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2.png"/><Relationship Id="rId14" Type="http://schemas.openxmlformats.org/officeDocument/2006/relationships/image" Target="../media/image12.png"/><Relationship Id="rId15" Type="http://schemas.openxmlformats.org/officeDocument/2006/relationships/image" Target="../media/image4.png"/><Relationship Id="rId16" Type="http://schemas.openxmlformats.org/officeDocument/2006/relationships/image" Target="../media/image13.png"/><Relationship Id="rId17" Type="http://schemas.openxmlformats.org/officeDocument/2006/relationships/image" Target="../media/image6.png"/><Relationship Id="rId18" Type="http://schemas.openxmlformats.org/officeDocument/2006/relationships/image" Target="../media/image14.png"/><Relationship Id="rId19" Type="http://schemas.openxmlformats.org/officeDocument/2006/relationships/image" Target="../media/image8.png"/><Relationship Id="rId20" Type="http://schemas.openxmlformats.org/officeDocument/2006/relationships/image" Target="../media/image9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jpg"/><Relationship Id="rId24" Type="http://schemas.openxmlformats.org/officeDocument/2006/relationships/image" Target="../media/image12.png"/><Relationship Id="rId25" Type="http://schemas.openxmlformats.org/officeDocument/2006/relationships/image" Target="../media/image4.png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image" Target="../media/image8.png"/><Relationship Id="rId29" Type="http://schemas.openxmlformats.org/officeDocument/2006/relationships/image" Target="../media/image9.png"/><Relationship Id="rId30" Type="http://schemas.openxmlformats.org/officeDocument/2006/relationships/image" Target="../media/image18.jpg"/><Relationship Id="rId31" Type="http://schemas.openxmlformats.org/officeDocument/2006/relationships/image" Target="../media/image19.png"/><Relationship Id="rId32" Type="http://schemas.openxmlformats.org/officeDocument/2006/relationships/image" Target="../media/image4.png"/><Relationship Id="rId33" Type="http://schemas.openxmlformats.org/officeDocument/2006/relationships/image" Target="../media/image13.png"/><Relationship Id="rId34" Type="http://schemas.openxmlformats.org/officeDocument/2006/relationships/image" Target="../media/image14.png"/><Relationship Id="rId35" Type="http://schemas.openxmlformats.org/officeDocument/2006/relationships/image" Target="../media/image9.png"/><Relationship Id="rId36" Type="http://schemas.openxmlformats.org/officeDocument/2006/relationships/image" Target="../media/image20.png"/><Relationship Id="rId37" Type="http://schemas.openxmlformats.org/officeDocument/2006/relationships/image" Target="../media/image21.jpg"/><Relationship Id="rId38" Type="http://schemas.openxmlformats.org/officeDocument/2006/relationships/image" Target="../media/image22.png"/><Relationship Id="rId39" Type="http://schemas.openxmlformats.org/officeDocument/2006/relationships/image" Target="../media/image23.png"/><Relationship Id="rId40" Type="http://schemas.openxmlformats.org/officeDocument/2006/relationships/image" Target="../media/image24.png"/><Relationship Id="rId41" Type="http://schemas.openxmlformats.org/officeDocument/2006/relationships/image" Target="../media/image25.jpg"/><Relationship Id="rId42" Type="http://schemas.openxmlformats.org/officeDocument/2006/relationships/image" Target="../media/image12.png"/><Relationship Id="rId43" Type="http://schemas.openxmlformats.org/officeDocument/2006/relationships/image" Target="../media/image4.png"/><Relationship Id="rId44" Type="http://schemas.openxmlformats.org/officeDocument/2006/relationships/image" Target="../media/image13.png"/><Relationship Id="rId45" Type="http://schemas.openxmlformats.org/officeDocument/2006/relationships/image" Target="../media/image14.png"/><Relationship Id="rId46" Type="http://schemas.openxmlformats.org/officeDocument/2006/relationships/image" Target="../media/image26.jp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3.png"/><Relationship Id="rId50" Type="http://schemas.openxmlformats.org/officeDocument/2006/relationships/image" Target="../media/image27.png"/><Relationship Id="rId51" Type="http://schemas.openxmlformats.org/officeDocument/2006/relationships/image" Target="../media/image28.png"/><Relationship Id="rId52" Type="http://schemas.openxmlformats.org/officeDocument/2006/relationships/hyperlink" Target="mailto:n@unpa" TargetMode="External"/><Relationship Id="rId53" Type="http://schemas.openxmlformats.org/officeDocument/2006/relationships/hyperlink" Target="mailto:n-bi@pl" TargetMode="External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9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12.png"/><Relationship Id="rId11" Type="http://schemas.openxmlformats.org/officeDocument/2006/relationships/image" Target="../media/image4.png"/><Relationship Id="rId12" Type="http://schemas.openxmlformats.org/officeDocument/2006/relationships/image" Target="../media/image13.png"/><Relationship Id="rId13" Type="http://schemas.openxmlformats.org/officeDocument/2006/relationships/image" Target="../media/image6.png"/><Relationship Id="rId14" Type="http://schemas.openxmlformats.org/officeDocument/2006/relationships/image" Target="../media/image14.png"/><Relationship Id="rId15" Type="http://schemas.openxmlformats.org/officeDocument/2006/relationships/image" Target="../media/image9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31.png"/><Relationship Id="rId19" Type="http://schemas.openxmlformats.org/officeDocument/2006/relationships/image" Target="../media/image12.png"/><Relationship Id="rId20" Type="http://schemas.openxmlformats.org/officeDocument/2006/relationships/image" Target="../media/image4.png"/><Relationship Id="rId21" Type="http://schemas.openxmlformats.org/officeDocument/2006/relationships/image" Target="../media/image13.png"/><Relationship Id="rId22" Type="http://schemas.openxmlformats.org/officeDocument/2006/relationships/image" Target="../media/image6.png"/><Relationship Id="rId23" Type="http://schemas.openxmlformats.org/officeDocument/2006/relationships/image" Target="../media/image14.png"/><Relationship Id="rId24" Type="http://schemas.openxmlformats.org/officeDocument/2006/relationships/image" Target="../media/image9.png"/><Relationship Id="rId25" Type="http://schemas.openxmlformats.org/officeDocument/2006/relationships/image" Target="../media/image51.png"/><Relationship Id="rId26" Type="http://schemas.openxmlformats.org/officeDocument/2006/relationships/image" Target="../media/image52.png"/><Relationship Id="rId27" Type="http://schemas.openxmlformats.org/officeDocument/2006/relationships/image" Target="../media/image2.png"/><Relationship Id="rId28" Type="http://schemas.openxmlformats.org/officeDocument/2006/relationships/image" Target="../media/image12.png"/><Relationship Id="rId29" Type="http://schemas.openxmlformats.org/officeDocument/2006/relationships/image" Target="../media/image4.png"/><Relationship Id="rId30" Type="http://schemas.openxmlformats.org/officeDocument/2006/relationships/image" Target="../media/image13.png"/><Relationship Id="rId31" Type="http://schemas.openxmlformats.org/officeDocument/2006/relationships/image" Target="../media/image6.png"/><Relationship Id="rId32" Type="http://schemas.openxmlformats.org/officeDocument/2006/relationships/image" Target="../media/image14.png"/><Relationship Id="rId33" Type="http://schemas.openxmlformats.org/officeDocument/2006/relationships/image" Target="../media/image8.png"/><Relationship Id="rId34" Type="http://schemas.openxmlformats.org/officeDocument/2006/relationships/image" Target="../media/image9.png"/><Relationship Id="rId35" Type="http://schemas.openxmlformats.org/officeDocument/2006/relationships/image" Target="../media/image2.png"/><Relationship Id="rId36" Type="http://schemas.openxmlformats.org/officeDocument/2006/relationships/image" Target="../media/image33.png"/><Relationship Id="rId37" Type="http://schemas.openxmlformats.org/officeDocument/2006/relationships/image" Target="../media/image22.png"/><Relationship Id="rId38" Type="http://schemas.openxmlformats.org/officeDocument/2006/relationships/image" Target="../media/image23.png"/><Relationship Id="rId39" Type="http://schemas.openxmlformats.org/officeDocument/2006/relationships/image" Target="../media/image6.png"/><Relationship Id="rId40" Type="http://schemas.openxmlformats.org/officeDocument/2006/relationships/image" Target="../media/image24.png"/><Relationship Id="rId41" Type="http://schemas.openxmlformats.org/officeDocument/2006/relationships/image" Target="../media/image8.png"/><Relationship Id="rId42" Type="http://schemas.openxmlformats.org/officeDocument/2006/relationships/image" Target="../media/image53.png"/><Relationship Id="rId43" Type="http://schemas.openxmlformats.org/officeDocument/2006/relationships/image" Target="../media/image2.png"/><Relationship Id="rId44" Type="http://schemas.openxmlformats.org/officeDocument/2006/relationships/image" Target="../media/image12.png"/><Relationship Id="rId45" Type="http://schemas.openxmlformats.org/officeDocument/2006/relationships/image" Target="../media/image4.png"/><Relationship Id="rId46" Type="http://schemas.openxmlformats.org/officeDocument/2006/relationships/image" Target="../media/image13.png"/><Relationship Id="rId47" Type="http://schemas.openxmlformats.org/officeDocument/2006/relationships/image" Target="../media/image6.png"/><Relationship Id="rId48" Type="http://schemas.openxmlformats.org/officeDocument/2006/relationships/image" Target="../media/image14.png"/><Relationship Id="rId49" Type="http://schemas.openxmlformats.org/officeDocument/2006/relationships/image" Target="../media/image8.png"/><Relationship Id="rId50" Type="http://schemas.openxmlformats.org/officeDocument/2006/relationships/image" Target="../media/image9.png"/><Relationship Id="rId51" Type="http://schemas.openxmlformats.org/officeDocument/2006/relationships/image" Target="../media/image13.png"/><Relationship Id="rId52" Type="http://schemas.openxmlformats.org/officeDocument/2006/relationships/image" Target="../media/image54.png"/><Relationship Id="rId53" Type="http://schemas.openxmlformats.org/officeDocument/2006/relationships/image" Target="../media/image28.png"/></Relationships>

</file>

<file path=ppt/slides/_rels/slide1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12.png"/><Relationship Id="rId10" Type="http://schemas.openxmlformats.org/officeDocument/2006/relationships/image" Target="../media/image4.png"/><Relationship Id="rId11" Type="http://schemas.openxmlformats.org/officeDocument/2006/relationships/image" Target="../media/image13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31.png"/><Relationship Id="rId16" Type="http://schemas.openxmlformats.org/officeDocument/2006/relationships/image" Target="../media/image12.png"/><Relationship Id="rId17" Type="http://schemas.openxmlformats.org/officeDocument/2006/relationships/image" Target="../media/image4.png"/><Relationship Id="rId18" Type="http://schemas.openxmlformats.org/officeDocument/2006/relationships/image" Target="../media/image13.png"/><Relationship Id="rId19" Type="http://schemas.openxmlformats.org/officeDocument/2006/relationships/image" Target="../media/image32.png"/><Relationship Id="rId20" Type="http://schemas.openxmlformats.org/officeDocument/2006/relationships/image" Target="../media/image14.png"/><Relationship Id="rId21" Type="http://schemas.openxmlformats.org/officeDocument/2006/relationships/image" Target="../media/image61.png"/><Relationship Id="rId22" Type="http://schemas.openxmlformats.org/officeDocument/2006/relationships/image" Target="../media/image9.png"/><Relationship Id="rId23" Type="http://schemas.openxmlformats.org/officeDocument/2006/relationships/image" Target="../media/image2.png"/><Relationship Id="rId24" Type="http://schemas.openxmlformats.org/officeDocument/2006/relationships/image" Target="../media/image12.png"/><Relationship Id="rId25" Type="http://schemas.openxmlformats.org/officeDocument/2006/relationships/image" Target="../media/image4.png"/><Relationship Id="rId26" Type="http://schemas.openxmlformats.org/officeDocument/2006/relationships/image" Target="../media/image13.png"/><Relationship Id="rId27" Type="http://schemas.openxmlformats.org/officeDocument/2006/relationships/image" Target="../media/image6.png"/><Relationship Id="rId28" Type="http://schemas.openxmlformats.org/officeDocument/2006/relationships/image" Target="../media/image14.png"/><Relationship Id="rId29" Type="http://schemas.openxmlformats.org/officeDocument/2006/relationships/image" Target="../media/image8.png"/><Relationship Id="rId30" Type="http://schemas.openxmlformats.org/officeDocument/2006/relationships/image" Target="../media/image9.png"/><Relationship Id="rId31" Type="http://schemas.openxmlformats.org/officeDocument/2006/relationships/image" Target="../media/image2.png"/><Relationship Id="rId32" Type="http://schemas.openxmlformats.org/officeDocument/2006/relationships/image" Target="../media/image33.png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openxmlformats.org/officeDocument/2006/relationships/image" Target="../media/image6.png"/><Relationship Id="rId36" Type="http://schemas.openxmlformats.org/officeDocument/2006/relationships/image" Target="../media/image24.png"/><Relationship Id="rId37" Type="http://schemas.openxmlformats.org/officeDocument/2006/relationships/image" Target="../media/image8.png"/><Relationship Id="rId38" Type="http://schemas.openxmlformats.org/officeDocument/2006/relationships/image" Target="../media/image34.png"/><Relationship Id="rId39" Type="http://schemas.openxmlformats.org/officeDocument/2006/relationships/image" Target="../media/image2.png"/><Relationship Id="rId40" Type="http://schemas.openxmlformats.org/officeDocument/2006/relationships/image" Target="../media/image12.png"/><Relationship Id="rId41" Type="http://schemas.openxmlformats.org/officeDocument/2006/relationships/image" Target="../media/image4.png"/><Relationship Id="rId42" Type="http://schemas.openxmlformats.org/officeDocument/2006/relationships/image" Target="../media/image13.png"/><Relationship Id="rId43" Type="http://schemas.openxmlformats.org/officeDocument/2006/relationships/image" Target="../media/image6.png"/><Relationship Id="rId44" Type="http://schemas.openxmlformats.org/officeDocument/2006/relationships/image" Target="../media/image14.png"/><Relationship Id="rId45" Type="http://schemas.openxmlformats.org/officeDocument/2006/relationships/image" Target="../media/image8.png"/><Relationship Id="rId46" Type="http://schemas.openxmlformats.org/officeDocument/2006/relationships/image" Target="../media/image62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3.png"/><Relationship Id="rId50" Type="http://schemas.openxmlformats.org/officeDocument/2006/relationships/image" Target="../media/image35.png"/><Relationship Id="rId51" Type="http://schemas.openxmlformats.org/officeDocument/2006/relationships/image" Target="../media/image28.png"/><Relationship Id="rId52" Type="http://schemas.openxmlformats.org/officeDocument/2006/relationships/image" Target="../media/image63.png"/></Relationships>

</file>

<file path=ppt/slides/_rels/slide1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9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6.png"/><Relationship Id="rId14" Type="http://schemas.openxmlformats.org/officeDocument/2006/relationships/image" Target="../media/image2.png"/><Relationship Id="rId15" Type="http://schemas.openxmlformats.org/officeDocument/2006/relationships/image" Target="../media/image12.png"/><Relationship Id="rId16" Type="http://schemas.openxmlformats.org/officeDocument/2006/relationships/image" Target="../media/image4.png"/><Relationship Id="rId17" Type="http://schemas.openxmlformats.org/officeDocument/2006/relationships/image" Target="../media/image13.png"/><Relationship Id="rId18" Type="http://schemas.openxmlformats.org/officeDocument/2006/relationships/image" Target="../media/image6.png"/><Relationship Id="rId19" Type="http://schemas.openxmlformats.org/officeDocument/2006/relationships/image" Target="../media/image14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67.png"/><Relationship Id="rId23" Type="http://schemas.openxmlformats.org/officeDocument/2006/relationships/image" Target="../media/image68.png"/><Relationship Id="rId24" Type="http://schemas.openxmlformats.org/officeDocument/2006/relationships/image" Target="../media/image69.png"/><Relationship Id="rId25" Type="http://schemas.openxmlformats.org/officeDocument/2006/relationships/image" Target="../media/image2.png"/><Relationship Id="rId26" Type="http://schemas.openxmlformats.org/officeDocument/2006/relationships/image" Target="../media/image12.png"/><Relationship Id="rId27" Type="http://schemas.openxmlformats.org/officeDocument/2006/relationships/image" Target="../media/image4.png"/><Relationship Id="rId28" Type="http://schemas.openxmlformats.org/officeDocument/2006/relationships/image" Target="../media/image13.png"/><Relationship Id="rId29" Type="http://schemas.openxmlformats.org/officeDocument/2006/relationships/image" Target="../media/image6.png"/><Relationship Id="rId30" Type="http://schemas.openxmlformats.org/officeDocument/2006/relationships/image" Target="../media/image14.png"/><Relationship Id="rId31" Type="http://schemas.openxmlformats.org/officeDocument/2006/relationships/image" Target="../media/image8.png"/><Relationship Id="rId32" Type="http://schemas.openxmlformats.org/officeDocument/2006/relationships/image" Target="../media/image9.png"/><Relationship Id="rId33" Type="http://schemas.openxmlformats.org/officeDocument/2006/relationships/image" Target="../media/image2.png"/><Relationship Id="rId34" Type="http://schemas.openxmlformats.org/officeDocument/2006/relationships/image" Target="../media/image12.png"/><Relationship Id="rId35" Type="http://schemas.openxmlformats.org/officeDocument/2006/relationships/image" Target="../media/image4.png"/><Relationship Id="rId36" Type="http://schemas.openxmlformats.org/officeDocument/2006/relationships/image" Target="../media/image13.png"/><Relationship Id="rId37" Type="http://schemas.openxmlformats.org/officeDocument/2006/relationships/image" Target="../media/image6.png"/><Relationship Id="rId38" Type="http://schemas.openxmlformats.org/officeDocument/2006/relationships/image" Target="../media/image14.png"/><Relationship Id="rId39" Type="http://schemas.openxmlformats.org/officeDocument/2006/relationships/image" Target="../media/image8.png"/><Relationship Id="rId40" Type="http://schemas.openxmlformats.org/officeDocument/2006/relationships/image" Target="../media/image9.png"/><Relationship Id="rId41" Type="http://schemas.openxmlformats.org/officeDocument/2006/relationships/image" Target="../media/image2.png"/><Relationship Id="rId42" Type="http://schemas.openxmlformats.org/officeDocument/2006/relationships/image" Target="../media/image33.png"/><Relationship Id="rId43" Type="http://schemas.openxmlformats.org/officeDocument/2006/relationships/image" Target="../media/image22.png"/><Relationship Id="rId44" Type="http://schemas.openxmlformats.org/officeDocument/2006/relationships/image" Target="../media/image23.png"/><Relationship Id="rId45" Type="http://schemas.openxmlformats.org/officeDocument/2006/relationships/image" Target="../media/image6.png"/><Relationship Id="rId46" Type="http://schemas.openxmlformats.org/officeDocument/2006/relationships/image" Target="../media/image24.png"/><Relationship Id="rId47" Type="http://schemas.openxmlformats.org/officeDocument/2006/relationships/image" Target="../media/image8.png"/><Relationship Id="rId48" Type="http://schemas.openxmlformats.org/officeDocument/2006/relationships/image" Target="../media/image34.png"/><Relationship Id="rId49" Type="http://schemas.openxmlformats.org/officeDocument/2006/relationships/image" Target="../media/image2.png"/><Relationship Id="rId50" Type="http://schemas.openxmlformats.org/officeDocument/2006/relationships/image" Target="../media/image12.png"/><Relationship Id="rId51" Type="http://schemas.openxmlformats.org/officeDocument/2006/relationships/image" Target="../media/image4.png"/><Relationship Id="rId52" Type="http://schemas.openxmlformats.org/officeDocument/2006/relationships/image" Target="../media/image13.png"/><Relationship Id="rId53" Type="http://schemas.openxmlformats.org/officeDocument/2006/relationships/image" Target="../media/image6.png"/><Relationship Id="rId54" Type="http://schemas.openxmlformats.org/officeDocument/2006/relationships/image" Target="../media/image14.png"/><Relationship Id="rId55" Type="http://schemas.openxmlformats.org/officeDocument/2006/relationships/image" Target="../media/image8.png"/><Relationship Id="rId56" Type="http://schemas.openxmlformats.org/officeDocument/2006/relationships/image" Target="../media/image3.png"/><Relationship Id="rId57" Type="http://schemas.openxmlformats.org/officeDocument/2006/relationships/image" Target="../media/image4.png"/><Relationship Id="rId58" Type="http://schemas.openxmlformats.org/officeDocument/2006/relationships/image" Target="../media/image13.png"/><Relationship Id="rId59" Type="http://schemas.openxmlformats.org/officeDocument/2006/relationships/image" Target="../media/image38.png"/><Relationship Id="rId60" Type="http://schemas.openxmlformats.org/officeDocument/2006/relationships/image" Target="../media/image28.png"/></Relationships>

</file>

<file path=ppt/slides/_rels/slide1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70.png"/><Relationship Id="rId11" Type="http://schemas.openxmlformats.org/officeDocument/2006/relationships/image" Target="../media/image70.png"/><Relationship Id="rId12" Type="http://schemas.openxmlformats.org/officeDocument/2006/relationships/image" Target="../media/image12.png"/><Relationship Id="rId13" Type="http://schemas.openxmlformats.org/officeDocument/2006/relationships/image" Target="../media/image4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30.png"/><Relationship Id="rId17" Type="http://schemas.openxmlformats.org/officeDocument/2006/relationships/image" Target="../media/image9.png"/><Relationship Id="rId18" Type="http://schemas.openxmlformats.org/officeDocument/2006/relationships/image" Target="../media/image31.png"/><Relationship Id="rId19" Type="http://schemas.openxmlformats.org/officeDocument/2006/relationships/image" Target="../media/image12.png"/><Relationship Id="rId20" Type="http://schemas.openxmlformats.org/officeDocument/2006/relationships/image" Target="../media/image4.png"/><Relationship Id="rId21" Type="http://schemas.openxmlformats.org/officeDocument/2006/relationships/image" Target="../media/image13.png"/><Relationship Id="rId22" Type="http://schemas.openxmlformats.org/officeDocument/2006/relationships/image" Target="../media/image32.png"/><Relationship Id="rId23" Type="http://schemas.openxmlformats.org/officeDocument/2006/relationships/image" Target="../media/image14.png"/><Relationship Id="rId24" Type="http://schemas.openxmlformats.org/officeDocument/2006/relationships/image" Target="../media/image9.png"/><Relationship Id="rId25" Type="http://schemas.openxmlformats.org/officeDocument/2006/relationships/image" Target="../media/image2.png"/><Relationship Id="rId26" Type="http://schemas.openxmlformats.org/officeDocument/2006/relationships/image" Target="../media/image12.png"/><Relationship Id="rId27" Type="http://schemas.openxmlformats.org/officeDocument/2006/relationships/image" Target="../media/image4.png"/><Relationship Id="rId28" Type="http://schemas.openxmlformats.org/officeDocument/2006/relationships/image" Target="../media/image13.png"/><Relationship Id="rId29" Type="http://schemas.openxmlformats.org/officeDocument/2006/relationships/image" Target="../media/image6.png"/><Relationship Id="rId30" Type="http://schemas.openxmlformats.org/officeDocument/2006/relationships/image" Target="../media/image14.png"/><Relationship Id="rId31" Type="http://schemas.openxmlformats.org/officeDocument/2006/relationships/image" Target="../media/image8.png"/><Relationship Id="rId32" Type="http://schemas.openxmlformats.org/officeDocument/2006/relationships/image" Target="../media/image9.png"/><Relationship Id="rId33" Type="http://schemas.openxmlformats.org/officeDocument/2006/relationships/image" Target="../media/image2.png"/><Relationship Id="rId34" Type="http://schemas.openxmlformats.org/officeDocument/2006/relationships/image" Target="../media/image33.png"/><Relationship Id="rId35" Type="http://schemas.openxmlformats.org/officeDocument/2006/relationships/image" Target="../media/image22.png"/><Relationship Id="rId36" Type="http://schemas.openxmlformats.org/officeDocument/2006/relationships/image" Target="../media/image23.png"/><Relationship Id="rId37" Type="http://schemas.openxmlformats.org/officeDocument/2006/relationships/image" Target="../media/image6.png"/><Relationship Id="rId38" Type="http://schemas.openxmlformats.org/officeDocument/2006/relationships/image" Target="../media/image24.png"/><Relationship Id="rId39" Type="http://schemas.openxmlformats.org/officeDocument/2006/relationships/image" Target="../media/image8.png"/><Relationship Id="rId40" Type="http://schemas.openxmlformats.org/officeDocument/2006/relationships/image" Target="../media/image34.png"/><Relationship Id="rId41" Type="http://schemas.openxmlformats.org/officeDocument/2006/relationships/image" Target="../media/image2.png"/><Relationship Id="rId42" Type="http://schemas.openxmlformats.org/officeDocument/2006/relationships/image" Target="../media/image12.png"/><Relationship Id="rId43" Type="http://schemas.openxmlformats.org/officeDocument/2006/relationships/image" Target="../media/image4.png"/><Relationship Id="rId44" Type="http://schemas.openxmlformats.org/officeDocument/2006/relationships/image" Target="../media/image13.png"/><Relationship Id="rId45" Type="http://schemas.openxmlformats.org/officeDocument/2006/relationships/image" Target="../media/image6.png"/><Relationship Id="rId46" Type="http://schemas.openxmlformats.org/officeDocument/2006/relationships/image" Target="../media/image14.png"/><Relationship Id="rId47" Type="http://schemas.openxmlformats.org/officeDocument/2006/relationships/image" Target="../media/image8.png"/><Relationship Id="rId48" Type="http://schemas.openxmlformats.org/officeDocument/2006/relationships/image" Target="../media/image3.png"/><Relationship Id="rId49" Type="http://schemas.openxmlformats.org/officeDocument/2006/relationships/image" Target="../media/image4.png"/><Relationship Id="rId50" Type="http://schemas.openxmlformats.org/officeDocument/2006/relationships/image" Target="../media/image13.png"/><Relationship Id="rId51" Type="http://schemas.openxmlformats.org/officeDocument/2006/relationships/image" Target="../media/image35.png"/><Relationship Id="rId52" Type="http://schemas.openxmlformats.org/officeDocument/2006/relationships/image" Target="../media/image28.png"/></Relationships>

</file>

<file path=ppt/slides/_rels/slide1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2.png"/><Relationship Id="rId11" Type="http://schemas.openxmlformats.org/officeDocument/2006/relationships/image" Target="../media/image4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30.png"/><Relationship Id="rId15" Type="http://schemas.openxmlformats.org/officeDocument/2006/relationships/image" Target="../media/image9.png"/><Relationship Id="rId16" Type="http://schemas.openxmlformats.org/officeDocument/2006/relationships/image" Target="../media/image31.png"/><Relationship Id="rId17" Type="http://schemas.openxmlformats.org/officeDocument/2006/relationships/image" Target="../media/image12.png"/><Relationship Id="rId18" Type="http://schemas.openxmlformats.org/officeDocument/2006/relationships/image" Target="../media/image4.png"/><Relationship Id="rId19" Type="http://schemas.openxmlformats.org/officeDocument/2006/relationships/image" Target="../media/image13.png"/><Relationship Id="rId20" Type="http://schemas.openxmlformats.org/officeDocument/2006/relationships/image" Target="../media/image32.png"/><Relationship Id="rId21" Type="http://schemas.openxmlformats.org/officeDocument/2006/relationships/image" Target="../media/image14.png"/><Relationship Id="rId22" Type="http://schemas.openxmlformats.org/officeDocument/2006/relationships/image" Target="../media/image9.png"/><Relationship Id="rId23" Type="http://schemas.openxmlformats.org/officeDocument/2006/relationships/image" Target="../media/image2.png"/><Relationship Id="rId24" Type="http://schemas.openxmlformats.org/officeDocument/2006/relationships/image" Target="../media/image12.png"/><Relationship Id="rId25" Type="http://schemas.openxmlformats.org/officeDocument/2006/relationships/image" Target="../media/image4.png"/><Relationship Id="rId26" Type="http://schemas.openxmlformats.org/officeDocument/2006/relationships/image" Target="../media/image13.png"/><Relationship Id="rId27" Type="http://schemas.openxmlformats.org/officeDocument/2006/relationships/image" Target="../media/image6.png"/><Relationship Id="rId28" Type="http://schemas.openxmlformats.org/officeDocument/2006/relationships/image" Target="../media/image14.png"/><Relationship Id="rId29" Type="http://schemas.openxmlformats.org/officeDocument/2006/relationships/image" Target="../media/image8.png"/><Relationship Id="rId30" Type="http://schemas.openxmlformats.org/officeDocument/2006/relationships/image" Target="../media/image9.png"/><Relationship Id="rId31" Type="http://schemas.openxmlformats.org/officeDocument/2006/relationships/image" Target="../media/image2.png"/><Relationship Id="rId32" Type="http://schemas.openxmlformats.org/officeDocument/2006/relationships/image" Target="../media/image33.png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openxmlformats.org/officeDocument/2006/relationships/image" Target="../media/image6.png"/><Relationship Id="rId36" Type="http://schemas.openxmlformats.org/officeDocument/2006/relationships/image" Target="../media/image24.png"/><Relationship Id="rId37" Type="http://schemas.openxmlformats.org/officeDocument/2006/relationships/image" Target="../media/image8.png"/><Relationship Id="rId38" Type="http://schemas.openxmlformats.org/officeDocument/2006/relationships/image" Target="../media/image34.png"/><Relationship Id="rId39" Type="http://schemas.openxmlformats.org/officeDocument/2006/relationships/image" Target="../media/image2.png"/><Relationship Id="rId40" Type="http://schemas.openxmlformats.org/officeDocument/2006/relationships/image" Target="../media/image12.png"/><Relationship Id="rId41" Type="http://schemas.openxmlformats.org/officeDocument/2006/relationships/image" Target="../media/image4.png"/><Relationship Id="rId42" Type="http://schemas.openxmlformats.org/officeDocument/2006/relationships/image" Target="../media/image13.png"/><Relationship Id="rId43" Type="http://schemas.openxmlformats.org/officeDocument/2006/relationships/image" Target="../media/image6.png"/><Relationship Id="rId44" Type="http://schemas.openxmlformats.org/officeDocument/2006/relationships/image" Target="../media/image14.png"/><Relationship Id="rId45" Type="http://schemas.openxmlformats.org/officeDocument/2006/relationships/image" Target="../media/image8.png"/><Relationship Id="rId46" Type="http://schemas.openxmlformats.org/officeDocument/2006/relationships/image" Target="../media/image3.png"/><Relationship Id="rId47" Type="http://schemas.openxmlformats.org/officeDocument/2006/relationships/image" Target="../media/image4.png"/><Relationship Id="rId48" Type="http://schemas.openxmlformats.org/officeDocument/2006/relationships/image" Target="../media/image13.png"/><Relationship Id="rId49" Type="http://schemas.openxmlformats.org/officeDocument/2006/relationships/image" Target="../media/image38.png"/><Relationship Id="rId50" Type="http://schemas.openxmlformats.org/officeDocument/2006/relationships/image" Target="../media/image28.png"/></Relationships>

</file>

<file path=ppt/slides/_rels/slide1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2.png"/><Relationship Id="rId11" Type="http://schemas.openxmlformats.org/officeDocument/2006/relationships/image" Target="../media/image4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30.png"/><Relationship Id="rId15" Type="http://schemas.openxmlformats.org/officeDocument/2006/relationships/image" Target="../media/image9.png"/><Relationship Id="rId16" Type="http://schemas.openxmlformats.org/officeDocument/2006/relationships/image" Target="../media/image31.png"/><Relationship Id="rId17" Type="http://schemas.openxmlformats.org/officeDocument/2006/relationships/image" Target="../media/image12.png"/><Relationship Id="rId18" Type="http://schemas.openxmlformats.org/officeDocument/2006/relationships/image" Target="../media/image4.png"/><Relationship Id="rId19" Type="http://schemas.openxmlformats.org/officeDocument/2006/relationships/image" Target="../media/image13.png"/><Relationship Id="rId20" Type="http://schemas.openxmlformats.org/officeDocument/2006/relationships/image" Target="../media/image32.png"/><Relationship Id="rId21" Type="http://schemas.openxmlformats.org/officeDocument/2006/relationships/image" Target="../media/image14.png"/><Relationship Id="rId22" Type="http://schemas.openxmlformats.org/officeDocument/2006/relationships/image" Target="../media/image9.png"/><Relationship Id="rId23" Type="http://schemas.openxmlformats.org/officeDocument/2006/relationships/image" Target="../media/image2.png"/><Relationship Id="rId24" Type="http://schemas.openxmlformats.org/officeDocument/2006/relationships/image" Target="../media/image12.png"/><Relationship Id="rId25" Type="http://schemas.openxmlformats.org/officeDocument/2006/relationships/image" Target="../media/image4.png"/><Relationship Id="rId26" Type="http://schemas.openxmlformats.org/officeDocument/2006/relationships/image" Target="../media/image13.png"/><Relationship Id="rId27" Type="http://schemas.openxmlformats.org/officeDocument/2006/relationships/image" Target="../media/image6.png"/><Relationship Id="rId28" Type="http://schemas.openxmlformats.org/officeDocument/2006/relationships/image" Target="../media/image14.png"/><Relationship Id="rId29" Type="http://schemas.openxmlformats.org/officeDocument/2006/relationships/image" Target="../media/image8.png"/><Relationship Id="rId30" Type="http://schemas.openxmlformats.org/officeDocument/2006/relationships/image" Target="../media/image9.png"/><Relationship Id="rId31" Type="http://schemas.openxmlformats.org/officeDocument/2006/relationships/image" Target="../media/image2.png"/><Relationship Id="rId32" Type="http://schemas.openxmlformats.org/officeDocument/2006/relationships/image" Target="../media/image33.png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openxmlformats.org/officeDocument/2006/relationships/image" Target="../media/image6.png"/><Relationship Id="rId36" Type="http://schemas.openxmlformats.org/officeDocument/2006/relationships/image" Target="../media/image24.png"/><Relationship Id="rId37" Type="http://schemas.openxmlformats.org/officeDocument/2006/relationships/image" Target="../media/image8.png"/><Relationship Id="rId38" Type="http://schemas.openxmlformats.org/officeDocument/2006/relationships/image" Target="../media/image34.png"/><Relationship Id="rId39" Type="http://schemas.openxmlformats.org/officeDocument/2006/relationships/image" Target="../media/image2.png"/><Relationship Id="rId40" Type="http://schemas.openxmlformats.org/officeDocument/2006/relationships/image" Target="../media/image12.png"/><Relationship Id="rId41" Type="http://schemas.openxmlformats.org/officeDocument/2006/relationships/image" Target="../media/image4.png"/><Relationship Id="rId42" Type="http://schemas.openxmlformats.org/officeDocument/2006/relationships/image" Target="../media/image13.png"/><Relationship Id="rId43" Type="http://schemas.openxmlformats.org/officeDocument/2006/relationships/image" Target="../media/image6.png"/><Relationship Id="rId44" Type="http://schemas.openxmlformats.org/officeDocument/2006/relationships/image" Target="../media/image14.png"/><Relationship Id="rId45" Type="http://schemas.openxmlformats.org/officeDocument/2006/relationships/image" Target="../media/image8.png"/><Relationship Id="rId46" Type="http://schemas.openxmlformats.org/officeDocument/2006/relationships/image" Target="../media/image3.png"/><Relationship Id="rId47" Type="http://schemas.openxmlformats.org/officeDocument/2006/relationships/image" Target="../media/image4.png"/><Relationship Id="rId48" Type="http://schemas.openxmlformats.org/officeDocument/2006/relationships/image" Target="../media/image13.png"/><Relationship Id="rId49" Type="http://schemas.openxmlformats.org/officeDocument/2006/relationships/image" Target="../media/image35.png"/><Relationship Id="rId50" Type="http://schemas.openxmlformats.org/officeDocument/2006/relationships/image" Target="../media/image28.png"/></Relationships>

</file>

<file path=ppt/slides/_rels/slide1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2.png"/><Relationship Id="rId11" Type="http://schemas.openxmlformats.org/officeDocument/2006/relationships/image" Target="../media/image4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30.png"/><Relationship Id="rId15" Type="http://schemas.openxmlformats.org/officeDocument/2006/relationships/image" Target="../media/image9.png"/><Relationship Id="rId16" Type="http://schemas.openxmlformats.org/officeDocument/2006/relationships/image" Target="../media/image31.png"/><Relationship Id="rId17" Type="http://schemas.openxmlformats.org/officeDocument/2006/relationships/image" Target="../media/image12.png"/><Relationship Id="rId18" Type="http://schemas.openxmlformats.org/officeDocument/2006/relationships/image" Target="../media/image4.png"/><Relationship Id="rId19" Type="http://schemas.openxmlformats.org/officeDocument/2006/relationships/image" Target="../media/image13.png"/><Relationship Id="rId20" Type="http://schemas.openxmlformats.org/officeDocument/2006/relationships/image" Target="../media/image32.png"/><Relationship Id="rId21" Type="http://schemas.openxmlformats.org/officeDocument/2006/relationships/image" Target="../media/image14.png"/><Relationship Id="rId22" Type="http://schemas.openxmlformats.org/officeDocument/2006/relationships/image" Target="../media/image9.png"/><Relationship Id="rId23" Type="http://schemas.openxmlformats.org/officeDocument/2006/relationships/image" Target="../media/image2.png"/><Relationship Id="rId24" Type="http://schemas.openxmlformats.org/officeDocument/2006/relationships/image" Target="../media/image12.png"/><Relationship Id="rId25" Type="http://schemas.openxmlformats.org/officeDocument/2006/relationships/image" Target="../media/image4.png"/><Relationship Id="rId26" Type="http://schemas.openxmlformats.org/officeDocument/2006/relationships/image" Target="../media/image13.png"/><Relationship Id="rId27" Type="http://schemas.openxmlformats.org/officeDocument/2006/relationships/image" Target="../media/image6.png"/><Relationship Id="rId28" Type="http://schemas.openxmlformats.org/officeDocument/2006/relationships/image" Target="../media/image14.png"/><Relationship Id="rId29" Type="http://schemas.openxmlformats.org/officeDocument/2006/relationships/image" Target="../media/image8.png"/><Relationship Id="rId30" Type="http://schemas.openxmlformats.org/officeDocument/2006/relationships/image" Target="../media/image9.png"/><Relationship Id="rId31" Type="http://schemas.openxmlformats.org/officeDocument/2006/relationships/image" Target="../media/image2.png"/><Relationship Id="rId32" Type="http://schemas.openxmlformats.org/officeDocument/2006/relationships/image" Target="../media/image33.png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openxmlformats.org/officeDocument/2006/relationships/image" Target="../media/image6.png"/><Relationship Id="rId36" Type="http://schemas.openxmlformats.org/officeDocument/2006/relationships/image" Target="../media/image24.png"/><Relationship Id="rId37" Type="http://schemas.openxmlformats.org/officeDocument/2006/relationships/image" Target="../media/image8.png"/><Relationship Id="rId38" Type="http://schemas.openxmlformats.org/officeDocument/2006/relationships/image" Target="../media/image34.png"/><Relationship Id="rId39" Type="http://schemas.openxmlformats.org/officeDocument/2006/relationships/image" Target="../media/image2.png"/><Relationship Id="rId40" Type="http://schemas.openxmlformats.org/officeDocument/2006/relationships/image" Target="../media/image12.png"/><Relationship Id="rId41" Type="http://schemas.openxmlformats.org/officeDocument/2006/relationships/image" Target="../media/image4.png"/><Relationship Id="rId42" Type="http://schemas.openxmlformats.org/officeDocument/2006/relationships/image" Target="../media/image13.png"/><Relationship Id="rId43" Type="http://schemas.openxmlformats.org/officeDocument/2006/relationships/image" Target="../media/image6.png"/><Relationship Id="rId44" Type="http://schemas.openxmlformats.org/officeDocument/2006/relationships/image" Target="../media/image14.png"/><Relationship Id="rId45" Type="http://schemas.openxmlformats.org/officeDocument/2006/relationships/image" Target="../media/image8.png"/><Relationship Id="rId46" Type="http://schemas.openxmlformats.org/officeDocument/2006/relationships/image" Target="../media/image3.png"/><Relationship Id="rId47" Type="http://schemas.openxmlformats.org/officeDocument/2006/relationships/image" Target="../media/image4.png"/><Relationship Id="rId48" Type="http://schemas.openxmlformats.org/officeDocument/2006/relationships/image" Target="../media/image13.png"/><Relationship Id="rId49" Type="http://schemas.openxmlformats.org/officeDocument/2006/relationships/image" Target="../media/image38.png"/><Relationship Id="rId50" Type="http://schemas.openxmlformats.org/officeDocument/2006/relationships/image" Target="../media/image28.png"/></Relationships>

</file>

<file path=ppt/slides/_rels/slide1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2.png"/><Relationship Id="rId11" Type="http://schemas.openxmlformats.org/officeDocument/2006/relationships/image" Target="../media/image4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30.png"/><Relationship Id="rId15" Type="http://schemas.openxmlformats.org/officeDocument/2006/relationships/image" Target="../media/image9.png"/><Relationship Id="rId16" Type="http://schemas.openxmlformats.org/officeDocument/2006/relationships/image" Target="../media/image31.png"/><Relationship Id="rId17" Type="http://schemas.openxmlformats.org/officeDocument/2006/relationships/image" Target="../media/image12.png"/><Relationship Id="rId18" Type="http://schemas.openxmlformats.org/officeDocument/2006/relationships/image" Target="../media/image4.png"/><Relationship Id="rId19" Type="http://schemas.openxmlformats.org/officeDocument/2006/relationships/image" Target="../media/image13.png"/><Relationship Id="rId20" Type="http://schemas.openxmlformats.org/officeDocument/2006/relationships/image" Target="../media/image32.png"/><Relationship Id="rId21" Type="http://schemas.openxmlformats.org/officeDocument/2006/relationships/image" Target="../media/image14.png"/><Relationship Id="rId22" Type="http://schemas.openxmlformats.org/officeDocument/2006/relationships/image" Target="../media/image9.png"/><Relationship Id="rId23" Type="http://schemas.openxmlformats.org/officeDocument/2006/relationships/image" Target="../media/image2.png"/><Relationship Id="rId24" Type="http://schemas.openxmlformats.org/officeDocument/2006/relationships/image" Target="../media/image12.png"/><Relationship Id="rId25" Type="http://schemas.openxmlformats.org/officeDocument/2006/relationships/image" Target="../media/image4.png"/><Relationship Id="rId26" Type="http://schemas.openxmlformats.org/officeDocument/2006/relationships/image" Target="../media/image13.png"/><Relationship Id="rId27" Type="http://schemas.openxmlformats.org/officeDocument/2006/relationships/image" Target="../media/image6.png"/><Relationship Id="rId28" Type="http://schemas.openxmlformats.org/officeDocument/2006/relationships/image" Target="../media/image14.png"/><Relationship Id="rId29" Type="http://schemas.openxmlformats.org/officeDocument/2006/relationships/image" Target="../media/image8.png"/><Relationship Id="rId30" Type="http://schemas.openxmlformats.org/officeDocument/2006/relationships/image" Target="../media/image9.png"/><Relationship Id="rId31" Type="http://schemas.openxmlformats.org/officeDocument/2006/relationships/image" Target="../media/image2.png"/><Relationship Id="rId32" Type="http://schemas.openxmlformats.org/officeDocument/2006/relationships/image" Target="../media/image33.png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openxmlformats.org/officeDocument/2006/relationships/image" Target="../media/image6.png"/><Relationship Id="rId36" Type="http://schemas.openxmlformats.org/officeDocument/2006/relationships/image" Target="../media/image24.png"/><Relationship Id="rId37" Type="http://schemas.openxmlformats.org/officeDocument/2006/relationships/image" Target="../media/image8.png"/><Relationship Id="rId38" Type="http://schemas.openxmlformats.org/officeDocument/2006/relationships/image" Target="../media/image34.png"/><Relationship Id="rId39" Type="http://schemas.openxmlformats.org/officeDocument/2006/relationships/image" Target="../media/image2.png"/><Relationship Id="rId40" Type="http://schemas.openxmlformats.org/officeDocument/2006/relationships/image" Target="../media/image12.png"/><Relationship Id="rId41" Type="http://schemas.openxmlformats.org/officeDocument/2006/relationships/image" Target="../media/image4.png"/><Relationship Id="rId42" Type="http://schemas.openxmlformats.org/officeDocument/2006/relationships/image" Target="../media/image13.png"/><Relationship Id="rId43" Type="http://schemas.openxmlformats.org/officeDocument/2006/relationships/image" Target="../media/image6.png"/><Relationship Id="rId44" Type="http://schemas.openxmlformats.org/officeDocument/2006/relationships/image" Target="../media/image14.png"/><Relationship Id="rId45" Type="http://schemas.openxmlformats.org/officeDocument/2006/relationships/image" Target="../media/image8.png"/><Relationship Id="rId46" Type="http://schemas.openxmlformats.org/officeDocument/2006/relationships/image" Target="../media/image3.png"/><Relationship Id="rId47" Type="http://schemas.openxmlformats.org/officeDocument/2006/relationships/image" Target="../media/image4.png"/><Relationship Id="rId48" Type="http://schemas.openxmlformats.org/officeDocument/2006/relationships/image" Target="../media/image13.png"/><Relationship Id="rId49" Type="http://schemas.openxmlformats.org/officeDocument/2006/relationships/image" Target="../media/image35.png"/><Relationship Id="rId50" Type="http://schemas.openxmlformats.org/officeDocument/2006/relationships/image" Target="../media/image28.pn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2.png"/><Relationship Id="rId11" Type="http://schemas.openxmlformats.org/officeDocument/2006/relationships/image" Target="../media/image4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30.png"/><Relationship Id="rId15" Type="http://schemas.openxmlformats.org/officeDocument/2006/relationships/image" Target="../media/image9.png"/><Relationship Id="rId16" Type="http://schemas.openxmlformats.org/officeDocument/2006/relationships/image" Target="../media/image31.png"/><Relationship Id="rId17" Type="http://schemas.openxmlformats.org/officeDocument/2006/relationships/image" Target="../media/image12.png"/><Relationship Id="rId18" Type="http://schemas.openxmlformats.org/officeDocument/2006/relationships/image" Target="../media/image4.png"/><Relationship Id="rId19" Type="http://schemas.openxmlformats.org/officeDocument/2006/relationships/image" Target="../media/image13.png"/><Relationship Id="rId20" Type="http://schemas.openxmlformats.org/officeDocument/2006/relationships/image" Target="../media/image32.png"/><Relationship Id="rId21" Type="http://schemas.openxmlformats.org/officeDocument/2006/relationships/image" Target="../media/image14.png"/><Relationship Id="rId22" Type="http://schemas.openxmlformats.org/officeDocument/2006/relationships/image" Target="../media/image9.png"/><Relationship Id="rId23" Type="http://schemas.openxmlformats.org/officeDocument/2006/relationships/image" Target="../media/image2.png"/><Relationship Id="rId24" Type="http://schemas.openxmlformats.org/officeDocument/2006/relationships/image" Target="../media/image12.png"/><Relationship Id="rId25" Type="http://schemas.openxmlformats.org/officeDocument/2006/relationships/image" Target="../media/image4.png"/><Relationship Id="rId26" Type="http://schemas.openxmlformats.org/officeDocument/2006/relationships/image" Target="../media/image13.png"/><Relationship Id="rId27" Type="http://schemas.openxmlformats.org/officeDocument/2006/relationships/image" Target="../media/image6.png"/><Relationship Id="rId28" Type="http://schemas.openxmlformats.org/officeDocument/2006/relationships/image" Target="../media/image14.png"/><Relationship Id="rId29" Type="http://schemas.openxmlformats.org/officeDocument/2006/relationships/image" Target="../media/image8.png"/><Relationship Id="rId30" Type="http://schemas.openxmlformats.org/officeDocument/2006/relationships/image" Target="../media/image9.png"/><Relationship Id="rId31" Type="http://schemas.openxmlformats.org/officeDocument/2006/relationships/image" Target="../media/image2.png"/><Relationship Id="rId32" Type="http://schemas.openxmlformats.org/officeDocument/2006/relationships/image" Target="../media/image33.png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openxmlformats.org/officeDocument/2006/relationships/image" Target="../media/image6.png"/><Relationship Id="rId36" Type="http://schemas.openxmlformats.org/officeDocument/2006/relationships/image" Target="../media/image24.png"/><Relationship Id="rId37" Type="http://schemas.openxmlformats.org/officeDocument/2006/relationships/image" Target="../media/image8.png"/><Relationship Id="rId38" Type="http://schemas.openxmlformats.org/officeDocument/2006/relationships/image" Target="../media/image34.png"/><Relationship Id="rId39" Type="http://schemas.openxmlformats.org/officeDocument/2006/relationships/image" Target="../media/image2.png"/><Relationship Id="rId40" Type="http://schemas.openxmlformats.org/officeDocument/2006/relationships/image" Target="../media/image12.png"/><Relationship Id="rId41" Type="http://schemas.openxmlformats.org/officeDocument/2006/relationships/image" Target="../media/image4.png"/><Relationship Id="rId42" Type="http://schemas.openxmlformats.org/officeDocument/2006/relationships/image" Target="../media/image13.png"/><Relationship Id="rId43" Type="http://schemas.openxmlformats.org/officeDocument/2006/relationships/image" Target="../media/image6.png"/><Relationship Id="rId44" Type="http://schemas.openxmlformats.org/officeDocument/2006/relationships/image" Target="../media/image14.png"/><Relationship Id="rId45" Type="http://schemas.openxmlformats.org/officeDocument/2006/relationships/image" Target="../media/image8.png"/><Relationship Id="rId46" Type="http://schemas.openxmlformats.org/officeDocument/2006/relationships/image" Target="../media/image3.png"/><Relationship Id="rId47" Type="http://schemas.openxmlformats.org/officeDocument/2006/relationships/image" Target="../media/image4.png"/><Relationship Id="rId48" Type="http://schemas.openxmlformats.org/officeDocument/2006/relationships/image" Target="../media/image13.png"/><Relationship Id="rId49" Type="http://schemas.openxmlformats.org/officeDocument/2006/relationships/image" Target="../media/image35.png"/><Relationship Id="rId50" Type="http://schemas.openxmlformats.org/officeDocument/2006/relationships/image" Target="../media/image28.pn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2.png"/><Relationship Id="rId11" Type="http://schemas.openxmlformats.org/officeDocument/2006/relationships/image" Target="../media/image4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30.png"/><Relationship Id="rId15" Type="http://schemas.openxmlformats.org/officeDocument/2006/relationships/image" Target="../media/image9.png"/><Relationship Id="rId16" Type="http://schemas.openxmlformats.org/officeDocument/2006/relationships/image" Target="../media/image31.png"/><Relationship Id="rId17" Type="http://schemas.openxmlformats.org/officeDocument/2006/relationships/image" Target="../media/image12.png"/><Relationship Id="rId18" Type="http://schemas.openxmlformats.org/officeDocument/2006/relationships/image" Target="../media/image4.png"/><Relationship Id="rId19" Type="http://schemas.openxmlformats.org/officeDocument/2006/relationships/image" Target="../media/image13.png"/><Relationship Id="rId20" Type="http://schemas.openxmlformats.org/officeDocument/2006/relationships/image" Target="../media/image32.png"/><Relationship Id="rId21" Type="http://schemas.openxmlformats.org/officeDocument/2006/relationships/image" Target="../media/image14.png"/><Relationship Id="rId22" Type="http://schemas.openxmlformats.org/officeDocument/2006/relationships/image" Target="../media/image9.png"/><Relationship Id="rId23" Type="http://schemas.openxmlformats.org/officeDocument/2006/relationships/image" Target="../media/image2.png"/><Relationship Id="rId24" Type="http://schemas.openxmlformats.org/officeDocument/2006/relationships/image" Target="../media/image12.png"/><Relationship Id="rId25" Type="http://schemas.openxmlformats.org/officeDocument/2006/relationships/image" Target="../media/image4.png"/><Relationship Id="rId26" Type="http://schemas.openxmlformats.org/officeDocument/2006/relationships/image" Target="../media/image13.png"/><Relationship Id="rId27" Type="http://schemas.openxmlformats.org/officeDocument/2006/relationships/image" Target="../media/image6.png"/><Relationship Id="rId28" Type="http://schemas.openxmlformats.org/officeDocument/2006/relationships/image" Target="../media/image14.png"/><Relationship Id="rId29" Type="http://schemas.openxmlformats.org/officeDocument/2006/relationships/image" Target="../media/image8.png"/><Relationship Id="rId30" Type="http://schemas.openxmlformats.org/officeDocument/2006/relationships/image" Target="../media/image9.png"/><Relationship Id="rId31" Type="http://schemas.openxmlformats.org/officeDocument/2006/relationships/image" Target="../media/image36.png"/><Relationship Id="rId32" Type="http://schemas.openxmlformats.org/officeDocument/2006/relationships/image" Target="../media/image2.png"/><Relationship Id="rId33" Type="http://schemas.openxmlformats.org/officeDocument/2006/relationships/image" Target="../media/image33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6.png"/><Relationship Id="rId37" Type="http://schemas.openxmlformats.org/officeDocument/2006/relationships/image" Target="../media/image34.png"/><Relationship Id="rId38" Type="http://schemas.openxmlformats.org/officeDocument/2006/relationships/image" Target="../media/image37.png"/><Relationship Id="rId39" Type="http://schemas.openxmlformats.org/officeDocument/2006/relationships/image" Target="../media/image2.png"/><Relationship Id="rId40" Type="http://schemas.openxmlformats.org/officeDocument/2006/relationships/image" Target="../media/image12.png"/><Relationship Id="rId41" Type="http://schemas.openxmlformats.org/officeDocument/2006/relationships/image" Target="../media/image4.png"/><Relationship Id="rId42" Type="http://schemas.openxmlformats.org/officeDocument/2006/relationships/image" Target="../media/image13.png"/><Relationship Id="rId43" Type="http://schemas.openxmlformats.org/officeDocument/2006/relationships/image" Target="../media/image6.png"/><Relationship Id="rId44" Type="http://schemas.openxmlformats.org/officeDocument/2006/relationships/image" Target="../media/image14.png"/><Relationship Id="rId45" Type="http://schemas.openxmlformats.org/officeDocument/2006/relationships/image" Target="../media/image8.png"/><Relationship Id="rId46" Type="http://schemas.openxmlformats.org/officeDocument/2006/relationships/image" Target="../media/image3.png"/><Relationship Id="rId47" Type="http://schemas.openxmlformats.org/officeDocument/2006/relationships/image" Target="../media/image4.png"/><Relationship Id="rId48" Type="http://schemas.openxmlformats.org/officeDocument/2006/relationships/image" Target="../media/image13.png"/><Relationship Id="rId49" Type="http://schemas.openxmlformats.org/officeDocument/2006/relationships/image" Target="../media/image38.png"/><Relationship Id="rId50" Type="http://schemas.openxmlformats.org/officeDocument/2006/relationships/image" Target="../media/image28.pn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2.png"/><Relationship Id="rId11" Type="http://schemas.openxmlformats.org/officeDocument/2006/relationships/image" Target="../media/image12.png"/><Relationship Id="rId12" Type="http://schemas.openxmlformats.org/officeDocument/2006/relationships/image" Target="../media/image4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2.png"/><Relationship Id="rId18" Type="http://schemas.openxmlformats.org/officeDocument/2006/relationships/image" Target="../media/image12.png"/><Relationship Id="rId19" Type="http://schemas.openxmlformats.org/officeDocument/2006/relationships/image" Target="../media/image4.png"/><Relationship Id="rId20" Type="http://schemas.openxmlformats.org/officeDocument/2006/relationships/image" Target="../media/image13.png"/><Relationship Id="rId21" Type="http://schemas.openxmlformats.org/officeDocument/2006/relationships/image" Target="../media/image32.png"/><Relationship Id="rId22" Type="http://schemas.openxmlformats.org/officeDocument/2006/relationships/image" Target="../media/image14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2.png"/><Relationship Id="rId26" Type="http://schemas.openxmlformats.org/officeDocument/2006/relationships/image" Target="../media/image12.png"/><Relationship Id="rId27" Type="http://schemas.openxmlformats.org/officeDocument/2006/relationships/image" Target="../media/image4.png"/><Relationship Id="rId28" Type="http://schemas.openxmlformats.org/officeDocument/2006/relationships/image" Target="../media/image13.png"/><Relationship Id="rId29" Type="http://schemas.openxmlformats.org/officeDocument/2006/relationships/image" Target="../media/image6.png"/><Relationship Id="rId30" Type="http://schemas.openxmlformats.org/officeDocument/2006/relationships/image" Target="../media/image14.png"/><Relationship Id="rId31" Type="http://schemas.openxmlformats.org/officeDocument/2006/relationships/image" Target="../media/image8.png"/><Relationship Id="rId32" Type="http://schemas.openxmlformats.org/officeDocument/2006/relationships/image" Target="../media/image9.png"/><Relationship Id="rId33" Type="http://schemas.openxmlformats.org/officeDocument/2006/relationships/image" Target="../media/image2.png"/><Relationship Id="rId34" Type="http://schemas.openxmlformats.org/officeDocument/2006/relationships/image" Target="../media/image33.png"/><Relationship Id="rId35" Type="http://schemas.openxmlformats.org/officeDocument/2006/relationships/image" Target="../media/image22.png"/><Relationship Id="rId36" Type="http://schemas.openxmlformats.org/officeDocument/2006/relationships/image" Target="../media/image23.png"/><Relationship Id="rId37" Type="http://schemas.openxmlformats.org/officeDocument/2006/relationships/image" Target="../media/image6.png"/><Relationship Id="rId38" Type="http://schemas.openxmlformats.org/officeDocument/2006/relationships/image" Target="../media/image24.png"/><Relationship Id="rId39" Type="http://schemas.openxmlformats.org/officeDocument/2006/relationships/image" Target="../media/image8.png"/><Relationship Id="rId40" Type="http://schemas.openxmlformats.org/officeDocument/2006/relationships/image" Target="../media/image34.png"/><Relationship Id="rId41" Type="http://schemas.openxmlformats.org/officeDocument/2006/relationships/image" Target="../media/image2.png"/><Relationship Id="rId42" Type="http://schemas.openxmlformats.org/officeDocument/2006/relationships/image" Target="../media/image12.png"/><Relationship Id="rId43" Type="http://schemas.openxmlformats.org/officeDocument/2006/relationships/image" Target="../media/image4.png"/><Relationship Id="rId44" Type="http://schemas.openxmlformats.org/officeDocument/2006/relationships/image" Target="../media/image13.png"/><Relationship Id="rId45" Type="http://schemas.openxmlformats.org/officeDocument/2006/relationships/image" Target="../media/image6.png"/><Relationship Id="rId46" Type="http://schemas.openxmlformats.org/officeDocument/2006/relationships/image" Target="../media/image14.png"/><Relationship Id="rId47" Type="http://schemas.openxmlformats.org/officeDocument/2006/relationships/image" Target="../media/image8.png"/><Relationship Id="rId48" Type="http://schemas.openxmlformats.org/officeDocument/2006/relationships/image" Target="../media/image3.png"/><Relationship Id="rId49" Type="http://schemas.openxmlformats.org/officeDocument/2006/relationships/image" Target="../media/image4.png"/><Relationship Id="rId50" Type="http://schemas.openxmlformats.org/officeDocument/2006/relationships/image" Target="../media/image13.png"/><Relationship Id="rId51" Type="http://schemas.openxmlformats.org/officeDocument/2006/relationships/image" Target="../media/image35.png"/><Relationship Id="rId52" Type="http://schemas.openxmlformats.org/officeDocument/2006/relationships/image" Target="../media/image28.pn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39.png"/><Relationship Id="rId11" Type="http://schemas.openxmlformats.org/officeDocument/2006/relationships/image" Target="../media/image12.png"/><Relationship Id="rId12" Type="http://schemas.openxmlformats.org/officeDocument/2006/relationships/image" Target="../media/image4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30.png"/><Relationship Id="rId16" Type="http://schemas.openxmlformats.org/officeDocument/2006/relationships/image" Target="../media/image9.png"/><Relationship Id="rId17" Type="http://schemas.openxmlformats.org/officeDocument/2006/relationships/image" Target="../media/image31.png"/><Relationship Id="rId18" Type="http://schemas.openxmlformats.org/officeDocument/2006/relationships/image" Target="../media/image12.png"/><Relationship Id="rId19" Type="http://schemas.openxmlformats.org/officeDocument/2006/relationships/image" Target="../media/image4.png"/><Relationship Id="rId20" Type="http://schemas.openxmlformats.org/officeDocument/2006/relationships/image" Target="../media/image13.png"/><Relationship Id="rId21" Type="http://schemas.openxmlformats.org/officeDocument/2006/relationships/image" Target="../media/image32.png"/><Relationship Id="rId22" Type="http://schemas.openxmlformats.org/officeDocument/2006/relationships/image" Target="../media/image14.png"/><Relationship Id="rId23" Type="http://schemas.openxmlformats.org/officeDocument/2006/relationships/image" Target="../media/image9.png"/><Relationship Id="rId24" Type="http://schemas.openxmlformats.org/officeDocument/2006/relationships/image" Target="../media/image40.png"/><Relationship Id="rId25" Type="http://schemas.openxmlformats.org/officeDocument/2006/relationships/image" Target="../media/image2.png"/><Relationship Id="rId26" Type="http://schemas.openxmlformats.org/officeDocument/2006/relationships/image" Target="../media/image12.png"/><Relationship Id="rId27" Type="http://schemas.openxmlformats.org/officeDocument/2006/relationships/image" Target="../media/image4.png"/><Relationship Id="rId28" Type="http://schemas.openxmlformats.org/officeDocument/2006/relationships/image" Target="../media/image13.png"/><Relationship Id="rId29" Type="http://schemas.openxmlformats.org/officeDocument/2006/relationships/image" Target="../media/image6.png"/><Relationship Id="rId30" Type="http://schemas.openxmlformats.org/officeDocument/2006/relationships/image" Target="../media/image14.png"/><Relationship Id="rId31" Type="http://schemas.openxmlformats.org/officeDocument/2006/relationships/image" Target="../media/image8.png"/><Relationship Id="rId32" Type="http://schemas.openxmlformats.org/officeDocument/2006/relationships/image" Target="../media/image9.png"/><Relationship Id="rId33" Type="http://schemas.openxmlformats.org/officeDocument/2006/relationships/image" Target="../media/image2.png"/><Relationship Id="rId34" Type="http://schemas.openxmlformats.org/officeDocument/2006/relationships/image" Target="../media/image33.png"/><Relationship Id="rId35" Type="http://schemas.openxmlformats.org/officeDocument/2006/relationships/image" Target="../media/image22.png"/><Relationship Id="rId36" Type="http://schemas.openxmlformats.org/officeDocument/2006/relationships/image" Target="../media/image23.png"/><Relationship Id="rId37" Type="http://schemas.openxmlformats.org/officeDocument/2006/relationships/image" Target="../media/image6.png"/><Relationship Id="rId38" Type="http://schemas.openxmlformats.org/officeDocument/2006/relationships/image" Target="../media/image24.png"/><Relationship Id="rId39" Type="http://schemas.openxmlformats.org/officeDocument/2006/relationships/image" Target="../media/image8.png"/><Relationship Id="rId40" Type="http://schemas.openxmlformats.org/officeDocument/2006/relationships/image" Target="../media/image34.png"/><Relationship Id="rId41" Type="http://schemas.openxmlformats.org/officeDocument/2006/relationships/image" Target="../media/image2.png"/><Relationship Id="rId42" Type="http://schemas.openxmlformats.org/officeDocument/2006/relationships/image" Target="../media/image12.png"/><Relationship Id="rId43" Type="http://schemas.openxmlformats.org/officeDocument/2006/relationships/image" Target="../media/image4.png"/><Relationship Id="rId44" Type="http://schemas.openxmlformats.org/officeDocument/2006/relationships/image" Target="../media/image13.png"/><Relationship Id="rId45" Type="http://schemas.openxmlformats.org/officeDocument/2006/relationships/image" Target="../media/image6.png"/><Relationship Id="rId46" Type="http://schemas.openxmlformats.org/officeDocument/2006/relationships/image" Target="../media/image14.png"/><Relationship Id="rId47" Type="http://schemas.openxmlformats.org/officeDocument/2006/relationships/image" Target="../media/image8.png"/><Relationship Id="rId48" Type="http://schemas.openxmlformats.org/officeDocument/2006/relationships/image" Target="../media/image3.png"/><Relationship Id="rId49" Type="http://schemas.openxmlformats.org/officeDocument/2006/relationships/image" Target="../media/image4.png"/><Relationship Id="rId50" Type="http://schemas.openxmlformats.org/officeDocument/2006/relationships/image" Target="../media/image13.png"/><Relationship Id="rId51" Type="http://schemas.openxmlformats.org/officeDocument/2006/relationships/image" Target="../media/image38.png"/><Relationship Id="rId52" Type="http://schemas.openxmlformats.org/officeDocument/2006/relationships/image" Target="../media/image28.pn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12.png"/><Relationship Id="rId13" Type="http://schemas.openxmlformats.org/officeDocument/2006/relationships/image" Target="../media/image4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30.png"/><Relationship Id="rId17" Type="http://schemas.openxmlformats.org/officeDocument/2006/relationships/image" Target="../media/image9.png"/><Relationship Id="rId18" Type="http://schemas.openxmlformats.org/officeDocument/2006/relationships/image" Target="../media/image31.png"/><Relationship Id="rId19" Type="http://schemas.openxmlformats.org/officeDocument/2006/relationships/image" Target="../media/image12.png"/><Relationship Id="rId20" Type="http://schemas.openxmlformats.org/officeDocument/2006/relationships/image" Target="../media/image4.png"/><Relationship Id="rId21" Type="http://schemas.openxmlformats.org/officeDocument/2006/relationships/image" Target="../media/image13.png"/><Relationship Id="rId22" Type="http://schemas.openxmlformats.org/officeDocument/2006/relationships/image" Target="../media/image32.png"/><Relationship Id="rId23" Type="http://schemas.openxmlformats.org/officeDocument/2006/relationships/image" Target="../media/image14.png"/><Relationship Id="rId24" Type="http://schemas.openxmlformats.org/officeDocument/2006/relationships/image" Target="../media/image9.png"/><Relationship Id="rId25" Type="http://schemas.openxmlformats.org/officeDocument/2006/relationships/image" Target="../media/image2.png"/><Relationship Id="rId26" Type="http://schemas.openxmlformats.org/officeDocument/2006/relationships/image" Target="../media/image12.png"/><Relationship Id="rId27" Type="http://schemas.openxmlformats.org/officeDocument/2006/relationships/image" Target="../media/image4.png"/><Relationship Id="rId28" Type="http://schemas.openxmlformats.org/officeDocument/2006/relationships/image" Target="../media/image13.png"/><Relationship Id="rId29" Type="http://schemas.openxmlformats.org/officeDocument/2006/relationships/image" Target="../media/image6.png"/><Relationship Id="rId30" Type="http://schemas.openxmlformats.org/officeDocument/2006/relationships/image" Target="../media/image14.png"/><Relationship Id="rId31" Type="http://schemas.openxmlformats.org/officeDocument/2006/relationships/image" Target="../media/image8.png"/><Relationship Id="rId32" Type="http://schemas.openxmlformats.org/officeDocument/2006/relationships/image" Target="../media/image9.png"/><Relationship Id="rId33" Type="http://schemas.openxmlformats.org/officeDocument/2006/relationships/image" Target="../media/image2.png"/><Relationship Id="rId34" Type="http://schemas.openxmlformats.org/officeDocument/2006/relationships/image" Target="../media/image33.png"/><Relationship Id="rId35" Type="http://schemas.openxmlformats.org/officeDocument/2006/relationships/image" Target="../media/image22.png"/><Relationship Id="rId36" Type="http://schemas.openxmlformats.org/officeDocument/2006/relationships/image" Target="../media/image23.png"/><Relationship Id="rId37" Type="http://schemas.openxmlformats.org/officeDocument/2006/relationships/image" Target="../media/image6.png"/><Relationship Id="rId38" Type="http://schemas.openxmlformats.org/officeDocument/2006/relationships/image" Target="../media/image24.png"/><Relationship Id="rId39" Type="http://schemas.openxmlformats.org/officeDocument/2006/relationships/image" Target="../media/image8.png"/><Relationship Id="rId40" Type="http://schemas.openxmlformats.org/officeDocument/2006/relationships/image" Target="../media/image34.png"/><Relationship Id="rId41" Type="http://schemas.openxmlformats.org/officeDocument/2006/relationships/image" Target="../media/image2.png"/><Relationship Id="rId42" Type="http://schemas.openxmlformats.org/officeDocument/2006/relationships/image" Target="../media/image12.png"/><Relationship Id="rId43" Type="http://schemas.openxmlformats.org/officeDocument/2006/relationships/image" Target="../media/image4.png"/><Relationship Id="rId44" Type="http://schemas.openxmlformats.org/officeDocument/2006/relationships/image" Target="../media/image13.png"/><Relationship Id="rId45" Type="http://schemas.openxmlformats.org/officeDocument/2006/relationships/image" Target="../media/image6.png"/><Relationship Id="rId46" Type="http://schemas.openxmlformats.org/officeDocument/2006/relationships/image" Target="../media/image14.png"/><Relationship Id="rId47" Type="http://schemas.openxmlformats.org/officeDocument/2006/relationships/image" Target="../media/image8.png"/><Relationship Id="rId48" Type="http://schemas.openxmlformats.org/officeDocument/2006/relationships/image" Target="../media/image3.png"/><Relationship Id="rId49" Type="http://schemas.openxmlformats.org/officeDocument/2006/relationships/image" Target="../media/image4.png"/><Relationship Id="rId50" Type="http://schemas.openxmlformats.org/officeDocument/2006/relationships/image" Target="../media/image13.png"/><Relationship Id="rId51" Type="http://schemas.openxmlformats.org/officeDocument/2006/relationships/image" Target="../media/image35.png"/><Relationship Id="rId52" Type="http://schemas.openxmlformats.org/officeDocument/2006/relationships/image" Target="../media/image28.png"/><Relationship Id="rId53" Type="http://schemas.openxmlformats.org/officeDocument/2006/relationships/image" Target="../media/image43.png"/><Relationship Id="rId54" Type="http://schemas.openxmlformats.org/officeDocument/2006/relationships/image" Target="../media/image44.pn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45.png"/><Relationship Id="rId11" Type="http://schemas.openxmlformats.org/officeDocument/2006/relationships/image" Target="../media/image12.png"/><Relationship Id="rId12" Type="http://schemas.openxmlformats.org/officeDocument/2006/relationships/image" Target="../media/image4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30.png"/><Relationship Id="rId16" Type="http://schemas.openxmlformats.org/officeDocument/2006/relationships/image" Target="../media/image9.png"/><Relationship Id="rId17" Type="http://schemas.openxmlformats.org/officeDocument/2006/relationships/image" Target="../media/image31.png"/><Relationship Id="rId18" Type="http://schemas.openxmlformats.org/officeDocument/2006/relationships/image" Target="../media/image12.png"/><Relationship Id="rId19" Type="http://schemas.openxmlformats.org/officeDocument/2006/relationships/image" Target="../media/image4.png"/><Relationship Id="rId20" Type="http://schemas.openxmlformats.org/officeDocument/2006/relationships/image" Target="../media/image13.png"/><Relationship Id="rId21" Type="http://schemas.openxmlformats.org/officeDocument/2006/relationships/image" Target="../media/image32.png"/><Relationship Id="rId22" Type="http://schemas.openxmlformats.org/officeDocument/2006/relationships/image" Target="../media/image14.png"/><Relationship Id="rId23" Type="http://schemas.openxmlformats.org/officeDocument/2006/relationships/image" Target="../media/image9.png"/><Relationship Id="rId24" Type="http://schemas.openxmlformats.org/officeDocument/2006/relationships/image" Target="../media/image2.png"/><Relationship Id="rId25" Type="http://schemas.openxmlformats.org/officeDocument/2006/relationships/image" Target="../media/image12.png"/><Relationship Id="rId26" Type="http://schemas.openxmlformats.org/officeDocument/2006/relationships/image" Target="../media/image4.png"/><Relationship Id="rId27" Type="http://schemas.openxmlformats.org/officeDocument/2006/relationships/image" Target="../media/image13.png"/><Relationship Id="rId28" Type="http://schemas.openxmlformats.org/officeDocument/2006/relationships/image" Target="../media/image6.png"/><Relationship Id="rId29" Type="http://schemas.openxmlformats.org/officeDocument/2006/relationships/image" Target="../media/image14.png"/><Relationship Id="rId30" Type="http://schemas.openxmlformats.org/officeDocument/2006/relationships/image" Target="../media/image8.png"/><Relationship Id="rId31" Type="http://schemas.openxmlformats.org/officeDocument/2006/relationships/image" Target="../media/image9.png"/><Relationship Id="rId32" Type="http://schemas.openxmlformats.org/officeDocument/2006/relationships/image" Target="../media/image2.png"/><Relationship Id="rId33" Type="http://schemas.openxmlformats.org/officeDocument/2006/relationships/image" Target="../media/image33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6.png"/><Relationship Id="rId37" Type="http://schemas.openxmlformats.org/officeDocument/2006/relationships/image" Target="../media/image24.png"/><Relationship Id="rId38" Type="http://schemas.openxmlformats.org/officeDocument/2006/relationships/image" Target="../media/image8.png"/><Relationship Id="rId39" Type="http://schemas.openxmlformats.org/officeDocument/2006/relationships/image" Target="../media/image34.png"/><Relationship Id="rId40" Type="http://schemas.openxmlformats.org/officeDocument/2006/relationships/image" Target="../media/image2.png"/><Relationship Id="rId41" Type="http://schemas.openxmlformats.org/officeDocument/2006/relationships/image" Target="../media/image12.png"/><Relationship Id="rId42" Type="http://schemas.openxmlformats.org/officeDocument/2006/relationships/image" Target="../media/image4.png"/><Relationship Id="rId43" Type="http://schemas.openxmlformats.org/officeDocument/2006/relationships/image" Target="../media/image13.png"/><Relationship Id="rId44" Type="http://schemas.openxmlformats.org/officeDocument/2006/relationships/image" Target="../media/image6.png"/><Relationship Id="rId45" Type="http://schemas.openxmlformats.org/officeDocument/2006/relationships/image" Target="../media/image14.png"/><Relationship Id="rId46" Type="http://schemas.openxmlformats.org/officeDocument/2006/relationships/image" Target="../media/image8.png"/><Relationship Id="rId47" Type="http://schemas.openxmlformats.org/officeDocument/2006/relationships/image" Target="../media/image3.png"/><Relationship Id="rId48" Type="http://schemas.openxmlformats.org/officeDocument/2006/relationships/image" Target="../media/image4.png"/><Relationship Id="rId49" Type="http://schemas.openxmlformats.org/officeDocument/2006/relationships/image" Target="../media/image13.png"/><Relationship Id="rId50" Type="http://schemas.openxmlformats.org/officeDocument/2006/relationships/image" Target="../media/image38.png"/><Relationship Id="rId51" Type="http://schemas.openxmlformats.org/officeDocument/2006/relationships/image" Target="../media/image28.png"/><Relationship Id="rId52" Type="http://schemas.openxmlformats.org/officeDocument/2006/relationships/image" Target="../media/image46.pn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2.png"/><Relationship Id="rId11" Type="http://schemas.openxmlformats.org/officeDocument/2006/relationships/image" Target="../media/image4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30.png"/><Relationship Id="rId15" Type="http://schemas.openxmlformats.org/officeDocument/2006/relationships/image" Target="../media/image9.png"/><Relationship Id="rId16" Type="http://schemas.openxmlformats.org/officeDocument/2006/relationships/image" Target="../media/image31.png"/><Relationship Id="rId17" Type="http://schemas.openxmlformats.org/officeDocument/2006/relationships/image" Target="../media/image12.png"/><Relationship Id="rId18" Type="http://schemas.openxmlformats.org/officeDocument/2006/relationships/image" Target="../media/image4.png"/><Relationship Id="rId19" Type="http://schemas.openxmlformats.org/officeDocument/2006/relationships/image" Target="../media/image13.png"/><Relationship Id="rId20" Type="http://schemas.openxmlformats.org/officeDocument/2006/relationships/image" Target="../media/image32.png"/><Relationship Id="rId21" Type="http://schemas.openxmlformats.org/officeDocument/2006/relationships/image" Target="../media/image14.png"/><Relationship Id="rId22" Type="http://schemas.openxmlformats.org/officeDocument/2006/relationships/image" Target="../media/image9.png"/><Relationship Id="rId23" Type="http://schemas.openxmlformats.org/officeDocument/2006/relationships/image" Target="../media/image2.png"/><Relationship Id="rId24" Type="http://schemas.openxmlformats.org/officeDocument/2006/relationships/image" Target="../media/image12.png"/><Relationship Id="rId25" Type="http://schemas.openxmlformats.org/officeDocument/2006/relationships/image" Target="../media/image4.png"/><Relationship Id="rId26" Type="http://schemas.openxmlformats.org/officeDocument/2006/relationships/image" Target="../media/image13.png"/><Relationship Id="rId27" Type="http://schemas.openxmlformats.org/officeDocument/2006/relationships/image" Target="../media/image6.png"/><Relationship Id="rId28" Type="http://schemas.openxmlformats.org/officeDocument/2006/relationships/image" Target="../media/image14.png"/><Relationship Id="rId29" Type="http://schemas.openxmlformats.org/officeDocument/2006/relationships/image" Target="../media/image8.png"/><Relationship Id="rId30" Type="http://schemas.openxmlformats.org/officeDocument/2006/relationships/image" Target="../media/image9.png"/><Relationship Id="rId31" Type="http://schemas.openxmlformats.org/officeDocument/2006/relationships/image" Target="../media/image2.png"/><Relationship Id="rId32" Type="http://schemas.openxmlformats.org/officeDocument/2006/relationships/image" Target="../media/image33.png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openxmlformats.org/officeDocument/2006/relationships/image" Target="../media/image6.png"/><Relationship Id="rId36" Type="http://schemas.openxmlformats.org/officeDocument/2006/relationships/image" Target="../media/image24.png"/><Relationship Id="rId37" Type="http://schemas.openxmlformats.org/officeDocument/2006/relationships/image" Target="../media/image8.png"/><Relationship Id="rId38" Type="http://schemas.openxmlformats.org/officeDocument/2006/relationships/image" Target="../media/image34.png"/><Relationship Id="rId39" Type="http://schemas.openxmlformats.org/officeDocument/2006/relationships/image" Target="../media/image2.png"/><Relationship Id="rId40" Type="http://schemas.openxmlformats.org/officeDocument/2006/relationships/image" Target="../media/image12.png"/><Relationship Id="rId41" Type="http://schemas.openxmlformats.org/officeDocument/2006/relationships/image" Target="../media/image4.png"/><Relationship Id="rId42" Type="http://schemas.openxmlformats.org/officeDocument/2006/relationships/image" Target="../media/image13.png"/><Relationship Id="rId43" Type="http://schemas.openxmlformats.org/officeDocument/2006/relationships/image" Target="../media/image6.png"/><Relationship Id="rId44" Type="http://schemas.openxmlformats.org/officeDocument/2006/relationships/image" Target="../media/image14.png"/><Relationship Id="rId45" Type="http://schemas.openxmlformats.org/officeDocument/2006/relationships/image" Target="../media/image8.png"/><Relationship Id="rId46" Type="http://schemas.openxmlformats.org/officeDocument/2006/relationships/image" Target="../media/image3.png"/><Relationship Id="rId47" Type="http://schemas.openxmlformats.org/officeDocument/2006/relationships/image" Target="../media/image4.png"/><Relationship Id="rId48" Type="http://schemas.openxmlformats.org/officeDocument/2006/relationships/image" Target="../media/image13.png"/><Relationship Id="rId49" Type="http://schemas.openxmlformats.org/officeDocument/2006/relationships/image" Target="../media/image35.png"/><Relationship Id="rId50" Type="http://schemas.openxmlformats.org/officeDocument/2006/relationships/image" Target="../media/image28.pn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object 288"/>
          <p:cNvSpPr txBox="1"/>
          <p:nvPr/>
        </p:nvSpPr>
        <p:spPr>
          <a:xfrm>
            <a:off x="457200" y="2345192"/>
            <a:ext cx="9143999" cy="1049517"/>
          </a:xfrm>
          <a:prstGeom prst="rect">
            <a:avLst/>
          </a:prstGeom>
        </p:spPr>
        <p:txBody>
          <a:bodyPr wrap="square" lIns="0" tIns="14478" rIns="0" bIns="0" rtlCol="0">
            <a:noAutofit/>
          </a:bodyPr>
          <a:lstStyle/>
          <a:p>
            <a:pPr marL="4641192" marR="3098727" algn="ctr">
              <a:lnSpc>
                <a:spcPts val="2280"/>
              </a:lnSpc>
            </a:pPr>
            <a:r>
              <a:rPr dirty="0" smtClean="0" sz="2100" spc="-1439" b="1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dirty="0" smtClean="0" sz="2100" spc="0" b="1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dirty="0" smtClean="0" sz="2100" spc="0" b="1">
                <a:solidFill>
                  <a:srgbClr val="FFFFFF"/>
                </a:solidFill>
                <a:latin typeface="Comic Sans MS"/>
                <a:cs typeface="Comic Sans MS"/>
              </a:rPr>
              <a:t>      </a:t>
            </a:r>
            <a:r>
              <a:rPr dirty="0" smtClean="0" sz="2100" spc="634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2100" spc="-1457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mtClean="0" sz="2100" spc="-72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mtClean="0" sz="2100" spc="-589" b="1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dirty="0" smtClean="0" sz="2100" spc="-29" b="1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457200" y="4340164"/>
            <a:ext cx="9143999" cy="1012885"/>
          </a:xfrm>
          <a:prstGeom prst="rect">
            <a:avLst/>
          </a:prstGeom>
        </p:spPr>
        <p:txBody>
          <a:bodyPr wrap="square" lIns="0" tIns="12382" rIns="0" bIns="0" rtlCol="0">
            <a:noAutofit/>
          </a:bodyPr>
          <a:lstStyle/>
          <a:p>
            <a:pPr marL="4400491" marR="4097693" algn="ctr">
              <a:lnSpc>
                <a:spcPts val="1950"/>
              </a:lnSpc>
            </a:pPr>
            <a:r>
              <a:rPr dirty="0" smtClean="0" sz="1800" spc="-65">
                <a:solidFill>
                  <a:srgbClr val="FFFFFF"/>
                </a:solidFill>
                <a:latin typeface="Comic Sans MS"/>
                <a:cs typeface="Comic Sans MS"/>
              </a:rPr>
              <a:t>(022</a:t>
            </a:r>
            <a:r>
              <a:rPr dirty="0" smtClean="0" sz="1800" spc="-65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r>
              <a:rPr dirty="0" smtClean="0" sz="1800" spc="-65">
                <a:solidFill>
                  <a:srgbClr val="FFFFFF"/>
                </a:solidFill>
                <a:latin typeface="Comic Sans MS"/>
                <a:cs typeface="Comic Sans MS"/>
              </a:rPr>
              <a:t>(022)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3108213" y="455676"/>
            <a:ext cx="809280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9769">
              <a:lnSpc>
                <a:spcPts val="1000"/>
              </a:lnSpc>
            </a:pPr>
            <a:endParaRPr sz="1000"/>
          </a:p>
          <a:p>
            <a:pPr marL="17171" marR="29769">
              <a:lnSpc>
                <a:spcPct val="98754"/>
              </a:lnSpc>
              <a:spcBef>
                <a:spcPts val="2047"/>
              </a:spcBef>
            </a:pPr>
            <a:r>
              <a:rPr dirty="0" smtClean="0" sz="4400">
                <a:solidFill>
                  <a:srgbClr val="FFFFFF"/>
                </a:solidFill>
                <a:latin typeface="Stencil"/>
                <a:cs typeface="Stencil"/>
              </a:rPr>
              <a:t>IS</a:t>
            </a:r>
            <a:endParaRPr sz="4400">
              <a:latin typeface="Stencil"/>
              <a:cs typeface="Stencil"/>
            </a:endParaRPr>
          </a:p>
          <a:p>
            <a:pPr>
              <a:lnSpc>
                <a:spcPct val="116129"/>
              </a:lnSpc>
              <a:spcBef>
                <a:spcPts val="19388"/>
              </a:spcBef>
            </a:pPr>
            <a:r>
              <a:rPr dirty="0" smtClean="0" sz="1800">
                <a:solidFill>
                  <a:srgbClr val="FFFFFF"/>
                </a:solidFill>
                <a:latin typeface="Comic Sans MS"/>
                <a:cs typeface="Comic Sans MS"/>
              </a:rPr>
              <a:t>lla</a:t>
            </a:r>
            <a:r>
              <a:rPr dirty="0" smtClean="0" sz="180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1800">
                <a:solidFill>
                  <a:srgbClr val="FFFFFF"/>
                </a:solidFill>
                <a:latin typeface="Comic Sans MS"/>
                <a:cs typeface="Comic Sans MS"/>
              </a:rPr>
              <a:t>Asr</a:t>
            </a:r>
            <a:r>
              <a:rPr dirty="0" smtClean="0" sz="1800" spc="-3564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dirty="0" smtClean="0" sz="1800" spc="0">
                <a:solidFill>
                  <a:srgbClr val="FFFFFF"/>
                </a:solidFill>
                <a:latin typeface="Comic Sans MS"/>
                <a:cs typeface="Comic Sans MS"/>
              </a:rPr>
              <a:t>Asri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217676" y="455676"/>
            <a:ext cx="1094988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96481">
              <a:lnSpc>
                <a:spcPts val="1000"/>
              </a:lnSpc>
            </a:pPr>
            <a:endParaRPr sz="1000"/>
          </a:p>
          <a:p>
            <a:pPr marL="624839">
              <a:lnSpc>
                <a:spcPct val="98754"/>
              </a:lnSpc>
              <a:spcBef>
                <a:spcPts val="2047"/>
              </a:spcBef>
            </a:pPr>
            <a:r>
              <a:rPr dirty="0" smtClean="0" sz="4400">
                <a:solidFill>
                  <a:srgbClr val="FFFFFF"/>
                </a:solidFill>
                <a:latin typeface="Stencil"/>
                <a:cs typeface="Stencil"/>
              </a:rPr>
              <a:t>B</a:t>
            </a:r>
            <a:endParaRPr sz="4400">
              <a:latin typeface="Stencil"/>
              <a:cs typeface="Stenci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3884676" y="455676"/>
            <a:ext cx="704510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4590">
              <a:lnSpc>
                <a:spcPts val="1000"/>
              </a:lnSpc>
            </a:pPr>
            <a:endParaRPr sz="1000"/>
          </a:p>
          <a:p>
            <a:pPr algn="ctr">
              <a:lnSpc>
                <a:spcPct val="98754"/>
              </a:lnSpc>
              <a:spcBef>
                <a:spcPts val="2047"/>
              </a:spcBef>
            </a:pPr>
            <a:r>
              <a:rPr dirty="0" smtClean="0" sz="4400">
                <a:solidFill>
                  <a:srgbClr val="FFFFFF"/>
                </a:solidFill>
                <a:latin typeface="Stencil"/>
                <a:cs typeface="Stencil"/>
              </a:rPr>
              <a:t>I</a:t>
            </a:r>
            <a:endParaRPr sz="4400">
              <a:latin typeface="Stencil"/>
              <a:cs typeface="Stencil"/>
            </a:endParaRPr>
          </a:p>
          <a:p>
            <a:pPr marL="216219" marR="244710" algn="ctr">
              <a:lnSpc>
                <a:spcPct val="116129"/>
              </a:lnSpc>
              <a:spcBef>
                <a:spcPts val="5971"/>
              </a:spcBef>
            </a:pPr>
            <a:r>
              <a:rPr dirty="0" smtClean="0" sz="2100" spc="-705" b="1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dirty="0" smtClean="0" sz="2100" spc="-705" b="1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2100">
              <a:latin typeface="Comic Sans MS"/>
              <a:cs typeface="Comic Sans MS"/>
            </a:endParaRPr>
          </a:p>
          <a:p>
            <a:pPr marL="272779" marR="236748" algn="ctr">
              <a:lnSpc>
                <a:spcPct val="116129"/>
              </a:lnSpc>
              <a:spcBef>
                <a:spcPts val="2833"/>
              </a:spcBef>
            </a:pPr>
            <a:r>
              <a:rPr dirty="0" smtClean="0" sz="2100" spc="-50">
                <a:solidFill>
                  <a:srgbClr val="EBF259"/>
                </a:solidFill>
                <a:latin typeface="Comic Sans MS"/>
                <a:cs typeface="Comic Sans MS"/>
              </a:rPr>
              <a:t>r</a:t>
            </a:r>
            <a:endParaRPr sz="2100">
              <a:latin typeface="Comic Sans MS"/>
              <a:cs typeface="Comic Sans MS"/>
            </a:endParaRPr>
          </a:p>
          <a:p>
            <a:pPr marL="53012" marR="54590">
              <a:lnSpc>
                <a:spcPct val="116129"/>
              </a:lnSpc>
              <a:spcBef>
                <a:spcPts val="4730"/>
              </a:spcBef>
            </a:pPr>
            <a:r>
              <a:rPr dirty="0" smtClean="0" sz="1800">
                <a:solidFill>
                  <a:srgbClr val="FFFFFF"/>
                </a:solidFill>
                <a:latin typeface="Comic Sans MS"/>
                <a:cs typeface="Comic Sans MS"/>
              </a:rPr>
              <a:t>Te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4534707" y="455676"/>
            <a:ext cx="1479776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4590">
              <a:lnSpc>
                <a:spcPts val="1000"/>
              </a:lnSpc>
            </a:pPr>
            <a:endParaRPr sz="1000"/>
          </a:p>
          <a:p>
            <a:pPr algn="ctr">
              <a:lnSpc>
                <a:spcPct val="98754"/>
              </a:lnSpc>
              <a:spcBef>
                <a:spcPts val="2047"/>
              </a:spcBef>
            </a:pPr>
            <a:r>
              <a:rPr dirty="0" smtClean="0" sz="4400">
                <a:solidFill>
                  <a:srgbClr val="FFFFFF"/>
                </a:solidFill>
                <a:latin typeface="Stencil"/>
                <a:cs typeface="Stencil"/>
              </a:rPr>
              <a:t>TER</a:t>
            </a:r>
            <a:endParaRPr sz="4400">
              <a:latin typeface="Stencil"/>
              <a:cs typeface="Stencil"/>
            </a:endParaRPr>
          </a:p>
          <a:p>
            <a:pPr marL="457869" marR="286372" algn="ctr">
              <a:lnSpc>
                <a:spcPct val="116129"/>
              </a:lnSpc>
              <a:spcBef>
                <a:spcPts val="3091"/>
              </a:spcBef>
            </a:pPr>
            <a:r>
              <a:rPr dirty="0" smtClean="0" sz="2100" spc="-141" b="1">
                <a:solidFill>
                  <a:srgbClr val="FFFFFF"/>
                </a:solidFill>
                <a:latin typeface="Comic Sans MS"/>
                <a:cs typeface="Comic Sans MS"/>
              </a:rPr>
              <a:t>Oleh</a:t>
            </a:r>
            <a:r>
              <a:rPr dirty="0" smtClean="0" sz="2100" spc="-141" b="1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r>
              <a:rPr dirty="0" smtClean="0" sz="2100" spc="-141" b="1">
                <a:solidFill>
                  <a:srgbClr val="FFFFFF"/>
                </a:solidFill>
                <a:latin typeface="Comic Sans MS"/>
                <a:cs typeface="Comic Sans MS"/>
              </a:rPr>
              <a:t>Oleh:</a:t>
            </a:r>
            <a:endParaRPr sz="2100">
              <a:latin typeface="Comic Sans MS"/>
              <a:cs typeface="Comic Sans MS"/>
            </a:endParaRPr>
          </a:p>
          <a:p>
            <a:pPr marL="344223" marR="202392" algn="ctr">
              <a:lnSpc>
                <a:spcPts val="2880"/>
              </a:lnSpc>
              <a:spcBef>
                <a:spcPts val="144"/>
              </a:spcBef>
            </a:pPr>
            <a:r>
              <a:rPr dirty="0" smtClean="0" sz="2100" spc="-261" b="1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  <a:r>
              <a:rPr dirty="0" smtClean="0" sz="2100" spc="-261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2100" spc="-261" b="1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dirty="0" smtClean="0" sz="2100" spc="-261" b="1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dirty="0" smtClean="0" sz="2100" spc="-261" b="1">
                <a:solidFill>
                  <a:srgbClr val="FFFFFF"/>
                </a:solidFill>
                <a:latin typeface="Comic Sans MS"/>
                <a:cs typeface="Comic Sans MS"/>
              </a:rPr>
              <a:t>rs.</a:t>
            </a:r>
            <a:endParaRPr sz="2100">
              <a:latin typeface="Comic Sans MS"/>
              <a:cs typeface="Comic Sans MS"/>
            </a:endParaRPr>
          </a:p>
          <a:p>
            <a:pPr marL="263729" marR="101891" algn="ctr">
              <a:lnSpc>
                <a:spcPts val="2880"/>
              </a:lnSpc>
            </a:pPr>
            <a:r>
              <a:rPr dirty="0" smtClean="0" sz="2100" spc="-61">
                <a:solidFill>
                  <a:srgbClr val="EBF259"/>
                </a:solidFill>
                <a:latin typeface="Comic Sans MS"/>
                <a:cs typeface="Comic Sans MS"/>
                <a:hlinkClick r:id="rId52"/>
              </a:rPr>
              <a:t>n@unpa</a:t>
            </a:r>
            <a:endParaRPr sz="2100">
              <a:latin typeface="Comic Sans MS"/>
              <a:cs typeface="Comic Sans MS"/>
            </a:endParaRPr>
          </a:p>
          <a:p>
            <a:pPr marL="223464" marR="157863" algn="ctr">
              <a:lnSpc>
                <a:spcPts val="2880"/>
              </a:lnSpc>
            </a:pPr>
            <a:r>
              <a:rPr dirty="0" smtClean="0" sz="2100" spc="-52">
                <a:solidFill>
                  <a:srgbClr val="EBF259"/>
                </a:solidFill>
                <a:latin typeface="Comic Sans MS"/>
                <a:cs typeface="Comic Sans MS"/>
                <a:hlinkClick r:id="rId53"/>
              </a:rPr>
              <a:t>n</a:t>
            </a:r>
            <a:r>
              <a:rPr dirty="0" smtClean="0" sz="2100" spc="-52">
                <a:solidFill>
                  <a:srgbClr val="EBF259"/>
                </a:solidFill>
                <a:latin typeface="Comic Sans MS"/>
                <a:cs typeface="Comic Sans MS"/>
                <a:hlinkClick r:id="rId53"/>
              </a:rPr>
              <a:t>-bi@pl</a:t>
            </a:r>
            <a:endParaRPr sz="2100">
              <a:latin typeface="Comic Sans MS"/>
              <a:cs typeface="Comic Sans MS"/>
            </a:endParaRPr>
          </a:p>
          <a:p>
            <a:pPr marL="308516" marR="54590">
              <a:lnSpc>
                <a:spcPct val="116129"/>
              </a:lnSpc>
              <a:spcBef>
                <a:spcPts val="2368"/>
              </a:spcBef>
            </a:pPr>
            <a:r>
              <a:rPr dirty="0" smtClean="0" sz="1700" b="1">
                <a:solidFill>
                  <a:srgbClr val="FFFFFF"/>
                </a:solidFill>
                <a:latin typeface="Comic Sans MS"/>
                <a:cs typeface="Comic Sans MS"/>
              </a:rPr>
              <a:t>lamat</a:t>
            </a:r>
            <a:endParaRPr sz="1700">
              <a:latin typeface="Comic Sans MS"/>
              <a:cs typeface="Comic Sans MS"/>
            </a:endParaRPr>
          </a:p>
          <a:p>
            <a:pPr marL="366209" marR="54590">
              <a:lnSpc>
                <a:spcPts val="2355"/>
              </a:lnSpc>
              <a:spcBef>
                <a:spcPts val="117"/>
              </a:spcBef>
            </a:pPr>
            <a:r>
              <a:rPr dirty="0" smtClean="0" sz="1800" spc="-54">
                <a:solidFill>
                  <a:srgbClr val="FFFFFF"/>
                </a:solidFill>
                <a:latin typeface="Comic Sans MS"/>
                <a:cs typeface="Comic Sans MS"/>
              </a:rPr>
              <a:t>V</a:t>
            </a:r>
            <a:r>
              <a:rPr dirty="0" smtClean="0" sz="1800" spc="-54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1800" spc="-54">
                <a:solidFill>
                  <a:srgbClr val="FFFFFF"/>
                </a:solidFill>
                <a:latin typeface="Comic Sans MS"/>
                <a:cs typeface="Comic Sans MS"/>
              </a:rPr>
              <a:t>No</a:t>
            </a:r>
            <a:r>
              <a:rPr dirty="0" smtClean="0" sz="1800" spc="-54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dirty="0" smtClean="0" sz="1800" spc="-54">
                <a:solidFill>
                  <a:srgbClr val="FFFFFF"/>
                </a:solidFill>
                <a:latin typeface="Comic Sans MS"/>
                <a:cs typeface="Comic Sans MS"/>
              </a:rPr>
              <a:t>No.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5943064" y="455676"/>
            <a:ext cx="1347586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96481">
              <a:lnSpc>
                <a:spcPts val="1000"/>
              </a:lnSpc>
            </a:pPr>
            <a:endParaRPr sz="1000"/>
          </a:p>
          <a:p>
            <a:pPr marL="16941">
              <a:lnSpc>
                <a:spcPct val="98754"/>
              </a:lnSpc>
              <a:spcBef>
                <a:spcPts val="2047"/>
              </a:spcBef>
            </a:pPr>
            <a:r>
              <a:rPr dirty="0" smtClean="0" sz="4400">
                <a:solidFill>
                  <a:srgbClr val="FFFFFF"/>
                </a:solidFill>
                <a:latin typeface="Stencil"/>
                <a:cs typeface="Stencil"/>
              </a:rPr>
              <a:t>ASI</a:t>
            </a:r>
            <a:endParaRPr sz="4400">
              <a:latin typeface="Stencil"/>
              <a:cs typeface="Stencil"/>
            </a:endParaRPr>
          </a:p>
          <a:p>
            <a:pPr marR="632381" indent="169699" algn="just">
              <a:lnSpc>
                <a:spcPts val="2880"/>
              </a:lnSpc>
              <a:spcBef>
                <a:spcPts val="6125"/>
              </a:spcBef>
            </a:pPr>
            <a:r>
              <a:rPr dirty="0" smtClean="0" sz="2100" spc="-910" b="1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dirty="0" smtClean="0" sz="2100" spc="-59" b="1">
                <a:solidFill>
                  <a:srgbClr val="FFFFFF"/>
                </a:solidFill>
                <a:latin typeface="Comic Sans MS"/>
                <a:cs typeface="Comic Sans MS"/>
              </a:rPr>
              <a:t>.S</a:t>
            </a:r>
            <a:r>
              <a:rPr dirty="0" smtClean="0" sz="2100" spc="-1974" b="1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dirty="0" smtClean="0" sz="2100" spc="-51" b="1">
                <a:solidFill>
                  <a:srgbClr val="FFFFFF"/>
                </a:solidFill>
                <a:latin typeface="Comic Sans MS"/>
                <a:cs typeface="Comic Sans MS"/>
              </a:rPr>
              <a:t>Si</a:t>
            </a:r>
            <a:r>
              <a:rPr dirty="0" smtClean="0" sz="2100" spc="-910" b="1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dirty="0" smtClean="0" sz="2100" spc="-45" b="1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r>
              <a:rPr dirty="0" smtClean="0" sz="2100" spc="-4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2100" spc="-44">
                <a:solidFill>
                  <a:srgbClr val="EBF259"/>
                </a:solidFill>
                <a:latin typeface="Comic Sans MS"/>
                <a:cs typeface="Comic Sans MS"/>
              </a:rPr>
              <a:t>ac.id</a:t>
            </a:r>
            <a:r>
              <a:rPr dirty="0" smtClean="0" sz="2100" spc="-31">
                <a:solidFill>
                  <a:srgbClr val="EBF259"/>
                </a:solidFill>
                <a:latin typeface="Comic Sans MS"/>
                <a:cs typeface="Comic Sans MS"/>
              </a:rPr>
              <a:t> </a:t>
            </a:r>
            <a:r>
              <a:rPr dirty="0" smtClean="0" sz="2100" spc="-54">
                <a:solidFill>
                  <a:srgbClr val="EBF259"/>
                </a:solidFill>
                <a:latin typeface="Comic Sans MS"/>
                <a:cs typeface="Comic Sans MS"/>
              </a:rPr>
              <a:t>a.com</a:t>
            </a:r>
            <a:endParaRPr sz="2100">
              <a:latin typeface="Comic Sans MS"/>
              <a:cs typeface="Comic Sans MS"/>
            </a:endParaRPr>
          </a:p>
          <a:p>
            <a:pPr marL="452302" marR="78963">
              <a:lnSpc>
                <a:spcPct val="116129"/>
              </a:lnSpc>
              <a:spcBef>
                <a:spcPts val="4622"/>
              </a:spcBef>
            </a:pPr>
            <a:r>
              <a:rPr dirty="0" smtClean="0" sz="1800" spc="-50">
                <a:solidFill>
                  <a:srgbClr val="FFFFFF"/>
                </a:solidFill>
                <a:latin typeface="Comic Sans MS"/>
                <a:cs typeface="Comic Sans MS"/>
              </a:rPr>
              <a:t>Asr</a:t>
            </a:r>
            <a:r>
              <a:rPr dirty="0" smtClean="0" sz="1800" spc="-5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dirty="0" smtClean="0" sz="1800" spc="-50">
                <a:solidFill>
                  <a:srgbClr val="FFFFFF"/>
                </a:solidFill>
                <a:latin typeface="Comic Sans MS"/>
                <a:cs typeface="Comic Sans MS"/>
              </a:rPr>
              <a:t>Asri</a:t>
            </a:r>
            <a:r>
              <a:rPr dirty="0" smtClean="0" sz="1800" spc="-5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1800" spc="-5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4571139" y="455676"/>
            <a:ext cx="383384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R="67574" indent="137159" algn="just">
              <a:lnSpc>
                <a:spcPts val="2880"/>
              </a:lnSpc>
              <a:spcBef>
                <a:spcPts val="13387"/>
              </a:spcBef>
            </a:pPr>
            <a:r>
              <a:rPr dirty="0" smtClean="0" sz="2100" b="1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dirty="0" smtClean="0" sz="210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2100">
                <a:solidFill>
                  <a:srgbClr val="EBF259"/>
                </a:solidFill>
                <a:latin typeface="Comic Sans MS"/>
                <a:cs typeface="Comic Sans MS"/>
              </a:rPr>
              <a:t>di</a:t>
            </a:r>
            <a:r>
              <a:rPr dirty="0" smtClean="0" sz="2100">
                <a:solidFill>
                  <a:srgbClr val="EBF259"/>
                </a:solidFill>
                <a:latin typeface="Comic Sans MS"/>
                <a:cs typeface="Comic Sans MS"/>
              </a:rPr>
              <a:t> </a:t>
            </a:r>
            <a:r>
              <a:rPr dirty="0" smtClean="0" sz="2100">
                <a:solidFill>
                  <a:srgbClr val="EBF259"/>
                </a:solidFill>
                <a:latin typeface="Comic Sans MS"/>
                <a:cs typeface="Comic Sans MS"/>
              </a:rPr>
              <a:t>di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57200" y="457199"/>
            <a:ext cx="9144000" cy="988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8763000" y="459485"/>
            <a:ext cx="838200" cy="976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038600" y="45720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457200" y="457200"/>
            <a:ext cx="1981200" cy="97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590800" y="457200"/>
            <a:ext cx="167640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438400" y="45720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695950" y="457200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0"/>
                </a:move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7848600" y="457200"/>
            <a:ext cx="228600" cy="9791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6553200" y="457200"/>
            <a:ext cx="2286000" cy="9791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4213860" y="457200"/>
            <a:ext cx="739139" cy="9791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57200" y="533400"/>
            <a:ext cx="9144000" cy="9029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57200" y="1371599"/>
            <a:ext cx="9143999" cy="10439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8763000" y="1436369"/>
            <a:ext cx="838200" cy="9791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038600" y="143636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57200" y="1436370"/>
            <a:ext cx="1981200" cy="9791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2590800" y="1436370"/>
            <a:ext cx="1676400" cy="979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876800" y="1436370"/>
            <a:ext cx="838199" cy="9791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2438400" y="1436369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695950" y="143636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7848600" y="1436369"/>
            <a:ext cx="228600" cy="9791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6019799" y="1436369"/>
            <a:ext cx="990600" cy="97916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553200" y="1436369"/>
            <a:ext cx="2286000" cy="9791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213860" y="1436370"/>
            <a:ext cx="739139" cy="97916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457200" y="1436369"/>
            <a:ext cx="9144000" cy="5448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457200" y="1436370"/>
            <a:ext cx="9143999" cy="54482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457200" y="2415540"/>
            <a:ext cx="9143999" cy="9791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4038600" y="241553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0"/>
                </a:moveTo>
                <a:lnTo>
                  <a:pt x="0" y="0"/>
                </a:lnTo>
                <a:lnTo>
                  <a:pt x="0" y="979170"/>
                </a:lnTo>
                <a:lnTo>
                  <a:pt x="381000" y="979170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457200" y="2415540"/>
            <a:ext cx="1981200" cy="9791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590800" y="2415540"/>
            <a:ext cx="1676400" cy="979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4876800" y="2415540"/>
            <a:ext cx="838199" cy="9791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2438400" y="241554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5695950" y="241553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70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6019799" y="2415540"/>
            <a:ext cx="990600" cy="97916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6553200" y="2415539"/>
            <a:ext cx="2286000" cy="9791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4213860" y="2415540"/>
            <a:ext cx="739139" cy="97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4233672" y="2967228"/>
            <a:ext cx="2253996" cy="0"/>
          </a:xfrm>
          <a:custGeom>
            <a:avLst/>
            <a:gdLst/>
            <a:ahLst/>
            <a:cxnLst/>
            <a:rect l="l" t="t" r="r" b="b"/>
            <a:pathLst>
              <a:path w="2253996" h="0">
                <a:moveTo>
                  <a:pt x="2253996" y="0"/>
                </a:moveTo>
                <a:lnTo>
                  <a:pt x="0" y="0"/>
                </a:lnTo>
              </a:path>
            </a:pathLst>
          </a:custGeom>
          <a:ln w="22606">
            <a:solidFill>
              <a:srgbClr val="EBF2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4233672" y="2967228"/>
            <a:ext cx="2253996" cy="0"/>
          </a:xfrm>
          <a:custGeom>
            <a:avLst/>
            <a:gdLst/>
            <a:ahLst/>
            <a:cxnLst/>
            <a:rect l="l" t="t" r="r" b="b"/>
            <a:pathLst>
              <a:path w="2253996" h="0">
                <a:moveTo>
                  <a:pt x="2253996" y="0"/>
                </a:moveTo>
                <a:lnTo>
                  <a:pt x="0" y="0"/>
                </a:lnTo>
              </a:path>
            </a:pathLst>
          </a:custGeom>
          <a:ln w="22606">
            <a:solidFill>
              <a:srgbClr val="EBF2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4194048" y="3332988"/>
            <a:ext cx="2408681" cy="0"/>
          </a:xfrm>
          <a:custGeom>
            <a:avLst/>
            <a:gdLst/>
            <a:ahLst/>
            <a:cxnLst/>
            <a:rect l="l" t="t" r="r" b="b"/>
            <a:pathLst>
              <a:path w="2408681" h="0">
                <a:moveTo>
                  <a:pt x="2408681" y="0"/>
                </a:moveTo>
                <a:lnTo>
                  <a:pt x="0" y="0"/>
                </a:lnTo>
              </a:path>
            </a:pathLst>
          </a:custGeom>
          <a:ln w="22606">
            <a:solidFill>
              <a:srgbClr val="EBF2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4194048" y="3332988"/>
            <a:ext cx="2408681" cy="0"/>
          </a:xfrm>
          <a:custGeom>
            <a:avLst/>
            <a:gdLst/>
            <a:ahLst/>
            <a:cxnLst/>
            <a:rect l="l" t="t" r="r" b="b"/>
            <a:pathLst>
              <a:path w="2408681" h="0">
                <a:moveTo>
                  <a:pt x="2408681" y="0"/>
                </a:moveTo>
                <a:lnTo>
                  <a:pt x="0" y="0"/>
                </a:lnTo>
              </a:path>
            </a:pathLst>
          </a:custGeom>
          <a:ln w="22606">
            <a:solidFill>
              <a:srgbClr val="EBF25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57200" y="3394709"/>
            <a:ext cx="9143999" cy="97916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4038600" y="339471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457200" y="455676"/>
            <a:ext cx="1981200" cy="68610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2590800" y="3394709"/>
            <a:ext cx="1676399" cy="9791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4876800" y="3394709"/>
            <a:ext cx="838199" cy="97916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2438400" y="339471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979169"/>
                </a:moveTo>
                <a:lnTo>
                  <a:pt x="228600" y="0"/>
                </a:ln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5695950" y="339470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69"/>
                </a:moveTo>
                <a:lnTo>
                  <a:pt x="400050" y="979169"/>
                </a:ln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239681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6019800" y="3394709"/>
            <a:ext cx="990599" cy="97917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4213860" y="3394709"/>
            <a:ext cx="739139" cy="97917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2819400" y="2676905"/>
            <a:ext cx="1295400" cy="75209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457200" y="4373880"/>
            <a:ext cx="9143999" cy="97916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4038600" y="437388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2590800" y="455676"/>
            <a:ext cx="1677924" cy="6861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2438400" y="437388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5695950" y="437387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486869" y="5259474"/>
            <a:ext cx="908858" cy="854067"/>
          </a:xfrm>
          <a:custGeom>
            <a:avLst/>
            <a:gdLst/>
            <a:ahLst/>
            <a:cxnLst/>
            <a:rect l="l" t="t" r="r" b="b"/>
            <a:pathLst>
              <a:path w="908858" h="854067">
                <a:moveTo>
                  <a:pt x="631913" y="90757"/>
                </a:moveTo>
                <a:lnTo>
                  <a:pt x="623208" y="81409"/>
                </a:lnTo>
                <a:lnTo>
                  <a:pt x="614122" y="72446"/>
                </a:lnTo>
                <a:lnTo>
                  <a:pt x="604621" y="63943"/>
                </a:lnTo>
                <a:lnTo>
                  <a:pt x="594674" y="55976"/>
                </a:lnTo>
                <a:lnTo>
                  <a:pt x="584246" y="48617"/>
                </a:lnTo>
                <a:lnTo>
                  <a:pt x="573873" y="41929"/>
                </a:lnTo>
                <a:lnTo>
                  <a:pt x="562745" y="35579"/>
                </a:lnTo>
                <a:lnTo>
                  <a:pt x="551336" y="29848"/>
                </a:lnTo>
                <a:lnTo>
                  <a:pt x="539670" y="24712"/>
                </a:lnTo>
                <a:lnTo>
                  <a:pt x="527771" y="20143"/>
                </a:lnTo>
                <a:lnTo>
                  <a:pt x="515663" y="16117"/>
                </a:lnTo>
                <a:lnTo>
                  <a:pt x="503372" y="12607"/>
                </a:lnTo>
                <a:lnTo>
                  <a:pt x="490920" y="9588"/>
                </a:lnTo>
                <a:lnTo>
                  <a:pt x="478332" y="7034"/>
                </a:lnTo>
                <a:lnTo>
                  <a:pt x="465633" y="4919"/>
                </a:lnTo>
                <a:lnTo>
                  <a:pt x="452846" y="3217"/>
                </a:lnTo>
                <a:lnTo>
                  <a:pt x="439996" y="1902"/>
                </a:lnTo>
                <a:lnTo>
                  <a:pt x="427107" y="949"/>
                </a:lnTo>
                <a:lnTo>
                  <a:pt x="414204" y="331"/>
                </a:lnTo>
                <a:lnTo>
                  <a:pt x="401310" y="23"/>
                </a:lnTo>
                <a:lnTo>
                  <a:pt x="388449" y="0"/>
                </a:lnTo>
                <a:lnTo>
                  <a:pt x="375647" y="234"/>
                </a:lnTo>
                <a:lnTo>
                  <a:pt x="362926" y="700"/>
                </a:lnTo>
                <a:lnTo>
                  <a:pt x="350312" y="1373"/>
                </a:lnTo>
                <a:lnTo>
                  <a:pt x="348671" y="1650"/>
                </a:lnTo>
                <a:lnTo>
                  <a:pt x="337375" y="3428"/>
                </a:lnTo>
                <a:lnTo>
                  <a:pt x="324936" y="5283"/>
                </a:lnTo>
                <a:lnTo>
                  <a:pt x="311722" y="7287"/>
                </a:lnTo>
                <a:lnTo>
                  <a:pt x="298101" y="9514"/>
                </a:lnTo>
                <a:lnTo>
                  <a:pt x="284441" y="12035"/>
                </a:lnTo>
                <a:lnTo>
                  <a:pt x="271111" y="14923"/>
                </a:lnTo>
                <a:lnTo>
                  <a:pt x="258477" y="18252"/>
                </a:lnTo>
                <a:lnTo>
                  <a:pt x="246909" y="22093"/>
                </a:lnTo>
                <a:lnTo>
                  <a:pt x="236774" y="26519"/>
                </a:lnTo>
                <a:lnTo>
                  <a:pt x="232200" y="29814"/>
                </a:lnTo>
                <a:lnTo>
                  <a:pt x="222199" y="37656"/>
                </a:lnTo>
                <a:lnTo>
                  <a:pt x="212456" y="45774"/>
                </a:lnTo>
                <a:lnTo>
                  <a:pt x="202680" y="53851"/>
                </a:lnTo>
                <a:lnTo>
                  <a:pt x="192578" y="61571"/>
                </a:lnTo>
                <a:lnTo>
                  <a:pt x="186482" y="58523"/>
                </a:lnTo>
                <a:lnTo>
                  <a:pt x="179624" y="56999"/>
                </a:lnTo>
                <a:lnTo>
                  <a:pt x="174290" y="53951"/>
                </a:lnTo>
                <a:lnTo>
                  <a:pt x="168194" y="51665"/>
                </a:lnTo>
                <a:lnTo>
                  <a:pt x="162860" y="50903"/>
                </a:lnTo>
                <a:lnTo>
                  <a:pt x="156764" y="48617"/>
                </a:lnTo>
                <a:lnTo>
                  <a:pt x="150668" y="47093"/>
                </a:lnTo>
                <a:lnTo>
                  <a:pt x="145334" y="47093"/>
                </a:lnTo>
                <a:lnTo>
                  <a:pt x="125737" y="58586"/>
                </a:lnTo>
                <a:lnTo>
                  <a:pt x="118099" y="83101"/>
                </a:lnTo>
                <a:lnTo>
                  <a:pt x="116687" y="93575"/>
                </a:lnTo>
                <a:lnTo>
                  <a:pt x="634350" y="93575"/>
                </a:lnTo>
                <a:lnTo>
                  <a:pt x="631913" y="90757"/>
                </a:lnTo>
                <a:close/>
              </a:path>
            </a:pathLst>
          </a:custGeom>
          <a:solidFill>
            <a:srgbClr val="FFD3A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524467" y="5259179"/>
            <a:ext cx="705144" cy="429912"/>
          </a:xfrm>
          <a:custGeom>
            <a:avLst/>
            <a:gdLst/>
            <a:ahLst/>
            <a:cxnLst/>
            <a:rect l="l" t="t" r="r" b="b"/>
            <a:pathLst>
              <a:path w="705144" h="429912">
                <a:moveTo>
                  <a:pt x="590844" y="91584"/>
                </a:moveTo>
                <a:lnTo>
                  <a:pt x="580136" y="80281"/>
                </a:lnTo>
                <a:lnTo>
                  <a:pt x="569853" y="69861"/>
                </a:lnTo>
                <a:lnTo>
                  <a:pt x="551108" y="52738"/>
                </a:lnTo>
                <a:lnTo>
                  <a:pt x="533158" y="39638"/>
                </a:lnTo>
                <a:lnTo>
                  <a:pt x="514046" y="29440"/>
                </a:lnTo>
                <a:lnTo>
                  <a:pt x="491818" y="21024"/>
                </a:lnTo>
                <a:lnTo>
                  <a:pt x="464515" y="13269"/>
                </a:lnTo>
                <a:lnTo>
                  <a:pt x="448350" y="9288"/>
                </a:lnTo>
                <a:lnTo>
                  <a:pt x="430284" y="5799"/>
                </a:lnTo>
                <a:lnTo>
                  <a:pt x="405045" y="2324"/>
                </a:lnTo>
                <a:lnTo>
                  <a:pt x="380057" y="436"/>
                </a:lnTo>
                <a:lnTo>
                  <a:pt x="355205" y="0"/>
                </a:lnTo>
                <a:lnTo>
                  <a:pt x="342793" y="283"/>
                </a:lnTo>
                <a:lnTo>
                  <a:pt x="317924" y="1769"/>
                </a:lnTo>
                <a:lnTo>
                  <a:pt x="292896" y="4367"/>
                </a:lnTo>
                <a:lnTo>
                  <a:pt x="267593" y="7940"/>
                </a:lnTo>
                <a:lnTo>
                  <a:pt x="249765" y="11282"/>
                </a:lnTo>
                <a:lnTo>
                  <a:pt x="235595" y="14784"/>
                </a:lnTo>
                <a:lnTo>
                  <a:pt x="215465" y="20239"/>
                </a:lnTo>
                <a:lnTo>
                  <a:pt x="197814" y="27778"/>
                </a:lnTo>
                <a:lnTo>
                  <a:pt x="182442" y="39715"/>
                </a:lnTo>
                <a:lnTo>
                  <a:pt x="175341" y="45677"/>
                </a:lnTo>
                <a:lnTo>
                  <a:pt x="166364" y="52989"/>
                </a:lnTo>
                <a:lnTo>
                  <a:pt x="154980" y="61866"/>
                </a:lnTo>
                <a:lnTo>
                  <a:pt x="145956" y="58007"/>
                </a:lnTo>
                <a:lnTo>
                  <a:pt x="131953" y="52623"/>
                </a:lnTo>
                <a:lnTo>
                  <a:pt x="119678" y="49070"/>
                </a:lnTo>
                <a:lnTo>
                  <a:pt x="109090" y="47713"/>
                </a:lnTo>
                <a:lnTo>
                  <a:pt x="100150" y="48915"/>
                </a:lnTo>
                <a:lnTo>
                  <a:pt x="92818" y="53041"/>
                </a:lnTo>
                <a:lnTo>
                  <a:pt x="87055" y="60455"/>
                </a:lnTo>
                <a:lnTo>
                  <a:pt x="82821" y="71520"/>
                </a:lnTo>
                <a:lnTo>
                  <a:pt x="80076" y="86601"/>
                </a:lnTo>
                <a:lnTo>
                  <a:pt x="79592" y="93870"/>
                </a:lnTo>
              </a:path>
              <a:path w="705144" h="429912">
                <a:moveTo>
                  <a:pt x="593215" y="93870"/>
                </a:moveTo>
                <a:lnTo>
                  <a:pt x="590844" y="91584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1677924" y="5320284"/>
            <a:ext cx="17525" cy="40386"/>
          </a:xfrm>
          <a:custGeom>
            <a:avLst/>
            <a:gdLst/>
            <a:ahLst/>
            <a:cxnLst/>
            <a:rect l="l" t="t" r="r" b="b"/>
            <a:pathLst>
              <a:path w="17525" h="40386">
                <a:moveTo>
                  <a:pt x="12953" y="22098"/>
                </a:moveTo>
                <a:lnTo>
                  <a:pt x="5333" y="8381"/>
                </a:lnTo>
                <a:lnTo>
                  <a:pt x="0" y="0"/>
                </a:lnTo>
              </a:path>
              <a:path w="17525" h="40386">
                <a:moveTo>
                  <a:pt x="17221" y="32765"/>
                </a:moveTo>
                <a:lnTo>
                  <a:pt x="12953" y="22098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457200" y="5353050"/>
            <a:ext cx="9143999" cy="97916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4038600" y="535305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457200" y="5353050"/>
            <a:ext cx="1981200" cy="97917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2590800" y="5353050"/>
            <a:ext cx="1676399" cy="9791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4876800" y="5353050"/>
            <a:ext cx="838200" cy="9791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2438400" y="535305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5695950" y="535304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6019800" y="5353050"/>
            <a:ext cx="990600" cy="97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2313432" y="5535930"/>
            <a:ext cx="348234" cy="530352"/>
          </a:xfrm>
          <a:custGeom>
            <a:avLst/>
            <a:gdLst/>
            <a:ahLst/>
            <a:cxnLst/>
            <a:rect l="l" t="t" r="r" b="b"/>
            <a:pathLst>
              <a:path w="348234" h="530352">
                <a:moveTo>
                  <a:pt x="282638" y="506327"/>
                </a:moveTo>
                <a:lnTo>
                  <a:pt x="288971" y="482458"/>
                </a:lnTo>
                <a:lnTo>
                  <a:pt x="294866" y="458723"/>
                </a:lnTo>
                <a:lnTo>
                  <a:pt x="300342" y="435100"/>
                </a:lnTo>
                <a:lnTo>
                  <a:pt x="305421" y="411569"/>
                </a:lnTo>
                <a:lnTo>
                  <a:pt x="310124" y="388107"/>
                </a:lnTo>
                <a:lnTo>
                  <a:pt x="314471" y="364693"/>
                </a:lnTo>
                <a:lnTo>
                  <a:pt x="318484" y="341305"/>
                </a:lnTo>
                <a:lnTo>
                  <a:pt x="322185" y="317922"/>
                </a:lnTo>
                <a:lnTo>
                  <a:pt x="325593" y="294522"/>
                </a:lnTo>
                <a:lnTo>
                  <a:pt x="328730" y="271084"/>
                </a:lnTo>
                <a:lnTo>
                  <a:pt x="331616" y="247586"/>
                </a:lnTo>
                <a:lnTo>
                  <a:pt x="334274" y="224007"/>
                </a:lnTo>
                <a:lnTo>
                  <a:pt x="336724" y="200325"/>
                </a:lnTo>
                <a:lnTo>
                  <a:pt x="338987" y="176518"/>
                </a:lnTo>
                <a:lnTo>
                  <a:pt x="341084" y="152565"/>
                </a:lnTo>
                <a:lnTo>
                  <a:pt x="343036" y="128445"/>
                </a:lnTo>
                <a:lnTo>
                  <a:pt x="344864" y="104136"/>
                </a:lnTo>
                <a:lnTo>
                  <a:pt x="346590" y="79616"/>
                </a:lnTo>
                <a:lnTo>
                  <a:pt x="347472" y="66339"/>
                </a:lnTo>
                <a:lnTo>
                  <a:pt x="347472" y="54950"/>
                </a:lnTo>
                <a:lnTo>
                  <a:pt x="332386" y="56667"/>
                </a:lnTo>
                <a:lnTo>
                  <a:pt x="316864" y="57981"/>
                </a:lnTo>
                <a:lnTo>
                  <a:pt x="301641" y="58806"/>
                </a:lnTo>
                <a:lnTo>
                  <a:pt x="286692" y="59144"/>
                </a:lnTo>
                <a:lnTo>
                  <a:pt x="271989" y="58998"/>
                </a:lnTo>
                <a:lnTo>
                  <a:pt x="257508" y="58369"/>
                </a:lnTo>
                <a:lnTo>
                  <a:pt x="243220" y="57260"/>
                </a:lnTo>
                <a:lnTo>
                  <a:pt x="229101" y="55672"/>
                </a:lnTo>
                <a:lnTo>
                  <a:pt x="215124" y="53607"/>
                </a:lnTo>
                <a:lnTo>
                  <a:pt x="201263" y="51068"/>
                </a:lnTo>
                <a:lnTo>
                  <a:pt x="187491" y="48056"/>
                </a:lnTo>
                <a:lnTo>
                  <a:pt x="173782" y="44573"/>
                </a:lnTo>
                <a:lnTo>
                  <a:pt x="160111" y="40621"/>
                </a:lnTo>
                <a:lnTo>
                  <a:pt x="146450" y="36203"/>
                </a:lnTo>
                <a:lnTo>
                  <a:pt x="132774" y="31319"/>
                </a:lnTo>
                <a:lnTo>
                  <a:pt x="119057" y="25973"/>
                </a:lnTo>
                <a:lnTo>
                  <a:pt x="105271" y="20166"/>
                </a:lnTo>
                <a:lnTo>
                  <a:pt x="91392" y="13900"/>
                </a:lnTo>
                <a:lnTo>
                  <a:pt x="77392" y="7177"/>
                </a:lnTo>
                <a:lnTo>
                  <a:pt x="63245" y="0"/>
                </a:lnTo>
                <a:lnTo>
                  <a:pt x="60175" y="24179"/>
                </a:lnTo>
                <a:lnTo>
                  <a:pt x="57123" y="48342"/>
                </a:lnTo>
                <a:lnTo>
                  <a:pt x="54083" y="72490"/>
                </a:lnTo>
                <a:lnTo>
                  <a:pt x="51052" y="96626"/>
                </a:lnTo>
                <a:lnTo>
                  <a:pt x="48025" y="120750"/>
                </a:lnTo>
                <a:lnTo>
                  <a:pt x="44997" y="144865"/>
                </a:lnTo>
                <a:lnTo>
                  <a:pt x="41964" y="168971"/>
                </a:lnTo>
                <a:lnTo>
                  <a:pt x="38922" y="193071"/>
                </a:lnTo>
                <a:lnTo>
                  <a:pt x="35865" y="217166"/>
                </a:lnTo>
                <a:lnTo>
                  <a:pt x="32789" y="241258"/>
                </a:lnTo>
                <a:lnTo>
                  <a:pt x="29690" y="265348"/>
                </a:lnTo>
                <a:lnTo>
                  <a:pt x="26563" y="289438"/>
                </a:lnTo>
                <a:lnTo>
                  <a:pt x="23404" y="313530"/>
                </a:lnTo>
                <a:lnTo>
                  <a:pt x="20208" y="337624"/>
                </a:lnTo>
                <a:lnTo>
                  <a:pt x="16970" y="361723"/>
                </a:lnTo>
                <a:lnTo>
                  <a:pt x="13686" y="385829"/>
                </a:lnTo>
                <a:lnTo>
                  <a:pt x="10352" y="409942"/>
                </a:lnTo>
                <a:lnTo>
                  <a:pt x="6962" y="434065"/>
                </a:lnTo>
                <a:lnTo>
                  <a:pt x="3513" y="458199"/>
                </a:lnTo>
                <a:lnTo>
                  <a:pt x="0" y="482346"/>
                </a:lnTo>
                <a:lnTo>
                  <a:pt x="13679" y="477391"/>
                </a:lnTo>
                <a:lnTo>
                  <a:pt x="27502" y="473684"/>
                </a:lnTo>
                <a:lnTo>
                  <a:pt x="41447" y="471145"/>
                </a:lnTo>
                <a:lnTo>
                  <a:pt x="55491" y="469696"/>
                </a:lnTo>
                <a:lnTo>
                  <a:pt x="69614" y="469258"/>
                </a:lnTo>
                <a:lnTo>
                  <a:pt x="83793" y="469752"/>
                </a:lnTo>
                <a:lnTo>
                  <a:pt x="98005" y="471099"/>
                </a:lnTo>
                <a:lnTo>
                  <a:pt x="112230" y="473220"/>
                </a:lnTo>
                <a:lnTo>
                  <a:pt x="126444" y="476036"/>
                </a:lnTo>
                <a:lnTo>
                  <a:pt x="140627" y="479469"/>
                </a:lnTo>
                <a:lnTo>
                  <a:pt x="154755" y="483439"/>
                </a:lnTo>
                <a:lnTo>
                  <a:pt x="168807" y="487868"/>
                </a:lnTo>
                <a:lnTo>
                  <a:pt x="182761" y="492677"/>
                </a:lnTo>
                <a:lnTo>
                  <a:pt x="196595" y="497787"/>
                </a:lnTo>
                <a:lnTo>
                  <a:pt x="210286" y="503120"/>
                </a:lnTo>
                <a:lnTo>
                  <a:pt x="223814" y="508595"/>
                </a:lnTo>
                <a:lnTo>
                  <a:pt x="237156" y="514135"/>
                </a:lnTo>
                <a:lnTo>
                  <a:pt x="250289" y="519660"/>
                </a:lnTo>
                <a:lnTo>
                  <a:pt x="263192" y="525092"/>
                </a:lnTo>
                <a:lnTo>
                  <a:pt x="275844" y="530352"/>
                </a:lnTo>
                <a:lnTo>
                  <a:pt x="282638" y="506327"/>
                </a:lnTo>
                <a:close/>
              </a:path>
            </a:pathLst>
          </a:custGeom>
          <a:solidFill>
            <a:srgbClr val="FFFD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794004" y="6277488"/>
            <a:ext cx="1818894" cy="1039997"/>
          </a:xfrm>
          <a:custGeom>
            <a:avLst/>
            <a:gdLst/>
            <a:ahLst/>
            <a:cxnLst/>
            <a:rect l="l" t="t" r="r" b="b"/>
            <a:pathLst>
              <a:path w="1818894" h="1039997">
                <a:moveTo>
                  <a:pt x="1623441" y="54229"/>
                </a:moveTo>
                <a:lnTo>
                  <a:pt x="1610896" y="52169"/>
                </a:lnTo>
                <a:lnTo>
                  <a:pt x="1598355" y="50102"/>
                </a:lnTo>
                <a:lnTo>
                  <a:pt x="1585817" y="48037"/>
                </a:lnTo>
                <a:lnTo>
                  <a:pt x="1573282" y="45982"/>
                </a:lnTo>
                <a:lnTo>
                  <a:pt x="1560747" y="43947"/>
                </a:lnTo>
                <a:lnTo>
                  <a:pt x="1548213" y="41941"/>
                </a:lnTo>
                <a:lnTo>
                  <a:pt x="1535678" y="39973"/>
                </a:lnTo>
                <a:lnTo>
                  <a:pt x="1523141" y="38051"/>
                </a:lnTo>
                <a:lnTo>
                  <a:pt x="1510602" y="36185"/>
                </a:lnTo>
                <a:lnTo>
                  <a:pt x="1498059" y="34385"/>
                </a:lnTo>
                <a:lnTo>
                  <a:pt x="1485511" y="32657"/>
                </a:lnTo>
                <a:lnTo>
                  <a:pt x="1473708" y="31109"/>
                </a:lnTo>
                <a:lnTo>
                  <a:pt x="1461325" y="29348"/>
                </a:lnTo>
                <a:lnTo>
                  <a:pt x="1448851" y="27503"/>
                </a:lnTo>
                <a:lnTo>
                  <a:pt x="1436300" y="25596"/>
                </a:lnTo>
                <a:lnTo>
                  <a:pt x="1423687" y="23647"/>
                </a:lnTo>
                <a:lnTo>
                  <a:pt x="1411028" y="21677"/>
                </a:lnTo>
                <a:lnTo>
                  <a:pt x="1398337" y="19707"/>
                </a:lnTo>
                <a:lnTo>
                  <a:pt x="1385630" y="17757"/>
                </a:lnTo>
                <a:lnTo>
                  <a:pt x="1372921" y="15848"/>
                </a:lnTo>
                <a:lnTo>
                  <a:pt x="1360226" y="14001"/>
                </a:lnTo>
                <a:lnTo>
                  <a:pt x="1347560" y="12236"/>
                </a:lnTo>
                <a:lnTo>
                  <a:pt x="1334938" y="10575"/>
                </a:lnTo>
                <a:lnTo>
                  <a:pt x="1322375" y="9038"/>
                </a:lnTo>
                <a:lnTo>
                  <a:pt x="1309887" y="7646"/>
                </a:lnTo>
                <a:lnTo>
                  <a:pt x="1297487" y="6420"/>
                </a:lnTo>
                <a:lnTo>
                  <a:pt x="1292352" y="5963"/>
                </a:lnTo>
                <a:lnTo>
                  <a:pt x="1279764" y="5178"/>
                </a:lnTo>
                <a:lnTo>
                  <a:pt x="1267071" y="4166"/>
                </a:lnTo>
                <a:lnTo>
                  <a:pt x="1254311" y="3050"/>
                </a:lnTo>
                <a:lnTo>
                  <a:pt x="1241523" y="1953"/>
                </a:lnTo>
                <a:lnTo>
                  <a:pt x="1228746" y="997"/>
                </a:lnTo>
                <a:lnTo>
                  <a:pt x="1216017" y="305"/>
                </a:lnTo>
                <a:lnTo>
                  <a:pt x="1203375" y="0"/>
                </a:lnTo>
                <a:lnTo>
                  <a:pt x="1190859" y="203"/>
                </a:lnTo>
                <a:lnTo>
                  <a:pt x="1178508" y="1039"/>
                </a:lnTo>
                <a:lnTo>
                  <a:pt x="1166358" y="2630"/>
                </a:lnTo>
                <a:lnTo>
                  <a:pt x="1154450" y="5098"/>
                </a:lnTo>
                <a:lnTo>
                  <a:pt x="1146047" y="7487"/>
                </a:lnTo>
                <a:lnTo>
                  <a:pt x="1133723" y="10560"/>
                </a:lnTo>
                <a:lnTo>
                  <a:pt x="1121366" y="13485"/>
                </a:lnTo>
                <a:lnTo>
                  <a:pt x="1108982" y="16281"/>
                </a:lnTo>
                <a:lnTo>
                  <a:pt x="1096573" y="18970"/>
                </a:lnTo>
                <a:lnTo>
                  <a:pt x="1084146" y="21570"/>
                </a:lnTo>
                <a:lnTo>
                  <a:pt x="1071702" y="24102"/>
                </a:lnTo>
                <a:lnTo>
                  <a:pt x="1059247" y="26585"/>
                </a:lnTo>
                <a:lnTo>
                  <a:pt x="1046784" y="29039"/>
                </a:lnTo>
                <a:lnTo>
                  <a:pt x="1034317" y="31485"/>
                </a:lnTo>
                <a:lnTo>
                  <a:pt x="1021851" y="33942"/>
                </a:lnTo>
                <a:lnTo>
                  <a:pt x="1009390" y="36429"/>
                </a:lnTo>
                <a:lnTo>
                  <a:pt x="996937" y="38968"/>
                </a:lnTo>
                <a:lnTo>
                  <a:pt x="994409" y="39491"/>
                </a:lnTo>
                <a:lnTo>
                  <a:pt x="982602" y="42096"/>
                </a:lnTo>
                <a:lnTo>
                  <a:pt x="970498" y="44672"/>
                </a:lnTo>
                <a:lnTo>
                  <a:pt x="958144" y="47237"/>
                </a:lnTo>
                <a:lnTo>
                  <a:pt x="945588" y="49809"/>
                </a:lnTo>
                <a:lnTo>
                  <a:pt x="932878" y="52406"/>
                </a:lnTo>
                <a:lnTo>
                  <a:pt x="921584" y="54731"/>
                </a:lnTo>
                <a:lnTo>
                  <a:pt x="1626525" y="54731"/>
                </a:lnTo>
                <a:lnTo>
                  <a:pt x="1623441" y="54229"/>
                </a:lnTo>
                <a:close/>
              </a:path>
            </a:pathLst>
          </a:custGeom>
          <a:solidFill>
            <a:srgbClr val="D8B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624078" y="5438394"/>
            <a:ext cx="1596624" cy="1501902"/>
          </a:xfrm>
          <a:custGeom>
            <a:avLst/>
            <a:gdLst/>
            <a:ahLst/>
            <a:cxnLst/>
            <a:rect l="l" t="t" r="r" b="b"/>
            <a:pathLst>
              <a:path w="1596624" h="1501902">
                <a:moveTo>
                  <a:pt x="973156" y="887726"/>
                </a:moveTo>
                <a:lnTo>
                  <a:pt x="979251" y="876428"/>
                </a:lnTo>
                <a:lnTo>
                  <a:pt x="985273" y="865145"/>
                </a:lnTo>
                <a:lnTo>
                  <a:pt x="991136" y="853873"/>
                </a:lnTo>
                <a:lnTo>
                  <a:pt x="996750" y="842607"/>
                </a:lnTo>
                <a:lnTo>
                  <a:pt x="1002029" y="831341"/>
                </a:lnTo>
                <a:lnTo>
                  <a:pt x="1005703" y="824417"/>
                </a:lnTo>
                <a:lnTo>
                  <a:pt x="1011144" y="814054"/>
                </a:lnTo>
                <a:lnTo>
                  <a:pt x="1015252" y="806192"/>
                </a:lnTo>
                <a:lnTo>
                  <a:pt x="1018329" y="800414"/>
                </a:lnTo>
                <a:lnTo>
                  <a:pt x="1020679" y="796301"/>
                </a:lnTo>
                <a:lnTo>
                  <a:pt x="1022605" y="793433"/>
                </a:lnTo>
                <a:lnTo>
                  <a:pt x="1024412" y="791391"/>
                </a:lnTo>
                <a:lnTo>
                  <a:pt x="1028878" y="788111"/>
                </a:lnTo>
                <a:lnTo>
                  <a:pt x="1032145" y="786035"/>
                </a:lnTo>
                <a:lnTo>
                  <a:pt x="1036505" y="783110"/>
                </a:lnTo>
                <a:lnTo>
                  <a:pt x="1042262" y="778916"/>
                </a:lnTo>
                <a:lnTo>
                  <a:pt x="1049719" y="773035"/>
                </a:lnTo>
                <a:lnTo>
                  <a:pt x="1059180" y="765047"/>
                </a:lnTo>
                <a:lnTo>
                  <a:pt x="1061333" y="766395"/>
                </a:lnTo>
                <a:lnTo>
                  <a:pt x="1071438" y="773067"/>
                </a:lnTo>
                <a:lnTo>
                  <a:pt x="1081916" y="780416"/>
                </a:lnTo>
                <a:lnTo>
                  <a:pt x="1092661" y="788191"/>
                </a:lnTo>
                <a:lnTo>
                  <a:pt x="1103565" y="796143"/>
                </a:lnTo>
                <a:lnTo>
                  <a:pt x="1114521" y="804023"/>
                </a:lnTo>
                <a:lnTo>
                  <a:pt x="1125422" y="811580"/>
                </a:lnTo>
                <a:lnTo>
                  <a:pt x="1136159" y="818564"/>
                </a:lnTo>
                <a:lnTo>
                  <a:pt x="1146626" y="824727"/>
                </a:lnTo>
                <a:lnTo>
                  <a:pt x="1156716" y="829817"/>
                </a:lnTo>
                <a:lnTo>
                  <a:pt x="1171194" y="838200"/>
                </a:lnTo>
                <a:lnTo>
                  <a:pt x="1180338" y="838961"/>
                </a:lnTo>
                <a:lnTo>
                  <a:pt x="1191005" y="838200"/>
                </a:lnTo>
                <a:lnTo>
                  <a:pt x="1200911" y="832865"/>
                </a:lnTo>
                <a:lnTo>
                  <a:pt x="1210055" y="828293"/>
                </a:lnTo>
                <a:lnTo>
                  <a:pt x="1232916" y="813815"/>
                </a:lnTo>
                <a:lnTo>
                  <a:pt x="1255776" y="800861"/>
                </a:lnTo>
                <a:lnTo>
                  <a:pt x="1272152" y="790727"/>
                </a:lnTo>
                <a:lnTo>
                  <a:pt x="1288479" y="780557"/>
                </a:lnTo>
                <a:lnTo>
                  <a:pt x="1304758" y="770353"/>
                </a:lnTo>
                <a:lnTo>
                  <a:pt x="1320997" y="760118"/>
                </a:lnTo>
                <a:lnTo>
                  <a:pt x="1337198" y="749856"/>
                </a:lnTo>
                <a:lnTo>
                  <a:pt x="1353366" y="739568"/>
                </a:lnTo>
                <a:lnTo>
                  <a:pt x="1369506" y="729257"/>
                </a:lnTo>
                <a:lnTo>
                  <a:pt x="1385623" y="718926"/>
                </a:lnTo>
                <a:lnTo>
                  <a:pt x="1401721" y="708578"/>
                </a:lnTo>
                <a:lnTo>
                  <a:pt x="1417805" y="698215"/>
                </a:lnTo>
                <a:lnTo>
                  <a:pt x="1433879" y="687840"/>
                </a:lnTo>
                <a:lnTo>
                  <a:pt x="1449948" y="677456"/>
                </a:lnTo>
                <a:lnTo>
                  <a:pt x="1466017" y="667065"/>
                </a:lnTo>
                <a:lnTo>
                  <a:pt x="1482089" y="656669"/>
                </a:lnTo>
                <a:lnTo>
                  <a:pt x="1498170" y="646273"/>
                </a:lnTo>
                <a:lnTo>
                  <a:pt x="1514264" y="635877"/>
                </a:lnTo>
                <a:lnTo>
                  <a:pt x="1530376" y="625485"/>
                </a:lnTo>
                <a:lnTo>
                  <a:pt x="1546510" y="615100"/>
                </a:lnTo>
                <a:lnTo>
                  <a:pt x="1562671" y="604724"/>
                </a:lnTo>
                <a:lnTo>
                  <a:pt x="1578864" y="594359"/>
                </a:lnTo>
                <a:lnTo>
                  <a:pt x="1589410" y="587786"/>
                </a:lnTo>
                <a:lnTo>
                  <a:pt x="1595626" y="580659"/>
                </a:lnTo>
                <a:lnTo>
                  <a:pt x="1596624" y="573557"/>
                </a:lnTo>
                <a:lnTo>
                  <a:pt x="1593840" y="565875"/>
                </a:lnTo>
                <a:lnTo>
                  <a:pt x="1588711" y="557009"/>
                </a:lnTo>
                <a:lnTo>
                  <a:pt x="1582673" y="546353"/>
                </a:lnTo>
                <a:lnTo>
                  <a:pt x="1575816" y="537209"/>
                </a:lnTo>
                <a:lnTo>
                  <a:pt x="1569720" y="528827"/>
                </a:lnTo>
                <a:lnTo>
                  <a:pt x="1562861" y="519683"/>
                </a:lnTo>
                <a:lnTo>
                  <a:pt x="1555242" y="511301"/>
                </a:lnTo>
                <a:lnTo>
                  <a:pt x="1549146" y="502157"/>
                </a:lnTo>
                <a:lnTo>
                  <a:pt x="1507998" y="477011"/>
                </a:lnTo>
                <a:lnTo>
                  <a:pt x="1468373" y="451865"/>
                </a:lnTo>
                <a:lnTo>
                  <a:pt x="1439861" y="434343"/>
                </a:lnTo>
                <a:lnTo>
                  <a:pt x="1411371" y="416767"/>
                </a:lnTo>
                <a:lnTo>
                  <a:pt x="1382902" y="399143"/>
                </a:lnTo>
                <a:lnTo>
                  <a:pt x="1354453" y="381476"/>
                </a:lnTo>
                <a:lnTo>
                  <a:pt x="1326019" y="363772"/>
                </a:lnTo>
                <a:lnTo>
                  <a:pt x="1297600" y="346037"/>
                </a:lnTo>
                <a:lnTo>
                  <a:pt x="1269193" y="328276"/>
                </a:lnTo>
                <a:lnTo>
                  <a:pt x="1240795" y="310494"/>
                </a:lnTo>
                <a:lnTo>
                  <a:pt x="1212405" y="292697"/>
                </a:lnTo>
                <a:lnTo>
                  <a:pt x="1184019" y="274891"/>
                </a:lnTo>
                <a:lnTo>
                  <a:pt x="1155636" y="257081"/>
                </a:lnTo>
                <a:lnTo>
                  <a:pt x="1127253" y="239273"/>
                </a:lnTo>
                <a:lnTo>
                  <a:pt x="1098868" y="221472"/>
                </a:lnTo>
                <a:lnTo>
                  <a:pt x="1070479" y="203684"/>
                </a:lnTo>
                <a:lnTo>
                  <a:pt x="1042083" y="185914"/>
                </a:lnTo>
                <a:lnTo>
                  <a:pt x="1013678" y="168169"/>
                </a:lnTo>
                <a:lnTo>
                  <a:pt x="985261" y="150452"/>
                </a:lnTo>
                <a:lnTo>
                  <a:pt x="956832" y="132771"/>
                </a:lnTo>
                <a:lnTo>
                  <a:pt x="928386" y="115130"/>
                </a:lnTo>
                <a:lnTo>
                  <a:pt x="899922" y="97535"/>
                </a:lnTo>
                <a:lnTo>
                  <a:pt x="893751" y="89036"/>
                </a:lnTo>
                <a:lnTo>
                  <a:pt x="885318" y="76987"/>
                </a:lnTo>
                <a:lnTo>
                  <a:pt x="877523" y="65676"/>
                </a:lnTo>
                <a:lnTo>
                  <a:pt x="870081" y="55133"/>
                </a:lnTo>
                <a:lnTo>
                  <a:pt x="862705" y="45390"/>
                </a:lnTo>
                <a:lnTo>
                  <a:pt x="847015" y="28429"/>
                </a:lnTo>
                <a:lnTo>
                  <a:pt x="828172" y="15043"/>
                </a:lnTo>
                <a:lnTo>
                  <a:pt x="816856" y="9769"/>
                </a:lnTo>
                <a:lnTo>
                  <a:pt x="803896" y="5483"/>
                </a:lnTo>
                <a:lnTo>
                  <a:pt x="789007" y="2216"/>
                </a:lnTo>
                <a:lnTo>
                  <a:pt x="771906" y="0"/>
                </a:lnTo>
                <a:lnTo>
                  <a:pt x="754563" y="1265"/>
                </a:lnTo>
                <a:lnTo>
                  <a:pt x="738090" y="3098"/>
                </a:lnTo>
                <a:lnTo>
                  <a:pt x="722408" y="5481"/>
                </a:lnTo>
                <a:lnTo>
                  <a:pt x="707443" y="8400"/>
                </a:lnTo>
                <a:lnTo>
                  <a:pt x="693116" y="11838"/>
                </a:lnTo>
                <a:lnTo>
                  <a:pt x="679353" y="15780"/>
                </a:lnTo>
                <a:lnTo>
                  <a:pt x="666076" y="20210"/>
                </a:lnTo>
                <a:lnTo>
                  <a:pt x="653208" y="25112"/>
                </a:lnTo>
                <a:lnTo>
                  <a:pt x="640674" y="30471"/>
                </a:lnTo>
                <a:lnTo>
                  <a:pt x="628397" y="36271"/>
                </a:lnTo>
                <a:lnTo>
                  <a:pt x="616300" y="42496"/>
                </a:lnTo>
                <a:lnTo>
                  <a:pt x="604307" y="49130"/>
                </a:lnTo>
                <a:lnTo>
                  <a:pt x="592341" y="56158"/>
                </a:lnTo>
                <a:lnTo>
                  <a:pt x="580326" y="63565"/>
                </a:lnTo>
                <a:lnTo>
                  <a:pt x="568185" y="71333"/>
                </a:lnTo>
                <a:lnTo>
                  <a:pt x="555843" y="79449"/>
                </a:lnTo>
                <a:lnTo>
                  <a:pt x="543221" y="87895"/>
                </a:lnTo>
                <a:lnTo>
                  <a:pt x="530244" y="96656"/>
                </a:lnTo>
                <a:lnTo>
                  <a:pt x="516836" y="105717"/>
                </a:lnTo>
                <a:lnTo>
                  <a:pt x="502919" y="115061"/>
                </a:lnTo>
                <a:lnTo>
                  <a:pt x="485643" y="127258"/>
                </a:lnTo>
                <a:lnTo>
                  <a:pt x="468366" y="139532"/>
                </a:lnTo>
                <a:lnTo>
                  <a:pt x="451116" y="151905"/>
                </a:lnTo>
                <a:lnTo>
                  <a:pt x="433921" y="164396"/>
                </a:lnTo>
                <a:lnTo>
                  <a:pt x="416809" y="177029"/>
                </a:lnTo>
                <a:lnTo>
                  <a:pt x="399808" y="189823"/>
                </a:lnTo>
                <a:lnTo>
                  <a:pt x="382945" y="202800"/>
                </a:lnTo>
                <a:lnTo>
                  <a:pt x="366248" y="215981"/>
                </a:lnTo>
                <a:lnTo>
                  <a:pt x="349746" y="229387"/>
                </a:lnTo>
                <a:lnTo>
                  <a:pt x="333465" y="243039"/>
                </a:lnTo>
                <a:lnTo>
                  <a:pt x="317434" y="256959"/>
                </a:lnTo>
                <a:lnTo>
                  <a:pt x="301680" y="271168"/>
                </a:lnTo>
                <a:lnTo>
                  <a:pt x="286232" y="285686"/>
                </a:lnTo>
                <a:lnTo>
                  <a:pt x="271116" y="300535"/>
                </a:lnTo>
                <a:lnTo>
                  <a:pt x="256362" y="315737"/>
                </a:lnTo>
                <a:lnTo>
                  <a:pt x="241996" y="331311"/>
                </a:lnTo>
                <a:lnTo>
                  <a:pt x="228047" y="347280"/>
                </a:lnTo>
                <a:lnTo>
                  <a:pt x="214542" y="363664"/>
                </a:lnTo>
                <a:lnTo>
                  <a:pt x="201509" y="380485"/>
                </a:lnTo>
                <a:lnTo>
                  <a:pt x="188975" y="397763"/>
                </a:lnTo>
                <a:lnTo>
                  <a:pt x="172381" y="421498"/>
                </a:lnTo>
                <a:lnTo>
                  <a:pt x="156445" y="445944"/>
                </a:lnTo>
                <a:lnTo>
                  <a:pt x="141096" y="470983"/>
                </a:lnTo>
                <a:lnTo>
                  <a:pt x="126265" y="496499"/>
                </a:lnTo>
                <a:lnTo>
                  <a:pt x="111880" y="522374"/>
                </a:lnTo>
                <a:lnTo>
                  <a:pt x="97872" y="548491"/>
                </a:lnTo>
                <a:lnTo>
                  <a:pt x="84170" y="574733"/>
                </a:lnTo>
                <a:lnTo>
                  <a:pt x="70703" y="600982"/>
                </a:lnTo>
                <a:lnTo>
                  <a:pt x="57402" y="627121"/>
                </a:lnTo>
                <a:lnTo>
                  <a:pt x="50791" y="640113"/>
                </a:lnTo>
                <a:lnTo>
                  <a:pt x="44195" y="653033"/>
                </a:lnTo>
                <a:lnTo>
                  <a:pt x="40993" y="660214"/>
                </a:lnTo>
                <a:lnTo>
                  <a:pt x="36587" y="671261"/>
                </a:lnTo>
                <a:lnTo>
                  <a:pt x="32427" y="682946"/>
                </a:lnTo>
                <a:lnTo>
                  <a:pt x="28476" y="695134"/>
                </a:lnTo>
                <a:lnTo>
                  <a:pt x="24699" y="707693"/>
                </a:lnTo>
                <a:lnTo>
                  <a:pt x="21057" y="720489"/>
                </a:lnTo>
                <a:lnTo>
                  <a:pt x="17514" y="733388"/>
                </a:lnTo>
                <a:lnTo>
                  <a:pt x="14034" y="746258"/>
                </a:lnTo>
                <a:lnTo>
                  <a:pt x="10579" y="758964"/>
                </a:lnTo>
                <a:lnTo>
                  <a:pt x="7113" y="771373"/>
                </a:lnTo>
                <a:lnTo>
                  <a:pt x="3598" y="783351"/>
                </a:lnTo>
                <a:lnTo>
                  <a:pt x="0" y="794765"/>
                </a:lnTo>
                <a:lnTo>
                  <a:pt x="7090" y="793856"/>
                </a:lnTo>
                <a:lnTo>
                  <a:pt x="19777" y="792290"/>
                </a:lnTo>
                <a:lnTo>
                  <a:pt x="32787" y="790818"/>
                </a:lnTo>
                <a:lnTo>
                  <a:pt x="45653" y="789569"/>
                </a:lnTo>
                <a:lnTo>
                  <a:pt x="57912" y="788669"/>
                </a:lnTo>
                <a:lnTo>
                  <a:pt x="74408" y="819055"/>
                </a:lnTo>
                <a:lnTo>
                  <a:pt x="88792" y="849974"/>
                </a:lnTo>
                <a:lnTo>
                  <a:pt x="101206" y="881386"/>
                </a:lnTo>
                <a:lnTo>
                  <a:pt x="105339" y="893826"/>
                </a:lnTo>
                <a:lnTo>
                  <a:pt x="969879" y="893826"/>
                </a:lnTo>
                <a:lnTo>
                  <a:pt x="973156" y="887726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1466850" y="5775198"/>
            <a:ext cx="203777" cy="451865"/>
          </a:xfrm>
          <a:custGeom>
            <a:avLst/>
            <a:gdLst/>
            <a:ahLst/>
            <a:cxnLst/>
            <a:rect l="l" t="t" r="r" b="b"/>
            <a:pathLst>
              <a:path w="203777" h="451865">
                <a:moveTo>
                  <a:pt x="26729" y="7545"/>
                </a:moveTo>
                <a:lnTo>
                  <a:pt x="23621" y="0"/>
                </a:lnTo>
                <a:lnTo>
                  <a:pt x="17525" y="23622"/>
                </a:lnTo>
                <a:lnTo>
                  <a:pt x="11430" y="48767"/>
                </a:lnTo>
                <a:lnTo>
                  <a:pt x="6096" y="72389"/>
                </a:lnTo>
                <a:lnTo>
                  <a:pt x="0" y="97536"/>
                </a:lnTo>
                <a:lnTo>
                  <a:pt x="10611" y="104220"/>
                </a:lnTo>
                <a:lnTo>
                  <a:pt x="20786" y="111518"/>
                </a:lnTo>
                <a:lnTo>
                  <a:pt x="30812" y="119165"/>
                </a:lnTo>
                <a:lnTo>
                  <a:pt x="40978" y="126898"/>
                </a:lnTo>
                <a:lnTo>
                  <a:pt x="51570" y="134451"/>
                </a:lnTo>
                <a:lnTo>
                  <a:pt x="53340" y="135636"/>
                </a:lnTo>
                <a:lnTo>
                  <a:pt x="41681" y="143405"/>
                </a:lnTo>
                <a:lnTo>
                  <a:pt x="32066" y="150788"/>
                </a:lnTo>
                <a:lnTo>
                  <a:pt x="23100" y="158209"/>
                </a:lnTo>
                <a:lnTo>
                  <a:pt x="13390" y="166094"/>
                </a:lnTo>
                <a:lnTo>
                  <a:pt x="8381" y="169925"/>
                </a:lnTo>
                <a:lnTo>
                  <a:pt x="17830" y="180114"/>
                </a:lnTo>
                <a:lnTo>
                  <a:pt x="25256" y="186865"/>
                </a:lnTo>
                <a:lnTo>
                  <a:pt x="31263" y="191719"/>
                </a:lnTo>
                <a:lnTo>
                  <a:pt x="36457" y="196218"/>
                </a:lnTo>
                <a:lnTo>
                  <a:pt x="41442" y="201901"/>
                </a:lnTo>
                <a:lnTo>
                  <a:pt x="46825" y="210310"/>
                </a:lnTo>
                <a:lnTo>
                  <a:pt x="53210" y="222986"/>
                </a:lnTo>
                <a:lnTo>
                  <a:pt x="53340" y="223265"/>
                </a:lnTo>
                <a:lnTo>
                  <a:pt x="53340" y="247650"/>
                </a:lnTo>
                <a:lnTo>
                  <a:pt x="41147" y="299465"/>
                </a:lnTo>
                <a:lnTo>
                  <a:pt x="38100" y="324612"/>
                </a:lnTo>
                <a:lnTo>
                  <a:pt x="41909" y="357377"/>
                </a:lnTo>
                <a:lnTo>
                  <a:pt x="49530" y="388619"/>
                </a:lnTo>
                <a:lnTo>
                  <a:pt x="58674" y="419862"/>
                </a:lnTo>
                <a:lnTo>
                  <a:pt x="67818" y="451865"/>
                </a:lnTo>
                <a:lnTo>
                  <a:pt x="71628" y="434339"/>
                </a:lnTo>
                <a:lnTo>
                  <a:pt x="76200" y="418338"/>
                </a:lnTo>
                <a:lnTo>
                  <a:pt x="80772" y="400050"/>
                </a:lnTo>
                <a:lnTo>
                  <a:pt x="86868" y="384048"/>
                </a:lnTo>
                <a:lnTo>
                  <a:pt x="99731" y="384003"/>
                </a:lnTo>
                <a:lnTo>
                  <a:pt x="112122" y="383503"/>
                </a:lnTo>
                <a:lnTo>
                  <a:pt x="124373" y="382849"/>
                </a:lnTo>
                <a:lnTo>
                  <a:pt x="136815" y="382347"/>
                </a:lnTo>
                <a:lnTo>
                  <a:pt x="149781" y="382299"/>
                </a:lnTo>
                <a:lnTo>
                  <a:pt x="156209" y="382524"/>
                </a:lnTo>
                <a:lnTo>
                  <a:pt x="171204" y="382787"/>
                </a:lnTo>
                <a:lnTo>
                  <a:pt x="182549" y="385641"/>
                </a:lnTo>
                <a:lnTo>
                  <a:pt x="192124" y="392040"/>
                </a:lnTo>
                <a:lnTo>
                  <a:pt x="201809" y="402941"/>
                </a:lnTo>
                <a:lnTo>
                  <a:pt x="201930" y="403098"/>
                </a:lnTo>
                <a:lnTo>
                  <a:pt x="203284" y="384211"/>
                </a:lnTo>
                <a:lnTo>
                  <a:pt x="203777" y="368704"/>
                </a:lnTo>
                <a:lnTo>
                  <a:pt x="203301" y="356078"/>
                </a:lnTo>
                <a:lnTo>
                  <a:pt x="201748" y="345833"/>
                </a:lnTo>
                <a:lnTo>
                  <a:pt x="199009" y="337473"/>
                </a:lnTo>
                <a:lnTo>
                  <a:pt x="194976" y="330498"/>
                </a:lnTo>
                <a:lnTo>
                  <a:pt x="189541" y="324409"/>
                </a:lnTo>
                <a:lnTo>
                  <a:pt x="182596" y="318709"/>
                </a:lnTo>
                <a:lnTo>
                  <a:pt x="174033" y="312898"/>
                </a:lnTo>
                <a:lnTo>
                  <a:pt x="163744" y="306479"/>
                </a:lnTo>
                <a:lnTo>
                  <a:pt x="151620" y="298953"/>
                </a:lnTo>
                <a:lnTo>
                  <a:pt x="139446" y="291084"/>
                </a:lnTo>
                <a:lnTo>
                  <a:pt x="134878" y="278167"/>
                </a:lnTo>
                <a:lnTo>
                  <a:pt x="130660" y="265701"/>
                </a:lnTo>
                <a:lnTo>
                  <a:pt x="126705" y="253608"/>
                </a:lnTo>
                <a:lnTo>
                  <a:pt x="122926" y="241811"/>
                </a:lnTo>
                <a:lnTo>
                  <a:pt x="119237" y="230231"/>
                </a:lnTo>
                <a:lnTo>
                  <a:pt x="115550" y="218793"/>
                </a:lnTo>
                <a:lnTo>
                  <a:pt x="111781" y="207418"/>
                </a:lnTo>
                <a:lnTo>
                  <a:pt x="107841" y="196028"/>
                </a:lnTo>
                <a:lnTo>
                  <a:pt x="103644" y="184548"/>
                </a:lnTo>
                <a:lnTo>
                  <a:pt x="99104" y="172898"/>
                </a:lnTo>
                <a:lnTo>
                  <a:pt x="94135" y="161003"/>
                </a:lnTo>
                <a:lnTo>
                  <a:pt x="88648" y="148783"/>
                </a:lnTo>
                <a:lnTo>
                  <a:pt x="82559" y="136163"/>
                </a:lnTo>
                <a:lnTo>
                  <a:pt x="82296" y="135636"/>
                </a:lnTo>
                <a:lnTo>
                  <a:pt x="76597" y="124100"/>
                </a:lnTo>
                <a:lnTo>
                  <a:pt x="71113" y="112555"/>
                </a:lnTo>
                <a:lnTo>
                  <a:pt x="65815" y="100997"/>
                </a:lnTo>
                <a:lnTo>
                  <a:pt x="60674" y="89420"/>
                </a:lnTo>
                <a:lnTo>
                  <a:pt x="55663" y="77822"/>
                </a:lnTo>
                <a:lnTo>
                  <a:pt x="50753" y="66198"/>
                </a:lnTo>
                <a:lnTo>
                  <a:pt x="45916" y="54543"/>
                </a:lnTo>
                <a:lnTo>
                  <a:pt x="41123" y="42855"/>
                </a:lnTo>
                <a:lnTo>
                  <a:pt x="36346" y="31129"/>
                </a:lnTo>
                <a:lnTo>
                  <a:pt x="31558" y="19360"/>
                </a:lnTo>
                <a:lnTo>
                  <a:pt x="26729" y="7545"/>
                </a:lnTo>
                <a:close/>
              </a:path>
            </a:pathLst>
          </a:custGeom>
          <a:solidFill>
            <a:srgbClr val="FFFDD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1486869" y="5259474"/>
            <a:ext cx="908858" cy="854067"/>
          </a:xfrm>
          <a:custGeom>
            <a:avLst/>
            <a:gdLst/>
            <a:ahLst/>
            <a:cxnLst/>
            <a:rect l="l" t="t" r="r" b="b"/>
            <a:pathLst>
              <a:path w="908858" h="854067">
                <a:moveTo>
                  <a:pt x="255824" y="854051"/>
                </a:moveTo>
                <a:lnTo>
                  <a:pt x="267697" y="853576"/>
                </a:lnTo>
                <a:lnTo>
                  <a:pt x="280541" y="852966"/>
                </a:lnTo>
                <a:lnTo>
                  <a:pt x="293450" y="852143"/>
                </a:lnTo>
                <a:lnTo>
                  <a:pt x="306360" y="850992"/>
                </a:lnTo>
                <a:lnTo>
                  <a:pt x="319209" y="849403"/>
                </a:lnTo>
                <a:lnTo>
                  <a:pt x="331932" y="847261"/>
                </a:lnTo>
                <a:lnTo>
                  <a:pt x="344468" y="844455"/>
                </a:lnTo>
                <a:lnTo>
                  <a:pt x="356752" y="840872"/>
                </a:lnTo>
                <a:lnTo>
                  <a:pt x="368721" y="836399"/>
                </a:lnTo>
                <a:lnTo>
                  <a:pt x="380311" y="830924"/>
                </a:lnTo>
                <a:lnTo>
                  <a:pt x="391460" y="824333"/>
                </a:lnTo>
                <a:lnTo>
                  <a:pt x="402890" y="815189"/>
                </a:lnTo>
                <a:lnTo>
                  <a:pt x="412034" y="806807"/>
                </a:lnTo>
                <a:lnTo>
                  <a:pt x="421940" y="796139"/>
                </a:lnTo>
                <a:lnTo>
                  <a:pt x="431084" y="787757"/>
                </a:lnTo>
                <a:lnTo>
                  <a:pt x="441752" y="789281"/>
                </a:lnTo>
                <a:lnTo>
                  <a:pt x="451658" y="791567"/>
                </a:lnTo>
                <a:lnTo>
                  <a:pt x="460802" y="794615"/>
                </a:lnTo>
                <a:lnTo>
                  <a:pt x="470708" y="796139"/>
                </a:lnTo>
                <a:lnTo>
                  <a:pt x="483352" y="799414"/>
                </a:lnTo>
                <a:lnTo>
                  <a:pt x="495524" y="801583"/>
                </a:lnTo>
                <a:lnTo>
                  <a:pt x="507069" y="802245"/>
                </a:lnTo>
                <a:lnTo>
                  <a:pt x="518502" y="801189"/>
                </a:lnTo>
                <a:lnTo>
                  <a:pt x="530340" y="798208"/>
                </a:lnTo>
                <a:lnTo>
                  <a:pt x="543098" y="793091"/>
                </a:lnTo>
                <a:lnTo>
                  <a:pt x="550375" y="789528"/>
                </a:lnTo>
                <a:lnTo>
                  <a:pt x="562078" y="784045"/>
                </a:lnTo>
                <a:lnTo>
                  <a:pt x="572942" y="779460"/>
                </a:lnTo>
                <a:lnTo>
                  <a:pt x="583857" y="775533"/>
                </a:lnTo>
                <a:lnTo>
                  <a:pt x="595710" y="772029"/>
                </a:lnTo>
                <a:lnTo>
                  <a:pt x="609392" y="768707"/>
                </a:lnTo>
                <a:lnTo>
                  <a:pt x="610058" y="768377"/>
                </a:lnTo>
                <a:lnTo>
                  <a:pt x="624025" y="760958"/>
                </a:lnTo>
                <a:lnTo>
                  <a:pt x="634905" y="754155"/>
                </a:lnTo>
                <a:lnTo>
                  <a:pt x="643241" y="747700"/>
                </a:lnTo>
                <a:lnTo>
                  <a:pt x="649573" y="741326"/>
                </a:lnTo>
                <a:lnTo>
                  <a:pt x="654444" y="734765"/>
                </a:lnTo>
                <a:lnTo>
                  <a:pt x="658395" y="727751"/>
                </a:lnTo>
                <a:lnTo>
                  <a:pt x="661967" y="720014"/>
                </a:lnTo>
                <a:lnTo>
                  <a:pt x="665703" y="711289"/>
                </a:lnTo>
                <a:lnTo>
                  <a:pt x="670144" y="701307"/>
                </a:lnTo>
                <a:lnTo>
                  <a:pt x="675831" y="689802"/>
                </a:lnTo>
                <a:lnTo>
                  <a:pt x="683306" y="676505"/>
                </a:lnTo>
                <a:lnTo>
                  <a:pt x="689402" y="685649"/>
                </a:lnTo>
                <a:lnTo>
                  <a:pt x="695498" y="694031"/>
                </a:lnTo>
                <a:lnTo>
                  <a:pt x="700070" y="703175"/>
                </a:lnTo>
                <a:lnTo>
                  <a:pt x="705404" y="711557"/>
                </a:lnTo>
                <a:lnTo>
                  <a:pt x="710215" y="707854"/>
                </a:lnTo>
                <a:lnTo>
                  <a:pt x="719041" y="700194"/>
                </a:lnTo>
                <a:lnTo>
                  <a:pt x="727909" y="692528"/>
                </a:lnTo>
                <a:lnTo>
                  <a:pt x="739694" y="684125"/>
                </a:lnTo>
                <a:lnTo>
                  <a:pt x="747314" y="678029"/>
                </a:lnTo>
                <a:lnTo>
                  <a:pt x="755696" y="674981"/>
                </a:lnTo>
                <a:lnTo>
                  <a:pt x="763316" y="671171"/>
                </a:lnTo>
                <a:lnTo>
                  <a:pt x="767126" y="671171"/>
                </a:lnTo>
                <a:lnTo>
                  <a:pt x="773222" y="672695"/>
                </a:lnTo>
                <a:lnTo>
                  <a:pt x="779728" y="674203"/>
                </a:lnTo>
                <a:lnTo>
                  <a:pt x="791944" y="674936"/>
                </a:lnTo>
                <a:lnTo>
                  <a:pt x="804048" y="673542"/>
                </a:lnTo>
                <a:lnTo>
                  <a:pt x="816059" y="670788"/>
                </a:lnTo>
                <a:lnTo>
                  <a:pt x="827994" y="667440"/>
                </a:lnTo>
                <a:lnTo>
                  <a:pt x="839871" y="664264"/>
                </a:lnTo>
                <a:lnTo>
                  <a:pt x="851708" y="662027"/>
                </a:lnTo>
                <a:lnTo>
                  <a:pt x="854756" y="619355"/>
                </a:lnTo>
                <a:lnTo>
                  <a:pt x="857804" y="577445"/>
                </a:lnTo>
                <a:lnTo>
                  <a:pt x="860090" y="534773"/>
                </a:lnTo>
                <a:lnTo>
                  <a:pt x="863138" y="493625"/>
                </a:lnTo>
                <a:lnTo>
                  <a:pt x="871956" y="488789"/>
                </a:lnTo>
                <a:lnTo>
                  <a:pt x="884127" y="482366"/>
                </a:lnTo>
                <a:lnTo>
                  <a:pt x="895704" y="474798"/>
                </a:lnTo>
                <a:lnTo>
                  <a:pt x="904632" y="465338"/>
                </a:lnTo>
                <a:lnTo>
                  <a:pt x="908858" y="453239"/>
                </a:lnTo>
                <a:lnTo>
                  <a:pt x="907107" y="441562"/>
                </a:lnTo>
                <a:lnTo>
                  <a:pt x="898800" y="432987"/>
                </a:lnTo>
                <a:lnTo>
                  <a:pt x="887192" y="428468"/>
                </a:lnTo>
                <a:lnTo>
                  <a:pt x="876092" y="424283"/>
                </a:lnTo>
                <a:lnTo>
                  <a:pt x="877616" y="412091"/>
                </a:lnTo>
                <a:lnTo>
                  <a:pt x="879140" y="401423"/>
                </a:lnTo>
                <a:lnTo>
                  <a:pt x="879140" y="389993"/>
                </a:lnTo>
                <a:lnTo>
                  <a:pt x="880664" y="380087"/>
                </a:lnTo>
                <a:lnTo>
                  <a:pt x="876073" y="380246"/>
                </a:lnTo>
                <a:lnTo>
                  <a:pt x="863368" y="380051"/>
                </a:lnTo>
                <a:lnTo>
                  <a:pt x="850097" y="380008"/>
                </a:lnTo>
                <a:lnTo>
                  <a:pt x="837437" y="381378"/>
                </a:lnTo>
                <a:lnTo>
                  <a:pt x="826562" y="385421"/>
                </a:lnTo>
                <a:lnTo>
                  <a:pt x="816600" y="390705"/>
                </a:lnTo>
                <a:lnTo>
                  <a:pt x="805882" y="397992"/>
                </a:lnTo>
                <a:lnTo>
                  <a:pt x="796082" y="405995"/>
                </a:lnTo>
                <a:lnTo>
                  <a:pt x="789224" y="412091"/>
                </a:lnTo>
                <a:lnTo>
                  <a:pt x="784652" y="415901"/>
                </a:lnTo>
                <a:lnTo>
                  <a:pt x="782366" y="422759"/>
                </a:lnTo>
                <a:lnTo>
                  <a:pt x="780842" y="428855"/>
                </a:lnTo>
                <a:lnTo>
                  <a:pt x="779318" y="434189"/>
                </a:lnTo>
                <a:lnTo>
                  <a:pt x="777794" y="438761"/>
                </a:lnTo>
                <a:lnTo>
                  <a:pt x="771698" y="441809"/>
                </a:lnTo>
                <a:lnTo>
                  <a:pt x="757220" y="441809"/>
                </a:lnTo>
                <a:lnTo>
                  <a:pt x="752648" y="444857"/>
                </a:lnTo>
                <a:lnTo>
                  <a:pt x="744266" y="460859"/>
                </a:lnTo>
                <a:lnTo>
                  <a:pt x="739694" y="479147"/>
                </a:lnTo>
                <a:lnTo>
                  <a:pt x="734360" y="495911"/>
                </a:lnTo>
                <a:lnTo>
                  <a:pt x="731671" y="506231"/>
                </a:lnTo>
                <a:lnTo>
                  <a:pt x="729362" y="518974"/>
                </a:lnTo>
                <a:lnTo>
                  <a:pt x="728192" y="530423"/>
                </a:lnTo>
                <a:lnTo>
                  <a:pt x="727603" y="541146"/>
                </a:lnTo>
                <a:lnTo>
                  <a:pt x="727036" y="551709"/>
                </a:lnTo>
                <a:lnTo>
                  <a:pt x="725933" y="562680"/>
                </a:lnTo>
                <a:lnTo>
                  <a:pt x="723734" y="574626"/>
                </a:lnTo>
                <a:lnTo>
                  <a:pt x="719882" y="588113"/>
                </a:lnTo>
                <a:lnTo>
                  <a:pt x="716072" y="593447"/>
                </a:lnTo>
                <a:lnTo>
                  <a:pt x="708452" y="596495"/>
                </a:lnTo>
                <a:lnTo>
                  <a:pt x="700070" y="598019"/>
                </a:lnTo>
                <a:lnTo>
                  <a:pt x="690926" y="601067"/>
                </a:lnTo>
                <a:lnTo>
                  <a:pt x="689507" y="598456"/>
                </a:lnTo>
                <a:lnTo>
                  <a:pt x="683204" y="586587"/>
                </a:lnTo>
                <a:lnTo>
                  <a:pt x="677376" y="575377"/>
                </a:lnTo>
                <a:lnTo>
                  <a:pt x="671744" y="564646"/>
                </a:lnTo>
                <a:lnTo>
                  <a:pt x="666031" y="554215"/>
                </a:lnTo>
                <a:lnTo>
                  <a:pt x="659960" y="543906"/>
                </a:lnTo>
                <a:lnTo>
                  <a:pt x="653254" y="533539"/>
                </a:lnTo>
                <a:lnTo>
                  <a:pt x="645634" y="522934"/>
                </a:lnTo>
                <a:lnTo>
                  <a:pt x="636824" y="511913"/>
                </a:lnTo>
                <a:lnTo>
                  <a:pt x="630835" y="505925"/>
                </a:lnTo>
                <a:lnTo>
                  <a:pt x="621855" y="496944"/>
                </a:lnTo>
                <a:lnTo>
                  <a:pt x="612875" y="487964"/>
                </a:lnTo>
                <a:lnTo>
                  <a:pt x="603895" y="478984"/>
                </a:lnTo>
                <a:lnTo>
                  <a:pt x="594914" y="470003"/>
                </a:lnTo>
                <a:lnTo>
                  <a:pt x="607240" y="464910"/>
                </a:lnTo>
                <a:lnTo>
                  <a:pt x="619104" y="460296"/>
                </a:lnTo>
                <a:lnTo>
                  <a:pt x="630963" y="455893"/>
                </a:lnTo>
                <a:lnTo>
                  <a:pt x="642823" y="451624"/>
                </a:lnTo>
                <a:lnTo>
                  <a:pt x="654691" y="447413"/>
                </a:lnTo>
                <a:lnTo>
                  <a:pt x="666571" y="443184"/>
                </a:lnTo>
                <a:lnTo>
                  <a:pt x="678472" y="438859"/>
                </a:lnTo>
                <a:lnTo>
                  <a:pt x="690398" y="434362"/>
                </a:lnTo>
                <a:lnTo>
                  <a:pt x="702356" y="429617"/>
                </a:lnTo>
                <a:lnTo>
                  <a:pt x="703880" y="399899"/>
                </a:lnTo>
                <a:lnTo>
                  <a:pt x="703880" y="372467"/>
                </a:lnTo>
                <a:lnTo>
                  <a:pt x="705404" y="342749"/>
                </a:lnTo>
                <a:lnTo>
                  <a:pt x="705404" y="314555"/>
                </a:lnTo>
                <a:lnTo>
                  <a:pt x="710804" y="312055"/>
                </a:lnTo>
                <a:lnTo>
                  <a:pt x="721659" y="306736"/>
                </a:lnTo>
                <a:lnTo>
                  <a:pt x="731684" y="300703"/>
                </a:lnTo>
                <a:lnTo>
                  <a:pt x="739918" y="293545"/>
                </a:lnTo>
                <a:lnTo>
                  <a:pt x="745400" y="284851"/>
                </a:lnTo>
                <a:lnTo>
                  <a:pt x="747170" y="274211"/>
                </a:lnTo>
                <a:lnTo>
                  <a:pt x="744266" y="261215"/>
                </a:lnTo>
                <a:lnTo>
                  <a:pt x="741218" y="252071"/>
                </a:lnTo>
                <a:lnTo>
                  <a:pt x="734360" y="246737"/>
                </a:lnTo>
                <a:lnTo>
                  <a:pt x="727502" y="243689"/>
                </a:lnTo>
                <a:lnTo>
                  <a:pt x="719882" y="240641"/>
                </a:lnTo>
                <a:lnTo>
                  <a:pt x="713024" y="237593"/>
                </a:lnTo>
                <a:lnTo>
                  <a:pt x="705404" y="221591"/>
                </a:lnTo>
                <a:lnTo>
                  <a:pt x="702802" y="215933"/>
                </a:lnTo>
                <a:lnTo>
                  <a:pt x="697638" y="204140"/>
                </a:lnTo>
                <a:lnTo>
                  <a:pt x="692787" y="192573"/>
                </a:lnTo>
                <a:lnTo>
                  <a:pt x="688056" y="181187"/>
                </a:lnTo>
                <a:lnTo>
                  <a:pt x="683250" y="169937"/>
                </a:lnTo>
                <a:lnTo>
                  <a:pt x="672637" y="147666"/>
                </a:lnTo>
                <a:lnTo>
                  <a:pt x="659395" y="125396"/>
                </a:lnTo>
                <a:lnTo>
                  <a:pt x="640267" y="100417"/>
                </a:lnTo>
                <a:lnTo>
                  <a:pt x="634350" y="93575"/>
                </a:lnTo>
                <a:lnTo>
                  <a:pt x="116687" y="93575"/>
                </a:lnTo>
                <a:lnTo>
                  <a:pt x="116378" y="95861"/>
                </a:lnTo>
                <a:lnTo>
                  <a:pt x="116378" y="105767"/>
                </a:lnTo>
                <a:lnTo>
                  <a:pt x="109520" y="114149"/>
                </a:lnTo>
                <a:lnTo>
                  <a:pt x="100376" y="121007"/>
                </a:lnTo>
                <a:lnTo>
                  <a:pt x="91994" y="128627"/>
                </a:lnTo>
                <a:lnTo>
                  <a:pt x="84374" y="135485"/>
                </a:lnTo>
                <a:lnTo>
                  <a:pt x="70885" y="147079"/>
                </a:lnTo>
                <a:lnTo>
                  <a:pt x="62651" y="156923"/>
                </a:lnTo>
                <a:lnTo>
                  <a:pt x="56019" y="167513"/>
                </a:lnTo>
                <a:lnTo>
                  <a:pt x="50798" y="178761"/>
                </a:lnTo>
                <a:lnTo>
                  <a:pt x="46801" y="190578"/>
                </a:lnTo>
                <a:lnTo>
                  <a:pt x="43836" y="202875"/>
                </a:lnTo>
                <a:lnTo>
                  <a:pt x="41715" y="215564"/>
                </a:lnTo>
                <a:lnTo>
                  <a:pt x="40248" y="228557"/>
                </a:lnTo>
                <a:lnTo>
                  <a:pt x="39245" y="241764"/>
                </a:lnTo>
                <a:lnTo>
                  <a:pt x="38518" y="255098"/>
                </a:lnTo>
                <a:lnTo>
                  <a:pt x="37876" y="268469"/>
                </a:lnTo>
                <a:lnTo>
                  <a:pt x="37130" y="281789"/>
                </a:lnTo>
                <a:lnTo>
                  <a:pt x="37841" y="287439"/>
                </a:lnTo>
                <a:lnTo>
                  <a:pt x="38939" y="299306"/>
                </a:lnTo>
                <a:lnTo>
                  <a:pt x="39040" y="308106"/>
                </a:lnTo>
                <a:lnTo>
                  <a:pt x="38185" y="314627"/>
                </a:lnTo>
                <a:lnTo>
                  <a:pt x="36416" y="319656"/>
                </a:lnTo>
                <a:lnTo>
                  <a:pt x="33775" y="323979"/>
                </a:lnTo>
                <a:lnTo>
                  <a:pt x="30303" y="328384"/>
                </a:lnTo>
                <a:lnTo>
                  <a:pt x="26042" y="333658"/>
                </a:lnTo>
                <a:lnTo>
                  <a:pt x="21032" y="340588"/>
                </a:lnTo>
                <a:lnTo>
                  <a:pt x="15317" y="349960"/>
                </a:lnTo>
                <a:lnTo>
                  <a:pt x="8936" y="362561"/>
                </a:lnTo>
                <a:lnTo>
                  <a:pt x="4844" y="375733"/>
                </a:lnTo>
                <a:lnTo>
                  <a:pt x="2819" y="387005"/>
                </a:lnTo>
                <a:lnTo>
                  <a:pt x="1408" y="399560"/>
                </a:lnTo>
                <a:lnTo>
                  <a:pt x="526" y="413085"/>
                </a:lnTo>
                <a:lnTo>
                  <a:pt x="86" y="427268"/>
                </a:lnTo>
                <a:lnTo>
                  <a:pt x="0" y="441798"/>
                </a:lnTo>
                <a:lnTo>
                  <a:pt x="182" y="456362"/>
                </a:lnTo>
                <a:lnTo>
                  <a:pt x="545" y="470648"/>
                </a:lnTo>
                <a:lnTo>
                  <a:pt x="1003" y="484344"/>
                </a:lnTo>
                <a:lnTo>
                  <a:pt x="1469" y="497138"/>
                </a:lnTo>
                <a:lnTo>
                  <a:pt x="1856" y="508718"/>
                </a:lnTo>
                <a:lnTo>
                  <a:pt x="2078" y="518771"/>
                </a:lnTo>
                <a:lnTo>
                  <a:pt x="8049" y="533407"/>
                </a:lnTo>
                <a:lnTo>
                  <a:pt x="14318" y="547950"/>
                </a:lnTo>
                <a:lnTo>
                  <a:pt x="20833" y="562418"/>
                </a:lnTo>
                <a:lnTo>
                  <a:pt x="27538" y="576829"/>
                </a:lnTo>
                <a:lnTo>
                  <a:pt x="34379" y="591198"/>
                </a:lnTo>
                <a:lnTo>
                  <a:pt x="41302" y="605545"/>
                </a:lnTo>
                <a:lnTo>
                  <a:pt x="48252" y="619886"/>
                </a:lnTo>
                <a:lnTo>
                  <a:pt x="55176" y="634238"/>
                </a:lnTo>
                <a:lnTo>
                  <a:pt x="62018" y="648619"/>
                </a:lnTo>
                <a:lnTo>
                  <a:pt x="68725" y="663047"/>
                </a:lnTo>
                <a:lnTo>
                  <a:pt x="75242" y="677537"/>
                </a:lnTo>
                <a:lnTo>
                  <a:pt x="81514" y="692109"/>
                </a:lnTo>
                <a:lnTo>
                  <a:pt x="87488" y="706778"/>
                </a:lnTo>
                <a:lnTo>
                  <a:pt x="93109" y="721563"/>
                </a:lnTo>
                <a:lnTo>
                  <a:pt x="98323" y="736481"/>
                </a:lnTo>
                <a:lnTo>
                  <a:pt x="103075" y="751548"/>
                </a:lnTo>
                <a:lnTo>
                  <a:pt x="107310" y="766783"/>
                </a:lnTo>
                <a:lnTo>
                  <a:pt x="110976" y="782203"/>
                </a:lnTo>
                <a:lnTo>
                  <a:pt x="114017" y="797825"/>
                </a:lnTo>
                <a:lnTo>
                  <a:pt x="116378" y="813665"/>
                </a:lnTo>
                <a:lnTo>
                  <a:pt x="118821" y="815528"/>
                </a:lnTo>
                <a:lnTo>
                  <a:pt x="131264" y="825222"/>
                </a:lnTo>
                <a:lnTo>
                  <a:pt x="141366" y="832978"/>
                </a:lnTo>
                <a:lnTo>
                  <a:pt x="150347" y="839033"/>
                </a:lnTo>
                <a:lnTo>
                  <a:pt x="159425" y="843626"/>
                </a:lnTo>
                <a:lnTo>
                  <a:pt x="169820" y="846994"/>
                </a:lnTo>
                <a:lnTo>
                  <a:pt x="182751" y="849374"/>
                </a:lnTo>
                <a:lnTo>
                  <a:pt x="199436" y="851003"/>
                </a:lnTo>
                <a:lnTo>
                  <a:pt x="205165" y="851342"/>
                </a:lnTo>
                <a:lnTo>
                  <a:pt x="217788" y="852337"/>
                </a:lnTo>
                <a:lnTo>
                  <a:pt x="230434" y="853370"/>
                </a:lnTo>
                <a:lnTo>
                  <a:pt x="243110" y="854067"/>
                </a:lnTo>
                <a:lnTo>
                  <a:pt x="255824" y="854051"/>
                </a:lnTo>
                <a:close/>
              </a:path>
            </a:pathLst>
          </a:custGeom>
          <a:solidFill>
            <a:srgbClr val="FFD3A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1830282" y="5623087"/>
            <a:ext cx="173015" cy="162782"/>
          </a:xfrm>
          <a:custGeom>
            <a:avLst/>
            <a:gdLst/>
            <a:ahLst/>
            <a:cxnLst/>
            <a:rect l="l" t="t" r="r" b="b"/>
            <a:pathLst>
              <a:path w="173015" h="162782">
                <a:moveTo>
                  <a:pt x="68133" y="1222"/>
                </a:moveTo>
                <a:lnTo>
                  <a:pt x="56888" y="4325"/>
                </a:lnTo>
                <a:lnTo>
                  <a:pt x="46545" y="9495"/>
                </a:lnTo>
                <a:lnTo>
                  <a:pt x="36616" y="16917"/>
                </a:lnTo>
                <a:lnTo>
                  <a:pt x="26611" y="26777"/>
                </a:lnTo>
                <a:lnTo>
                  <a:pt x="22901" y="30952"/>
                </a:lnTo>
                <a:lnTo>
                  <a:pt x="14935" y="39909"/>
                </a:lnTo>
                <a:lnTo>
                  <a:pt x="8665" y="50200"/>
                </a:lnTo>
                <a:lnTo>
                  <a:pt x="4088" y="61506"/>
                </a:lnTo>
                <a:lnTo>
                  <a:pt x="1201" y="73506"/>
                </a:lnTo>
                <a:lnTo>
                  <a:pt x="0" y="85879"/>
                </a:lnTo>
                <a:lnTo>
                  <a:pt x="479" y="98306"/>
                </a:lnTo>
                <a:lnTo>
                  <a:pt x="2637" y="110465"/>
                </a:lnTo>
                <a:lnTo>
                  <a:pt x="6468" y="122035"/>
                </a:lnTo>
                <a:lnTo>
                  <a:pt x="11969" y="132697"/>
                </a:lnTo>
                <a:lnTo>
                  <a:pt x="19137" y="142130"/>
                </a:lnTo>
                <a:lnTo>
                  <a:pt x="27966" y="150014"/>
                </a:lnTo>
                <a:lnTo>
                  <a:pt x="38454" y="156027"/>
                </a:lnTo>
                <a:lnTo>
                  <a:pt x="44237" y="158206"/>
                </a:lnTo>
                <a:lnTo>
                  <a:pt x="54164" y="161717"/>
                </a:lnTo>
                <a:lnTo>
                  <a:pt x="64565" y="162782"/>
                </a:lnTo>
                <a:lnTo>
                  <a:pt x="75326" y="161721"/>
                </a:lnTo>
                <a:lnTo>
                  <a:pt x="86332" y="158855"/>
                </a:lnTo>
                <a:lnTo>
                  <a:pt x="97469" y="154503"/>
                </a:lnTo>
                <a:lnTo>
                  <a:pt x="108623" y="148984"/>
                </a:lnTo>
                <a:lnTo>
                  <a:pt x="119679" y="142620"/>
                </a:lnTo>
                <a:lnTo>
                  <a:pt x="130524" y="135729"/>
                </a:lnTo>
                <a:lnTo>
                  <a:pt x="141043" y="128631"/>
                </a:lnTo>
                <a:lnTo>
                  <a:pt x="151123" y="121647"/>
                </a:lnTo>
                <a:lnTo>
                  <a:pt x="160647" y="115096"/>
                </a:lnTo>
                <a:lnTo>
                  <a:pt x="169503" y="109297"/>
                </a:lnTo>
                <a:lnTo>
                  <a:pt x="173015" y="107152"/>
                </a:lnTo>
                <a:lnTo>
                  <a:pt x="168608" y="98403"/>
                </a:lnTo>
                <a:lnTo>
                  <a:pt x="163749" y="87444"/>
                </a:lnTo>
                <a:lnTo>
                  <a:pt x="158402" y="74949"/>
                </a:lnTo>
                <a:lnTo>
                  <a:pt x="152530" y="61594"/>
                </a:lnTo>
                <a:lnTo>
                  <a:pt x="146096" y="48052"/>
                </a:lnTo>
                <a:lnTo>
                  <a:pt x="139062" y="34999"/>
                </a:lnTo>
                <a:lnTo>
                  <a:pt x="131392" y="23110"/>
                </a:lnTo>
                <a:lnTo>
                  <a:pt x="123048" y="13058"/>
                </a:lnTo>
                <a:lnTo>
                  <a:pt x="113994" y="5518"/>
                </a:lnTo>
                <a:lnTo>
                  <a:pt x="104192" y="1166"/>
                </a:lnTo>
                <a:lnTo>
                  <a:pt x="95291" y="472"/>
                </a:lnTo>
                <a:lnTo>
                  <a:pt x="80771" y="0"/>
                </a:lnTo>
                <a:lnTo>
                  <a:pt x="68133" y="1222"/>
                </a:lnTo>
                <a:close/>
              </a:path>
            </a:pathLst>
          </a:custGeom>
          <a:solidFill>
            <a:srgbClr val="FFFD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1626108" y="5682234"/>
            <a:ext cx="275844" cy="374903"/>
          </a:xfrm>
          <a:custGeom>
            <a:avLst/>
            <a:gdLst/>
            <a:ahLst/>
            <a:cxnLst/>
            <a:rect l="l" t="t" r="r" b="b"/>
            <a:pathLst>
              <a:path w="275844" h="374903">
                <a:moveTo>
                  <a:pt x="81534" y="9905"/>
                </a:moveTo>
                <a:lnTo>
                  <a:pt x="54864" y="1524"/>
                </a:lnTo>
                <a:lnTo>
                  <a:pt x="24384" y="0"/>
                </a:lnTo>
                <a:lnTo>
                  <a:pt x="19050" y="20574"/>
                </a:lnTo>
                <a:lnTo>
                  <a:pt x="12954" y="41148"/>
                </a:lnTo>
                <a:lnTo>
                  <a:pt x="6096" y="61721"/>
                </a:lnTo>
                <a:lnTo>
                  <a:pt x="0" y="82295"/>
                </a:lnTo>
                <a:lnTo>
                  <a:pt x="7619" y="89153"/>
                </a:lnTo>
                <a:lnTo>
                  <a:pt x="14478" y="96774"/>
                </a:lnTo>
                <a:lnTo>
                  <a:pt x="22098" y="103631"/>
                </a:lnTo>
                <a:lnTo>
                  <a:pt x="24384" y="112013"/>
                </a:lnTo>
                <a:lnTo>
                  <a:pt x="24384" y="143255"/>
                </a:lnTo>
                <a:lnTo>
                  <a:pt x="19050" y="173736"/>
                </a:lnTo>
                <a:lnTo>
                  <a:pt x="16892" y="184649"/>
                </a:lnTo>
                <a:lnTo>
                  <a:pt x="15930" y="196254"/>
                </a:lnTo>
                <a:lnTo>
                  <a:pt x="16086" y="208398"/>
                </a:lnTo>
                <a:lnTo>
                  <a:pt x="17281" y="220927"/>
                </a:lnTo>
                <a:lnTo>
                  <a:pt x="19440" y="233690"/>
                </a:lnTo>
                <a:lnTo>
                  <a:pt x="22484" y="246533"/>
                </a:lnTo>
                <a:lnTo>
                  <a:pt x="26336" y="259303"/>
                </a:lnTo>
                <a:lnTo>
                  <a:pt x="30919" y="271849"/>
                </a:lnTo>
                <a:lnTo>
                  <a:pt x="36155" y="284018"/>
                </a:lnTo>
                <a:lnTo>
                  <a:pt x="41967" y="295656"/>
                </a:lnTo>
                <a:lnTo>
                  <a:pt x="48277" y="306611"/>
                </a:lnTo>
                <a:lnTo>
                  <a:pt x="55008" y="316731"/>
                </a:lnTo>
                <a:lnTo>
                  <a:pt x="62082" y="325863"/>
                </a:lnTo>
                <a:lnTo>
                  <a:pt x="67818" y="332231"/>
                </a:lnTo>
                <a:lnTo>
                  <a:pt x="83819" y="348233"/>
                </a:lnTo>
                <a:lnTo>
                  <a:pt x="105918" y="358901"/>
                </a:lnTo>
                <a:lnTo>
                  <a:pt x="132587" y="368807"/>
                </a:lnTo>
                <a:lnTo>
                  <a:pt x="165354" y="374903"/>
                </a:lnTo>
                <a:lnTo>
                  <a:pt x="192024" y="374903"/>
                </a:lnTo>
                <a:lnTo>
                  <a:pt x="204764" y="372375"/>
                </a:lnTo>
                <a:lnTo>
                  <a:pt x="217209" y="369651"/>
                </a:lnTo>
                <a:lnTo>
                  <a:pt x="229466" y="366791"/>
                </a:lnTo>
                <a:lnTo>
                  <a:pt x="241644" y="363856"/>
                </a:lnTo>
                <a:lnTo>
                  <a:pt x="253852" y="360909"/>
                </a:lnTo>
                <a:lnTo>
                  <a:pt x="266197" y="358010"/>
                </a:lnTo>
                <a:lnTo>
                  <a:pt x="275844" y="355853"/>
                </a:lnTo>
                <a:lnTo>
                  <a:pt x="264249" y="346508"/>
                </a:lnTo>
                <a:lnTo>
                  <a:pt x="254190" y="336738"/>
                </a:lnTo>
                <a:lnTo>
                  <a:pt x="245567" y="326558"/>
                </a:lnTo>
                <a:lnTo>
                  <a:pt x="238282" y="315982"/>
                </a:lnTo>
                <a:lnTo>
                  <a:pt x="232234" y="305025"/>
                </a:lnTo>
                <a:lnTo>
                  <a:pt x="227326" y="293700"/>
                </a:lnTo>
                <a:lnTo>
                  <a:pt x="223457" y="282022"/>
                </a:lnTo>
                <a:lnTo>
                  <a:pt x="220530" y="270006"/>
                </a:lnTo>
                <a:lnTo>
                  <a:pt x="218446" y="257664"/>
                </a:lnTo>
                <a:lnTo>
                  <a:pt x="217105" y="245012"/>
                </a:lnTo>
                <a:lnTo>
                  <a:pt x="216408" y="232064"/>
                </a:lnTo>
                <a:lnTo>
                  <a:pt x="216257" y="218833"/>
                </a:lnTo>
                <a:lnTo>
                  <a:pt x="216552" y="205335"/>
                </a:lnTo>
                <a:lnTo>
                  <a:pt x="217195" y="191582"/>
                </a:lnTo>
                <a:lnTo>
                  <a:pt x="217931" y="179831"/>
                </a:lnTo>
                <a:lnTo>
                  <a:pt x="192024" y="139445"/>
                </a:lnTo>
                <a:lnTo>
                  <a:pt x="167640" y="105155"/>
                </a:lnTo>
                <a:lnTo>
                  <a:pt x="145542" y="73151"/>
                </a:lnTo>
                <a:lnTo>
                  <a:pt x="124968" y="47243"/>
                </a:lnTo>
                <a:lnTo>
                  <a:pt x="102869" y="25907"/>
                </a:lnTo>
                <a:lnTo>
                  <a:pt x="81534" y="9905"/>
                </a:lnTo>
                <a:close/>
              </a:path>
            </a:pathLst>
          </a:custGeom>
          <a:solidFill>
            <a:srgbClr val="FFFD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2170176" y="6244590"/>
            <a:ext cx="110490" cy="100584"/>
          </a:xfrm>
          <a:custGeom>
            <a:avLst/>
            <a:gdLst/>
            <a:ahLst/>
            <a:cxnLst/>
            <a:rect l="l" t="t" r="r" b="b"/>
            <a:pathLst>
              <a:path w="110490" h="100584">
                <a:moveTo>
                  <a:pt x="110490" y="0"/>
                </a:moveTo>
                <a:lnTo>
                  <a:pt x="0" y="26670"/>
                </a:lnTo>
                <a:lnTo>
                  <a:pt x="0" y="87630"/>
                </a:lnTo>
                <a:lnTo>
                  <a:pt x="88582" y="87630"/>
                </a:lnTo>
                <a:lnTo>
                  <a:pt x="110490" y="0"/>
                </a:lnTo>
                <a:close/>
              </a:path>
            </a:pathLst>
          </a:custGeom>
          <a:solidFill>
            <a:srgbClr val="FFFD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2130552" y="6131524"/>
            <a:ext cx="310134" cy="320329"/>
          </a:xfrm>
          <a:custGeom>
            <a:avLst/>
            <a:gdLst/>
            <a:ahLst/>
            <a:cxnLst/>
            <a:rect l="l" t="t" r="r" b="b"/>
            <a:pathLst>
              <a:path w="310134" h="320329">
                <a:moveTo>
                  <a:pt x="256794" y="194599"/>
                </a:moveTo>
                <a:lnTo>
                  <a:pt x="268224" y="193075"/>
                </a:lnTo>
                <a:lnTo>
                  <a:pt x="278892" y="191551"/>
                </a:lnTo>
                <a:lnTo>
                  <a:pt x="290322" y="188503"/>
                </a:lnTo>
                <a:lnTo>
                  <a:pt x="299466" y="183931"/>
                </a:lnTo>
                <a:lnTo>
                  <a:pt x="304038" y="178597"/>
                </a:lnTo>
                <a:lnTo>
                  <a:pt x="307086" y="170977"/>
                </a:lnTo>
                <a:lnTo>
                  <a:pt x="310134" y="164119"/>
                </a:lnTo>
                <a:lnTo>
                  <a:pt x="310134" y="154975"/>
                </a:lnTo>
                <a:lnTo>
                  <a:pt x="309114" y="144165"/>
                </a:lnTo>
                <a:lnTo>
                  <a:pt x="306512" y="130551"/>
                </a:lnTo>
                <a:lnTo>
                  <a:pt x="302335" y="118605"/>
                </a:lnTo>
                <a:lnTo>
                  <a:pt x="296347" y="108082"/>
                </a:lnTo>
                <a:lnTo>
                  <a:pt x="288314" y="98735"/>
                </a:lnTo>
                <a:lnTo>
                  <a:pt x="278002" y="90317"/>
                </a:lnTo>
                <a:lnTo>
                  <a:pt x="265175" y="82585"/>
                </a:lnTo>
                <a:lnTo>
                  <a:pt x="266569" y="78451"/>
                </a:lnTo>
                <a:lnTo>
                  <a:pt x="271358" y="62007"/>
                </a:lnTo>
                <a:lnTo>
                  <a:pt x="274188" y="47888"/>
                </a:lnTo>
                <a:lnTo>
                  <a:pt x="275184" y="35941"/>
                </a:lnTo>
                <a:lnTo>
                  <a:pt x="274472" y="26011"/>
                </a:lnTo>
                <a:lnTo>
                  <a:pt x="272178" y="17943"/>
                </a:lnTo>
                <a:lnTo>
                  <a:pt x="268427" y="11583"/>
                </a:lnTo>
                <a:lnTo>
                  <a:pt x="263344" y="6777"/>
                </a:lnTo>
                <a:lnTo>
                  <a:pt x="257056" y="3369"/>
                </a:lnTo>
                <a:lnTo>
                  <a:pt x="249686" y="1207"/>
                </a:lnTo>
                <a:lnTo>
                  <a:pt x="241361" y="135"/>
                </a:lnTo>
                <a:lnTo>
                  <a:pt x="232207" y="0"/>
                </a:lnTo>
                <a:lnTo>
                  <a:pt x="222348" y="645"/>
                </a:lnTo>
                <a:lnTo>
                  <a:pt x="211910" y="1918"/>
                </a:lnTo>
                <a:lnTo>
                  <a:pt x="201018" y="3664"/>
                </a:lnTo>
                <a:lnTo>
                  <a:pt x="189799" y="5728"/>
                </a:lnTo>
                <a:lnTo>
                  <a:pt x="178377" y="7957"/>
                </a:lnTo>
                <a:lnTo>
                  <a:pt x="166878" y="10195"/>
                </a:lnTo>
                <a:lnTo>
                  <a:pt x="166878" y="14767"/>
                </a:lnTo>
                <a:lnTo>
                  <a:pt x="165354" y="18577"/>
                </a:lnTo>
                <a:lnTo>
                  <a:pt x="165354" y="23149"/>
                </a:lnTo>
                <a:lnTo>
                  <a:pt x="163830" y="26197"/>
                </a:lnTo>
                <a:lnTo>
                  <a:pt x="156210" y="33055"/>
                </a:lnTo>
                <a:lnTo>
                  <a:pt x="149352" y="40675"/>
                </a:lnTo>
                <a:lnTo>
                  <a:pt x="139446" y="48295"/>
                </a:lnTo>
                <a:lnTo>
                  <a:pt x="131064" y="52867"/>
                </a:lnTo>
                <a:lnTo>
                  <a:pt x="121158" y="53629"/>
                </a:lnTo>
                <a:lnTo>
                  <a:pt x="118171" y="53469"/>
                </a:lnTo>
                <a:lnTo>
                  <a:pt x="104077" y="51227"/>
                </a:lnTo>
                <a:lnTo>
                  <a:pt x="93408" y="47127"/>
                </a:lnTo>
                <a:lnTo>
                  <a:pt x="85236" y="41772"/>
                </a:lnTo>
                <a:lnTo>
                  <a:pt x="78630" y="35764"/>
                </a:lnTo>
                <a:lnTo>
                  <a:pt x="72662" y="29707"/>
                </a:lnTo>
                <a:lnTo>
                  <a:pt x="66402" y="24204"/>
                </a:lnTo>
                <a:lnTo>
                  <a:pt x="58920" y="19859"/>
                </a:lnTo>
                <a:lnTo>
                  <a:pt x="49288" y="17274"/>
                </a:lnTo>
                <a:lnTo>
                  <a:pt x="36575" y="17053"/>
                </a:lnTo>
                <a:lnTo>
                  <a:pt x="25588" y="20310"/>
                </a:lnTo>
                <a:lnTo>
                  <a:pt x="14795" y="25899"/>
                </a:lnTo>
                <a:lnTo>
                  <a:pt x="8027" y="34866"/>
                </a:lnTo>
                <a:lnTo>
                  <a:pt x="3048" y="49819"/>
                </a:lnTo>
                <a:lnTo>
                  <a:pt x="1524" y="58963"/>
                </a:lnTo>
                <a:lnTo>
                  <a:pt x="0" y="67345"/>
                </a:lnTo>
                <a:lnTo>
                  <a:pt x="1524" y="78013"/>
                </a:lnTo>
                <a:lnTo>
                  <a:pt x="3048" y="86395"/>
                </a:lnTo>
                <a:lnTo>
                  <a:pt x="5461" y="92732"/>
                </a:lnTo>
                <a:lnTo>
                  <a:pt x="12811" y="103012"/>
                </a:lnTo>
                <a:lnTo>
                  <a:pt x="22691" y="109849"/>
                </a:lnTo>
                <a:lnTo>
                  <a:pt x="35052" y="116113"/>
                </a:lnTo>
                <a:lnTo>
                  <a:pt x="36575" y="122209"/>
                </a:lnTo>
                <a:lnTo>
                  <a:pt x="36575" y="133639"/>
                </a:lnTo>
                <a:lnTo>
                  <a:pt x="38100" y="139735"/>
                </a:lnTo>
                <a:lnTo>
                  <a:pt x="41778" y="141000"/>
                </a:lnTo>
                <a:lnTo>
                  <a:pt x="53818" y="144232"/>
                </a:lnTo>
                <a:lnTo>
                  <a:pt x="66405" y="145997"/>
                </a:lnTo>
                <a:lnTo>
                  <a:pt x="78904" y="145709"/>
                </a:lnTo>
                <a:lnTo>
                  <a:pt x="90678" y="142783"/>
                </a:lnTo>
                <a:lnTo>
                  <a:pt x="100843" y="140153"/>
                </a:lnTo>
                <a:lnTo>
                  <a:pt x="113744" y="135162"/>
                </a:lnTo>
                <a:lnTo>
                  <a:pt x="127160" y="128836"/>
                </a:lnTo>
                <a:lnTo>
                  <a:pt x="139163" y="122158"/>
                </a:lnTo>
                <a:lnTo>
                  <a:pt x="147828" y="116113"/>
                </a:lnTo>
                <a:lnTo>
                  <a:pt x="145542" y="120685"/>
                </a:lnTo>
                <a:lnTo>
                  <a:pt x="145542" y="129829"/>
                </a:lnTo>
                <a:lnTo>
                  <a:pt x="144780" y="132115"/>
                </a:lnTo>
                <a:lnTo>
                  <a:pt x="138684" y="148879"/>
                </a:lnTo>
                <a:lnTo>
                  <a:pt x="132587" y="164881"/>
                </a:lnTo>
                <a:lnTo>
                  <a:pt x="128776" y="174159"/>
                </a:lnTo>
                <a:lnTo>
                  <a:pt x="124323" y="187357"/>
                </a:lnTo>
                <a:lnTo>
                  <a:pt x="121958" y="198346"/>
                </a:lnTo>
                <a:lnTo>
                  <a:pt x="121759" y="200695"/>
                </a:lnTo>
                <a:lnTo>
                  <a:pt x="252563" y="200695"/>
                </a:lnTo>
                <a:lnTo>
                  <a:pt x="256794" y="194599"/>
                </a:lnTo>
                <a:close/>
              </a:path>
            </a:pathLst>
          </a:custGeom>
          <a:solidFill>
            <a:srgbClr val="FFD3A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1568958" y="6276680"/>
            <a:ext cx="595122" cy="96687"/>
          </a:xfrm>
          <a:custGeom>
            <a:avLst/>
            <a:gdLst/>
            <a:ahLst/>
            <a:cxnLst/>
            <a:rect l="l" t="t" r="r" b="b"/>
            <a:pathLst>
              <a:path w="595122" h="96687">
                <a:moveTo>
                  <a:pt x="582138" y="14164"/>
                </a:moveTo>
                <a:lnTo>
                  <a:pt x="570037" y="12354"/>
                </a:lnTo>
                <a:lnTo>
                  <a:pt x="558285" y="10602"/>
                </a:lnTo>
                <a:lnTo>
                  <a:pt x="546351" y="9025"/>
                </a:lnTo>
                <a:lnTo>
                  <a:pt x="533702" y="7741"/>
                </a:lnTo>
                <a:lnTo>
                  <a:pt x="519805" y="6866"/>
                </a:lnTo>
                <a:lnTo>
                  <a:pt x="517397" y="6771"/>
                </a:lnTo>
                <a:lnTo>
                  <a:pt x="504801" y="5093"/>
                </a:lnTo>
                <a:lnTo>
                  <a:pt x="492411" y="4173"/>
                </a:lnTo>
                <a:lnTo>
                  <a:pt x="480107" y="3709"/>
                </a:lnTo>
                <a:lnTo>
                  <a:pt x="467769" y="3399"/>
                </a:lnTo>
              </a:path>
              <a:path w="595122" h="96687">
                <a:moveTo>
                  <a:pt x="595122" y="15915"/>
                </a:moveTo>
                <a:lnTo>
                  <a:pt x="582138" y="14164"/>
                </a:lnTo>
              </a:path>
              <a:path w="595122" h="96687">
                <a:moveTo>
                  <a:pt x="467769" y="3399"/>
                </a:moveTo>
                <a:lnTo>
                  <a:pt x="455277" y="2941"/>
                </a:lnTo>
                <a:lnTo>
                  <a:pt x="442511" y="2034"/>
                </a:lnTo>
                <a:lnTo>
                  <a:pt x="431291" y="675"/>
                </a:lnTo>
                <a:lnTo>
                  <a:pt x="421995" y="0"/>
                </a:lnTo>
                <a:lnTo>
                  <a:pt x="410371" y="783"/>
                </a:lnTo>
                <a:lnTo>
                  <a:pt x="397131" y="2704"/>
                </a:lnTo>
                <a:lnTo>
                  <a:pt x="382991" y="5440"/>
                </a:lnTo>
                <a:lnTo>
                  <a:pt x="368664" y="8671"/>
                </a:lnTo>
                <a:lnTo>
                  <a:pt x="354864" y="12076"/>
                </a:lnTo>
                <a:lnTo>
                  <a:pt x="342304" y="15331"/>
                </a:lnTo>
                <a:lnTo>
                  <a:pt x="331698" y="18118"/>
                </a:lnTo>
                <a:lnTo>
                  <a:pt x="328422" y="18963"/>
                </a:lnTo>
              </a:path>
              <a:path w="595122" h="96687">
                <a:moveTo>
                  <a:pt x="303468" y="23694"/>
                </a:moveTo>
                <a:lnTo>
                  <a:pt x="290992" y="26080"/>
                </a:lnTo>
                <a:lnTo>
                  <a:pt x="278519" y="28483"/>
                </a:lnTo>
                <a:lnTo>
                  <a:pt x="266049" y="30905"/>
                </a:lnTo>
                <a:lnTo>
                  <a:pt x="253583" y="33350"/>
                </a:lnTo>
                <a:lnTo>
                  <a:pt x="241121" y="35818"/>
                </a:lnTo>
                <a:lnTo>
                  <a:pt x="228665" y="38314"/>
                </a:lnTo>
              </a:path>
              <a:path w="595122" h="96687">
                <a:moveTo>
                  <a:pt x="216214" y="40839"/>
                </a:moveTo>
                <a:lnTo>
                  <a:pt x="203771" y="43396"/>
                </a:lnTo>
                <a:lnTo>
                  <a:pt x="191336" y="45989"/>
                </a:lnTo>
                <a:lnTo>
                  <a:pt x="178909" y="48618"/>
                </a:lnTo>
                <a:lnTo>
                  <a:pt x="166492" y="51287"/>
                </a:lnTo>
              </a:path>
              <a:path w="595122" h="96687">
                <a:moveTo>
                  <a:pt x="154085" y="53998"/>
                </a:moveTo>
                <a:lnTo>
                  <a:pt x="147159" y="55539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2136648" y="6326124"/>
            <a:ext cx="476250" cy="586740"/>
          </a:xfrm>
          <a:custGeom>
            <a:avLst/>
            <a:gdLst/>
            <a:ahLst/>
            <a:cxnLst/>
            <a:rect l="l" t="t" r="r" b="b"/>
            <a:pathLst>
              <a:path w="476250" h="586740">
                <a:moveTo>
                  <a:pt x="278437" y="5190"/>
                </a:moveTo>
                <a:lnTo>
                  <a:pt x="265874" y="3326"/>
                </a:lnTo>
                <a:lnTo>
                  <a:pt x="253302" y="1521"/>
                </a:lnTo>
                <a:lnTo>
                  <a:pt x="242315" y="0"/>
                </a:lnTo>
                <a:lnTo>
                  <a:pt x="281978" y="6096"/>
                </a:lnTo>
              </a:path>
              <a:path w="476250" h="586740">
                <a:moveTo>
                  <a:pt x="284380" y="6096"/>
                </a:moveTo>
                <a:lnTo>
                  <a:pt x="278437" y="519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1258062" y="5827776"/>
            <a:ext cx="342900" cy="803148"/>
          </a:xfrm>
          <a:custGeom>
            <a:avLst/>
            <a:gdLst/>
            <a:ahLst/>
            <a:cxnLst/>
            <a:rect l="l" t="t" r="r" b="b"/>
            <a:pathLst>
              <a:path w="342900" h="803148">
                <a:moveTo>
                  <a:pt x="0" y="0"/>
                </a:moveTo>
                <a:lnTo>
                  <a:pt x="4338" y="38982"/>
                </a:lnTo>
                <a:lnTo>
                  <a:pt x="8266" y="78227"/>
                </a:lnTo>
                <a:lnTo>
                  <a:pt x="11796" y="117713"/>
                </a:lnTo>
                <a:lnTo>
                  <a:pt x="14942" y="157415"/>
                </a:lnTo>
                <a:lnTo>
                  <a:pt x="17718" y="197311"/>
                </a:lnTo>
                <a:lnTo>
                  <a:pt x="20139" y="237377"/>
                </a:lnTo>
                <a:lnTo>
                  <a:pt x="22217" y="277590"/>
                </a:lnTo>
                <a:lnTo>
                  <a:pt x="23967" y="317927"/>
                </a:lnTo>
                <a:lnTo>
                  <a:pt x="25402" y="358364"/>
                </a:lnTo>
                <a:lnTo>
                  <a:pt x="26536" y="398878"/>
                </a:lnTo>
                <a:lnTo>
                  <a:pt x="27384" y="439446"/>
                </a:lnTo>
                <a:lnTo>
                  <a:pt x="27958" y="480045"/>
                </a:lnTo>
                <a:lnTo>
                  <a:pt x="28148" y="504444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1568958" y="6203442"/>
            <a:ext cx="226314" cy="179070"/>
          </a:xfrm>
          <a:custGeom>
            <a:avLst/>
            <a:gdLst/>
            <a:ahLst/>
            <a:cxnLst/>
            <a:rect l="l" t="t" r="r" b="b"/>
            <a:pathLst>
              <a:path w="226314" h="179070">
                <a:moveTo>
                  <a:pt x="226314" y="72390"/>
                </a:moveTo>
                <a:lnTo>
                  <a:pt x="213831" y="66541"/>
                </a:lnTo>
                <a:lnTo>
                  <a:pt x="202222" y="60405"/>
                </a:lnTo>
                <a:lnTo>
                  <a:pt x="191314" y="54004"/>
                </a:lnTo>
                <a:lnTo>
                  <a:pt x="180933" y="47364"/>
                </a:lnTo>
                <a:lnTo>
                  <a:pt x="170905" y="40507"/>
                </a:lnTo>
                <a:lnTo>
                  <a:pt x="161057" y="33459"/>
                </a:lnTo>
                <a:lnTo>
                  <a:pt x="151216" y="26242"/>
                </a:lnTo>
                <a:lnTo>
                  <a:pt x="141208" y="18882"/>
                </a:lnTo>
                <a:lnTo>
                  <a:pt x="130859" y="11403"/>
                </a:lnTo>
                <a:lnTo>
                  <a:pt x="119996" y="3827"/>
                </a:lnTo>
                <a:lnTo>
                  <a:pt x="114299" y="0"/>
                </a:lnTo>
                <a:lnTo>
                  <a:pt x="104839" y="7987"/>
                </a:lnTo>
                <a:lnTo>
                  <a:pt x="97382" y="13868"/>
                </a:lnTo>
                <a:lnTo>
                  <a:pt x="91625" y="18062"/>
                </a:lnTo>
                <a:lnTo>
                  <a:pt x="87265" y="20987"/>
                </a:lnTo>
                <a:lnTo>
                  <a:pt x="83998" y="23063"/>
                </a:lnTo>
                <a:lnTo>
                  <a:pt x="81522" y="24709"/>
                </a:lnTo>
                <a:lnTo>
                  <a:pt x="79532" y="26343"/>
                </a:lnTo>
                <a:lnTo>
                  <a:pt x="77725" y="28385"/>
                </a:lnTo>
                <a:lnTo>
                  <a:pt x="75799" y="31253"/>
                </a:lnTo>
                <a:lnTo>
                  <a:pt x="73449" y="35366"/>
                </a:lnTo>
                <a:lnTo>
                  <a:pt x="70372" y="41144"/>
                </a:lnTo>
                <a:lnTo>
                  <a:pt x="66264" y="49006"/>
                </a:lnTo>
                <a:lnTo>
                  <a:pt x="60823" y="59369"/>
                </a:lnTo>
                <a:lnTo>
                  <a:pt x="57149" y="66294"/>
                </a:lnTo>
                <a:lnTo>
                  <a:pt x="51870" y="77559"/>
                </a:lnTo>
                <a:lnTo>
                  <a:pt x="46256" y="88825"/>
                </a:lnTo>
                <a:lnTo>
                  <a:pt x="40393" y="100097"/>
                </a:lnTo>
                <a:lnTo>
                  <a:pt x="34371" y="111380"/>
                </a:lnTo>
                <a:lnTo>
                  <a:pt x="28276" y="122678"/>
                </a:lnTo>
                <a:lnTo>
                  <a:pt x="24999" y="128778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1795272" y="5975604"/>
            <a:ext cx="425077" cy="301393"/>
          </a:xfrm>
          <a:custGeom>
            <a:avLst/>
            <a:gdLst/>
            <a:ahLst/>
            <a:cxnLst/>
            <a:rect l="l" t="t" r="r" b="b"/>
            <a:pathLst>
              <a:path w="425077" h="301393">
                <a:moveTo>
                  <a:pt x="404621" y="0"/>
                </a:moveTo>
                <a:lnTo>
                  <a:pt x="409560" y="7947"/>
                </a:lnTo>
                <a:lnTo>
                  <a:pt x="415604" y="16288"/>
                </a:lnTo>
                <a:lnTo>
                  <a:pt x="421224" y="24799"/>
                </a:lnTo>
                <a:lnTo>
                  <a:pt x="424892" y="33255"/>
                </a:lnTo>
                <a:lnTo>
                  <a:pt x="425077" y="41434"/>
                </a:lnTo>
                <a:lnTo>
                  <a:pt x="420250" y="49111"/>
                </a:lnTo>
                <a:lnTo>
                  <a:pt x="413003" y="54101"/>
                </a:lnTo>
                <a:lnTo>
                  <a:pt x="402069" y="60576"/>
                </a:lnTo>
                <a:lnTo>
                  <a:pt x="391232" y="67202"/>
                </a:lnTo>
                <a:lnTo>
                  <a:pt x="380479" y="73958"/>
                </a:lnTo>
                <a:lnTo>
                  <a:pt x="369794" y="80822"/>
                </a:lnTo>
                <a:lnTo>
                  <a:pt x="359164" y="87771"/>
                </a:lnTo>
                <a:lnTo>
                  <a:pt x="348576" y="94784"/>
                </a:lnTo>
                <a:lnTo>
                  <a:pt x="338014" y="101840"/>
                </a:lnTo>
                <a:lnTo>
                  <a:pt x="327465" y="108916"/>
                </a:lnTo>
                <a:lnTo>
                  <a:pt x="316915" y="115990"/>
                </a:lnTo>
                <a:lnTo>
                  <a:pt x="306349" y="123041"/>
                </a:lnTo>
                <a:lnTo>
                  <a:pt x="295754" y="130047"/>
                </a:lnTo>
                <a:lnTo>
                  <a:pt x="285116" y="136986"/>
                </a:lnTo>
                <a:lnTo>
                  <a:pt x="274420" y="143836"/>
                </a:lnTo>
                <a:lnTo>
                  <a:pt x="270509" y="146304"/>
                </a:lnTo>
                <a:lnTo>
                  <a:pt x="259672" y="152842"/>
                </a:lnTo>
                <a:lnTo>
                  <a:pt x="248877" y="159535"/>
                </a:lnTo>
                <a:lnTo>
                  <a:pt x="238118" y="166353"/>
                </a:lnTo>
                <a:lnTo>
                  <a:pt x="227387" y="173269"/>
                </a:lnTo>
                <a:lnTo>
                  <a:pt x="216678" y="180256"/>
                </a:lnTo>
                <a:lnTo>
                  <a:pt x="205983" y="187284"/>
                </a:lnTo>
                <a:lnTo>
                  <a:pt x="195297" y="194326"/>
                </a:lnTo>
                <a:lnTo>
                  <a:pt x="184612" y="201355"/>
                </a:lnTo>
                <a:lnTo>
                  <a:pt x="173922" y="208342"/>
                </a:lnTo>
                <a:lnTo>
                  <a:pt x="163219" y="215259"/>
                </a:lnTo>
                <a:lnTo>
                  <a:pt x="152497" y="222078"/>
                </a:lnTo>
                <a:lnTo>
                  <a:pt x="141749" y="228771"/>
                </a:lnTo>
                <a:lnTo>
                  <a:pt x="130967" y="235311"/>
                </a:lnTo>
                <a:lnTo>
                  <a:pt x="120146" y="241669"/>
                </a:lnTo>
                <a:lnTo>
                  <a:pt x="109279" y="247817"/>
                </a:lnTo>
                <a:lnTo>
                  <a:pt x="99160" y="253391"/>
                </a:lnTo>
                <a:lnTo>
                  <a:pt x="89200" y="259778"/>
                </a:lnTo>
                <a:lnTo>
                  <a:pt x="78513" y="267066"/>
                </a:lnTo>
                <a:lnTo>
                  <a:pt x="67286" y="274749"/>
                </a:lnTo>
                <a:lnTo>
                  <a:pt x="55708" y="282322"/>
                </a:lnTo>
                <a:lnTo>
                  <a:pt x="43966" y="289279"/>
                </a:lnTo>
                <a:lnTo>
                  <a:pt x="32250" y="295114"/>
                </a:lnTo>
                <a:lnTo>
                  <a:pt x="20748" y="299320"/>
                </a:lnTo>
                <a:lnTo>
                  <a:pt x="9648" y="301393"/>
                </a:lnTo>
                <a:lnTo>
                  <a:pt x="0" y="30099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624078" y="5438394"/>
            <a:ext cx="899922" cy="1501139"/>
          </a:xfrm>
          <a:custGeom>
            <a:avLst/>
            <a:gdLst/>
            <a:ahLst/>
            <a:cxnLst/>
            <a:rect l="l" t="t" r="r" b="b"/>
            <a:pathLst>
              <a:path w="899922" h="1501139">
                <a:moveTo>
                  <a:pt x="101206" y="881386"/>
                </a:moveTo>
                <a:lnTo>
                  <a:pt x="88792" y="849974"/>
                </a:lnTo>
                <a:lnTo>
                  <a:pt x="74408" y="819055"/>
                </a:lnTo>
                <a:lnTo>
                  <a:pt x="57912" y="788669"/>
                </a:lnTo>
                <a:lnTo>
                  <a:pt x="45653" y="789569"/>
                </a:lnTo>
                <a:lnTo>
                  <a:pt x="32787" y="790818"/>
                </a:lnTo>
                <a:lnTo>
                  <a:pt x="19777" y="792290"/>
                </a:lnTo>
                <a:lnTo>
                  <a:pt x="7090" y="793856"/>
                </a:lnTo>
              </a:path>
              <a:path w="899922" h="1501139">
                <a:moveTo>
                  <a:pt x="105339" y="893826"/>
                </a:moveTo>
                <a:lnTo>
                  <a:pt x="101206" y="881386"/>
                </a:lnTo>
              </a:path>
              <a:path w="899922" h="1501139">
                <a:moveTo>
                  <a:pt x="63632" y="615306"/>
                </a:moveTo>
                <a:lnTo>
                  <a:pt x="57044" y="628156"/>
                </a:lnTo>
                <a:lnTo>
                  <a:pt x="50564" y="640745"/>
                </a:lnTo>
                <a:lnTo>
                  <a:pt x="44195" y="653033"/>
                </a:lnTo>
                <a:lnTo>
                  <a:pt x="40993" y="660214"/>
                </a:lnTo>
                <a:lnTo>
                  <a:pt x="36587" y="671261"/>
                </a:lnTo>
                <a:lnTo>
                  <a:pt x="32427" y="682946"/>
                </a:lnTo>
                <a:lnTo>
                  <a:pt x="28476" y="695134"/>
                </a:lnTo>
                <a:lnTo>
                  <a:pt x="24699" y="707693"/>
                </a:lnTo>
                <a:lnTo>
                  <a:pt x="21057" y="720489"/>
                </a:lnTo>
                <a:lnTo>
                  <a:pt x="17514" y="733388"/>
                </a:lnTo>
                <a:lnTo>
                  <a:pt x="14034" y="746258"/>
                </a:lnTo>
                <a:lnTo>
                  <a:pt x="10579" y="758964"/>
                </a:lnTo>
                <a:lnTo>
                  <a:pt x="7113" y="771373"/>
                </a:lnTo>
                <a:lnTo>
                  <a:pt x="3598" y="783351"/>
                </a:lnTo>
                <a:lnTo>
                  <a:pt x="0" y="794765"/>
                </a:lnTo>
                <a:lnTo>
                  <a:pt x="7090" y="793856"/>
                </a:lnTo>
              </a:path>
              <a:path w="899922" h="1501139">
                <a:moveTo>
                  <a:pt x="899922" y="97535"/>
                </a:moveTo>
                <a:lnTo>
                  <a:pt x="893781" y="89115"/>
                </a:lnTo>
                <a:lnTo>
                  <a:pt x="885360" y="77110"/>
                </a:lnTo>
                <a:lnTo>
                  <a:pt x="877543" y="65771"/>
                </a:lnTo>
                <a:lnTo>
                  <a:pt x="870056" y="55148"/>
                </a:lnTo>
                <a:lnTo>
                  <a:pt x="862621" y="45291"/>
                </a:lnTo>
                <a:lnTo>
                  <a:pt x="854962" y="36249"/>
                </a:lnTo>
                <a:lnTo>
                  <a:pt x="846805" y="28074"/>
                </a:lnTo>
                <a:lnTo>
                  <a:pt x="837871" y="20814"/>
                </a:lnTo>
                <a:lnTo>
                  <a:pt x="827886" y="14519"/>
                </a:lnTo>
                <a:lnTo>
                  <a:pt x="816573" y="9241"/>
                </a:lnTo>
                <a:lnTo>
                  <a:pt x="803656" y="5028"/>
                </a:lnTo>
                <a:lnTo>
                  <a:pt x="788859" y="1931"/>
                </a:lnTo>
                <a:lnTo>
                  <a:pt x="771906" y="0"/>
                </a:lnTo>
                <a:lnTo>
                  <a:pt x="760090" y="595"/>
                </a:lnTo>
                <a:lnTo>
                  <a:pt x="747149" y="1656"/>
                </a:lnTo>
                <a:lnTo>
                  <a:pt x="734552" y="3144"/>
                </a:lnTo>
                <a:lnTo>
                  <a:pt x="722219" y="5073"/>
                </a:lnTo>
                <a:lnTo>
                  <a:pt x="710070" y="7455"/>
                </a:lnTo>
                <a:lnTo>
                  <a:pt x="698022" y="10306"/>
                </a:lnTo>
                <a:lnTo>
                  <a:pt x="685994" y="13638"/>
                </a:lnTo>
                <a:lnTo>
                  <a:pt x="673906" y="17467"/>
                </a:lnTo>
                <a:lnTo>
                  <a:pt x="661676" y="21806"/>
                </a:lnTo>
                <a:lnTo>
                  <a:pt x="649224" y="26669"/>
                </a:lnTo>
                <a:lnTo>
                  <a:pt x="644104" y="28606"/>
                </a:lnTo>
                <a:lnTo>
                  <a:pt x="632945" y="33368"/>
                </a:lnTo>
                <a:lnTo>
                  <a:pt x="621783" y="38798"/>
                </a:lnTo>
                <a:lnTo>
                  <a:pt x="610631" y="44800"/>
                </a:lnTo>
                <a:lnTo>
                  <a:pt x="599504" y="51278"/>
                </a:lnTo>
                <a:lnTo>
                  <a:pt x="588417" y="58135"/>
                </a:lnTo>
                <a:lnTo>
                  <a:pt x="577386" y="65275"/>
                </a:lnTo>
                <a:lnTo>
                  <a:pt x="566423" y="72601"/>
                </a:lnTo>
                <a:lnTo>
                  <a:pt x="555544" y="80016"/>
                </a:lnTo>
                <a:lnTo>
                  <a:pt x="544764" y="87425"/>
                </a:lnTo>
                <a:lnTo>
                  <a:pt x="534096" y="94730"/>
                </a:lnTo>
              </a:path>
              <a:path w="899922" h="1501139">
                <a:moveTo>
                  <a:pt x="523557" y="101836"/>
                </a:moveTo>
                <a:lnTo>
                  <a:pt x="513160" y="108645"/>
                </a:lnTo>
                <a:lnTo>
                  <a:pt x="502919" y="115061"/>
                </a:lnTo>
                <a:lnTo>
                  <a:pt x="485760" y="127279"/>
                </a:lnTo>
                <a:lnTo>
                  <a:pt x="468578" y="139562"/>
                </a:lnTo>
                <a:lnTo>
                  <a:pt x="451404" y="151933"/>
                </a:lnTo>
              </a:path>
              <a:path w="899922" h="1501139">
                <a:moveTo>
                  <a:pt x="434269" y="164416"/>
                </a:moveTo>
                <a:lnTo>
                  <a:pt x="417203" y="177032"/>
                </a:lnTo>
                <a:lnTo>
                  <a:pt x="400237" y="189805"/>
                </a:lnTo>
                <a:lnTo>
                  <a:pt x="383403" y="202757"/>
                </a:lnTo>
                <a:lnTo>
                  <a:pt x="366730" y="215911"/>
                </a:lnTo>
                <a:lnTo>
                  <a:pt x="350250" y="229290"/>
                </a:lnTo>
                <a:lnTo>
                  <a:pt x="333994" y="242916"/>
                </a:lnTo>
                <a:lnTo>
                  <a:pt x="317992" y="256811"/>
                </a:lnTo>
                <a:lnTo>
                  <a:pt x="302275" y="271000"/>
                </a:lnTo>
                <a:lnTo>
                  <a:pt x="286873" y="285503"/>
                </a:lnTo>
                <a:lnTo>
                  <a:pt x="271819" y="300345"/>
                </a:lnTo>
                <a:lnTo>
                  <a:pt x="257142" y="315547"/>
                </a:lnTo>
                <a:lnTo>
                  <a:pt x="242874" y="331133"/>
                </a:lnTo>
                <a:lnTo>
                  <a:pt x="229045" y="347125"/>
                </a:lnTo>
                <a:lnTo>
                  <a:pt x="215685" y="363545"/>
                </a:lnTo>
                <a:lnTo>
                  <a:pt x="202827" y="380417"/>
                </a:lnTo>
                <a:lnTo>
                  <a:pt x="190500" y="397763"/>
                </a:lnTo>
                <a:lnTo>
                  <a:pt x="182341" y="408613"/>
                </a:lnTo>
                <a:lnTo>
                  <a:pt x="174260" y="419915"/>
                </a:lnTo>
                <a:lnTo>
                  <a:pt x="166259" y="431629"/>
                </a:lnTo>
                <a:lnTo>
                  <a:pt x="158339" y="443711"/>
                </a:lnTo>
                <a:lnTo>
                  <a:pt x="150503" y="456121"/>
                </a:lnTo>
                <a:lnTo>
                  <a:pt x="142753" y="468817"/>
                </a:lnTo>
                <a:lnTo>
                  <a:pt x="135089" y="481755"/>
                </a:lnTo>
                <a:lnTo>
                  <a:pt x="127514" y="494895"/>
                </a:lnTo>
                <a:lnTo>
                  <a:pt x="120029" y="508195"/>
                </a:lnTo>
                <a:lnTo>
                  <a:pt x="112637" y="521612"/>
                </a:lnTo>
                <a:lnTo>
                  <a:pt x="105340" y="535105"/>
                </a:lnTo>
                <a:lnTo>
                  <a:pt x="98138" y="548632"/>
                </a:lnTo>
                <a:lnTo>
                  <a:pt x="91034" y="562151"/>
                </a:lnTo>
                <a:lnTo>
                  <a:pt x="84029" y="575620"/>
                </a:lnTo>
                <a:lnTo>
                  <a:pt x="77126" y="588996"/>
                </a:lnTo>
              </a:path>
              <a:path w="899922" h="1501139">
                <a:moveTo>
                  <a:pt x="70327" y="602239"/>
                </a:moveTo>
                <a:lnTo>
                  <a:pt x="63632" y="615306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1466850" y="5775198"/>
            <a:ext cx="54544" cy="324612"/>
          </a:xfrm>
          <a:custGeom>
            <a:avLst/>
            <a:gdLst/>
            <a:ahLst/>
            <a:cxnLst/>
            <a:rect l="l" t="t" r="r" b="b"/>
            <a:pathLst>
              <a:path w="54544" h="324612">
                <a:moveTo>
                  <a:pt x="23621" y="0"/>
                </a:moveTo>
                <a:lnTo>
                  <a:pt x="17525" y="23622"/>
                </a:lnTo>
                <a:lnTo>
                  <a:pt x="11430" y="48767"/>
                </a:lnTo>
                <a:lnTo>
                  <a:pt x="6096" y="72389"/>
                </a:lnTo>
                <a:lnTo>
                  <a:pt x="0" y="97536"/>
                </a:lnTo>
                <a:lnTo>
                  <a:pt x="10611" y="104220"/>
                </a:lnTo>
                <a:lnTo>
                  <a:pt x="20786" y="111518"/>
                </a:lnTo>
                <a:lnTo>
                  <a:pt x="30812" y="119165"/>
                </a:lnTo>
                <a:lnTo>
                  <a:pt x="40978" y="126898"/>
                </a:lnTo>
                <a:lnTo>
                  <a:pt x="51570" y="134451"/>
                </a:lnTo>
                <a:lnTo>
                  <a:pt x="53340" y="135636"/>
                </a:lnTo>
                <a:lnTo>
                  <a:pt x="41681" y="143405"/>
                </a:lnTo>
                <a:lnTo>
                  <a:pt x="32066" y="150788"/>
                </a:lnTo>
                <a:lnTo>
                  <a:pt x="23100" y="158209"/>
                </a:lnTo>
                <a:lnTo>
                  <a:pt x="13390" y="166094"/>
                </a:lnTo>
                <a:lnTo>
                  <a:pt x="8381" y="169925"/>
                </a:lnTo>
                <a:lnTo>
                  <a:pt x="20864" y="181311"/>
                </a:lnTo>
                <a:lnTo>
                  <a:pt x="31054" y="191290"/>
                </a:lnTo>
                <a:lnTo>
                  <a:pt x="39138" y="200116"/>
                </a:lnTo>
                <a:lnTo>
                  <a:pt x="45305" y="208046"/>
                </a:lnTo>
                <a:lnTo>
                  <a:pt x="49742" y="215333"/>
                </a:lnTo>
                <a:lnTo>
                  <a:pt x="52636" y="222232"/>
                </a:lnTo>
                <a:lnTo>
                  <a:pt x="54174" y="228999"/>
                </a:lnTo>
                <a:lnTo>
                  <a:pt x="54544" y="235889"/>
                </a:lnTo>
                <a:lnTo>
                  <a:pt x="53934" y="243156"/>
                </a:lnTo>
                <a:lnTo>
                  <a:pt x="52530" y="251055"/>
                </a:lnTo>
                <a:lnTo>
                  <a:pt x="50520" y="259841"/>
                </a:lnTo>
                <a:lnTo>
                  <a:pt x="48092" y="269770"/>
                </a:lnTo>
                <a:lnTo>
                  <a:pt x="45433" y="281095"/>
                </a:lnTo>
                <a:lnTo>
                  <a:pt x="42731" y="294072"/>
                </a:lnTo>
                <a:lnTo>
                  <a:pt x="40172" y="308956"/>
                </a:lnTo>
                <a:lnTo>
                  <a:pt x="38100" y="324612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1534668" y="6110478"/>
            <a:ext cx="135636" cy="116586"/>
          </a:xfrm>
          <a:custGeom>
            <a:avLst/>
            <a:gdLst/>
            <a:ahLst/>
            <a:cxnLst/>
            <a:rect l="l" t="t" r="r" b="b"/>
            <a:pathLst>
              <a:path w="135636" h="116586">
                <a:moveTo>
                  <a:pt x="0" y="116586"/>
                </a:moveTo>
                <a:lnTo>
                  <a:pt x="3809" y="99060"/>
                </a:lnTo>
                <a:lnTo>
                  <a:pt x="8381" y="83058"/>
                </a:lnTo>
                <a:lnTo>
                  <a:pt x="12953" y="64770"/>
                </a:lnTo>
                <a:lnTo>
                  <a:pt x="19050" y="48768"/>
                </a:lnTo>
                <a:lnTo>
                  <a:pt x="28612" y="49125"/>
                </a:lnTo>
                <a:lnTo>
                  <a:pt x="40641" y="49913"/>
                </a:lnTo>
                <a:lnTo>
                  <a:pt x="54411" y="51126"/>
                </a:lnTo>
                <a:lnTo>
                  <a:pt x="69192" y="52761"/>
                </a:lnTo>
                <a:lnTo>
                  <a:pt x="84259" y="54813"/>
                </a:lnTo>
                <a:lnTo>
                  <a:pt x="98882" y="57277"/>
                </a:lnTo>
                <a:lnTo>
                  <a:pt x="112334" y="60150"/>
                </a:lnTo>
                <a:lnTo>
                  <a:pt x="123888" y="63426"/>
                </a:lnTo>
                <a:lnTo>
                  <a:pt x="132817" y="67101"/>
                </a:lnTo>
                <a:lnTo>
                  <a:pt x="134112" y="67818"/>
                </a:lnTo>
                <a:lnTo>
                  <a:pt x="134112" y="50292"/>
                </a:lnTo>
                <a:lnTo>
                  <a:pt x="135636" y="32766"/>
                </a:lnTo>
                <a:lnTo>
                  <a:pt x="135636" y="16001"/>
                </a:lnTo>
                <a:lnTo>
                  <a:pt x="130301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1584960" y="5993892"/>
            <a:ext cx="332994" cy="119795"/>
          </a:xfrm>
          <a:custGeom>
            <a:avLst/>
            <a:gdLst/>
            <a:ahLst/>
            <a:cxnLst/>
            <a:rect l="l" t="t" r="r" b="b"/>
            <a:pathLst>
              <a:path w="332994" h="119795">
                <a:moveTo>
                  <a:pt x="332994" y="53340"/>
                </a:moveTo>
                <a:lnTo>
                  <a:pt x="323294" y="64280"/>
                </a:lnTo>
                <a:lnTo>
                  <a:pt x="313342" y="73986"/>
                </a:lnTo>
                <a:lnTo>
                  <a:pt x="303117" y="82524"/>
                </a:lnTo>
                <a:lnTo>
                  <a:pt x="292597" y="89959"/>
                </a:lnTo>
                <a:lnTo>
                  <a:pt x="281763" y="96357"/>
                </a:lnTo>
                <a:lnTo>
                  <a:pt x="270593" y="101783"/>
                </a:lnTo>
                <a:lnTo>
                  <a:pt x="259068" y="106302"/>
                </a:lnTo>
                <a:lnTo>
                  <a:pt x="247166" y="109982"/>
                </a:lnTo>
                <a:lnTo>
                  <a:pt x="234868" y="112886"/>
                </a:lnTo>
                <a:lnTo>
                  <a:pt x="222151" y="115081"/>
                </a:lnTo>
                <a:lnTo>
                  <a:pt x="208997" y="116632"/>
                </a:lnTo>
                <a:lnTo>
                  <a:pt x="195383" y="117605"/>
                </a:lnTo>
                <a:lnTo>
                  <a:pt x="181291" y="118066"/>
                </a:lnTo>
                <a:lnTo>
                  <a:pt x="177546" y="118110"/>
                </a:lnTo>
                <a:lnTo>
                  <a:pt x="166315" y="119415"/>
                </a:lnTo>
                <a:lnTo>
                  <a:pt x="153287" y="119795"/>
                </a:lnTo>
                <a:lnTo>
                  <a:pt x="139488" y="119435"/>
                </a:lnTo>
                <a:lnTo>
                  <a:pt x="125942" y="118516"/>
                </a:lnTo>
                <a:lnTo>
                  <a:pt x="113674" y="117223"/>
                </a:lnTo>
                <a:lnTo>
                  <a:pt x="108965" y="116586"/>
                </a:lnTo>
                <a:lnTo>
                  <a:pt x="92077" y="115720"/>
                </a:lnTo>
                <a:lnTo>
                  <a:pt x="78658" y="114105"/>
                </a:lnTo>
                <a:lnTo>
                  <a:pt x="67692" y="111516"/>
                </a:lnTo>
                <a:lnTo>
                  <a:pt x="58162" y="107724"/>
                </a:lnTo>
                <a:lnTo>
                  <a:pt x="49053" y="102503"/>
                </a:lnTo>
                <a:lnTo>
                  <a:pt x="39347" y="95626"/>
                </a:lnTo>
                <a:lnTo>
                  <a:pt x="28029" y="86866"/>
                </a:lnTo>
                <a:lnTo>
                  <a:pt x="18287" y="79248"/>
                </a:lnTo>
                <a:lnTo>
                  <a:pt x="14478" y="58674"/>
                </a:lnTo>
                <a:lnTo>
                  <a:pt x="11430" y="39624"/>
                </a:lnTo>
                <a:lnTo>
                  <a:pt x="5334" y="19050"/>
                </a:lnTo>
                <a:lnTo>
                  <a:pt x="0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1917954" y="5937504"/>
            <a:ext cx="252221" cy="124043"/>
          </a:xfrm>
          <a:custGeom>
            <a:avLst/>
            <a:gdLst/>
            <a:ahLst/>
            <a:cxnLst/>
            <a:rect l="l" t="t" r="r" b="b"/>
            <a:pathLst>
              <a:path w="252221" h="124043">
                <a:moveTo>
                  <a:pt x="252221" y="0"/>
                </a:moveTo>
                <a:lnTo>
                  <a:pt x="248125" y="17388"/>
                </a:lnTo>
                <a:lnTo>
                  <a:pt x="242791" y="32208"/>
                </a:lnTo>
                <a:lnTo>
                  <a:pt x="236306" y="44747"/>
                </a:lnTo>
                <a:lnTo>
                  <a:pt x="228759" y="55294"/>
                </a:lnTo>
                <a:lnTo>
                  <a:pt x="220237" y="64136"/>
                </a:lnTo>
                <a:lnTo>
                  <a:pt x="210827" y="71563"/>
                </a:lnTo>
                <a:lnTo>
                  <a:pt x="200617" y="77861"/>
                </a:lnTo>
                <a:lnTo>
                  <a:pt x="189695" y="83320"/>
                </a:lnTo>
                <a:lnTo>
                  <a:pt x="178148" y="88228"/>
                </a:lnTo>
                <a:lnTo>
                  <a:pt x="166064" y="92872"/>
                </a:lnTo>
                <a:lnTo>
                  <a:pt x="153531" y="97541"/>
                </a:lnTo>
                <a:lnTo>
                  <a:pt x="140635" y="102524"/>
                </a:lnTo>
                <a:lnTo>
                  <a:pt x="127466" y="108108"/>
                </a:lnTo>
                <a:lnTo>
                  <a:pt x="127253" y="108204"/>
                </a:lnTo>
                <a:lnTo>
                  <a:pt x="112654" y="115107"/>
                </a:lnTo>
                <a:lnTo>
                  <a:pt x="99886" y="119874"/>
                </a:lnTo>
                <a:lnTo>
                  <a:pt x="88543" y="122765"/>
                </a:lnTo>
                <a:lnTo>
                  <a:pt x="78214" y="124043"/>
                </a:lnTo>
                <a:lnTo>
                  <a:pt x="68490" y="123967"/>
                </a:lnTo>
                <a:lnTo>
                  <a:pt x="58963" y="122800"/>
                </a:lnTo>
                <a:lnTo>
                  <a:pt x="49223" y="120801"/>
                </a:lnTo>
                <a:lnTo>
                  <a:pt x="38862" y="118233"/>
                </a:lnTo>
                <a:lnTo>
                  <a:pt x="27470" y="115356"/>
                </a:lnTo>
                <a:lnTo>
                  <a:pt x="14637" y="112432"/>
                </a:lnTo>
                <a:lnTo>
                  <a:pt x="0" y="109728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2170176" y="5639482"/>
            <a:ext cx="225551" cy="331549"/>
          </a:xfrm>
          <a:custGeom>
            <a:avLst/>
            <a:gdLst/>
            <a:ahLst/>
            <a:cxnLst/>
            <a:rect l="l" t="t" r="r" b="b"/>
            <a:pathLst>
              <a:path w="225551" h="331549">
                <a:moveTo>
                  <a:pt x="7619" y="221059"/>
                </a:moveTo>
                <a:lnTo>
                  <a:pt x="16763" y="218011"/>
                </a:lnTo>
                <a:lnTo>
                  <a:pt x="25146" y="216487"/>
                </a:lnTo>
                <a:lnTo>
                  <a:pt x="32766" y="213439"/>
                </a:lnTo>
                <a:lnTo>
                  <a:pt x="36575" y="208105"/>
                </a:lnTo>
                <a:lnTo>
                  <a:pt x="40428" y="194618"/>
                </a:lnTo>
                <a:lnTo>
                  <a:pt x="42626" y="182672"/>
                </a:lnTo>
                <a:lnTo>
                  <a:pt x="43729" y="171701"/>
                </a:lnTo>
                <a:lnTo>
                  <a:pt x="44296" y="161137"/>
                </a:lnTo>
                <a:lnTo>
                  <a:pt x="44885" y="150415"/>
                </a:lnTo>
                <a:lnTo>
                  <a:pt x="46055" y="138965"/>
                </a:lnTo>
                <a:lnTo>
                  <a:pt x="48364" y="126222"/>
                </a:lnTo>
                <a:lnTo>
                  <a:pt x="51054" y="115903"/>
                </a:lnTo>
                <a:lnTo>
                  <a:pt x="56387" y="99139"/>
                </a:lnTo>
                <a:lnTo>
                  <a:pt x="60960" y="80851"/>
                </a:lnTo>
                <a:lnTo>
                  <a:pt x="69342" y="64849"/>
                </a:lnTo>
                <a:lnTo>
                  <a:pt x="73913" y="61801"/>
                </a:lnTo>
                <a:lnTo>
                  <a:pt x="88392" y="61801"/>
                </a:lnTo>
                <a:lnTo>
                  <a:pt x="94487" y="58753"/>
                </a:lnTo>
                <a:lnTo>
                  <a:pt x="96012" y="54181"/>
                </a:lnTo>
                <a:lnTo>
                  <a:pt x="97536" y="48847"/>
                </a:lnTo>
                <a:lnTo>
                  <a:pt x="99060" y="42751"/>
                </a:lnTo>
                <a:lnTo>
                  <a:pt x="101346" y="35893"/>
                </a:lnTo>
                <a:lnTo>
                  <a:pt x="105918" y="32083"/>
                </a:lnTo>
                <a:lnTo>
                  <a:pt x="112775" y="25987"/>
                </a:lnTo>
                <a:lnTo>
                  <a:pt x="122575" y="17983"/>
                </a:lnTo>
                <a:lnTo>
                  <a:pt x="133293" y="10697"/>
                </a:lnTo>
                <a:lnTo>
                  <a:pt x="143256" y="5413"/>
                </a:lnTo>
                <a:lnTo>
                  <a:pt x="154130" y="1369"/>
                </a:lnTo>
                <a:lnTo>
                  <a:pt x="166790" y="0"/>
                </a:lnTo>
                <a:lnTo>
                  <a:pt x="180061" y="43"/>
                </a:lnTo>
                <a:lnTo>
                  <a:pt x="192766" y="237"/>
                </a:lnTo>
                <a:lnTo>
                  <a:pt x="197357" y="79"/>
                </a:lnTo>
                <a:lnTo>
                  <a:pt x="195834" y="9985"/>
                </a:lnTo>
                <a:lnTo>
                  <a:pt x="195834" y="21415"/>
                </a:lnTo>
                <a:lnTo>
                  <a:pt x="194310" y="32083"/>
                </a:lnTo>
                <a:lnTo>
                  <a:pt x="192786" y="44275"/>
                </a:lnTo>
                <a:lnTo>
                  <a:pt x="203885" y="48459"/>
                </a:lnTo>
                <a:lnTo>
                  <a:pt x="215493" y="52979"/>
                </a:lnTo>
                <a:lnTo>
                  <a:pt x="223800" y="61553"/>
                </a:lnTo>
                <a:lnTo>
                  <a:pt x="225551" y="73231"/>
                </a:lnTo>
                <a:lnTo>
                  <a:pt x="221326" y="85329"/>
                </a:lnTo>
                <a:lnTo>
                  <a:pt x="212397" y="94790"/>
                </a:lnTo>
                <a:lnTo>
                  <a:pt x="200820" y="102358"/>
                </a:lnTo>
                <a:lnTo>
                  <a:pt x="188649" y="108781"/>
                </a:lnTo>
                <a:lnTo>
                  <a:pt x="179831" y="113617"/>
                </a:lnTo>
                <a:lnTo>
                  <a:pt x="176784" y="154765"/>
                </a:lnTo>
                <a:lnTo>
                  <a:pt x="174498" y="197437"/>
                </a:lnTo>
                <a:lnTo>
                  <a:pt x="171450" y="239347"/>
                </a:lnTo>
                <a:lnTo>
                  <a:pt x="168401" y="282019"/>
                </a:lnTo>
                <a:lnTo>
                  <a:pt x="156564" y="284256"/>
                </a:lnTo>
                <a:lnTo>
                  <a:pt x="144687" y="287431"/>
                </a:lnTo>
                <a:lnTo>
                  <a:pt x="132752" y="290780"/>
                </a:lnTo>
                <a:lnTo>
                  <a:pt x="120741" y="293534"/>
                </a:lnTo>
                <a:lnTo>
                  <a:pt x="108637" y="294928"/>
                </a:lnTo>
                <a:lnTo>
                  <a:pt x="96421" y="294194"/>
                </a:lnTo>
                <a:lnTo>
                  <a:pt x="89916" y="292687"/>
                </a:lnTo>
                <a:lnTo>
                  <a:pt x="83819" y="291163"/>
                </a:lnTo>
                <a:lnTo>
                  <a:pt x="80010" y="291163"/>
                </a:lnTo>
                <a:lnTo>
                  <a:pt x="72390" y="294973"/>
                </a:lnTo>
                <a:lnTo>
                  <a:pt x="64007" y="298021"/>
                </a:lnTo>
                <a:lnTo>
                  <a:pt x="56387" y="304117"/>
                </a:lnTo>
                <a:lnTo>
                  <a:pt x="44602" y="312519"/>
                </a:lnTo>
                <a:lnTo>
                  <a:pt x="35734" y="320185"/>
                </a:lnTo>
                <a:lnTo>
                  <a:pt x="26908" y="327845"/>
                </a:lnTo>
                <a:lnTo>
                  <a:pt x="22098" y="331549"/>
                </a:lnTo>
                <a:lnTo>
                  <a:pt x="16763" y="323167"/>
                </a:lnTo>
                <a:lnTo>
                  <a:pt x="12192" y="314023"/>
                </a:lnTo>
                <a:lnTo>
                  <a:pt x="6096" y="307165"/>
                </a:lnTo>
                <a:lnTo>
                  <a:pt x="0" y="298021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081784" y="5728716"/>
            <a:ext cx="96012" cy="131825"/>
          </a:xfrm>
          <a:custGeom>
            <a:avLst/>
            <a:gdLst/>
            <a:ahLst/>
            <a:cxnLst/>
            <a:rect l="l" t="t" r="r" b="b"/>
            <a:pathLst>
              <a:path w="96012" h="131825">
                <a:moveTo>
                  <a:pt x="0" y="0"/>
                </a:moveTo>
                <a:lnTo>
                  <a:pt x="8572" y="9256"/>
                </a:lnTo>
                <a:lnTo>
                  <a:pt x="17487" y="18340"/>
                </a:lnTo>
                <a:lnTo>
                  <a:pt x="26560" y="27326"/>
                </a:lnTo>
                <a:lnTo>
                  <a:pt x="35607" y="36287"/>
                </a:lnTo>
                <a:lnTo>
                  <a:pt x="41910" y="42672"/>
                </a:lnTo>
                <a:lnTo>
                  <a:pt x="50720" y="53692"/>
                </a:lnTo>
                <a:lnTo>
                  <a:pt x="58339" y="64297"/>
                </a:lnTo>
                <a:lnTo>
                  <a:pt x="65045" y="74664"/>
                </a:lnTo>
                <a:lnTo>
                  <a:pt x="71116" y="84973"/>
                </a:lnTo>
                <a:lnTo>
                  <a:pt x="76829" y="95404"/>
                </a:lnTo>
                <a:lnTo>
                  <a:pt x="82461" y="106135"/>
                </a:lnTo>
                <a:lnTo>
                  <a:pt x="88289" y="117345"/>
                </a:lnTo>
                <a:lnTo>
                  <a:pt x="94592" y="129214"/>
                </a:lnTo>
                <a:lnTo>
                  <a:pt x="96012" y="131825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2081784" y="5689092"/>
            <a:ext cx="107442" cy="40386"/>
          </a:xfrm>
          <a:custGeom>
            <a:avLst/>
            <a:gdLst/>
            <a:ahLst/>
            <a:cxnLst/>
            <a:rect l="l" t="t" r="r" b="b"/>
            <a:pathLst>
              <a:path w="107442" h="40386">
                <a:moveTo>
                  <a:pt x="107442" y="0"/>
                </a:moveTo>
                <a:lnTo>
                  <a:pt x="95483" y="4744"/>
                </a:lnTo>
                <a:lnTo>
                  <a:pt x="83557" y="9241"/>
                </a:lnTo>
                <a:lnTo>
                  <a:pt x="71656" y="13566"/>
                </a:lnTo>
                <a:lnTo>
                  <a:pt x="59776" y="17795"/>
                </a:lnTo>
                <a:lnTo>
                  <a:pt x="47908" y="22006"/>
                </a:lnTo>
                <a:lnTo>
                  <a:pt x="36048" y="26275"/>
                </a:lnTo>
                <a:lnTo>
                  <a:pt x="24189" y="30678"/>
                </a:lnTo>
                <a:lnTo>
                  <a:pt x="12325" y="35292"/>
                </a:lnTo>
                <a:lnTo>
                  <a:pt x="450" y="40193"/>
                </a:lnTo>
                <a:lnTo>
                  <a:pt x="0" y="40386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1524467" y="5259179"/>
            <a:ext cx="705144" cy="429912"/>
          </a:xfrm>
          <a:custGeom>
            <a:avLst/>
            <a:gdLst/>
            <a:ahLst/>
            <a:cxnLst/>
            <a:rect l="l" t="t" r="r" b="b"/>
            <a:pathLst>
              <a:path w="705144" h="429912">
                <a:moveTo>
                  <a:pt x="666282" y="400194"/>
                </a:moveTo>
                <a:lnTo>
                  <a:pt x="666282" y="372762"/>
                </a:lnTo>
                <a:lnTo>
                  <a:pt x="667806" y="343044"/>
                </a:lnTo>
                <a:lnTo>
                  <a:pt x="667806" y="314850"/>
                </a:lnTo>
                <a:lnTo>
                  <a:pt x="674480" y="311654"/>
                </a:lnTo>
                <a:lnTo>
                  <a:pt x="686831" y="306209"/>
                </a:lnTo>
                <a:lnTo>
                  <a:pt x="697150" y="299956"/>
                </a:lnTo>
                <a:lnTo>
                  <a:pt x="703800" y="290827"/>
                </a:lnTo>
                <a:lnTo>
                  <a:pt x="705144" y="276750"/>
                </a:lnTo>
                <a:lnTo>
                  <a:pt x="703446" y="272415"/>
                </a:lnTo>
                <a:lnTo>
                  <a:pt x="697943" y="259979"/>
                </a:lnTo>
                <a:lnTo>
                  <a:pt x="692885" y="252430"/>
                </a:lnTo>
                <a:lnTo>
                  <a:pt x="686710" y="247342"/>
                </a:lnTo>
              </a:path>
              <a:path w="705144" h="429912">
                <a:moveTo>
                  <a:pt x="677855" y="242288"/>
                </a:moveTo>
                <a:lnTo>
                  <a:pt x="664758" y="234840"/>
                </a:lnTo>
                <a:lnTo>
                  <a:pt x="663803" y="223387"/>
                </a:lnTo>
                <a:lnTo>
                  <a:pt x="661990" y="208306"/>
                </a:lnTo>
                <a:lnTo>
                  <a:pt x="659608" y="194731"/>
                </a:lnTo>
                <a:lnTo>
                  <a:pt x="656595" y="182433"/>
                </a:lnTo>
                <a:lnTo>
                  <a:pt x="652889" y="171185"/>
                </a:lnTo>
                <a:lnTo>
                  <a:pt x="648428" y="160758"/>
                </a:lnTo>
                <a:lnTo>
                  <a:pt x="643149" y="150924"/>
                </a:lnTo>
                <a:lnTo>
                  <a:pt x="636992" y="141454"/>
                </a:lnTo>
                <a:lnTo>
                  <a:pt x="629893" y="132121"/>
                </a:lnTo>
                <a:lnTo>
                  <a:pt x="621791" y="122695"/>
                </a:lnTo>
                <a:lnTo>
                  <a:pt x="612623" y="112950"/>
                </a:lnTo>
                <a:lnTo>
                  <a:pt x="602328" y="102655"/>
                </a:lnTo>
                <a:lnTo>
                  <a:pt x="593215" y="93870"/>
                </a:lnTo>
              </a:path>
              <a:path w="705144" h="429912">
                <a:moveTo>
                  <a:pt x="79592" y="93870"/>
                </a:moveTo>
                <a:lnTo>
                  <a:pt x="78780" y="106062"/>
                </a:lnTo>
                <a:lnTo>
                  <a:pt x="71147" y="114194"/>
                </a:lnTo>
                <a:lnTo>
                  <a:pt x="61957" y="122639"/>
                </a:lnTo>
                <a:lnTo>
                  <a:pt x="52282" y="130924"/>
                </a:lnTo>
                <a:lnTo>
                  <a:pt x="42538" y="139353"/>
                </a:lnTo>
                <a:lnTo>
                  <a:pt x="33141" y="148230"/>
                </a:lnTo>
                <a:lnTo>
                  <a:pt x="24509" y="157860"/>
                </a:lnTo>
                <a:lnTo>
                  <a:pt x="17058" y="168546"/>
                </a:lnTo>
                <a:lnTo>
                  <a:pt x="14490" y="175358"/>
                </a:lnTo>
                <a:lnTo>
                  <a:pt x="10599" y="187514"/>
                </a:lnTo>
                <a:lnTo>
                  <a:pt x="7454" y="199845"/>
                </a:lnTo>
                <a:lnTo>
                  <a:pt x="4980" y="212322"/>
                </a:lnTo>
                <a:lnTo>
                  <a:pt x="3101" y="224919"/>
                </a:lnTo>
                <a:lnTo>
                  <a:pt x="1741" y="237608"/>
                </a:lnTo>
                <a:lnTo>
                  <a:pt x="827" y="250359"/>
                </a:lnTo>
                <a:lnTo>
                  <a:pt x="281" y="263146"/>
                </a:lnTo>
                <a:lnTo>
                  <a:pt x="31" y="275940"/>
                </a:lnTo>
                <a:lnTo>
                  <a:pt x="0" y="288714"/>
                </a:lnTo>
                <a:lnTo>
                  <a:pt x="112" y="301439"/>
                </a:lnTo>
                <a:lnTo>
                  <a:pt x="294" y="314088"/>
                </a:lnTo>
              </a:path>
              <a:path w="705144" h="429912">
                <a:moveTo>
                  <a:pt x="664758" y="429912"/>
                </a:moveTo>
                <a:lnTo>
                  <a:pt x="666282" y="400194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2313432" y="5535930"/>
            <a:ext cx="348234" cy="530352"/>
          </a:xfrm>
          <a:custGeom>
            <a:avLst/>
            <a:gdLst/>
            <a:ahLst/>
            <a:cxnLst/>
            <a:rect l="l" t="t" r="r" b="b"/>
            <a:pathLst>
              <a:path w="348234" h="530352">
                <a:moveTo>
                  <a:pt x="282638" y="506327"/>
                </a:moveTo>
                <a:lnTo>
                  <a:pt x="288971" y="482458"/>
                </a:lnTo>
                <a:lnTo>
                  <a:pt x="294866" y="458723"/>
                </a:lnTo>
                <a:lnTo>
                  <a:pt x="300342" y="435100"/>
                </a:lnTo>
                <a:lnTo>
                  <a:pt x="305421" y="411569"/>
                </a:lnTo>
                <a:lnTo>
                  <a:pt x="310124" y="388107"/>
                </a:lnTo>
                <a:lnTo>
                  <a:pt x="314471" y="364693"/>
                </a:lnTo>
                <a:lnTo>
                  <a:pt x="318484" y="341305"/>
                </a:lnTo>
                <a:lnTo>
                  <a:pt x="322185" y="317922"/>
                </a:lnTo>
                <a:lnTo>
                  <a:pt x="325593" y="294522"/>
                </a:lnTo>
                <a:lnTo>
                  <a:pt x="328730" y="271084"/>
                </a:lnTo>
                <a:lnTo>
                  <a:pt x="331616" y="247586"/>
                </a:lnTo>
                <a:lnTo>
                  <a:pt x="334274" y="224007"/>
                </a:lnTo>
                <a:lnTo>
                  <a:pt x="336724" y="200325"/>
                </a:lnTo>
                <a:lnTo>
                  <a:pt x="338987" y="176518"/>
                </a:lnTo>
                <a:lnTo>
                  <a:pt x="341084" y="152565"/>
                </a:lnTo>
                <a:lnTo>
                  <a:pt x="343036" y="128445"/>
                </a:lnTo>
                <a:lnTo>
                  <a:pt x="344864" y="104136"/>
                </a:lnTo>
                <a:lnTo>
                  <a:pt x="346590" y="79616"/>
                </a:lnTo>
                <a:lnTo>
                  <a:pt x="347472" y="66339"/>
                </a:lnTo>
              </a:path>
              <a:path w="348234" h="530352">
                <a:moveTo>
                  <a:pt x="347472" y="54950"/>
                </a:moveTo>
                <a:lnTo>
                  <a:pt x="332386" y="56667"/>
                </a:lnTo>
                <a:lnTo>
                  <a:pt x="316864" y="57981"/>
                </a:lnTo>
                <a:lnTo>
                  <a:pt x="301641" y="58806"/>
                </a:lnTo>
                <a:lnTo>
                  <a:pt x="286692" y="59144"/>
                </a:lnTo>
                <a:lnTo>
                  <a:pt x="271989" y="58998"/>
                </a:lnTo>
                <a:lnTo>
                  <a:pt x="257508" y="58369"/>
                </a:lnTo>
                <a:lnTo>
                  <a:pt x="243220" y="57260"/>
                </a:lnTo>
                <a:lnTo>
                  <a:pt x="229101" y="55672"/>
                </a:lnTo>
                <a:lnTo>
                  <a:pt x="215124" y="53607"/>
                </a:lnTo>
                <a:lnTo>
                  <a:pt x="201263" y="51068"/>
                </a:lnTo>
                <a:lnTo>
                  <a:pt x="187491" y="48056"/>
                </a:lnTo>
                <a:lnTo>
                  <a:pt x="173782" y="44573"/>
                </a:lnTo>
                <a:lnTo>
                  <a:pt x="160111" y="40621"/>
                </a:lnTo>
                <a:lnTo>
                  <a:pt x="146450" y="36203"/>
                </a:lnTo>
                <a:lnTo>
                  <a:pt x="132774" y="31319"/>
                </a:lnTo>
                <a:lnTo>
                  <a:pt x="119057" y="25973"/>
                </a:lnTo>
                <a:lnTo>
                  <a:pt x="105271" y="20166"/>
                </a:lnTo>
                <a:lnTo>
                  <a:pt x="91392" y="13900"/>
                </a:lnTo>
                <a:lnTo>
                  <a:pt x="77392" y="7177"/>
                </a:lnTo>
                <a:lnTo>
                  <a:pt x="63245" y="0"/>
                </a:lnTo>
                <a:lnTo>
                  <a:pt x="60198" y="24384"/>
                </a:lnTo>
                <a:lnTo>
                  <a:pt x="57912" y="50292"/>
                </a:lnTo>
                <a:lnTo>
                  <a:pt x="52578" y="73152"/>
                </a:lnTo>
                <a:lnTo>
                  <a:pt x="49530" y="99060"/>
                </a:lnTo>
              </a:path>
              <a:path w="348234" h="530352">
                <a:moveTo>
                  <a:pt x="250289" y="519660"/>
                </a:moveTo>
                <a:lnTo>
                  <a:pt x="263192" y="525092"/>
                </a:lnTo>
                <a:lnTo>
                  <a:pt x="275844" y="530352"/>
                </a:lnTo>
                <a:lnTo>
                  <a:pt x="282638" y="506327"/>
                </a:lnTo>
              </a:path>
              <a:path w="348234" h="530352">
                <a:moveTo>
                  <a:pt x="11430" y="393192"/>
                </a:moveTo>
                <a:lnTo>
                  <a:pt x="8381" y="415290"/>
                </a:lnTo>
                <a:lnTo>
                  <a:pt x="5334" y="436625"/>
                </a:lnTo>
                <a:lnTo>
                  <a:pt x="3048" y="459486"/>
                </a:lnTo>
                <a:lnTo>
                  <a:pt x="0" y="482346"/>
                </a:lnTo>
                <a:lnTo>
                  <a:pt x="13679" y="477391"/>
                </a:lnTo>
                <a:lnTo>
                  <a:pt x="27502" y="473684"/>
                </a:lnTo>
                <a:lnTo>
                  <a:pt x="41447" y="471145"/>
                </a:lnTo>
                <a:lnTo>
                  <a:pt x="55491" y="469696"/>
                </a:lnTo>
                <a:lnTo>
                  <a:pt x="69614" y="469258"/>
                </a:lnTo>
                <a:lnTo>
                  <a:pt x="83793" y="469752"/>
                </a:lnTo>
                <a:lnTo>
                  <a:pt x="98005" y="471099"/>
                </a:lnTo>
                <a:lnTo>
                  <a:pt x="112230" y="473220"/>
                </a:lnTo>
                <a:lnTo>
                  <a:pt x="126444" y="476036"/>
                </a:lnTo>
                <a:lnTo>
                  <a:pt x="140627" y="479469"/>
                </a:lnTo>
                <a:lnTo>
                  <a:pt x="154755" y="483439"/>
                </a:lnTo>
                <a:lnTo>
                  <a:pt x="168807" y="487868"/>
                </a:lnTo>
                <a:lnTo>
                  <a:pt x="182761" y="492677"/>
                </a:lnTo>
                <a:lnTo>
                  <a:pt x="196595" y="497787"/>
                </a:lnTo>
                <a:lnTo>
                  <a:pt x="210286" y="503120"/>
                </a:lnTo>
                <a:lnTo>
                  <a:pt x="223814" y="508595"/>
                </a:lnTo>
                <a:lnTo>
                  <a:pt x="237156" y="514135"/>
                </a:lnTo>
                <a:lnTo>
                  <a:pt x="250289" y="51966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1830282" y="5623087"/>
            <a:ext cx="173015" cy="162782"/>
          </a:xfrm>
          <a:custGeom>
            <a:avLst/>
            <a:gdLst/>
            <a:ahLst/>
            <a:cxnLst/>
            <a:rect l="l" t="t" r="r" b="b"/>
            <a:pathLst>
              <a:path w="173015" h="162782">
                <a:moveTo>
                  <a:pt x="173015" y="107152"/>
                </a:moveTo>
                <a:lnTo>
                  <a:pt x="168608" y="98403"/>
                </a:lnTo>
                <a:lnTo>
                  <a:pt x="163749" y="87444"/>
                </a:lnTo>
                <a:lnTo>
                  <a:pt x="158402" y="74949"/>
                </a:lnTo>
                <a:lnTo>
                  <a:pt x="152530" y="61594"/>
                </a:lnTo>
                <a:lnTo>
                  <a:pt x="146096" y="48052"/>
                </a:lnTo>
                <a:lnTo>
                  <a:pt x="139062" y="34999"/>
                </a:lnTo>
                <a:lnTo>
                  <a:pt x="131392" y="23110"/>
                </a:lnTo>
                <a:lnTo>
                  <a:pt x="123048" y="13058"/>
                </a:lnTo>
                <a:lnTo>
                  <a:pt x="113994" y="5518"/>
                </a:lnTo>
                <a:lnTo>
                  <a:pt x="104192" y="1166"/>
                </a:lnTo>
                <a:lnTo>
                  <a:pt x="95291" y="472"/>
                </a:lnTo>
                <a:lnTo>
                  <a:pt x="80771" y="0"/>
                </a:lnTo>
                <a:lnTo>
                  <a:pt x="68133" y="1222"/>
                </a:lnTo>
                <a:lnTo>
                  <a:pt x="56888" y="4325"/>
                </a:lnTo>
                <a:lnTo>
                  <a:pt x="46545" y="9495"/>
                </a:lnTo>
                <a:lnTo>
                  <a:pt x="36616" y="16917"/>
                </a:lnTo>
                <a:lnTo>
                  <a:pt x="26611" y="26777"/>
                </a:lnTo>
                <a:lnTo>
                  <a:pt x="22901" y="30952"/>
                </a:lnTo>
                <a:lnTo>
                  <a:pt x="14935" y="39909"/>
                </a:lnTo>
                <a:lnTo>
                  <a:pt x="8665" y="50200"/>
                </a:lnTo>
                <a:lnTo>
                  <a:pt x="4088" y="61506"/>
                </a:lnTo>
                <a:lnTo>
                  <a:pt x="1201" y="73506"/>
                </a:lnTo>
                <a:lnTo>
                  <a:pt x="0" y="85879"/>
                </a:lnTo>
                <a:lnTo>
                  <a:pt x="479" y="98306"/>
                </a:lnTo>
                <a:lnTo>
                  <a:pt x="2637" y="110465"/>
                </a:lnTo>
                <a:lnTo>
                  <a:pt x="6468" y="122035"/>
                </a:lnTo>
                <a:lnTo>
                  <a:pt x="11969" y="132697"/>
                </a:lnTo>
                <a:lnTo>
                  <a:pt x="19137" y="142130"/>
                </a:lnTo>
                <a:lnTo>
                  <a:pt x="27966" y="150014"/>
                </a:lnTo>
                <a:lnTo>
                  <a:pt x="38454" y="156027"/>
                </a:lnTo>
                <a:lnTo>
                  <a:pt x="44237" y="158206"/>
                </a:lnTo>
                <a:lnTo>
                  <a:pt x="54164" y="161717"/>
                </a:lnTo>
                <a:lnTo>
                  <a:pt x="64565" y="162782"/>
                </a:lnTo>
                <a:lnTo>
                  <a:pt x="75326" y="161721"/>
                </a:lnTo>
                <a:lnTo>
                  <a:pt x="86332" y="158855"/>
                </a:lnTo>
                <a:lnTo>
                  <a:pt x="97469" y="154503"/>
                </a:lnTo>
                <a:lnTo>
                  <a:pt x="108623" y="148984"/>
                </a:lnTo>
                <a:lnTo>
                  <a:pt x="119679" y="142620"/>
                </a:lnTo>
                <a:lnTo>
                  <a:pt x="130524" y="135729"/>
                </a:lnTo>
                <a:lnTo>
                  <a:pt x="141043" y="128631"/>
                </a:lnTo>
                <a:lnTo>
                  <a:pt x="151123" y="121647"/>
                </a:lnTo>
                <a:lnTo>
                  <a:pt x="160647" y="115096"/>
                </a:lnTo>
                <a:lnTo>
                  <a:pt x="169503" y="109297"/>
                </a:lnTo>
                <a:lnTo>
                  <a:pt x="173015" y="107152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1842365" y="5862066"/>
            <a:ext cx="59586" cy="176022"/>
          </a:xfrm>
          <a:custGeom>
            <a:avLst/>
            <a:gdLst/>
            <a:ahLst/>
            <a:cxnLst/>
            <a:rect l="l" t="t" r="r" b="b"/>
            <a:pathLst>
              <a:path w="59586" h="176022">
                <a:moveTo>
                  <a:pt x="59586" y="176022"/>
                </a:moveTo>
                <a:lnTo>
                  <a:pt x="47992" y="166676"/>
                </a:lnTo>
                <a:lnTo>
                  <a:pt x="37933" y="156906"/>
                </a:lnTo>
                <a:lnTo>
                  <a:pt x="29310" y="146726"/>
                </a:lnTo>
                <a:lnTo>
                  <a:pt x="22025" y="136150"/>
                </a:lnTo>
                <a:lnTo>
                  <a:pt x="15977" y="125193"/>
                </a:lnTo>
                <a:lnTo>
                  <a:pt x="11068" y="113868"/>
                </a:lnTo>
                <a:lnTo>
                  <a:pt x="7200" y="102190"/>
                </a:lnTo>
                <a:lnTo>
                  <a:pt x="4273" y="90174"/>
                </a:lnTo>
                <a:lnTo>
                  <a:pt x="2189" y="77832"/>
                </a:lnTo>
                <a:lnTo>
                  <a:pt x="848" y="65180"/>
                </a:lnTo>
                <a:lnTo>
                  <a:pt x="151" y="52232"/>
                </a:lnTo>
                <a:lnTo>
                  <a:pt x="0" y="39001"/>
                </a:lnTo>
                <a:lnTo>
                  <a:pt x="295" y="25503"/>
                </a:lnTo>
                <a:lnTo>
                  <a:pt x="937" y="11750"/>
                </a:lnTo>
                <a:lnTo>
                  <a:pt x="1674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626108" y="5682234"/>
            <a:ext cx="275844" cy="374903"/>
          </a:xfrm>
          <a:custGeom>
            <a:avLst/>
            <a:gdLst/>
            <a:ahLst/>
            <a:cxnLst/>
            <a:rect l="l" t="t" r="r" b="b"/>
            <a:pathLst>
              <a:path w="275844" h="374903">
                <a:moveTo>
                  <a:pt x="217931" y="179831"/>
                </a:moveTo>
                <a:lnTo>
                  <a:pt x="192024" y="139445"/>
                </a:lnTo>
                <a:lnTo>
                  <a:pt x="167640" y="105155"/>
                </a:lnTo>
                <a:lnTo>
                  <a:pt x="145542" y="73151"/>
                </a:lnTo>
                <a:lnTo>
                  <a:pt x="124968" y="47243"/>
                </a:lnTo>
                <a:lnTo>
                  <a:pt x="102869" y="25907"/>
                </a:lnTo>
                <a:lnTo>
                  <a:pt x="81534" y="9905"/>
                </a:lnTo>
                <a:lnTo>
                  <a:pt x="54864" y="1524"/>
                </a:lnTo>
                <a:lnTo>
                  <a:pt x="24384" y="0"/>
                </a:lnTo>
                <a:lnTo>
                  <a:pt x="19050" y="20574"/>
                </a:lnTo>
                <a:lnTo>
                  <a:pt x="12954" y="41148"/>
                </a:lnTo>
                <a:lnTo>
                  <a:pt x="6096" y="61721"/>
                </a:lnTo>
                <a:lnTo>
                  <a:pt x="0" y="82295"/>
                </a:lnTo>
                <a:lnTo>
                  <a:pt x="7619" y="89153"/>
                </a:lnTo>
                <a:lnTo>
                  <a:pt x="14478" y="96774"/>
                </a:lnTo>
                <a:lnTo>
                  <a:pt x="22098" y="103631"/>
                </a:lnTo>
                <a:lnTo>
                  <a:pt x="24384" y="112013"/>
                </a:lnTo>
                <a:lnTo>
                  <a:pt x="24384" y="143255"/>
                </a:lnTo>
                <a:lnTo>
                  <a:pt x="19050" y="173736"/>
                </a:lnTo>
                <a:lnTo>
                  <a:pt x="16892" y="184649"/>
                </a:lnTo>
                <a:lnTo>
                  <a:pt x="15930" y="196254"/>
                </a:lnTo>
                <a:lnTo>
                  <a:pt x="16086" y="208398"/>
                </a:lnTo>
                <a:lnTo>
                  <a:pt x="17281" y="220927"/>
                </a:lnTo>
                <a:lnTo>
                  <a:pt x="19440" y="233690"/>
                </a:lnTo>
                <a:lnTo>
                  <a:pt x="22484" y="246533"/>
                </a:lnTo>
                <a:lnTo>
                  <a:pt x="26336" y="259303"/>
                </a:lnTo>
                <a:lnTo>
                  <a:pt x="30919" y="271849"/>
                </a:lnTo>
                <a:lnTo>
                  <a:pt x="36155" y="284018"/>
                </a:lnTo>
                <a:lnTo>
                  <a:pt x="41967" y="295656"/>
                </a:lnTo>
                <a:lnTo>
                  <a:pt x="48277" y="306611"/>
                </a:lnTo>
                <a:lnTo>
                  <a:pt x="55008" y="316731"/>
                </a:lnTo>
                <a:lnTo>
                  <a:pt x="62082" y="325863"/>
                </a:lnTo>
                <a:lnTo>
                  <a:pt x="67818" y="332231"/>
                </a:lnTo>
                <a:lnTo>
                  <a:pt x="83819" y="348233"/>
                </a:lnTo>
                <a:lnTo>
                  <a:pt x="105918" y="358901"/>
                </a:lnTo>
                <a:lnTo>
                  <a:pt x="132587" y="368807"/>
                </a:lnTo>
                <a:lnTo>
                  <a:pt x="165354" y="374903"/>
                </a:lnTo>
                <a:lnTo>
                  <a:pt x="192024" y="374903"/>
                </a:lnTo>
                <a:lnTo>
                  <a:pt x="204764" y="372375"/>
                </a:lnTo>
                <a:lnTo>
                  <a:pt x="217209" y="369651"/>
                </a:lnTo>
                <a:lnTo>
                  <a:pt x="229466" y="366791"/>
                </a:lnTo>
                <a:lnTo>
                  <a:pt x="241644" y="363856"/>
                </a:lnTo>
                <a:lnTo>
                  <a:pt x="253852" y="360909"/>
                </a:lnTo>
                <a:lnTo>
                  <a:pt x="266197" y="358010"/>
                </a:lnTo>
                <a:lnTo>
                  <a:pt x="275844" y="355853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2170176" y="6271260"/>
            <a:ext cx="85343" cy="73913"/>
          </a:xfrm>
          <a:custGeom>
            <a:avLst/>
            <a:gdLst/>
            <a:ahLst/>
            <a:cxnLst/>
            <a:rect l="l" t="t" r="r" b="b"/>
            <a:pathLst>
              <a:path w="85343" h="73913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2130552" y="6134100"/>
            <a:ext cx="208025" cy="319277"/>
          </a:xfrm>
          <a:custGeom>
            <a:avLst/>
            <a:gdLst/>
            <a:ahLst/>
            <a:cxnLst/>
            <a:rect l="l" t="t" r="r" b="b"/>
            <a:pathLst>
              <a:path w="208025" h="319277">
                <a:moveTo>
                  <a:pt x="121958" y="195770"/>
                </a:moveTo>
                <a:lnTo>
                  <a:pt x="124323" y="184782"/>
                </a:lnTo>
                <a:lnTo>
                  <a:pt x="128776" y="171584"/>
                </a:lnTo>
                <a:lnTo>
                  <a:pt x="132587" y="162305"/>
                </a:lnTo>
                <a:lnTo>
                  <a:pt x="138684" y="146303"/>
                </a:lnTo>
                <a:lnTo>
                  <a:pt x="144780" y="129539"/>
                </a:lnTo>
                <a:lnTo>
                  <a:pt x="145542" y="127253"/>
                </a:lnTo>
                <a:lnTo>
                  <a:pt x="145542" y="124670"/>
                </a:lnTo>
              </a:path>
              <a:path w="208025" h="319277">
                <a:moveTo>
                  <a:pt x="121759" y="198120"/>
                </a:moveTo>
                <a:lnTo>
                  <a:pt x="121958" y="195770"/>
                </a:lnTo>
              </a:path>
              <a:path w="208025" h="319277">
                <a:moveTo>
                  <a:pt x="78904" y="143134"/>
                </a:moveTo>
                <a:lnTo>
                  <a:pt x="90678" y="140208"/>
                </a:lnTo>
                <a:lnTo>
                  <a:pt x="100843" y="137578"/>
                </a:lnTo>
                <a:lnTo>
                  <a:pt x="113744" y="132587"/>
                </a:lnTo>
                <a:lnTo>
                  <a:pt x="127160" y="126261"/>
                </a:lnTo>
                <a:lnTo>
                  <a:pt x="139163" y="119583"/>
                </a:lnTo>
                <a:lnTo>
                  <a:pt x="147828" y="113537"/>
                </a:lnTo>
                <a:lnTo>
                  <a:pt x="145542" y="118110"/>
                </a:lnTo>
                <a:lnTo>
                  <a:pt x="145542" y="124670"/>
                </a:lnTo>
              </a:path>
              <a:path w="208025" h="319277">
                <a:moveTo>
                  <a:pt x="208025" y="0"/>
                </a:moveTo>
                <a:lnTo>
                  <a:pt x="198120" y="1524"/>
                </a:lnTo>
                <a:lnTo>
                  <a:pt x="186690" y="3048"/>
                </a:lnTo>
                <a:lnTo>
                  <a:pt x="176784" y="6096"/>
                </a:lnTo>
                <a:lnTo>
                  <a:pt x="166878" y="7620"/>
                </a:lnTo>
                <a:lnTo>
                  <a:pt x="166878" y="12191"/>
                </a:lnTo>
                <a:lnTo>
                  <a:pt x="165354" y="16001"/>
                </a:lnTo>
                <a:lnTo>
                  <a:pt x="165354" y="20574"/>
                </a:lnTo>
                <a:lnTo>
                  <a:pt x="163830" y="23622"/>
                </a:lnTo>
                <a:lnTo>
                  <a:pt x="156210" y="30479"/>
                </a:lnTo>
                <a:lnTo>
                  <a:pt x="149352" y="38100"/>
                </a:lnTo>
                <a:lnTo>
                  <a:pt x="139446" y="45720"/>
                </a:lnTo>
                <a:lnTo>
                  <a:pt x="131064" y="50291"/>
                </a:lnTo>
                <a:lnTo>
                  <a:pt x="121158" y="51053"/>
                </a:lnTo>
                <a:lnTo>
                  <a:pt x="118171" y="50893"/>
                </a:lnTo>
                <a:lnTo>
                  <a:pt x="104077" y="48652"/>
                </a:lnTo>
                <a:lnTo>
                  <a:pt x="93408" y="44552"/>
                </a:lnTo>
                <a:lnTo>
                  <a:pt x="85236" y="39197"/>
                </a:lnTo>
                <a:lnTo>
                  <a:pt x="78630" y="33189"/>
                </a:lnTo>
                <a:lnTo>
                  <a:pt x="72662" y="27132"/>
                </a:lnTo>
                <a:lnTo>
                  <a:pt x="66402" y="21629"/>
                </a:lnTo>
                <a:lnTo>
                  <a:pt x="58920" y="17283"/>
                </a:lnTo>
                <a:lnTo>
                  <a:pt x="49288" y="14699"/>
                </a:lnTo>
                <a:lnTo>
                  <a:pt x="36575" y="14477"/>
                </a:lnTo>
                <a:lnTo>
                  <a:pt x="25588" y="17735"/>
                </a:lnTo>
                <a:lnTo>
                  <a:pt x="14795" y="23324"/>
                </a:lnTo>
                <a:lnTo>
                  <a:pt x="8027" y="32290"/>
                </a:lnTo>
                <a:lnTo>
                  <a:pt x="3048" y="47244"/>
                </a:lnTo>
                <a:lnTo>
                  <a:pt x="1524" y="56387"/>
                </a:lnTo>
                <a:lnTo>
                  <a:pt x="0" y="64770"/>
                </a:lnTo>
                <a:lnTo>
                  <a:pt x="1524" y="75437"/>
                </a:lnTo>
                <a:lnTo>
                  <a:pt x="3048" y="83820"/>
                </a:lnTo>
                <a:lnTo>
                  <a:pt x="5461" y="90157"/>
                </a:lnTo>
                <a:lnTo>
                  <a:pt x="12811" y="100437"/>
                </a:lnTo>
                <a:lnTo>
                  <a:pt x="22691" y="107273"/>
                </a:lnTo>
                <a:lnTo>
                  <a:pt x="35052" y="113537"/>
                </a:lnTo>
                <a:lnTo>
                  <a:pt x="36575" y="119634"/>
                </a:lnTo>
                <a:lnTo>
                  <a:pt x="36575" y="131063"/>
                </a:lnTo>
                <a:lnTo>
                  <a:pt x="38100" y="137160"/>
                </a:lnTo>
                <a:lnTo>
                  <a:pt x="41778" y="138425"/>
                </a:lnTo>
                <a:lnTo>
                  <a:pt x="53818" y="141657"/>
                </a:lnTo>
                <a:lnTo>
                  <a:pt x="66405" y="143422"/>
                </a:lnTo>
                <a:lnTo>
                  <a:pt x="78904" y="143134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2278380" y="6214110"/>
            <a:ext cx="162306" cy="230124"/>
          </a:xfrm>
          <a:custGeom>
            <a:avLst/>
            <a:gdLst/>
            <a:ahLst/>
            <a:cxnLst/>
            <a:rect l="l" t="t" r="r" b="b"/>
            <a:pathLst>
              <a:path w="162306" h="230124">
                <a:moveTo>
                  <a:pt x="108965" y="112013"/>
                </a:moveTo>
                <a:lnTo>
                  <a:pt x="120395" y="110489"/>
                </a:lnTo>
                <a:lnTo>
                  <a:pt x="131063" y="108965"/>
                </a:lnTo>
                <a:lnTo>
                  <a:pt x="142494" y="105917"/>
                </a:lnTo>
                <a:lnTo>
                  <a:pt x="151637" y="101345"/>
                </a:lnTo>
                <a:lnTo>
                  <a:pt x="156209" y="96012"/>
                </a:lnTo>
                <a:lnTo>
                  <a:pt x="159257" y="88391"/>
                </a:lnTo>
                <a:lnTo>
                  <a:pt x="162306" y="81534"/>
                </a:lnTo>
                <a:lnTo>
                  <a:pt x="162306" y="72389"/>
                </a:lnTo>
                <a:lnTo>
                  <a:pt x="161286" y="61579"/>
                </a:lnTo>
                <a:lnTo>
                  <a:pt x="158684" y="47966"/>
                </a:lnTo>
                <a:lnTo>
                  <a:pt x="154507" y="36020"/>
                </a:lnTo>
                <a:lnTo>
                  <a:pt x="148519" y="25497"/>
                </a:lnTo>
                <a:lnTo>
                  <a:pt x="140486" y="16149"/>
                </a:lnTo>
                <a:lnTo>
                  <a:pt x="130174" y="7732"/>
                </a:lnTo>
                <a:lnTo>
                  <a:pt x="117347" y="0"/>
                </a:lnTo>
              </a:path>
              <a:path w="162306" h="230124">
                <a:moveTo>
                  <a:pt x="104735" y="118110"/>
                </a:moveTo>
                <a:lnTo>
                  <a:pt x="108965" y="112013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2162556" y="6212586"/>
            <a:ext cx="64007" cy="34289"/>
          </a:xfrm>
          <a:custGeom>
            <a:avLst/>
            <a:gdLst/>
            <a:ahLst/>
            <a:cxnLst/>
            <a:rect l="l" t="t" r="r" b="b"/>
            <a:pathLst>
              <a:path w="64007" h="34289">
                <a:moveTo>
                  <a:pt x="0" y="34289"/>
                </a:moveTo>
                <a:lnTo>
                  <a:pt x="9906" y="34289"/>
                </a:lnTo>
                <a:lnTo>
                  <a:pt x="17525" y="31241"/>
                </a:lnTo>
                <a:lnTo>
                  <a:pt x="28193" y="27431"/>
                </a:lnTo>
                <a:lnTo>
                  <a:pt x="38862" y="25146"/>
                </a:lnTo>
                <a:lnTo>
                  <a:pt x="48768" y="19050"/>
                </a:lnTo>
                <a:lnTo>
                  <a:pt x="56387" y="12953"/>
                </a:lnTo>
                <a:lnTo>
                  <a:pt x="62483" y="6858"/>
                </a:lnTo>
                <a:lnTo>
                  <a:pt x="64007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1379982" y="5593080"/>
            <a:ext cx="188976" cy="788670"/>
          </a:xfrm>
          <a:custGeom>
            <a:avLst/>
            <a:gdLst/>
            <a:ahLst/>
            <a:cxnLst/>
            <a:rect l="l" t="t" r="r" b="b"/>
            <a:pathLst>
              <a:path w="188976" h="788670">
                <a:moveTo>
                  <a:pt x="95218" y="400406"/>
                </a:moveTo>
                <a:lnTo>
                  <a:pt x="98545" y="418185"/>
                </a:lnTo>
                <a:lnTo>
                  <a:pt x="105955" y="455611"/>
                </a:lnTo>
                <a:lnTo>
                  <a:pt x="113748" y="492960"/>
                </a:lnTo>
                <a:lnTo>
                  <a:pt x="121917" y="530231"/>
                </a:lnTo>
                <a:lnTo>
                  <a:pt x="130454" y="567420"/>
                </a:lnTo>
                <a:lnTo>
                  <a:pt x="139351" y="604524"/>
                </a:lnTo>
                <a:lnTo>
                  <a:pt x="148602" y="641540"/>
                </a:lnTo>
                <a:lnTo>
                  <a:pt x="158197" y="678466"/>
                </a:lnTo>
                <a:lnTo>
                  <a:pt x="168129" y="715298"/>
                </a:lnTo>
                <a:lnTo>
                  <a:pt x="174790" y="739140"/>
                </a:lnTo>
              </a:path>
              <a:path w="188976" h="788670">
                <a:moveTo>
                  <a:pt x="91527" y="380686"/>
                </a:moveTo>
                <a:lnTo>
                  <a:pt x="84908" y="343117"/>
                </a:lnTo>
                <a:lnTo>
                  <a:pt x="78695" y="305481"/>
                </a:lnTo>
                <a:lnTo>
                  <a:pt x="72897" y="267780"/>
                </a:lnTo>
                <a:lnTo>
                  <a:pt x="67521" y="230018"/>
                </a:lnTo>
                <a:lnTo>
                  <a:pt x="62575" y="192197"/>
                </a:lnTo>
                <a:lnTo>
                  <a:pt x="58066" y="154320"/>
                </a:lnTo>
                <a:lnTo>
                  <a:pt x="54003" y="116391"/>
                </a:lnTo>
                <a:lnTo>
                  <a:pt x="50393" y="78412"/>
                </a:lnTo>
                <a:lnTo>
                  <a:pt x="47243" y="40386"/>
                </a:lnTo>
                <a:lnTo>
                  <a:pt x="44958" y="30480"/>
                </a:lnTo>
                <a:lnTo>
                  <a:pt x="39624" y="19050"/>
                </a:lnTo>
                <a:lnTo>
                  <a:pt x="32004" y="9144"/>
                </a:lnTo>
                <a:lnTo>
                  <a:pt x="22859" y="1524"/>
                </a:lnTo>
                <a:lnTo>
                  <a:pt x="18287" y="0"/>
                </a:lnTo>
                <a:lnTo>
                  <a:pt x="12954" y="1524"/>
                </a:lnTo>
                <a:lnTo>
                  <a:pt x="5334" y="4572"/>
                </a:lnTo>
                <a:lnTo>
                  <a:pt x="0" y="6096"/>
                </a:lnTo>
              </a:path>
              <a:path w="188976" h="788670">
                <a:moveTo>
                  <a:pt x="95218" y="400406"/>
                </a:moveTo>
                <a:lnTo>
                  <a:pt x="91527" y="380686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1492758" y="5778246"/>
            <a:ext cx="113537" cy="342900"/>
          </a:xfrm>
          <a:custGeom>
            <a:avLst/>
            <a:gdLst/>
            <a:ahLst/>
            <a:cxnLst/>
            <a:rect l="l" t="t" r="r" b="b"/>
            <a:pathLst>
              <a:path w="113537" h="342900">
                <a:moveTo>
                  <a:pt x="113537" y="297941"/>
                </a:moveTo>
                <a:lnTo>
                  <a:pt x="103023" y="304206"/>
                </a:lnTo>
                <a:lnTo>
                  <a:pt x="91969" y="310283"/>
                </a:lnTo>
                <a:lnTo>
                  <a:pt x="80566" y="316246"/>
                </a:lnTo>
                <a:lnTo>
                  <a:pt x="69003" y="322169"/>
                </a:lnTo>
                <a:lnTo>
                  <a:pt x="57473" y="328126"/>
                </a:lnTo>
                <a:lnTo>
                  <a:pt x="46166" y="334191"/>
                </a:lnTo>
                <a:lnTo>
                  <a:pt x="35273" y="340438"/>
                </a:lnTo>
                <a:lnTo>
                  <a:pt x="31241" y="342900"/>
                </a:lnTo>
                <a:lnTo>
                  <a:pt x="35895" y="334533"/>
                </a:lnTo>
                <a:lnTo>
                  <a:pt x="40414" y="325091"/>
                </a:lnTo>
                <a:lnTo>
                  <a:pt x="44762" y="314691"/>
                </a:lnTo>
                <a:lnTo>
                  <a:pt x="48904" y="303447"/>
                </a:lnTo>
                <a:lnTo>
                  <a:pt x="52804" y="291475"/>
                </a:lnTo>
                <a:lnTo>
                  <a:pt x="56425" y="278890"/>
                </a:lnTo>
                <a:lnTo>
                  <a:pt x="59733" y="265807"/>
                </a:lnTo>
                <a:lnTo>
                  <a:pt x="62692" y="252341"/>
                </a:lnTo>
                <a:lnTo>
                  <a:pt x="65265" y="238608"/>
                </a:lnTo>
                <a:lnTo>
                  <a:pt x="67417" y="224723"/>
                </a:lnTo>
                <a:lnTo>
                  <a:pt x="69113" y="210801"/>
                </a:lnTo>
                <a:lnTo>
                  <a:pt x="70316" y="196958"/>
                </a:lnTo>
                <a:lnTo>
                  <a:pt x="70990" y="183308"/>
                </a:lnTo>
                <a:lnTo>
                  <a:pt x="71100" y="169967"/>
                </a:lnTo>
                <a:lnTo>
                  <a:pt x="70611" y="157051"/>
                </a:lnTo>
                <a:lnTo>
                  <a:pt x="69485" y="144675"/>
                </a:lnTo>
                <a:lnTo>
                  <a:pt x="67689" y="132953"/>
                </a:lnTo>
                <a:lnTo>
                  <a:pt x="65184" y="122001"/>
                </a:lnTo>
                <a:lnTo>
                  <a:pt x="61937" y="111935"/>
                </a:lnTo>
                <a:lnTo>
                  <a:pt x="57911" y="102869"/>
                </a:lnTo>
                <a:lnTo>
                  <a:pt x="52193" y="89833"/>
                </a:lnTo>
                <a:lnTo>
                  <a:pt x="46764" y="77814"/>
                </a:lnTo>
                <a:lnTo>
                  <a:pt x="41453" y="66591"/>
                </a:lnTo>
                <a:lnTo>
                  <a:pt x="36092" y="55938"/>
                </a:lnTo>
                <a:lnTo>
                  <a:pt x="30511" y="45634"/>
                </a:lnTo>
                <a:lnTo>
                  <a:pt x="24541" y="35455"/>
                </a:lnTo>
                <a:lnTo>
                  <a:pt x="18013" y="25176"/>
                </a:lnTo>
                <a:lnTo>
                  <a:pt x="10757" y="14575"/>
                </a:lnTo>
                <a:lnTo>
                  <a:pt x="2604" y="3429"/>
                </a:lnTo>
                <a:lnTo>
                  <a:pt x="0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677418" y="6227064"/>
            <a:ext cx="614934" cy="243839"/>
          </a:xfrm>
          <a:custGeom>
            <a:avLst/>
            <a:gdLst/>
            <a:ahLst/>
            <a:cxnLst/>
            <a:rect l="l" t="t" r="r" b="b"/>
            <a:pathLst>
              <a:path w="614934" h="243839">
                <a:moveTo>
                  <a:pt x="80604" y="24171"/>
                </a:moveTo>
                <a:lnTo>
                  <a:pt x="87906" y="26990"/>
                </a:lnTo>
                <a:lnTo>
                  <a:pt x="109035" y="36203"/>
                </a:lnTo>
                <a:lnTo>
                  <a:pt x="129826" y="46279"/>
                </a:lnTo>
                <a:lnTo>
                  <a:pt x="150283" y="57159"/>
                </a:lnTo>
                <a:lnTo>
                  <a:pt x="170405" y="68779"/>
                </a:lnTo>
                <a:lnTo>
                  <a:pt x="190195" y="81081"/>
                </a:lnTo>
                <a:lnTo>
                  <a:pt x="209654" y="94002"/>
                </a:lnTo>
                <a:lnTo>
                  <a:pt x="225483" y="105156"/>
                </a:lnTo>
              </a:path>
              <a:path w="614934" h="243839">
                <a:moveTo>
                  <a:pt x="66440" y="18702"/>
                </a:moveTo>
                <a:lnTo>
                  <a:pt x="44634" y="11401"/>
                </a:lnTo>
                <a:lnTo>
                  <a:pt x="22488" y="5146"/>
                </a:lnTo>
                <a:lnTo>
                  <a:pt x="0" y="0"/>
                </a:lnTo>
              </a:path>
              <a:path w="614934" h="243839">
                <a:moveTo>
                  <a:pt x="80604" y="24171"/>
                </a:moveTo>
                <a:lnTo>
                  <a:pt x="66440" y="18702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1620012" y="5679186"/>
            <a:ext cx="30480" cy="3048"/>
          </a:xfrm>
          <a:custGeom>
            <a:avLst/>
            <a:gdLst/>
            <a:ahLst/>
            <a:cxnLst/>
            <a:rect l="l" t="t" r="r" b="b"/>
            <a:pathLst>
              <a:path w="30480" h="3048">
                <a:moveTo>
                  <a:pt x="30480" y="3048"/>
                </a:moveTo>
                <a:lnTo>
                  <a:pt x="23621" y="3048"/>
                </a:lnTo>
                <a:lnTo>
                  <a:pt x="14477" y="1524"/>
                </a:lnTo>
                <a:lnTo>
                  <a:pt x="6095" y="0"/>
                </a:lnTo>
                <a:lnTo>
                  <a:pt x="0" y="1524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1604772" y="5748528"/>
            <a:ext cx="21335" cy="17525"/>
          </a:xfrm>
          <a:custGeom>
            <a:avLst/>
            <a:gdLst/>
            <a:ahLst/>
            <a:cxnLst/>
            <a:rect l="l" t="t" r="r" b="b"/>
            <a:pathLst>
              <a:path w="21335" h="17525">
                <a:moveTo>
                  <a:pt x="21335" y="17525"/>
                </a:moveTo>
                <a:lnTo>
                  <a:pt x="16764" y="12954"/>
                </a:lnTo>
                <a:lnTo>
                  <a:pt x="9143" y="8382"/>
                </a:lnTo>
                <a:lnTo>
                  <a:pt x="3047" y="4572"/>
                </a:lnTo>
                <a:lnTo>
                  <a:pt x="0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1636014" y="5728716"/>
            <a:ext cx="195072" cy="242316"/>
          </a:xfrm>
          <a:custGeom>
            <a:avLst/>
            <a:gdLst/>
            <a:ahLst/>
            <a:cxnLst/>
            <a:rect l="l" t="t" r="r" b="b"/>
            <a:pathLst>
              <a:path w="195072" h="242316">
                <a:moveTo>
                  <a:pt x="0" y="0"/>
                </a:moveTo>
                <a:lnTo>
                  <a:pt x="14888" y="8317"/>
                </a:lnTo>
                <a:lnTo>
                  <a:pt x="27084" y="15443"/>
                </a:lnTo>
                <a:lnTo>
                  <a:pt x="36987" y="21835"/>
                </a:lnTo>
                <a:lnTo>
                  <a:pt x="44995" y="27949"/>
                </a:lnTo>
                <a:lnTo>
                  <a:pt x="51506" y="34244"/>
                </a:lnTo>
                <a:lnTo>
                  <a:pt x="56918" y="41175"/>
                </a:lnTo>
                <a:lnTo>
                  <a:pt x="61629" y="49200"/>
                </a:lnTo>
                <a:lnTo>
                  <a:pt x="66038" y="58776"/>
                </a:lnTo>
                <a:lnTo>
                  <a:pt x="70544" y="70362"/>
                </a:lnTo>
                <a:lnTo>
                  <a:pt x="75544" y="84412"/>
                </a:lnTo>
                <a:lnTo>
                  <a:pt x="81437" y="101386"/>
                </a:lnTo>
                <a:lnTo>
                  <a:pt x="83819" y="108204"/>
                </a:lnTo>
                <a:lnTo>
                  <a:pt x="88319" y="124600"/>
                </a:lnTo>
                <a:lnTo>
                  <a:pt x="92635" y="139500"/>
                </a:lnTo>
                <a:lnTo>
                  <a:pt x="96962" y="153021"/>
                </a:lnTo>
                <a:lnTo>
                  <a:pt x="101490" y="165278"/>
                </a:lnTo>
                <a:lnTo>
                  <a:pt x="106412" y="176389"/>
                </a:lnTo>
                <a:lnTo>
                  <a:pt x="111919" y="186469"/>
                </a:lnTo>
                <a:lnTo>
                  <a:pt x="118204" y="195635"/>
                </a:lnTo>
                <a:lnTo>
                  <a:pt x="125457" y="204005"/>
                </a:lnTo>
                <a:lnTo>
                  <a:pt x="133872" y="211693"/>
                </a:lnTo>
                <a:lnTo>
                  <a:pt x="143639" y="218817"/>
                </a:lnTo>
                <a:lnTo>
                  <a:pt x="154951" y="225493"/>
                </a:lnTo>
                <a:lnTo>
                  <a:pt x="168000" y="231837"/>
                </a:lnTo>
                <a:lnTo>
                  <a:pt x="182978" y="237967"/>
                </a:lnTo>
                <a:lnTo>
                  <a:pt x="195072" y="242316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1637538" y="5761482"/>
            <a:ext cx="19050" cy="16763"/>
          </a:xfrm>
          <a:custGeom>
            <a:avLst/>
            <a:gdLst/>
            <a:ahLst/>
            <a:cxnLst/>
            <a:rect l="l" t="t" r="r" b="b"/>
            <a:pathLst>
              <a:path w="19050" h="16763">
                <a:moveTo>
                  <a:pt x="0" y="16763"/>
                </a:moveTo>
                <a:lnTo>
                  <a:pt x="19050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1668780" y="5696712"/>
            <a:ext cx="30480" cy="48767"/>
          </a:xfrm>
          <a:custGeom>
            <a:avLst/>
            <a:gdLst/>
            <a:ahLst/>
            <a:cxnLst/>
            <a:rect l="l" t="t" r="r" b="b"/>
            <a:pathLst>
              <a:path w="30480" h="48767">
                <a:moveTo>
                  <a:pt x="0" y="48767"/>
                </a:moveTo>
                <a:lnTo>
                  <a:pt x="30480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1702308" y="5739384"/>
            <a:ext cx="54864" cy="43433"/>
          </a:xfrm>
          <a:custGeom>
            <a:avLst/>
            <a:gdLst/>
            <a:ahLst/>
            <a:cxnLst/>
            <a:rect l="l" t="t" r="r" b="b"/>
            <a:pathLst>
              <a:path w="54864" h="43433">
                <a:moveTo>
                  <a:pt x="0" y="43433"/>
                </a:moveTo>
                <a:lnTo>
                  <a:pt x="54864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1649730" y="5800344"/>
            <a:ext cx="45719" cy="21335"/>
          </a:xfrm>
          <a:custGeom>
            <a:avLst/>
            <a:gdLst/>
            <a:ahLst/>
            <a:cxnLst/>
            <a:rect l="l" t="t" r="r" b="b"/>
            <a:pathLst>
              <a:path w="45719" h="21335">
                <a:moveTo>
                  <a:pt x="0" y="21335"/>
                </a:moveTo>
                <a:lnTo>
                  <a:pt x="45719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1732026" y="5800344"/>
            <a:ext cx="48768" cy="70103"/>
          </a:xfrm>
          <a:custGeom>
            <a:avLst/>
            <a:gdLst/>
            <a:ahLst/>
            <a:cxnLst/>
            <a:rect l="l" t="t" r="r" b="b"/>
            <a:pathLst>
              <a:path w="48768" h="70103">
                <a:moveTo>
                  <a:pt x="0" y="70103"/>
                </a:moveTo>
                <a:lnTo>
                  <a:pt x="48768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1658112" y="5903214"/>
            <a:ext cx="64007" cy="46482"/>
          </a:xfrm>
          <a:custGeom>
            <a:avLst/>
            <a:gdLst/>
            <a:ahLst/>
            <a:cxnLst/>
            <a:rect l="l" t="t" r="r" b="b"/>
            <a:pathLst>
              <a:path w="64007" h="46482">
                <a:moveTo>
                  <a:pt x="0" y="46482"/>
                </a:moveTo>
                <a:lnTo>
                  <a:pt x="64007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1718310" y="5964174"/>
            <a:ext cx="55625" cy="53339"/>
          </a:xfrm>
          <a:custGeom>
            <a:avLst/>
            <a:gdLst/>
            <a:ahLst/>
            <a:cxnLst/>
            <a:rect l="l" t="t" r="r" b="b"/>
            <a:pathLst>
              <a:path w="55625" h="53339">
                <a:moveTo>
                  <a:pt x="0" y="53339"/>
                </a:moveTo>
                <a:lnTo>
                  <a:pt x="55625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1788414" y="5874258"/>
            <a:ext cx="54102" cy="64007"/>
          </a:xfrm>
          <a:custGeom>
            <a:avLst/>
            <a:gdLst/>
            <a:ahLst/>
            <a:cxnLst/>
            <a:rect l="l" t="t" r="r" b="b"/>
            <a:pathLst>
              <a:path w="54102" h="64007">
                <a:moveTo>
                  <a:pt x="0" y="64007"/>
                </a:moveTo>
                <a:lnTo>
                  <a:pt x="54102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1811274" y="5983224"/>
            <a:ext cx="24383" cy="60960"/>
          </a:xfrm>
          <a:custGeom>
            <a:avLst/>
            <a:gdLst/>
            <a:ahLst/>
            <a:cxnLst/>
            <a:rect l="l" t="t" r="r" b="b"/>
            <a:pathLst>
              <a:path w="24383" h="60960">
                <a:moveTo>
                  <a:pt x="24383" y="0"/>
                </a:moveTo>
                <a:lnTo>
                  <a:pt x="0" y="6096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1970532" y="5574792"/>
            <a:ext cx="64007" cy="115824"/>
          </a:xfrm>
          <a:custGeom>
            <a:avLst/>
            <a:gdLst/>
            <a:ahLst/>
            <a:cxnLst/>
            <a:rect l="l" t="t" r="r" b="b"/>
            <a:pathLst>
              <a:path w="64007" h="115824">
                <a:moveTo>
                  <a:pt x="0" y="11430"/>
                </a:moveTo>
                <a:lnTo>
                  <a:pt x="9906" y="3810"/>
                </a:lnTo>
                <a:lnTo>
                  <a:pt x="21336" y="0"/>
                </a:lnTo>
                <a:lnTo>
                  <a:pt x="31242" y="0"/>
                </a:lnTo>
                <a:lnTo>
                  <a:pt x="40386" y="4572"/>
                </a:lnTo>
                <a:lnTo>
                  <a:pt x="41910" y="14478"/>
                </a:lnTo>
                <a:lnTo>
                  <a:pt x="37337" y="24384"/>
                </a:lnTo>
                <a:lnTo>
                  <a:pt x="31242" y="36575"/>
                </a:lnTo>
                <a:lnTo>
                  <a:pt x="24384" y="45720"/>
                </a:lnTo>
                <a:lnTo>
                  <a:pt x="21336" y="48768"/>
                </a:lnTo>
                <a:lnTo>
                  <a:pt x="22860" y="54102"/>
                </a:lnTo>
                <a:lnTo>
                  <a:pt x="25907" y="57150"/>
                </a:lnTo>
                <a:lnTo>
                  <a:pt x="32766" y="55625"/>
                </a:lnTo>
                <a:lnTo>
                  <a:pt x="54101" y="54102"/>
                </a:lnTo>
                <a:lnTo>
                  <a:pt x="58674" y="67056"/>
                </a:lnTo>
                <a:lnTo>
                  <a:pt x="54101" y="84582"/>
                </a:lnTo>
                <a:lnTo>
                  <a:pt x="46481" y="100584"/>
                </a:lnTo>
                <a:lnTo>
                  <a:pt x="44195" y="110490"/>
                </a:lnTo>
                <a:lnTo>
                  <a:pt x="48768" y="115824"/>
                </a:lnTo>
                <a:lnTo>
                  <a:pt x="54863" y="115824"/>
                </a:lnTo>
                <a:lnTo>
                  <a:pt x="64007" y="112013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1931670" y="5729478"/>
            <a:ext cx="38100" cy="25908"/>
          </a:xfrm>
          <a:custGeom>
            <a:avLst/>
            <a:gdLst/>
            <a:ahLst/>
            <a:cxnLst/>
            <a:rect l="l" t="t" r="r" b="b"/>
            <a:pathLst>
              <a:path w="38100" h="25908">
                <a:moveTo>
                  <a:pt x="35052" y="0"/>
                </a:moveTo>
                <a:lnTo>
                  <a:pt x="28956" y="0"/>
                </a:lnTo>
                <a:lnTo>
                  <a:pt x="21336" y="3048"/>
                </a:lnTo>
                <a:lnTo>
                  <a:pt x="14478" y="5334"/>
                </a:lnTo>
                <a:lnTo>
                  <a:pt x="6857" y="9906"/>
                </a:lnTo>
                <a:lnTo>
                  <a:pt x="3048" y="16001"/>
                </a:lnTo>
                <a:lnTo>
                  <a:pt x="0" y="20574"/>
                </a:lnTo>
                <a:lnTo>
                  <a:pt x="0" y="23622"/>
                </a:lnTo>
                <a:lnTo>
                  <a:pt x="3048" y="25908"/>
                </a:lnTo>
                <a:lnTo>
                  <a:pt x="8381" y="25908"/>
                </a:lnTo>
                <a:lnTo>
                  <a:pt x="16002" y="23622"/>
                </a:lnTo>
                <a:lnTo>
                  <a:pt x="22860" y="20574"/>
                </a:lnTo>
                <a:lnTo>
                  <a:pt x="30480" y="16001"/>
                </a:lnTo>
                <a:lnTo>
                  <a:pt x="35052" y="9906"/>
                </a:lnTo>
                <a:lnTo>
                  <a:pt x="38100" y="5334"/>
                </a:lnTo>
                <a:lnTo>
                  <a:pt x="38100" y="3048"/>
                </a:lnTo>
                <a:lnTo>
                  <a:pt x="35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2116836" y="5750052"/>
            <a:ext cx="21336" cy="17248"/>
          </a:xfrm>
          <a:custGeom>
            <a:avLst/>
            <a:gdLst/>
            <a:ahLst/>
            <a:cxnLst/>
            <a:rect l="l" t="t" r="r" b="b"/>
            <a:pathLst>
              <a:path w="21336" h="17248">
                <a:moveTo>
                  <a:pt x="10668" y="0"/>
                </a:moveTo>
                <a:lnTo>
                  <a:pt x="6857" y="1524"/>
                </a:lnTo>
                <a:lnTo>
                  <a:pt x="3809" y="3048"/>
                </a:lnTo>
                <a:lnTo>
                  <a:pt x="1524" y="5334"/>
                </a:lnTo>
                <a:lnTo>
                  <a:pt x="0" y="8382"/>
                </a:lnTo>
                <a:lnTo>
                  <a:pt x="4678" y="15220"/>
                </a:lnTo>
                <a:lnTo>
                  <a:pt x="13969" y="17248"/>
                </a:lnTo>
                <a:lnTo>
                  <a:pt x="21336" y="8382"/>
                </a:lnTo>
                <a:lnTo>
                  <a:pt x="19812" y="5334"/>
                </a:lnTo>
                <a:lnTo>
                  <a:pt x="18287" y="3048"/>
                </a:lnTo>
                <a:lnTo>
                  <a:pt x="15239" y="1524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2055114" y="5656326"/>
            <a:ext cx="102108" cy="49529"/>
          </a:xfrm>
          <a:custGeom>
            <a:avLst/>
            <a:gdLst/>
            <a:ahLst/>
            <a:cxnLst/>
            <a:rect l="l" t="t" r="r" b="b"/>
            <a:pathLst>
              <a:path w="102108" h="49529">
                <a:moveTo>
                  <a:pt x="0" y="40386"/>
                </a:moveTo>
                <a:lnTo>
                  <a:pt x="3048" y="43434"/>
                </a:lnTo>
                <a:lnTo>
                  <a:pt x="10668" y="49529"/>
                </a:lnTo>
                <a:lnTo>
                  <a:pt x="15240" y="49529"/>
                </a:lnTo>
                <a:lnTo>
                  <a:pt x="21336" y="44958"/>
                </a:lnTo>
                <a:lnTo>
                  <a:pt x="29399" y="33015"/>
                </a:lnTo>
                <a:lnTo>
                  <a:pt x="35976" y="28621"/>
                </a:lnTo>
                <a:lnTo>
                  <a:pt x="43249" y="31447"/>
                </a:lnTo>
                <a:lnTo>
                  <a:pt x="53400" y="41165"/>
                </a:lnTo>
                <a:lnTo>
                  <a:pt x="54102" y="41910"/>
                </a:lnTo>
                <a:lnTo>
                  <a:pt x="60198" y="34289"/>
                </a:lnTo>
                <a:lnTo>
                  <a:pt x="68580" y="24384"/>
                </a:lnTo>
                <a:lnTo>
                  <a:pt x="76962" y="12191"/>
                </a:lnTo>
                <a:lnTo>
                  <a:pt x="86868" y="3048"/>
                </a:lnTo>
                <a:lnTo>
                  <a:pt x="99060" y="0"/>
                </a:lnTo>
                <a:lnTo>
                  <a:pt x="100584" y="1524"/>
                </a:lnTo>
                <a:lnTo>
                  <a:pt x="100584" y="3048"/>
                </a:lnTo>
                <a:lnTo>
                  <a:pt x="102108" y="3048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2173224" y="5688330"/>
            <a:ext cx="16001" cy="63246"/>
          </a:xfrm>
          <a:custGeom>
            <a:avLst/>
            <a:gdLst/>
            <a:ahLst/>
            <a:cxnLst/>
            <a:rect l="l" t="t" r="r" b="b"/>
            <a:pathLst>
              <a:path w="16001" h="63246">
                <a:moveTo>
                  <a:pt x="16001" y="0"/>
                </a:moveTo>
                <a:lnTo>
                  <a:pt x="16001" y="17525"/>
                </a:lnTo>
                <a:lnTo>
                  <a:pt x="13715" y="33528"/>
                </a:lnTo>
                <a:lnTo>
                  <a:pt x="9143" y="48768"/>
                </a:lnTo>
                <a:lnTo>
                  <a:pt x="0" y="63246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2189226" y="5494020"/>
            <a:ext cx="7619" cy="80771"/>
          </a:xfrm>
          <a:custGeom>
            <a:avLst/>
            <a:gdLst/>
            <a:ahLst/>
            <a:cxnLst/>
            <a:rect l="l" t="t" r="r" b="b"/>
            <a:pathLst>
              <a:path w="7619" h="80771">
                <a:moveTo>
                  <a:pt x="0" y="0"/>
                </a:moveTo>
                <a:lnTo>
                  <a:pt x="7619" y="80771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1607820" y="5364480"/>
            <a:ext cx="22860" cy="17525"/>
          </a:xfrm>
          <a:custGeom>
            <a:avLst/>
            <a:gdLst/>
            <a:ahLst/>
            <a:cxnLst/>
            <a:rect l="l" t="t" r="r" b="b"/>
            <a:pathLst>
              <a:path w="22860" h="17525">
                <a:moveTo>
                  <a:pt x="0" y="0"/>
                </a:moveTo>
                <a:lnTo>
                  <a:pt x="3810" y="4572"/>
                </a:lnTo>
                <a:lnTo>
                  <a:pt x="9143" y="10668"/>
                </a:lnTo>
                <a:lnTo>
                  <a:pt x="13716" y="16002"/>
                </a:lnTo>
                <a:lnTo>
                  <a:pt x="16764" y="17525"/>
                </a:lnTo>
                <a:lnTo>
                  <a:pt x="22860" y="17525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1677924" y="5320284"/>
            <a:ext cx="17525" cy="40386"/>
          </a:xfrm>
          <a:custGeom>
            <a:avLst/>
            <a:gdLst/>
            <a:ahLst/>
            <a:cxnLst/>
            <a:rect l="l" t="t" r="r" b="b"/>
            <a:pathLst>
              <a:path w="17525" h="40386">
                <a:moveTo>
                  <a:pt x="17525" y="33527"/>
                </a:moveTo>
                <a:lnTo>
                  <a:pt x="17221" y="32765"/>
                </a:lnTo>
              </a:path>
              <a:path w="17525" h="40386">
                <a:moveTo>
                  <a:pt x="17525" y="40386"/>
                </a:moveTo>
                <a:lnTo>
                  <a:pt x="17525" y="33527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1845564" y="5800344"/>
            <a:ext cx="100584" cy="63245"/>
          </a:xfrm>
          <a:custGeom>
            <a:avLst/>
            <a:gdLst/>
            <a:ahLst/>
            <a:cxnLst/>
            <a:rect l="l" t="t" r="r" b="b"/>
            <a:pathLst>
              <a:path w="100584" h="63245">
                <a:moveTo>
                  <a:pt x="0" y="63245"/>
                </a:moveTo>
                <a:lnTo>
                  <a:pt x="7828" y="49499"/>
                </a:lnTo>
                <a:lnTo>
                  <a:pt x="15746" y="37617"/>
                </a:lnTo>
                <a:lnTo>
                  <a:pt x="23998" y="27520"/>
                </a:lnTo>
                <a:lnTo>
                  <a:pt x="32831" y="19131"/>
                </a:lnTo>
                <a:lnTo>
                  <a:pt x="42492" y="12372"/>
                </a:lnTo>
                <a:lnTo>
                  <a:pt x="53226" y="7164"/>
                </a:lnTo>
                <a:lnTo>
                  <a:pt x="65281" y="3428"/>
                </a:lnTo>
                <a:lnTo>
                  <a:pt x="78902" y="1086"/>
                </a:lnTo>
                <a:lnTo>
                  <a:pt x="94337" y="61"/>
                </a:lnTo>
                <a:lnTo>
                  <a:pt x="100584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2208276" y="5841492"/>
            <a:ext cx="35813" cy="48768"/>
          </a:xfrm>
          <a:custGeom>
            <a:avLst/>
            <a:gdLst/>
            <a:ahLst/>
            <a:cxnLst/>
            <a:rect l="l" t="t" r="r" b="b"/>
            <a:pathLst>
              <a:path w="35813" h="48768">
                <a:moveTo>
                  <a:pt x="0" y="0"/>
                </a:moveTo>
                <a:lnTo>
                  <a:pt x="4572" y="17525"/>
                </a:lnTo>
                <a:lnTo>
                  <a:pt x="12192" y="31242"/>
                </a:lnTo>
                <a:lnTo>
                  <a:pt x="22860" y="41910"/>
                </a:lnTo>
                <a:lnTo>
                  <a:pt x="35813" y="48768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2286762" y="5685282"/>
            <a:ext cx="77724" cy="44195"/>
          </a:xfrm>
          <a:custGeom>
            <a:avLst/>
            <a:gdLst/>
            <a:ahLst/>
            <a:cxnLst/>
            <a:rect l="l" t="t" r="r" b="b"/>
            <a:pathLst>
              <a:path w="77724" h="44195">
                <a:moveTo>
                  <a:pt x="77724" y="0"/>
                </a:moveTo>
                <a:lnTo>
                  <a:pt x="64798" y="61"/>
                </a:lnTo>
                <a:lnTo>
                  <a:pt x="50576" y="1620"/>
                </a:lnTo>
                <a:lnTo>
                  <a:pt x="36200" y="4962"/>
                </a:lnTo>
                <a:lnTo>
                  <a:pt x="22818" y="10374"/>
                </a:lnTo>
                <a:lnTo>
                  <a:pt x="11573" y="18141"/>
                </a:lnTo>
                <a:lnTo>
                  <a:pt x="3611" y="28549"/>
                </a:lnTo>
                <a:lnTo>
                  <a:pt x="77" y="41885"/>
                </a:lnTo>
                <a:lnTo>
                  <a:pt x="0" y="44195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2301240" y="5753100"/>
            <a:ext cx="51816" cy="51053"/>
          </a:xfrm>
          <a:custGeom>
            <a:avLst/>
            <a:gdLst/>
            <a:ahLst/>
            <a:cxnLst/>
            <a:rect l="l" t="t" r="r" b="b"/>
            <a:pathLst>
              <a:path w="51816" h="51053">
                <a:moveTo>
                  <a:pt x="51816" y="0"/>
                </a:moveTo>
                <a:lnTo>
                  <a:pt x="45720" y="1524"/>
                </a:lnTo>
                <a:lnTo>
                  <a:pt x="27432" y="1524"/>
                </a:lnTo>
                <a:lnTo>
                  <a:pt x="25908" y="22098"/>
                </a:lnTo>
                <a:lnTo>
                  <a:pt x="20574" y="34289"/>
                </a:lnTo>
                <a:lnTo>
                  <a:pt x="12192" y="41148"/>
                </a:lnTo>
                <a:lnTo>
                  <a:pt x="0" y="51053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2373630" y="6217920"/>
            <a:ext cx="22097" cy="0"/>
          </a:xfrm>
          <a:custGeom>
            <a:avLst/>
            <a:gdLst/>
            <a:ahLst/>
            <a:cxnLst/>
            <a:rect l="l" t="t" r="r" b="b"/>
            <a:pathLst>
              <a:path w="22097" h="0">
                <a:moveTo>
                  <a:pt x="22097" y="0"/>
                </a:moveTo>
                <a:lnTo>
                  <a:pt x="0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2291334" y="6164580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80">
                <a:moveTo>
                  <a:pt x="0" y="30480"/>
                </a:moveTo>
                <a:lnTo>
                  <a:pt x="38100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2311908" y="6181344"/>
            <a:ext cx="23622" cy="16001"/>
          </a:xfrm>
          <a:custGeom>
            <a:avLst/>
            <a:gdLst/>
            <a:ahLst/>
            <a:cxnLst/>
            <a:rect l="l" t="t" r="r" b="b"/>
            <a:pathLst>
              <a:path w="23622" h="16001">
                <a:moveTo>
                  <a:pt x="0" y="16001"/>
                </a:moveTo>
                <a:lnTo>
                  <a:pt x="23622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2318766" y="6188964"/>
            <a:ext cx="29717" cy="17525"/>
          </a:xfrm>
          <a:custGeom>
            <a:avLst/>
            <a:gdLst/>
            <a:ahLst/>
            <a:cxnLst/>
            <a:rect l="l" t="t" r="r" b="b"/>
            <a:pathLst>
              <a:path w="29717" h="17525">
                <a:moveTo>
                  <a:pt x="0" y="17525"/>
                </a:moveTo>
                <a:lnTo>
                  <a:pt x="29717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2324862" y="6203442"/>
            <a:ext cx="21336" cy="14478"/>
          </a:xfrm>
          <a:custGeom>
            <a:avLst/>
            <a:gdLst/>
            <a:ahLst/>
            <a:cxnLst/>
            <a:rect l="l" t="t" r="r" b="b"/>
            <a:pathLst>
              <a:path w="21336" h="14478">
                <a:moveTo>
                  <a:pt x="0" y="14478"/>
                </a:moveTo>
                <a:lnTo>
                  <a:pt x="21336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2335530" y="6221730"/>
            <a:ext cx="10668" cy="8382"/>
          </a:xfrm>
          <a:custGeom>
            <a:avLst/>
            <a:gdLst/>
            <a:ahLst/>
            <a:cxnLst/>
            <a:rect l="l" t="t" r="r" b="b"/>
            <a:pathLst>
              <a:path w="10668" h="8382">
                <a:moveTo>
                  <a:pt x="0" y="8382"/>
                </a:moveTo>
                <a:lnTo>
                  <a:pt x="10668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2189226" y="6280404"/>
            <a:ext cx="0" cy="62484"/>
          </a:xfrm>
          <a:custGeom>
            <a:avLst/>
            <a:gdLst/>
            <a:ahLst/>
            <a:cxnLst/>
            <a:rect l="l" t="t" r="r" b="b"/>
            <a:pathLst>
              <a:path w="0" h="62484">
                <a:moveTo>
                  <a:pt x="0" y="0"/>
                </a:moveTo>
                <a:lnTo>
                  <a:pt x="0" y="51816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2209800" y="6281166"/>
            <a:ext cx="1524" cy="63246"/>
          </a:xfrm>
          <a:custGeom>
            <a:avLst/>
            <a:gdLst/>
            <a:ahLst/>
            <a:cxnLst/>
            <a:rect l="l" t="t" r="r" b="b"/>
            <a:pathLst>
              <a:path w="1524" h="63246">
                <a:moveTo>
                  <a:pt x="0" y="0"/>
                </a:moveTo>
                <a:lnTo>
                  <a:pt x="1230" y="51054"/>
                </a:lnTo>
              </a:path>
              <a:path w="1524" h="63246">
                <a:moveTo>
                  <a:pt x="1230" y="51054"/>
                </a:moveTo>
                <a:lnTo>
                  <a:pt x="0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2229612" y="6283452"/>
            <a:ext cx="1524" cy="63246"/>
          </a:xfrm>
          <a:custGeom>
            <a:avLst/>
            <a:gdLst/>
            <a:ahLst/>
            <a:cxnLst/>
            <a:rect l="l" t="t" r="r" b="b"/>
            <a:pathLst>
              <a:path w="1524" h="63246">
                <a:moveTo>
                  <a:pt x="1524" y="0"/>
                </a:moveTo>
                <a:lnTo>
                  <a:pt x="348" y="48768"/>
                </a:lnTo>
              </a:path>
              <a:path w="1524" h="63246">
                <a:moveTo>
                  <a:pt x="348" y="48768"/>
                </a:moveTo>
                <a:lnTo>
                  <a:pt x="1524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2250186" y="6271260"/>
            <a:ext cx="1524" cy="37337"/>
          </a:xfrm>
          <a:custGeom>
            <a:avLst/>
            <a:gdLst/>
            <a:ahLst/>
            <a:cxnLst/>
            <a:rect l="l" t="t" r="r" b="b"/>
            <a:pathLst>
              <a:path w="1524" h="37337">
                <a:moveTo>
                  <a:pt x="0" y="0"/>
                </a:moveTo>
                <a:lnTo>
                  <a:pt x="1524" y="37337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2252472" y="6131814"/>
            <a:ext cx="46481" cy="9906"/>
          </a:xfrm>
          <a:custGeom>
            <a:avLst/>
            <a:gdLst/>
            <a:ahLst/>
            <a:cxnLst/>
            <a:rect l="l" t="t" r="r" b="b"/>
            <a:pathLst>
              <a:path w="46481" h="9906">
                <a:moveTo>
                  <a:pt x="46481" y="9906"/>
                </a:moveTo>
                <a:lnTo>
                  <a:pt x="41909" y="5334"/>
                </a:lnTo>
                <a:lnTo>
                  <a:pt x="37337" y="2286"/>
                </a:lnTo>
                <a:lnTo>
                  <a:pt x="31241" y="762"/>
                </a:lnTo>
                <a:lnTo>
                  <a:pt x="25907" y="0"/>
                </a:lnTo>
                <a:lnTo>
                  <a:pt x="19050" y="0"/>
                </a:lnTo>
                <a:lnTo>
                  <a:pt x="12191" y="762"/>
                </a:lnTo>
                <a:lnTo>
                  <a:pt x="6095" y="2286"/>
                </a:lnTo>
                <a:lnTo>
                  <a:pt x="0" y="5334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2227896" y="6139548"/>
            <a:ext cx="17806" cy="10363"/>
          </a:xfrm>
          <a:custGeom>
            <a:avLst/>
            <a:gdLst/>
            <a:ahLst/>
            <a:cxnLst/>
            <a:rect l="l" t="t" r="r" b="b"/>
            <a:pathLst>
              <a:path w="17806" h="10363">
                <a:moveTo>
                  <a:pt x="7811" y="647"/>
                </a:moveTo>
                <a:lnTo>
                  <a:pt x="7142" y="594"/>
                </a:lnTo>
                <a:lnTo>
                  <a:pt x="0" y="5255"/>
                </a:lnTo>
                <a:lnTo>
                  <a:pt x="7811" y="9029"/>
                </a:lnTo>
                <a:lnTo>
                  <a:pt x="17806" y="10363"/>
                </a:lnTo>
                <a:lnTo>
                  <a:pt x="16587" y="0"/>
                </a:lnTo>
                <a:lnTo>
                  <a:pt x="7811" y="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2335530" y="6104382"/>
            <a:ext cx="51815" cy="32765"/>
          </a:xfrm>
          <a:custGeom>
            <a:avLst/>
            <a:gdLst/>
            <a:ahLst/>
            <a:cxnLst/>
            <a:rect l="l" t="t" r="r" b="b"/>
            <a:pathLst>
              <a:path w="51815" h="32765">
                <a:moveTo>
                  <a:pt x="6095" y="26669"/>
                </a:moveTo>
                <a:lnTo>
                  <a:pt x="0" y="0"/>
                </a:lnTo>
                <a:lnTo>
                  <a:pt x="16001" y="27431"/>
                </a:lnTo>
                <a:lnTo>
                  <a:pt x="25145" y="14477"/>
                </a:lnTo>
                <a:lnTo>
                  <a:pt x="30480" y="32765"/>
                </a:lnTo>
                <a:lnTo>
                  <a:pt x="40386" y="29717"/>
                </a:lnTo>
                <a:lnTo>
                  <a:pt x="47243" y="27431"/>
                </a:lnTo>
                <a:lnTo>
                  <a:pt x="50292" y="22097"/>
                </a:lnTo>
                <a:lnTo>
                  <a:pt x="51815" y="16763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2387346" y="6137148"/>
            <a:ext cx="22098" cy="10667"/>
          </a:xfrm>
          <a:custGeom>
            <a:avLst/>
            <a:gdLst/>
            <a:ahLst/>
            <a:cxnLst/>
            <a:rect l="l" t="t" r="r" b="b"/>
            <a:pathLst>
              <a:path w="22098" h="10667">
                <a:moveTo>
                  <a:pt x="0" y="10667"/>
                </a:moveTo>
                <a:lnTo>
                  <a:pt x="6096" y="9143"/>
                </a:lnTo>
                <a:lnTo>
                  <a:pt x="12954" y="7619"/>
                </a:lnTo>
                <a:lnTo>
                  <a:pt x="17526" y="4572"/>
                </a:lnTo>
                <a:lnTo>
                  <a:pt x="22098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2395728" y="6153150"/>
            <a:ext cx="13716" cy="59436"/>
          </a:xfrm>
          <a:custGeom>
            <a:avLst/>
            <a:gdLst/>
            <a:ahLst/>
            <a:cxnLst/>
            <a:rect l="l" t="t" r="r" b="b"/>
            <a:pathLst>
              <a:path w="13716" h="59436">
                <a:moveTo>
                  <a:pt x="1524" y="0"/>
                </a:moveTo>
                <a:lnTo>
                  <a:pt x="13716" y="6096"/>
                </a:lnTo>
                <a:lnTo>
                  <a:pt x="0" y="11429"/>
                </a:lnTo>
                <a:lnTo>
                  <a:pt x="4572" y="12953"/>
                </a:lnTo>
                <a:lnTo>
                  <a:pt x="7620" y="16001"/>
                </a:lnTo>
                <a:lnTo>
                  <a:pt x="7620" y="20574"/>
                </a:lnTo>
                <a:lnTo>
                  <a:pt x="4572" y="23622"/>
                </a:lnTo>
                <a:lnTo>
                  <a:pt x="1524" y="25146"/>
                </a:lnTo>
                <a:lnTo>
                  <a:pt x="0" y="26670"/>
                </a:lnTo>
                <a:lnTo>
                  <a:pt x="0" y="38862"/>
                </a:lnTo>
                <a:lnTo>
                  <a:pt x="3048" y="38862"/>
                </a:lnTo>
                <a:lnTo>
                  <a:pt x="12192" y="43434"/>
                </a:lnTo>
                <a:lnTo>
                  <a:pt x="10668" y="45720"/>
                </a:lnTo>
                <a:lnTo>
                  <a:pt x="4572" y="51815"/>
                </a:lnTo>
                <a:lnTo>
                  <a:pt x="1524" y="53339"/>
                </a:lnTo>
                <a:lnTo>
                  <a:pt x="1524" y="56387"/>
                </a:lnTo>
                <a:lnTo>
                  <a:pt x="0" y="57912"/>
                </a:lnTo>
                <a:lnTo>
                  <a:pt x="0" y="59436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2171700" y="5859018"/>
            <a:ext cx="8381" cy="78486"/>
          </a:xfrm>
          <a:custGeom>
            <a:avLst/>
            <a:gdLst/>
            <a:ahLst/>
            <a:cxnLst/>
            <a:rect l="l" t="t" r="r" b="b"/>
            <a:pathLst>
              <a:path w="8381" h="78486">
                <a:moveTo>
                  <a:pt x="0" y="78486"/>
                </a:moveTo>
                <a:lnTo>
                  <a:pt x="4572" y="56387"/>
                </a:lnTo>
                <a:lnTo>
                  <a:pt x="7619" y="34290"/>
                </a:lnTo>
                <a:lnTo>
                  <a:pt x="8381" y="16002"/>
                </a:lnTo>
                <a:lnTo>
                  <a:pt x="6095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1898904" y="6038088"/>
            <a:ext cx="20573" cy="7620"/>
          </a:xfrm>
          <a:custGeom>
            <a:avLst/>
            <a:gdLst/>
            <a:ahLst/>
            <a:cxnLst/>
            <a:rect l="l" t="t" r="r" b="b"/>
            <a:pathLst>
              <a:path w="20573" h="7620">
                <a:moveTo>
                  <a:pt x="0" y="0"/>
                </a:moveTo>
                <a:lnTo>
                  <a:pt x="20573" y="762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457200" y="6332220"/>
            <a:ext cx="9143999" cy="9829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4038600" y="6332220"/>
            <a:ext cx="381000" cy="982979"/>
          </a:xfrm>
          <a:custGeom>
            <a:avLst/>
            <a:gdLst/>
            <a:ahLst/>
            <a:cxnLst/>
            <a:rect l="l" t="t" r="r" b="b"/>
            <a:pathLst>
              <a:path w="381000" h="982979">
                <a:moveTo>
                  <a:pt x="0" y="0"/>
                </a:moveTo>
                <a:lnTo>
                  <a:pt x="0" y="982979"/>
                </a:lnTo>
                <a:lnTo>
                  <a:pt x="381000" y="98297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457200" y="6332220"/>
            <a:ext cx="1981200" cy="98297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2590800" y="6332220"/>
            <a:ext cx="1676399" cy="98298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4876800" y="6332220"/>
            <a:ext cx="838199" cy="9829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2438400" y="6332220"/>
            <a:ext cx="228600" cy="982979"/>
          </a:xfrm>
          <a:custGeom>
            <a:avLst/>
            <a:gdLst/>
            <a:ahLst/>
            <a:cxnLst/>
            <a:rect l="l" t="t" r="r" b="b"/>
            <a:pathLst>
              <a:path w="228600" h="982979">
                <a:moveTo>
                  <a:pt x="0" y="0"/>
                </a:moveTo>
                <a:lnTo>
                  <a:pt x="0" y="982979"/>
                </a:lnTo>
                <a:lnTo>
                  <a:pt x="228600" y="982979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5695950" y="6332220"/>
            <a:ext cx="400050" cy="982980"/>
          </a:xfrm>
          <a:custGeom>
            <a:avLst/>
            <a:gdLst/>
            <a:ahLst/>
            <a:cxnLst/>
            <a:rect l="l" t="t" r="r" b="b"/>
            <a:pathLst>
              <a:path w="400050" h="982980">
                <a:moveTo>
                  <a:pt x="400050" y="0"/>
                </a:moveTo>
                <a:lnTo>
                  <a:pt x="239681" y="0"/>
                </a:lnTo>
                <a:lnTo>
                  <a:pt x="0" y="0"/>
                </a:lnTo>
                <a:lnTo>
                  <a:pt x="0" y="982980"/>
                </a:lnTo>
                <a:lnTo>
                  <a:pt x="400050" y="982980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458724" y="455676"/>
            <a:ext cx="9150095" cy="686866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457200" y="6595871"/>
            <a:ext cx="9160763" cy="27736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1640586" y="6842229"/>
            <a:ext cx="126210" cy="92732"/>
          </a:xfrm>
          <a:custGeom>
            <a:avLst/>
            <a:gdLst/>
            <a:ahLst/>
            <a:cxnLst/>
            <a:rect l="l" t="t" r="r" b="b"/>
            <a:pathLst>
              <a:path w="126210" h="92732">
                <a:moveTo>
                  <a:pt x="14477" y="10436"/>
                </a:moveTo>
                <a:lnTo>
                  <a:pt x="6095" y="27962"/>
                </a:lnTo>
                <a:lnTo>
                  <a:pt x="1524" y="46250"/>
                </a:lnTo>
                <a:lnTo>
                  <a:pt x="0" y="67586"/>
                </a:lnTo>
                <a:lnTo>
                  <a:pt x="3047" y="86636"/>
                </a:lnTo>
                <a:lnTo>
                  <a:pt x="7619" y="91208"/>
                </a:lnTo>
                <a:lnTo>
                  <a:pt x="14477" y="92732"/>
                </a:lnTo>
                <a:lnTo>
                  <a:pt x="24383" y="92732"/>
                </a:lnTo>
                <a:lnTo>
                  <a:pt x="41147" y="89684"/>
                </a:lnTo>
                <a:lnTo>
                  <a:pt x="53295" y="86123"/>
                </a:lnTo>
                <a:lnTo>
                  <a:pt x="65660" y="82992"/>
                </a:lnTo>
                <a:lnTo>
                  <a:pt x="78031" y="79866"/>
                </a:lnTo>
                <a:lnTo>
                  <a:pt x="90243" y="76298"/>
                </a:lnTo>
                <a:lnTo>
                  <a:pt x="102133" y="71845"/>
                </a:lnTo>
                <a:lnTo>
                  <a:pt x="113537" y="66062"/>
                </a:lnTo>
                <a:lnTo>
                  <a:pt x="116195" y="62805"/>
                </a:lnTo>
                <a:lnTo>
                  <a:pt x="123325" y="51693"/>
                </a:lnTo>
                <a:lnTo>
                  <a:pt x="126210" y="42006"/>
                </a:lnTo>
                <a:lnTo>
                  <a:pt x="125039" y="33465"/>
                </a:lnTo>
                <a:lnTo>
                  <a:pt x="119998" y="25795"/>
                </a:lnTo>
                <a:lnTo>
                  <a:pt x="111276" y="18719"/>
                </a:lnTo>
                <a:lnTo>
                  <a:pt x="99059" y="11960"/>
                </a:lnTo>
                <a:lnTo>
                  <a:pt x="95383" y="10544"/>
                </a:lnTo>
                <a:lnTo>
                  <a:pt x="84678" y="6902"/>
                </a:lnTo>
                <a:lnTo>
                  <a:pt x="72472" y="3572"/>
                </a:lnTo>
                <a:lnTo>
                  <a:pt x="59495" y="1091"/>
                </a:lnTo>
                <a:lnTo>
                  <a:pt x="46477" y="0"/>
                </a:lnTo>
                <a:lnTo>
                  <a:pt x="34148" y="834"/>
                </a:lnTo>
                <a:lnTo>
                  <a:pt x="23238" y="4134"/>
                </a:lnTo>
                <a:lnTo>
                  <a:pt x="14477" y="10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1860428" y="6828282"/>
            <a:ext cx="313417" cy="219456"/>
          </a:xfrm>
          <a:custGeom>
            <a:avLst/>
            <a:gdLst/>
            <a:ahLst/>
            <a:cxnLst/>
            <a:rect l="l" t="t" r="r" b="b"/>
            <a:pathLst>
              <a:path w="313417" h="219456">
                <a:moveTo>
                  <a:pt x="65074" y="162081"/>
                </a:moveTo>
                <a:lnTo>
                  <a:pt x="75606" y="155401"/>
                </a:lnTo>
                <a:lnTo>
                  <a:pt x="86486" y="148835"/>
                </a:lnTo>
                <a:lnTo>
                  <a:pt x="97587" y="142334"/>
                </a:lnTo>
                <a:lnTo>
                  <a:pt x="108785" y="135844"/>
                </a:lnTo>
                <a:lnTo>
                  <a:pt x="119953" y="129315"/>
                </a:lnTo>
                <a:lnTo>
                  <a:pt x="130964" y="122693"/>
                </a:lnTo>
                <a:lnTo>
                  <a:pt x="141693" y="115927"/>
                </a:lnTo>
                <a:lnTo>
                  <a:pt x="152013" y="108966"/>
                </a:lnTo>
                <a:lnTo>
                  <a:pt x="162681" y="127253"/>
                </a:lnTo>
                <a:lnTo>
                  <a:pt x="172587" y="143256"/>
                </a:lnTo>
                <a:lnTo>
                  <a:pt x="181731" y="161544"/>
                </a:lnTo>
                <a:lnTo>
                  <a:pt x="188589" y="179070"/>
                </a:lnTo>
                <a:lnTo>
                  <a:pt x="187065" y="183642"/>
                </a:lnTo>
                <a:lnTo>
                  <a:pt x="183255" y="188214"/>
                </a:lnTo>
                <a:lnTo>
                  <a:pt x="178683" y="192024"/>
                </a:lnTo>
                <a:lnTo>
                  <a:pt x="175635" y="196596"/>
                </a:lnTo>
                <a:lnTo>
                  <a:pt x="175635" y="202692"/>
                </a:lnTo>
                <a:lnTo>
                  <a:pt x="177159" y="208025"/>
                </a:lnTo>
                <a:lnTo>
                  <a:pt x="180207" y="214122"/>
                </a:lnTo>
                <a:lnTo>
                  <a:pt x="184779" y="217932"/>
                </a:lnTo>
                <a:lnTo>
                  <a:pt x="193161" y="219456"/>
                </a:lnTo>
                <a:lnTo>
                  <a:pt x="203067" y="219456"/>
                </a:lnTo>
                <a:lnTo>
                  <a:pt x="215088" y="215722"/>
                </a:lnTo>
                <a:lnTo>
                  <a:pt x="223182" y="208191"/>
                </a:lnTo>
                <a:lnTo>
                  <a:pt x="224811" y="197495"/>
                </a:lnTo>
                <a:lnTo>
                  <a:pt x="221355" y="183642"/>
                </a:lnTo>
                <a:lnTo>
                  <a:pt x="217545" y="180594"/>
                </a:lnTo>
                <a:lnTo>
                  <a:pt x="214497" y="176022"/>
                </a:lnTo>
                <a:lnTo>
                  <a:pt x="209925" y="172974"/>
                </a:lnTo>
                <a:lnTo>
                  <a:pt x="206115" y="152400"/>
                </a:lnTo>
                <a:lnTo>
                  <a:pt x="201543" y="133350"/>
                </a:lnTo>
                <a:lnTo>
                  <a:pt x="197733" y="112014"/>
                </a:lnTo>
                <a:lnTo>
                  <a:pt x="194685" y="91440"/>
                </a:lnTo>
                <a:lnTo>
                  <a:pt x="197661" y="92716"/>
                </a:lnTo>
                <a:lnTo>
                  <a:pt x="209686" y="96828"/>
                </a:lnTo>
                <a:lnTo>
                  <a:pt x="221967" y="100019"/>
                </a:lnTo>
                <a:lnTo>
                  <a:pt x="234305" y="103049"/>
                </a:lnTo>
                <a:lnTo>
                  <a:pt x="246501" y="106679"/>
                </a:lnTo>
                <a:lnTo>
                  <a:pt x="253359" y="107442"/>
                </a:lnTo>
                <a:lnTo>
                  <a:pt x="263265" y="111251"/>
                </a:lnTo>
                <a:lnTo>
                  <a:pt x="264789" y="115824"/>
                </a:lnTo>
                <a:lnTo>
                  <a:pt x="267075" y="119634"/>
                </a:lnTo>
                <a:lnTo>
                  <a:pt x="270123" y="122682"/>
                </a:lnTo>
                <a:lnTo>
                  <a:pt x="276525" y="132910"/>
                </a:lnTo>
                <a:lnTo>
                  <a:pt x="285993" y="139104"/>
                </a:lnTo>
                <a:lnTo>
                  <a:pt x="296249" y="139611"/>
                </a:lnTo>
                <a:lnTo>
                  <a:pt x="305711" y="134592"/>
                </a:lnTo>
                <a:lnTo>
                  <a:pt x="312795" y="124206"/>
                </a:lnTo>
                <a:lnTo>
                  <a:pt x="313242" y="121388"/>
                </a:lnTo>
                <a:lnTo>
                  <a:pt x="313417" y="109008"/>
                </a:lnTo>
                <a:lnTo>
                  <a:pt x="310040" y="102213"/>
                </a:lnTo>
                <a:lnTo>
                  <a:pt x="303946" y="99032"/>
                </a:lnTo>
                <a:lnTo>
                  <a:pt x="295973" y="97491"/>
                </a:lnTo>
                <a:lnTo>
                  <a:pt x="286960" y="95618"/>
                </a:lnTo>
                <a:lnTo>
                  <a:pt x="277743" y="91440"/>
                </a:lnTo>
                <a:lnTo>
                  <a:pt x="270741" y="88717"/>
                </a:lnTo>
                <a:lnTo>
                  <a:pt x="258909" y="83677"/>
                </a:lnTo>
                <a:lnTo>
                  <a:pt x="247662" y="78531"/>
                </a:lnTo>
                <a:lnTo>
                  <a:pt x="236700" y="73435"/>
                </a:lnTo>
                <a:lnTo>
                  <a:pt x="225722" y="68542"/>
                </a:lnTo>
                <a:lnTo>
                  <a:pt x="214427" y="64008"/>
                </a:lnTo>
                <a:lnTo>
                  <a:pt x="202514" y="59987"/>
                </a:lnTo>
                <a:lnTo>
                  <a:pt x="189684" y="56633"/>
                </a:lnTo>
                <a:lnTo>
                  <a:pt x="175635" y="54101"/>
                </a:lnTo>
                <a:lnTo>
                  <a:pt x="174111" y="40386"/>
                </a:lnTo>
                <a:lnTo>
                  <a:pt x="172587" y="25908"/>
                </a:lnTo>
                <a:lnTo>
                  <a:pt x="171063" y="13716"/>
                </a:lnTo>
                <a:lnTo>
                  <a:pt x="169539" y="0"/>
                </a:lnTo>
                <a:lnTo>
                  <a:pt x="122295" y="0"/>
                </a:lnTo>
                <a:lnTo>
                  <a:pt x="125343" y="16001"/>
                </a:lnTo>
                <a:lnTo>
                  <a:pt x="128391" y="32766"/>
                </a:lnTo>
                <a:lnTo>
                  <a:pt x="129915" y="50292"/>
                </a:lnTo>
                <a:lnTo>
                  <a:pt x="132963" y="66294"/>
                </a:lnTo>
                <a:lnTo>
                  <a:pt x="127056" y="66500"/>
                </a:lnTo>
                <a:lnTo>
                  <a:pt x="114613" y="66503"/>
                </a:lnTo>
                <a:lnTo>
                  <a:pt x="101129" y="66246"/>
                </a:lnTo>
                <a:lnTo>
                  <a:pt x="87298" y="66028"/>
                </a:lnTo>
                <a:lnTo>
                  <a:pt x="73816" y="66146"/>
                </a:lnTo>
                <a:lnTo>
                  <a:pt x="61374" y="66897"/>
                </a:lnTo>
                <a:lnTo>
                  <a:pt x="50667" y="68579"/>
                </a:lnTo>
                <a:lnTo>
                  <a:pt x="31013" y="68760"/>
                </a:lnTo>
                <a:lnTo>
                  <a:pt x="19037" y="71820"/>
                </a:lnTo>
                <a:lnTo>
                  <a:pt x="11805" y="81534"/>
                </a:lnTo>
                <a:lnTo>
                  <a:pt x="11690" y="89734"/>
                </a:lnTo>
                <a:lnTo>
                  <a:pt x="13630" y="100212"/>
                </a:lnTo>
                <a:lnTo>
                  <a:pt x="25521" y="103632"/>
                </a:lnTo>
                <a:lnTo>
                  <a:pt x="30855" y="105156"/>
                </a:lnTo>
                <a:lnTo>
                  <a:pt x="35427" y="103632"/>
                </a:lnTo>
                <a:lnTo>
                  <a:pt x="39999" y="100584"/>
                </a:lnTo>
                <a:lnTo>
                  <a:pt x="43047" y="96012"/>
                </a:lnTo>
                <a:lnTo>
                  <a:pt x="45333" y="92964"/>
                </a:lnTo>
                <a:lnTo>
                  <a:pt x="48381" y="89153"/>
                </a:lnTo>
                <a:lnTo>
                  <a:pt x="49480" y="89229"/>
                </a:lnTo>
                <a:lnTo>
                  <a:pt x="62396" y="90327"/>
                </a:lnTo>
                <a:lnTo>
                  <a:pt x="75074" y="91677"/>
                </a:lnTo>
                <a:lnTo>
                  <a:pt x="87611" y="93099"/>
                </a:lnTo>
                <a:lnTo>
                  <a:pt x="100104" y="94414"/>
                </a:lnTo>
                <a:lnTo>
                  <a:pt x="112650" y="95445"/>
                </a:lnTo>
                <a:lnTo>
                  <a:pt x="125343" y="96012"/>
                </a:lnTo>
                <a:lnTo>
                  <a:pt x="120889" y="99020"/>
                </a:lnTo>
                <a:lnTo>
                  <a:pt x="110301" y="105788"/>
                </a:lnTo>
                <a:lnTo>
                  <a:pt x="99437" y="112329"/>
                </a:lnTo>
                <a:lnTo>
                  <a:pt x="88397" y="118729"/>
                </a:lnTo>
                <a:lnTo>
                  <a:pt x="77283" y="125072"/>
                </a:lnTo>
                <a:lnTo>
                  <a:pt x="66197" y="131441"/>
                </a:lnTo>
                <a:lnTo>
                  <a:pt x="55239" y="137922"/>
                </a:lnTo>
                <a:lnTo>
                  <a:pt x="46720" y="143728"/>
                </a:lnTo>
                <a:lnTo>
                  <a:pt x="35948" y="149275"/>
                </a:lnTo>
                <a:lnTo>
                  <a:pt x="25756" y="153445"/>
                </a:lnTo>
                <a:lnTo>
                  <a:pt x="16278" y="157292"/>
                </a:lnTo>
                <a:lnTo>
                  <a:pt x="7648" y="161867"/>
                </a:lnTo>
                <a:lnTo>
                  <a:pt x="0" y="168224"/>
                </a:lnTo>
                <a:lnTo>
                  <a:pt x="59049" y="165353"/>
                </a:lnTo>
                <a:lnTo>
                  <a:pt x="59335" y="165924"/>
                </a:lnTo>
                <a:lnTo>
                  <a:pt x="65074" y="16208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1848612" y="6993635"/>
            <a:ext cx="74675" cy="40386"/>
          </a:xfrm>
          <a:custGeom>
            <a:avLst/>
            <a:gdLst/>
            <a:ahLst/>
            <a:cxnLst/>
            <a:rect l="l" t="t" r="r" b="b"/>
            <a:pathLst>
              <a:path w="74675" h="40386">
                <a:moveTo>
                  <a:pt x="5283" y="12063"/>
                </a:moveTo>
                <a:lnTo>
                  <a:pt x="0" y="25146"/>
                </a:lnTo>
                <a:lnTo>
                  <a:pt x="3048" y="34290"/>
                </a:lnTo>
                <a:lnTo>
                  <a:pt x="9906" y="38862"/>
                </a:lnTo>
                <a:lnTo>
                  <a:pt x="22860" y="40386"/>
                </a:lnTo>
                <a:lnTo>
                  <a:pt x="37337" y="40386"/>
                </a:lnTo>
                <a:lnTo>
                  <a:pt x="51815" y="38862"/>
                </a:lnTo>
                <a:lnTo>
                  <a:pt x="63245" y="32766"/>
                </a:lnTo>
                <a:lnTo>
                  <a:pt x="72389" y="24384"/>
                </a:lnTo>
                <a:lnTo>
                  <a:pt x="74675" y="12192"/>
                </a:lnTo>
                <a:lnTo>
                  <a:pt x="74675" y="9144"/>
                </a:lnTo>
                <a:lnTo>
                  <a:pt x="73151" y="6858"/>
                </a:lnTo>
                <a:lnTo>
                  <a:pt x="72389" y="3048"/>
                </a:lnTo>
                <a:lnTo>
                  <a:pt x="71151" y="570"/>
                </a:lnTo>
                <a:lnTo>
                  <a:pt x="70865" y="762"/>
                </a:lnTo>
                <a:lnTo>
                  <a:pt x="70865" y="0"/>
                </a:lnTo>
                <a:lnTo>
                  <a:pt x="11816" y="2870"/>
                </a:lnTo>
                <a:lnTo>
                  <a:pt x="5283" y="12063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458147" y="6902958"/>
            <a:ext cx="457014" cy="188558"/>
          </a:xfrm>
          <a:custGeom>
            <a:avLst/>
            <a:gdLst/>
            <a:ahLst/>
            <a:cxnLst/>
            <a:rect l="l" t="t" r="r" b="b"/>
            <a:pathLst>
              <a:path w="457014" h="188558">
                <a:moveTo>
                  <a:pt x="8666" y="169147"/>
                </a:moveTo>
                <a:lnTo>
                  <a:pt x="21150" y="185166"/>
                </a:lnTo>
                <a:lnTo>
                  <a:pt x="33162" y="186374"/>
                </a:lnTo>
                <a:lnTo>
                  <a:pt x="45466" y="187309"/>
                </a:lnTo>
                <a:lnTo>
                  <a:pt x="58014" y="187979"/>
                </a:lnTo>
                <a:lnTo>
                  <a:pt x="70757" y="188393"/>
                </a:lnTo>
                <a:lnTo>
                  <a:pt x="83647" y="188558"/>
                </a:lnTo>
                <a:lnTo>
                  <a:pt x="96636" y="188485"/>
                </a:lnTo>
                <a:lnTo>
                  <a:pt x="109675" y="188181"/>
                </a:lnTo>
                <a:lnTo>
                  <a:pt x="122717" y="187656"/>
                </a:lnTo>
                <a:lnTo>
                  <a:pt x="135711" y="186919"/>
                </a:lnTo>
                <a:lnTo>
                  <a:pt x="148611" y="185978"/>
                </a:lnTo>
                <a:lnTo>
                  <a:pt x="161367" y="184841"/>
                </a:lnTo>
                <a:lnTo>
                  <a:pt x="173931" y="183518"/>
                </a:lnTo>
                <a:lnTo>
                  <a:pt x="186256" y="182018"/>
                </a:lnTo>
                <a:lnTo>
                  <a:pt x="198292" y="180349"/>
                </a:lnTo>
                <a:lnTo>
                  <a:pt x="212914" y="178023"/>
                </a:lnTo>
                <a:lnTo>
                  <a:pt x="225446" y="175716"/>
                </a:lnTo>
                <a:lnTo>
                  <a:pt x="238770" y="172913"/>
                </a:lnTo>
                <a:lnTo>
                  <a:pt x="252314" y="169615"/>
                </a:lnTo>
                <a:lnTo>
                  <a:pt x="265509" y="165825"/>
                </a:lnTo>
                <a:lnTo>
                  <a:pt x="277784" y="161545"/>
                </a:lnTo>
                <a:lnTo>
                  <a:pt x="288568" y="156778"/>
                </a:lnTo>
                <a:lnTo>
                  <a:pt x="306138" y="147066"/>
                </a:lnTo>
                <a:lnTo>
                  <a:pt x="310710" y="146303"/>
                </a:lnTo>
                <a:lnTo>
                  <a:pt x="315282" y="144780"/>
                </a:lnTo>
                <a:lnTo>
                  <a:pt x="319854" y="139446"/>
                </a:lnTo>
                <a:lnTo>
                  <a:pt x="320616" y="136398"/>
                </a:lnTo>
                <a:lnTo>
                  <a:pt x="332808" y="134874"/>
                </a:lnTo>
                <a:lnTo>
                  <a:pt x="378528" y="134874"/>
                </a:lnTo>
                <a:lnTo>
                  <a:pt x="393281" y="133427"/>
                </a:lnTo>
                <a:lnTo>
                  <a:pt x="404528" y="131567"/>
                </a:lnTo>
                <a:lnTo>
                  <a:pt x="412971" y="129072"/>
                </a:lnTo>
                <a:lnTo>
                  <a:pt x="419310" y="125719"/>
                </a:lnTo>
                <a:lnTo>
                  <a:pt x="424247" y="121287"/>
                </a:lnTo>
                <a:lnTo>
                  <a:pt x="428482" y="115552"/>
                </a:lnTo>
                <a:lnTo>
                  <a:pt x="432716" y="108294"/>
                </a:lnTo>
                <a:lnTo>
                  <a:pt x="437651" y="99291"/>
                </a:lnTo>
                <a:lnTo>
                  <a:pt x="443988" y="88319"/>
                </a:lnTo>
                <a:lnTo>
                  <a:pt x="452428" y="75157"/>
                </a:lnTo>
                <a:lnTo>
                  <a:pt x="457014" y="68580"/>
                </a:lnTo>
                <a:lnTo>
                  <a:pt x="457014" y="24384"/>
                </a:lnTo>
                <a:lnTo>
                  <a:pt x="345000" y="762"/>
                </a:lnTo>
                <a:lnTo>
                  <a:pt x="344238" y="0"/>
                </a:lnTo>
                <a:lnTo>
                  <a:pt x="338904" y="11430"/>
                </a:lnTo>
                <a:lnTo>
                  <a:pt x="332808" y="19812"/>
                </a:lnTo>
                <a:lnTo>
                  <a:pt x="328236" y="28956"/>
                </a:lnTo>
                <a:lnTo>
                  <a:pt x="325188" y="38862"/>
                </a:lnTo>
                <a:lnTo>
                  <a:pt x="312072" y="36955"/>
                </a:lnTo>
                <a:lnTo>
                  <a:pt x="297876" y="37660"/>
                </a:lnTo>
                <a:lnTo>
                  <a:pt x="285450" y="42350"/>
                </a:lnTo>
                <a:lnTo>
                  <a:pt x="277644" y="52401"/>
                </a:lnTo>
                <a:lnTo>
                  <a:pt x="276420" y="58674"/>
                </a:lnTo>
                <a:lnTo>
                  <a:pt x="266334" y="58746"/>
                </a:lnTo>
                <a:lnTo>
                  <a:pt x="253027" y="59114"/>
                </a:lnTo>
                <a:lnTo>
                  <a:pt x="236989" y="59839"/>
                </a:lnTo>
                <a:lnTo>
                  <a:pt x="218709" y="60980"/>
                </a:lnTo>
                <a:lnTo>
                  <a:pt x="198677" y="62598"/>
                </a:lnTo>
                <a:lnTo>
                  <a:pt x="177384" y="64754"/>
                </a:lnTo>
                <a:lnTo>
                  <a:pt x="155319" y="67507"/>
                </a:lnTo>
                <a:lnTo>
                  <a:pt x="132972" y="70919"/>
                </a:lnTo>
                <a:lnTo>
                  <a:pt x="110833" y="75048"/>
                </a:lnTo>
                <a:lnTo>
                  <a:pt x="89392" y="79957"/>
                </a:lnTo>
                <a:lnTo>
                  <a:pt x="69138" y="85705"/>
                </a:lnTo>
                <a:lnTo>
                  <a:pt x="50563" y="92353"/>
                </a:lnTo>
                <a:lnTo>
                  <a:pt x="34155" y="99960"/>
                </a:lnTo>
                <a:lnTo>
                  <a:pt x="20405" y="108588"/>
                </a:lnTo>
                <a:lnTo>
                  <a:pt x="9802" y="118297"/>
                </a:lnTo>
                <a:lnTo>
                  <a:pt x="2837" y="129147"/>
                </a:lnTo>
                <a:lnTo>
                  <a:pt x="0" y="141198"/>
                </a:lnTo>
                <a:lnTo>
                  <a:pt x="1779" y="154512"/>
                </a:lnTo>
                <a:lnTo>
                  <a:pt x="8666" y="169147"/>
                </a:lnTo>
                <a:close/>
              </a:path>
            </a:pathLst>
          </a:custGeom>
          <a:solidFill>
            <a:srgbClr val="CCB08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794004" y="6277488"/>
            <a:ext cx="1818894" cy="1039997"/>
          </a:xfrm>
          <a:custGeom>
            <a:avLst/>
            <a:gdLst/>
            <a:ahLst/>
            <a:cxnLst/>
            <a:rect l="l" t="t" r="r" b="b"/>
            <a:pathLst>
              <a:path w="1818894" h="1039997">
                <a:moveTo>
                  <a:pt x="486793" y="1030541"/>
                </a:moveTo>
                <a:lnTo>
                  <a:pt x="504913" y="1021077"/>
                </a:lnTo>
                <a:lnTo>
                  <a:pt x="522997" y="1011610"/>
                </a:lnTo>
                <a:lnTo>
                  <a:pt x="541054" y="1002147"/>
                </a:lnTo>
                <a:lnTo>
                  <a:pt x="559089" y="992692"/>
                </a:lnTo>
                <a:lnTo>
                  <a:pt x="577111" y="983252"/>
                </a:lnTo>
                <a:lnTo>
                  <a:pt x="595126" y="973830"/>
                </a:lnTo>
                <a:lnTo>
                  <a:pt x="613143" y="964434"/>
                </a:lnTo>
                <a:lnTo>
                  <a:pt x="631168" y="955068"/>
                </a:lnTo>
                <a:lnTo>
                  <a:pt x="649209" y="945738"/>
                </a:lnTo>
                <a:lnTo>
                  <a:pt x="667273" y="936448"/>
                </a:lnTo>
                <a:lnTo>
                  <a:pt x="685368" y="927206"/>
                </a:lnTo>
                <a:lnTo>
                  <a:pt x="703500" y="918015"/>
                </a:lnTo>
                <a:lnTo>
                  <a:pt x="721678" y="908882"/>
                </a:lnTo>
                <a:lnTo>
                  <a:pt x="739908" y="899812"/>
                </a:lnTo>
                <a:lnTo>
                  <a:pt x="758198" y="890810"/>
                </a:lnTo>
                <a:lnTo>
                  <a:pt x="776555" y="881881"/>
                </a:lnTo>
                <a:lnTo>
                  <a:pt x="794987" y="873032"/>
                </a:lnTo>
                <a:lnTo>
                  <a:pt x="813501" y="864268"/>
                </a:lnTo>
                <a:lnTo>
                  <a:pt x="832103" y="855593"/>
                </a:lnTo>
                <a:lnTo>
                  <a:pt x="834805" y="835856"/>
                </a:lnTo>
                <a:lnTo>
                  <a:pt x="837501" y="816120"/>
                </a:lnTo>
                <a:lnTo>
                  <a:pt x="840194" y="796386"/>
                </a:lnTo>
                <a:lnTo>
                  <a:pt x="842882" y="776652"/>
                </a:lnTo>
                <a:lnTo>
                  <a:pt x="845567" y="756919"/>
                </a:lnTo>
                <a:lnTo>
                  <a:pt x="848248" y="737187"/>
                </a:lnTo>
                <a:lnTo>
                  <a:pt x="850925" y="717455"/>
                </a:lnTo>
                <a:lnTo>
                  <a:pt x="853599" y="697723"/>
                </a:lnTo>
                <a:lnTo>
                  <a:pt x="856269" y="677991"/>
                </a:lnTo>
                <a:lnTo>
                  <a:pt x="858935" y="658259"/>
                </a:lnTo>
                <a:lnTo>
                  <a:pt x="861599" y="638526"/>
                </a:lnTo>
                <a:lnTo>
                  <a:pt x="864259" y="618793"/>
                </a:lnTo>
                <a:lnTo>
                  <a:pt x="866917" y="599058"/>
                </a:lnTo>
                <a:lnTo>
                  <a:pt x="869571" y="579323"/>
                </a:lnTo>
                <a:lnTo>
                  <a:pt x="872223" y="559586"/>
                </a:lnTo>
                <a:lnTo>
                  <a:pt x="874872" y="539848"/>
                </a:lnTo>
                <a:lnTo>
                  <a:pt x="877518" y="520108"/>
                </a:lnTo>
                <a:lnTo>
                  <a:pt x="880162" y="500367"/>
                </a:lnTo>
                <a:lnTo>
                  <a:pt x="882804" y="480623"/>
                </a:lnTo>
                <a:lnTo>
                  <a:pt x="885444" y="460877"/>
                </a:lnTo>
                <a:lnTo>
                  <a:pt x="902653" y="453105"/>
                </a:lnTo>
                <a:lnTo>
                  <a:pt x="919864" y="445328"/>
                </a:lnTo>
                <a:lnTo>
                  <a:pt x="937073" y="437546"/>
                </a:lnTo>
                <a:lnTo>
                  <a:pt x="954282" y="429759"/>
                </a:lnTo>
                <a:lnTo>
                  <a:pt x="971489" y="421966"/>
                </a:lnTo>
                <a:lnTo>
                  <a:pt x="988695" y="414166"/>
                </a:lnTo>
                <a:lnTo>
                  <a:pt x="1005898" y="406359"/>
                </a:lnTo>
                <a:lnTo>
                  <a:pt x="1023098" y="398544"/>
                </a:lnTo>
                <a:lnTo>
                  <a:pt x="1040296" y="390720"/>
                </a:lnTo>
                <a:lnTo>
                  <a:pt x="1057489" y="382886"/>
                </a:lnTo>
                <a:lnTo>
                  <a:pt x="1074678" y="375043"/>
                </a:lnTo>
                <a:lnTo>
                  <a:pt x="1091862" y="367189"/>
                </a:lnTo>
                <a:lnTo>
                  <a:pt x="1109041" y="359325"/>
                </a:lnTo>
                <a:lnTo>
                  <a:pt x="1126214" y="351448"/>
                </a:lnTo>
                <a:lnTo>
                  <a:pt x="1143381" y="343559"/>
                </a:lnTo>
                <a:lnTo>
                  <a:pt x="1160541" y="335657"/>
                </a:lnTo>
                <a:lnTo>
                  <a:pt x="1177694" y="327741"/>
                </a:lnTo>
                <a:lnTo>
                  <a:pt x="1194840" y="319811"/>
                </a:lnTo>
                <a:lnTo>
                  <a:pt x="1211977" y="311866"/>
                </a:lnTo>
                <a:lnTo>
                  <a:pt x="1229106" y="303905"/>
                </a:lnTo>
                <a:lnTo>
                  <a:pt x="1227582" y="356483"/>
                </a:lnTo>
                <a:lnTo>
                  <a:pt x="1227582" y="407537"/>
                </a:lnTo>
                <a:lnTo>
                  <a:pt x="1225295" y="458591"/>
                </a:lnTo>
                <a:lnTo>
                  <a:pt x="1223771" y="509645"/>
                </a:lnTo>
                <a:lnTo>
                  <a:pt x="1236192" y="514742"/>
                </a:lnTo>
                <a:lnTo>
                  <a:pt x="1248609" y="519914"/>
                </a:lnTo>
                <a:lnTo>
                  <a:pt x="1261014" y="525170"/>
                </a:lnTo>
                <a:lnTo>
                  <a:pt x="1273399" y="530519"/>
                </a:lnTo>
                <a:lnTo>
                  <a:pt x="1285754" y="535968"/>
                </a:lnTo>
                <a:lnTo>
                  <a:pt x="1298071" y="541526"/>
                </a:lnTo>
                <a:lnTo>
                  <a:pt x="1310341" y="547200"/>
                </a:lnTo>
                <a:lnTo>
                  <a:pt x="1322554" y="553000"/>
                </a:lnTo>
                <a:lnTo>
                  <a:pt x="1334703" y="558934"/>
                </a:lnTo>
                <a:lnTo>
                  <a:pt x="1346777" y="565009"/>
                </a:lnTo>
                <a:lnTo>
                  <a:pt x="1358769" y="571234"/>
                </a:lnTo>
                <a:lnTo>
                  <a:pt x="1370670" y="577618"/>
                </a:lnTo>
                <a:lnTo>
                  <a:pt x="1382470" y="584168"/>
                </a:lnTo>
                <a:lnTo>
                  <a:pt x="1394161" y="590893"/>
                </a:lnTo>
                <a:lnTo>
                  <a:pt x="1405734" y="597801"/>
                </a:lnTo>
                <a:lnTo>
                  <a:pt x="1417179" y="604900"/>
                </a:lnTo>
                <a:lnTo>
                  <a:pt x="1428489" y="612199"/>
                </a:lnTo>
                <a:lnTo>
                  <a:pt x="1439654" y="619705"/>
                </a:lnTo>
                <a:lnTo>
                  <a:pt x="1450666" y="627428"/>
                </a:lnTo>
                <a:lnTo>
                  <a:pt x="1461515" y="635375"/>
                </a:lnTo>
                <a:lnTo>
                  <a:pt x="1472559" y="629111"/>
                </a:lnTo>
                <a:lnTo>
                  <a:pt x="1483600" y="622840"/>
                </a:lnTo>
                <a:lnTo>
                  <a:pt x="1494641" y="616567"/>
                </a:lnTo>
                <a:lnTo>
                  <a:pt x="1505683" y="610293"/>
                </a:lnTo>
                <a:lnTo>
                  <a:pt x="1516728" y="604023"/>
                </a:lnTo>
                <a:lnTo>
                  <a:pt x="1527776" y="597757"/>
                </a:lnTo>
                <a:lnTo>
                  <a:pt x="1538830" y="591501"/>
                </a:lnTo>
                <a:lnTo>
                  <a:pt x="1549890" y="585255"/>
                </a:lnTo>
                <a:lnTo>
                  <a:pt x="1560959" y="579024"/>
                </a:lnTo>
                <a:lnTo>
                  <a:pt x="1572037" y="572810"/>
                </a:lnTo>
                <a:lnTo>
                  <a:pt x="1583126" y="566616"/>
                </a:lnTo>
                <a:lnTo>
                  <a:pt x="1594228" y="560445"/>
                </a:lnTo>
                <a:lnTo>
                  <a:pt x="1605344" y="554300"/>
                </a:lnTo>
                <a:lnTo>
                  <a:pt x="1616475" y="548184"/>
                </a:lnTo>
                <a:lnTo>
                  <a:pt x="1627624" y="542099"/>
                </a:lnTo>
                <a:lnTo>
                  <a:pt x="1638790" y="536049"/>
                </a:lnTo>
                <a:lnTo>
                  <a:pt x="1649976" y="530036"/>
                </a:lnTo>
                <a:lnTo>
                  <a:pt x="1659635" y="524885"/>
                </a:lnTo>
                <a:lnTo>
                  <a:pt x="1665567" y="507608"/>
                </a:lnTo>
                <a:lnTo>
                  <a:pt x="1671466" y="490328"/>
                </a:lnTo>
                <a:lnTo>
                  <a:pt x="1677334" y="473043"/>
                </a:lnTo>
                <a:lnTo>
                  <a:pt x="1683176" y="455755"/>
                </a:lnTo>
                <a:lnTo>
                  <a:pt x="1688993" y="438464"/>
                </a:lnTo>
                <a:lnTo>
                  <a:pt x="1694790" y="421170"/>
                </a:lnTo>
                <a:lnTo>
                  <a:pt x="1700569" y="403874"/>
                </a:lnTo>
                <a:lnTo>
                  <a:pt x="1706333" y="386575"/>
                </a:lnTo>
                <a:lnTo>
                  <a:pt x="1712085" y="369275"/>
                </a:lnTo>
                <a:lnTo>
                  <a:pt x="1717828" y="351973"/>
                </a:lnTo>
                <a:lnTo>
                  <a:pt x="1723566" y="334670"/>
                </a:lnTo>
                <a:lnTo>
                  <a:pt x="1729302" y="317366"/>
                </a:lnTo>
                <a:lnTo>
                  <a:pt x="1735038" y="300061"/>
                </a:lnTo>
                <a:lnTo>
                  <a:pt x="1740777" y="282756"/>
                </a:lnTo>
                <a:lnTo>
                  <a:pt x="1746523" y="265451"/>
                </a:lnTo>
                <a:lnTo>
                  <a:pt x="1752279" y="248146"/>
                </a:lnTo>
                <a:lnTo>
                  <a:pt x="1758047" y="230842"/>
                </a:lnTo>
                <a:lnTo>
                  <a:pt x="1763831" y="213539"/>
                </a:lnTo>
                <a:lnTo>
                  <a:pt x="1769635" y="196237"/>
                </a:lnTo>
                <a:lnTo>
                  <a:pt x="1775459" y="178937"/>
                </a:lnTo>
                <a:lnTo>
                  <a:pt x="1783079" y="174365"/>
                </a:lnTo>
                <a:lnTo>
                  <a:pt x="1790700" y="168269"/>
                </a:lnTo>
                <a:lnTo>
                  <a:pt x="1805939" y="159125"/>
                </a:lnTo>
                <a:lnTo>
                  <a:pt x="1808226" y="144647"/>
                </a:lnTo>
                <a:lnTo>
                  <a:pt x="1812797" y="130169"/>
                </a:lnTo>
                <a:lnTo>
                  <a:pt x="1815845" y="115691"/>
                </a:lnTo>
                <a:lnTo>
                  <a:pt x="1818894" y="100451"/>
                </a:lnTo>
                <a:lnTo>
                  <a:pt x="1809750" y="91307"/>
                </a:lnTo>
                <a:lnTo>
                  <a:pt x="1804415" y="86735"/>
                </a:lnTo>
                <a:lnTo>
                  <a:pt x="1799844" y="81401"/>
                </a:lnTo>
                <a:lnTo>
                  <a:pt x="1770126" y="76829"/>
                </a:lnTo>
                <a:lnTo>
                  <a:pt x="1741170" y="72257"/>
                </a:lnTo>
                <a:lnTo>
                  <a:pt x="1711452" y="67685"/>
                </a:lnTo>
                <a:lnTo>
                  <a:pt x="1698851" y="65929"/>
                </a:lnTo>
                <a:lnTo>
                  <a:pt x="1686261" y="64102"/>
                </a:lnTo>
                <a:lnTo>
                  <a:pt x="1673681" y="62214"/>
                </a:lnTo>
                <a:lnTo>
                  <a:pt x="1661110" y="60274"/>
                </a:lnTo>
                <a:lnTo>
                  <a:pt x="1648547" y="58290"/>
                </a:lnTo>
                <a:lnTo>
                  <a:pt x="1635991" y="56272"/>
                </a:lnTo>
                <a:lnTo>
                  <a:pt x="1626525" y="54731"/>
                </a:lnTo>
                <a:lnTo>
                  <a:pt x="921584" y="54731"/>
                </a:lnTo>
                <a:lnTo>
                  <a:pt x="907184" y="57744"/>
                </a:lnTo>
                <a:lnTo>
                  <a:pt x="894296" y="60520"/>
                </a:lnTo>
                <a:lnTo>
                  <a:pt x="881443" y="63393"/>
                </a:lnTo>
                <a:lnTo>
                  <a:pt x="868673" y="66378"/>
                </a:lnTo>
                <a:lnTo>
                  <a:pt x="856034" y="69495"/>
                </a:lnTo>
                <a:lnTo>
                  <a:pt x="843574" y="72761"/>
                </a:lnTo>
                <a:lnTo>
                  <a:pt x="831339" y="76193"/>
                </a:lnTo>
                <a:lnTo>
                  <a:pt x="819377" y="79809"/>
                </a:lnTo>
                <a:lnTo>
                  <a:pt x="807736" y="83628"/>
                </a:lnTo>
                <a:lnTo>
                  <a:pt x="796463" y="87666"/>
                </a:lnTo>
                <a:lnTo>
                  <a:pt x="790955" y="89783"/>
                </a:lnTo>
                <a:lnTo>
                  <a:pt x="752049" y="103329"/>
                </a:lnTo>
                <a:lnTo>
                  <a:pt x="713047" y="116579"/>
                </a:lnTo>
                <a:lnTo>
                  <a:pt x="673952" y="129545"/>
                </a:lnTo>
                <a:lnTo>
                  <a:pt x="634771" y="142240"/>
                </a:lnTo>
                <a:lnTo>
                  <a:pt x="595508" y="154678"/>
                </a:lnTo>
                <a:lnTo>
                  <a:pt x="556167" y="166871"/>
                </a:lnTo>
                <a:lnTo>
                  <a:pt x="516755" y="178832"/>
                </a:lnTo>
                <a:lnTo>
                  <a:pt x="477274" y="190575"/>
                </a:lnTo>
                <a:lnTo>
                  <a:pt x="437731" y="202112"/>
                </a:lnTo>
                <a:lnTo>
                  <a:pt x="398130" y="213456"/>
                </a:lnTo>
                <a:lnTo>
                  <a:pt x="358476" y="224620"/>
                </a:lnTo>
                <a:lnTo>
                  <a:pt x="318774" y="235617"/>
                </a:lnTo>
                <a:lnTo>
                  <a:pt x="279028" y="246460"/>
                </a:lnTo>
                <a:lnTo>
                  <a:pt x="239244" y="257163"/>
                </a:lnTo>
                <a:lnTo>
                  <a:pt x="199426" y="267737"/>
                </a:lnTo>
                <a:lnTo>
                  <a:pt x="159579" y="278197"/>
                </a:lnTo>
                <a:lnTo>
                  <a:pt x="119708" y="288555"/>
                </a:lnTo>
                <a:lnTo>
                  <a:pt x="79818" y="298823"/>
                </a:lnTo>
                <a:lnTo>
                  <a:pt x="39914" y="309016"/>
                </a:lnTo>
                <a:lnTo>
                  <a:pt x="0" y="319145"/>
                </a:lnTo>
                <a:lnTo>
                  <a:pt x="5333" y="346577"/>
                </a:lnTo>
                <a:lnTo>
                  <a:pt x="12192" y="375533"/>
                </a:lnTo>
                <a:lnTo>
                  <a:pt x="17526" y="402965"/>
                </a:lnTo>
                <a:lnTo>
                  <a:pt x="23621" y="431159"/>
                </a:lnTo>
                <a:lnTo>
                  <a:pt x="32004" y="434207"/>
                </a:lnTo>
                <a:lnTo>
                  <a:pt x="41148" y="435731"/>
                </a:lnTo>
                <a:lnTo>
                  <a:pt x="57911" y="441827"/>
                </a:lnTo>
                <a:lnTo>
                  <a:pt x="61345" y="454037"/>
                </a:lnTo>
                <a:lnTo>
                  <a:pt x="64979" y="466183"/>
                </a:lnTo>
                <a:lnTo>
                  <a:pt x="68768" y="478282"/>
                </a:lnTo>
                <a:lnTo>
                  <a:pt x="72666" y="490349"/>
                </a:lnTo>
                <a:lnTo>
                  <a:pt x="76629" y="502403"/>
                </a:lnTo>
                <a:lnTo>
                  <a:pt x="80612" y="514460"/>
                </a:lnTo>
                <a:lnTo>
                  <a:pt x="84569" y="526537"/>
                </a:lnTo>
                <a:lnTo>
                  <a:pt x="88454" y="538652"/>
                </a:lnTo>
                <a:lnTo>
                  <a:pt x="92224" y="550820"/>
                </a:lnTo>
                <a:lnTo>
                  <a:pt x="94487" y="558413"/>
                </a:lnTo>
                <a:lnTo>
                  <a:pt x="99821" y="576701"/>
                </a:lnTo>
                <a:lnTo>
                  <a:pt x="105917" y="596513"/>
                </a:lnTo>
                <a:lnTo>
                  <a:pt x="109727" y="646805"/>
                </a:lnTo>
                <a:lnTo>
                  <a:pt x="110489" y="695573"/>
                </a:lnTo>
                <a:lnTo>
                  <a:pt x="113537" y="745865"/>
                </a:lnTo>
                <a:lnTo>
                  <a:pt x="115061" y="796157"/>
                </a:lnTo>
                <a:lnTo>
                  <a:pt x="134361" y="805647"/>
                </a:lnTo>
                <a:lnTo>
                  <a:pt x="153447" y="815541"/>
                </a:lnTo>
                <a:lnTo>
                  <a:pt x="172328" y="825819"/>
                </a:lnTo>
                <a:lnTo>
                  <a:pt x="191009" y="836461"/>
                </a:lnTo>
                <a:lnTo>
                  <a:pt x="209499" y="847448"/>
                </a:lnTo>
                <a:lnTo>
                  <a:pt x="227804" y="858759"/>
                </a:lnTo>
                <a:lnTo>
                  <a:pt x="245931" y="870374"/>
                </a:lnTo>
                <a:lnTo>
                  <a:pt x="263888" y="882274"/>
                </a:lnTo>
                <a:lnTo>
                  <a:pt x="281681" y="894438"/>
                </a:lnTo>
                <a:lnTo>
                  <a:pt x="299318" y="906847"/>
                </a:lnTo>
                <a:lnTo>
                  <a:pt x="316805" y="919480"/>
                </a:lnTo>
                <a:lnTo>
                  <a:pt x="334150" y="932319"/>
                </a:lnTo>
                <a:lnTo>
                  <a:pt x="351359" y="945341"/>
                </a:lnTo>
                <a:lnTo>
                  <a:pt x="368441" y="958529"/>
                </a:lnTo>
                <a:lnTo>
                  <a:pt x="385401" y="971861"/>
                </a:lnTo>
                <a:lnTo>
                  <a:pt x="402246" y="985318"/>
                </a:lnTo>
                <a:lnTo>
                  <a:pt x="418985" y="998880"/>
                </a:lnTo>
                <a:lnTo>
                  <a:pt x="435624" y="1012528"/>
                </a:lnTo>
                <a:lnTo>
                  <a:pt x="452170" y="1026240"/>
                </a:lnTo>
                <a:lnTo>
                  <a:pt x="465894" y="1037711"/>
                </a:lnTo>
                <a:lnTo>
                  <a:pt x="473020" y="1037711"/>
                </a:lnTo>
                <a:lnTo>
                  <a:pt x="486793" y="1030541"/>
                </a:lnTo>
                <a:close/>
              </a:path>
            </a:pathLst>
          </a:custGeom>
          <a:solidFill>
            <a:srgbClr val="D8B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1196340" y="6562616"/>
            <a:ext cx="518159" cy="255759"/>
          </a:xfrm>
          <a:custGeom>
            <a:avLst/>
            <a:gdLst/>
            <a:ahLst/>
            <a:cxnLst/>
            <a:rect l="l" t="t" r="r" b="b"/>
            <a:pathLst>
              <a:path w="518159" h="255759">
                <a:moveTo>
                  <a:pt x="20924" y="140143"/>
                </a:moveTo>
                <a:lnTo>
                  <a:pt x="12140" y="149538"/>
                </a:lnTo>
                <a:lnTo>
                  <a:pt x="5465" y="158844"/>
                </a:lnTo>
                <a:lnTo>
                  <a:pt x="1290" y="167937"/>
                </a:lnTo>
                <a:lnTo>
                  <a:pt x="0" y="176511"/>
                </a:lnTo>
                <a:lnTo>
                  <a:pt x="3047" y="186417"/>
                </a:lnTo>
                <a:lnTo>
                  <a:pt x="9143" y="190989"/>
                </a:lnTo>
                <a:lnTo>
                  <a:pt x="19812" y="190989"/>
                </a:lnTo>
                <a:lnTo>
                  <a:pt x="28193" y="189465"/>
                </a:lnTo>
                <a:lnTo>
                  <a:pt x="40100" y="185095"/>
                </a:lnTo>
                <a:lnTo>
                  <a:pt x="51832" y="180395"/>
                </a:lnTo>
                <a:lnTo>
                  <a:pt x="63509" y="175462"/>
                </a:lnTo>
                <a:lnTo>
                  <a:pt x="75249" y="170393"/>
                </a:lnTo>
                <a:lnTo>
                  <a:pt x="88585" y="164433"/>
                </a:lnTo>
                <a:lnTo>
                  <a:pt x="100152" y="159111"/>
                </a:lnTo>
                <a:lnTo>
                  <a:pt x="111660" y="153686"/>
                </a:lnTo>
                <a:lnTo>
                  <a:pt x="123106" y="148159"/>
                </a:lnTo>
                <a:lnTo>
                  <a:pt x="134487" y="142530"/>
                </a:lnTo>
                <a:lnTo>
                  <a:pt x="145801" y="136801"/>
                </a:lnTo>
                <a:lnTo>
                  <a:pt x="157046" y="130971"/>
                </a:lnTo>
                <a:lnTo>
                  <a:pt x="164591" y="126981"/>
                </a:lnTo>
                <a:lnTo>
                  <a:pt x="166592" y="141095"/>
                </a:lnTo>
                <a:lnTo>
                  <a:pt x="168283" y="151645"/>
                </a:lnTo>
                <a:lnTo>
                  <a:pt x="169258" y="159669"/>
                </a:lnTo>
                <a:lnTo>
                  <a:pt x="169109" y="166204"/>
                </a:lnTo>
                <a:lnTo>
                  <a:pt x="167428" y="172290"/>
                </a:lnTo>
                <a:lnTo>
                  <a:pt x="163808" y="178965"/>
                </a:lnTo>
                <a:lnTo>
                  <a:pt x="157841" y="187268"/>
                </a:lnTo>
                <a:lnTo>
                  <a:pt x="149120" y="198235"/>
                </a:lnTo>
                <a:lnTo>
                  <a:pt x="143256" y="205467"/>
                </a:lnTo>
                <a:lnTo>
                  <a:pt x="134873" y="218421"/>
                </a:lnTo>
                <a:lnTo>
                  <a:pt x="130301" y="227565"/>
                </a:lnTo>
                <a:lnTo>
                  <a:pt x="124206" y="238233"/>
                </a:lnTo>
                <a:lnTo>
                  <a:pt x="122681" y="246615"/>
                </a:lnTo>
                <a:lnTo>
                  <a:pt x="125729" y="252711"/>
                </a:lnTo>
                <a:lnTo>
                  <a:pt x="131825" y="254235"/>
                </a:lnTo>
                <a:lnTo>
                  <a:pt x="138684" y="255759"/>
                </a:lnTo>
                <a:lnTo>
                  <a:pt x="153087" y="254315"/>
                </a:lnTo>
                <a:lnTo>
                  <a:pt x="165574" y="250041"/>
                </a:lnTo>
                <a:lnTo>
                  <a:pt x="176346" y="243312"/>
                </a:lnTo>
                <a:lnTo>
                  <a:pt x="185610" y="234502"/>
                </a:lnTo>
                <a:lnTo>
                  <a:pt x="193567" y="223987"/>
                </a:lnTo>
                <a:lnTo>
                  <a:pt x="200422" y="212141"/>
                </a:lnTo>
                <a:lnTo>
                  <a:pt x="206378" y="199340"/>
                </a:lnTo>
                <a:lnTo>
                  <a:pt x="211639" y="185959"/>
                </a:lnTo>
                <a:lnTo>
                  <a:pt x="216409" y="172373"/>
                </a:lnTo>
                <a:lnTo>
                  <a:pt x="220891" y="158956"/>
                </a:lnTo>
                <a:lnTo>
                  <a:pt x="225290" y="146084"/>
                </a:lnTo>
                <a:lnTo>
                  <a:pt x="229808" y="134132"/>
                </a:lnTo>
                <a:lnTo>
                  <a:pt x="230885" y="131553"/>
                </a:lnTo>
                <a:lnTo>
                  <a:pt x="243735" y="137509"/>
                </a:lnTo>
                <a:lnTo>
                  <a:pt x="254633" y="142075"/>
                </a:lnTo>
                <a:lnTo>
                  <a:pt x="264470" y="146797"/>
                </a:lnTo>
                <a:lnTo>
                  <a:pt x="274139" y="153226"/>
                </a:lnTo>
                <a:lnTo>
                  <a:pt x="284529" y="162910"/>
                </a:lnTo>
                <a:lnTo>
                  <a:pt x="286512" y="165081"/>
                </a:lnTo>
                <a:lnTo>
                  <a:pt x="296925" y="172149"/>
                </a:lnTo>
                <a:lnTo>
                  <a:pt x="308512" y="176355"/>
                </a:lnTo>
                <a:lnTo>
                  <a:pt x="320823" y="178764"/>
                </a:lnTo>
                <a:lnTo>
                  <a:pt x="333408" y="180443"/>
                </a:lnTo>
                <a:lnTo>
                  <a:pt x="345818" y="182459"/>
                </a:lnTo>
                <a:lnTo>
                  <a:pt x="349757" y="183369"/>
                </a:lnTo>
                <a:lnTo>
                  <a:pt x="373379" y="183369"/>
                </a:lnTo>
                <a:lnTo>
                  <a:pt x="384047" y="181083"/>
                </a:lnTo>
                <a:lnTo>
                  <a:pt x="395478" y="180321"/>
                </a:lnTo>
                <a:lnTo>
                  <a:pt x="403097" y="175749"/>
                </a:lnTo>
                <a:lnTo>
                  <a:pt x="406907" y="168891"/>
                </a:lnTo>
                <a:lnTo>
                  <a:pt x="410485" y="155338"/>
                </a:lnTo>
                <a:lnTo>
                  <a:pt x="408122" y="146255"/>
                </a:lnTo>
                <a:lnTo>
                  <a:pt x="401200" y="139194"/>
                </a:lnTo>
                <a:lnTo>
                  <a:pt x="391102" y="131703"/>
                </a:lnTo>
                <a:lnTo>
                  <a:pt x="390906" y="131553"/>
                </a:lnTo>
                <a:lnTo>
                  <a:pt x="398513" y="133697"/>
                </a:lnTo>
                <a:lnTo>
                  <a:pt x="407939" y="137273"/>
                </a:lnTo>
                <a:lnTo>
                  <a:pt x="418755" y="141776"/>
                </a:lnTo>
                <a:lnTo>
                  <a:pt x="430527" y="146703"/>
                </a:lnTo>
                <a:lnTo>
                  <a:pt x="442826" y="151553"/>
                </a:lnTo>
                <a:lnTo>
                  <a:pt x="455219" y="155821"/>
                </a:lnTo>
                <a:lnTo>
                  <a:pt x="467277" y="159005"/>
                </a:lnTo>
                <a:lnTo>
                  <a:pt x="478567" y="160602"/>
                </a:lnTo>
                <a:lnTo>
                  <a:pt x="488658" y="160108"/>
                </a:lnTo>
                <a:lnTo>
                  <a:pt x="497119" y="157021"/>
                </a:lnTo>
                <a:lnTo>
                  <a:pt x="503519" y="150837"/>
                </a:lnTo>
                <a:lnTo>
                  <a:pt x="505967" y="146031"/>
                </a:lnTo>
                <a:lnTo>
                  <a:pt x="506367" y="133245"/>
                </a:lnTo>
                <a:lnTo>
                  <a:pt x="502365" y="122716"/>
                </a:lnTo>
                <a:lnTo>
                  <a:pt x="494947" y="114029"/>
                </a:lnTo>
                <a:lnTo>
                  <a:pt x="485098" y="106774"/>
                </a:lnTo>
                <a:lnTo>
                  <a:pt x="473804" y="100536"/>
                </a:lnTo>
                <a:lnTo>
                  <a:pt x="462049" y="94902"/>
                </a:lnTo>
                <a:lnTo>
                  <a:pt x="450819" y="89460"/>
                </a:lnTo>
                <a:lnTo>
                  <a:pt x="441100" y="83796"/>
                </a:lnTo>
                <a:lnTo>
                  <a:pt x="439673" y="82785"/>
                </a:lnTo>
                <a:lnTo>
                  <a:pt x="450341" y="78975"/>
                </a:lnTo>
                <a:lnTo>
                  <a:pt x="458723" y="77451"/>
                </a:lnTo>
                <a:lnTo>
                  <a:pt x="469391" y="73641"/>
                </a:lnTo>
                <a:lnTo>
                  <a:pt x="481584" y="71355"/>
                </a:lnTo>
                <a:lnTo>
                  <a:pt x="489966" y="68307"/>
                </a:lnTo>
                <a:lnTo>
                  <a:pt x="500634" y="64497"/>
                </a:lnTo>
                <a:lnTo>
                  <a:pt x="509016" y="59163"/>
                </a:lnTo>
                <a:lnTo>
                  <a:pt x="516635" y="53067"/>
                </a:lnTo>
                <a:lnTo>
                  <a:pt x="518159" y="45447"/>
                </a:lnTo>
                <a:lnTo>
                  <a:pt x="515873" y="38589"/>
                </a:lnTo>
                <a:lnTo>
                  <a:pt x="507491" y="30969"/>
                </a:lnTo>
                <a:lnTo>
                  <a:pt x="501396" y="24873"/>
                </a:lnTo>
                <a:lnTo>
                  <a:pt x="493014" y="15729"/>
                </a:lnTo>
                <a:lnTo>
                  <a:pt x="483878" y="9373"/>
                </a:lnTo>
                <a:lnTo>
                  <a:pt x="472416" y="3582"/>
                </a:lnTo>
                <a:lnTo>
                  <a:pt x="460159" y="0"/>
                </a:lnTo>
                <a:lnTo>
                  <a:pt x="448641" y="268"/>
                </a:lnTo>
                <a:lnTo>
                  <a:pt x="445770" y="1251"/>
                </a:lnTo>
                <a:lnTo>
                  <a:pt x="433921" y="5124"/>
                </a:lnTo>
                <a:lnTo>
                  <a:pt x="423627" y="9268"/>
                </a:lnTo>
                <a:lnTo>
                  <a:pt x="413850" y="12648"/>
                </a:lnTo>
                <a:lnTo>
                  <a:pt x="403554" y="14232"/>
                </a:lnTo>
                <a:lnTo>
                  <a:pt x="391700" y="12988"/>
                </a:lnTo>
                <a:lnTo>
                  <a:pt x="379475" y="8871"/>
                </a:lnTo>
                <a:lnTo>
                  <a:pt x="372618" y="5823"/>
                </a:lnTo>
                <a:lnTo>
                  <a:pt x="343662" y="7347"/>
                </a:lnTo>
                <a:lnTo>
                  <a:pt x="313944" y="8871"/>
                </a:lnTo>
                <a:lnTo>
                  <a:pt x="286512" y="10395"/>
                </a:lnTo>
                <a:lnTo>
                  <a:pt x="273927" y="11004"/>
                </a:lnTo>
                <a:lnTo>
                  <a:pt x="261282" y="11747"/>
                </a:lnTo>
                <a:lnTo>
                  <a:pt x="248591" y="12590"/>
                </a:lnTo>
                <a:lnTo>
                  <a:pt x="235867" y="13498"/>
                </a:lnTo>
                <a:lnTo>
                  <a:pt x="223124" y="14435"/>
                </a:lnTo>
                <a:lnTo>
                  <a:pt x="210374" y="15367"/>
                </a:lnTo>
                <a:lnTo>
                  <a:pt x="197632" y="16257"/>
                </a:lnTo>
                <a:lnTo>
                  <a:pt x="184910" y="17071"/>
                </a:lnTo>
                <a:lnTo>
                  <a:pt x="172223" y="17774"/>
                </a:lnTo>
                <a:lnTo>
                  <a:pt x="159584" y="18331"/>
                </a:lnTo>
                <a:lnTo>
                  <a:pt x="147006" y="18706"/>
                </a:lnTo>
                <a:lnTo>
                  <a:pt x="143256" y="18777"/>
                </a:lnTo>
                <a:lnTo>
                  <a:pt x="141731" y="30969"/>
                </a:lnTo>
                <a:lnTo>
                  <a:pt x="141731" y="43161"/>
                </a:lnTo>
                <a:lnTo>
                  <a:pt x="140207" y="56115"/>
                </a:lnTo>
                <a:lnTo>
                  <a:pt x="138684" y="68307"/>
                </a:lnTo>
                <a:lnTo>
                  <a:pt x="130325" y="71837"/>
                </a:lnTo>
                <a:lnTo>
                  <a:pt x="120165" y="76507"/>
                </a:lnTo>
                <a:lnTo>
                  <a:pt x="108593" y="82193"/>
                </a:lnTo>
                <a:lnTo>
                  <a:pt x="96001" y="88774"/>
                </a:lnTo>
                <a:lnTo>
                  <a:pt x="82780" y="96125"/>
                </a:lnTo>
                <a:lnTo>
                  <a:pt x="69320" y="104125"/>
                </a:lnTo>
                <a:lnTo>
                  <a:pt x="56014" y="112649"/>
                </a:lnTo>
                <a:lnTo>
                  <a:pt x="43252" y="121576"/>
                </a:lnTo>
                <a:lnTo>
                  <a:pt x="31424" y="130781"/>
                </a:lnTo>
                <a:lnTo>
                  <a:pt x="20924" y="140143"/>
                </a:lnTo>
                <a:close/>
              </a:path>
            </a:pathLst>
          </a:custGeom>
          <a:solidFill>
            <a:srgbClr val="FFD3A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624078" y="5438394"/>
            <a:ext cx="1596624" cy="1501902"/>
          </a:xfrm>
          <a:custGeom>
            <a:avLst/>
            <a:gdLst/>
            <a:ahLst/>
            <a:cxnLst/>
            <a:rect l="l" t="t" r="r" b="b"/>
            <a:pathLst>
              <a:path w="1596624" h="1501902">
                <a:moveTo>
                  <a:pt x="280037" y="1492673"/>
                </a:moveTo>
                <a:lnTo>
                  <a:pt x="279768" y="1478409"/>
                </a:lnTo>
                <a:lnTo>
                  <a:pt x="279636" y="1456873"/>
                </a:lnTo>
                <a:lnTo>
                  <a:pt x="279067" y="1447617"/>
                </a:lnTo>
                <a:lnTo>
                  <a:pt x="277690" y="1438045"/>
                </a:lnTo>
                <a:lnTo>
                  <a:pt x="275151" y="1427164"/>
                </a:lnTo>
                <a:lnTo>
                  <a:pt x="271098" y="1413983"/>
                </a:lnTo>
                <a:lnTo>
                  <a:pt x="265175" y="1397507"/>
                </a:lnTo>
                <a:lnTo>
                  <a:pt x="262874" y="1389111"/>
                </a:lnTo>
                <a:lnTo>
                  <a:pt x="259432" y="1376867"/>
                </a:lnTo>
                <a:lnTo>
                  <a:pt x="255915" y="1364655"/>
                </a:lnTo>
                <a:lnTo>
                  <a:pt x="252342" y="1352466"/>
                </a:lnTo>
                <a:lnTo>
                  <a:pt x="248736" y="1340294"/>
                </a:lnTo>
                <a:lnTo>
                  <a:pt x="245114" y="1328129"/>
                </a:lnTo>
                <a:lnTo>
                  <a:pt x="241498" y="1315965"/>
                </a:lnTo>
                <a:lnTo>
                  <a:pt x="237908" y="1303794"/>
                </a:lnTo>
                <a:lnTo>
                  <a:pt x="234364" y="1291607"/>
                </a:lnTo>
                <a:lnTo>
                  <a:pt x="230885" y="1279398"/>
                </a:lnTo>
                <a:lnTo>
                  <a:pt x="220980" y="1276350"/>
                </a:lnTo>
                <a:lnTo>
                  <a:pt x="212597" y="1273302"/>
                </a:lnTo>
                <a:lnTo>
                  <a:pt x="203453" y="1271777"/>
                </a:lnTo>
                <a:lnTo>
                  <a:pt x="196596" y="1268729"/>
                </a:lnTo>
                <a:lnTo>
                  <a:pt x="190500" y="1240535"/>
                </a:lnTo>
                <a:lnTo>
                  <a:pt x="185166" y="1214627"/>
                </a:lnTo>
                <a:lnTo>
                  <a:pt x="172973" y="1159763"/>
                </a:lnTo>
                <a:lnTo>
                  <a:pt x="175998" y="1159114"/>
                </a:lnTo>
                <a:lnTo>
                  <a:pt x="188415" y="1156505"/>
                </a:lnTo>
                <a:lnTo>
                  <a:pt x="200854" y="1153967"/>
                </a:lnTo>
                <a:lnTo>
                  <a:pt x="213311" y="1151486"/>
                </a:lnTo>
                <a:lnTo>
                  <a:pt x="225781" y="1149044"/>
                </a:lnTo>
                <a:lnTo>
                  <a:pt x="238261" y="1146627"/>
                </a:lnTo>
                <a:lnTo>
                  <a:pt x="250745" y="1144218"/>
                </a:lnTo>
                <a:lnTo>
                  <a:pt x="263229" y="1141802"/>
                </a:lnTo>
                <a:lnTo>
                  <a:pt x="275710" y="1139362"/>
                </a:lnTo>
                <a:lnTo>
                  <a:pt x="288181" y="1136883"/>
                </a:lnTo>
                <a:lnTo>
                  <a:pt x="300641" y="1134348"/>
                </a:lnTo>
                <a:lnTo>
                  <a:pt x="313083" y="1131742"/>
                </a:lnTo>
                <a:lnTo>
                  <a:pt x="325503" y="1129050"/>
                </a:lnTo>
                <a:lnTo>
                  <a:pt x="337898" y="1126254"/>
                </a:lnTo>
                <a:lnTo>
                  <a:pt x="350263" y="1123339"/>
                </a:lnTo>
                <a:lnTo>
                  <a:pt x="362593" y="1120289"/>
                </a:lnTo>
                <a:lnTo>
                  <a:pt x="374884" y="1117089"/>
                </a:lnTo>
                <a:lnTo>
                  <a:pt x="387131" y="1113721"/>
                </a:lnTo>
                <a:lnTo>
                  <a:pt x="399331" y="1110172"/>
                </a:lnTo>
                <a:lnTo>
                  <a:pt x="411480" y="1106424"/>
                </a:lnTo>
                <a:lnTo>
                  <a:pt x="424300" y="1103323"/>
                </a:lnTo>
                <a:lnTo>
                  <a:pt x="437078" y="1100071"/>
                </a:lnTo>
                <a:lnTo>
                  <a:pt x="449816" y="1096675"/>
                </a:lnTo>
                <a:lnTo>
                  <a:pt x="462516" y="1093144"/>
                </a:lnTo>
                <a:lnTo>
                  <a:pt x="475181" y="1089485"/>
                </a:lnTo>
                <a:lnTo>
                  <a:pt x="487811" y="1085707"/>
                </a:lnTo>
                <a:lnTo>
                  <a:pt x="500410" y="1081818"/>
                </a:lnTo>
                <a:lnTo>
                  <a:pt x="512979" y="1077826"/>
                </a:lnTo>
                <a:lnTo>
                  <a:pt x="525519" y="1073739"/>
                </a:lnTo>
                <a:lnTo>
                  <a:pt x="538033" y="1069567"/>
                </a:lnTo>
                <a:lnTo>
                  <a:pt x="550524" y="1065315"/>
                </a:lnTo>
                <a:lnTo>
                  <a:pt x="562992" y="1060994"/>
                </a:lnTo>
                <a:lnTo>
                  <a:pt x="575440" y="1056611"/>
                </a:lnTo>
                <a:lnTo>
                  <a:pt x="587870" y="1052175"/>
                </a:lnTo>
                <a:lnTo>
                  <a:pt x="600283" y="1047693"/>
                </a:lnTo>
                <a:lnTo>
                  <a:pt x="612683" y="1043174"/>
                </a:lnTo>
                <a:lnTo>
                  <a:pt x="625070" y="1038626"/>
                </a:lnTo>
                <a:lnTo>
                  <a:pt x="637447" y="1034057"/>
                </a:lnTo>
                <a:lnTo>
                  <a:pt x="649815" y="1029475"/>
                </a:lnTo>
                <a:lnTo>
                  <a:pt x="662178" y="1024889"/>
                </a:lnTo>
                <a:lnTo>
                  <a:pt x="660654" y="1066800"/>
                </a:lnTo>
                <a:lnTo>
                  <a:pt x="660654" y="1109472"/>
                </a:lnTo>
                <a:lnTo>
                  <a:pt x="659891" y="1150620"/>
                </a:lnTo>
                <a:lnTo>
                  <a:pt x="658368" y="1192529"/>
                </a:lnTo>
                <a:lnTo>
                  <a:pt x="670162" y="1181672"/>
                </a:lnTo>
                <a:lnTo>
                  <a:pt x="679763" y="1172762"/>
                </a:lnTo>
                <a:lnTo>
                  <a:pt x="687553" y="1166069"/>
                </a:lnTo>
                <a:lnTo>
                  <a:pt x="694691" y="1161157"/>
                </a:lnTo>
                <a:lnTo>
                  <a:pt x="702335" y="1157592"/>
                </a:lnTo>
                <a:lnTo>
                  <a:pt x="711645" y="1154937"/>
                </a:lnTo>
                <a:lnTo>
                  <a:pt x="723781" y="1152758"/>
                </a:lnTo>
                <a:lnTo>
                  <a:pt x="739902" y="1150620"/>
                </a:lnTo>
                <a:lnTo>
                  <a:pt x="751566" y="1150254"/>
                </a:lnTo>
                <a:lnTo>
                  <a:pt x="764203" y="1149832"/>
                </a:lnTo>
                <a:lnTo>
                  <a:pt x="776685" y="1149436"/>
                </a:lnTo>
                <a:lnTo>
                  <a:pt x="789134" y="1149116"/>
                </a:lnTo>
                <a:lnTo>
                  <a:pt x="801675" y="1148920"/>
                </a:lnTo>
                <a:lnTo>
                  <a:pt x="814433" y="1148897"/>
                </a:lnTo>
                <a:lnTo>
                  <a:pt x="827532" y="1149096"/>
                </a:lnTo>
                <a:lnTo>
                  <a:pt x="831323" y="1148944"/>
                </a:lnTo>
                <a:lnTo>
                  <a:pt x="843335" y="1148890"/>
                </a:lnTo>
                <a:lnTo>
                  <a:pt x="856723" y="1149118"/>
                </a:lnTo>
                <a:lnTo>
                  <a:pt x="870661" y="1149287"/>
                </a:lnTo>
                <a:lnTo>
                  <a:pt x="884327" y="1149059"/>
                </a:lnTo>
                <a:lnTo>
                  <a:pt x="896895" y="1148092"/>
                </a:lnTo>
                <a:lnTo>
                  <a:pt x="907541" y="1146048"/>
                </a:lnTo>
                <a:lnTo>
                  <a:pt x="913308" y="1145476"/>
                </a:lnTo>
                <a:lnTo>
                  <a:pt x="927478" y="1142914"/>
                </a:lnTo>
                <a:lnTo>
                  <a:pt x="938919" y="1138867"/>
                </a:lnTo>
                <a:lnTo>
                  <a:pt x="948605" y="1133189"/>
                </a:lnTo>
                <a:lnTo>
                  <a:pt x="957512" y="1125732"/>
                </a:lnTo>
                <a:lnTo>
                  <a:pt x="966613" y="1116351"/>
                </a:lnTo>
                <a:lnTo>
                  <a:pt x="976884" y="1104900"/>
                </a:lnTo>
                <a:lnTo>
                  <a:pt x="975309" y="1093476"/>
                </a:lnTo>
                <a:lnTo>
                  <a:pt x="973326" y="1080942"/>
                </a:lnTo>
                <a:lnTo>
                  <a:pt x="971116" y="1068445"/>
                </a:lnTo>
                <a:lnTo>
                  <a:pt x="968718" y="1055978"/>
                </a:lnTo>
                <a:lnTo>
                  <a:pt x="966169" y="1043536"/>
                </a:lnTo>
                <a:lnTo>
                  <a:pt x="963507" y="1031113"/>
                </a:lnTo>
                <a:lnTo>
                  <a:pt x="960770" y="1018701"/>
                </a:lnTo>
                <a:lnTo>
                  <a:pt x="957995" y="1006294"/>
                </a:lnTo>
                <a:lnTo>
                  <a:pt x="955221" y="993886"/>
                </a:lnTo>
                <a:lnTo>
                  <a:pt x="952484" y="981471"/>
                </a:lnTo>
                <a:lnTo>
                  <a:pt x="949823" y="969042"/>
                </a:lnTo>
                <a:lnTo>
                  <a:pt x="947276" y="956593"/>
                </a:lnTo>
                <a:lnTo>
                  <a:pt x="944880" y="944117"/>
                </a:lnTo>
                <a:lnTo>
                  <a:pt x="949802" y="933179"/>
                </a:lnTo>
                <a:lnTo>
                  <a:pt x="955311" y="921767"/>
                </a:lnTo>
                <a:lnTo>
                  <a:pt x="961098" y="910390"/>
                </a:lnTo>
                <a:lnTo>
                  <a:pt x="967076" y="899045"/>
                </a:lnTo>
                <a:lnTo>
                  <a:pt x="969879" y="893826"/>
                </a:lnTo>
                <a:lnTo>
                  <a:pt x="105339" y="893826"/>
                </a:lnTo>
                <a:lnTo>
                  <a:pt x="111793" y="913247"/>
                </a:lnTo>
                <a:lnTo>
                  <a:pt x="120696" y="945517"/>
                </a:lnTo>
                <a:lnTo>
                  <a:pt x="128058" y="978153"/>
                </a:lnTo>
                <a:lnTo>
                  <a:pt x="134023" y="1011114"/>
                </a:lnTo>
                <a:lnTo>
                  <a:pt x="138732" y="1044357"/>
                </a:lnTo>
                <a:lnTo>
                  <a:pt x="142328" y="1077841"/>
                </a:lnTo>
                <a:lnTo>
                  <a:pt x="144956" y="1111524"/>
                </a:lnTo>
                <a:lnTo>
                  <a:pt x="146757" y="1145364"/>
                </a:lnTo>
                <a:lnTo>
                  <a:pt x="147874" y="1179319"/>
                </a:lnTo>
                <a:lnTo>
                  <a:pt x="148450" y="1213348"/>
                </a:lnTo>
                <a:lnTo>
                  <a:pt x="148629" y="1247408"/>
                </a:lnTo>
                <a:lnTo>
                  <a:pt x="148553" y="1281458"/>
                </a:lnTo>
                <a:lnTo>
                  <a:pt x="148365" y="1315455"/>
                </a:lnTo>
                <a:lnTo>
                  <a:pt x="148208" y="1349359"/>
                </a:lnTo>
                <a:lnTo>
                  <a:pt x="148225" y="1383126"/>
                </a:lnTo>
                <a:lnTo>
                  <a:pt x="148558" y="1416716"/>
                </a:lnTo>
                <a:lnTo>
                  <a:pt x="149352" y="1450085"/>
                </a:lnTo>
                <a:lnTo>
                  <a:pt x="162222" y="1455386"/>
                </a:lnTo>
                <a:lnTo>
                  <a:pt x="173991" y="1460137"/>
                </a:lnTo>
                <a:lnTo>
                  <a:pt x="185789" y="1464827"/>
                </a:lnTo>
                <a:lnTo>
                  <a:pt x="197610" y="1469470"/>
                </a:lnTo>
                <a:lnTo>
                  <a:pt x="209447" y="1474081"/>
                </a:lnTo>
                <a:lnTo>
                  <a:pt x="221293" y="1478674"/>
                </a:lnTo>
                <a:lnTo>
                  <a:pt x="233140" y="1483266"/>
                </a:lnTo>
                <a:lnTo>
                  <a:pt x="244983" y="1487870"/>
                </a:lnTo>
                <a:lnTo>
                  <a:pt x="256815" y="1492500"/>
                </a:lnTo>
                <a:lnTo>
                  <a:pt x="268628" y="1497173"/>
                </a:lnTo>
                <a:lnTo>
                  <a:pt x="280416" y="1501902"/>
                </a:lnTo>
                <a:lnTo>
                  <a:pt x="280037" y="1492673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1596390" y="6472857"/>
            <a:ext cx="150114" cy="81104"/>
          </a:xfrm>
          <a:custGeom>
            <a:avLst/>
            <a:gdLst/>
            <a:ahLst/>
            <a:cxnLst/>
            <a:rect l="l" t="t" r="r" b="b"/>
            <a:pathLst>
              <a:path w="150114" h="81104">
                <a:moveTo>
                  <a:pt x="150114" y="24716"/>
                </a:moveTo>
                <a:lnTo>
                  <a:pt x="134922" y="18422"/>
                </a:lnTo>
                <a:lnTo>
                  <a:pt x="121599" y="13080"/>
                </a:lnTo>
                <a:lnTo>
                  <a:pt x="109761" y="8671"/>
                </a:lnTo>
                <a:lnTo>
                  <a:pt x="99024" y="5177"/>
                </a:lnTo>
                <a:lnTo>
                  <a:pt x="89005" y="2581"/>
                </a:lnTo>
                <a:lnTo>
                  <a:pt x="79320" y="865"/>
                </a:lnTo>
                <a:lnTo>
                  <a:pt x="69584" y="10"/>
                </a:lnTo>
                <a:lnTo>
                  <a:pt x="59415" y="0"/>
                </a:lnTo>
                <a:lnTo>
                  <a:pt x="48427" y="815"/>
                </a:lnTo>
                <a:lnTo>
                  <a:pt x="36238" y="2438"/>
                </a:lnTo>
                <a:lnTo>
                  <a:pt x="22464" y="4851"/>
                </a:lnTo>
                <a:lnTo>
                  <a:pt x="6720" y="8036"/>
                </a:lnTo>
                <a:lnTo>
                  <a:pt x="0" y="9476"/>
                </a:lnTo>
                <a:lnTo>
                  <a:pt x="8381" y="71960"/>
                </a:lnTo>
                <a:lnTo>
                  <a:pt x="96011" y="81104"/>
                </a:lnTo>
                <a:lnTo>
                  <a:pt x="150114" y="24716"/>
                </a:lnTo>
                <a:close/>
              </a:path>
            </a:pathLst>
          </a:custGeom>
          <a:solidFill>
            <a:srgbClr val="FFD3A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1692402" y="6400038"/>
            <a:ext cx="614744" cy="475488"/>
          </a:xfrm>
          <a:custGeom>
            <a:avLst/>
            <a:gdLst/>
            <a:ahLst/>
            <a:cxnLst/>
            <a:rect l="l" t="t" r="r" b="b"/>
            <a:pathLst>
              <a:path w="614744" h="475488">
                <a:moveTo>
                  <a:pt x="452511" y="357679"/>
                </a:moveTo>
                <a:lnTo>
                  <a:pt x="459440" y="347120"/>
                </a:lnTo>
                <a:lnTo>
                  <a:pt x="466525" y="336697"/>
                </a:lnTo>
                <a:lnTo>
                  <a:pt x="473684" y="326320"/>
                </a:lnTo>
                <a:lnTo>
                  <a:pt x="480834" y="315899"/>
                </a:lnTo>
                <a:lnTo>
                  <a:pt x="487891" y="305342"/>
                </a:lnTo>
                <a:lnTo>
                  <a:pt x="494772" y="294561"/>
                </a:lnTo>
                <a:lnTo>
                  <a:pt x="501396" y="283463"/>
                </a:lnTo>
                <a:lnTo>
                  <a:pt x="503749" y="279609"/>
                </a:lnTo>
                <a:lnTo>
                  <a:pt x="510451" y="268818"/>
                </a:lnTo>
                <a:lnTo>
                  <a:pt x="517250" y="258082"/>
                </a:lnTo>
                <a:lnTo>
                  <a:pt x="524110" y="247382"/>
                </a:lnTo>
                <a:lnTo>
                  <a:pt x="530999" y="236699"/>
                </a:lnTo>
                <a:lnTo>
                  <a:pt x="537880" y="226014"/>
                </a:lnTo>
                <a:lnTo>
                  <a:pt x="544720" y="215309"/>
                </a:lnTo>
                <a:lnTo>
                  <a:pt x="551483" y="204564"/>
                </a:lnTo>
                <a:lnTo>
                  <a:pt x="558135" y="193761"/>
                </a:lnTo>
                <a:lnTo>
                  <a:pt x="564642" y="182880"/>
                </a:lnTo>
                <a:lnTo>
                  <a:pt x="568307" y="175101"/>
                </a:lnTo>
                <a:lnTo>
                  <a:pt x="572451" y="163022"/>
                </a:lnTo>
                <a:lnTo>
                  <a:pt x="575030" y="151137"/>
                </a:lnTo>
                <a:lnTo>
                  <a:pt x="576573" y="139355"/>
                </a:lnTo>
                <a:lnTo>
                  <a:pt x="577607" y="127586"/>
                </a:lnTo>
                <a:lnTo>
                  <a:pt x="578659" y="115737"/>
                </a:lnTo>
                <a:lnTo>
                  <a:pt x="580258" y="103719"/>
                </a:lnTo>
                <a:lnTo>
                  <a:pt x="582930" y="91439"/>
                </a:lnTo>
                <a:lnTo>
                  <a:pt x="588948" y="91167"/>
                </a:lnTo>
                <a:lnTo>
                  <a:pt x="601276" y="90205"/>
                </a:lnTo>
                <a:lnTo>
                  <a:pt x="610287" y="86696"/>
                </a:lnTo>
                <a:lnTo>
                  <a:pt x="614744" y="78061"/>
                </a:lnTo>
                <a:lnTo>
                  <a:pt x="613410" y="61722"/>
                </a:lnTo>
                <a:lnTo>
                  <a:pt x="602550" y="49260"/>
                </a:lnTo>
                <a:lnTo>
                  <a:pt x="590825" y="44425"/>
                </a:lnTo>
                <a:lnTo>
                  <a:pt x="577765" y="42094"/>
                </a:lnTo>
                <a:lnTo>
                  <a:pt x="564642" y="40386"/>
                </a:lnTo>
                <a:lnTo>
                  <a:pt x="561328" y="40255"/>
                </a:lnTo>
                <a:lnTo>
                  <a:pt x="548234" y="40307"/>
                </a:lnTo>
                <a:lnTo>
                  <a:pt x="535786" y="41271"/>
                </a:lnTo>
                <a:lnTo>
                  <a:pt x="523707" y="43101"/>
                </a:lnTo>
                <a:lnTo>
                  <a:pt x="511721" y="45752"/>
                </a:lnTo>
                <a:lnTo>
                  <a:pt x="499550" y="49180"/>
                </a:lnTo>
                <a:lnTo>
                  <a:pt x="486918" y="53339"/>
                </a:lnTo>
                <a:lnTo>
                  <a:pt x="480822" y="56387"/>
                </a:lnTo>
                <a:lnTo>
                  <a:pt x="474725" y="57912"/>
                </a:lnTo>
                <a:lnTo>
                  <a:pt x="469392" y="56387"/>
                </a:lnTo>
                <a:lnTo>
                  <a:pt x="464820" y="54863"/>
                </a:lnTo>
                <a:lnTo>
                  <a:pt x="452628" y="51815"/>
                </a:lnTo>
                <a:lnTo>
                  <a:pt x="447294" y="50291"/>
                </a:lnTo>
                <a:lnTo>
                  <a:pt x="447161" y="50250"/>
                </a:lnTo>
                <a:lnTo>
                  <a:pt x="435066" y="46711"/>
                </a:lnTo>
                <a:lnTo>
                  <a:pt x="422446" y="44078"/>
                </a:lnTo>
                <a:lnTo>
                  <a:pt x="409956" y="43434"/>
                </a:lnTo>
                <a:lnTo>
                  <a:pt x="409717" y="43376"/>
                </a:lnTo>
                <a:lnTo>
                  <a:pt x="398406" y="40391"/>
                </a:lnTo>
                <a:lnTo>
                  <a:pt x="386665" y="36822"/>
                </a:lnTo>
                <a:lnTo>
                  <a:pt x="374603" y="32774"/>
                </a:lnTo>
                <a:lnTo>
                  <a:pt x="362330" y="28354"/>
                </a:lnTo>
                <a:lnTo>
                  <a:pt x="349952" y="23670"/>
                </a:lnTo>
                <a:lnTo>
                  <a:pt x="337580" y="18827"/>
                </a:lnTo>
                <a:lnTo>
                  <a:pt x="325322" y="13932"/>
                </a:lnTo>
                <a:lnTo>
                  <a:pt x="313287" y="9091"/>
                </a:lnTo>
                <a:lnTo>
                  <a:pt x="301584" y="4412"/>
                </a:lnTo>
                <a:lnTo>
                  <a:pt x="290322" y="0"/>
                </a:lnTo>
                <a:lnTo>
                  <a:pt x="289777" y="787"/>
                </a:lnTo>
                <a:lnTo>
                  <a:pt x="282590" y="11261"/>
                </a:lnTo>
                <a:lnTo>
                  <a:pt x="275433" y="21762"/>
                </a:lnTo>
                <a:lnTo>
                  <a:pt x="268257" y="32251"/>
                </a:lnTo>
                <a:lnTo>
                  <a:pt x="261013" y="42687"/>
                </a:lnTo>
                <a:lnTo>
                  <a:pt x="253652" y="53032"/>
                </a:lnTo>
                <a:lnTo>
                  <a:pt x="246125" y="63246"/>
                </a:lnTo>
                <a:lnTo>
                  <a:pt x="253190" y="64968"/>
                </a:lnTo>
                <a:lnTo>
                  <a:pt x="265489" y="68124"/>
                </a:lnTo>
                <a:lnTo>
                  <a:pt x="277777" y="71386"/>
                </a:lnTo>
                <a:lnTo>
                  <a:pt x="290066" y="74649"/>
                </a:lnTo>
                <a:lnTo>
                  <a:pt x="302372" y="77812"/>
                </a:lnTo>
                <a:lnTo>
                  <a:pt x="314706" y="80772"/>
                </a:lnTo>
                <a:lnTo>
                  <a:pt x="313270" y="80856"/>
                </a:lnTo>
                <a:lnTo>
                  <a:pt x="301810" y="81712"/>
                </a:lnTo>
                <a:lnTo>
                  <a:pt x="289836" y="82876"/>
                </a:lnTo>
                <a:lnTo>
                  <a:pt x="277426" y="84289"/>
                </a:lnTo>
                <a:lnTo>
                  <a:pt x="264658" y="85888"/>
                </a:lnTo>
                <a:lnTo>
                  <a:pt x="251611" y="87613"/>
                </a:lnTo>
                <a:lnTo>
                  <a:pt x="238363" y="89404"/>
                </a:lnTo>
                <a:lnTo>
                  <a:pt x="224992" y="91200"/>
                </a:lnTo>
                <a:lnTo>
                  <a:pt x="211576" y="92939"/>
                </a:lnTo>
                <a:lnTo>
                  <a:pt x="198193" y="94562"/>
                </a:lnTo>
                <a:lnTo>
                  <a:pt x="184922" y="96006"/>
                </a:lnTo>
                <a:lnTo>
                  <a:pt x="171840" y="97212"/>
                </a:lnTo>
                <a:lnTo>
                  <a:pt x="159026" y="98119"/>
                </a:lnTo>
                <a:lnTo>
                  <a:pt x="146559" y="98665"/>
                </a:lnTo>
                <a:lnTo>
                  <a:pt x="134515" y="98791"/>
                </a:lnTo>
                <a:lnTo>
                  <a:pt x="122974" y="98434"/>
                </a:lnTo>
                <a:lnTo>
                  <a:pt x="112014" y="97536"/>
                </a:lnTo>
                <a:lnTo>
                  <a:pt x="108650" y="97820"/>
                </a:lnTo>
                <a:lnTo>
                  <a:pt x="95892" y="97647"/>
                </a:lnTo>
                <a:lnTo>
                  <a:pt x="83849" y="96511"/>
                </a:lnTo>
                <a:lnTo>
                  <a:pt x="72349" y="95891"/>
                </a:lnTo>
                <a:lnTo>
                  <a:pt x="61220" y="97264"/>
                </a:lnTo>
                <a:lnTo>
                  <a:pt x="50292" y="102108"/>
                </a:lnTo>
                <a:lnTo>
                  <a:pt x="38100" y="108204"/>
                </a:lnTo>
                <a:lnTo>
                  <a:pt x="27431" y="115062"/>
                </a:lnTo>
                <a:lnTo>
                  <a:pt x="16002" y="124206"/>
                </a:lnTo>
                <a:lnTo>
                  <a:pt x="8381" y="132587"/>
                </a:lnTo>
                <a:lnTo>
                  <a:pt x="1524" y="142493"/>
                </a:lnTo>
                <a:lnTo>
                  <a:pt x="0" y="150876"/>
                </a:lnTo>
                <a:lnTo>
                  <a:pt x="4572" y="155447"/>
                </a:lnTo>
                <a:lnTo>
                  <a:pt x="6858" y="159258"/>
                </a:lnTo>
                <a:lnTo>
                  <a:pt x="24774" y="158769"/>
                </a:lnTo>
                <a:lnTo>
                  <a:pt x="42381" y="158479"/>
                </a:lnTo>
                <a:lnTo>
                  <a:pt x="76796" y="158452"/>
                </a:lnTo>
                <a:lnTo>
                  <a:pt x="93670" y="158693"/>
                </a:lnTo>
                <a:lnTo>
                  <a:pt x="110365" y="159091"/>
                </a:lnTo>
                <a:lnTo>
                  <a:pt x="126914" y="159635"/>
                </a:lnTo>
                <a:lnTo>
                  <a:pt x="143349" y="160315"/>
                </a:lnTo>
                <a:lnTo>
                  <a:pt x="159705" y="161119"/>
                </a:lnTo>
                <a:lnTo>
                  <a:pt x="176012" y="162039"/>
                </a:lnTo>
                <a:lnTo>
                  <a:pt x="192304" y="163063"/>
                </a:lnTo>
                <a:lnTo>
                  <a:pt x="208614" y="164181"/>
                </a:lnTo>
                <a:lnTo>
                  <a:pt x="224975" y="165382"/>
                </a:lnTo>
                <a:lnTo>
                  <a:pt x="241419" y="166657"/>
                </a:lnTo>
                <a:lnTo>
                  <a:pt x="257978" y="167994"/>
                </a:lnTo>
                <a:lnTo>
                  <a:pt x="274686" y="169384"/>
                </a:lnTo>
                <a:lnTo>
                  <a:pt x="291576" y="170816"/>
                </a:lnTo>
                <a:lnTo>
                  <a:pt x="308680" y="172279"/>
                </a:lnTo>
                <a:lnTo>
                  <a:pt x="326031" y="173764"/>
                </a:lnTo>
                <a:lnTo>
                  <a:pt x="343662" y="175260"/>
                </a:lnTo>
                <a:lnTo>
                  <a:pt x="326585" y="183190"/>
                </a:lnTo>
                <a:lnTo>
                  <a:pt x="309486" y="191081"/>
                </a:lnTo>
                <a:lnTo>
                  <a:pt x="292366" y="198934"/>
                </a:lnTo>
                <a:lnTo>
                  <a:pt x="275228" y="206753"/>
                </a:lnTo>
                <a:lnTo>
                  <a:pt x="258073" y="214539"/>
                </a:lnTo>
                <a:lnTo>
                  <a:pt x="240903" y="222295"/>
                </a:lnTo>
                <a:lnTo>
                  <a:pt x="223720" y="230024"/>
                </a:lnTo>
                <a:lnTo>
                  <a:pt x="206526" y="237729"/>
                </a:lnTo>
                <a:lnTo>
                  <a:pt x="189322" y="245411"/>
                </a:lnTo>
                <a:lnTo>
                  <a:pt x="172111" y="253074"/>
                </a:lnTo>
                <a:lnTo>
                  <a:pt x="154895" y="260720"/>
                </a:lnTo>
                <a:lnTo>
                  <a:pt x="137675" y="268351"/>
                </a:lnTo>
                <a:lnTo>
                  <a:pt x="120452" y="275970"/>
                </a:lnTo>
                <a:lnTo>
                  <a:pt x="103230" y="283580"/>
                </a:lnTo>
                <a:lnTo>
                  <a:pt x="86010" y="291183"/>
                </a:lnTo>
                <a:lnTo>
                  <a:pt x="68793" y="298782"/>
                </a:lnTo>
                <a:lnTo>
                  <a:pt x="51582" y="306378"/>
                </a:lnTo>
                <a:lnTo>
                  <a:pt x="34378" y="313976"/>
                </a:lnTo>
                <a:lnTo>
                  <a:pt x="17183" y="321577"/>
                </a:lnTo>
                <a:lnTo>
                  <a:pt x="0" y="329184"/>
                </a:lnTo>
                <a:lnTo>
                  <a:pt x="6858" y="331469"/>
                </a:lnTo>
                <a:lnTo>
                  <a:pt x="16002" y="332232"/>
                </a:lnTo>
                <a:lnTo>
                  <a:pt x="23622" y="336041"/>
                </a:lnTo>
                <a:lnTo>
                  <a:pt x="31242" y="336804"/>
                </a:lnTo>
                <a:lnTo>
                  <a:pt x="29035" y="345788"/>
                </a:lnTo>
                <a:lnTo>
                  <a:pt x="25787" y="358773"/>
                </a:lnTo>
                <a:lnTo>
                  <a:pt x="22684" y="370739"/>
                </a:lnTo>
                <a:lnTo>
                  <a:pt x="19600" y="382057"/>
                </a:lnTo>
                <a:lnTo>
                  <a:pt x="16407" y="393100"/>
                </a:lnTo>
                <a:lnTo>
                  <a:pt x="12978" y="404240"/>
                </a:lnTo>
                <a:lnTo>
                  <a:pt x="9185" y="415848"/>
                </a:lnTo>
                <a:lnTo>
                  <a:pt x="4901" y="428297"/>
                </a:lnTo>
                <a:lnTo>
                  <a:pt x="0" y="441960"/>
                </a:lnTo>
                <a:lnTo>
                  <a:pt x="4220" y="444495"/>
                </a:lnTo>
                <a:lnTo>
                  <a:pt x="16034" y="451525"/>
                </a:lnTo>
                <a:lnTo>
                  <a:pt x="26919" y="457654"/>
                </a:lnTo>
                <a:lnTo>
                  <a:pt x="37431" y="462902"/>
                </a:lnTo>
                <a:lnTo>
                  <a:pt x="48127" y="467289"/>
                </a:lnTo>
                <a:lnTo>
                  <a:pt x="59561" y="470835"/>
                </a:lnTo>
                <a:lnTo>
                  <a:pt x="72289" y="473561"/>
                </a:lnTo>
                <a:lnTo>
                  <a:pt x="86868" y="475488"/>
                </a:lnTo>
                <a:lnTo>
                  <a:pt x="88817" y="470687"/>
                </a:lnTo>
                <a:lnTo>
                  <a:pt x="93865" y="459016"/>
                </a:lnTo>
                <a:lnTo>
                  <a:pt x="99242" y="447497"/>
                </a:lnTo>
                <a:lnTo>
                  <a:pt x="104902" y="436112"/>
                </a:lnTo>
                <a:lnTo>
                  <a:pt x="110798" y="424841"/>
                </a:lnTo>
                <a:lnTo>
                  <a:pt x="116882" y="413663"/>
                </a:lnTo>
                <a:lnTo>
                  <a:pt x="123106" y="402560"/>
                </a:lnTo>
                <a:lnTo>
                  <a:pt x="129424" y="391512"/>
                </a:lnTo>
                <a:lnTo>
                  <a:pt x="135788" y="380499"/>
                </a:lnTo>
                <a:lnTo>
                  <a:pt x="142151" y="369501"/>
                </a:lnTo>
                <a:lnTo>
                  <a:pt x="148466" y="358498"/>
                </a:lnTo>
                <a:lnTo>
                  <a:pt x="154686" y="347471"/>
                </a:lnTo>
                <a:lnTo>
                  <a:pt x="164334" y="349625"/>
                </a:lnTo>
                <a:lnTo>
                  <a:pt x="177451" y="353063"/>
                </a:lnTo>
                <a:lnTo>
                  <a:pt x="189409" y="356752"/>
                </a:lnTo>
                <a:lnTo>
                  <a:pt x="200606" y="360662"/>
                </a:lnTo>
                <a:lnTo>
                  <a:pt x="211439" y="364765"/>
                </a:lnTo>
                <a:lnTo>
                  <a:pt x="222306" y="369031"/>
                </a:lnTo>
                <a:lnTo>
                  <a:pt x="233603" y="373432"/>
                </a:lnTo>
                <a:lnTo>
                  <a:pt x="245729" y="377939"/>
                </a:lnTo>
                <a:lnTo>
                  <a:pt x="259080" y="382523"/>
                </a:lnTo>
                <a:lnTo>
                  <a:pt x="266428" y="383827"/>
                </a:lnTo>
                <a:lnTo>
                  <a:pt x="279522" y="385914"/>
                </a:lnTo>
                <a:lnTo>
                  <a:pt x="292187" y="387619"/>
                </a:lnTo>
                <a:lnTo>
                  <a:pt x="304542" y="388965"/>
                </a:lnTo>
                <a:lnTo>
                  <a:pt x="316707" y="389972"/>
                </a:lnTo>
                <a:lnTo>
                  <a:pt x="328802" y="390664"/>
                </a:lnTo>
                <a:lnTo>
                  <a:pt x="340948" y="391061"/>
                </a:lnTo>
                <a:lnTo>
                  <a:pt x="365869" y="391060"/>
                </a:lnTo>
                <a:lnTo>
                  <a:pt x="378884" y="390705"/>
                </a:lnTo>
                <a:lnTo>
                  <a:pt x="392430" y="390143"/>
                </a:lnTo>
                <a:lnTo>
                  <a:pt x="404127" y="387197"/>
                </a:lnTo>
                <a:lnTo>
                  <a:pt x="416743" y="383682"/>
                </a:lnTo>
                <a:lnTo>
                  <a:pt x="429364" y="379976"/>
                </a:lnTo>
                <a:lnTo>
                  <a:pt x="441198" y="376428"/>
                </a:lnTo>
                <a:lnTo>
                  <a:pt x="445822" y="368464"/>
                </a:lnTo>
                <a:lnTo>
                  <a:pt x="452511" y="357679"/>
                </a:lnTo>
                <a:close/>
              </a:path>
            </a:pathLst>
          </a:custGeom>
          <a:solidFill>
            <a:srgbClr val="5483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1853184" y="6335010"/>
            <a:ext cx="166116" cy="124463"/>
          </a:xfrm>
          <a:custGeom>
            <a:avLst/>
            <a:gdLst/>
            <a:ahLst/>
            <a:cxnLst/>
            <a:rect l="l" t="t" r="r" b="b"/>
            <a:pathLst>
              <a:path w="166116" h="124463">
                <a:moveTo>
                  <a:pt x="13716" y="87125"/>
                </a:moveTo>
                <a:lnTo>
                  <a:pt x="26670" y="97031"/>
                </a:lnTo>
                <a:lnTo>
                  <a:pt x="41148" y="106175"/>
                </a:lnTo>
                <a:lnTo>
                  <a:pt x="54102" y="110747"/>
                </a:lnTo>
                <a:lnTo>
                  <a:pt x="66293" y="109223"/>
                </a:lnTo>
                <a:lnTo>
                  <a:pt x="78486" y="115319"/>
                </a:lnTo>
                <a:lnTo>
                  <a:pt x="83820" y="119891"/>
                </a:lnTo>
                <a:lnTo>
                  <a:pt x="89916" y="121415"/>
                </a:lnTo>
                <a:lnTo>
                  <a:pt x="88392" y="124463"/>
                </a:lnTo>
                <a:lnTo>
                  <a:pt x="105918" y="112271"/>
                </a:lnTo>
                <a:lnTo>
                  <a:pt x="119634" y="98555"/>
                </a:lnTo>
                <a:lnTo>
                  <a:pt x="127254" y="82553"/>
                </a:lnTo>
                <a:lnTo>
                  <a:pt x="129540" y="65027"/>
                </a:lnTo>
                <a:lnTo>
                  <a:pt x="127254" y="60455"/>
                </a:lnTo>
                <a:lnTo>
                  <a:pt x="122682" y="55121"/>
                </a:lnTo>
                <a:lnTo>
                  <a:pt x="116586" y="49787"/>
                </a:lnTo>
                <a:lnTo>
                  <a:pt x="113538" y="47501"/>
                </a:lnTo>
                <a:lnTo>
                  <a:pt x="115062" y="45215"/>
                </a:lnTo>
                <a:lnTo>
                  <a:pt x="116586" y="39881"/>
                </a:lnTo>
                <a:lnTo>
                  <a:pt x="116586" y="35309"/>
                </a:lnTo>
                <a:lnTo>
                  <a:pt x="113538" y="33785"/>
                </a:lnTo>
                <a:lnTo>
                  <a:pt x="119634" y="32261"/>
                </a:lnTo>
                <a:lnTo>
                  <a:pt x="128778" y="32261"/>
                </a:lnTo>
                <a:lnTo>
                  <a:pt x="137160" y="29213"/>
                </a:lnTo>
                <a:lnTo>
                  <a:pt x="145542" y="27689"/>
                </a:lnTo>
                <a:lnTo>
                  <a:pt x="153924" y="23879"/>
                </a:lnTo>
                <a:lnTo>
                  <a:pt x="160782" y="20831"/>
                </a:lnTo>
                <a:lnTo>
                  <a:pt x="164592" y="14735"/>
                </a:lnTo>
                <a:lnTo>
                  <a:pt x="166116" y="9401"/>
                </a:lnTo>
                <a:lnTo>
                  <a:pt x="155531" y="4768"/>
                </a:lnTo>
                <a:lnTo>
                  <a:pt x="143662" y="1696"/>
                </a:lnTo>
                <a:lnTo>
                  <a:pt x="130939" y="126"/>
                </a:lnTo>
                <a:lnTo>
                  <a:pt x="117791" y="0"/>
                </a:lnTo>
                <a:lnTo>
                  <a:pt x="104647" y="1256"/>
                </a:lnTo>
                <a:lnTo>
                  <a:pt x="91939" y="3836"/>
                </a:lnTo>
                <a:lnTo>
                  <a:pt x="80095" y="7681"/>
                </a:lnTo>
                <a:lnTo>
                  <a:pt x="69544" y="12731"/>
                </a:lnTo>
                <a:lnTo>
                  <a:pt x="66293" y="14735"/>
                </a:lnTo>
                <a:lnTo>
                  <a:pt x="56929" y="14007"/>
                </a:lnTo>
                <a:lnTo>
                  <a:pt x="46047" y="14460"/>
                </a:lnTo>
                <a:lnTo>
                  <a:pt x="34815" y="16289"/>
                </a:lnTo>
                <a:lnTo>
                  <a:pt x="24398" y="19688"/>
                </a:lnTo>
                <a:lnTo>
                  <a:pt x="15960" y="24851"/>
                </a:lnTo>
                <a:lnTo>
                  <a:pt x="10669" y="31975"/>
                </a:lnTo>
                <a:lnTo>
                  <a:pt x="9688" y="41253"/>
                </a:lnTo>
                <a:lnTo>
                  <a:pt x="13716" y="52073"/>
                </a:lnTo>
                <a:lnTo>
                  <a:pt x="1524" y="56645"/>
                </a:lnTo>
                <a:lnTo>
                  <a:pt x="0" y="63503"/>
                </a:lnTo>
                <a:lnTo>
                  <a:pt x="3810" y="75695"/>
                </a:lnTo>
                <a:lnTo>
                  <a:pt x="13716" y="87125"/>
                </a:lnTo>
                <a:close/>
              </a:path>
            </a:pathLst>
          </a:custGeom>
          <a:solidFill>
            <a:srgbClr val="FFD3A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2170176" y="6244590"/>
            <a:ext cx="110490" cy="100584"/>
          </a:xfrm>
          <a:custGeom>
            <a:avLst/>
            <a:gdLst/>
            <a:ahLst/>
            <a:cxnLst/>
            <a:rect l="l" t="t" r="r" b="b"/>
            <a:pathLst>
              <a:path w="110490" h="100584">
                <a:moveTo>
                  <a:pt x="88582" y="87630"/>
                </a:moveTo>
                <a:lnTo>
                  <a:pt x="0" y="87630"/>
                </a:lnTo>
                <a:lnTo>
                  <a:pt x="0" y="99822"/>
                </a:lnTo>
                <a:lnTo>
                  <a:pt x="85343" y="100584"/>
                </a:lnTo>
                <a:lnTo>
                  <a:pt x="88582" y="87630"/>
                </a:lnTo>
                <a:close/>
              </a:path>
            </a:pathLst>
          </a:custGeom>
          <a:solidFill>
            <a:srgbClr val="FFFD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2130552" y="6131524"/>
            <a:ext cx="310134" cy="320329"/>
          </a:xfrm>
          <a:custGeom>
            <a:avLst/>
            <a:gdLst/>
            <a:ahLst/>
            <a:cxnLst/>
            <a:rect l="l" t="t" r="r" b="b"/>
            <a:pathLst>
              <a:path w="310134" h="320329">
                <a:moveTo>
                  <a:pt x="58674" y="318805"/>
                </a:moveTo>
                <a:lnTo>
                  <a:pt x="70768" y="314349"/>
                </a:lnTo>
                <a:lnTo>
                  <a:pt x="83338" y="311556"/>
                </a:lnTo>
                <a:lnTo>
                  <a:pt x="97315" y="309627"/>
                </a:lnTo>
                <a:lnTo>
                  <a:pt x="111726" y="308668"/>
                </a:lnTo>
                <a:lnTo>
                  <a:pt x="125597" y="308790"/>
                </a:lnTo>
                <a:lnTo>
                  <a:pt x="137955" y="310100"/>
                </a:lnTo>
                <a:lnTo>
                  <a:pt x="147828" y="312709"/>
                </a:lnTo>
                <a:lnTo>
                  <a:pt x="153795" y="306658"/>
                </a:lnTo>
                <a:lnTo>
                  <a:pt x="162937" y="297595"/>
                </a:lnTo>
                <a:lnTo>
                  <a:pt x="172064" y="288710"/>
                </a:lnTo>
                <a:lnTo>
                  <a:pt x="181151" y="279936"/>
                </a:lnTo>
                <a:lnTo>
                  <a:pt x="190171" y="271204"/>
                </a:lnTo>
                <a:lnTo>
                  <a:pt x="199098" y="262445"/>
                </a:lnTo>
                <a:lnTo>
                  <a:pt x="207907" y="253590"/>
                </a:lnTo>
                <a:lnTo>
                  <a:pt x="216570" y="244570"/>
                </a:lnTo>
                <a:lnTo>
                  <a:pt x="225062" y="235317"/>
                </a:lnTo>
                <a:lnTo>
                  <a:pt x="233357" y="225762"/>
                </a:lnTo>
                <a:lnTo>
                  <a:pt x="241428" y="215837"/>
                </a:lnTo>
                <a:lnTo>
                  <a:pt x="249249" y="205472"/>
                </a:lnTo>
                <a:lnTo>
                  <a:pt x="252563" y="200695"/>
                </a:lnTo>
                <a:lnTo>
                  <a:pt x="121759" y="200695"/>
                </a:lnTo>
                <a:lnTo>
                  <a:pt x="121108" y="208396"/>
                </a:lnTo>
                <a:lnTo>
                  <a:pt x="121200" y="218782"/>
                </a:lnTo>
                <a:lnTo>
                  <a:pt x="121661" y="230777"/>
                </a:lnTo>
                <a:lnTo>
                  <a:pt x="121920" y="245653"/>
                </a:lnTo>
                <a:lnTo>
                  <a:pt x="115670" y="242951"/>
                </a:lnTo>
                <a:lnTo>
                  <a:pt x="104048" y="238028"/>
                </a:lnTo>
                <a:lnTo>
                  <a:pt x="92869" y="233791"/>
                </a:lnTo>
                <a:lnTo>
                  <a:pt x="81127" y="230238"/>
                </a:lnTo>
                <a:lnTo>
                  <a:pt x="67818" y="227365"/>
                </a:lnTo>
                <a:lnTo>
                  <a:pt x="61582" y="225927"/>
                </a:lnTo>
                <a:lnTo>
                  <a:pt x="53161" y="225365"/>
                </a:lnTo>
                <a:lnTo>
                  <a:pt x="44284" y="226005"/>
                </a:lnTo>
                <a:lnTo>
                  <a:pt x="35467" y="227753"/>
                </a:lnTo>
                <a:lnTo>
                  <a:pt x="27225" y="230511"/>
                </a:lnTo>
                <a:lnTo>
                  <a:pt x="20074" y="234184"/>
                </a:lnTo>
                <a:lnTo>
                  <a:pt x="14529" y="238675"/>
                </a:lnTo>
                <a:lnTo>
                  <a:pt x="11107" y="243889"/>
                </a:lnTo>
                <a:lnTo>
                  <a:pt x="10323" y="249727"/>
                </a:lnTo>
                <a:lnTo>
                  <a:pt x="12692" y="256096"/>
                </a:lnTo>
                <a:lnTo>
                  <a:pt x="18731" y="262898"/>
                </a:lnTo>
                <a:lnTo>
                  <a:pt x="28956" y="270037"/>
                </a:lnTo>
                <a:lnTo>
                  <a:pt x="28956" y="290611"/>
                </a:lnTo>
                <a:lnTo>
                  <a:pt x="31242" y="308899"/>
                </a:lnTo>
                <a:lnTo>
                  <a:pt x="39624" y="320329"/>
                </a:lnTo>
                <a:lnTo>
                  <a:pt x="58674" y="318805"/>
                </a:lnTo>
                <a:close/>
              </a:path>
            </a:pathLst>
          </a:custGeom>
          <a:solidFill>
            <a:srgbClr val="FFD3A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1866900" y="6739128"/>
            <a:ext cx="287778" cy="95250"/>
          </a:xfrm>
          <a:custGeom>
            <a:avLst/>
            <a:gdLst/>
            <a:ahLst/>
            <a:cxnLst/>
            <a:rect l="l" t="t" r="r" b="b"/>
            <a:pathLst>
              <a:path w="287778" h="95250">
                <a:moveTo>
                  <a:pt x="140969" y="0"/>
                </a:moveTo>
                <a:lnTo>
                  <a:pt x="112013" y="0"/>
                </a:lnTo>
                <a:lnTo>
                  <a:pt x="84581" y="2286"/>
                </a:lnTo>
                <a:lnTo>
                  <a:pt x="61722" y="3810"/>
                </a:lnTo>
                <a:lnTo>
                  <a:pt x="40386" y="6857"/>
                </a:lnTo>
                <a:lnTo>
                  <a:pt x="22860" y="11429"/>
                </a:lnTo>
                <a:lnTo>
                  <a:pt x="9906" y="16764"/>
                </a:lnTo>
                <a:lnTo>
                  <a:pt x="0" y="30479"/>
                </a:lnTo>
                <a:lnTo>
                  <a:pt x="3080" y="38139"/>
                </a:lnTo>
                <a:lnTo>
                  <a:pt x="9604" y="47731"/>
                </a:lnTo>
                <a:lnTo>
                  <a:pt x="18454" y="56381"/>
                </a:lnTo>
                <a:lnTo>
                  <a:pt x="29235" y="64109"/>
                </a:lnTo>
                <a:lnTo>
                  <a:pt x="41551" y="70933"/>
                </a:lnTo>
                <a:lnTo>
                  <a:pt x="55007" y="76872"/>
                </a:lnTo>
                <a:lnTo>
                  <a:pt x="69205" y="81946"/>
                </a:lnTo>
                <a:lnTo>
                  <a:pt x="83750" y="86171"/>
                </a:lnTo>
                <a:lnTo>
                  <a:pt x="98247" y="89569"/>
                </a:lnTo>
                <a:lnTo>
                  <a:pt x="112299" y="92156"/>
                </a:lnTo>
                <a:lnTo>
                  <a:pt x="125510" y="93953"/>
                </a:lnTo>
                <a:lnTo>
                  <a:pt x="137485" y="94978"/>
                </a:lnTo>
                <a:lnTo>
                  <a:pt x="147827" y="95250"/>
                </a:lnTo>
                <a:lnTo>
                  <a:pt x="176036" y="93431"/>
                </a:lnTo>
                <a:lnTo>
                  <a:pt x="200964" y="90671"/>
                </a:lnTo>
                <a:lnTo>
                  <a:pt x="222656" y="87074"/>
                </a:lnTo>
                <a:lnTo>
                  <a:pt x="241160" y="82747"/>
                </a:lnTo>
                <a:lnTo>
                  <a:pt x="256520" y="77793"/>
                </a:lnTo>
                <a:lnTo>
                  <a:pt x="268782" y="72319"/>
                </a:lnTo>
                <a:lnTo>
                  <a:pt x="277994" y="66430"/>
                </a:lnTo>
                <a:lnTo>
                  <a:pt x="287446" y="53827"/>
                </a:lnTo>
                <a:lnTo>
                  <a:pt x="287778" y="47324"/>
                </a:lnTo>
                <a:lnTo>
                  <a:pt x="285243" y="40828"/>
                </a:lnTo>
                <a:lnTo>
                  <a:pt x="271755" y="28273"/>
                </a:lnTo>
                <a:lnTo>
                  <a:pt x="260893" y="22426"/>
                </a:lnTo>
                <a:lnTo>
                  <a:pt x="247347" y="17006"/>
                </a:lnTo>
                <a:lnTo>
                  <a:pt x="231163" y="12118"/>
                </a:lnTo>
                <a:lnTo>
                  <a:pt x="212388" y="7869"/>
                </a:lnTo>
                <a:lnTo>
                  <a:pt x="191067" y="4362"/>
                </a:lnTo>
                <a:lnTo>
                  <a:pt x="167245" y="1704"/>
                </a:lnTo>
                <a:lnTo>
                  <a:pt x="140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2017776" y="6611111"/>
            <a:ext cx="281166" cy="155621"/>
          </a:xfrm>
          <a:custGeom>
            <a:avLst/>
            <a:gdLst/>
            <a:ahLst/>
            <a:cxnLst/>
            <a:rect l="l" t="t" r="r" b="b"/>
            <a:pathLst>
              <a:path w="281166" h="155621">
                <a:moveTo>
                  <a:pt x="6096" y="134112"/>
                </a:moveTo>
                <a:lnTo>
                  <a:pt x="6857" y="134874"/>
                </a:lnTo>
                <a:lnTo>
                  <a:pt x="10391" y="137139"/>
                </a:lnTo>
                <a:lnTo>
                  <a:pt x="21962" y="141918"/>
                </a:lnTo>
                <a:lnTo>
                  <a:pt x="34423" y="144335"/>
                </a:lnTo>
                <a:lnTo>
                  <a:pt x="47319" y="145446"/>
                </a:lnTo>
                <a:lnTo>
                  <a:pt x="60198" y="146304"/>
                </a:lnTo>
                <a:lnTo>
                  <a:pt x="65133" y="146792"/>
                </a:lnTo>
                <a:lnTo>
                  <a:pt x="77711" y="148218"/>
                </a:lnTo>
                <a:lnTo>
                  <a:pt x="90348" y="149806"/>
                </a:lnTo>
                <a:lnTo>
                  <a:pt x="103022" y="151426"/>
                </a:lnTo>
                <a:lnTo>
                  <a:pt x="115709" y="152947"/>
                </a:lnTo>
                <a:lnTo>
                  <a:pt x="128386" y="154241"/>
                </a:lnTo>
                <a:lnTo>
                  <a:pt x="141028" y="155175"/>
                </a:lnTo>
                <a:lnTo>
                  <a:pt x="153612" y="155621"/>
                </a:lnTo>
                <a:lnTo>
                  <a:pt x="166116" y="155448"/>
                </a:lnTo>
                <a:lnTo>
                  <a:pt x="167553" y="155480"/>
                </a:lnTo>
                <a:lnTo>
                  <a:pt x="183792" y="154880"/>
                </a:lnTo>
                <a:lnTo>
                  <a:pt x="197913" y="152496"/>
                </a:lnTo>
                <a:lnTo>
                  <a:pt x="210173" y="148423"/>
                </a:lnTo>
                <a:lnTo>
                  <a:pt x="220830" y="142754"/>
                </a:lnTo>
                <a:lnTo>
                  <a:pt x="230138" y="135583"/>
                </a:lnTo>
                <a:lnTo>
                  <a:pt x="238355" y="127005"/>
                </a:lnTo>
                <a:lnTo>
                  <a:pt x="245736" y="117113"/>
                </a:lnTo>
                <a:lnTo>
                  <a:pt x="252538" y="106002"/>
                </a:lnTo>
                <a:lnTo>
                  <a:pt x="259018" y="93766"/>
                </a:lnTo>
                <a:lnTo>
                  <a:pt x="265431" y="80498"/>
                </a:lnTo>
                <a:lnTo>
                  <a:pt x="272034" y="66294"/>
                </a:lnTo>
                <a:lnTo>
                  <a:pt x="275653" y="56067"/>
                </a:lnTo>
                <a:lnTo>
                  <a:pt x="278658" y="44341"/>
                </a:lnTo>
                <a:lnTo>
                  <a:pt x="280791" y="31318"/>
                </a:lnTo>
                <a:lnTo>
                  <a:pt x="281166" y="18684"/>
                </a:lnTo>
                <a:lnTo>
                  <a:pt x="278897" y="8128"/>
                </a:lnTo>
                <a:lnTo>
                  <a:pt x="273100" y="1337"/>
                </a:lnTo>
                <a:lnTo>
                  <a:pt x="262890" y="0"/>
                </a:lnTo>
                <a:lnTo>
                  <a:pt x="260844" y="999"/>
                </a:lnTo>
                <a:lnTo>
                  <a:pt x="250186" y="6219"/>
                </a:lnTo>
                <a:lnTo>
                  <a:pt x="239281" y="11432"/>
                </a:lnTo>
                <a:lnTo>
                  <a:pt x="228160" y="16435"/>
                </a:lnTo>
                <a:lnTo>
                  <a:pt x="216852" y="21023"/>
                </a:lnTo>
                <a:lnTo>
                  <a:pt x="205384" y="24992"/>
                </a:lnTo>
                <a:lnTo>
                  <a:pt x="193787" y="28139"/>
                </a:lnTo>
                <a:lnTo>
                  <a:pt x="182090" y="30258"/>
                </a:lnTo>
                <a:lnTo>
                  <a:pt x="170321" y="31147"/>
                </a:lnTo>
                <a:lnTo>
                  <a:pt x="158509" y="30600"/>
                </a:lnTo>
                <a:lnTo>
                  <a:pt x="146684" y="28414"/>
                </a:lnTo>
                <a:lnTo>
                  <a:pt x="134874" y="24384"/>
                </a:lnTo>
                <a:lnTo>
                  <a:pt x="125730" y="20574"/>
                </a:lnTo>
                <a:lnTo>
                  <a:pt x="115824" y="20574"/>
                </a:lnTo>
                <a:lnTo>
                  <a:pt x="103631" y="24384"/>
                </a:lnTo>
                <a:lnTo>
                  <a:pt x="94487" y="28956"/>
                </a:lnTo>
                <a:lnTo>
                  <a:pt x="81534" y="37338"/>
                </a:lnTo>
                <a:lnTo>
                  <a:pt x="70104" y="45720"/>
                </a:lnTo>
                <a:lnTo>
                  <a:pt x="58674" y="56388"/>
                </a:lnTo>
                <a:lnTo>
                  <a:pt x="45719" y="66294"/>
                </a:lnTo>
                <a:lnTo>
                  <a:pt x="34290" y="76962"/>
                </a:lnTo>
                <a:lnTo>
                  <a:pt x="24384" y="87630"/>
                </a:lnTo>
                <a:lnTo>
                  <a:pt x="13716" y="99060"/>
                </a:lnTo>
                <a:lnTo>
                  <a:pt x="3810" y="111252"/>
                </a:lnTo>
                <a:lnTo>
                  <a:pt x="0" y="116586"/>
                </a:lnTo>
                <a:lnTo>
                  <a:pt x="0" y="122682"/>
                </a:lnTo>
                <a:lnTo>
                  <a:pt x="1524" y="130302"/>
                </a:lnTo>
                <a:lnTo>
                  <a:pt x="6096" y="134112"/>
                </a:lnTo>
                <a:close/>
              </a:path>
            </a:pathLst>
          </a:custGeom>
          <a:solidFill>
            <a:srgbClr val="BAE1F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2087880" y="6726174"/>
            <a:ext cx="88407" cy="92201"/>
          </a:xfrm>
          <a:custGeom>
            <a:avLst/>
            <a:gdLst/>
            <a:ahLst/>
            <a:cxnLst/>
            <a:rect l="l" t="t" r="r" b="b"/>
            <a:pathLst>
              <a:path w="88407" h="92201">
                <a:moveTo>
                  <a:pt x="85343" y="12192"/>
                </a:moveTo>
                <a:lnTo>
                  <a:pt x="84581" y="9905"/>
                </a:lnTo>
                <a:lnTo>
                  <a:pt x="76200" y="6096"/>
                </a:lnTo>
                <a:lnTo>
                  <a:pt x="69342" y="5333"/>
                </a:lnTo>
                <a:lnTo>
                  <a:pt x="60197" y="1524"/>
                </a:lnTo>
                <a:lnTo>
                  <a:pt x="53339" y="0"/>
                </a:lnTo>
                <a:lnTo>
                  <a:pt x="48768" y="10668"/>
                </a:lnTo>
                <a:lnTo>
                  <a:pt x="45719" y="21335"/>
                </a:lnTo>
                <a:lnTo>
                  <a:pt x="42671" y="32766"/>
                </a:lnTo>
                <a:lnTo>
                  <a:pt x="37337" y="43433"/>
                </a:lnTo>
                <a:lnTo>
                  <a:pt x="28956" y="54864"/>
                </a:lnTo>
                <a:lnTo>
                  <a:pt x="19050" y="68579"/>
                </a:lnTo>
                <a:lnTo>
                  <a:pt x="8381" y="80009"/>
                </a:lnTo>
                <a:lnTo>
                  <a:pt x="0" y="92201"/>
                </a:lnTo>
                <a:lnTo>
                  <a:pt x="1652" y="91837"/>
                </a:lnTo>
                <a:lnTo>
                  <a:pt x="14066" y="88717"/>
                </a:lnTo>
                <a:lnTo>
                  <a:pt x="26070" y="84490"/>
                </a:lnTo>
                <a:lnTo>
                  <a:pt x="37337" y="78485"/>
                </a:lnTo>
                <a:lnTo>
                  <a:pt x="44195" y="77724"/>
                </a:lnTo>
                <a:lnTo>
                  <a:pt x="50292" y="74675"/>
                </a:lnTo>
                <a:lnTo>
                  <a:pt x="55625" y="71627"/>
                </a:lnTo>
                <a:lnTo>
                  <a:pt x="61721" y="67055"/>
                </a:lnTo>
                <a:lnTo>
                  <a:pt x="66293" y="60959"/>
                </a:lnTo>
                <a:lnTo>
                  <a:pt x="69342" y="54864"/>
                </a:lnTo>
                <a:lnTo>
                  <a:pt x="69959" y="53820"/>
                </a:lnTo>
                <a:lnTo>
                  <a:pt x="76176" y="45719"/>
                </a:lnTo>
                <a:lnTo>
                  <a:pt x="83712" y="35688"/>
                </a:lnTo>
                <a:lnTo>
                  <a:pt x="88407" y="25459"/>
                </a:lnTo>
                <a:lnTo>
                  <a:pt x="86106" y="16764"/>
                </a:lnTo>
                <a:lnTo>
                  <a:pt x="85343" y="12192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1665732" y="6841998"/>
            <a:ext cx="32004" cy="3809"/>
          </a:xfrm>
          <a:custGeom>
            <a:avLst/>
            <a:gdLst/>
            <a:ahLst/>
            <a:cxnLst/>
            <a:rect l="l" t="t" r="r" b="b"/>
            <a:pathLst>
              <a:path w="32004" h="3809">
                <a:moveTo>
                  <a:pt x="0" y="3809"/>
                </a:moveTo>
                <a:lnTo>
                  <a:pt x="7619" y="1524"/>
                </a:lnTo>
                <a:lnTo>
                  <a:pt x="15240" y="0"/>
                </a:lnTo>
                <a:lnTo>
                  <a:pt x="22098" y="0"/>
                </a:lnTo>
                <a:lnTo>
                  <a:pt x="32004" y="1524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1673352" y="6868668"/>
            <a:ext cx="92964" cy="64770"/>
          </a:xfrm>
          <a:custGeom>
            <a:avLst/>
            <a:gdLst/>
            <a:ahLst/>
            <a:cxnLst/>
            <a:rect l="l" t="t" r="r" b="b"/>
            <a:pathLst>
              <a:path w="92964" h="64770">
                <a:moveTo>
                  <a:pt x="87630" y="0"/>
                </a:moveTo>
                <a:lnTo>
                  <a:pt x="92964" y="6857"/>
                </a:lnTo>
                <a:lnTo>
                  <a:pt x="92964" y="14477"/>
                </a:lnTo>
                <a:lnTo>
                  <a:pt x="91440" y="22859"/>
                </a:lnTo>
                <a:lnTo>
                  <a:pt x="85343" y="35051"/>
                </a:lnTo>
                <a:lnTo>
                  <a:pt x="80772" y="39624"/>
                </a:lnTo>
                <a:lnTo>
                  <a:pt x="74675" y="42672"/>
                </a:lnTo>
                <a:lnTo>
                  <a:pt x="69342" y="45720"/>
                </a:lnTo>
                <a:lnTo>
                  <a:pt x="57278" y="49796"/>
                </a:lnTo>
                <a:lnTo>
                  <a:pt x="45100" y="53424"/>
                </a:lnTo>
                <a:lnTo>
                  <a:pt x="32838" y="56721"/>
                </a:lnTo>
                <a:lnTo>
                  <a:pt x="20520" y="59804"/>
                </a:lnTo>
                <a:lnTo>
                  <a:pt x="8176" y="62789"/>
                </a:lnTo>
                <a:lnTo>
                  <a:pt x="0" y="6477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1848612" y="6828282"/>
            <a:ext cx="325233" cy="219456"/>
          </a:xfrm>
          <a:custGeom>
            <a:avLst/>
            <a:gdLst/>
            <a:ahLst/>
            <a:cxnLst/>
            <a:rect l="l" t="t" r="r" b="b"/>
            <a:pathLst>
              <a:path w="325233" h="219456">
                <a:moveTo>
                  <a:pt x="181356" y="0"/>
                </a:moveTo>
                <a:lnTo>
                  <a:pt x="182880" y="13716"/>
                </a:lnTo>
                <a:lnTo>
                  <a:pt x="184404" y="25908"/>
                </a:lnTo>
                <a:lnTo>
                  <a:pt x="185927" y="40386"/>
                </a:lnTo>
                <a:lnTo>
                  <a:pt x="187451" y="54101"/>
                </a:lnTo>
                <a:lnTo>
                  <a:pt x="201500" y="56633"/>
                </a:lnTo>
                <a:lnTo>
                  <a:pt x="214330" y="59987"/>
                </a:lnTo>
                <a:lnTo>
                  <a:pt x="226243" y="64008"/>
                </a:lnTo>
                <a:lnTo>
                  <a:pt x="237538" y="68542"/>
                </a:lnTo>
                <a:lnTo>
                  <a:pt x="248516" y="73435"/>
                </a:lnTo>
                <a:lnTo>
                  <a:pt x="259478" y="78531"/>
                </a:lnTo>
                <a:lnTo>
                  <a:pt x="270725" y="83677"/>
                </a:lnTo>
                <a:lnTo>
                  <a:pt x="282557" y="88717"/>
                </a:lnTo>
                <a:lnTo>
                  <a:pt x="289560" y="91440"/>
                </a:lnTo>
                <a:lnTo>
                  <a:pt x="298776" y="95618"/>
                </a:lnTo>
                <a:lnTo>
                  <a:pt x="307789" y="97491"/>
                </a:lnTo>
                <a:lnTo>
                  <a:pt x="315762" y="99032"/>
                </a:lnTo>
                <a:lnTo>
                  <a:pt x="321856" y="102213"/>
                </a:lnTo>
                <a:lnTo>
                  <a:pt x="325233" y="109008"/>
                </a:lnTo>
                <a:lnTo>
                  <a:pt x="325058" y="121388"/>
                </a:lnTo>
                <a:lnTo>
                  <a:pt x="324612" y="124206"/>
                </a:lnTo>
                <a:lnTo>
                  <a:pt x="317527" y="134592"/>
                </a:lnTo>
                <a:lnTo>
                  <a:pt x="308065" y="139611"/>
                </a:lnTo>
                <a:lnTo>
                  <a:pt x="297809" y="139104"/>
                </a:lnTo>
                <a:lnTo>
                  <a:pt x="288341" y="132910"/>
                </a:lnTo>
                <a:lnTo>
                  <a:pt x="281939" y="122682"/>
                </a:lnTo>
                <a:lnTo>
                  <a:pt x="278892" y="119634"/>
                </a:lnTo>
                <a:lnTo>
                  <a:pt x="276606" y="115824"/>
                </a:lnTo>
                <a:lnTo>
                  <a:pt x="275081" y="111251"/>
                </a:lnTo>
                <a:lnTo>
                  <a:pt x="265175" y="107442"/>
                </a:lnTo>
                <a:lnTo>
                  <a:pt x="258318" y="106679"/>
                </a:lnTo>
                <a:lnTo>
                  <a:pt x="246122" y="103049"/>
                </a:lnTo>
                <a:lnTo>
                  <a:pt x="233783" y="100019"/>
                </a:lnTo>
                <a:lnTo>
                  <a:pt x="221502" y="96828"/>
                </a:lnTo>
                <a:lnTo>
                  <a:pt x="209477" y="92716"/>
                </a:lnTo>
                <a:lnTo>
                  <a:pt x="206501" y="91440"/>
                </a:lnTo>
                <a:lnTo>
                  <a:pt x="209550" y="112014"/>
                </a:lnTo>
                <a:lnTo>
                  <a:pt x="213360" y="133350"/>
                </a:lnTo>
                <a:lnTo>
                  <a:pt x="217931" y="152400"/>
                </a:lnTo>
                <a:lnTo>
                  <a:pt x="221742" y="172974"/>
                </a:lnTo>
                <a:lnTo>
                  <a:pt x="226313" y="176022"/>
                </a:lnTo>
                <a:lnTo>
                  <a:pt x="229362" y="180594"/>
                </a:lnTo>
                <a:lnTo>
                  <a:pt x="233171" y="183642"/>
                </a:lnTo>
                <a:lnTo>
                  <a:pt x="236627" y="197495"/>
                </a:lnTo>
                <a:lnTo>
                  <a:pt x="234999" y="208191"/>
                </a:lnTo>
                <a:lnTo>
                  <a:pt x="226904" y="215722"/>
                </a:lnTo>
                <a:lnTo>
                  <a:pt x="214883" y="219456"/>
                </a:lnTo>
                <a:lnTo>
                  <a:pt x="204977" y="219456"/>
                </a:lnTo>
                <a:lnTo>
                  <a:pt x="196595" y="217932"/>
                </a:lnTo>
                <a:lnTo>
                  <a:pt x="192024" y="214122"/>
                </a:lnTo>
                <a:lnTo>
                  <a:pt x="188975" y="208025"/>
                </a:lnTo>
                <a:lnTo>
                  <a:pt x="187451" y="202692"/>
                </a:lnTo>
                <a:lnTo>
                  <a:pt x="187451" y="196596"/>
                </a:lnTo>
                <a:lnTo>
                  <a:pt x="190500" y="192024"/>
                </a:lnTo>
                <a:lnTo>
                  <a:pt x="195071" y="188214"/>
                </a:lnTo>
                <a:lnTo>
                  <a:pt x="198881" y="183642"/>
                </a:lnTo>
                <a:lnTo>
                  <a:pt x="200406" y="179070"/>
                </a:lnTo>
                <a:lnTo>
                  <a:pt x="193548" y="161544"/>
                </a:lnTo>
                <a:lnTo>
                  <a:pt x="184404" y="143256"/>
                </a:lnTo>
                <a:lnTo>
                  <a:pt x="174498" y="127253"/>
                </a:lnTo>
                <a:lnTo>
                  <a:pt x="163830" y="108966"/>
                </a:lnTo>
                <a:lnTo>
                  <a:pt x="153509" y="115927"/>
                </a:lnTo>
                <a:lnTo>
                  <a:pt x="142780" y="122693"/>
                </a:lnTo>
                <a:lnTo>
                  <a:pt x="131769" y="129315"/>
                </a:lnTo>
                <a:lnTo>
                  <a:pt x="120601" y="135844"/>
                </a:lnTo>
                <a:lnTo>
                  <a:pt x="109403" y="142334"/>
                </a:lnTo>
                <a:lnTo>
                  <a:pt x="98302" y="148835"/>
                </a:lnTo>
                <a:lnTo>
                  <a:pt x="87422" y="155401"/>
                </a:lnTo>
                <a:lnTo>
                  <a:pt x="76890" y="162081"/>
                </a:lnTo>
                <a:lnTo>
                  <a:pt x="70865" y="166116"/>
                </a:lnTo>
                <a:lnTo>
                  <a:pt x="72389" y="168401"/>
                </a:lnTo>
                <a:lnTo>
                  <a:pt x="73151" y="172212"/>
                </a:lnTo>
                <a:lnTo>
                  <a:pt x="74675" y="174498"/>
                </a:lnTo>
                <a:lnTo>
                  <a:pt x="74675" y="177546"/>
                </a:lnTo>
                <a:lnTo>
                  <a:pt x="72389" y="189738"/>
                </a:lnTo>
                <a:lnTo>
                  <a:pt x="63245" y="198120"/>
                </a:lnTo>
                <a:lnTo>
                  <a:pt x="51815" y="204216"/>
                </a:lnTo>
                <a:lnTo>
                  <a:pt x="37337" y="205740"/>
                </a:lnTo>
                <a:lnTo>
                  <a:pt x="22860" y="205740"/>
                </a:lnTo>
                <a:lnTo>
                  <a:pt x="9906" y="204216"/>
                </a:lnTo>
                <a:lnTo>
                  <a:pt x="3048" y="199644"/>
                </a:lnTo>
                <a:lnTo>
                  <a:pt x="0" y="190500"/>
                </a:lnTo>
                <a:lnTo>
                  <a:pt x="5283" y="177417"/>
                </a:lnTo>
                <a:lnTo>
                  <a:pt x="11816" y="168224"/>
                </a:lnTo>
                <a:lnTo>
                  <a:pt x="19464" y="161867"/>
                </a:lnTo>
                <a:lnTo>
                  <a:pt x="28094" y="157292"/>
                </a:lnTo>
                <a:lnTo>
                  <a:pt x="37572" y="153445"/>
                </a:lnTo>
                <a:lnTo>
                  <a:pt x="47764" y="149275"/>
                </a:lnTo>
                <a:lnTo>
                  <a:pt x="58536" y="143728"/>
                </a:lnTo>
                <a:lnTo>
                  <a:pt x="67056" y="137922"/>
                </a:lnTo>
                <a:lnTo>
                  <a:pt x="78013" y="131441"/>
                </a:lnTo>
                <a:lnTo>
                  <a:pt x="89099" y="125072"/>
                </a:lnTo>
                <a:lnTo>
                  <a:pt x="100213" y="118729"/>
                </a:lnTo>
                <a:lnTo>
                  <a:pt x="111253" y="112329"/>
                </a:lnTo>
                <a:lnTo>
                  <a:pt x="122117" y="105788"/>
                </a:lnTo>
                <a:lnTo>
                  <a:pt x="132705" y="99020"/>
                </a:lnTo>
                <a:lnTo>
                  <a:pt x="137160" y="96012"/>
                </a:lnTo>
                <a:lnTo>
                  <a:pt x="124466" y="95445"/>
                </a:lnTo>
                <a:lnTo>
                  <a:pt x="111921" y="94414"/>
                </a:lnTo>
                <a:lnTo>
                  <a:pt x="99427" y="93099"/>
                </a:lnTo>
                <a:lnTo>
                  <a:pt x="86890" y="91677"/>
                </a:lnTo>
                <a:lnTo>
                  <a:pt x="74212" y="90327"/>
                </a:lnTo>
                <a:lnTo>
                  <a:pt x="61296" y="89229"/>
                </a:lnTo>
                <a:lnTo>
                  <a:pt x="60198" y="89153"/>
                </a:lnTo>
                <a:lnTo>
                  <a:pt x="57150" y="92964"/>
                </a:lnTo>
                <a:lnTo>
                  <a:pt x="54863" y="96012"/>
                </a:lnTo>
                <a:lnTo>
                  <a:pt x="51815" y="100584"/>
                </a:lnTo>
                <a:lnTo>
                  <a:pt x="47243" y="103632"/>
                </a:lnTo>
                <a:lnTo>
                  <a:pt x="42671" y="105156"/>
                </a:lnTo>
                <a:lnTo>
                  <a:pt x="37337" y="103632"/>
                </a:lnTo>
                <a:lnTo>
                  <a:pt x="25446" y="100212"/>
                </a:lnTo>
                <a:lnTo>
                  <a:pt x="23506" y="89734"/>
                </a:lnTo>
                <a:lnTo>
                  <a:pt x="23621" y="81534"/>
                </a:lnTo>
                <a:lnTo>
                  <a:pt x="30853" y="71820"/>
                </a:lnTo>
                <a:lnTo>
                  <a:pt x="42829" y="68760"/>
                </a:lnTo>
                <a:lnTo>
                  <a:pt x="56126" y="68674"/>
                </a:lnTo>
                <a:lnTo>
                  <a:pt x="62483" y="68579"/>
                </a:lnTo>
                <a:lnTo>
                  <a:pt x="73190" y="66897"/>
                </a:lnTo>
                <a:lnTo>
                  <a:pt x="85632" y="66146"/>
                </a:lnTo>
                <a:lnTo>
                  <a:pt x="99115" y="66028"/>
                </a:lnTo>
                <a:lnTo>
                  <a:pt x="112945" y="66246"/>
                </a:lnTo>
                <a:lnTo>
                  <a:pt x="126429" y="66503"/>
                </a:lnTo>
                <a:lnTo>
                  <a:pt x="138873" y="66500"/>
                </a:lnTo>
                <a:lnTo>
                  <a:pt x="144780" y="66294"/>
                </a:lnTo>
                <a:lnTo>
                  <a:pt x="141731" y="50292"/>
                </a:lnTo>
                <a:lnTo>
                  <a:pt x="140207" y="32766"/>
                </a:lnTo>
                <a:lnTo>
                  <a:pt x="137160" y="16001"/>
                </a:lnTo>
                <a:lnTo>
                  <a:pt x="134112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458147" y="6902958"/>
            <a:ext cx="441774" cy="188558"/>
          </a:xfrm>
          <a:custGeom>
            <a:avLst/>
            <a:gdLst/>
            <a:ahLst/>
            <a:cxnLst/>
            <a:rect l="l" t="t" r="r" b="b"/>
            <a:pathLst>
              <a:path w="441774" h="188558">
                <a:moveTo>
                  <a:pt x="344238" y="0"/>
                </a:moveTo>
                <a:lnTo>
                  <a:pt x="338904" y="11430"/>
                </a:lnTo>
                <a:lnTo>
                  <a:pt x="332808" y="19812"/>
                </a:lnTo>
                <a:lnTo>
                  <a:pt x="328236" y="28956"/>
                </a:lnTo>
                <a:lnTo>
                  <a:pt x="325188" y="38862"/>
                </a:lnTo>
                <a:lnTo>
                  <a:pt x="312072" y="36955"/>
                </a:lnTo>
                <a:lnTo>
                  <a:pt x="297876" y="37660"/>
                </a:lnTo>
                <a:lnTo>
                  <a:pt x="285450" y="42350"/>
                </a:lnTo>
                <a:lnTo>
                  <a:pt x="277644" y="52401"/>
                </a:lnTo>
                <a:lnTo>
                  <a:pt x="276420" y="58674"/>
                </a:lnTo>
                <a:lnTo>
                  <a:pt x="266334" y="58746"/>
                </a:lnTo>
                <a:lnTo>
                  <a:pt x="253027" y="59114"/>
                </a:lnTo>
                <a:lnTo>
                  <a:pt x="236989" y="59839"/>
                </a:lnTo>
                <a:lnTo>
                  <a:pt x="218709" y="60980"/>
                </a:lnTo>
                <a:lnTo>
                  <a:pt x="198677" y="62598"/>
                </a:lnTo>
                <a:lnTo>
                  <a:pt x="177384" y="64754"/>
                </a:lnTo>
                <a:lnTo>
                  <a:pt x="155319" y="67507"/>
                </a:lnTo>
                <a:lnTo>
                  <a:pt x="132972" y="70919"/>
                </a:lnTo>
                <a:lnTo>
                  <a:pt x="110833" y="75048"/>
                </a:lnTo>
                <a:lnTo>
                  <a:pt x="89392" y="79957"/>
                </a:lnTo>
                <a:lnTo>
                  <a:pt x="69138" y="85705"/>
                </a:lnTo>
                <a:lnTo>
                  <a:pt x="50563" y="92353"/>
                </a:lnTo>
                <a:lnTo>
                  <a:pt x="34155" y="99960"/>
                </a:lnTo>
                <a:lnTo>
                  <a:pt x="20405" y="108588"/>
                </a:lnTo>
                <a:lnTo>
                  <a:pt x="9802" y="118297"/>
                </a:lnTo>
                <a:lnTo>
                  <a:pt x="2837" y="129147"/>
                </a:lnTo>
                <a:lnTo>
                  <a:pt x="0" y="141198"/>
                </a:lnTo>
                <a:lnTo>
                  <a:pt x="1779" y="154512"/>
                </a:lnTo>
                <a:lnTo>
                  <a:pt x="8666" y="169147"/>
                </a:lnTo>
                <a:lnTo>
                  <a:pt x="21150" y="185166"/>
                </a:lnTo>
                <a:lnTo>
                  <a:pt x="33162" y="186374"/>
                </a:lnTo>
                <a:lnTo>
                  <a:pt x="45466" y="187309"/>
                </a:lnTo>
                <a:lnTo>
                  <a:pt x="58014" y="187979"/>
                </a:lnTo>
                <a:lnTo>
                  <a:pt x="70757" y="188393"/>
                </a:lnTo>
                <a:lnTo>
                  <a:pt x="83647" y="188558"/>
                </a:lnTo>
                <a:lnTo>
                  <a:pt x="96636" y="188485"/>
                </a:lnTo>
                <a:lnTo>
                  <a:pt x="109675" y="188181"/>
                </a:lnTo>
                <a:lnTo>
                  <a:pt x="122717" y="187656"/>
                </a:lnTo>
                <a:lnTo>
                  <a:pt x="135711" y="186919"/>
                </a:lnTo>
                <a:lnTo>
                  <a:pt x="148611" y="185978"/>
                </a:lnTo>
                <a:lnTo>
                  <a:pt x="161367" y="184841"/>
                </a:lnTo>
                <a:lnTo>
                  <a:pt x="173931" y="183518"/>
                </a:lnTo>
                <a:lnTo>
                  <a:pt x="186256" y="182018"/>
                </a:lnTo>
                <a:lnTo>
                  <a:pt x="198292" y="180349"/>
                </a:lnTo>
                <a:lnTo>
                  <a:pt x="212914" y="178023"/>
                </a:lnTo>
                <a:lnTo>
                  <a:pt x="225446" y="175716"/>
                </a:lnTo>
                <a:lnTo>
                  <a:pt x="238770" y="172913"/>
                </a:lnTo>
                <a:lnTo>
                  <a:pt x="252314" y="169615"/>
                </a:lnTo>
                <a:lnTo>
                  <a:pt x="265509" y="165825"/>
                </a:lnTo>
                <a:lnTo>
                  <a:pt x="277784" y="161545"/>
                </a:lnTo>
                <a:lnTo>
                  <a:pt x="288568" y="156778"/>
                </a:lnTo>
                <a:lnTo>
                  <a:pt x="306138" y="147066"/>
                </a:lnTo>
                <a:lnTo>
                  <a:pt x="310710" y="146303"/>
                </a:lnTo>
                <a:lnTo>
                  <a:pt x="315282" y="144780"/>
                </a:lnTo>
                <a:lnTo>
                  <a:pt x="319854" y="139446"/>
                </a:lnTo>
                <a:lnTo>
                  <a:pt x="320616" y="136398"/>
                </a:lnTo>
                <a:lnTo>
                  <a:pt x="332808" y="134874"/>
                </a:lnTo>
                <a:lnTo>
                  <a:pt x="378528" y="134874"/>
                </a:lnTo>
                <a:lnTo>
                  <a:pt x="395694" y="133070"/>
                </a:lnTo>
                <a:lnTo>
                  <a:pt x="408317" y="130719"/>
                </a:lnTo>
                <a:lnTo>
                  <a:pt x="417798" y="126640"/>
                </a:lnTo>
                <a:lnTo>
                  <a:pt x="425536" y="119655"/>
                </a:lnTo>
                <a:lnTo>
                  <a:pt x="432931" y="108583"/>
                </a:lnTo>
                <a:lnTo>
                  <a:pt x="441382" y="92244"/>
                </a:lnTo>
                <a:lnTo>
                  <a:pt x="441774" y="9144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1568958" y="6276680"/>
            <a:ext cx="595122" cy="96687"/>
          </a:xfrm>
          <a:custGeom>
            <a:avLst/>
            <a:gdLst/>
            <a:ahLst/>
            <a:cxnLst/>
            <a:rect l="l" t="t" r="r" b="b"/>
            <a:pathLst>
              <a:path w="595122" h="96687">
                <a:moveTo>
                  <a:pt x="147159" y="55539"/>
                </a:moveTo>
                <a:lnTo>
                  <a:pt x="141689" y="56755"/>
                </a:lnTo>
                <a:lnTo>
                  <a:pt x="129305" y="59558"/>
                </a:lnTo>
                <a:lnTo>
                  <a:pt x="116934" y="62412"/>
                </a:lnTo>
                <a:lnTo>
                  <a:pt x="110490" y="63921"/>
                </a:lnTo>
                <a:lnTo>
                  <a:pt x="97707" y="66215"/>
                </a:lnTo>
                <a:lnTo>
                  <a:pt x="85230" y="68983"/>
                </a:lnTo>
                <a:lnTo>
                  <a:pt x="72993" y="72162"/>
                </a:lnTo>
                <a:lnTo>
                  <a:pt x="60929" y="75691"/>
                </a:lnTo>
                <a:lnTo>
                  <a:pt x="48973" y="79504"/>
                </a:lnTo>
                <a:lnTo>
                  <a:pt x="37060" y="83541"/>
                </a:lnTo>
                <a:lnTo>
                  <a:pt x="25123" y="87739"/>
                </a:lnTo>
                <a:lnTo>
                  <a:pt x="13096" y="92034"/>
                </a:lnTo>
              </a:path>
              <a:path w="595122" h="96687">
                <a:moveTo>
                  <a:pt x="13096" y="92034"/>
                </a:moveTo>
                <a:lnTo>
                  <a:pt x="915" y="96364"/>
                </a:lnTo>
                <a:lnTo>
                  <a:pt x="13096" y="92035"/>
                </a:lnTo>
              </a:path>
              <a:path w="595122" h="96687">
                <a:moveTo>
                  <a:pt x="915" y="96364"/>
                </a:moveTo>
                <a:lnTo>
                  <a:pt x="0" y="96687"/>
                </a:lnTo>
                <a:lnTo>
                  <a:pt x="915" y="96366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2136648" y="6326124"/>
            <a:ext cx="476250" cy="586740"/>
          </a:xfrm>
          <a:custGeom>
            <a:avLst/>
            <a:gdLst/>
            <a:ahLst/>
            <a:cxnLst/>
            <a:rect l="l" t="t" r="r" b="b"/>
            <a:pathLst>
              <a:path w="476250" h="586740">
                <a:moveTo>
                  <a:pt x="0" y="513587"/>
                </a:moveTo>
                <a:lnTo>
                  <a:pt x="11293" y="520389"/>
                </a:lnTo>
                <a:lnTo>
                  <a:pt x="22449" y="526877"/>
                </a:lnTo>
                <a:lnTo>
                  <a:pt x="33481" y="533148"/>
                </a:lnTo>
                <a:lnTo>
                  <a:pt x="44403" y="539296"/>
                </a:lnTo>
              </a:path>
              <a:path w="476250" h="586740">
                <a:moveTo>
                  <a:pt x="44403" y="539296"/>
                </a:moveTo>
                <a:lnTo>
                  <a:pt x="55230" y="545415"/>
                </a:lnTo>
                <a:lnTo>
                  <a:pt x="65975" y="551600"/>
                </a:lnTo>
                <a:lnTo>
                  <a:pt x="76653" y="557945"/>
                </a:lnTo>
                <a:lnTo>
                  <a:pt x="87277" y="564545"/>
                </a:lnTo>
                <a:lnTo>
                  <a:pt x="97863" y="571494"/>
                </a:lnTo>
                <a:lnTo>
                  <a:pt x="108424" y="578887"/>
                </a:lnTo>
                <a:lnTo>
                  <a:pt x="118871" y="586740"/>
                </a:lnTo>
                <a:lnTo>
                  <a:pt x="129915" y="580475"/>
                </a:lnTo>
              </a:path>
              <a:path w="476250" h="586740">
                <a:moveTo>
                  <a:pt x="140956" y="574205"/>
                </a:moveTo>
                <a:lnTo>
                  <a:pt x="129915" y="580475"/>
                </a:lnTo>
              </a:path>
              <a:path w="476250" h="586740">
                <a:moveTo>
                  <a:pt x="129915" y="580476"/>
                </a:moveTo>
                <a:lnTo>
                  <a:pt x="140956" y="574205"/>
                </a:lnTo>
              </a:path>
              <a:path w="476250" h="586740">
                <a:moveTo>
                  <a:pt x="151997" y="567931"/>
                </a:moveTo>
                <a:lnTo>
                  <a:pt x="140956" y="574205"/>
                </a:lnTo>
              </a:path>
              <a:path w="476250" h="586740">
                <a:moveTo>
                  <a:pt x="140956" y="574206"/>
                </a:moveTo>
                <a:lnTo>
                  <a:pt x="151997" y="567931"/>
                </a:lnTo>
              </a:path>
              <a:path w="476250" h="586740">
                <a:moveTo>
                  <a:pt x="163039" y="561658"/>
                </a:moveTo>
                <a:lnTo>
                  <a:pt x="151997" y="567931"/>
                </a:lnTo>
              </a:path>
              <a:path w="476250" h="586740">
                <a:moveTo>
                  <a:pt x="151997" y="567933"/>
                </a:moveTo>
                <a:lnTo>
                  <a:pt x="163039" y="561658"/>
                </a:lnTo>
              </a:path>
              <a:path w="476250" h="586740">
                <a:moveTo>
                  <a:pt x="174084" y="555387"/>
                </a:moveTo>
                <a:lnTo>
                  <a:pt x="163039" y="561658"/>
                </a:lnTo>
              </a:path>
              <a:path w="476250" h="586740">
                <a:moveTo>
                  <a:pt x="163039" y="561659"/>
                </a:moveTo>
                <a:lnTo>
                  <a:pt x="174084" y="555387"/>
                </a:lnTo>
              </a:path>
              <a:path w="476250" h="586740">
                <a:moveTo>
                  <a:pt x="185132" y="549122"/>
                </a:moveTo>
                <a:lnTo>
                  <a:pt x="196186" y="542865"/>
                </a:lnTo>
                <a:lnTo>
                  <a:pt x="207246" y="536620"/>
                </a:lnTo>
                <a:lnTo>
                  <a:pt x="218315" y="530389"/>
                </a:lnTo>
                <a:lnTo>
                  <a:pt x="229393" y="524175"/>
                </a:lnTo>
              </a:path>
              <a:path w="476250" h="586740">
                <a:moveTo>
                  <a:pt x="251584" y="511810"/>
                </a:moveTo>
                <a:lnTo>
                  <a:pt x="262700" y="505665"/>
                </a:lnTo>
              </a:path>
              <a:path w="476250" h="586740">
                <a:moveTo>
                  <a:pt x="273831" y="499548"/>
                </a:moveTo>
                <a:lnTo>
                  <a:pt x="284980" y="493464"/>
                </a:lnTo>
                <a:lnTo>
                  <a:pt x="296146" y="487413"/>
                </a:lnTo>
              </a:path>
              <a:path w="476250" h="586740">
                <a:moveTo>
                  <a:pt x="307332" y="481400"/>
                </a:moveTo>
                <a:lnTo>
                  <a:pt x="316991" y="476250"/>
                </a:lnTo>
                <a:lnTo>
                  <a:pt x="322923" y="458973"/>
                </a:lnTo>
                <a:lnTo>
                  <a:pt x="328822" y="441692"/>
                </a:lnTo>
                <a:lnTo>
                  <a:pt x="334690" y="424408"/>
                </a:lnTo>
                <a:lnTo>
                  <a:pt x="340532" y="407120"/>
                </a:lnTo>
                <a:lnTo>
                  <a:pt x="346349" y="389829"/>
                </a:lnTo>
              </a:path>
              <a:path w="476250" h="586740">
                <a:moveTo>
                  <a:pt x="352146" y="372535"/>
                </a:moveTo>
                <a:lnTo>
                  <a:pt x="357925" y="355238"/>
                </a:lnTo>
                <a:lnTo>
                  <a:pt x="363689" y="337940"/>
                </a:lnTo>
                <a:lnTo>
                  <a:pt x="369441" y="320639"/>
                </a:lnTo>
                <a:lnTo>
                  <a:pt x="375184" y="303337"/>
                </a:lnTo>
                <a:lnTo>
                  <a:pt x="380922" y="286034"/>
                </a:lnTo>
                <a:lnTo>
                  <a:pt x="386658" y="268730"/>
                </a:lnTo>
                <a:lnTo>
                  <a:pt x="392394" y="251425"/>
                </a:lnTo>
              </a:path>
              <a:path w="476250" h="586740">
                <a:moveTo>
                  <a:pt x="409635" y="199511"/>
                </a:moveTo>
                <a:lnTo>
                  <a:pt x="415403" y="182207"/>
                </a:lnTo>
                <a:lnTo>
                  <a:pt x="421187" y="164904"/>
                </a:lnTo>
                <a:lnTo>
                  <a:pt x="426991" y="147602"/>
                </a:lnTo>
                <a:lnTo>
                  <a:pt x="432815" y="130301"/>
                </a:lnTo>
                <a:lnTo>
                  <a:pt x="440435" y="125729"/>
                </a:lnTo>
                <a:lnTo>
                  <a:pt x="448056" y="119634"/>
                </a:lnTo>
                <a:lnTo>
                  <a:pt x="463295" y="110489"/>
                </a:lnTo>
                <a:lnTo>
                  <a:pt x="465581" y="96012"/>
                </a:lnTo>
                <a:lnTo>
                  <a:pt x="470153" y="81534"/>
                </a:lnTo>
                <a:lnTo>
                  <a:pt x="473201" y="67055"/>
                </a:lnTo>
                <a:lnTo>
                  <a:pt x="476250" y="51815"/>
                </a:lnTo>
                <a:lnTo>
                  <a:pt x="467106" y="42672"/>
                </a:lnTo>
                <a:lnTo>
                  <a:pt x="461771" y="38100"/>
                </a:lnTo>
                <a:lnTo>
                  <a:pt x="457200" y="32765"/>
                </a:lnTo>
                <a:lnTo>
                  <a:pt x="430529" y="28193"/>
                </a:lnTo>
                <a:lnTo>
                  <a:pt x="403859" y="25146"/>
                </a:lnTo>
                <a:lnTo>
                  <a:pt x="391313" y="23172"/>
                </a:lnTo>
                <a:lnTo>
                  <a:pt x="378772" y="21171"/>
                </a:lnTo>
                <a:lnTo>
                  <a:pt x="366233" y="19150"/>
                </a:lnTo>
                <a:lnTo>
                  <a:pt x="353697" y="17119"/>
                </a:lnTo>
              </a:path>
              <a:path w="476250" h="586740">
                <a:moveTo>
                  <a:pt x="174084" y="555387"/>
                </a:moveTo>
                <a:lnTo>
                  <a:pt x="185132" y="549122"/>
                </a:lnTo>
              </a:path>
              <a:path w="476250" h="586740">
                <a:moveTo>
                  <a:pt x="341161" y="15085"/>
                </a:moveTo>
                <a:lnTo>
                  <a:pt x="328624" y="13058"/>
                </a:lnTo>
                <a:lnTo>
                  <a:pt x="316084" y="11046"/>
                </a:lnTo>
                <a:lnTo>
                  <a:pt x="303541" y="9058"/>
                </a:lnTo>
                <a:lnTo>
                  <a:pt x="290992" y="7103"/>
                </a:lnTo>
                <a:lnTo>
                  <a:pt x="284380" y="6096"/>
                </a:lnTo>
              </a:path>
              <a:path w="476250" h="586740">
                <a:moveTo>
                  <a:pt x="281978" y="6096"/>
                </a:moveTo>
                <a:lnTo>
                  <a:pt x="353697" y="17119"/>
                </a:lnTo>
                <a:lnTo>
                  <a:pt x="341161" y="15085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1262634" y="6581394"/>
            <a:ext cx="760476" cy="736091"/>
          </a:xfrm>
          <a:custGeom>
            <a:avLst/>
            <a:gdLst/>
            <a:ahLst/>
            <a:cxnLst/>
            <a:rect l="l" t="t" r="r" b="b"/>
            <a:pathLst>
              <a:path w="760476" h="736091">
                <a:moveTo>
                  <a:pt x="18163" y="726635"/>
                </a:moveTo>
                <a:lnTo>
                  <a:pt x="4390" y="733805"/>
                </a:lnTo>
              </a:path>
              <a:path w="760476" h="736091">
                <a:moveTo>
                  <a:pt x="4392" y="733805"/>
                </a:moveTo>
                <a:lnTo>
                  <a:pt x="18163" y="726635"/>
                </a:lnTo>
              </a:path>
              <a:path w="760476" h="736091">
                <a:moveTo>
                  <a:pt x="36283" y="717171"/>
                </a:moveTo>
                <a:lnTo>
                  <a:pt x="18163" y="726635"/>
                </a:lnTo>
              </a:path>
              <a:path w="760476" h="736091">
                <a:moveTo>
                  <a:pt x="18163" y="726636"/>
                </a:moveTo>
                <a:lnTo>
                  <a:pt x="36283" y="717171"/>
                </a:lnTo>
              </a:path>
              <a:path w="760476" h="736091">
                <a:moveTo>
                  <a:pt x="54367" y="707705"/>
                </a:moveTo>
                <a:lnTo>
                  <a:pt x="36283" y="717171"/>
                </a:lnTo>
              </a:path>
              <a:path w="760476" h="736091">
                <a:moveTo>
                  <a:pt x="36283" y="717172"/>
                </a:moveTo>
                <a:lnTo>
                  <a:pt x="54367" y="707705"/>
                </a:lnTo>
              </a:path>
              <a:path w="760476" h="736091">
                <a:moveTo>
                  <a:pt x="72424" y="698241"/>
                </a:moveTo>
                <a:lnTo>
                  <a:pt x="54367" y="707705"/>
                </a:lnTo>
              </a:path>
              <a:path w="760476" h="736091">
                <a:moveTo>
                  <a:pt x="54367" y="707706"/>
                </a:moveTo>
                <a:lnTo>
                  <a:pt x="72424" y="698241"/>
                </a:lnTo>
              </a:path>
              <a:path w="760476" h="736091">
                <a:moveTo>
                  <a:pt x="90459" y="688787"/>
                </a:moveTo>
                <a:lnTo>
                  <a:pt x="72424" y="698241"/>
                </a:lnTo>
              </a:path>
              <a:path w="760476" h="736091">
                <a:moveTo>
                  <a:pt x="72424" y="698243"/>
                </a:moveTo>
                <a:lnTo>
                  <a:pt x="90459" y="688787"/>
                </a:lnTo>
              </a:path>
              <a:path w="760476" h="736091">
                <a:moveTo>
                  <a:pt x="108481" y="679346"/>
                </a:moveTo>
                <a:lnTo>
                  <a:pt x="90459" y="688787"/>
                </a:lnTo>
              </a:path>
              <a:path w="760476" h="736091">
                <a:moveTo>
                  <a:pt x="90459" y="688788"/>
                </a:moveTo>
                <a:lnTo>
                  <a:pt x="108481" y="679346"/>
                </a:lnTo>
              </a:path>
              <a:path w="760476" h="736091">
                <a:moveTo>
                  <a:pt x="144513" y="660529"/>
                </a:moveTo>
                <a:lnTo>
                  <a:pt x="162538" y="651162"/>
                </a:lnTo>
                <a:lnTo>
                  <a:pt x="180579" y="641832"/>
                </a:lnTo>
                <a:lnTo>
                  <a:pt x="198643" y="632543"/>
                </a:lnTo>
                <a:lnTo>
                  <a:pt x="216738" y="623300"/>
                </a:lnTo>
              </a:path>
              <a:path w="760476" h="736091">
                <a:moveTo>
                  <a:pt x="253048" y="604976"/>
                </a:moveTo>
                <a:lnTo>
                  <a:pt x="271278" y="595906"/>
                </a:lnTo>
                <a:lnTo>
                  <a:pt x="289568" y="586904"/>
                </a:lnTo>
                <a:lnTo>
                  <a:pt x="307925" y="577976"/>
                </a:lnTo>
                <a:lnTo>
                  <a:pt x="326357" y="569127"/>
                </a:lnTo>
                <a:lnTo>
                  <a:pt x="344871" y="560362"/>
                </a:lnTo>
              </a:path>
              <a:path w="760476" h="736091">
                <a:moveTo>
                  <a:pt x="363473" y="551687"/>
                </a:moveTo>
                <a:lnTo>
                  <a:pt x="366161" y="532179"/>
                </a:lnTo>
                <a:lnTo>
                  <a:pt x="368844" y="512671"/>
                </a:lnTo>
              </a:path>
              <a:path w="760476" h="736091">
                <a:moveTo>
                  <a:pt x="374198" y="473657"/>
                </a:moveTo>
                <a:lnTo>
                  <a:pt x="376869" y="454151"/>
                </a:lnTo>
              </a:path>
              <a:path w="760476" h="736091">
                <a:moveTo>
                  <a:pt x="384868" y="395635"/>
                </a:moveTo>
                <a:lnTo>
                  <a:pt x="387530" y="376130"/>
                </a:lnTo>
                <a:lnTo>
                  <a:pt x="390191" y="356625"/>
                </a:lnTo>
                <a:lnTo>
                  <a:pt x="392851" y="337120"/>
                </a:lnTo>
                <a:lnTo>
                  <a:pt x="395510" y="317614"/>
                </a:lnTo>
                <a:lnTo>
                  <a:pt x="398170" y="298108"/>
                </a:lnTo>
              </a:path>
              <a:path w="760476" h="736091">
                <a:moveTo>
                  <a:pt x="623205" y="64758"/>
                </a:moveTo>
                <a:lnTo>
                  <a:pt x="606052" y="72915"/>
                </a:lnTo>
                <a:lnTo>
                  <a:pt x="588897" y="81072"/>
                </a:lnTo>
                <a:lnTo>
                  <a:pt x="571736" y="89222"/>
                </a:lnTo>
              </a:path>
              <a:path w="760476" h="736091">
                <a:moveTo>
                  <a:pt x="554569" y="97361"/>
                </a:moveTo>
                <a:lnTo>
                  <a:pt x="537394" y="105485"/>
                </a:lnTo>
              </a:path>
              <a:path w="760476" h="736091">
                <a:moveTo>
                  <a:pt x="485804" y="129721"/>
                </a:moveTo>
                <a:lnTo>
                  <a:pt x="468582" y="137739"/>
                </a:lnTo>
                <a:lnTo>
                  <a:pt x="451343" y="145718"/>
                </a:lnTo>
                <a:lnTo>
                  <a:pt x="434088" y="153654"/>
                </a:lnTo>
              </a:path>
              <a:path w="760476" h="736091">
                <a:moveTo>
                  <a:pt x="414144" y="181056"/>
                </a:moveTo>
                <a:lnTo>
                  <a:pt x="411477" y="200567"/>
                </a:lnTo>
                <a:lnTo>
                  <a:pt x="408813" y="220077"/>
                </a:lnTo>
                <a:lnTo>
                  <a:pt x="406150" y="239586"/>
                </a:lnTo>
                <a:lnTo>
                  <a:pt x="403489" y="259094"/>
                </a:lnTo>
                <a:lnTo>
                  <a:pt x="400829" y="278601"/>
                </a:lnTo>
                <a:lnTo>
                  <a:pt x="398170" y="298108"/>
                </a:lnTo>
              </a:path>
              <a:path w="760476" h="736091">
                <a:moveTo>
                  <a:pt x="760476" y="0"/>
                </a:moveTo>
                <a:lnTo>
                  <a:pt x="743297" y="8003"/>
                </a:lnTo>
                <a:lnTo>
                  <a:pt x="726127" y="16041"/>
                </a:lnTo>
                <a:lnTo>
                  <a:pt x="708965" y="24110"/>
                </a:lnTo>
                <a:lnTo>
                  <a:pt x="691808" y="32206"/>
                </a:lnTo>
                <a:lnTo>
                  <a:pt x="674655" y="40323"/>
                </a:lnTo>
                <a:lnTo>
                  <a:pt x="657504" y="48457"/>
                </a:lnTo>
                <a:lnTo>
                  <a:pt x="640355" y="56604"/>
                </a:lnTo>
                <a:lnTo>
                  <a:pt x="623205" y="64758"/>
                </a:lnTo>
                <a:lnTo>
                  <a:pt x="760476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909066" y="7073646"/>
            <a:ext cx="353568" cy="243839"/>
          </a:xfrm>
          <a:custGeom>
            <a:avLst/>
            <a:gdLst/>
            <a:ahLst/>
            <a:cxnLst/>
            <a:rect l="l" t="t" r="r" b="b"/>
            <a:pathLst>
              <a:path w="353568" h="243839">
                <a:moveTo>
                  <a:pt x="320562" y="216370"/>
                </a:moveTo>
                <a:lnTo>
                  <a:pt x="303923" y="202723"/>
                </a:lnTo>
                <a:lnTo>
                  <a:pt x="287184" y="189161"/>
                </a:lnTo>
                <a:lnTo>
                  <a:pt x="270339" y="175704"/>
                </a:lnTo>
                <a:lnTo>
                  <a:pt x="253379" y="162371"/>
                </a:lnTo>
                <a:lnTo>
                  <a:pt x="236297" y="149184"/>
                </a:lnTo>
                <a:lnTo>
                  <a:pt x="219088" y="136161"/>
                </a:lnTo>
                <a:lnTo>
                  <a:pt x="201743" y="123323"/>
                </a:lnTo>
                <a:lnTo>
                  <a:pt x="184256" y="110690"/>
                </a:lnTo>
                <a:lnTo>
                  <a:pt x="166619" y="98281"/>
                </a:lnTo>
                <a:lnTo>
                  <a:pt x="148826" y="86116"/>
                </a:lnTo>
                <a:lnTo>
                  <a:pt x="130869" y="74217"/>
                </a:lnTo>
                <a:lnTo>
                  <a:pt x="112742" y="62601"/>
                </a:lnTo>
                <a:lnTo>
                  <a:pt x="94437" y="51290"/>
                </a:lnTo>
                <a:lnTo>
                  <a:pt x="75947" y="40304"/>
                </a:lnTo>
                <a:lnTo>
                  <a:pt x="57266" y="29661"/>
                </a:lnTo>
                <a:lnTo>
                  <a:pt x="38385" y="19383"/>
                </a:lnTo>
                <a:lnTo>
                  <a:pt x="19299" y="9489"/>
                </a:lnTo>
                <a:lnTo>
                  <a:pt x="0" y="0"/>
                </a:lnTo>
              </a:path>
              <a:path w="353568" h="243839">
                <a:moveTo>
                  <a:pt x="350832" y="241553"/>
                </a:moveTo>
                <a:lnTo>
                  <a:pt x="337108" y="230082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851154" y="6719316"/>
            <a:ext cx="57912" cy="354329"/>
          </a:xfrm>
          <a:custGeom>
            <a:avLst/>
            <a:gdLst/>
            <a:ahLst/>
            <a:cxnLst/>
            <a:rect l="l" t="t" r="r" b="b"/>
            <a:pathLst>
              <a:path w="57912" h="354329">
                <a:moveTo>
                  <a:pt x="0" y="0"/>
                </a:moveTo>
                <a:lnTo>
                  <a:pt x="3826" y="12111"/>
                </a:lnTo>
                <a:lnTo>
                  <a:pt x="7707" y="24204"/>
                </a:lnTo>
                <a:lnTo>
                  <a:pt x="11624" y="36285"/>
                </a:lnTo>
                <a:lnTo>
                  <a:pt x="15562" y="48359"/>
                </a:lnTo>
                <a:lnTo>
                  <a:pt x="19502" y="60432"/>
                </a:lnTo>
                <a:lnTo>
                  <a:pt x="23429" y="72509"/>
                </a:lnTo>
                <a:lnTo>
                  <a:pt x="27326" y="84596"/>
                </a:lnTo>
                <a:lnTo>
                  <a:pt x="31175" y="96698"/>
                </a:lnTo>
                <a:lnTo>
                  <a:pt x="34959" y="108821"/>
                </a:lnTo>
                <a:lnTo>
                  <a:pt x="37337" y="116585"/>
                </a:lnTo>
                <a:lnTo>
                  <a:pt x="42671" y="134874"/>
                </a:lnTo>
                <a:lnTo>
                  <a:pt x="48768" y="154685"/>
                </a:lnTo>
                <a:lnTo>
                  <a:pt x="52578" y="204977"/>
                </a:lnTo>
                <a:lnTo>
                  <a:pt x="53340" y="253745"/>
                </a:lnTo>
                <a:lnTo>
                  <a:pt x="56387" y="304037"/>
                </a:lnTo>
                <a:lnTo>
                  <a:pt x="57912" y="354329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794004" y="6467856"/>
            <a:ext cx="477773" cy="251460"/>
          </a:xfrm>
          <a:custGeom>
            <a:avLst/>
            <a:gdLst/>
            <a:ahLst/>
            <a:cxnLst/>
            <a:rect l="l" t="t" r="r" b="b"/>
            <a:pathLst>
              <a:path w="477773" h="251460">
                <a:moveTo>
                  <a:pt x="477773" y="0"/>
                </a:moveTo>
                <a:lnTo>
                  <a:pt x="454195" y="6984"/>
                </a:lnTo>
                <a:lnTo>
                  <a:pt x="430550" y="13910"/>
                </a:lnTo>
                <a:lnTo>
                  <a:pt x="406844" y="20778"/>
                </a:lnTo>
                <a:lnTo>
                  <a:pt x="383083" y="27588"/>
                </a:lnTo>
                <a:lnTo>
                  <a:pt x="359273" y="34339"/>
                </a:lnTo>
                <a:lnTo>
                  <a:pt x="335419" y="41032"/>
                </a:lnTo>
                <a:lnTo>
                  <a:pt x="311527" y="47668"/>
                </a:lnTo>
                <a:lnTo>
                  <a:pt x="287602" y="54247"/>
                </a:lnTo>
                <a:lnTo>
                  <a:pt x="263650" y="60768"/>
                </a:lnTo>
                <a:lnTo>
                  <a:pt x="239677" y="67232"/>
                </a:lnTo>
                <a:lnTo>
                  <a:pt x="215688" y="73639"/>
                </a:lnTo>
                <a:lnTo>
                  <a:pt x="191689" y="79989"/>
                </a:lnTo>
                <a:lnTo>
                  <a:pt x="167685" y="86283"/>
                </a:lnTo>
                <a:lnTo>
                  <a:pt x="143682" y="92521"/>
                </a:lnTo>
                <a:lnTo>
                  <a:pt x="119686" y="98703"/>
                </a:lnTo>
                <a:lnTo>
                  <a:pt x="95702" y="104829"/>
                </a:lnTo>
                <a:lnTo>
                  <a:pt x="71736" y="110899"/>
                </a:lnTo>
                <a:lnTo>
                  <a:pt x="47793" y="116914"/>
                </a:lnTo>
                <a:lnTo>
                  <a:pt x="23879" y="122873"/>
                </a:lnTo>
                <a:lnTo>
                  <a:pt x="0" y="128777"/>
                </a:lnTo>
                <a:lnTo>
                  <a:pt x="5333" y="156210"/>
                </a:lnTo>
                <a:lnTo>
                  <a:pt x="12192" y="185166"/>
                </a:lnTo>
                <a:lnTo>
                  <a:pt x="17526" y="212598"/>
                </a:lnTo>
                <a:lnTo>
                  <a:pt x="23621" y="240792"/>
                </a:lnTo>
                <a:lnTo>
                  <a:pt x="32004" y="243840"/>
                </a:lnTo>
                <a:lnTo>
                  <a:pt x="41148" y="245364"/>
                </a:lnTo>
                <a:lnTo>
                  <a:pt x="57911" y="25146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1196340" y="6562433"/>
            <a:ext cx="517733" cy="255942"/>
          </a:xfrm>
          <a:custGeom>
            <a:avLst/>
            <a:gdLst/>
            <a:ahLst/>
            <a:cxnLst/>
            <a:rect l="l" t="t" r="r" b="b"/>
            <a:pathLst>
              <a:path w="517733" h="255942">
                <a:moveTo>
                  <a:pt x="143256" y="18960"/>
                </a:moveTo>
                <a:lnTo>
                  <a:pt x="141731" y="31152"/>
                </a:lnTo>
                <a:lnTo>
                  <a:pt x="141731" y="43344"/>
                </a:lnTo>
                <a:lnTo>
                  <a:pt x="140207" y="56298"/>
                </a:lnTo>
                <a:lnTo>
                  <a:pt x="138684" y="68490"/>
                </a:lnTo>
                <a:lnTo>
                  <a:pt x="130325" y="72020"/>
                </a:lnTo>
                <a:lnTo>
                  <a:pt x="120165" y="76689"/>
                </a:lnTo>
                <a:lnTo>
                  <a:pt x="108593" y="82376"/>
                </a:lnTo>
                <a:lnTo>
                  <a:pt x="96001" y="88956"/>
                </a:lnTo>
                <a:lnTo>
                  <a:pt x="82780" y="96308"/>
                </a:lnTo>
                <a:lnTo>
                  <a:pt x="69320" y="104307"/>
                </a:lnTo>
                <a:lnTo>
                  <a:pt x="56014" y="112832"/>
                </a:lnTo>
                <a:lnTo>
                  <a:pt x="43252" y="121758"/>
                </a:lnTo>
                <a:lnTo>
                  <a:pt x="31424" y="130964"/>
                </a:lnTo>
                <a:lnTo>
                  <a:pt x="20924" y="140326"/>
                </a:lnTo>
                <a:lnTo>
                  <a:pt x="12140" y="149721"/>
                </a:lnTo>
                <a:lnTo>
                  <a:pt x="5465" y="159026"/>
                </a:lnTo>
                <a:lnTo>
                  <a:pt x="1290" y="168119"/>
                </a:lnTo>
                <a:lnTo>
                  <a:pt x="0" y="176694"/>
                </a:lnTo>
                <a:lnTo>
                  <a:pt x="3047" y="186600"/>
                </a:lnTo>
                <a:lnTo>
                  <a:pt x="9143" y="191172"/>
                </a:lnTo>
                <a:lnTo>
                  <a:pt x="19812" y="191172"/>
                </a:lnTo>
                <a:lnTo>
                  <a:pt x="28193" y="189648"/>
                </a:lnTo>
                <a:lnTo>
                  <a:pt x="40100" y="185277"/>
                </a:lnTo>
                <a:lnTo>
                  <a:pt x="51832" y="180578"/>
                </a:lnTo>
                <a:lnTo>
                  <a:pt x="63509" y="175645"/>
                </a:lnTo>
                <a:lnTo>
                  <a:pt x="75249" y="170575"/>
                </a:lnTo>
                <a:lnTo>
                  <a:pt x="88585" y="164616"/>
                </a:lnTo>
                <a:lnTo>
                  <a:pt x="100152" y="159293"/>
                </a:lnTo>
                <a:lnTo>
                  <a:pt x="111660" y="153868"/>
                </a:lnTo>
                <a:lnTo>
                  <a:pt x="123106" y="148341"/>
                </a:lnTo>
                <a:lnTo>
                  <a:pt x="134487" y="142713"/>
                </a:lnTo>
                <a:lnTo>
                  <a:pt x="145801" y="136983"/>
                </a:lnTo>
                <a:lnTo>
                  <a:pt x="157046" y="131153"/>
                </a:lnTo>
                <a:lnTo>
                  <a:pt x="164591" y="127164"/>
                </a:lnTo>
                <a:lnTo>
                  <a:pt x="166592" y="141278"/>
                </a:lnTo>
                <a:lnTo>
                  <a:pt x="168283" y="151828"/>
                </a:lnTo>
                <a:lnTo>
                  <a:pt x="169258" y="159851"/>
                </a:lnTo>
                <a:lnTo>
                  <a:pt x="169109" y="166387"/>
                </a:lnTo>
                <a:lnTo>
                  <a:pt x="167428" y="172473"/>
                </a:lnTo>
                <a:lnTo>
                  <a:pt x="163808" y="179148"/>
                </a:lnTo>
                <a:lnTo>
                  <a:pt x="157841" y="187450"/>
                </a:lnTo>
                <a:lnTo>
                  <a:pt x="149120" y="198418"/>
                </a:lnTo>
                <a:lnTo>
                  <a:pt x="143256" y="205650"/>
                </a:lnTo>
                <a:lnTo>
                  <a:pt x="134873" y="218604"/>
                </a:lnTo>
                <a:lnTo>
                  <a:pt x="130301" y="227748"/>
                </a:lnTo>
                <a:lnTo>
                  <a:pt x="124206" y="238416"/>
                </a:lnTo>
                <a:lnTo>
                  <a:pt x="122681" y="246798"/>
                </a:lnTo>
                <a:lnTo>
                  <a:pt x="125729" y="252894"/>
                </a:lnTo>
                <a:lnTo>
                  <a:pt x="131825" y="254418"/>
                </a:lnTo>
                <a:lnTo>
                  <a:pt x="138684" y="255942"/>
                </a:lnTo>
                <a:lnTo>
                  <a:pt x="153087" y="254498"/>
                </a:lnTo>
                <a:lnTo>
                  <a:pt x="165574" y="250224"/>
                </a:lnTo>
                <a:lnTo>
                  <a:pt x="176346" y="243494"/>
                </a:lnTo>
                <a:lnTo>
                  <a:pt x="185610" y="234684"/>
                </a:lnTo>
                <a:lnTo>
                  <a:pt x="193567" y="224169"/>
                </a:lnTo>
                <a:lnTo>
                  <a:pt x="200422" y="212324"/>
                </a:lnTo>
                <a:lnTo>
                  <a:pt x="206378" y="199523"/>
                </a:lnTo>
                <a:lnTo>
                  <a:pt x="211639" y="186142"/>
                </a:lnTo>
                <a:lnTo>
                  <a:pt x="216409" y="172555"/>
                </a:lnTo>
                <a:lnTo>
                  <a:pt x="220891" y="159139"/>
                </a:lnTo>
                <a:lnTo>
                  <a:pt x="225290" y="146267"/>
                </a:lnTo>
                <a:lnTo>
                  <a:pt x="229808" y="134315"/>
                </a:lnTo>
                <a:lnTo>
                  <a:pt x="230885" y="131736"/>
                </a:lnTo>
                <a:lnTo>
                  <a:pt x="243735" y="137692"/>
                </a:lnTo>
                <a:lnTo>
                  <a:pt x="254633" y="142257"/>
                </a:lnTo>
                <a:lnTo>
                  <a:pt x="264470" y="146980"/>
                </a:lnTo>
                <a:lnTo>
                  <a:pt x="274139" y="153409"/>
                </a:lnTo>
                <a:lnTo>
                  <a:pt x="284529" y="163093"/>
                </a:lnTo>
                <a:lnTo>
                  <a:pt x="286512" y="165264"/>
                </a:lnTo>
                <a:lnTo>
                  <a:pt x="296925" y="172332"/>
                </a:lnTo>
                <a:lnTo>
                  <a:pt x="308512" y="176537"/>
                </a:lnTo>
                <a:lnTo>
                  <a:pt x="320823" y="178947"/>
                </a:lnTo>
                <a:lnTo>
                  <a:pt x="333408" y="180626"/>
                </a:lnTo>
                <a:lnTo>
                  <a:pt x="345818" y="182641"/>
                </a:lnTo>
                <a:lnTo>
                  <a:pt x="349757" y="183552"/>
                </a:lnTo>
                <a:lnTo>
                  <a:pt x="373379" y="183552"/>
                </a:lnTo>
                <a:lnTo>
                  <a:pt x="384047" y="181266"/>
                </a:lnTo>
                <a:lnTo>
                  <a:pt x="395478" y="180504"/>
                </a:lnTo>
                <a:lnTo>
                  <a:pt x="403097" y="175932"/>
                </a:lnTo>
                <a:lnTo>
                  <a:pt x="406907" y="169074"/>
                </a:lnTo>
                <a:lnTo>
                  <a:pt x="410485" y="155520"/>
                </a:lnTo>
                <a:lnTo>
                  <a:pt x="408122" y="146438"/>
                </a:lnTo>
                <a:lnTo>
                  <a:pt x="401200" y="139376"/>
                </a:lnTo>
                <a:lnTo>
                  <a:pt x="391102" y="131885"/>
                </a:lnTo>
                <a:lnTo>
                  <a:pt x="390906" y="131736"/>
                </a:lnTo>
                <a:lnTo>
                  <a:pt x="398513" y="133880"/>
                </a:lnTo>
                <a:lnTo>
                  <a:pt x="407939" y="137455"/>
                </a:lnTo>
                <a:lnTo>
                  <a:pt x="418755" y="141958"/>
                </a:lnTo>
                <a:lnTo>
                  <a:pt x="430527" y="146886"/>
                </a:lnTo>
                <a:lnTo>
                  <a:pt x="442826" y="151736"/>
                </a:lnTo>
                <a:lnTo>
                  <a:pt x="455219" y="156004"/>
                </a:lnTo>
                <a:lnTo>
                  <a:pt x="467277" y="159188"/>
                </a:lnTo>
                <a:lnTo>
                  <a:pt x="478567" y="160785"/>
                </a:lnTo>
                <a:lnTo>
                  <a:pt x="488658" y="160291"/>
                </a:lnTo>
                <a:lnTo>
                  <a:pt x="497119" y="157204"/>
                </a:lnTo>
                <a:lnTo>
                  <a:pt x="503519" y="151020"/>
                </a:lnTo>
                <a:lnTo>
                  <a:pt x="505967" y="146214"/>
                </a:lnTo>
                <a:lnTo>
                  <a:pt x="506367" y="133428"/>
                </a:lnTo>
                <a:lnTo>
                  <a:pt x="502365" y="122898"/>
                </a:lnTo>
                <a:lnTo>
                  <a:pt x="494947" y="114212"/>
                </a:lnTo>
                <a:lnTo>
                  <a:pt x="485098" y="106956"/>
                </a:lnTo>
                <a:lnTo>
                  <a:pt x="473804" y="100718"/>
                </a:lnTo>
                <a:lnTo>
                  <a:pt x="462049" y="95085"/>
                </a:lnTo>
                <a:lnTo>
                  <a:pt x="450819" y="89642"/>
                </a:lnTo>
                <a:lnTo>
                  <a:pt x="441100" y="83979"/>
                </a:lnTo>
                <a:lnTo>
                  <a:pt x="439673" y="82968"/>
                </a:lnTo>
                <a:lnTo>
                  <a:pt x="449233" y="79821"/>
                </a:lnTo>
                <a:lnTo>
                  <a:pt x="458930" y="76984"/>
                </a:lnTo>
                <a:lnTo>
                  <a:pt x="468556" y="74359"/>
                </a:lnTo>
                <a:lnTo>
                  <a:pt x="477899" y="71851"/>
                </a:lnTo>
                <a:lnTo>
                  <a:pt x="486749" y="69360"/>
                </a:lnTo>
                <a:lnTo>
                  <a:pt x="494896" y="66790"/>
                </a:lnTo>
                <a:lnTo>
                  <a:pt x="502131" y="64043"/>
                </a:lnTo>
                <a:lnTo>
                  <a:pt x="508242" y="61022"/>
                </a:lnTo>
                <a:lnTo>
                  <a:pt x="513019" y="57630"/>
                </a:lnTo>
                <a:lnTo>
                  <a:pt x="516253" y="53769"/>
                </a:lnTo>
                <a:lnTo>
                  <a:pt x="517733" y="49341"/>
                </a:lnTo>
                <a:lnTo>
                  <a:pt x="517248" y="44250"/>
                </a:lnTo>
                <a:lnTo>
                  <a:pt x="514589" y="38399"/>
                </a:lnTo>
                <a:lnTo>
                  <a:pt x="509545" y="31688"/>
                </a:lnTo>
                <a:lnTo>
                  <a:pt x="501906" y="24023"/>
                </a:lnTo>
                <a:lnTo>
                  <a:pt x="491462" y="15304"/>
                </a:lnTo>
                <a:lnTo>
                  <a:pt x="483108" y="9054"/>
                </a:lnTo>
                <a:lnTo>
                  <a:pt x="472142" y="3452"/>
                </a:lnTo>
                <a:lnTo>
                  <a:pt x="462453" y="609"/>
                </a:lnTo>
                <a:lnTo>
                  <a:pt x="453777" y="0"/>
                </a:lnTo>
                <a:lnTo>
                  <a:pt x="445851" y="1100"/>
                </a:lnTo>
                <a:lnTo>
                  <a:pt x="438413" y="3388"/>
                </a:lnTo>
                <a:lnTo>
                  <a:pt x="431199" y="6337"/>
                </a:lnTo>
                <a:lnTo>
                  <a:pt x="423947" y="9425"/>
                </a:lnTo>
                <a:lnTo>
                  <a:pt x="416393" y="12128"/>
                </a:lnTo>
                <a:lnTo>
                  <a:pt x="408275" y="13921"/>
                </a:lnTo>
                <a:lnTo>
                  <a:pt x="399330" y="14281"/>
                </a:lnTo>
                <a:lnTo>
                  <a:pt x="389294" y="12683"/>
                </a:lnTo>
                <a:lnTo>
                  <a:pt x="377906" y="8605"/>
                </a:lnTo>
                <a:lnTo>
                  <a:pt x="372618" y="6006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1258062" y="5827776"/>
            <a:ext cx="342900" cy="803148"/>
          </a:xfrm>
          <a:custGeom>
            <a:avLst/>
            <a:gdLst/>
            <a:ahLst/>
            <a:cxnLst/>
            <a:rect l="l" t="t" r="r" b="b"/>
            <a:pathLst>
              <a:path w="342900" h="803148">
                <a:moveTo>
                  <a:pt x="30027" y="797568"/>
                </a:moveTo>
                <a:lnTo>
                  <a:pt x="41173" y="786647"/>
                </a:lnTo>
                <a:lnTo>
                  <a:pt x="50116" y="778587"/>
                </a:lnTo>
                <a:lnTo>
                  <a:pt x="58117" y="772817"/>
                </a:lnTo>
                <a:lnTo>
                  <a:pt x="66437" y="768767"/>
                </a:lnTo>
                <a:lnTo>
                  <a:pt x="76337" y="765868"/>
                </a:lnTo>
              </a:path>
              <a:path w="342900" h="803148">
                <a:moveTo>
                  <a:pt x="89077" y="763548"/>
                </a:moveTo>
                <a:lnTo>
                  <a:pt x="105918" y="761238"/>
                </a:lnTo>
                <a:lnTo>
                  <a:pt x="117572" y="760873"/>
                </a:lnTo>
                <a:lnTo>
                  <a:pt x="130213" y="760452"/>
                </a:lnTo>
                <a:lnTo>
                  <a:pt x="142704" y="760058"/>
                </a:lnTo>
              </a:path>
              <a:path w="342900" h="803148">
                <a:moveTo>
                  <a:pt x="167712" y="759543"/>
                </a:moveTo>
                <a:lnTo>
                  <a:pt x="180467" y="759519"/>
                </a:lnTo>
                <a:lnTo>
                  <a:pt x="193547" y="759714"/>
                </a:lnTo>
              </a:path>
              <a:path w="342900" h="803148">
                <a:moveTo>
                  <a:pt x="197327" y="759571"/>
                </a:moveTo>
                <a:lnTo>
                  <a:pt x="209353" y="759526"/>
                </a:lnTo>
                <a:lnTo>
                  <a:pt x="222727" y="759747"/>
                </a:lnTo>
                <a:lnTo>
                  <a:pt x="236640" y="759903"/>
                </a:lnTo>
                <a:lnTo>
                  <a:pt x="250288" y="759662"/>
                </a:lnTo>
                <a:lnTo>
                  <a:pt x="262862" y="758694"/>
                </a:lnTo>
              </a:path>
              <a:path w="342900" h="803148">
                <a:moveTo>
                  <a:pt x="273557" y="756666"/>
                </a:moveTo>
                <a:lnTo>
                  <a:pt x="279570" y="755829"/>
                </a:lnTo>
                <a:lnTo>
                  <a:pt x="293958" y="752957"/>
                </a:lnTo>
                <a:lnTo>
                  <a:pt x="305125" y="749072"/>
                </a:lnTo>
                <a:lnTo>
                  <a:pt x="314337" y="743779"/>
                </a:lnTo>
                <a:lnTo>
                  <a:pt x="322859" y="736685"/>
                </a:lnTo>
                <a:lnTo>
                  <a:pt x="331958" y="727396"/>
                </a:lnTo>
                <a:lnTo>
                  <a:pt x="342900" y="715518"/>
                </a:lnTo>
                <a:lnTo>
                  <a:pt x="341224" y="703352"/>
                </a:lnTo>
                <a:lnTo>
                  <a:pt x="339228" y="690818"/>
                </a:lnTo>
                <a:lnTo>
                  <a:pt x="337002" y="678323"/>
                </a:lnTo>
                <a:lnTo>
                  <a:pt x="334587" y="665859"/>
                </a:lnTo>
                <a:lnTo>
                  <a:pt x="332022" y="653419"/>
                </a:lnTo>
                <a:lnTo>
                  <a:pt x="329347" y="640998"/>
                </a:lnTo>
                <a:lnTo>
                  <a:pt x="326602" y="628587"/>
                </a:lnTo>
                <a:lnTo>
                  <a:pt x="323827" y="616181"/>
                </a:lnTo>
                <a:lnTo>
                  <a:pt x="321062" y="603772"/>
                </a:lnTo>
                <a:lnTo>
                  <a:pt x="318347" y="591354"/>
                </a:lnTo>
                <a:lnTo>
                  <a:pt x="315720" y="578919"/>
                </a:lnTo>
                <a:lnTo>
                  <a:pt x="313223" y="566461"/>
                </a:lnTo>
                <a:lnTo>
                  <a:pt x="310896" y="553974"/>
                </a:lnTo>
              </a:path>
              <a:path w="342900" h="803148">
                <a:moveTo>
                  <a:pt x="28148" y="504444"/>
                </a:moveTo>
                <a:lnTo>
                  <a:pt x="28273" y="520651"/>
                </a:lnTo>
                <a:lnTo>
                  <a:pt x="28343" y="561241"/>
                </a:lnTo>
                <a:lnTo>
                  <a:pt x="28182" y="601793"/>
                </a:lnTo>
                <a:lnTo>
                  <a:pt x="27802" y="642281"/>
                </a:lnTo>
                <a:lnTo>
                  <a:pt x="27219" y="682685"/>
                </a:lnTo>
                <a:lnTo>
                  <a:pt x="26445" y="722979"/>
                </a:lnTo>
                <a:lnTo>
                  <a:pt x="25496" y="763141"/>
                </a:lnTo>
                <a:lnTo>
                  <a:pt x="24384" y="803148"/>
                </a:lnTo>
                <a:lnTo>
                  <a:pt x="30027" y="797568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1568958" y="6203442"/>
            <a:ext cx="226314" cy="179070"/>
          </a:xfrm>
          <a:custGeom>
            <a:avLst/>
            <a:gdLst/>
            <a:ahLst/>
            <a:cxnLst/>
            <a:rect l="l" t="t" r="r" b="b"/>
            <a:pathLst>
              <a:path w="226314" h="179070">
                <a:moveTo>
                  <a:pt x="24999" y="128778"/>
                </a:moveTo>
                <a:lnTo>
                  <a:pt x="22196" y="133997"/>
                </a:lnTo>
                <a:lnTo>
                  <a:pt x="16218" y="145342"/>
                </a:lnTo>
                <a:lnTo>
                  <a:pt x="10431" y="156719"/>
                </a:lnTo>
                <a:lnTo>
                  <a:pt x="4922" y="168131"/>
                </a:lnTo>
                <a:lnTo>
                  <a:pt x="0" y="17907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624078" y="5438394"/>
            <a:ext cx="899922" cy="1501139"/>
          </a:xfrm>
          <a:custGeom>
            <a:avLst/>
            <a:gdLst/>
            <a:ahLst/>
            <a:cxnLst/>
            <a:rect l="l" t="t" r="r" b="b"/>
            <a:pathLst>
              <a:path w="899922" h="1501139">
                <a:moveTo>
                  <a:pt x="261077" y="1496222"/>
                </a:moveTo>
                <a:lnTo>
                  <a:pt x="249356" y="1491333"/>
                </a:lnTo>
                <a:lnTo>
                  <a:pt x="237633" y="1486467"/>
                </a:lnTo>
                <a:lnTo>
                  <a:pt x="225907" y="1481619"/>
                </a:lnTo>
                <a:lnTo>
                  <a:pt x="214177" y="1476784"/>
                </a:lnTo>
                <a:lnTo>
                  <a:pt x="202443" y="1471955"/>
                </a:lnTo>
              </a:path>
              <a:path w="899922" h="1501139">
                <a:moveTo>
                  <a:pt x="272796" y="1501139"/>
                </a:moveTo>
                <a:lnTo>
                  <a:pt x="261077" y="1496222"/>
                </a:lnTo>
              </a:path>
              <a:path w="899922" h="1501139">
                <a:moveTo>
                  <a:pt x="202443" y="1471955"/>
                </a:moveTo>
                <a:lnTo>
                  <a:pt x="190704" y="1467129"/>
                </a:lnTo>
                <a:lnTo>
                  <a:pt x="202443" y="1471957"/>
                </a:lnTo>
              </a:path>
              <a:path w="899922" h="1501139">
                <a:moveTo>
                  <a:pt x="190704" y="1467129"/>
                </a:moveTo>
                <a:lnTo>
                  <a:pt x="178959" y="1462299"/>
                </a:lnTo>
                <a:lnTo>
                  <a:pt x="190704" y="1467130"/>
                </a:lnTo>
              </a:path>
              <a:path w="899922" h="1501139">
                <a:moveTo>
                  <a:pt x="148238" y="1342820"/>
                </a:moveTo>
                <a:lnTo>
                  <a:pt x="148208" y="1349359"/>
                </a:lnTo>
                <a:lnTo>
                  <a:pt x="148225" y="1383126"/>
                </a:lnTo>
                <a:lnTo>
                  <a:pt x="148558" y="1416716"/>
                </a:lnTo>
                <a:lnTo>
                  <a:pt x="149352" y="1450085"/>
                </a:lnTo>
                <a:lnTo>
                  <a:pt x="155451" y="1452609"/>
                </a:lnTo>
                <a:lnTo>
                  <a:pt x="167208" y="1457461"/>
                </a:lnTo>
                <a:lnTo>
                  <a:pt x="178959" y="1462299"/>
                </a:lnTo>
              </a:path>
              <a:path w="899922" h="1501139">
                <a:moveTo>
                  <a:pt x="148365" y="1315455"/>
                </a:moveTo>
                <a:lnTo>
                  <a:pt x="148553" y="1281458"/>
                </a:lnTo>
                <a:lnTo>
                  <a:pt x="148629" y="1247408"/>
                </a:lnTo>
                <a:lnTo>
                  <a:pt x="148450" y="1213348"/>
                </a:lnTo>
                <a:lnTo>
                  <a:pt x="147874" y="1179319"/>
                </a:lnTo>
                <a:lnTo>
                  <a:pt x="146757" y="1145364"/>
                </a:lnTo>
                <a:lnTo>
                  <a:pt x="144956" y="1111524"/>
                </a:lnTo>
                <a:lnTo>
                  <a:pt x="142328" y="1077841"/>
                </a:lnTo>
                <a:lnTo>
                  <a:pt x="138732" y="1044357"/>
                </a:lnTo>
                <a:lnTo>
                  <a:pt x="134023" y="1011114"/>
                </a:lnTo>
                <a:lnTo>
                  <a:pt x="128058" y="978153"/>
                </a:lnTo>
                <a:lnTo>
                  <a:pt x="120696" y="945517"/>
                </a:lnTo>
                <a:lnTo>
                  <a:pt x="111793" y="913247"/>
                </a:lnTo>
                <a:lnTo>
                  <a:pt x="105339" y="893826"/>
                </a:lnTo>
              </a:path>
              <a:path w="899922" h="1501139">
                <a:moveTo>
                  <a:pt x="148238" y="1342820"/>
                </a:moveTo>
                <a:lnTo>
                  <a:pt x="148365" y="1315455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1596390" y="6472857"/>
            <a:ext cx="150114" cy="81104"/>
          </a:xfrm>
          <a:custGeom>
            <a:avLst/>
            <a:gdLst/>
            <a:ahLst/>
            <a:cxnLst/>
            <a:rect l="l" t="t" r="r" b="b"/>
            <a:pathLst>
              <a:path w="150114" h="81104">
                <a:moveTo>
                  <a:pt x="150114" y="24716"/>
                </a:moveTo>
                <a:lnTo>
                  <a:pt x="134922" y="18422"/>
                </a:lnTo>
                <a:lnTo>
                  <a:pt x="121599" y="13080"/>
                </a:lnTo>
                <a:lnTo>
                  <a:pt x="109761" y="8671"/>
                </a:lnTo>
                <a:lnTo>
                  <a:pt x="99024" y="5177"/>
                </a:lnTo>
                <a:lnTo>
                  <a:pt x="89005" y="2581"/>
                </a:lnTo>
                <a:lnTo>
                  <a:pt x="79320" y="865"/>
                </a:lnTo>
                <a:lnTo>
                  <a:pt x="69584" y="10"/>
                </a:lnTo>
                <a:lnTo>
                  <a:pt x="59415" y="0"/>
                </a:lnTo>
                <a:lnTo>
                  <a:pt x="48427" y="815"/>
                </a:lnTo>
                <a:lnTo>
                  <a:pt x="36238" y="2438"/>
                </a:lnTo>
                <a:lnTo>
                  <a:pt x="22464" y="4851"/>
                </a:lnTo>
                <a:lnTo>
                  <a:pt x="6720" y="8036"/>
                </a:lnTo>
                <a:lnTo>
                  <a:pt x="0" y="9476"/>
                </a:lnTo>
                <a:lnTo>
                  <a:pt x="8381" y="71960"/>
                </a:lnTo>
                <a:lnTo>
                  <a:pt x="96011" y="81104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1692402" y="6729222"/>
            <a:ext cx="408431" cy="146303"/>
          </a:xfrm>
          <a:custGeom>
            <a:avLst/>
            <a:gdLst/>
            <a:ahLst/>
            <a:cxnLst/>
            <a:rect l="l" t="t" r="r" b="b"/>
            <a:pathLst>
              <a:path w="408431" h="146303">
                <a:moveTo>
                  <a:pt x="408431" y="56387"/>
                </a:moveTo>
                <a:lnTo>
                  <a:pt x="396220" y="58987"/>
                </a:lnTo>
                <a:lnTo>
                  <a:pt x="383846" y="60827"/>
                </a:lnTo>
                <a:lnTo>
                  <a:pt x="371343" y="61980"/>
                </a:lnTo>
                <a:lnTo>
                  <a:pt x="358745" y="62517"/>
                </a:lnTo>
                <a:lnTo>
                  <a:pt x="346086" y="62508"/>
                </a:lnTo>
                <a:lnTo>
                  <a:pt x="333398" y="62026"/>
                </a:lnTo>
                <a:lnTo>
                  <a:pt x="320715" y="61142"/>
                </a:lnTo>
                <a:lnTo>
                  <a:pt x="308071" y="59926"/>
                </a:lnTo>
                <a:lnTo>
                  <a:pt x="295499" y="58451"/>
                </a:lnTo>
                <a:lnTo>
                  <a:pt x="283033" y="56787"/>
                </a:lnTo>
                <a:lnTo>
                  <a:pt x="270706" y="55006"/>
                </a:lnTo>
                <a:lnTo>
                  <a:pt x="259255" y="52979"/>
                </a:lnTo>
                <a:lnTo>
                  <a:pt x="246262" y="49051"/>
                </a:lnTo>
                <a:lnTo>
                  <a:pt x="232560" y="44094"/>
                </a:lnTo>
                <a:lnTo>
                  <a:pt x="219944" y="39121"/>
                </a:lnTo>
                <a:lnTo>
                  <a:pt x="211836" y="35813"/>
                </a:lnTo>
                <a:lnTo>
                  <a:pt x="200179" y="30517"/>
                </a:lnTo>
                <a:lnTo>
                  <a:pt x="188019" y="26817"/>
                </a:lnTo>
                <a:lnTo>
                  <a:pt x="175623" y="23885"/>
                </a:lnTo>
                <a:lnTo>
                  <a:pt x="163260" y="20891"/>
                </a:lnTo>
                <a:lnTo>
                  <a:pt x="154686" y="18287"/>
                </a:lnTo>
                <a:lnTo>
                  <a:pt x="148466" y="29314"/>
                </a:lnTo>
                <a:lnTo>
                  <a:pt x="142151" y="40317"/>
                </a:lnTo>
                <a:lnTo>
                  <a:pt x="135788" y="51315"/>
                </a:lnTo>
                <a:lnTo>
                  <a:pt x="129424" y="62328"/>
                </a:lnTo>
                <a:lnTo>
                  <a:pt x="123106" y="73376"/>
                </a:lnTo>
                <a:lnTo>
                  <a:pt x="116882" y="84479"/>
                </a:lnTo>
                <a:lnTo>
                  <a:pt x="110798" y="95657"/>
                </a:lnTo>
                <a:lnTo>
                  <a:pt x="104902" y="106928"/>
                </a:lnTo>
                <a:lnTo>
                  <a:pt x="99242" y="118313"/>
                </a:lnTo>
                <a:lnTo>
                  <a:pt x="93865" y="129832"/>
                </a:lnTo>
                <a:lnTo>
                  <a:pt x="88817" y="141503"/>
                </a:lnTo>
                <a:lnTo>
                  <a:pt x="86868" y="146303"/>
                </a:lnTo>
                <a:lnTo>
                  <a:pt x="72289" y="144377"/>
                </a:lnTo>
                <a:lnTo>
                  <a:pt x="59561" y="141651"/>
                </a:lnTo>
                <a:lnTo>
                  <a:pt x="48127" y="138105"/>
                </a:lnTo>
                <a:lnTo>
                  <a:pt x="37431" y="133718"/>
                </a:lnTo>
                <a:lnTo>
                  <a:pt x="26919" y="128470"/>
                </a:lnTo>
                <a:lnTo>
                  <a:pt x="16034" y="122341"/>
                </a:lnTo>
                <a:lnTo>
                  <a:pt x="4220" y="115311"/>
                </a:lnTo>
                <a:lnTo>
                  <a:pt x="0" y="112775"/>
                </a:lnTo>
                <a:lnTo>
                  <a:pt x="4901" y="99113"/>
                </a:lnTo>
                <a:lnTo>
                  <a:pt x="9185" y="86664"/>
                </a:lnTo>
                <a:lnTo>
                  <a:pt x="12978" y="75056"/>
                </a:lnTo>
                <a:lnTo>
                  <a:pt x="16407" y="63916"/>
                </a:lnTo>
                <a:lnTo>
                  <a:pt x="19600" y="52873"/>
                </a:lnTo>
                <a:lnTo>
                  <a:pt x="22684" y="41555"/>
                </a:lnTo>
                <a:lnTo>
                  <a:pt x="25787" y="29589"/>
                </a:lnTo>
                <a:lnTo>
                  <a:pt x="29035" y="16604"/>
                </a:lnTo>
                <a:lnTo>
                  <a:pt x="31242" y="7620"/>
                </a:lnTo>
                <a:lnTo>
                  <a:pt x="23622" y="6857"/>
                </a:lnTo>
                <a:lnTo>
                  <a:pt x="16002" y="3048"/>
                </a:lnTo>
                <a:lnTo>
                  <a:pt x="6858" y="2285"/>
                </a:lnTo>
                <a:lnTo>
                  <a:pt x="0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1982724" y="6400038"/>
            <a:ext cx="324422" cy="227076"/>
          </a:xfrm>
          <a:custGeom>
            <a:avLst/>
            <a:gdLst/>
            <a:ahLst/>
            <a:cxnLst/>
            <a:rect l="l" t="t" r="r" b="b"/>
            <a:pathLst>
              <a:path w="324422" h="227076">
                <a:moveTo>
                  <a:pt x="0" y="0"/>
                </a:moveTo>
                <a:lnTo>
                  <a:pt x="11262" y="4412"/>
                </a:lnTo>
                <a:lnTo>
                  <a:pt x="22965" y="9091"/>
                </a:lnTo>
                <a:lnTo>
                  <a:pt x="35000" y="13932"/>
                </a:lnTo>
                <a:lnTo>
                  <a:pt x="47258" y="18827"/>
                </a:lnTo>
                <a:lnTo>
                  <a:pt x="59630" y="23670"/>
                </a:lnTo>
                <a:lnTo>
                  <a:pt x="72008" y="28354"/>
                </a:lnTo>
                <a:lnTo>
                  <a:pt x="84281" y="32774"/>
                </a:lnTo>
                <a:lnTo>
                  <a:pt x="96343" y="36822"/>
                </a:lnTo>
                <a:lnTo>
                  <a:pt x="108084" y="40391"/>
                </a:lnTo>
                <a:lnTo>
                  <a:pt x="119395" y="43376"/>
                </a:lnTo>
                <a:lnTo>
                  <a:pt x="132124" y="44078"/>
                </a:lnTo>
                <a:lnTo>
                  <a:pt x="144744" y="46711"/>
                </a:lnTo>
                <a:lnTo>
                  <a:pt x="156839" y="50250"/>
                </a:lnTo>
                <a:lnTo>
                  <a:pt x="156971" y="50291"/>
                </a:lnTo>
                <a:lnTo>
                  <a:pt x="162306" y="51815"/>
                </a:lnTo>
                <a:lnTo>
                  <a:pt x="174498" y="54863"/>
                </a:lnTo>
                <a:lnTo>
                  <a:pt x="179069" y="56387"/>
                </a:lnTo>
                <a:lnTo>
                  <a:pt x="184403" y="57912"/>
                </a:lnTo>
                <a:lnTo>
                  <a:pt x="190500" y="56387"/>
                </a:lnTo>
                <a:lnTo>
                  <a:pt x="196595" y="53339"/>
                </a:lnTo>
                <a:lnTo>
                  <a:pt x="209228" y="49180"/>
                </a:lnTo>
                <a:lnTo>
                  <a:pt x="221399" y="45752"/>
                </a:lnTo>
                <a:lnTo>
                  <a:pt x="233385" y="43101"/>
                </a:lnTo>
                <a:lnTo>
                  <a:pt x="245464" y="41271"/>
                </a:lnTo>
                <a:lnTo>
                  <a:pt x="257912" y="40307"/>
                </a:lnTo>
                <a:lnTo>
                  <a:pt x="271006" y="40255"/>
                </a:lnTo>
                <a:lnTo>
                  <a:pt x="274319" y="40386"/>
                </a:lnTo>
                <a:lnTo>
                  <a:pt x="287443" y="42094"/>
                </a:lnTo>
                <a:lnTo>
                  <a:pt x="300503" y="44425"/>
                </a:lnTo>
                <a:lnTo>
                  <a:pt x="312228" y="49260"/>
                </a:lnTo>
                <a:lnTo>
                  <a:pt x="321350" y="58482"/>
                </a:lnTo>
                <a:lnTo>
                  <a:pt x="324422" y="78061"/>
                </a:lnTo>
                <a:lnTo>
                  <a:pt x="319965" y="86696"/>
                </a:lnTo>
                <a:lnTo>
                  <a:pt x="310954" y="90205"/>
                </a:lnTo>
                <a:lnTo>
                  <a:pt x="298626" y="91167"/>
                </a:lnTo>
                <a:lnTo>
                  <a:pt x="292607" y="91439"/>
                </a:lnTo>
                <a:lnTo>
                  <a:pt x="290271" y="107752"/>
                </a:lnTo>
                <a:lnTo>
                  <a:pt x="288433" y="121853"/>
                </a:lnTo>
                <a:lnTo>
                  <a:pt x="286845" y="134159"/>
                </a:lnTo>
                <a:lnTo>
                  <a:pt x="285259" y="145084"/>
                </a:lnTo>
                <a:lnTo>
                  <a:pt x="283427" y="155046"/>
                </a:lnTo>
                <a:lnTo>
                  <a:pt x="281099" y="164459"/>
                </a:lnTo>
                <a:lnTo>
                  <a:pt x="278028" y="173739"/>
                </a:lnTo>
                <a:lnTo>
                  <a:pt x="273966" y="183302"/>
                </a:lnTo>
                <a:lnTo>
                  <a:pt x="268664" y="193565"/>
                </a:lnTo>
                <a:lnTo>
                  <a:pt x="261875" y="204942"/>
                </a:lnTo>
                <a:lnTo>
                  <a:pt x="253349" y="217849"/>
                </a:lnTo>
                <a:lnTo>
                  <a:pt x="246887" y="227076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1692402" y="6463284"/>
            <a:ext cx="343662" cy="112013"/>
          </a:xfrm>
          <a:custGeom>
            <a:avLst/>
            <a:gdLst/>
            <a:ahLst/>
            <a:cxnLst/>
            <a:rect l="l" t="t" r="r" b="b"/>
            <a:pathLst>
              <a:path w="343662" h="112013">
                <a:moveTo>
                  <a:pt x="343662" y="112013"/>
                </a:moveTo>
                <a:lnTo>
                  <a:pt x="326031" y="110518"/>
                </a:lnTo>
                <a:lnTo>
                  <a:pt x="308680" y="109033"/>
                </a:lnTo>
                <a:lnTo>
                  <a:pt x="291576" y="107570"/>
                </a:lnTo>
                <a:lnTo>
                  <a:pt x="274686" y="106138"/>
                </a:lnTo>
                <a:lnTo>
                  <a:pt x="257978" y="104748"/>
                </a:lnTo>
                <a:lnTo>
                  <a:pt x="241419" y="103411"/>
                </a:lnTo>
                <a:lnTo>
                  <a:pt x="224975" y="102136"/>
                </a:lnTo>
                <a:lnTo>
                  <a:pt x="208614" y="100935"/>
                </a:lnTo>
                <a:lnTo>
                  <a:pt x="192304" y="99817"/>
                </a:lnTo>
                <a:lnTo>
                  <a:pt x="176012" y="98793"/>
                </a:lnTo>
                <a:lnTo>
                  <a:pt x="159705" y="97873"/>
                </a:lnTo>
                <a:lnTo>
                  <a:pt x="143349" y="97069"/>
                </a:lnTo>
                <a:lnTo>
                  <a:pt x="126914" y="96389"/>
                </a:lnTo>
                <a:lnTo>
                  <a:pt x="110365" y="95845"/>
                </a:lnTo>
                <a:lnTo>
                  <a:pt x="93670" y="95447"/>
                </a:lnTo>
                <a:lnTo>
                  <a:pt x="76796" y="95206"/>
                </a:lnTo>
                <a:lnTo>
                  <a:pt x="59710" y="95131"/>
                </a:lnTo>
                <a:lnTo>
                  <a:pt x="42381" y="95233"/>
                </a:lnTo>
                <a:lnTo>
                  <a:pt x="24774" y="95523"/>
                </a:lnTo>
                <a:lnTo>
                  <a:pt x="6858" y="96012"/>
                </a:lnTo>
                <a:lnTo>
                  <a:pt x="5334" y="93725"/>
                </a:lnTo>
                <a:lnTo>
                  <a:pt x="4572" y="92201"/>
                </a:lnTo>
                <a:lnTo>
                  <a:pt x="0" y="87630"/>
                </a:lnTo>
                <a:lnTo>
                  <a:pt x="1524" y="79247"/>
                </a:lnTo>
                <a:lnTo>
                  <a:pt x="8381" y="69341"/>
                </a:lnTo>
                <a:lnTo>
                  <a:pt x="16002" y="60960"/>
                </a:lnTo>
                <a:lnTo>
                  <a:pt x="27431" y="51815"/>
                </a:lnTo>
                <a:lnTo>
                  <a:pt x="38100" y="44958"/>
                </a:lnTo>
                <a:lnTo>
                  <a:pt x="50292" y="38862"/>
                </a:lnTo>
                <a:lnTo>
                  <a:pt x="61220" y="34018"/>
                </a:lnTo>
                <a:lnTo>
                  <a:pt x="72349" y="32645"/>
                </a:lnTo>
                <a:lnTo>
                  <a:pt x="83849" y="33265"/>
                </a:lnTo>
                <a:lnTo>
                  <a:pt x="95892" y="34401"/>
                </a:lnTo>
                <a:lnTo>
                  <a:pt x="108650" y="34574"/>
                </a:lnTo>
                <a:lnTo>
                  <a:pt x="112014" y="34289"/>
                </a:lnTo>
                <a:lnTo>
                  <a:pt x="122974" y="35188"/>
                </a:lnTo>
                <a:lnTo>
                  <a:pt x="134515" y="35545"/>
                </a:lnTo>
                <a:lnTo>
                  <a:pt x="146559" y="35419"/>
                </a:lnTo>
                <a:lnTo>
                  <a:pt x="159026" y="34873"/>
                </a:lnTo>
                <a:lnTo>
                  <a:pt x="171840" y="33966"/>
                </a:lnTo>
                <a:lnTo>
                  <a:pt x="184922" y="32760"/>
                </a:lnTo>
                <a:lnTo>
                  <a:pt x="198193" y="31316"/>
                </a:lnTo>
                <a:lnTo>
                  <a:pt x="211576" y="29693"/>
                </a:lnTo>
                <a:lnTo>
                  <a:pt x="224992" y="27954"/>
                </a:lnTo>
                <a:lnTo>
                  <a:pt x="238363" y="26158"/>
                </a:lnTo>
                <a:lnTo>
                  <a:pt x="251611" y="24367"/>
                </a:lnTo>
                <a:lnTo>
                  <a:pt x="264658" y="22642"/>
                </a:lnTo>
                <a:lnTo>
                  <a:pt x="277426" y="21043"/>
                </a:lnTo>
                <a:lnTo>
                  <a:pt x="289836" y="19630"/>
                </a:lnTo>
                <a:lnTo>
                  <a:pt x="301810" y="18466"/>
                </a:lnTo>
                <a:lnTo>
                  <a:pt x="313270" y="17610"/>
                </a:lnTo>
                <a:lnTo>
                  <a:pt x="314706" y="17525"/>
                </a:lnTo>
                <a:lnTo>
                  <a:pt x="302372" y="14566"/>
                </a:lnTo>
                <a:lnTo>
                  <a:pt x="290066" y="11403"/>
                </a:lnTo>
                <a:lnTo>
                  <a:pt x="277777" y="8140"/>
                </a:lnTo>
                <a:lnTo>
                  <a:pt x="265489" y="4878"/>
                </a:lnTo>
                <a:lnTo>
                  <a:pt x="253190" y="1722"/>
                </a:lnTo>
                <a:lnTo>
                  <a:pt x="246125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1853184" y="6335010"/>
            <a:ext cx="166116" cy="124463"/>
          </a:xfrm>
          <a:custGeom>
            <a:avLst/>
            <a:gdLst/>
            <a:ahLst/>
            <a:cxnLst/>
            <a:rect l="l" t="t" r="r" b="b"/>
            <a:pathLst>
              <a:path w="166116" h="124463">
                <a:moveTo>
                  <a:pt x="129540" y="65027"/>
                </a:moveTo>
                <a:lnTo>
                  <a:pt x="127254" y="60455"/>
                </a:lnTo>
                <a:lnTo>
                  <a:pt x="122682" y="55121"/>
                </a:lnTo>
                <a:lnTo>
                  <a:pt x="116586" y="49787"/>
                </a:lnTo>
                <a:lnTo>
                  <a:pt x="113538" y="47501"/>
                </a:lnTo>
                <a:lnTo>
                  <a:pt x="115062" y="45215"/>
                </a:lnTo>
                <a:lnTo>
                  <a:pt x="116586" y="39881"/>
                </a:lnTo>
                <a:lnTo>
                  <a:pt x="116586" y="35309"/>
                </a:lnTo>
                <a:lnTo>
                  <a:pt x="113538" y="33785"/>
                </a:lnTo>
                <a:lnTo>
                  <a:pt x="119634" y="32261"/>
                </a:lnTo>
                <a:lnTo>
                  <a:pt x="128778" y="32261"/>
                </a:lnTo>
                <a:lnTo>
                  <a:pt x="137160" y="29213"/>
                </a:lnTo>
                <a:lnTo>
                  <a:pt x="145542" y="27689"/>
                </a:lnTo>
                <a:lnTo>
                  <a:pt x="153924" y="23879"/>
                </a:lnTo>
                <a:lnTo>
                  <a:pt x="160782" y="20831"/>
                </a:lnTo>
                <a:lnTo>
                  <a:pt x="164592" y="14735"/>
                </a:lnTo>
                <a:lnTo>
                  <a:pt x="166116" y="9401"/>
                </a:lnTo>
                <a:lnTo>
                  <a:pt x="155531" y="4768"/>
                </a:lnTo>
                <a:lnTo>
                  <a:pt x="143662" y="1696"/>
                </a:lnTo>
                <a:lnTo>
                  <a:pt x="130939" y="126"/>
                </a:lnTo>
                <a:lnTo>
                  <a:pt x="117791" y="0"/>
                </a:lnTo>
                <a:lnTo>
                  <a:pt x="104647" y="1256"/>
                </a:lnTo>
                <a:lnTo>
                  <a:pt x="91939" y="3836"/>
                </a:lnTo>
                <a:lnTo>
                  <a:pt x="80095" y="7681"/>
                </a:lnTo>
                <a:lnTo>
                  <a:pt x="69544" y="12731"/>
                </a:lnTo>
                <a:lnTo>
                  <a:pt x="66293" y="14735"/>
                </a:lnTo>
                <a:lnTo>
                  <a:pt x="56929" y="14007"/>
                </a:lnTo>
                <a:lnTo>
                  <a:pt x="46047" y="14460"/>
                </a:lnTo>
                <a:lnTo>
                  <a:pt x="34815" y="16289"/>
                </a:lnTo>
                <a:lnTo>
                  <a:pt x="24398" y="19688"/>
                </a:lnTo>
                <a:lnTo>
                  <a:pt x="15960" y="24851"/>
                </a:lnTo>
                <a:lnTo>
                  <a:pt x="10669" y="31975"/>
                </a:lnTo>
                <a:lnTo>
                  <a:pt x="9688" y="41253"/>
                </a:lnTo>
                <a:lnTo>
                  <a:pt x="13716" y="52073"/>
                </a:lnTo>
                <a:lnTo>
                  <a:pt x="1524" y="56645"/>
                </a:lnTo>
                <a:lnTo>
                  <a:pt x="0" y="63503"/>
                </a:lnTo>
                <a:lnTo>
                  <a:pt x="3810" y="75695"/>
                </a:lnTo>
                <a:lnTo>
                  <a:pt x="13716" y="87125"/>
                </a:lnTo>
                <a:lnTo>
                  <a:pt x="26670" y="97031"/>
                </a:lnTo>
                <a:lnTo>
                  <a:pt x="41148" y="106175"/>
                </a:lnTo>
                <a:lnTo>
                  <a:pt x="54102" y="110747"/>
                </a:lnTo>
                <a:lnTo>
                  <a:pt x="66293" y="109223"/>
                </a:lnTo>
                <a:lnTo>
                  <a:pt x="78486" y="115319"/>
                </a:lnTo>
                <a:lnTo>
                  <a:pt x="83820" y="119891"/>
                </a:lnTo>
                <a:lnTo>
                  <a:pt x="89916" y="121415"/>
                </a:lnTo>
                <a:lnTo>
                  <a:pt x="88392" y="124463"/>
                </a:lnTo>
                <a:lnTo>
                  <a:pt x="105918" y="112271"/>
                </a:lnTo>
                <a:lnTo>
                  <a:pt x="119634" y="98555"/>
                </a:lnTo>
                <a:lnTo>
                  <a:pt x="127254" y="82553"/>
                </a:lnTo>
                <a:lnTo>
                  <a:pt x="129540" y="65027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2170176" y="6271260"/>
            <a:ext cx="85343" cy="73913"/>
          </a:xfrm>
          <a:custGeom>
            <a:avLst/>
            <a:gdLst/>
            <a:ahLst/>
            <a:cxnLst/>
            <a:rect l="l" t="t" r="r" b="b"/>
            <a:pathLst>
              <a:path w="85343" h="73913">
                <a:moveTo>
                  <a:pt x="0" y="60960"/>
                </a:moveTo>
                <a:lnTo>
                  <a:pt x="0" y="73151"/>
                </a:lnTo>
                <a:lnTo>
                  <a:pt x="85343" y="73913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2130552" y="6134100"/>
            <a:ext cx="208025" cy="319277"/>
          </a:xfrm>
          <a:custGeom>
            <a:avLst/>
            <a:gdLst/>
            <a:ahLst/>
            <a:cxnLst/>
            <a:rect l="l" t="t" r="r" b="b"/>
            <a:pathLst>
              <a:path w="208025" h="319277">
                <a:moveTo>
                  <a:pt x="92237" y="231025"/>
                </a:moveTo>
                <a:lnTo>
                  <a:pt x="92869" y="231216"/>
                </a:lnTo>
                <a:lnTo>
                  <a:pt x="104048" y="235453"/>
                </a:lnTo>
                <a:lnTo>
                  <a:pt x="115670" y="240376"/>
                </a:lnTo>
                <a:lnTo>
                  <a:pt x="121920" y="243077"/>
                </a:lnTo>
                <a:lnTo>
                  <a:pt x="121661" y="228202"/>
                </a:lnTo>
                <a:lnTo>
                  <a:pt x="121200" y="216207"/>
                </a:lnTo>
                <a:lnTo>
                  <a:pt x="121108" y="205821"/>
                </a:lnTo>
                <a:lnTo>
                  <a:pt x="121759" y="198120"/>
                </a:lnTo>
              </a:path>
              <a:path w="208025" h="319277">
                <a:moveTo>
                  <a:pt x="92237" y="231025"/>
                </a:moveTo>
                <a:lnTo>
                  <a:pt x="81127" y="227662"/>
                </a:lnTo>
                <a:lnTo>
                  <a:pt x="67818" y="224789"/>
                </a:lnTo>
                <a:lnTo>
                  <a:pt x="61582" y="223352"/>
                </a:lnTo>
                <a:lnTo>
                  <a:pt x="53161" y="222790"/>
                </a:lnTo>
                <a:lnTo>
                  <a:pt x="44284" y="223430"/>
                </a:lnTo>
                <a:lnTo>
                  <a:pt x="35467" y="225178"/>
                </a:lnTo>
                <a:lnTo>
                  <a:pt x="27225" y="227936"/>
                </a:lnTo>
                <a:lnTo>
                  <a:pt x="20074" y="231609"/>
                </a:lnTo>
                <a:lnTo>
                  <a:pt x="14529" y="236100"/>
                </a:lnTo>
                <a:lnTo>
                  <a:pt x="11107" y="241313"/>
                </a:lnTo>
                <a:lnTo>
                  <a:pt x="10323" y="247152"/>
                </a:lnTo>
                <a:lnTo>
                  <a:pt x="12692" y="253521"/>
                </a:lnTo>
                <a:lnTo>
                  <a:pt x="18731" y="260323"/>
                </a:lnTo>
                <a:lnTo>
                  <a:pt x="28956" y="267462"/>
                </a:lnTo>
                <a:lnTo>
                  <a:pt x="28956" y="284988"/>
                </a:lnTo>
                <a:lnTo>
                  <a:pt x="31242" y="301751"/>
                </a:lnTo>
                <a:lnTo>
                  <a:pt x="36575" y="314705"/>
                </a:lnTo>
                <a:lnTo>
                  <a:pt x="48006" y="319277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2278380" y="6214110"/>
            <a:ext cx="162306" cy="230124"/>
          </a:xfrm>
          <a:custGeom>
            <a:avLst/>
            <a:gdLst/>
            <a:ahLst/>
            <a:cxnLst/>
            <a:rect l="l" t="t" r="r" b="b"/>
            <a:pathLst>
              <a:path w="162306" h="230124">
                <a:moveTo>
                  <a:pt x="42343" y="188619"/>
                </a:moveTo>
                <a:lnTo>
                  <a:pt x="51270" y="179860"/>
                </a:lnTo>
                <a:lnTo>
                  <a:pt x="60079" y="171004"/>
                </a:lnTo>
                <a:lnTo>
                  <a:pt x="68742" y="161985"/>
                </a:lnTo>
                <a:lnTo>
                  <a:pt x="77234" y="152732"/>
                </a:lnTo>
                <a:lnTo>
                  <a:pt x="85529" y="143177"/>
                </a:lnTo>
                <a:lnTo>
                  <a:pt x="93600" y="133251"/>
                </a:lnTo>
                <a:lnTo>
                  <a:pt x="101421" y="122887"/>
                </a:lnTo>
                <a:lnTo>
                  <a:pt x="104735" y="118110"/>
                </a:lnTo>
              </a:path>
              <a:path w="162306" h="230124">
                <a:moveTo>
                  <a:pt x="33323" y="197351"/>
                </a:moveTo>
                <a:lnTo>
                  <a:pt x="42343" y="188619"/>
                </a:lnTo>
              </a:path>
              <a:path w="162306" h="230124">
                <a:moveTo>
                  <a:pt x="33323" y="197351"/>
                </a:moveTo>
                <a:lnTo>
                  <a:pt x="24236" y="206125"/>
                </a:lnTo>
                <a:lnTo>
                  <a:pt x="15109" y="215009"/>
                </a:lnTo>
                <a:lnTo>
                  <a:pt x="5967" y="224073"/>
                </a:lnTo>
                <a:lnTo>
                  <a:pt x="0" y="230124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1866900" y="6755130"/>
            <a:ext cx="288798" cy="79249"/>
          </a:xfrm>
          <a:custGeom>
            <a:avLst/>
            <a:gdLst/>
            <a:ahLst/>
            <a:cxnLst/>
            <a:rect l="l" t="t" r="r" b="b"/>
            <a:pathLst>
              <a:path w="288798" h="79249">
                <a:moveTo>
                  <a:pt x="288798" y="33527"/>
                </a:moveTo>
                <a:lnTo>
                  <a:pt x="285750" y="42672"/>
                </a:lnTo>
                <a:lnTo>
                  <a:pt x="278130" y="49529"/>
                </a:lnTo>
                <a:lnTo>
                  <a:pt x="265175" y="57150"/>
                </a:lnTo>
                <a:lnTo>
                  <a:pt x="248412" y="64770"/>
                </a:lnTo>
                <a:lnTo>
                  <a:pt x="227837" y="70103"/>
                </a:lnTo>
                <a:lnTo>
                  <a:pt x="216444" y="72433"/>
                </a:lnTo>
                <a:lnTo>
                  <a:pt x="204377" y="74532"/>
                </a:lnTo>
                <a:lnTo>
                  <a:pt x="191790" y="76333"/>
                </a:lnTo>
                <a:lnTo>
                  <a:pt x="178838" y="77765"/>
                </a:lnTo>
                <a:lnTo>
                  <a:pt x="165673" y="78760"/>
                </a:lnTo>
                <a:lnTo>
                  <a:pt x="152451" y="79249"/>
                </a:lnTo>
                <a:lnTo>
                  <a:pt x="139323" y="79163"/>
                </a:lnTo>
                <a:lnTo>
                  <a:pt x="126445" y="78432"/>
                </a:lnTo>
                <a:lnTo>
                  <a:pt x="113970" y="76988"/>
                </a:lnTo>
                <a:lnTo>
                  <a:pt x="102052" y="74761"/>
                </a:lnTo>
                <a:lnTo>
                  <a:pt x="90844" y="71682"/>
                </a:lnTo>
                <a:lnTo>
                  <a:pt x="90677" y="71627"/>
                </a:lnTo>
                <a:lnTo>
                  <a:pt x="78507" y="68201"/>
                </a:lnTo>
                <a:lnTo>
                  <a:pt x="65985" y="64397"/>
                </a:lnTo>
                <a:lnTo>
                  <a:pt x="53451" y="60003"/>
                </a:lnTo>
                <a:lnTo>
                  <a:pt x="41239" y="54805"/>
                </a:lnTo>
                <a:lnTo>
                  <a:pt x="29687" y="48588"/>
                </a:lnTo>
                <a:lnTo>
                  <a:pt x="19131" y="41138"/>
                </a:lnTo>
                <a:lnTo>
                  <a:pt x="9907" y="32241"/>
                </a:lnTo>
                <a:lnTo>
                  <a:pt x="3048" y="22860"/>
                </a:lnTo>
                <a:lnTo>
                  <a:pt x="0" y="14477"/>
                </a:lnTo>
                <a:lnTo>
                  <a:pt x="0" y="9905"/>
                </a:lnTo>
                <a:lnTo>
                  <a:pt x="3048" y="6858"/>
                </a:lnTo>
                <a:lnTo>
                  <a:pt x="5333" y="2286"/>
                </a:lnTo>
                <a:lnTo>
                  <a:pt x="9906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2017776" y="6611111"/>
            <a:ext cx="281166" cy="155480"/>
          </a:xfrm>
          <a:custGeom>
            <a:avLst/>
            <a:gdLst/>
            <a:ahLst/>
            <a:cxnLst/>
            <a:rect l="l" t="t" r="r" b="b"/>
            <a:pathLst>
              <a:path w="281166" h="155480">
                <a:moveTo>
                  <a:pt x="111251" y="152400"/>
                </a:moveTo>
                <a:lnTo>
                  <a:pt x="99032" y="151286"/>
                </a:lnTo>
                <a:lnTo>
                  <a:pt x="85890" y="149889"/>
                </a:lnTo>
                <a:lnTo>
                  <a:pt x="72801" y="148247"/>
                </a:lnTo>
                <a:lnTo>
                  <a:pt x="60740" y="146398"/>
                </a:lnTo>
                <a:lnTo>
                  <a:pt x="60198" y="146304"/>
                </a:lnTo>
                <a:lnTo>
                  <a:pt x="47319" y="145446"/>
                </a:lnTo>
                <a:lnTo>
                  <a:pt x="34423" y="144335"/>
                </a:lnTo>
                <a:lnTo>
                  <a:pt x="21962" y="141918"/>
                </a:lnTo>
                <a:lnTo>
                  <a:pt x="10391" y="137139"/>
                </a:lnTo>
                <a:lnTo>
                  <a:pt x="6857" y="134874"/>
                </a:lnTo>
                <a:lnTo>
                  <a:pt x="1524" y="130302"/>
                </a:lnTo>
                <a:lnTo>
                  <a:pt x="0" y="122682"/>
                </a:lnTo>
                <a:lnTo>
                  <a:pt x="0" y="116586"/>
                </a:lnTo>
                <a:lnTo>
                  <a:pt x="3810" y="111252"/>
                </a:lnTo>
                <a:lnTo>
                  <a:pt x="13716" y="99060"/>
                </a:lnTo>
                <a:lnTo>
                  <a:pt x="24384" y="87630"/>
                </a:lnTo>
                <a:lnTo>
                  <a:pt x="34290" y="76962"/>
                </a:lnTo>
                <a:lnTo>
                  <a:pt x="45719" y="66294"/>
                </a:lnTo>
                <a:lnTo>
                  <a:pt x="58674" y="56388"/>
                </a:lnTo>
                <a:lnTo>
                  <a:pt x="70104" y="45720"/>
                </a:lnTo>
                <a:lnTo>
                  <a:pt x="81534" y="37338"/>
                </a:lnTo>
                <a:lnTo>
                  <a:pt x="94487" y="28956"/>
                </a:lnTo>
                <a:lnTo>
                  <a:pt x="103631" y="24384"/>
                </a:lnTo>
                <a:lnTo>
                  <a:pt x="115824" y="20574"/>
                </a:lnTo>
                <a:lnTo>
                  <a:pt x="125730" y="20574"/>
                </a:lnTo>
                <a:lnTo>
                  <a:pt x="134874" y="24384"/>
                </a:lnTo>
                <a:lnTo>
                  <a:pt x="146684" y="28414"/>
                </a:lnTo>
                <a:lnTo>
                  <a:pt x="158509" y="30600"/>
                </a:lnTo>
                <a:lnTo>
                  <a:pt x="170321" y="31147"/>
                </a:lnTo>
                <a:lnTo>
                  <a:pt x="182090" y="30258"/>
                </a:lnTo>
                <a:lnTo>
                  <a:pt x="193787" y="28139"/>
                </a:lnTo>
                <a:lnTo>
                  <a:pt x="205384" y="24992"/>
                </a:lnTo>
                <a:lnTo>
                  <a:pt x="216852" y="21023"/>
                </a:lnTo>
                <a:lnTo>
                  <a:pt x="228160" y="16435"/>
                </a:lnTo>
                <a:lnTo>
                  <a:pt x="239281" y="11432"/>
                </a:lnTo>
                <a:lnTo>
                  <a:pt x="250186" y="6219"/>
                </a:lnTo>
                <a:lnTo>
                  <a:pt x="260844" y="999"/>
                </a:lnTo>
                <a:lnTo>
                  <a:pt x="262890" y="0"/>
                </a:lnTo>
                <a:lnTo>
                  <a:pt x="273100" y="1337"/>
                </a:lnTo>
                <a:lnTo>
                  <a:pt x="278897" y="8128"/>
                </a:lnTo>
                <a:lnTo>
                  <a:pt x="281166" y="18684"/>
                </a:lnTo>
                <a:lnTo>
                  <a:pt x="280791" y="31318"/>
                </a:lnTo>
                <a:lnTo>
                  <a:pt x="278658" y="44341"/>
                </a:lnTo>
                <a:lnTo>
                  <a:pt x="275653" y="56067"/>
                </a:lnTo>
                <a:lnTo>
                  <a:pt x="272660" y="64807"/>
                </a:lnTo>
                <a:lnTo>
                  <a:pt x="265431" y="80498"/>
                </a:lnTo>
                <a:lnTo>
                  <a:pt x="259018" y="93766"/>
                </a:lnTo>
                <a:lnTo>
                  <a:pt x="252538" y="106002"/>
                </a:lnTo>
                <a:lnTo>
                  <a:pt x="245736" y="117113"/>
                </a:lnTo>
                <a:lnTo>
                  <a:pt x="238355" y="127005"/>
                </a:lnTo>
                <a:lnTo>
                  <a:pt x="230138" y="135583"/>
                </a:lnTo>
                <a:lnTo>
                  <a:pt x="220830" y="142754"/>
                </a:lnTo>
                <a:lnTo>
                  <a:pt x="210173" y="148423"/>
                </a:lnTo>
                <a:lnTo>
                  <a:pt x="197913" y="152496"/>
                </a:lnTo>
                <a:lnTo>
                  <a:pt x="183792" y="154880"/>
                </a:lnTo>
                <a:lnTo>
                  <a:pt x="167553" y="155480"/>
                </a:lnTo>
                <a:lnTo>
                  <a:pt x="166116" y="155448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2087880" y="6726174"/>
            <a:ext cx="88407" cy="92201"/>
          </a:xfrm>
          <a:custGeom>
            <a:avLst/>
            <a:gdLst/>
            <a:ahLst/>
            <a:cxnLst/>
            <a:rect l="l" t="t" r="r" b="b"/>
            <a:pathLst>
              <a:path w="88407" h="92201">
                <a:moveTo>
                  <a:pt x="0" y="92201"/>
                </a:moveTo>
                <a:lnTo>
                  <a:pt x="8381" y="80009"/>
                </a:lnTo>
                <a:lnTo>
                  <a:pt x="19050" y="68579"/>
                </a:lnTo>
                <a:lnTo>
                  <a:pt x="28956" y="54864"/>
                </a:lnTo>
                <a:lnTo>
                  <a:pt x="37337" y="43433"/>
                </a:lnTo>
                <a:lnTo>
                  <a:pt x="42671" y="32766"/>
                </a:lnTo>
                <a:lnTo>
                  <a:pt x="45719" y="21335"/>
                </a:lnTo>
                <a:lnTo>
                  <a:pt x="48768" y="10668"/>
                </a:lnTo>
                <a:lnTo>
                  <a:pt x="53339" y="0"/>
                </a:lnTo>
                <a:lnTo>
                  <a:pt x="60197" y="1524"/>
                </a:lnTo>
                <a:lnTo>
                  <a:pt x="69342" y="5333"/>
                </a:lnTo>
                <a:lnTo>
                  <a:pt x="76200" y="6096"/>
                </a:lnTo>
                <a:lnTo>
                  <a:pt x="84581" y="9905"/>
                </a:lnTo>
                <a:lnTo>
                  <a:pt x="85343" y="12192"/>
                </a:lnTo>
                <a:lnTo>
                  <a:pt x="86106" y="16764"/>
                </a:lnTo>
                <a:lnTo>
                  <a:pt x="88407" y="25459"/>
                </a:lnTo>
                <a:lnTo>
                  <a:pt x="83712" y="35688"/>
                </a:lnTo>
                <a:lnTo>
                  <a:pt x="76176" y="45719"/>
                </a:lnTo>
                <a:lnTo>
                  <a:pt x="69959" y="53820"/>
                </a:lnTo>
                <a:lnTo>
                  <a:pt x="69342" y="54864"/>
                </a:lnTo>
                <a:lnTo>
                  <a:pt x="66293" y="60959"/>
                </a:lnTo>
                <a:lnTo>
                  <a:pt x="61721" y="67055"/>
                </a:lnTo>
                <a:lnTo>
                  <a:pt x="55625" y="71627"/>
                </a:lnTo>
                <a:lnTo>
                  <a:pt x="50292" y="74675"/>
                </a:lnTo>
                <a:lnTo>
                  <a:pt x="44195" y="77724"/>
                </a:lnTo>
                <a:lnTo>
                  <a:pt x="37337" y="78485"/>
                </a:lnTo>
                <a:lnTo>
                  <a:pt x="26070" y="84490"/>
                </a:lnTo>
                <a:lnTo>
                  <a:pt x="14066" y="88717"/>
                </a:lnTo>
                <a:lnTo>
                  <a:pt x="1652" y="91837"/>
                </a:lnTo>
                <a:lnTo>
                  <a:pt x="0" y="92201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1887474" y="6576822"/>
            <a:ext cx="130301" cy="199644"/>
          </a:xfrm>
          <a:custGeom>
            <a:avLst/>
            <a:gdLst/>
            <a:ahLst/>
            <a:cxnLst/>
            <a:rect l="l" t="t" r="r" b="b"/>
            <a:pathLst>
              <a:path w="130301" h="199644">
                <a:moveTo>
                  <a:pt x="44195" y="199644"/>
                </a:moveTo>
                <a:lnTo>
                  <a:pt x="34850" y="192019"/>
                </a:lnTo>
                <a:lnTo>
                  <a:pt x="25268" y="182718"/>
                </a:lnTo>
                <a:lnTo>
                  <a:pt x="16189" y="172263"/>
                </a:lnTo>
                <a:lnTo>
                  <a:pt x="8352" y="161178"/>
                </a:lnTo>
                <a:lnTo>
                  <a:pt x="2496" y="149988"/>
                </a:lnTo>
                <a:lnTo>
                  <a:pt x="0" y="142494"/>
                </a:lnTo>
                <a:lnTo>
                  <a:pt x="9572" y="135792"/>
                </a:lnTo>
                <a:lnTo>
                  <a:pt x="19548" y="128613"/>
                </a:lnTo>
                <a:lnTo>
                  <a:pt x="29804" y="120981"/>
                </a:lnTo>
                <a:lnTo>
                  <a:pt x="40215" y="112917"/>
                </a:lnTo>
                <a:lnTo>
                  <a:pt x="50659" y="104444"/>
                </a:lnTo>
                <a:lnTo>
                  <a:pt x="61012" y="95587"/>
                </a:lnTo>
                <a:lnTo>
                  <a:pt x="71149" y="86367"/>
                </a:lnTo>
                <a:lnTo>
                  <a:pt x="80947" y="76808"/>
                </a:lnTo>
                <a:lnTo>
                  <a:pt x="90283" y="66932"/>
                </a:lnTo>
                <a:lnTo>
                  <a:pt x="99032" y="56763"/>
                </a:lnTo>
                <a:lnTo>
                  <a:pt x="107071" y="46324"/>
                </a:lnTo>
                <a:lnTo>
                  <a:pt x="114277" y="35637"/>
                </a:lnTo>
                <a:lnTo>
                  <a:pt x="120524" y="24725"/>
                </a:lnTo>
                <a:lnTo>
                  <a:pt x="125691" y="13612"/>
                </a:lnTo>
                <a:lnTo>
                  <a:pt x="129653" y="2321"/>
                </a:lnTo>
                <a:lnTo>
                  <a:pt x="130301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1728216" y="6713220"/>
            <a:ext cx="124967" cy="34289"/>
          </a:xfrm>
          <a:custGeom>
            <a:avLst/>
            <a:gdLst/>
            <a:ahLst/>
            <a:cxnLst/>
            <a:rect l="l" t="t" r="r" b="b"/>
            <a:pathLst>
              <a:path w="124967" h="34289">
                <a:moveTo>
                  <a:pt x="0" y="20574"/>
                </a:moveTo>
                <a:lnTo>
                  <a:pt x="3809" y="18287"/>
                </a:lnTo>
                <a:lnTo>
                  <a:pt x="12953" y="14477"/>
                </a:lnTo>
                <a:lnTo>
                  <a:pt x="22859" y="11429"/>
                </a:lnTo>
                <a:lnTo>
                  <a:pt x="32765" y="7620"/>
                </a:lnTo>
                <a:lnTo>
                  <a:pt x="45719" y="4572"/>
                </a:lnTo>
                <a:lnTo>
                  <a:pt x="55625" y="3048"/>
                </a:lnTo>
                <a:lnTo>
                  <a:pt x="64007" y="0"/>
                </a:lnTo>
                <a:lnTo>
                  <a:pt x="71627" y="0"/>
                </a:lnTo>
                <a:lnTo>
                  <a:pt x="124967" y="34289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1891284" y="6644640"/>
            <a:ext cx="29718" cy="11429"/>
          </a:xfrm>
          <a:custGeom>
            <a:avLst/>
            <a:gdLst/>
            <a:ahLst/>
            <a:cxnLst/>
            <a:rect l="l" t="t" r="r" b="b"/>
            <a:pathLst>
              <a:path w="29718" h="11429">
                <a:moveTo>
                  <a:pt x="0" y="0"/>
                </a:moveTo>
                <a:lnTo>
                  <a:pt x="7620" y="2285"/>
                </a:lnTo>
                <a:lnTo>
                  <a:pt x="14478" y="5333"/>
                </a:lnTo>
                <a:lnTo>
                  <a:pt x="22098" y="9905"/>
                </a:lnTo>
                <a:lnTo>
                  <a:pt x="29718" y="11429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2148078" y="6382512"/>
            <a:ext cx="40386" cy="10667"/>
          </a:xfrm>
          <a:custGeom>
            <a:avLst/>
            <a:gdLst/>
            <a:ahLst/>
            <a:cxnLst/>
            <a:rect l="l" t="t" r="r" b="b"/>
            <a:pathLst>
              <a:path w="40386" h="10667">
                <a:moveTo>
                  <a:pt x="0" y="10667"/>
                </a:moveTo>
                <a:lnTo>
                  <a:pt x="9906" y="9143"/>
                </a:lnTo>
                <a:lnTo>
                  <a:pt x="22098" y="4572"/>
                </a:lnTo>
                <a:lnTo>
                  <a:pt x="31242" y="1524"/>
                </a:lnTo>
                <a:lnTo>
                  <a:pt x="40386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851154" y="6713220"/>
            <a:ext cx="832104" cy="199644"/>
          </a:xfrm>
          <a:custGeom>
            <a:avLst/>
            <a:gdLst/>
            <a:ahLst/>
            <a:cxnLst/>
            <a:rect l="l" t="t" r="r" b="b"/>
            <a:pathLst>
              <a:path w="832104" h="199644">
                <a:moveTo>
                  <a:pt x="0" y="0"/>
                </a:moveTo>
                <a:lnTo>
                  <a:pt x="25765" y="2195"/>
                </a:lnTo>
                <a:lnTo>
                  <a:pt x="51351" y="5277"/>
                </a:lnTo>
                <a:lnTo>
                  <a:pt x="76740" y="9235"/>
                </a:lnTo>
                <a:lnTo>
                  <a:pt x="101915" y="14057"/>
                </a:lnTo>
                <a:lnTo>
                  <a:pt x="126857" y="19732"/>
                </a:lnTo>
                <a:lnTo>
                  <a:pt x="151549" y="26248"/>
                </a:lnTo>
                <a:lnTo>
                  <a:pt x="175973" y="33596"/>
                </a:lnTo>
                <a:lnTo>
                  <a:pt x="200111" y="41763"/>
                </a:lnTo>
                <a:lnTo>
                  <a:pt x="223946" y="50739"/>
                </a:lnTo>
                <a:lnTo>
                  <a:pt x="247459" y="60512"/>
                </a:lnTo>
                <a:lnTo>
                  <a:pt x="270633" y="71071"/>
                </a:lnTo>
                <a:lnTo>
                  <a:pt x="293451" y="82405"/>
                </a:lnTo>
                <a:lnTo>
                  <a:pt x="315893" y="94503"/>
                </a:lnTo>
                <a:lnTo>
                  <a:pt x="337944" y="107354"/>
                </a:lnTo>
                <a:lnTo>
                  <a:pt x="359584" y="120947"/>
                </a:lnTo>
                <a:lnTo>
                  <a:pt x="380796" y="135270"/>
                </a:lnTo>
                <a:lnTo>
                  <a:pt x="401562" y="150312"/>
                </a:lnTo>
                <a:lnTo>
                  <a:pt x="421865" y="166063"/>
                </a:lnTo>
                <a:lnTo>
                  <a:pt x="441687" y="182510"/>
                </a:lnTo>
                <a:lnTo>
                  <a:pt x="461009" y="199644"/>
                </a:lnTo>
                <a:lnTo>
                  <a:pt x="832104" y="34289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2275332" y="6451854"/>
            <a:ext cx="294131" cy="83057"/>
          </a:xfrm>
          <a:custGeom>
            <a:avLst/>
            <a:gdLst/>
            <a:ahLst/>
            <a:cxnLst/>
            <a:rect l="l" t="t" r="r" b="b"/>
            <a:pathLst>
              <a:path w="294131" h="83057">
                <a:moveTo>
                  <a:pt x="294131" y="0"/>
                </a:moveTo>
                <a:lnTo>
                  <a:pt x="279239" y="3484"/>
                </a:lnTo>
                <a:lnTo>
                  <a:pt x="264369" y="7056"/>
                </a:lnTo>
                <a:lnTo>
                  <a:pt x="249522" y="10715"/>
                </a:lnTo>
                <a:lnTo>
                  <a:pt x="234697" y="14457"/>
                </a:lnTo>
                <a:lnTo>
                  <a:pt x="219893" y="18278"/>
                </a:lnTo>
                <a:lnTo>
                  <a:pt x="205110" y="22176"/>
                </a:lnTo>
                <a:lnTo>
                  <a:pt x="190348" y="26147"/>
                </a:lnTo>
                <a:lnTo>
                  <a:pt x="175605" y="30189"/>
                </a:lnTo>
                <a:lnTo>
                  <a:pt x="160881" y="34298"/>
                </a:lnTo>
                <a:lnTo>
                  <a:pt x="146175" y="38471"/>
                </a:lnTo>
                <a:lnTo>
                  <a:pt x="131487" y="42705"/>
                </a:lnTo>
                <a:lnTo>
                  <a:pt x="116817" y="46998"/>
                </a:lnTo>
                <a:lnTo>
                  <a:pt x="102163" y="51345"/>
                </a:lnTo>
                <a:lnTo>
                  <a:pt x="87525" y="55745"/>
                </a:lnTo>
                <a:lnTo>
                  <a:pt x="72902" y="60193"/>
                </a:lnTo>
                <a:lnTo>
                  <a:pt x="58294" y="64687"/>
                </a:lnTo>
                <a:lnTo>
                  <a:pt x="43701" y="69223"/>
                </a:lnTo>
                <a:lnTo>
                  <a:pt x="29121" y="73799"/>
                </a:lnTo>
                <a:lnTo>
                  <a:pt x="14554" y="78412"/>
                </a:lnTo>
                <a:lnTo>
                  <a:pt x="0" y="83057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2317242" y="6373368"/>
            <a:ext cx="295656" cy="78486"/>
          </a:xfrm>
          <a:custGeom>
            <a:avLst/>
            <a:gdLst/>
            <a:ahLst/>
            <a:cxnLst/>
            <a:rect l="l" t="t" r="r" b="b"/>
            <a:pathLst>
              <a:path w="295656" h="78486">
                <a:moveTo>
                  <a:pt x="295656" y="0"/>
                </a:moveTo>
                <a:lnTo>
                  <a:pt x="280964" y="4146"/>
                </a:lnTo>
                <a:lnTo>
                  <a:pt x="266252" y="8256"/>
                </a:lnTo>
                <a:lnTo>
                  <a:pt x="251524" y="12330"/>
                </a:lnTo>
                <a:lnTo>
                  <a:pt x="236779" y="16372"/>
                </a:lnTo>
                <a:lnTo>
                  <a:pt x="222020" y="20384"/>
                </a:lnTo>
                <a:lnTo>
                  <a:pt x="207248" y="24367"/>
                </a:lnTo>
                <a:lnTo>
                  <a:pt x="192465" y="28325"/>
                </a:lnTo>
                <a:lnTo>
                  <a:pt x="177673" y="32259"/>
                </a:lnTo>
                <a:lnTo>
                  <a:pt x="162872" y="36172"/>
                </a:lnTo>
                <a:lnTo>
                  <a:pt x="148066" y="40066"/>
                </a:lnTo>
                <a:lnTo>
                  <a:pt x="133254" y="43944"/>
                </a:lnTo>
                <a:lnTo>
                  <a:pt x="118439" y="47808"/>
                </a:lnTo>
                <a:lnTo>
                  <a:pt x="103623" y="51660"/>
                </a:lnTo>
                <a:lnTo>
                  <a:pt x="88807" y="55502"/>
                </a:lnTo>
                <a:lnTo>
                  <a:pt x="73992" y="59337"/>
                </a:lnTo>
                <a:lnTo>
                  <a:pt x="59181" y="63167"/>
                </a:lnTo>
                <a:lnTo>
                  <a:pt x="44374" y="66995"/>
                </a:lnTo>
                <a:lnTo>
                  <a:pt x="29574" y="70822"/>
                </a:lnTo>
                <a:lnTo>
                  <a:pt x="14782" y="74652"/>
                </a:lnTo>
                <a:lnTo>
                  <a:pt x="0" y="78486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1728216" y="6568440"/>
            <a:ext cx="183641" cy="53339"/>
          </a:xfrm>
          <a:custGeom>
            <a:avLst/>
            <a:gdLst/>
            <a:ahLst/>
            <a:cxnLst/>
            <a:rect l="l" t="t" r="r" b="b"/>
            <a:pathLst>
              <a:path w="183641" h="53339">
                <a:moveTo>
                  <a:pt x="183641" y="0"/>
                </a:moveTo>
                <a:lnTo>
                  <a:pt x="0" y="53339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1398270" y="6753606"/>
            <a:ext cx="83058" cy="33527"/>
          </a:xfrm>
          <a:custGeom>
            <a:avLst/>
            <a:gdLst/>
            <a:ahLst/>
            <a:cxnLst/>
            <a:rect l="l" t="t" r="r" b="b"/>
            <a:pathLst>
              <a:path w="83058" h="33527">
                <a:moveTo>
                  <a:pt x="0" y="33527"/>
                </a:moveTo>
                <a:lnTo>
                  <a:pt x="83058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1233678" y="6768083"/>
            <a:ext cx="78485" cy="124968"/>
          </a:xfrm>
          <a:custGeom>
            <a:avLst/>
            <a:gdLst/>
            <a:ahLst/>
            <a:cxnLst/>
            <a:rect l="l" t="t" r="r" b="b"/>
            <a:pathLst>
              <a:path w="78485" h="124968">
                <a:moveTo>
                  <a:pt x="67056" y="124968"/>
                </a:moveTo>
                <a:lnTo>
                  <a:pt x="78485" y="48768"/>
                </a:lnTo>
                <a:lnTo>
                  <a:pt x="0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794004" y="6602730"/>
            <a:ext cx="390905" cy="135636"/>
          </a:xfrm>
          <a:custGeom>
            <a:avLst/>
            <a:gdLst/>
            <a:ahLst/>
            <a:cxnLst/>
            <a:rect l="l" t="t" r="r" b="b"/>
            <a:pathLst>
              <a:path w="390905" h="135636">
                <a:moveTo>
                  <a:pt x="390905" y="135636"/>
                </a:moveTo>
                <a:lnTo>
                  <a:pt x="371636" y="128151"/>
                </a:lnTo>
                <a:lnTo>
                  <a:pt x="352335" y="120726"/>
                </a:lnTo>
                <a:lnTo>
                  <a:pt x="333003" y="113362"/>
                </a:lnTo>
                <a:lnTo>
                  <a:pt x="313641" y="106063"/>
                </a:lnTo>
                <a:lnTo>
                  <a:pt x="294249" y="98830"/>
                </a:lnTo>
                <a:lnTo>
                  <a:pt x="274827" y="91666"/>
                </a:lnTo>
                <a:lnTo>
                  <a:pt x="255375" y="84574"/>
                </a:lnTo>
                <a:lnTo>
                  <a:pt x="235895" y="77555"/>
                </a:lnTo>
                <a:lnTo>
                  <a:pt x="216385" y="70613"/>
                </a:lnTo>
                <a:lnTo>
                  <a:pt x="196848" y="63750"/>
                </a:lnTo>
                <a:lnTo>
                  <a:pt x="177283" y="56969"/>
                </a:lnTo>
                <a:lnTo>
                  <a:pt x="157690" y="50271"/>
                </a:lnTo>
                <a:lnTo>
                  <a:pt x="138070" y="43659"/>
                </a:lnTo>
                <a:lnTo>
                  <a:pt x="118423" y="37136"/>
                </a:lnTo>
                <a:lnTo>
                  <a:pt x="98749" y="30705"/>
                </a:lnTo>
                <a:lnTo>
                  <a:pt x="79050" y="24366"/>
                </a:lnTo>
                <a:lnTo>
                  <a:pt x="59325" y="18124"/>
                </a:lnTo>
                <a:lnTo>
                  <a:pt x="39575" y="11981"/>
                </a:lnTo>
                <a:lnTo>
                  <a:pt x="19799" y="5938"/>
                </a:lnTo>
                <a:lnTo>
                  <a:pt x="0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1379982" y="5593080"/>
            <a:ext cx="188976" cy="788670"/>
          </a:xfrm>
          <a:custGeom>
            <a:avLst/>
            <a:gdLst/>
            <a:ahLst/>
            <a:cxnLst/>
            <a:rect l="l" t="t" r="r" b="b"/>
            <a:pathLst>
              <a:path w="188976" h="788670">
                <a:moveTo>
                  <a:pt x="174790" y="739140"/>
                </a:moveTo>
                <a:lnTo>
                  <a:pt x="178392" y="752033"/>
                </a:lnTo>
                <a:lnTo>
                  <a:pt x="188976" y="78867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677418" y="6227064"/>
            <a:ext cx="614934" cy="243839"/>
          </a:xfrm>
          <a:custGeom>
            <a:avLst/>
            <a:gdLst/>
            <a:ahLst/>
            <a:cxnLst/>
            <a:rect l="l" t="t" r="r" b="b"/>
            <a:pathLst>
              <a:path w="614934" h="243839">
                <a:moveTo>
                  <a:pt x="398092" y="238887"/>
                </a:moveTo>
                <a:lnTo>
                  <a:pt x="409946" y="234224"/>
                </a:lnTo>
                <a:lnTo>
                  <a:pt x="421892" y="229834"/>
                </a:lnTo>
                <a:lnTo>
                  <a:pt x="433920" y="225702"/>
                </a:lnTo>
                <a:lnTo>
                  <a:pt x="446026" y="221811"/>
                </a:lnTo>
                <a:lnTo>
                  <a:pt x="458203" y="218144"/>
                </a:lnTo>
                <a:lnTo>
                  <a:pt x="470444" y="214685"/>
                </a:lnTo>
                <a:lnTo>
                  <a:pt x="482742" y="211419"/>
                </a:lnTo>
                <a:lnTo>
                  <a:pt x="495091" y="208328"/>
                </a:lnTo>
                <a:lnTo>
                  <a:pt x="507485" y="205397"/>
                </a:lnTo>
                <a:lnTo>
                  <a:pt x="519916" y="202609"/>
                </a:lnTo>
                <a:lnTo>
                  <a:pt x="532379" y="199948"/>
                </a:lnTo>
                <a:lnTo>
                  <a:pt x="544867" y="197398"/>
                </a:lnTo>
              </a:path>
              <a:path w="614934" h="243839">
                <a:moveTo>
                  <a:pt x="569892" y="192564"/>
                </a:moveTo>
                <a:lnTo>
                  <a:pt x="582415" y="190248"/>
                </a:lnTo>
                <a:lnTo>
                  <a:pt x="594937" y="187978"/>
                </a:lnTo>
                <a:lnTo>
                  <a:pt x="607451" y="185737"/>
                </a:lnTo>
                <a:lnTo>
                  <a:pt x="614934" y="184403"/>
                </a:lnTo>
              </a:path>
              <a:path w="614934" h="243839">
                <a:moveTo>
                  <a:pt x="225483" y="105156"/>
                </a:moveTo>
                <a:lnTo>
                  <a:pt x="247584" y="121457"/>
                </a:lnTo>
                <a:lnTo>
                  <a:pt x="266058" y="135870"/>
                </a:lnTo>
                <a:lnTo>
                  <a:pt x="284206" y="150658"/>
                </a:lnTo>
                <a:lnTo>
                  <a:pt x="302030" y="165760"/>
                </a:lnTo>
                <a:lnTo>
                  <a:pt x="319531" y="181114"/>
                </a:lnTo>
                <a:lnTo>
                  <a:pt x="336711" y="196660"/>
                </a:lnTo>
                <a:lnTo>
                  <a:pt x="353570" y="212338"/>
                </a:lnTo>
                <a:lnTo>
                  <a:pt x="370110" y="228084"/>
                </a:lnTo>
                <a:lnTo>
                  <a:pt x="386334" y="243839"/>
                </a:lnTo>
                <a:lnTo>
                  <a:pt x="398092" y="238887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2189226" y="6280404"/>
            <a:ext cx="0" cy="62484"/>
          </a:xfrm>
          <a:custGeom>
            <a:avLst/>
            <a:gdLst/>
            <a:ahLst/>
            <a:cxnLst/>
            <a:rect l="l" t="t" r="r" b="b"/>
            <a:pathLst>
              <a:path w="0" h="62484">
                <a:moveTo>
                  <a:pt x="0" y="51816"/>
                </a:moveTo>
                <a:lnTo>
                  <a:pt x="0" y="62484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2209800" y="6281166"/>
            <a:ext cx="1524" cy="63246"/>
          </a:xfrm>
          <a:custGeom>
            <a:avLst/>
            <a:gdLst/>
            <a:ahLst/>
            <a:cxnLst/>
            <a:rect l="l" t="t" r="r" b="b"/>
            <a:pathLst>
              <a:path w="1524" h="63246">
                <a:moveTo>
                  <a:pt x="1524" y="63246"/>
                </a:moveTo>
                <a:lnTo>
                  <a:pt x="1230" y="51054"/>
                </a:lnTo>
              </a:path>
              <a:path w="1524" h="63246">
                <a:moveTo>
                  <a:pt x="1230" y="51054"/>
                </a:moveTo>
                <a:lnTo>
                  <a:pt x="1524" y="63247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2229612" y="6283452"/>
            <a:ext cx="1524" cy="63246"/>
          </a:xfrm>
          <a:custGeom>
            <a:avLst/>
            <a:gdLst/>
            <a:ahLst/>
            <a:cxnLst/>
            <a:rect l="l" t="t" r="r" b="b"/>
            <a:pathLst>
              <a:path w="1524" h="63246">
                <a:moveTo>
                  <a:pt x="348" y="48768"/>
                </a:moveTo>
                <a:lnTo>
                  <a:pt x="0" y="63246"/>
                </a:lnTo>
              </a:path>
              <a:path w="1524" h="63246">
                <a:moveTo>
                  <a:pt x="0" y="63247"/>
                </a:moveTo>
                <a:lnTo>
                  <a:pt x="348" y="48768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1891284" y="6376416"/>
            <a:ext cx="56388" cy="45720"/>
          </a:xfrm>
          <a:custGeom>
            <a:avLst/>
            <a:gdLst/>
            <a:ahLst/>
            <a:cxnLst/>
            <a:rect l="l" t="t" r="r" b="b"/>
            <a:pathLst>
              <a:path w="56388" h="45720">
                <a:moveTo>
                  <a:pt x="16002" y="0"/>
                </a:moveTo>
                <a:lnTo>
                  <a:pt x="29718" y="3048"/>
                </a:lnTo>
                <a:lnTo>
                  <a:pt x="43434" y="7620"/>
                </a:lnTo>
                <a:lnTo>
                  <a:pt x="53340" y="15239"/>
                </a:lnTo>
                <a:lnTo>
                  <a:pt x="56388" y="25146"/>
                </a:lnTo>
                <a:lnTo>
                  <a:pt x="53340" y="31242"/>
                </a:lnTo>
                <a:lnTo>
                  <a:pt x="47243" y="35051"/>
                </a:lnTo>
                <a:lnTo>
                  <a:pt x="38862" y="39624"/>
                </a:lnTo>
                <a:lnTo>
                  <a:pt x="29718" y="42672"/>
                </a:lnTo>
                <a:lnTo>
                  <a:pt x="19812" y="44196"/>
                </a:lnTo>
                <a:lnTo>
                  <a:pt x="10668" y="45720"/>
                </a:lnTo>
                <a:lnTo>
                  <a:pt x="4572" y="44196"/>
                </a:lnTo>
                <a:lnTo>
                  <a:pt x="1524" y="42672"/>
                </a:lnTo>
                <a:lnTo>
                  <a:pt x="0" y="35051"/>
                </a:lnTo>
                <a:lnTo>
                  <a:pt x="4572" y="31242"/>
                </a:lnTo>
                <a:lnTo>
                  <a:pt x="16002" y="2667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1925574" y="6364224"/>
            <a:ext cx="41148" cy="30479"/>
          </a:xfrm>
          <a:custGeom>
            <a:avLst/>
            <a:gdLst/>
            <a:ahLst/>
            <a:cxnLst/>
            <a:rect l="l" t="t" r="r" b="b"/>
            <a:pathLst>
              <a:path w="41148" h="30479">
                <a:moveTo>
                  <a:pt x="0" y="0"/>
                </a:moveTo>
                <a:lnTo>
                  <a:pt x="12953" y="0"/>
                </a:lnTo>
                <a:lnTo>
                  <a:pt x="25907" y="3048"/>
                </a:lnTo>
                <a:lnTo>
                  <a:pt x="36575" y="8381"/>
                </a:lnTo>
                <a:lnTo>
                  <a:pt x="41148" y="13715"/>
                </a:lnTo>
                <a:lnTo>
                  <a:pt x="40386" y="20574"/>
                </a:lnTo>
                <a:lnTo>
                  <a:pt x="35051" y="25908"/>
                </a:lnTo>
                <a:lnTo>
                  <a:pt x="27431" y="28955"/>
                </a:lnTo>
                <a:lnTo>
                  <a:pt x="20574" y="30479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2343150" y="6562344"/>
            <a:ext cx="146304" cy="40385"/>
          </a:xfrm>
          <a:custGeom>
            <a:avLst/>
            <a:gdLst/>
            <a:ahLst/>
            <a:cxnLst/>
            <a:rect l="l" t="t" r="r" b="b"/>
            <a:pathLst>
              <a:path w="146304" h="40385">
                <a:moveTo>
                  <a:pt x="0" y="40385"/>
                </a:moveTo>
                <a:lnTo>
                  <a:pt x="146304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2308860" y="6526530"/>
            <a:ext cx="3809" cy="54864"/>
          </a:xfrm>
          <a:custGeom>
            <a:avLst/>
            <a:gdLst/>
            <a:ahLst/>
            <a:cxnLst/>
            <a:rect l="l" t="t" r="r" b="b"/>
            <a:pathLst>
              <a:path w="3809" h="54864">
                <a:moveTo>
                  <a:pt x="0" y="54864"/>
                </a:moveTo>
                <a:lnTo>
                  <a:pt x="3809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1613916" y="6473952"/>
            <a:ext cx="67056" cy="36575"/>
          </a:xfrm>
          <a:custGeom>
            <a:avLst/>
            <a:gdLst/>
            <a:ahLst/>
            <a:cxnLst/>
            <a:rect l="l" t="t" r="r" b="b"/>
            <a:pathLst>
              <a:path w="67056" h="36575">
                <a:moveTo>
                  <a:pt x="0" y="36575"/>
                </a:moveTo>
                <a:lnTo>
                  <a:pt x="2286" y="29718"/>
                </a:lnTo>
                <a:lnTo>
                  <a:pt x="6096" y="23622"/>
                </a:lnTo>
                <a:lnTo>
                  <a:pt x="13715" y="19050"/>
                </a:lnTo>
                <a:lnTo>
                  <a:pt x="22097" y="16763"/>
                </a:lnTo>
                <a:lnTo>
                  <a:pt x="32765" y="11430"/>
                </a:lnTo>
                <a:lnTo>
                  <a:pt x="44196" y="8382"/>
                </a:lnTo>
                <a:lnTo>
                  <a:pt x="54864" y="3810"/>
                </a:lnTo>
                <a:lnTo>
                  <a:pt x="67056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2255520" y="6736080"/>
            <a:ext cx="22860" cy="176784"/>
          </a:xfrm>
          <a:custGeom>
            <a:avLst/>
            <a:gdLst/>
            <a:ahLst/>
            <a:cxnLst/>
            <a:rect l="l" t="t" r="r" b="b"/>
            <a:pathLst>
              <a:path w="22860" h="176784">
                <a:moveTo>
                  <a:pt x="0" y="176784"/>
                </a:moveTo>
                <a:lnTo>
                  <a:pt x="22860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2311908" y="6763511"/>
            <a:ext cx="116586" cy="47244"/>
          </a:xfrm>
          <a:custGeom>
            <a:avLst/>
            <a:gdLst/>
            <a:ahLst/>
            <a:cxnLst/>
            <a:rect l="l" t="t" r="r" b="b"/>
            <a:pathLst>
              <a:path w="116586" h="47244">
                <a:moveTo>
                  <a:pt x="0" y="47244"/>
                </a:moveTo>
                <a:lnTo>
                  <a:pt x="116586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" name="object 272"/>
          <p:cNvSpPr/>
          <p:nvPr/>
        </p:nvSpPr>
        <p:spPr>
          <a:xfrm>
            <a:off x="1262634" y="6947916"/>
            <a:ext cx="23621" cy="358901"/>
          </a:xfrm>
          <a:custGeom>
            <a:avLst/>
            <a:gdLst/>
            <a:ahLst/>
            <a:cxnLst/>
            <a:rect l="l" t="t" r="r" b="b"/>
            <a:pathLst>
              <a:path w="23621" h="358901">
                <a:moveTo>
                  <a:pt x="0" y="358901"/>
                </a:moveTo>
                <a:lnTo>
                  <a:pt x="23621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" name="object 273"/>
          <p:cNvSpPr/>
          <p:nvPr/>
        </p:nvSpPr>
        <p:spPr>
          <a:xfrm>
            <a:off x="1301496" y="7054596"/>
            <a:ext cx="294894" cy="188975"/>
          </a:xfrm>
          <a:custGeom>
            <a:avLst/>
            <a:gdLst/>
            <a:ahLst/>
            <a:cxnLst/>
            <a:rect l="l" t="t" r="r" b="b"/>
            <a:pathLst>
              <a:path w="294894" h="188975">
                <a:moveTo>
                  <a:pt x="3809" y="106679"/>
                </a:moveTo>
                <a:lnTo>
                  <a:pt x="0" y="188975"/>
                </a:lnTo>
                <a:lnTo>
                  <a:pt x="294894" y="53339"/>
                </a:lnTo>
                <a:lnTo>
                  <a:pt x="294894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" name="object 274"/>
          <p:cNvSpPr/>
          <p:nvPr/>
        </p:nvSpPr>
        <p:spPr>
          <a:xfrm>
            <a:off x="1316736" y="6922770"/>
            <a:ext cx="289559" cy="199644"/>
          </a:xfrm>
          <a:custGeom>
            <a:avLst/>
            <a:gdLst/>
            <a:ahLst/>
            <a:cxnLst/>
            <a:rect l="l" t="t" r="r" b="b"/>
            <a:pathLst>
              <a:path w="289559" h="199644">
                <a:moveTo>
                  <a:pt x="289559" y="0"/>
                </a:moveTo>
                <a:lnTo>
                  <a:pt x="289559" y="63246"/>
                </a:lnTo>
                <a:lnTo>
                  <a:pt x="0" y="199644"/>
                </a:lnTo>
                <a:lnTo>
                  <a:pt x="0" y="12192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" name="object 275"/>
          <p:cNvSpPr/>
          <p:nvPr/>
        </p:nvSpPr>
        <p:spPr>
          <a:xfrm>
            <a:off x="1320546" y="6776466"/>
            <a:ext cx="320040" cy="214122"/>
          </a:xfrm>
          <a:custGeom>
            <a:avLst/>
            <a:gdLst/>
            <a:ahLst/>
            <a:cxnLst/>
            <a:rect l="l" t="t" r="r" b="b"/>
            <a:pathLst>
              <a:path w="320040" h="214122">
                <a:moveTo>
                  <a:pt x="0" y="136398"/>
                </a:moveTo>
                <a:lnTo>
                  <a:pt x="10667" y="214122"/>
                </a:lnTo>
                <a:lnTo>
                  <a:pt x="310134" y="63245"/>
                </a:lnTo>
                <a:lnTo>
                  <a:pt x="320040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" name="object 276"/>
          <p:cNvSpPr/>
          <p:nvPr/>
        </p:nvSpPr>
        <p:spPr>
          <a:xfrm>
            <a:off x="787908" y="6933438"/>
            <a:ext cx="53339" cy="23621"/>
          </a:xfrm>
          <a:custGeom>
            <a:avLst/>
            <a:gdLst/>
            <a:ahLst/>
            <a:cxnLst/>
            <a:rect l="l" t="t" r="r" b="b"/>
            <a:pathLst>
              <a:path w="53339" h="23621">
                <a:moveTo>
                  <a:pt x="0" y="0"/>
                </a:moveTo>
                <a:lnTo>
                  <a:pt x="12968" y="350"/>
                </a:lnTo>
                <a:lnTo>
                  <a:pt x="25225" y="3583"/>
                </a:lnTo>
                <a:lnTo>
                  <a:pt x="36561" y="9273"/>
                </a:lnTo>
                <a:lnTo>
                  <a:pt x="46764" y="16992"/>
                </a:lnTo>
                <a:lnTo>
                  <a:pt x="53339" y="23621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" name="object 277"/>
          <p:cNvSpPr/>
          <p:nvPr/>
        </p:nvSpPr>
        <p:spPr>
          <a:xfrm>
            <a:off x="729996" y="6952488"/>
            <a:ext cx="64008" cy="23621"/>
          </a:xfrm>
          <a:custGeom>
            <a:avLst/>
            <a:gdLst/>
            <a:ahLst/>
            <a:cxnLst/>
            <a:rect l="l" t="t" r="r" b="b"/>
            <a:pathLst>
              <a:path w="64008" h="23621">
                <a:moveTo>
                  <a:pt x="0" y="0"/>
                </a:moveTo>
                <a:lnTo>
                  <a:pt x="4572" y="0"/>
                </a:lnTo>
                <a:lnTo>
                  <a:pt x="12192" y="1523"/>
                </a:lnTo>
                <a:lnTo>
                  <a:pt x="22860" y="3047"/>
                </a:lnTo>
                <a:lnTo>
                  <a:pt x="34290" y="6095"/>
                </a:lnTo>
                <a:lnTo>
                  <a:pt x="44958" y="10667"/>
                </a:lnTo>
                <a:lnTo>
                  <a:pt x="54864" y="13715"/>
                </a:lnTo>
                <a:lnTo>
                  <a:pt x="60960" y="17525"/>
                </a:lnTo>
                <a:lnTo>
                  <a:pt x="64008" y="23621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" name="object 278"/>
          <p:cNvSpPr/>
          <p:nvPr/>
        </p:nvSpPr>
        <p:spPr>
          <a:xfrm>
            <a:off x="1572768" y="6625590"/>
            <a:ext cx="63245" cy="15239"/>
          </a:xfrm>
          <a:custGeom>
            <a:avLst/>
            <a:gdLst/>
            <a:ahLst/>
            <a:cxnLst/>
            <a:rect l="l" t="t" r="r" b="b"/>
            <a:pathLst>
              <a:path w="63245" h="15239">
                <a:moveTo>
                  <a:pt x="63245" y="15239"/>
                </a:moveTo>
                <a:lnTo>
                  <a:pt x="0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" name="object 279"/>
          <p:cNvSpPr/>
          <p:nvPr/>
        </p:nvSpPr>
        <p:spPr>
          <a:xfrm>
            <a:off x="1524000" y="6651498"/>
            <a:ext cx="67818" cy="42672"/>
          </a:xfrm>
          <a:custGeom>
            <a:avLst/>
            <a:gdLst/>
            <a:ahLst/>
            <a:cxnLst/>
            <a:rect l="l" t="t" r="r" b="b"/>
            <a:pathLst>
              <a:path w="67818" h="42672">
                <a:moveTo>
                  <a:pt x="67818" y="42672"/>
                </a:moveTo>
                <a:lnTo>
                  <a:pt x="0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" name="object 280"/>
          <p:cNvSpPr/>
          <p:nvPr/>
        </p:nvSpPr>
        <p:spPr>
          <a:xfrm>
            <a:off x="1360170" y="6659880"/>
            <a:ext cx="32766" cy="29718"/>
          </a:xfrm>
          <a:custGeom>
            <a:avLst/>
            <a:gdLst/>
            <a:ahLst/>
            <a:cxnLst/>
            <a:rect l="l" t="t" r="r" b="b"/>
            <a:pathLst>
              <a:path w="32766" h="29718">
                <a:moveTo>
                  <a:pt x="0" y="29718"/>
                </a:moveTo>
                <a:lnTo>
                  <a:pt x="32766" y="0"/>
                </a:lnTo>
              </a:path>
            </a:pathLst>
          </a:custGeom>
          <a:ln w="7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2203594" y="931199"/>
            <a:ext cx="1018159" cy="583946"/>
          </a:xfrm>
          <a:prstGeom prst="rect">
            <a:avLst/>
          </a:prstGeom>
        </p:spPr>
        <p:txBody>
          <a:bodyPr wrap="square" lIns="0" tIns="28702" rIns="0" bIns="0" rtlCol="0">
            <a:noAutofit/>
          </a:bodyPr>
          <a:lstStyle/>
          <a:p>
            <a:pPr marL="12700">
              <a:lnSpc>
                <a:spcPts val="4520"/>
              </a:lnSpc>
            </a:pPr>
            <a:r>
              <a:rPr dirty="0" smtClean="0" sz="4400">
                <a:solidFill>
                  <a:srgbClr val="FFFFFF"/>
                </a:solidFill>
                <a:latin typeface="Stencil"/>
                <a:cs typeface="Stencil"/>
              </a:rPr>
              <a:t>ISN</a:t>
            </a:r>
            <a:endParaRPr sz="4400">
              <a:latin typeface="Stencil"/>
              <a:cs typeface="Stenci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47111" y="931199"/>
            <a:ext cx="483966" cy="583946"/>
          </a:xfrm>
          <a:prstGeom prst="rect">
            <a:avLst/>
          </a:prstGeom>
        </p:spPr>
        <p:txBody>
          <a:bodyPr wrap="square" lIns="0" tIns="28702" rIns="0" bIns="0" rtlCol="0">
            <a:noAutofit/>
          </a:bodyPr>
          <a:lstStyle/>
          <a:p>
            <a:pPr marL="12700">
              <a:lnSpc>
                <a:spcPts val="4520"/>
              </a:lnSpc>
            </a:pPr>
            <a:r>
              <a:rPr dirty="0" smtClean="0" sz="4400">
                <a:solidFill>
                  <a:srgbClr val="FFFFFF"/>
                </a:solidFill>
                <a:latin typeface="Stencil"/>
                <a:cs typeface="Stencil"/>
              </a:rPr>
              <a:t>N</a:t>
            </a:r>
            <a:endParaRPr sz="4400">
              <a:latin typeface="Stencil"/>
              <a:cs typeface="Stenci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72409" y="931199"/>
            <a:ext cx="483966" cy="583946"/>
          </a:xfrm>
          <a:prstGeom prst="rect">
            <a:avLst/>
          </a:prstGeom>
        </p:spPr>
        <p:txBody>
          <a:bodyPr wrap="square" lIns="0" tIns="28702" rIns="0" bIns="0" rtlCol="0">
            <a:noAutofit/>
          </a:bodyPr>
          <a:lstStyle/>
          <a:p>
            <a:pPr marL="12700">
              <a:lnSpc>
                <a:spcPts val="4520"/>
              </a:lnSpc>
            </a:pPr>
            <a:r>
              <a:rPr dirty="0" smtClean="0" sz="4400">
                <a:solidFill>
                  <a:srgbClr val="FFFFFF"/>
                </a:solidFill>
                <a:latin typeface="Stencil"/>
                <a:cs typeface="Stencil"/>
              </a:rPr>
              <a:t>N</a:t>
            </a:r>
            <a:endParaRPr sz="4400">
              <a:latin typeface="Stencil"/>
              <a:cs typeface="Stenci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27350" y="931199"/>
            <a:ext cx="1484619" cy="583946"/>
          </a:xfrm>
          <a:prstGeom prst="rect">
            <a:avLst/>
          </a:prstGeom>
        </p:spPr>
        <p:txBody>
          <a:bodyPr wrap="square" lIns="0" tIns="28702" rIns="0" bIns="0" rtlCol="0">
            <a:noAutofit/>
          </a:bodyPr>
          <a:lstStyle/>
          <a:p>
            <a:pPr marL="12700">
              <a:lnSpc>
                <a:spcPts val="4520"/>
              </a:lnSpc>
            </a:pPr>
            <a:r>
              <a:rPr dirty="0" smtClean="0" sz="4400" spc="2">
                <a:solidFill>
                  <a:srgbClr val="FFFFFF"/>
                </a:solidFill>
                <a:latin typeface="Stencil"/>
                <a:cs typeface="Stencil"/>
              </a:rPr>
              <a:t>ON</a:t>
            </a:r>
            <a:r>
              <a:rPr dirty="0" smtClean="0" sz="4400" spc="2">
                <a:solidFill>
                  <a:srgbClr val="FFFFFF"/>
                </a:solidFill>
                <a:latin typeface="Stencil"/>
                <a:cs typeface="Stencil"/>
              </a:rPr>
              <a:t>A</a:t>
            </a:r>
            <a:r>
              <a:rPr dirty="0" smtClean="0" sz="4400" spc="2">
                <a:solidFill>
                  <a:srgbClr val="FFFFFF"/>
                </a:solidFill>
                <a:latin typeface="Stencil"/>
                <a:cs typeface="Stencil"/>
              </a:rPr>
              <a:t>L</a:t>
            </a:r>
            <a:endParaRPr sz="4400">
              <a:latin typeface="Stencil"/>
              <a:cs typeface="Stenci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422897" y="2332492"/>
            <a:ext cx="409521" cy="293576"/>
          </a:xfrm>
          <a:prstGeom prst="rect">
            <a:avLst/>
          </a:prstGeom>
        </p:spPr>
        <p:txBody>
          <a:bodyPr wrap="square" lIns="0" tIns="14668" rIns="0" bIns="0" rtlCol="0">
            <a:noAutofit/>
          </a:bodyPr>
          <a:lstStyle/>
          <a:p>
            <a:pPr marL="12700">
              <a:lnSpc>
                <a:spcPts val="2310"/>
              </a:lnSpc>
            </a:pPr>
            <a:r>
              <a:rPr dirty="0" smtClean="0" sz="2100" spc="-51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mtClean="0" sz="2100" spc="-56" b="1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dirty="0" smtClean="0" sz="2100" spc="-61" b="1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dirty="0" smtClean="0" sz="2100" spc="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2100" spc="-79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2100" spc="-59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mtClean="0" sz="2100" spc="-54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56453" y="2332492"/>
            <a:ext cx="175440" cy="293576"/>
          </a:xfrm>
          <a:prstGeom prst="rect">
            <a:avLst/>
          </a:prstGeom>
        </p:spPr>
        <p:txBody>
          <a:bodyPr wrap="square" lIns="0" tIns="14668" rIns="0" bIns="0" rtlCol="0">
            <a:noAutofit/>
          </a:bodyPr>
          <a:lstStyle/>
          <a:p>
            <a:pPr marL="12700">
              <a:lnSpc>
                <a:spcPts val="2310"/>
              </a:lnSpc>
            </a:pPr>
            <a:r>
              <a:rPr dirty="0" smtClean="0" sz="2100" b="1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20978" y="2698242"/>
            <a:ext cx="443048" cy="293576"/>
          </a:xfrm>
          <a:prstGeom prst="rect">
            <a:avLst/>
          </a:prstGeom>
        </p:spPr>
        <p:txBody>
          <a:bodyPr wrap="square" lIns="0" tIns="14668" rIns="0" bIns="0" rtlCol="0">
            <a:noAutofit/>
          </a:bodyPr>
          <a:lstStyle/>
          <a:p>
            <a:pPr marL="12700">
              <a:lnSpc>
                <a:spcPts val="2310"/>
              </a:lnSpc>
            </a:pPr>
            <a:r>
              <a:rPr dirty="0" smtClean="0" sz="2100">
                <a:solidFill>
                  <a:srgbClr val="EBF259"/>
                </a:solidFill>
                <a:latin typeface="Comic Sans MS"/>
                <a:cs typeface="Comic Sans MS"/>
              </a:rPr>
              <a:t>rus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03069" y="3064012"/>
            <a:ext cx="321072" cy="293576"/>
          </a:xfrm>
          <a:prstGeom prst="rect">
            <a:avLst/>
          </a:prstGeom>
        </p:spPr>
        <p:txBody>
          <a:bodyPr wrap="square" lIns="0" tIns="14668" rIns="0" bIns="0" rtlCol="0">
            <a:noAutofit/>
          </a:bodyPr>
          <a:lstStyle/>
          <a:p>
            <a:pPr marL="12700">
              <a:lnSpc>
                <a:spcPts val="2310"/>
              </a:lnSpc>
            </a:pPr>
            <a:r>
              <a:rPr dirty="0" smtClean="0" sz="2100">
                <a:solidFill>
                  <a:srgbClr val="EBF259"/>
                </a:solidFill>
                <a:latin typeface="Comic Sans MS"/>
                <a:cs typeface="Comic Sans MS"/>
              </a:rPr>
              <a:t>us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82869" y="4025712"/>
            <a:ext cx="272310" cy="254000"/>
          </a:xfrm>
          <a:prstGeom prst="rect">
            <a:avLst/>
          </a:prstGeom>
        </p:spPr>
        <p:txBody>
          <a:bodyPr wrap="square" lIns="0" tIns="12700" rIns="0" bIns="0" rtlCol="0">
            <a:noAutofit/>
          </a:bodyPr>
          <a:lstStyle/>
          <a:p>
            <a:pPr marL="12700">
              <a:lnSpc>
                <a:spcPts val="2000"/>
              </a:lnSpc>
            </a:pPr>
            <a:r>
              <a:rPr dirty="0" smtClean="0" sz="1800">
                <a:solidFill>
                  <a:srgbClr val="FFFFFF"/>
                </a:solidFill>
                <a:latin typeface="Comic Sans MS"/>
                <a:cs typeface="Comic Sans MS"/>
              </a:rPr>
              <a:t>Vi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05754" y="4025712"/>
            <a:ext cx="3131059" cy="254000"/>
          </a:xfrm>
          <a:prstGeom prst="rect">
            <a:avLst/>
          </a:prstGeom>
        </p:spPr>
        <p:txBody>
          <a:bodyPr wrap="square" lIns="0" tIns="12700" rIns="0" bIns="0" rtlCol="0">
            <a:noAutofit/>
          </a:bodyPr>
          <a:lstStyle/>
          <a:p>
            <a:pPr marL="12700">
              <a:lnSpc>
                <a:spcPts val="2000"/>
              </a:lnSpc>
            </a:pPr>
            <a:r>
              <a:rPr dirty="0" smtClean="0" sz="1800" spc="0">
                <a:solidFill>
                  <a:srgbClr val="FFFFFF"/>
                </a:solidFill>
                <a:latin typeface="Comic Sans MS"/>
                <a:cs typeface="Comic Sans MS"/>
              </a:rPr>
              <a:t>ngah</a:t>
            </a:r>
            <a:r>
              <a:rPr dirty="0" smtClean="0" sz="1800" spc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Comic Sans MS"/>
                <a:cs typeface="Comic Sans MS"/>
              </a:rPr>
              <a:t>II</a:t>
            </a:r>
            <a:r>
              <a:rPr dirty="0" smtClean="0" sz="1800" spc="0">
                <a:solidFill>
                  <a:srgbClr val="FFFFFF"/>
                </a:solidFill>
                <a:latin typeface="Comic Sans MS"/>
                <a:cs typeface="Comic Sans MS"/>
              </a:rPr>
              <a:t>                                </a:t>
            </a:r>
            <a:r>
              <a:rPr dirty="0" smtClean="0" sz="1800" spc="125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Comic Sans MS"/>
                <a:cs typeface="Comic Sans MS"/>
              </a:rPr>
              <a:t>II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346238" y="4025712"/>
            <a:ext cx="1017693" cy="254000"/>
          </a:xfrm>
          <a:prstGeom prst="rect">
            <a:avLst/>
          </a:prstGeom>
        </p:spPr>
        <p:txBody>
          <a:bodyPr wrap="square" lIns="0" tIns="12700" rIns="0" bIns="0" rtlCol="0">
            <a:noAutofit/>
          </a:bodyPr>
          <a:lstStyle/>
          <a:p>
            <a:pPr marL="12700">
              <a:lnSpc>
                <a:spcPts val="2000"/>
              </a:lnSpc>
            </a:pPr>
            <a:r>
              <a:rPr dirty="0" smtClean="0" sz="1800">
                <a:solidFill>
                  <a:srgbClr val="FFFFFF"/>
                </a:solidFill>
                <a:latin typeface="Comic Sans MS"/>
                <a:cs typeface="Comic Sans MS"/>
              </a:rPr>
              <a:t>Padasuka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42122" y="4327464"/>
            <a:ext cx="1178498" cy="254000"/>
          </a:xfrm>
          <a:prstGeom prst="rect">
            <a:avLst/>
          </a:prstGeom>
        </p:spPr>
        <p:txBody>
          <a:bodyPr wrap="square" lIns="0" tIns="12700" rIns="0" bIns="0" rtlCol="0">
            <a:noAutofit/>
          </a:bodyPr>
          <a:lstStyle/>
          <a:p>
            <a:pPr marL="12700">
              <a:lnSpc>
                <a:spcPts val="2000"/>
              </a:lnSpc>
            </a:pPr>
            <a:r>
              <a:rPr dirty="0" smtClean="0" sz="1800" spc="0">
                <a:solidFill>
                  <a:srgbClr val="FFFFFF"/>
                </a:solidFill>
                <a:latin typeface="Comic Sans MS"/>
                <a:cs typeface="Comic Sans MS"/>
              </a:rPr>
              <a:t>Tlp.;</a:t>
            </a:r>
            <a:r>
              <a:rPr dirty="0" smtClean="0" sz="1800" spc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Comic Sans MS"/>
                <a:cs typeface="Comic Sans MS"/>
              </a:rPr>
              <a:t>(022)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06544" y="4629216"/>
            <a:ext cx="1207263" cy="254000"/>
          </a:xfrm>
          <a:prstGeom prst="rect">
            <a:avLst/>
          </a:prstGeom>
        </p:spPr>
        <p:txBody>
          <a:bodyPr wrap="square" lIns="0" tIns="12700" rIns="0" bIns="0" rtlCol="0">
            <a:noAutofit/>
          </a:bodyPr>
          <a:lstStyle/>
          <a:p>
            <a:pPr marL="12700">
              <a:lnSpc>
                <a:spcPts val="2000"/>
              </a:lnSpc>
            </a:pPr>
            <a:r>
              <a:rPr dirty="0" smtClean="0" sz="1800">
                <a:solidFill>
                  <a:srgbClr val="FFFFFF"/>
                </a:solidFill>
                <a:latin typeface="Comic Sans MS"/>
                <a:cs typeface="Comic Sans MS"/>
              </a:rPr>
              <a:t>0815</a:t>
            </a:r>
            <a:r>
              <a:rPr dirty="0" smtClean="0" sz="180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1800">
                <a:solidFill>
                  <a:srgbClr val="FFFFFF"/>
                </a:solidFill>
                <a:latin typeface="Comic Sans MS"/>
                <a:cs typeface="Comic Sans MS"/>
              </a:rPr>
              <a:t>6208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43070" y="5401952"/>
            <a:ext cx="1464975" cy="240424"/>
          </a:xfrm>
          <a:prstGeom prst="rect">
            <a:avLst/>
          </a:prstGeom>
        </p:spPr>
        <p:txBody>
          <a:bodyPr wrap="square" lIns="0" tIns="12033" rIns="0" bIns="0" rtlCol="0">
            <a:noAutofit/>
          </a:bodyPr>
          <a:lstStyle/>
          <a:p>
            <a:pPr marL="12700">
              <a:lnSpc>
                <a:spcPts val="1895"/>
              </a:lnSpc>
            </a:pPr>
            <a:r>
              <a:rPr dirty="0" smtClean="0" sz="1700" spc="-52" b="1">
                <a:solidFill>
                  <a:srgbClr val="FFFFFF"/>
                </a:solidFill>
                <a:latin typeface="Comic Sans MS"/>
                <a:cs typeface="Comic Sans MS"/>
              </a:rPr>
              <a:t>JAB</a:t>
            </a:r>
            <a:r>
              <a:rPr dirty="0" smtClean="0" sz="1700" spc="-52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1700" spc="-52" b="1">
                <a:solidFill>
                  <a:srgbClr val="FFFFFF"/>
                </a:solidFill>
                <a:latin typeface="Comic Sans MS"/>
                <a:cs typeface="Comic Sans MS"/>
              </a:rPr>
              <a:t>Gedung</a:t>
            </a:r>
            <a:r>
              <a:rPr dirty="0" smtClean="0" sz="1700" spc="-52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1700" spc="-52" b="1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39291" y="5401952"/>
            <a:ext cx="924020" cy="240424"/>
          </a:xfrm>
          <a:prstGeom prst="rect">
            <a:avLst/>
          </a:prstGeom>
        </p:spPr>
        <p:txBody>
          <a:bodyPr wrap="square" lIns="0" tIns="12033" rIns="0" bIns="0" rtlCol="0">
            <a:noAutofit/>
          </a:bodyPr>
          <a:lstStyle/>
          <a:p>
            <a:pPr marL="12700">
              <a:lnSpc>
                <a:spcPts val="1895"/>
              </a:lnSpc>
            </a:pPr>
            <a:r>
              <a:rPr dirty="0" smtClean="0" sz="1700" spc="-17" b="1">
                <a:solidFill>
                  <a:srgbClr val="FFFFFF"/>
                </a:solidFill>
                <a:latin typeface="Comic Sans MS"/>
                <a:cs typeface="Comic Sans MS"/>
              </a:rPr>
              <a:t>Lt</a:t>
            </a:r>
            <a:r>
              <a:rPr dirty="0" smtClean="0" sz="1700" spc="-17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1700" spc="-17" b="1">
                <a:solidFill>
                  <a:srgbClr val="FFFFFF"/>
                </a:solidFill>
                <a:latin typeface="Comic Sans MS"/>
                <a:cs typeface="Comic Sans MS"/>
              </a:rPr>
              <a:t>Dasar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70040" y="5670186"/>
            <a:ext cx="337089" cy="240424"/>
          </a:xfrm>
          <a:prstGeom prst="rect">
            <a:avLst/>
          </a:prstGeom>
        </p:spPr>
        <p:txBody>
          <a:bodyPr wrap="square" lIns="0" tIns="12033" rIns="0" bIns="0" rtlCol="0">
            <a:noAutofit/>
          </a:bodyPr>
          <a:lstStyle/>
          <a:p>
            <a:pPr marL="12700">
              <a:lnSpc>
                <a:spcPts val="1895"/>
              </a:lnSpc>
            </a:pPr>
            <a:r>
              <a:rPr dirty="0" smtClean="0" sz="1700" b="1">
                <a:solidFill>
                  <a:srgbClr val="FFFFFF"/>
                </a:solidFill>
                <a:latin typeface="Comic Sans MS"/>
                <a:cs typeface="Comic Sans MS"/>
              </a:rPr>
              <a:t>Jl.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7275" y="5670186"/>
            <a:ext cx="1706533" cy="240424"/>
          </a:xfrm>
          <a:prstGeom prst="rect">
            <a:avLst/>
          </a:prstGeom>
        </p:spPr>
        <p:txBody>
          <a:bodyPr wrap="square" lIns="0" tIns="12033" rIns="0" bIns="0" rtlCol="0">
            <a:noAutofit/>
          </a:bodyPr>
          <a:lstStyle/>
          <a:p>
            <a:pPr marL="12700">
              <a:lnSpc>
                <a:spcPts val="1895"/>
              </a:lnSpc>
            </a:pPr>
            <a:r>
              <a:rPr dirty="0" smtClean="0" sz="1700" spc="-58" b="1">
                <a:solidFill>
                  <a:srgbClr val="FFFFFF"/>
                </a:solidFill>
                <a:latin typeface="Comic Sans MS"/>
                <a:cs typeface="Comic Sans MS"/>
              </a:rPr>
              <a:t>Raya</a:t>
            </a:r>
            <a:r>
              <a:rPr dirty="0" smtClean="0" sz="1700" spc="-58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1700" spc="-58" b="1">
                <a:solidFill>
                  <a:srgbClr val="FFFFFF"/>
                </a:solidFill>
                <a:latin typeface="Comic Sans MS"/>
                <a:cs typeface="Comic Sans MS"/>
              </a:rPr>
              <a:t>Sumedang-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59697" y="5670186"/>
            <a:ext cx="676032" cy="240424"/>
          </a:xfrm>
          <a:prstGeom prst="rect">
            <a:avLst/>
          </a:prstGeom>
        </p:spPr>
        <p:txBody>
          <a:bodyPr wrap="square" lIns="0" tIns="12033" rIns="0" bIns="0" rtlCol="0">
            <a:noAutofit/>
          </a:bodyPr>
          <a:lstStyle/>
          <a:p>
            <a:pPr marL="12700">
              <a:lnSpc>
                <a:spcPts val="1895"/>
              </a:lnSpc>
            </a:pPr>
            <a:r>
              <a:rPr dirty="0" smtClean="0" sz="1700" spc="-37" b="1">
                <a:solidFill>
                  <a:srgbClr val="FFFFFF"/>
                </a:solidFill>
                <a:latin typeface="Comic Sans MS"/>
                <a:cs typeface="Comic Sans MS"/>
              </a:rPr>
              <a:t>Km</a:t>
            </a:r>
            <a:r>
              <a:rPr dirty="0" smtClean="0" sz="1700" spc="-37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1700" spc="-37" b="1">
                <a:solidFill>
                  <a:srgbClr val="FFFFFF"/>
                </a:solidFill>
                <a:latin typeface="Comic Sans MS"/>
                <a:cs typeface="Comic Sans MS"/>
              </a:rPr>
              <a:t>21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21137" y="5938420"/>
            <a:ext cx="1705361" cy="240424"/>
          </a:xfrm>
          <a:prstGeom prst="rect">
            <a:avLst/>
          </a:prstGeom>
        </p:spPr>
        <p:txBody>
          <a:bodyPr wrap="square" lIns="0" tIns="12033" rIns="0" bIns="0" rtlCol="0">
            <a:noAutofit/>
          </a:bodyPr>
          <a:lstStyle/>
          <a:p>
            <a:pPr marL="12700">
              <a:lnSpc>
                <a:spcPts val="1895"/>
              </a:lnSpc>
            </a:pPr>
            <a:r>
              <a:rPr dirty="0" smtClean="0" sz="1700" spc="-36" b="1">
                <a:solidFill>
                  <a:srgbClr val="FFFFFF"/>
                </a:solidFill>
                <a:latin typeface="Comic Sans MS"/>
                <a:cs typeface="Comic Sans MS"/>
              </a:rPr>
              <a:t>Jatinang</a:t>
            </a:r>
            <a:r>
              <a:rPr dirty="0" smtClean="0" sz="1700" spc="-36" b="1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mtClean="0" sz="1700" spc="-36" b="1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dirty="0" smtClean="0" sz="1700" spc="-36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1700" spc="-36" b="1">
                <a:solidFill>
                  <a:srgbClr val="FFFFFF"/>
                </a:solidFill>
                <a:latin typeface="Comic Sans MS"/>
                <a:cs typeface="Comic Sans MS"/>
              </a:rPr>
              <a:t>(022)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55888" y="5938420"/>
            <a:ext cx="927045" cy="240424"/>
          </a:xfrm>
          <a:prstGeom prst="rect">
            <a:avLst/>
          </a:prstGeom>
        </p:spPr>
        <p:txBody>
          <a:bodyPr wrap="square" lIns="0" tIns="12033" rIns="0" bIns="0" rtlCol="0">
            <a:noAutofit/>
          </a:bodyPr>
          <a:lstStyle/>
          <a:p>
            <a:pPr marL="12700">
              <a:lnSpc>
                <a:spcPts val="1895"/>
              </a:lnSpc>
            </a:pPr>
            <a:r>
              <a:rPr dirty="0" smtClean="0" sz="1700" spc="-62" b="1">
                <a:solidFill>
                  <a:srgbClr val="FFFFFF"/>
                </a:solidFill>
                <a:latin typeface="Comic Sans MS"/>
                <a:cs typeface="Comic Sans MS"/>
              </a:rPr>
              <a:t>7796974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27602" y="6206623"/>
            <a:ext cx="1414886" cy="240424"/>
          </a:xfrm>
          <a:prstGeom prst="rect">
            <a:avLst/>
          </a:prstGeom>
        </p:spPr>
        <p:txBody>
          <a:bodyPr wrap="square" lIns="0" tIns="12033" rIns="0" bIns="0" rtlCol="0">
            <a:noAutofit/>
          </a:bodyPr>
          <a:lstStyle/>
          <a:p>
            <a:pPr marL="12700">
              <a:lnSpc>
                <a:spcPts val="1895"/>
              </a:lnSpc>
            </a:pPr>
            <a:r>
              <a:rPr dirty="0" smtClean="0" sz="1700" spc="-8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mtClean="0" sz="1700" spc="-8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1700" spc="-8" b="1">
                <a:solidFill>
                  <a:srgbClr val="FFFFFF"/>
                </a:solidFill>
                <a:latin typeface="Comic Sans MS"/>
                <a:cs typeface="Comic Sans MS"/>
              </a:rPr>
              <a:t>mail:</a:t>
            </a:r>
            <a:r>
              <a:rPr dirty="0" smtClean="0" sz="1700" spc="-8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mtClean="0" sz="1700" spc="-8" b="1">
                <a:solidFill>
                  <a:srgbClr val="FFFFFF"/>
                </a:solidFill>
                <a:latin typeface="Comic Sans MS"/>
                <a:cs typeface="Comic Sans MS"/>
              </a:rPr>
              <a:t>ja</a:t>
            </a:r>
            <a:r>
              <a:rPr dirty="0" smtClean="0" sz="1700" spc="-8" b="1">
                <a:solidFill>
                  <a:srgbClr val="FFFFFF"/>
                </a:solidFill>
                <a:latin typeface="Comic Sans MS"/>
                <a:cs typeface="Comic Sans MS"/>
              </a:rPr>
              <a:t>b</a:t>
            </a:r>
            <a:r>
              <a:rPr dirty="0" smtClean="0" sz="1700" spc="-8" b="1">
                <a:solidFill>
                  <a:srgbClr val="FFFFFF"/>
                </a:solidFill>
                <a:latin typeface="Comic Sans MS"/>
                <a:cs typeface="Comic Sans MS"/>
              </a:rPr>
              <a:t>_f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49238" y="6206623"/>
            <a:ext cx="628246" cy="240424"/>
          </a:xfrm>
          <a:prstGeom prst="rect">
            <a:avLst/>
          </a:prstGeom>
        </p:spPr>
        <p:txBody>
          <a:bodyPr wrap="square" lIns="0" tIns="12033" rIns="0" bIns="0" rtlCol="0">
            <a:noAutofit/>
          </a:bodyPr>
          <a:lstStyle/>
          <a:p>
            <a:pPr marL="12700">
              <a:lnSpc>
                <a:spcPts val="1895"/>
              </a:lnSpc>
            </a:pPr>
            <a:r>
              <a:rPr dirty="0" smtClean="0" sz="1700" b="1">
                <a:solidFill>
                  <a:srgbClr val="FFFFFF"/>
                </a:solidFill>
                <a:latin typeface="Comic Sans MS"/>
                <a:cs typeface="Comic Sans MS"/>
              </a:rPr>
              <a:t>.ac.id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3140" y="6755061"/>
            <a:ext cx="1301019" cy="152653"/>
          </a:xfrm>
          <a:prstGeom prst="rect">
            <a:avLst/>
          </a:prstGeom>
        </p:spPr>
        <p:txBody>
          <a:bodyPr wrap="square" lIns="0" tIns="7207" rIns="0" bIns="0" rtlCol="0">
            <a:noAutofit/>
          </a:bodyPr>
          <a:lstStyle/>
          <a:p>
            <a:pPr marL="12700">
              <a:lnSpc>
                <a:spcPts val="1135"/>
              </a:lnSpc>
            </a:pP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68988" y="6755061"/>
            <a:ext cx="113968" cy="152653"/>
          </a:xfrm>
          <a:prstGeom prst="rect">
            <a:avLst/>
          </a:prstGeom>
        </p:spPr>
        <p:txBody>
          <a:bodyPr wrap="square" lIns="0" tIns="7207" rIns="0" bIns="0" rtlCol="0">
            <a:noAutofit/>
          </a:bodyPr>
          <a:lstStyle/>
          <a:p>
            <a:pPr marL="12700">
              <a:lnSpc>
                <a:spcPts val="1135"/>
              </a:lnSpc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38600" y="457200"/>
            <a:ext cx="3810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4419600" y="457200"/>
            <a:ext cx="1276350" cy="2510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5695950" y="457200"/>
            <a:ext cx="40005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6096000" y="457200"/>
            <a:ext cx="391668" cy="2510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6487668" y="457200"/>
            <a:ext cx="115061" cy="28757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4038600" y="1436369"/>
            <a:ext cx="381000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5695950" y="1436369"/>
            <a:ext cx="400050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4038600" y="2415540"/>
            <a:ext cx="195072" cy="91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4233672" y="2415540"/>
            <a:ext cx="378425" cy="551688"/>
          </a:xfrm>
          <a:prstGeom prst="rect">
            <a:avLst/>
          </a:prstGeom>
        </p:spPr>
        <p:txBody>
          <a:bodyPr wrap="square" lIns="0" tIns="10985" rIns="0" bIns="0" rtlCol="0">
            <a:noAutofit/>
          </a:bodyPr>
          <a:lstStyle/>
          <a:p>
            <a:pPr marL="70103">
              <a:lnSpc>
                <a:spcPts val="1730"/>
              </a:lnSpc>
            </a:pPr>
            <a:r>
              <a:rPr dirty="0" smtClean="0" sz="2100" b="1">
                <a:solidFill>
                  <a:srgbClr val="FFFFFF"/>
                </a:solidFill>
                <a:latin typeface="Comic Sans MS"/>
                <a:cs typeface="Comic Sans MS"/>
              </a:rPr>
              <a:t>u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95950" y="2415540"/>
            <a:ext cx="400050" cy="551688"/>
          </a:xfrm>
          <a:prstGeom prst="rect">
            <a:avLst/>
          </a:prstGeom>
        </p:spPr>
        <p:txBody>
          <a:bodyPr wrap="square" lIns="0" tIns="4014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34881">
              <a:lnSpc>
                <a:spcPts val="2660"/>
              </a:lnSpc>
              <a:spcBef>
                <a:spcPts val="1133"/>
              </a:spcBef>
            </a:pPr>
            <a:r>
              <a:rPr dirty="0" smtClean="0" sz="2100">
                <a:solidFill>
                  <a:srgbClr val="EBF259"/>
                </a:solidFill>
                <a:latin typeface="Comic Sans MS"/>
                <a:cs typeface="Comic Sans MS"/>
              </a:rPr>
              <a:t>d.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33672" y="2967228"/>
            <a:ext cx="185927" cy="365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419600" y="2967228"/>
            <a:ext cx="1276350" cy="365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695950" y="2967228"/>
            <a:ext cx="400050" cy="365760"/>
          </a:xfrm>
          <a:prstGeom prst="rect">
            <a:avLst/>
          </a:prstGeom>
        </p:spPr>
        <p:txBody>
          <a:bodyPr wrap="square" lIns="0" tIns="44196" rIns="0" bIns="0" rtlCol="0">
            <a:noAutofit/>
          </a:bodyPr>
          <a:lstStyle/>
          <a:p>
            <a:pPr>
              <a:lnSpc>
                <a:spcPts val="2660"/>
              </a:lnSpc>
            </a:pPr>
            <a:r>
              <a:rPr dirty="0" smtClean="0" sz="2100">
                <a:solidFill>
                  <a:srgbClr val="EBF259"/>
                </a:solidFill>
                <a:latin typeface="Comic Sans MS"/>
                <a:cs typeface="Comic Sans MS"/>
              </a:rPr>
              <a:t>as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6000" y="2967228"/>
            <a:ext cx="391668" cy="365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4038600" y="3332988"/>
            <a:ext cx="381000" cy="61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419600" y="3332988"/>
            <a:ext cx="1276350" cy="3982212"/>
          </a:xfrm>
          <a:prstGeom prst="rect">
            <a:avLst/>
          </a:prstGeom>
        </p:spPr>
        <p:txBody>
          <a:bodyPr wrap="square" lIns="0" tIns="3367" rIns="0" bIns="0" rtlCol="0">
            <a:noAutofit/>
          </a:bodyPr>
          <a:lstStyle/>
          <a:p>
            <a:pPr>
              <a:lnSpc>
                <a:spcPts val="750"/>
              </a:lnSpc>
            </a:pPr>
            <a:endParaRPr sz="750"/>
          </a:p>
          <a:p>
            <a:pPr marL="275082">
              <a:lnSpc>
                <a:spcPct val="116129"/>
              </a:lnSpc>
              <a:spcBef>
                <a:spcPts val="2000"/>
              </a:spcBef>
            </a:pPr>
            <a:r>
              <a:rPr dirty="0" smtClean="0" sz="1700" spc="-2" b="1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dirty="0" smtClean="0" sz="1700" spc="-2" b="1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1700">
              <a:latin typeface="Comic Sans MS"/>
              <a:cs typeface="Comic Sans MS"/>
            </a:endParaRPr>
          </a:p>
          <a:p>
            <a:pPr marL="199644">
              <a:lnSpc>
                <a:spcPct val="116129"/>
              </a:lnSpc>
              <a:spcBef>
                <a:spcPts val="4600"/>
              </a:spcBef>
            </a:pPr>
            <a:r>
              <a:rPr dirty="0" smtClean="0" sz="1800">
                <a:solidFill>
                  <a:srgbClr val="FFFFFF"/>
                </a:solidFill>
                <a:latin typeface="Comic Sans MS"/>
                <a:cs typeface="Comic Sans MS"/>
              </a:rPr>
              <a:t>0815</a:t>
            </a:r>
            <a:endParaRPr sz="1800">
              <a:latin typeface="Comic Sans MS"/>
              <a:cs typeface="Comic Sans MS"/>
            </a:endParaRPr>
          </a:p>
          <a:p>
            <a:pPr marL="265175">
              <a:lnSpc>
                <a:spcPct val="116129"/>
              </a:lnSpc>
              <a:spcBef>
                <a:spcPts val="1489"/>
              </a:spcBef>
            </a:pPr>
            <a:r>
              <a:rPr dirty="0" smtClean="0" sz="1700" b="1">
                <a:solidFill>
                  <a:srgbClr val="FFFFFF"/>
                </a:solidFill>
                <a:latin typeface="Comic Sans MS"/>
                <a:cs typeface="Comic Sans MS"/>
              </a:rPr>
              <a:t>Alamat</a:t>
            </a:r>
            <a:endParaRPr sz="1700">
              <a:latin typeface="Comic Sans MS"/>
              <a:cs typeface="Comic Sans MS"/>
            </a:endParaRPr>
          </a:p>
          <a:p>
            <a:pPr marL="332228">
              <a:lnSpc>
                <a:spcPct val="100585"/>
              </a:lnSpc>
              <a:spcBef>
                <a:spcPts val="10797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din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5950" y="3332988"/>
            <a:ext cx="400050" cy="61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096000" y="3332988"/>
            <a:ext cx="506729" cy="3982212"/>
          </a:xfrm>
          <a:prstGeom prst="rect">
            <a:avLst/>
          </a:prstGeom>
        </p:spPr>
        <p:txBody>
          <a:bodyPr wrap="square" lIns="0" tIns="5653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/>
          </a:p>
          <a:p>
            <a:pPr marL="3810">
              <a:lnSpc>
                <a:spcPct val="116129"/>
              </a:lnSpc>
              <a:spcBef>
                <a:spcPts val="13000"/>
              </a:spcBef>
            </a:pPr>
            <a:r>
              <a:rPr dirty="0" smtClean="0" sz="1700" b="1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endParaRPr sz="1700">
              <a:latin typeface="Comic Sans MS"/>
              <a:cs typeface="Comic Sans MS"/>
            </a:endParaRPr>
          </a:p>
          <a:p>
            <a:pPr marL="265938">
              <a:lnSpc>
                <a:spcPct val="116129"/>
              </a:lnSpc>
              <a:spcBef>
                <a:spcPts val="6078"/>
              </a:spcBef>
            </a:pPr>
            <a:r>
              <a:rPr dirty="0" smtClean="0" sz="1700" b="1">
                <a:solidFill>
                  <a:srgbClr val="FFFFFF"/>
                </a:solidFill>
                <a:latin typeface="Comic Sans MS"/>
                <a:cs typeface="Comic Sans MS"/>
              </a:rPr>
              <a:t>.a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8600" y="3394710"/>
            <a:ext cx="3810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695950" y="3394709"/>
            <a:ext cx="40005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038600" y="4373880"/>
            <a:ext cx="381000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5695950" y="4373879"/>
            <a:ext cx="400050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038600" y="5353050"/>
            <a:ext cx="381000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695950" y="5353049"/>
            <a:ext cx="400050" cy="979170"/>
          </a:xfrm>
          <a:prstGeom prst="rect">
            <a:avLst/>
          </a:prstGeom>
        </p:spPr>
        <p:txBody>
          <a:bodyPr wrap="square" lIns="0" tIns="14731" rIns="0" bIns="0" rtlCol="0">
            <a:noAutofit/>
          </a:bodyPr>
          <a:lstStyle/>
          <a:p>
            <a:pPr marL="56041">
              <a:lnSpc>
                <a:spcPts val="2320"/>
              </a:lnSpc>
            </a:pPr>
            <a:r>
              <a:rPr dirty="0" smtClean="0" sz="1700" b="1">
                <a:solidFill>
                  <a:srgbClr val="FFFFFF"/>
                </a:solidFill>
                <a:latin typeface="Comic Sans MS"/>
                <a:cs typeface="Comic Sans MS"/>
              </a:rPr>
              <a:t>Lt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8600" y="6332220"/>
            <a:ext cx="381000" cy="982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695950" y="6332220"/>
            <a:ext cx="400050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438400" y="457200"/>
            <a:ext cx="2286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438400" y="1436369"/>
            <a:ext cx="228600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438400" y="2415540"/>
            <a:ext cx="228600" cy="3916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438400" y="6332220"/>
            <a:ext cx="228600" cy="982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object 612"/>
          <p:cNvSpPr txBox="1"/>
          <p:nvPr/>
        </p:nvSpPr>
        <p:spPr>
          <a:xfrm>
            <a:off x="459486" y="6332220"/>
            <a:ext cx="2343150" cy="982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46357">
              <a:lnSpc>
                <a:spcPct val="100585"/>
              </a:lnSpc>
              <a:spcBef>
                <a:spcPts val="2295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Internasiona</a:t>
            </a:r>
            <a:r>
              <a:rPr dirty="0" smtClean="0" sz="1000" spc="-5779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r>
              <a:rPr dirty="0" smtClean="0" sz="1000" spc="-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Busines</a:t>
            </a:r>
            <a:r>
              <a:rPr dirty="0" smtClean="0" sz="1000" spc="-3809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096000" y="45720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8763000" y="459485"/>
            <a:ext cx="838200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419600" y="457200"/>
            <a:ext cx="1276350" cy="979169"/>
          </a:xfrm>
          <a:custGeom>
            <a:avLst/>
            <a:gdLst/>
            <a:ahLst/>
            <a:cxnLst/>
            <a:rect l="l" t="t" r="r" b="b"/>
            <a:pathLst>
              <a:path w="1276350" h="979169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667000" y="45720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0"/>
                </a:move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lnTo>
                  <a:pt x="13716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038600" y="45720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590800" y="457200"/>
            <a:ext cx="1676400" cy="979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876800" y="457200"/>
            <a:ext cx="838200" cy="979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57199" y="45720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979169"/>
                </a:moveTo>
                <a:lnTo>
                  <a:pt x="1981200" y="0"/>
                </a:ln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57200" y="457200"/>
            <a:ext cx="198120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2438400" y="45720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695950" y="457200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0"/>
                </a:move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6019800" y="457200"/>
            <a:ext cx="990600" cy="97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213860" y="457200"/>
            <a:ext cx="739139" cy="9791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910082" y="457200"/>
            <a:ext cx="7929117" cy="9911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862584" y="1192408"/>
            <a:ext cx="7648194" cy="1466971"/>
          </a:xfrm>
          <a:custGeom>
            <a:avLst/>
            <a:gdLst/>
            <a:ahLst/>
            <a:cxnLst/>
            <a:rect l="l" t="t" r="r" b="b"/>
            <a:pathLst>
              <a:path w="7648194" h="1466971">
                <a:moveTo>
                  <a:pt x="5100104" y="217186"/>
                </a:moveTo>
                <a:lnTo>
                  <a:pt x="5093208" y="216529"/>
                </a:lnTo>
                <a:lnTo>
                  <a:pt x="5110627" y="135633"/>
                </a:lnTo>
                <a:lnTo>
                  <a:pt x="5111495" y="128899"/>
                </a:lnTo>
                <a:lnTo>
                  <a:pt x="5201412" y="131185"/>
                </a:lnTo>
                <a:lnTo>
                  <a:pt x="5105400" y="122041"/>
                </a:lnTo>
                <a:lnTo>
                  <a:pt x="5101590" y="121279"/>
                </a:lnTo>
                <a:lnTo>
                  <a:pt x="5098542" y="124327"/>
                </a:lnTo>
                <a:lnTo>
                  <a:pt x="5098542" y="127375"/>
                </a:lnTo>
                <a:lnTo>
                  <a:pt x="5103876" y="134995"/>
                </a:lnTo>
                <a:lnTo>
                  <a:pt x="5086350" y="221863"/>
                </a:lnTo>
                <a:lnTo>
                  <a:pt x="5099304" y="223387"/>
                </a:lnTo>
                <a:lnTo>
                  <a:pt x="5183125" y="225093"/>
                </a:lnTo>
                <a:lnTo>
                  <a:pt x="5100104" y="217186"/>
                </a:lnTo>
                <a:close/>
              </a:path>
              <a:path w="7648194" h="1466971">
                <a:moveTo>
                  <a:pt x="5194554" y="236341"/>
                </a:moveTo>
                <a:lnTo>
                  <a:pt x="5195316" y="232531"/>
                </a:lnTo>
                <a:lnTo>
                  <a:pt x="5189220" y="225673"/>
                </a:lnTo>
                <a:lnTo>
                  <a:pt x="5200650" y="144139"/>
                </a:lnTo>
                <a:lnTo>
                  <a:pt x="5194554" y="136519"/>
                </a:lnTo>
                <a:lnTo>
                  <a:pt x="5206745" y="134995"/>
                </a:lnTo>
                <a:lnTo>
                  <a:pt x="5205221" y="131947"/>
                </a:lnTo>
                <a:lnTo>
                  <a:pt x="5110627" y="135633"/>
                </a:lnTo>
                <a:lnTo>
                  <a:pt x="5193656" y="143478"/>
                </a:lnTo>
                <a:lnTo>
                  <a:pt x="5183125" y="225093"/>
                </a:lnTo>
                <a:lnTo>
                  <a:pt x="5182362" y="231007"/>
                </a:lnTo>
                <a:lnTo>
                  <a:pt x="5188458" y="238627"/>
                </a:lnTo>
                <a:lnTo>
                  <a:pt x="5191506" y="238627"/>
                </a:lnTo>
                <a:lnTo>
                  <a:pt x="5194554" y="236341"/>
                </a:lnTo>
                <a:close/>
              </a:path>
              <a:path w="7648194" h="1466971">
                <a:moveTo>
                  <a:pt x="5207508" y="138043"/>
                </a:moveTo>
                <a:lnTo>
                  <a:pt x="5206745" y="134995"/>
                </a:lnTo>
                <a:lnTo>
                  <a:pt x="5194554" y="136519"/>
                </a:lnTo>
                <a:lnTo>
                  <a:pt x="5200650" y="144139"/>
                </a:lnTo>
                <a:lnTo>
                  <a:pt x="5189220" y="225673"/>
                </a:lnTo>
                <a:lnTo>
                  <a:pt x="5195316" y="232531"/>
                </a:lnTo>
                <a:lnTo>
                  <a:pt x="5207508" y="138043"/>
                </a:lnTo>
                <a:close/>
              </a:path>
              <a:path w="7648194" h="1466971">
                <a:moveTo>
                  <a:pt x="5205221" y="131947"/>
                </a:moveTo>
                <a:lnTo>
                  <a:pt x="5201412" y="131185"/>
                </a:lnTo>
                <a:lnTo>
                  <a:pt x="5111495" y="128899"/>
                </a:lnTo>
                <a:lnTo>
                  <a:pt x="5110627" y="135633"/>
                </a:lnTo>
                <a:lnTo>
                  <a:pt x="5205221" y="131947"/>
                </a:lnTo>
                <a:close/>
              </a:path>
              <a:path w="7648194" h="1466971">
                <a:moveTo>
                  <a:pt x="5182362" y="231007"/>
                </a:moveTo>
                <a:lnTo>
                  <a:pt x="5183125" y="225093"/>
                </a:lnTo>
                <a:lnTo>
                  <a:pt x="5088636" y="227959"/>
                </a:lnTo>
                <a:lnTo>
                  <a:pt x="5092445" y="229483"/>
                </a:lnTo>
                <a:lnTo>
                  <a:pt x="5188458" y="238627"/>
                </a:lnTo>
                <a:lnTo>
                  <a:pt x="5182362" y="231007"/>
                </a:lnTo>
                <a:close/>
              </a:path>
              <a:path w="7648194" h="1466971">
                <a:moveTo>
                  <a:pt x="5183125" y="225093"/>
                </a:moveTo>
                <a:lnTo>
                  <a:pt x="5099304" y="223387"/>
                </a:lnTo>
                <a:lnTo>
                  <a:pt x="5086350" y="221863"/>
                </a:lnTo>
                <a:lnTo>
                  <a:pt x="5086350" y="223387"/>
                </a:lnTo>
                <a:lnTo>
                  <a:pt x="5088636" y="227959"/>
                </a:lnTo>
                <a:lnTo>
                  <a:pt x="5183125" y="225093"/>
                </a:lnTo>
                <a:close/>
              </a:path>
              <a:path w="7648194" h="1466971">
                <a:moveTo>
                  <a:pt x="2057542" y="243961"/>
                </a:moveTo>
                <a:lnTo>
                  <a:pt x="2059668" y="227235"/>
                </a:lnTo>
                <a:lnTo>
                  <a:pt x="2060447" y="221101"/>
                </a:lnTo>
                <a:lnTo>
                  <a:pt x="2113788" y="221101"/>
                </a:lnTo>
                <a:lnTo>
                  <a:pt x="2055114" y="213481"/>
                </a:lnTo>
                <a:lnTo>
                  <a:pt x="2049017" y="215767"/>
                </a:lnTo>
                <a:lnTo>
                  <a:pt x="2047493" y="218815"/>
                </a:lnTo>
                <a:lnTo>
                  <a:pt x="2053589" y="226435"/>
                </a:lnTo>
                <a:lnTo>
                  <a:pt x="2050963" y="243961"/>
                </a:lnTo>
                <a:lnTo>
                  <a:pt x="2057542" y="243961"/>
                </a:lnTo>
                <a:close/>
              </a:path>
              <a:path w="7648194" h="1466971">
                <a:moveTo>
                  <a:pt x="2108537" y="243961"/>
                </a:moveTo>
                <a:lnTo>
                  <a:pt x="2111502" y="234055"/>
                </a:lnTo>
                <a:lnTo>
                  <a:pt x="2106167" y="225673"/>
                </a:lnTo>
                <a:lnTo>
                  <a:pt x="2116835" y="222625"/>
                </a:lnTo>
                <a:lnTo>
                  <a:pt x="2113788" y="221101"/>
                </a:lnTo>
                <a:lnTo>
                  <a:pt x="2059668" y="227235"/>
                </a:lnTo>
                <a:lnTo>
                  <a:pt x="2103831" y="233046"/>
                </a:lnTo>
                <a:lnTo>
                  <a:pt x="2100371" y="243961"/>
                </a:lnTo>
                <a:lnTo>
                  <a:pt x="2108537" y="243961"/>
                </a:lnTo>
                <a:close/>
              </a:path>
              <a:path w="7648194" h="1466971">
                <a:moveTo>
                  <a:pt x="2114497" y="243961"/>
                </a:moveTo>
                <a:lnTo>
                  <a:pt x="2119122" y="229483"/>
                </a:lnTo>
                <a:lnTo>
                  <a:pt x="2119122" y="225673"/>
                </a:lnTo>
                <a:lnTo>
                  <a:pt x="2116835" y="222625"/>
                </a:lnTo>
                <a:lnTo>
                  <a:pt x="2106167" y="225673"/>
                </a:lnTo>
                <a:lnTo>
                  <a:pt x="2111502" y="234055"/>
                </a:lnTo>
                <a:lnTo>
                  <a:pt x="2108537" y="243961"/>
                </a:lnTo>
                <a:lnTo>
                  <a:pt x="2114497" y="243961"/>
                </a:lnTo>
                <a:close/>
              </a:path>
              <a:path w="7648194" h="1466971">
                <a:moveTo>
                  <a:pt x="1869426" y="243961"/>
                </a:moveTo>
                <a:lnTo>
                  <a:pt x="1873758" y="202051"/>
                </a:lnTo>
                <a:lnTo>
                  <a:pt x="1867661" y="194431"/>
                </a:lnTo>
                <a:lnTo>
                  <a:pt x="1881377" y="192907"/>
                </a:lnTo>
                <a:lnTo>
                  <a:pt x="1879091" y="189097"/>
                </a:lnTo>
                <a:lnTo>
                  <a:pt x="1828638" y="195605"/>
                </a:lnTo>
                <a:lnTo>
                  <a:pt x="1866821" y="201060"/>
                </a:lnTo>
                <a:lnTo>
                  <a:pt x="1861379" y="243961"/>
                </a:lnTo>
                <a:lnTo>
                  <a:pt x="1869426" y="243961"/>
                </a:lnTo>
                <a:close/>
              </a:path>
              <a:path w="7648194" h="1466971">
                <a:moveTo>
                  <a:pt x="1829814" y="243961"/>
                </a:moveTo>
                <a:lnTo>
                  <a:pt x="1828638" y="195605"/>
                </a:lnTo>
                <a:lnTo>
                  <a:pt x="1828038" y="187573"/>
                </a:lnTo>
                <a:lnTo>
                  <a:pt x="1815083" y="184525"/>
                </a:lnTo>
                <a:lnTo>
                  <a:pt x="1815083" y="188335"/>
                </a:lnTo>
                <a:lnTo>
                  <a:pt x="1820417" y="194431"/>
                </a:lnTo>
                <a:lnTo>
                  <a:pt x="1823185" y="243961"/>
                </a:lnTo>
                <a:lnTo>
                  <a:pt x="1829814" y="243961"/>
                </a:lnTo>
                <a:close/>
              </a:path>
              <a:path w="7648194" h="1466971">
                <a:moveTo>
                  <a:pt x="1879091" y="189097"/>
                </a:moveTo>
                <a:lnTo>
                  <a:pt x="1875282" y="189097"/>
                </a:lnTo>
                <a:lnTo>
                  <a:pt x="1821941" y="181477"/>
                </a:lnTo>
                <a:lnTo>
                  <a:pt x="1818132" y="182239"/>
                </a:lnTo>
                <a:lnTo>
                  <a:pt x="1815083" y="184525"/>
                </a:lnTo>
                <a:lnTo>
                  <a:pt x="1828038" y="187573"/>
                </a:lnTo>
                <a:lnTo>
                  <a:pt x="1828638" y="195605"/>
                </a:lnTo>
                <a:lnTo>
                  <a:pt x="1879091" y="189097"/>
                </a:lnTo>
                <a:close/>
              </a:path>
              <a:path w="7648194" h="1466971">
                <a:moveTo>
                  <a:pt x="1874526" y="243961"/>
                </a:moveTo>
                <a:lnTo>
                  <a:pt x="1880615" y="195955"/>
                </a:lnTo>
                <a:lnTo>
                  <a:pt x="1881377" y="192907"/>
                </a:lnTo>
                <a:lnTo>
                  <a:pt x="1867661" y="194431"/>
                </a:lnTo>
                <a:lnTo>
                  <a:pt x="1873758" y="202051"/>
                </a:lnTo>
                <a:lnTo>
                  <a:pt x="1869426" y="243961"/>
                </a:lnTo>
                <a:lnTo>
                  <a:pt x="1874526" y="243961"/>
                </a:lnTo>
                <a:close/>
              </a:path>
              <a:path w="7648194" h="1466971">
                <a:moveTo>
                  <a:pt x="712469" y="115183"/>
                </a:moveTo>
                <a:lnTo>
                  <a:pt x="705611" y="108325"/>
                </a:lnTo>
                <a:lnTo>
                  <a:pt x="609599" y="109849"/>
                </a:lnTo>
                <a:lnTo>
                  <a:pt x="608837" y="112897"/>
                </a:lnTo>
                <a:lnTo>
                  <a:pt x="621791" y="115183"/>
                </a:lnTo>
                <a:lnTo>
                  <a:pt x="663701" y="117469"/>
                </a:lnTo>
                <a:lnTo>
                  <a:pt x="704679" y="115548"/>
                </a:lnTo>
                <a:lnTo>
                  <a:pt x="694173" y="196971"/>
                </a:lnTo>
                <a:lnTo>
                  <a:pt x="699515" y="196717"/>
                </a:lnTo>
                <a:lnTo>
                  <a:pt x="706373" y="204337"/>
                </a:lnTo>
                <a:lnTo>
                  <a:pt x="712469" y="115183"/>
                </a:lnTo>
                <a:close/>
              </a:path>
              <a:path w="7648194" h="1466971">
                <a:moveTo>
                  <a:pt x="610361" y="209671"/>
                </a:moveTo>
                <a:lnTo>
                  <a:pt x="611344" y="201553"/>
                </a:lnTo>
                <a:lnTo>
                  <a:pt x="621188" y="120168"/>
                </a:lnTo>
                <a:lnTo>
                  <a:pt x="663701" y="117469"/>
                </a:lnTo>
                <a:lnTo>
                  <a:pt x="621791" y="115183"/>
                </a:lnTo>
                <a:lnTo>
                  <a:pt x="615695" y="120517"/>
                </a:lnTo>
                <a:lnTo>
                  <a:pt x="603503" y="202051"/>
                </a:lnTo>
                <a:lnTo>
                  <a:pt x="597407" y="207385"/>
                </a:lnTo>
                <a:lnTo>
                  <a:pt x="597407" y="211195"/>
                </a:lnTo>
                <a:lnTo>
                  <a:pt x="610361" y="209671"/>
                </a:lnTo>
                <a:close/>
              </a:path>
              <a:path w="7648194" h="1466971">
                <a:moveTo>
                  <a:pt x="705611" y="108325"/>
                </a:moveTo>
                <a:lnTo>
                  <a:pt x="717803" y="106039"/>
                </a:lnTo>
                <a:lnTo>
                  <a:pt x="715517" y="102991"/>
                </a:lnTo>
                <a:lnTo>
                  <a:pt x="711707" y="102229"/>
                </a:lnTo>
                <a:lnTo>
                  <a:pt x="663701" y="104515"/>
                </a:lnTo>
                <a:lnTo>
                  <a:pt x="614933" y="107563"/>
                </a:lnTo>
                <a:lnTo>
                  <a:pt x="609599" y="109849"/>
                </a:lnTo>
                <a:lnTo>
                  <a:pt x="705611" y="108325"/>
                </a:lnTo>
                <a:close/>
              </a:path>
              <a:path w="7648194" h="1466971">
                <a:moveTo>
                  <a:pt x="706373" y="204337"/>
                </a:moveTo>
                <a:lnTo>
                  <a:pt x="699515" y="196717"/>
                </a:lnTo>
                <a:lnTo>
                  <a:pt x="694173" y="196971"/>
                </a:lnTo>
                <a:lnTo>
                  <a:pt x="651509" y="199003"/>
                </a:lnTo>
                <a:lnTo>
                  <a:pt x="611344" y="201553"/>
                </a:lnTo>
                <a:lnTo>
                  <a:pt x="610361" y="209671"/>
                </a:lnTo>
                <a:lnTo>
                  <a:pt x="706373" y="204337"/>
                </a:lnTo>
                <a:close/>
              </a:path>
              <a:path w="7648194" h="1466971">
                <a:moveTo>
                  <a:pt x="718565" y="109849"/>
                </a:moveTo>
                <a:lnTo>
                  <a:pt x="717803" y="106039"/>
                </a:lnTo>
                <a:lnTo>
                  <a:pt x="705611" y="108325"/>
                </a:lnTo>
                <a:lnTo>
                  <a:pt x="712469" y="115183"/>
                </a:lnTo>
                <a:lnTo>
                  <a:pt x="706373" y="204337"/>
                </a:lnTo>
                <a:lnTo>
                  <a:pt x="718565" y="109849"/>
                </a:lnTo>
                <a:close/>
              </a:path>
              <a:path w="7648194" h="1466971">
                <a:moveTo>
                  <a:pt x="5768892" y="243961"/>
                </a:moveTo>
                <a:lnTo>
                  <a:pt x="5775084" y="202038"/>
                </a:lnTo>
                <a:lnTo>
                  <a:pt x="5775960" y="195193"/>
                </a:lnTo>
                <a:lnTo>
                  <a:pt x="5803229" y="195230"/>
                </a:lnTo>
                <a:lnTo>
                  <a:pt x="5789101" y="191376"/>
                </a:lnTo>
                <a:lnTo>
                  <a:pt x="5763006" y="193669"/>
                </a:lnTo>
                <a:lnTo>
                  <a:pt x="5768340" y="201289"/>
                </a:lnTo>
                <a:lnTo>
                  <a:pt x="5762040" y="243961"/>
                </a:lnTo>
                <a:lnTo>
                  <a:pt x="5768892" y="243961"/>
                </a:lnTo>
                <a:close/>
              </a:path>
              <a:path w="7648194" h="1466971">
                <a:moveTo>
                  <a:pt x="5822442" y="208147"/>
                </a:moveTo>
                <a:lnTo>
                  <a:pt x="5821680" y="207385"/>
                </a:lnTo>
                <a:lnTo>
                  <a:pt x="5798554" y="207007"/>
                </a:lnTo>
                <a:lnTo>
                  <a:pt x="5809226" y="212582"/>
                </a:lnTo>
                <a:lnTo>
                  <a:pt x="5809488" y="212719"/>
                </a:lnTo>
                <a:lnTo>
                  <a:pt x="5824727" y="212719"/>
                </a:lnTo>
                <a:lnTo>
                  <a:pt x="5822442" y="208147"/>
                </a:lnTo>
                <a:close/>
              </a:path>
              <a:path w="7648194" h="1466971">
                <a:moveTo>
                  <a:pt x="5817870" y="203575"/>
                </a:moveTo>
                <a:lnTo>
                  <a:pt x="5817870" y="202813"/>
                </a:lnTo>
                <a:lnTo>
                  <a:pt x="5775197" y="202051"/>
                </a:lnTo>
                <a:lnTo>
                  <a:pt x="5785257" y="203744"/>
                </a:lnTo>
                <a:lnTo>
                  <a:pt x="5798554" y="207007"/>
                </a:lnTo>
                <a:lnTo>
                  <a:pt x="5821680" y="207385"/>
                </a:lnTo>
                <a:lnTo>
                  <a:pt x="5817870" y="203575"/>
                </a:lnTo>
                <a:close/>
              </a:path>
              <a:path w="7648194" h="1466971">
                <a:moveTo>
                  <a:pt x="5814850" y="200785"/>
                </a:moveTo>
                <a:lnTo>
                  <a:pt x="5803229" y="195230"/>
                </a:lnTo>
                <a:lnTo>
                  <a:pt x="5775960" y="195193"/>
                </a:lnTo>
                <a:lnTo>
                  <a:pt x="5775084" y="202038"/>
                </a:lnTo>
                <a:lnTo>
                  <a:pt x="5817870" y="202813"/>
                </a:lnTo>
                <a:lnTo>
                  <a:pt x="5814850" y="200785"/>
                </a:lnTo>
                <a:close/>
              </a:path>
              <a:path w="7648194" h="1466971">
                <a:moveTo>
                  <a:pt x="5789101" y="191376"/>
                </a:moveTo>
                <a:lnTo>
                  <a:pt x="5777484" y="189097"/>
                </a:lnTo>
                <a:lnTo>
                  <a:pt x="5769864" y="188335"/>
                </a:lnTo>
                <a:lnTo>
                  <a:pt x="5766816" y="188335"/>
                </a:lnTo>
                <a:lnTo>
                  <a:pt x="5763768" y="190621"/>
                </a:lnTo>
                <a:lnTo>
                  <a:pt x="5763006" y="193669"/>
                </a:lnTo>
                <a:lnTo>
                  <a:pt x="5789101" y="191376"/>
                </a:lnTo>
                <a:close/>
              </a:path>
              <a:path w="7648194" h="1466971">
                <a:moveTo>
                  <a:pt x="5828715" y="222701"/>
                </a:moveTo>
                <a:lnTo>
                  <a:pt x="5811773" y="215767"/>
                </a:lnTo>
                <a:lnTo>
                  <a:pt x="5811012" y="215005"/>
                </a:lnTo>
                <a:lnTo>
                  <a:pt x="5813297" y="218815"/>
                </a:lnTo>
                <a:lnTo>
                  <a:pt x="5813297" y="217291"/>
                </a:lnTo>
                <a:lnTo>
                  <a:pt x="5814821" y="222625"/>
                </a:lnTo>
                <a:lnTo>
                  <a:pt x="5814060" y="221101"/>
                </a:lnTo>
                <a:lnTo>
                  <a:pt x="5814974" y="229790"/>
                </a:lnTo>
                <a:lnTo>
                  <a:pt x="5828715" y="222701"/>
                </a:lnTo>
                <a:close/>
              </a:path>
              <a:path w="7648194" h="1466971">
                <a:moveTo>
                  <a:pt x="5825490" y="213481"/>
                </a:moveTo>
                <a:lnTo>
                  <a:pt x="5824727" y="212719"/>
                </a:lnTo>
                <a:lnTo>
                  <a:pt x="5809488" y="212719"/>
                </a:lnTo>
                <a:lnTo>
                  <a:pt x="5809226" y="212582"/>
                </a:lnTo>
                <a:lnTo>
                  <a:pt x="5811773" y="215767"/>
                </a:lnTo>
                <a:lnTo>
                  <a:pt x="5828715" y="222701"/>
                </a:lnTo>
                <a:lnTo>
                  <a:pt x="5825490" y="213481"/>
                </a:lnTo>
                <a:close/>
              </a:path>
              <a:path w="7648194" h="1466971">
                <a:moveTo>
                  <a:pt x="5826978" y="243961"/>
                </a:moveTo>
                <a:lnTo>
                  <a:pt x="5827775" y="237103"/>
                </a:lnTo>
                <a:lnTo>
                  <a:pt x="5827610" y="227451"/>
                </a:lnTo>
                <a:lnTo>
                  <a:pt x="5814974" y="229790"/>
                </a:lnTo>
                <a:lnTo>
                  <a:pt x="5813865" y="243320"/>
                </a:lnTo>
                <a:lnTo>
                  <a:pt x="5813795" y="243961"/>
                </a:lnTo>
                <a:lnTo>
                  <a:pt x="5826978" y="243961"/>
                </a:lnTo>
                <a:close/>
              </a:path>
              <a:path w="7648194" h="1466971">
                <a:moveTo>
                  <a:pt x="906017" y="13075"/>
                </a:moveTo>
                <a:lnTo>
                  <a:pt x="899159" y="5455"/>
                </a:lnTo>
                <a:lnTo>
                  <a:pt x="643476" y="6876"/>
                </a:lnTo>
                <a:lnTo>
                  <a:pt x="614272" y="8813"/>
                </a:lnTo>
                <a:lnTo>
                  <a:pt x="585088" y="11009"/>
                </a:lnTo>
                <a:lnTo>
                  <a:pt x="877045" y="12945"/>
                </a:lnTo>
                <a:lnTo>
                  <a:pt x="898204" y="13040"/>
                </a:lnTo>
                <a:lnTo>
                  <a:pt x="874776" y="199003"/>
                </a:lnTo>
                <a:lnTo>
                  <a:pt x="906017" y="13075"/>
                </a:lnTo>
                <a:close/>
              </a:path>
              <a:path w="7648194" h="1466971">
                <a:moveTo>
                  <a:pt x="912113" y="7741"/>
                </a:moveTo>
                <a:lnTo>
                  <a:pt x="912113" y="3931"/>
                </a:lnTo>
                <a:lnTo>
                  <a:pt x="672694" y="5194"/>
                </a:lnTo>
                <a:lnTo>
                  <a:pt x="643476" y="6876"/>
                </a:lnTo>
                <a:lnTo>
                  <a:pt x="899159" y="5455"/>
                </a:lnTo>
                <a:lnTo>
                  <a:pt x="906017" y="13075"/>
                </a:lnTo>
                <a:lnTo>
                  <a:pt x="912113" y="7741"/>
                </a:lnTo>
                <a:close/>
              </a:path>
              <a:path w="7648194" h="1466971">
                <a:moveTo>
                  <a:pt x="886967" y="202813"/>
                </a:moveTo>
                <a:lnTo>
                  <a:pt x="887729" y="200527"/>
                </a:lnTo>
                <a:lnTo>
                  <a:pt x="875538" y="196717"/>
                </a:lnTo>
                <a:lnTo>
                  <a:pt x="892018" y="166623"/>
                </a:lnTo>
                <a:lnTo>
                  <a:pt x="912113" y="7741"/>
                </a:lnTo>
                <a:lnTo>
                  <a:pt x="906017" y="13075"/>
                </a:lnTo>
                <a:lnTo>
                  <a:pt x="874776" y="199003"/>
                </a:lnTo>
                <a:lnTo>
                  <a:pt x="874776" y="202051"/>
                </a:lnTo>
                <a:lnTo>
                  <a:pt x="876299" y="205099"/>
                </a:lnTo>
                <a:lnTo>
                  <a:pt x="879347" y="205861"/>
                </a:lnTo>
                <a:lnTo>
                  <a:pt x="885443" y="205861"/>
                </a:lnTo>
                <a:lnTo>
                  <a:pt x="886967" y="202813"/>
                </a:lnTo>
                <a:close/>
              </a:path>
              <a:path w="7648194" h="1466971">
                <a:moveTo>
                  <a:pt x="912113" y="3931"/>
                </a:moveTo>
                <a:lnTo>
                  <a:pt x="909827" y="883"/>
                </a:lnTo>
                <a:lnTo>
                  <a:pt x="760353" y="1609"/>
                </a:lnTo>
                <a:lnTo>
                  <a:pt x="731140" y="2567"/>
                </a:lnTo>
                <a:lnTo>
                  <a:pt x="701918" y="3760"/>
                </a:lnTo>
                <a:lnTo>
                  <a:pt x="672694" y="5194"/>
                </a:lnTo>
                <a:lnTo>
                  <a:pt x="912113" y="3931"/>
                </a:lnTo>
                <a:close/>
              </a:path>
              <a:path w="7648194" h="1466971">
                <a:moveTo>
                  <a:pt x="909827" y="883"/>
                </a:moveTo>
                <a:lnTo>
                  <a:pt x="906017" y="121"/>
                </a:lnTo>
                <a:lnTo>
                  <a:pt x="876963" y="0"/>
                </a:lnTo>
                <a:lnTo>
                  <a:pt x="847862" y="81"/>
                </a:lnTo>
                <a:lnTo>
                  <a:pt x="818722" y="372"/>
                </a:lnTo>
                <a:lnTo>
                  <a:pt x="789550" y="879"/>
                </a:lnTo>
                <a:lnTo>
                  <a:pt x="760353" y="1609"/>
                </a:lnTo>
                <a:lnTo>
                  <a:pt x="909827" y="883"/>
                </a:lnTo>
                <a:close/>
              </a:path>
              <a:path w="7648194" h="1466971">
                <a:moveTo>
                  <a:pt x="1182908" y="10909"/>
                </a:moveTo>
                <a:lnTo>
                  <a:pt x="1167864" y="9929"/>
                </a:lnTo>
                <a:lnTo>
                  <a:pt x="1152824" y="8998"/>
                </a:lnTo>
                <a:lnTo>
                  <a:pt x="1137785" y="8112"/>
                </a:lnTo>
                <a:lnTo>
                  <a:pt x="1122742" y="7273"/>
                </a:lnTo>
                <a:lnTo>
                  <a:pt x="1107695" y="6479"/>
                </a:lnTo>
                <a:lnTo>
                  <a:pt x="1092640" y="5729"/>
                </a:lnTo>
                <a:lnTo>
                  <a:pt x="1077574" y="5023"/>
                </a:lnTo>
                <a:lnTo>
                  <a:pt x="980693" y="4693"/>
                </a:lnTo>
                <a:lnTo>
                  <a:pt x="986789" y="14599"/>
                </a:lnTo>
                <a:lnTo>
                  <a:pt x="989983" y="14697"/>
                </a:lnTo>
                <a:lnTo>
                  <a:pt x="1182908" y="10909"/>
                </a:lnTo>
                <a:close/>
              </a:path>
              <a:path w="7648194" h="1466971">
                <a:moveTo>
                  <a:pt x="1294638" y="26029"/>
                </a:moveTo>
                <a:lnTo>
                  <a:pt x="1293876" y="22981"/>
                </a:lnTo>
                <a:lnTo>
                  <a:pt x="1182420" y="23886"/>
                </a:lnTo>
                <a:lnTo>
                  <a:pt x="1197434" y="24913"/>
                </a:lnTo>
                <a:lnTo>
                  <a:pt x="1212455" y="25990"/>
                </a:lnTo>
                <a:lnTo>
                  <a:pt x="1227488" y="27115"/>
                </a:lnTo>
                <a:lnTo>
                  <a:pt x="1242534" y="28291"/>
                </a:lnTo>
                <a:lnTo>
                  <a:pt x="1257596" y="29517"/>
                </a:lnTo>
                <a:lnTo>
                  <a:pt x="1272677" y="30795"/>
                </a:lnTo>
                <a:lnTo>
                  <a:pt x="1280797" y="31510"/>
                </a:lnTo>
                <a:lnTo>
                  <a:pt x="1287779" y="32125"/>
                </a:lnTo>
                <a:lnTo>
                  <a:pt x="1294638" y="26029"/>
                </a:lnTo>
                <a:close/>
              </a:path>
              <a:path w="7648194" h="1466971">
                <a:moveTo>
                  <a:pt x="1319451" y="243961"/>
                </a:moveTo>
                <a:lnTo>
                  <a:pt x="1345611" y="37258"/>
                </a:lnTo>
                <a:lnTo>
                  <a:pt x="1346453" y="30601"/>
                </a:lnTo>
                <a:lnTo>
                  <a:pt x="1431035" y="32125"/>
                </a:lnTo>
                <a:lnTo>
                  <a:pt x="1340358" y="23743"/>
                </a:lnTo>
                <a:lnTo>
                  <a:pt x="1334261" y="26029"/>
                </a:lnTo>
                <a:lnTo>
                  <a:pt x="1333499" y="29077"/>
                </a:lnTo>
                <a:lnTo>
                  <a:pt x="1339595" y="36697"/>
                </a:lnTo>
                <a:lnTo>
                  <a:pt x="1309296" y="243961"/>
                </a:lnTo>
                <a:lnTo>
                  <a:pt x="1319451" y="243961"/>
                </a:lnTo>
                <a:close/>
              </a:path>
              <a:path w="7648194" h="1466971">
                <a:moveTo>
                  <a:pt x="279653" y="156331"/>
                </a:moveTo>
                <a:lnTo>
                  <a:pt x="329810" y="56018"/>
                </a:lnTo>
                <a:lnTo>
                  <a:pt x="355477" y="51687"/>
                </a:lnTo>
                <a:lnTo>
                  <a:pt x="384134" y="47181"/>
                </a:lnTo>
                <a:lnTo>
                  <a:pt x="412863" y="42985"/>
                </a:lnTo>
                <a:lnTo>
                  <a:pt x="324611" y="43555"/>
                </a:lnTo>
                <a:lnTo>
                  <a:pt x="320039" y="47365"/>
                </a:lnTo>
                <a:lnTo>
                  <a:pt x="331469" y="52699"/>
                </a:lnTo>
                <a:lnTo>
                  <a:pt x="326897" y="56509"/>
                </a:lnTo>
                <a:lnTo>
                  <a:pt x="268223" y="150997"/>
                </a:lnTo>
                <a:lnTo>
                  <a:pt x="233390" y="221176"/>
                </a:lnTo>
                <a:lnTo>
                  <a:pt x="279653" y="156331"/>
                </a:lnTo>
                <a:close/>
              </a:path>
              <a:path w="7648194" h="1466971">
                <a:moveTo>
                  <a:pt x="412863" y="42985"/>
                </a:moveTo>
                <a:lnTo>
                  <a:pt x="441656" y="39092"/>
                </a:lnTo>
                <a:lnTo>
                  <a:pt x="470508" y="35496"/>
                </a:lnTo>
                <a:lnTo>
                  <a:pt x="499412" y="32191"/>
                </a:lnTo>
                <a:lnTo>
                  <a:pt x="528362" y="29171"/>
                </a:lnTo>
                <a:lnTo>
                  <a:pt x="410843" y="30018"/>
                </a:lnTo>
                <a:lnTo>
                  <a:pt x="382016" y="34217"/>
                </a:lnTo>
                <a:lnTo>
                  <a:pt x="353269" y="38727"/>
                </a:lnTo>
                <a:lnTo>
                  <a:pt x="324611" y="43555"/>
                </a:lnTo>
                <a:lnTo>
                  <a:pt x="412863" y="42985"/>
                </a:lnTo>
                <a:close/>
              </a:path>
              <a:path w="7648194" h="1466971">
                <a:moveTo>
                  <a:pt x="528362" y="29171"/>
                </a:moveTo>
                <a:lnTo>
                  <a:pt x="557351" y="26431"/>
                </a:lnTo>
                <a:lnTo>
                  <a:pt x="586374" y="23963"/>
                </a:lnTo>
                <a:lnTo>
                  <a:pt x="615424" y="21762"/>
                </a:lnTo>
                <a:lnTo>
                  <a:pt x="468711" y="22529"/>
                </a:lnTo>
                <a:lnTo>
                  <a:pt x="439744" y="26124"/>
                </a:lnTo>
                <a:lnTo>
                  <a:pt x="410843" y="30018"/>
                </a:lnTo>
                <a:lnTo>
                  <a:pt x="528362" y="29171"/>
                </a:lnTo>
                <a:close/>
              </a:path>
              <a:path w="7648194" h="1466971">
                <a:moveTo>
                  <a:pt x="615424" y="21762"/>
                </a:moveTo>
                <a:lnTo>
                  <a:pt x="644495" y="19821"/>
                </a:lnTo>
                <a:lnTo>
                  <a:pt x="673579" y="18135"/>
                </a:lnTo>
                <a:lnTo>
                  <a:pt x="497736" y="19227"/>
                </a:lnTo>
                <a:lnTo>
                  <a:pt x="468711" y="22529"/>
                </a:lnTo>
                <a:lnTo>
                  <a:pt x="615424" y="21762"/>
                </a:lnTo>
                <a:close/>
              </a:path>
              <a:path w="7648194" h="1466971">
                <a:moveTo>
                  <a:pt x="673579" y="18135"/>
                </a:moveTo>
                <a:lnTo>
                  <a:pt x="702672" y="16698"/>
                </a:lnTo>
                <a:lnTo>
                  <a:pt x="731767" y="15502"/>
                </a:lnTo>
                <a:lnTo>
                  <a:pt x="526813" y="16210"/>
                </a:lnTo>
                <a:lnTo>
                  <a:pt x="497736" y="19227"/>
                </a:lnTo>
                <a:lnTo>
                  <a:pt x="673579" y="18135"/>
                </a:lnTo>
                <a:close/>
              </a:path>
              <a:path w="7648194" h="1466971">
                <a:moveTo>
                  <a:pt x="731767" y="15502"/>
                </a:moveTo>
                <a:lnTo>
                  <a:pt x="760857" y="14543"/>
                </a:lnTo>
                <a:lnTo>
                  <a:pt x="789936" y="13814"/>
                </a:lnTo>
                <a:lnTo>
                  <a:pt x="818998" y="13309"/>
                </a:lnTo>
                <a:lnTo>
                  <a:pt x="848037" y="13021"/>
                </a:lnTo>
                <a:lnTo>
                  <a:pt x="555932" y="13473"/>
                </a:lnTo>
                <a:lnTo>
                  <a:pt x="526813" y="16210"/>
                </a:lnTo>
                <a:lnTo>
                  <a:pt x="731767" y="15502"/>
                </a:lnTo>
                <a:close/>
              </a:path>
              <a:path w="7648194" h="1466971">
                <a:moveTo>
                  <a:pt x="848037" y="13021"/>
                </a:moveTo>
                <a:lnTo>
                  <a:pt x="877045" y="12945"/>
                </a:lnTo>
                <a:lnTo>
                  <a:pt x="585088" y="11009"/>
                </a:lnTo>
                <a:lnTo>
                  <a:pt x="555932" y="13473"/>
                </a:lnTo>
                <a:lnTo>
                  <a:pt x="848037" y="13021"/>
                </a:lnTo>
                <a:close/>
              </a:path>
              <a:path w="7648194" h="1466971">
                <a:moveTo>
                  <a:pt x="1513458" y="155652"/>
                </a:moveTo>
                <a:lnTo>
                  <a:pt x="1519427" y="54985"/>
                </a:lnTo>
                <a:lnTo>
                  <a:pt x="1514093" y="48127"/>
                </a:lnTo>
                <a:lnTo>
                  <a:pt x="1527047" y="48127"/>
                </a:lnTo>
                <a:lnTo>
                  <a:pt x="1523999" y="43555"/>
                </a:lnTo>
                <a:lnTo>
                  <a:pt x="1429511" y="45079"/>
                </a:lnTo>
                <a:lnTo>
                  <a:pt x="1513301" y="54310"/>
                </a:lnTo>
                <a:lnTo>
                  <a:pt x="1491397" y="225157"/>
                </a:lnTo>
                <a:lnTo>
                  <a:pt x="1504367" y="226555"/>
                </a:lnTo>
                <a:lnTo>
                  <a:pt x="1513458" y="155652"/>
                </a:lnTo>
                <a:close/>
              </a:path>
              <a:path w="7648194" h="1466971">
                <a:moveTo>
                  <a:pt x="1527047" y="49651"/>
                </a:moveTo>
                <a:lnTo>
                  <a:pt x="1527047" y="48127"/>
                </a:lnTo>
                <a:lnTo>
                  <a:pt x="1514093" y="48127"/>
                </a:lnTo>
                <a:lnTo>
                  <a:pt x="1519427" y="54985"/>
                </a:lnTo>
                <a:lnTo>
                  <a:pt x="1513458" y="155652"/>
                </a:lnTo>
                <a:lnTo>
                  <a:pt x="1527047" y="49651"/>
                </a:lnTo>
                <a:close/>
              </a:path>
              <a:path w="7648194" h="1466971">
                <a:moveTo>
                  <a:pt x="1523999" y="43555"/>
                </a:moveTo>
                <a:lnTo>
                  <a:pt x="1520952" y="42031"/>
                </a:lnTo>
                <a:lnTo>
                  <a:pt x="1431035" y="32125"/>
                </a:lnTo>
                <a:lnTo>
                  <a:pt x="1345611" y="37258"/>
                </a:lnTo>
                <a:lnTo>
                  <a:pt x="1429511" y="45079"/>
                </a:lnTo>
                <a:lnTo>
                  <a:pt x="1523999" y="43555"/>
                </a:lnTo>
                <a:close/>
              </a:path>
              <a:path w="7648194" h="1466971">
                <a:moveTo>
                  <a:pt x="1558110" y="59517"/>
                </a:moveTo>
                <a:lnTo>
                  <a:pt x="1559814" y="54223"/>
                </a:lnTo>
                <a:lnTo>
                  <a:pt x="1596336" y="51001"/>
                </a:lnTo>
                <a:lnTo>
                  <a:pt x="1553717" y="45841"/>
                </a:lnTo>
                <a:lnTo>
                  <a:pt x="1548383" y="47365"/>
                </a:lnTo>
                <a:lnTo>
                  <a:pt x="1546859" y="50413"/>
                </a:lnTo>
                <a:lnTo>
                  <a:pt x="1552193" y="58795"/>
                </a:lnTo>
                <a:lnTo>
                  <a:pt x="1513458" y="155652"/>
                </a:lnTo>
                <a:lnTo>
                  <a:pt x="1504367" y="226555"/>
                </a:lnTo>
                <a:lnTo>
                  <a:pt x="1558110" y="59517"/>
                </a:lnTo>
                <a:close/>
              </a:path>
              <a:path w="7648194" h="1466971">
                <a:moveTo>
                  <a:pt x="222081" y="243961"/>
                </a:moveTo>
                <a:lnTo>
                  <a:pt x="233390" y="221176"/>
                </a:lnTo>
                <a:lnTo>
                  <a:pt x="247649" y="70987"/>
                </a:lnTo>
                <a:lnTo>
                  <a:pt x="240029" y="64129"/>
                </a:lnTo>
                <a:lnTo>
                  <a:pt x="200405" y="67939"/>
                </a:lnTo>
                <a:lnTo>
                  <a:pt x="156209" y="77845"/>
                </a:lnTo>
                <a:lnTo>
                  <a:pt x="203453" y="80131"/>
                </a:lnTo>
                <a:lnTo>
                  <a:pt x="238938" y="72789"/>
                </a:lnTo>
                <a:lnTo>
                  <a:pt x="217374" y="243961"/>
                </a:lnTo>
                <a:lnTo>
                  <a:pt x="222081" y="243961"/>
                </a:lnTo>
                <a:close/>
              </a:path>
              <a:path w="7648194" h="1466971">
                <a:moveTo>
                  <a:pt x="236158" y="243961"/>
                </a:moveTo>
                <a:lnTo>
                  <a:pt x="279653" y="156331"/>
                </a:lnTo>
                <a:lnTo>
                  <a:pt x="233390" y="221176"/>
                </a:lnTo>
                <a:lnTo>
                  <a:pt x="222081" y="243961"/>
                </a:lnTo>
                <a:lnTo>
                  <a:pt x="236158" y="243961"/>
                </a:lnTo>
                <a:close/>
              </a:path>
              <a:path w="7648194" h="1466971">
                <a:moveTo>
                  <a:pt x="53727" y="243961"/>
                </a:moveTo>
                <a:lnTo>
                  <a:pt x="71627" y="112897"/>
                </a:lnTo>
                <a:lnTo>
                  <a:pt x="76199" y="107563"/>
                </a:lnTo>
                <a:lnTo>
                  <a:pt x="115823" y="101467"/>
                </a:lnTo>
                <a:lnTo>
                  <a:pt x="68579" y="99943"/>
                </a:lnTo>
                <a:lnTo>
                  <a:pt x="65531" y="100705"/>
                </a:lnTo>
                <a:lnTo>
                  <a:pt x="64007" y="102991"/>
                </a:lnTo>
                <a:lnTo>
                  <a:pt x="63245" y="106039"/>
                </a:lnTo>
                <a:lnTo>
                  <a:pt x="45715" y="243961"/>
                </a:lnTo>
                <a:lnTo>
                  <a:pt x="53727" y="243961"/>
                </a:lnTo>
                <a:close/>
              </a:path>
              <a:path w="7648194" h="1466971">
                <a:moveTo>
                  <a:pt x="58863" y="243961"/>
                </a:moveTo>
                <a:lnTo>
                  <a:pt x="75654" y="111856"/>
                </a:lnTo>
                <a:lnTo>
                  <a:pt x="115823" y="101467"/>
                </a:lnTo>
                <a:lnTo>
                  <a:pt x="76199" y="107563"/>
                </a:lnTo>
                <a:lnTo>
                  <a:pt x="71627" y="112897"/>
                </a:lnTo>
                <a:lnTo>
                  <a:pt x="53727" y="243961"/>
                </a:lnTo>
                <a:lnTo>
                  <a:pt x="58863" y="243961"/>
                </a:lnTo>
                <a:close/>
              </a:path>
              <a:path w="7648194" h="1466971">
                <a:moveTo>
                  <a:pt x="159257" y="90037"/>
                </a:moveTo>
                <a:lnTo>
                  <a:pt x="203453" y="80131"/>
                </a:lnTo>
                <a:lnTo>
                  <a:pt x="112013" y="88513"/>
                </a:lnTo>
                <a:lnTo>
                  <a:pt x="68579" y="99943"/>
                </a:lnTo>
                <a:lnTo>
                  <a:pt x="115823" y="101467"/>
                </a:lnTo>
                <a:lnTo>
                  <a:pt x="159257" y="90037"/>
                </a:lnTo>
                <a:close/>
              </a:path>
              <a:path w="7648194" h="1466971">
                <a:moveTo>
                  <a:pt x="252983" y="65653"/>
                </a:moveTo>
                <a:lnTo>
                  <a:pt x="252221" y="61081"/>
                </a:lnTo>
                <a:lnTo>
                  <a:pt x="249173" y="58795"/>
                </a:lnTo>
                <a:lnTo>
                  <a:pt x="245363" y="58033"/>
                </a:lnTo>
                <a:lnTo>
                  <a:pt x="200405" y="67939"/>
                </a:lnTo>
                <a:lnTo>
                  <a:pt x="240029" y="64129"/>
                </a:lnTo>
                <a:lnTo>
                  <a:pt x="247649" y="70987"/>
                </a:lnTo>
                <a:lnTo>
                  <a:pt x="252983" y="65653"/>
                </a:lnTo>
                <a:close/>
              </a:path>
              <a:path w="7648194" h="1466971">
                <a:moveTo>
                  <a:pt x="2447261" y="243961"/>
                </a:moveTo>
                <a:lnTo>
                  <a:pt x="2455933" y="175297"/>
                </a:lnTo>
                <a:lnTo>
                  <a:pt x="2456688" y="169285"/>
                </a:lnTo>
                <a:lnTo>
                  <a:pt x="2601467" y="177667"/>
                </a:lnTo>
                <a:lnTo>
                  <a:pt x="2450591" y="162427"/>
                </a:lnTo>
                <a:lnTo>
                  <a:pt x="2444495" y="163951"/>
                </a:lnTo>
                <a:lnTo>
                  <a:pt x="2443733" y="167761"/>
                </a:lnTo>
                <a:lnTo>
                  <a:pt x="2449829" y="174619"/>
                </a:lnTo>
                <a:lnTo>
                  <a:pt x="2438015" y="243961"/>
                </a:lnTo>
                <a:lnTo>
                  <a:pt x="2447261" y="243961"/>
                </a:lnTo>
                <a:close/>
              </a:path>
              <a:path w="7648194" h="1466971">
                <a:moveTo>
                  <a:pt x="2407398" y="243961"/>
                </a:moveTo>
                <a:lnTo>
                  <a:pt x="2403348" y="170047"/>
                </a:lnTo>
                <a:lnTo>
                  <a:pt x="2397252" y="163951"/>
                </a:lnTo>
                <a:lnTo>
                  <a:pt x="2410205" y="162427"/>
                </a:lnTo>
                <a:lnTo>
                  <a:pt x="2410205" y="159379"/>
                </a:lnTo>
                <a:lnTo>
                  <a:pt x="2407919" y="157093"/>
                </a:lnTo>
                <a:lnTo>
                  <a:pt x="2318105" y="159713"/>
                </a:lnTo>
                <a:lnTo>
                  <a:pt x="2360715" y="164947"/>
                </a:lnTo>
                <a:lnTo>
                  <a:pt x="2397684" y="169370"/>
                </a:lnTo>
                <a:lnTo>
                  <a:pt x="2403631" y="243961"/>
                </a:lnTo>
                <a:lnTo>
                  <a:pt x="2407398" y="243961"/>
                </a:lnTo>
                <a:close/>
              </a:path>
              <a:path w="7648194" h="1466971">
                <a:moveTo>
                  <a:pt x="2407919" y="157093"/>
                </a:moveTo>
                <a:lnTo>
                  <a:pt x="2404871" y="157093"/>
                </a:lnTo>
                <a:lnTo>
                  <a:pt x="2362267" y="152053"/>
                </a:lnTo>
                <a:lnTo>
                  <a:pt x="2319679" y="146860"/>
                </a:lnTo>
                <a:lnTo>
                  <a:pt x="2277106" y="141531"/>
                </a:lnTo>
                <a:lnTo>
                  <a:pt x="2234544" y="136083"/>
                </a:lnTo>
                <a:lnTo>
                  <a:pt x="2191994" y="130530"/>
                </a:lnTo>
                <a:lnTo>
                  <a:pt x="2149452" y="124890"/>
                </a:lnTo>
                <a:lnTo>
                  <a:pt x="2106916" y="119179"/>
                </a:lnTo>
                <a:lnTo>
                  <a:pt x="2064386" y="113413"/>
                </a:lnTo>
                <a:lnTo>
                  <a:pt x="2021859" y="107609"/>
                </a:lnTo>
                <a:lnTo>
                  <a:pt x="1979333" y="101781"/>
                </a:lnTo>
                <a:lnTo>
                  <a:pt x="1936806" y="95948"/>
                </a:lnTo>
                <a:lnTo>
                  <a:pt x="1894276" y="90124"/>
                </a:lnTo>
                <a:lnTo>
                  <a:pt x="1851742" y="84327"/>
                </a:lnTo>
                <a:lnTo>
                  <a:pt x="1809201" y="78572"/>
                </a:lnTo>
                <a:lnTo>
                  <a:pt x="1766652" y="72875"/>
                </a:lnTo>
                <a:lnTo>
                  <a:pt x="1724093" y="67254"/>
                </a:lnTo>
                <a:lnTo>
                  <a:pt x="1681522" y="61723"/>
                </a:lnTo>
                <a:lnTo>
                  <a:pt x="1638937" y="56300"/>
                </a:lnTo>
                <a:lnTo>
                  <a:pt x="1596336" y="51001"/>
                </a:lnTo>
                <a:lnTo>
                  <a:pt x="1559814" y="54223"/>
                </a:lnTo>
                <a:lnTo>
                  <a:pt x="1558110" y="59517"/>
                </a:lnTo>
                <a:lnTo>
                  <a:pt x="1594821" y="64000"/>
                </a:lnTo>
                <a:lnTo>
                  <a:pt x="1637426" y="69328"/>
                </a:lnTo>
                <a:lnTo>
                  <a:pt x="1680011" y="74767"/>
                </a:lnTo>
                <a:lnTo>
                  <a:pt x="1722578" y="80300"/>
                </a:lnTo>
                <a:lnTo>
                  <a:pt x="1765130" y="85915"/>
                </a:lnTo>
                <a:lnTo>
                  <a:pt x="1807670" y="91596"/>
                </a:lnTo>
                <a:lnTo>
                  <a:pt x="1850200" y="97329"/>
                </a:lnTo>
                <a:lnTo>
                  <a:pt x="1892723" y="103100"/>
                </a:lnTo>
                <a:lnTo>
                  <a:pt x="1935241" y="108894"/>
                </a:lnTo>
                <a:lnTo>
                  <a:pt x="1977756" y="114697"/>
                </a:lnTo>
                <a:lnTo>
                  <a:pt x="2020272" y="120495"/>
                </a:lnTo>
                <a:lnTo>
                  <a:pt x="2062791" y="126272"/>
                </a:lnTo>
                <a:lnTo>
                  <a:pt x="2105315" y="132015"/>
                </a:lnTo>
                <a:lnTo>
                  <a:pt x="2147847" y="137710"/>
                </a:lnTo>
                <a:lnTo>
                  <a:pt x="2190389" y="143341"/>
                </a:lnTo>
                <a:lnTo>
                  <a:pt x="2232945" y="148895"/>
                </a:lnTo>
                <a:lnTo>
                  <a:pt x="2275516" y="154357"/>
                </a:lnTo>
                <a:lnTo>
                  <a:pt x="2318105" y="159713"/>
                </a:lnTo>
                <a:lnTo>
                  <a:pt x="2407919" y="157093"/>
                </a:lnTo>
                <a:close/>
              </a:path>
              <a:path w="7648194" h="1466971">
                <a:moveTo>
                  <a:pt x="2416685" y="243961"/>
                </a:moveTo>
                <a:lnTo>
                  <a:pt x="2410205" y="162427"/>
                </a:lnTo>
                <a:lnTo>
                  <a:pt x="2397252" y="163951"/>
                </a:lnTo>
                <a:lnTo>
                  <a:pt x="2403348" y="170047"/>
                </a:lnTo>
                <a:lnTo>
                  <a:pt x="2407398" y="243961"/>
                </a:lnTo>
                <a:lnTo>
                  <a:pt x="2416685" y="243961"/>
                </a:lnTo>
                <a:close/>
              </a:path>
              <a:path w="7648194" h="1466971">
                <a:moveTo>
                  <a:pt x="2626649" y="243961"/>
                </a:moveTo>
                <a:lnTo>
                  <a:pt x="2607564" y="182239"/>
                </a:lnTo>
                <a:lnTo>
                  <a:pt x="2525267" y="183001"/>
                </a:lnTo>
                <a:lnTo>
                  <a:pt x="2595891" y="190135"/>
                </a:lnTo>
                <a:lnTo>
                  <a:pt x="2594610" y="186049"/>
                </a:lnTo>
                <a:lnTo>
                  <a:pt x="2600705" y="190621"/>
                </a:lnTo>
                <a:lnTo>
                  <a:pt x="2615220" y="243961"/>
                </a:lnTo>
                <a:lnTo>
                  <a:pt x="2626649" y="243961"/>
                </a:lnTo>
                <a:close/>
              </a:path>
              <a:path w="7648194" h="1466971">
                <a:moveTo>
                  <a:pt x="2615220" y="243961"/>
                </a:moveTo>
                <a:lnTo>
                  <a:pt x="2600705" y="190621"/>
                </a:lnTo>
                <a:lnTo>
                  <a:pt x="2594610" y="186049"/>
                </a:lnTo>
                <a:lnTo>
                  <a:pt x="2595891" y="190135"/>
                </a:lnTo>
                <a:lnTo>
                  <a:pt x="2612778" y="243961"/>
                </a:lnTo>
                <a:lnTo>
                  <a:pt x="2615220" y="243961"/>
                </a:lnTo>
                <a:close/>
              </a:path>
              <a:path w="7648194" h="1466971">
                <a:moveTo>
                  <a:pt x="2607564" y="182239"/>
                </a:moveTo>
                <a:lnTo>
                  <a:pt x="2606802" y="179191"/>
                </a:lnTo>
                <a:lnTo>
                  <a:pt x="2604516" y="177667"/>
                </a:lnTo>
                <a:lnTo>
                  <a:pt x="2601467" y="177667"/>
                </a:lnTo>
                <a:lnTo>
                  <a:pt x="2455933" y="175297"/>
                </a:lnTo>
                <a:lnTo>
                  <a:pt x="2525267" y="183001"/>
                </a:lnTo>
                <a:lnTo>
                  <a:pt x="2607564" y="182239"/>
                </a:lnTo>
                <a:close/>
              </a:path>
              <a:path w="7648194" h="1466971">
                <a:moveTo>
                  <a:pt x="2702311" y="243961"/>
                </a:moveTo>
                <a:lnTo>
                  <a:pt x="2708074" y="199368"/>
                </a:lnTo>
                <a:lnTo>
                  <a:pt x="2777490" y="203575"/>
                </a:lnTo>
                <a:lnTo>
                  <a:pt x="2847593" y="200527"/>
                </a:lnTo>
                <a:lnTo>
                  <a:pt x="2859786" y="199003"/>
                </a:lnTo>
                <a:lnTo>
                  <a:pt x="2857500" y="195955"/>
                </a:lnTo>
                <a:lnTo>
                  <a:pt x="2853690" y="195193"/>
                </a:lnTo>
                <a:lnTo>
                  <a:pt x="2816352" y="192907"/>
                </a:lnTo>
                <a:lnTo>
                  <a:pt x="2708910" y="192907"/>
                </a:lnTo>
                <a:lnTo>
                  <a:pt x="2702052" y="199003"/>
                </a:lnTo>
                <a:lnTo>
                  <a:pt x="2694708" y="243961"/>
                </a:lnTo>
                <a:lnTo>
                  <a:pt x="2702311" y="243961"/>
                </a:lnTo>
                <a:close/>
              </a:path>
              <a:path w="7648194" h="1466971">
                <a:moveTo>
                  <a:pt x="2849016" y="243961"/>
                </a:moveTo>
                <a:lnTo>
                  <a:pt x="2853690" y="208147"/>
                </a:lnTo>
                <a:lnTo>
                  <a:pt x="2847593" y="200527"/>
                </a:lnTo>
                <a:lnTo>
                  <a:pt x="2777490" y="203575"/>
                </a:lnTo>
                <a:lnTo>
                  <a:pt x="2815590" y="205861"/>
                </a:lnTo>
                <a:lnTo>
                  <a:pt x="2846680" y="207726"/>
                </a:lnTo>
                <a:lnTo>
                  <a:pt x="2842081" y="243961"/>
                </a:lnTo>
                <a:lnTo>
                  <a:pt x="2849016" y="243961"/>
                </a:lnTo>
                <a:close/>
              </a:path>
              <a:path w="7648194" h="1466971">
                <a:moveTo>
                  <a:pt x="652271" y="211957"/>
                </a:moveTo>
                <a:lnTo>
                  <a:pt x="700277" y="209671"/>
                </a:lnTo>
                <a:lnTo>
                  <a:pt x="610361" y="209671"/>
                </a:lnTo>
                <a:lnTo>
                  <a:pt x="597407" y="211195"/>
                </a:lnTo>
                <a:lnTo>
                  <a:pt x="600455" y="214243"/>
                </a:lnTo>
                <a:lnTo>
                  <a:pt x="604265" y="215005"/>
                </a:lnTo>
                <a:lnTo>
                  <a:pt x="652271" y="211957"/>
                </a:lnTo>
                <a:close/>
              </a:path>
              <a:path w="7648194" h="1466971">
                <a:moveTo>
                  <a:pt x="703325" y="209671"/>
                </a:moveTo>
                <a:lnTo>
                  <a:pt x="700277" y="209671"/>
                </a:lnTo>
                <a:lnTo>
                  <a:pt x="703325" y="209671"/>
                </a:lnTo>
                <a:close/>
              </a:path>
              <a:path w="7648194" h="1466971">
                <a:moveTo>
                  <a:pt x="703325" y="209671"/>
                </a:moveTo>
                <a:lnTo>
                  <a:pt x="705611" y="207385"/>
                </a:lnTo>
                <a:lnTo>
                  <a:pt x="706373" y="204337"/>
                </a:lnTo>
                <a:lnTo>
                  <a:pt x="610361" y="209671"/>
                </a:lnTo>
                <a:lnTo>
                  <a:pt x="703325" y="209671"/>
                </a:lnTo>
                <a:close/>
              </a:path>
              <a:path w="7648194" h="1466971">
                <a:moveTo>
                  <a:pt x="603503" y="202051"/>
                </a:moveTo>
                <a:lnTo>
                  <a:pt x="615695" y="120517"/>
                </a:lnTo>
                <a:lnTo>
                  <a:pt x="621791" y="115183"/>
                </a:lnTo>
                <a:lnTo>
                  <a:pt x="608837" y="112897"/>
                </a:lnTo>
                <a:lnTo>
                  <a:pt x="597407" y="207385"/>
                </a:lnTo>
                <a:lnTo>
                  <a:pt x="603503" y="202051"/>
                </a:lnTo>
                <a:close/>
              </a:path>
              <a:path w="7648194" h="1466971">
                <a:moveTo>
                  <a:pt x="2694708" y="243961"/>
                </a:moveTo>
                <a:lnTo>
                  <a:pt x="2702052" y="199003"/>
                </a:lnTo>
                <a:lnTo>
                  <a:pt x="2708910" y="192907"/>
                </a:lnTo>
                <a:lnTo>
                  <a:pt x="2816352" y="192907"/>
                </a:lnTo>
                <a:lnTo>
                  <a:pt x="2778252" y="190621"/>
                </a:lnTo>
                <a:lnTo>
                  <a:pt x="2696717" y="188335"/>
                </a:lnTo>
                <a:lnTo>
                  <a:pt x="2695955" y="191383"/>
                </a:lnTo>
                <a:lnTo>
                  <a:pt x="2689339" y="243961"/>
                </a:lnTo>
                <a:lnTo>
                  <a:pt x="2694708" y="243961"/>
                </a:lnTo>
                <a:close/>
              </a:path>
              <a:path w="7648194" h="1466971">
                <a:moveTo>
                  <a:pt x="1504367" y="226555"/>
                </a:moveTo>
                <a:lnTo>
                  <a:pt x="1491397" y="225157"/>
                </a:lnTo>
                <a:lnTo>
                  <a:pt x="1491233" y="225673"/>
                </a:lnTo>
                <a:lnTo>
                  <a:pt x="1491233" y="226435"/>
                </a:lnTo>
                <a:lnTo>
                  <a:pt x="1503930" y="227914"/>
                </a:lnTo>
                <a:lnTo>
                  <a:pt x="1504367" y="226555"/>
                </a:lnTo>
                <a:close/>
              </a:path>
              <a:path w="7648194" h="1466971">
                <a:moveTo>
                  <a:pt x="1502664" y="232531"/>
                </a:moveTo>
                <a:lnTo>
                  <a:pt x="1503426" y="229483"/>
                </a:lnTo>
                <a:lnTo>
                  <a:pt x="1503930" y="227914"/>
                </a:lnTo>
                <a:lnTo>
                  <a:pt x="1490471" y="230245"/>
                </a:lnTo>
                <a:lnTo>
                  <a:pt x="1492758" y="233293"/>
                </a:lnTo>
                <a:lnTo>
                  <a:pt x="1496567" y="234055"/>
                </a:lnTo>
                <a:lnTo>
                  <a:pt x="1499615" y="234055"/>
                </a:lnTo>
                <a:lnTo>
                  <a:pt x="1502664" y="232531"/>
                </a:lnTo>
                <a:close/>
              </a:path>
              <a:path w="7648194" h="1466971">
                <a:moveTo>
                  <a:pt x="326897" y="56509"/>
                </a:moveTo>
                <a:lnTo>
                  <a:pt x="331469" y="52699"/>
                </a:lnTo>
                <a:lnTo>
                  <a:pt x="320039" y="47365"/>
                </a:lnTo>
                <a:lnTo>
                  <a:pt x="268223" y="150997"/>
                </a:lnTo>
                <a:lnTo>
                  <a:pt x="326897" y="56509"/>
                </a:lnTo>
                <a:close/>
              </a:path>
              <a:path w="7648194" h="1466971">
                <a:moveTo>
                  <a:pt x="1266618" y="243961"/>
                </a:moveTo>
                <a:lnTo>
                  <a:pt x="1294638" y="26029"/>
                </a:lnTo>
                <a:lnTo>
                  <a:pt x="1287779" y="32125"/>
                </a:lnTo>
                <a:lnTo>
                  <a:pt x="1256887" y="243961"/>
                </a:lnTo>
                <a:lnTo>
                  <a:pt x="1266618" y="243961"/>
                </a:lnTo>
                <a:close/>
              </a:path>
              <a:path w="7648194" h="1466971">
                <a:moveTo>
                  <a:pt x="1293876" y="22981"/>
                </a:moveTo>
                <a:lnTo>
                  <a:pt x="1291589" y="19933"/>
                </a:lnTo>
                <a:lnTo>
                  <a:pt x="1122397" y="20244"/>
                </a:lnTo>
                <a:lnTo>
                  <a:pt x="1137404" y="21086"/>
                </a:lnTo>
                <a:lnTo>
                  <a:pt x="1152408" y="21972"/>
                </a:lnTo>
                <a:lnTo>
                  <a:pt x="1167413" y="22905"/>
                </a:lnTo>
                <a:lnTo>
                  <a:pt x="1182420" y="23886"/>
                </a:lnTo>
                <a:lnTo>
                  <a:pt x="1293876" y="22981"/>
                </a:lnTo>
                <a:close/>
              </a:path>
              <a:path w="7648194" h="1466971">
                <a:moveTo>
                  <a:pt x="1291589" y="19933"/>
                </a:moveTo>
                <a:lnTo>
                  <a:pt x="1288541" y="19171"/>
                </a:lnTo>
                <a:lnTo>
                  <a:pt x="1077335" y="17986"/>
                </a:lnTo>
                <a:lnTo>
                  <a:pt x="1092365" y="18695"/>
                </a:lnTo>
                <a:lnTo>
                  <a:pt x="1107385" y="19448"/>
                </a:lnTo>
                <a:lnTo>
                  <a:pt x="1122397" y="20244"/>
                </a:lnTo>
                <a:lnTo>
                  <a:pt x="1291589" y="19933"/>
                </a:lnTo>
                <a:close/>
              </a:path>
              <a:path w="7648194" h="1466971">
                <a:moveTo>
                  <a:pt x="1273396" y="17834"/>
                </a:moveTo>
                <a:lnTo>
                  <a:pt x="1258273" y="16551"/>
                </a:lnTo>
                <a:lnTo>
                  <a:pt x="1047234" y="16695"/>
                </a:lnTo>
                <a:lnTo>
                  <a:pt x="1062292" y="17320"/>
                </a:lnTo>
                <a:lnTo>
                  <a:pt x="1077335" y="17986"/>
                </a:lnTo>
                <a:lnTo>
                  <a:pt x="1288541" y="19171"/>
                </a:lnTo>
                <a:lnTo>
                  <a:pt x="1273396" y="17834"/>
                </a:lnTo>
                <a:close/>
              </a:path>
              <a:path w="7648194" h="1466971">
                <a:moveTo>
                  <a:pt x="1258273" y="16551"/>
                </a:moveTo>
                <a:lnTo>
                  <a:pt x="1243171" y="15320"/>
                </a:lnTo>
                <a:lnTo>
                  <a:pt x="989983" y="14697"/>
                </a:lnTo>
                <a:lnTo>
                  <a:pt x="1001937" y="15064"/>
                </a:lnTo>
                <a:lnTo>
                  <a:pt x="1017059" y="15568"/>
                </a:lnTo>
                <a:lnTo>
                  <a:pt x="1032157" y="16111"/>
                </a:lnTo>
                <a:lnTo>
                  <a:pt x="1047234" y="16695"/>
                </a:lnTo>
                <a:lnTo>
                  <a:pt x="1258273" y="16551"/>
                </a:lnTo>
                <a:close/>
              </a:path>
              <a:path w="7648194" h="1466971">
                <a:moveTo>
                  <a:pt x="1228086" y="14142"/>
                </a:moveTo>
                <a:lnTo>
                  <a:pt x="1213016" y="13014"/>
                </a:lnTo>
                <a:lnTo>
                  <a:pt x="1197957" y="11937"/>
                </a:lnTo>
                <a:lnTo>
                  <a:pt x="1182908" y="10909"/>
                </a:lnTo>
                <a:lnTo>
                  <a:pt x="989983" y="14697"/>
                </a:lnTo>
                <a:lnTo>
                  <a:pt x="1243171" y="15320"/>
                </a:lnTo>
                <a:lnTo>
                  <a:pt x="1228086" y="14142"/>
                </a:lnTo>
                <a:close/>
              </a:path>
              <a:path w="7648194" h="1466971">
                <a:moveTo>
                  <a:pt x="2854467" y="243961"/>
                </a:moveTo>
                <a:lnTo>
                  <a:pt x="2859786" y="202051"/>
                </a:lnTo>
                <a:lnTo>
                  <a:pt x="2859786" y="199003"/>
                </a:lnTo>
                <a:lnTo>
                  <a:pt x="2847593" y="200527"/>
                </a:lnTo>
                <a:lnTo>
                  <a:pt x="2853690" y="208147"/>
                </a:lnTo>
                <a:lnTo>
                  <a:pt x="2849016" y="243961"/>
                </a:lnTo>
                <a:lnTo>
                  <a:pt x="2854467" y="243961"/>
                </a:lnTo>
                <a:close/>
              </a:path>
              <a:path w="7648194" h="1466971">
                <a:moveTo>
                  <a:pt x="2702814" y="186049"/>
                </a:moveTo>
                <a:lnTo>
                  <a:pt x="2699004" y="185287"/>
                </a:lnTo>
                <a:lnTo>
                  <a:pt x="2696717" y="188335"/>
                </a:lnTo>
                <a:lnTo>
                  <a:pt x="2778252" y="190621"/>
                </a:lnTo>
                <a:lnTo>
                  <a:pt x="2702814" y="186049"/>
                </a:lnTo>
                <a:close/>
              </a:path>
              <a:path w="7648194" h="1466971">
                <a:moveTo>
                  <a:pt x="989983" y="14697"/>
                </a:moveTo>
                <a:lnTo>
                  <a:pt x="986789" y="14599"/>
                </a:lnTo>
                <a:lnTo>
                  <a:pt x="892018" y="166623"/>
                </a:lnTo>
                <a:lnTo>
                  <a:pt x="887729" y="200527"/>
                </a:lnTo>
                <a:lnTo>
                  <a:pt x="886967" y="202813"/>
                </a:lnTo>
                <a:lnTo>
                  <a:pt x="989983" y="14697"/>
                </a:lnTo>
                <a:close/>
              </a:path>
              <a:path w="7648194" h="1466971">
                <a:moveTo>
                  <a:pt x="1062494" y="4358"/>
                </a:moveTo>
                <a:lnTo>
                  <a:pt x="1047397" y="3736"/>
                </a:lnTo>
                <a:lnTo>
                  <a:pt x="1032281" y="3154"/>
                </a:lnTo>
                <a:lnTo>
                  <a:pt x="1017143" y="2612"/>
                </a:lnTo>
                <a:lnTo>
                  <a:pt x="1001980" y="2110"/>
                </a:lnTo>
                <a:lnTo>
                  <a:pt x="986789" y="1645"/>
                </a:lnTo>
                <a:lnTo>
                  <a:pt x="984503" y="1645"/>
                </a:lnTo>
                <a:lnTo>
                  <a:pt x="980693" y="4693"/>
                </a:lnTo>
                <a:lnTo>
                  <a:pt x="1077574" y="5023"/>
                </a:lnTo>
                <a:lnTo>
                  <a:pt x="1062494" y="4358"/>
                </a:lnTo>
                <a:close/>
              </a:path>
              <a:path w="7648194" h="1466971">
                <a:moveTo>
                  <a:pt x="4639056" y="237103"/>
                </a:moveTo>
                <a:lnTo>
                  <a:pt x="4648591" y="205832"/>
                </a:lnTo>
                <a:lnTo>
                  <a:pt x="4647759" y="196413"/>
                </a:lnTo>
                <a:lnTo>
                  <a:pt x="4646750" y="183766"/>
                </a:lnTo>
                <a:lnTo>
                  <a:pt x="4645827" y="171095"/>
                </a:lnTo>
                <a:lnTo>
                  <a:pt x="4644974" y="158404"/>
                </a:lnTo>
                <a:lnTo>
                  <a:pt x="4644171" y="145698"/>
                </a:lnTo>
                <a:lnTo>
                  <a:pt x="4643403" y="132981"/>
                </a:lnTo>
                <a:lnTo>
                  <a:pt x="4642651" y="120258"/>
                </a:lnTo>
                <a:lnTo>
                  <a:pt x="4641898" y="107534"/>
                </a:lnTo>
                <a:lnTo>
                  <a:pt x="4641126" y="94812"/>
                </a:lnTo>
                <a:lnTo>
                  <a:pt x="4640317" y="82097"/>
                </a:lnTo>
                <a:lnTo>
                  <a:pt x="4639455" y="69395"/>
                </a:lnTo>
                <a:lnTo>
                  <a:pt x="4638521" y="56708"/>
                </a:lnTo>
                <a:lnTo>
                  <a:pt x="4637499" y="44043"/>
                </a:lnTo>
                <a:lnTo>
                  <a:pt x="4636370" y="31403"/>
                </a:lnTo>
                <a:lnTo>
                  <a:pt x="4635116" y="18793"/>
                </a:lnTo>
                <a:lnTo>
                  <a:pt x="4627626" y="13075"/>
                </a:lnTo>
                <a:lnTo>
                  <a:pt x="4620768" y="6979"/>
                </a:lnTo>
                <a:lnTo>
                  <a:pt x="4633721" y="6217"/>
                </a:lnTo>
                <a:lnTo>
                  <a:pt x="4509516" y="3169"/>
                </a:lnTo>
                <a:lnTo>
                  <a:pt x="4450842" y="6217"/>
                </a:lnTo>
                <a:lnTo>
                  <a:pt x="4392930" y="10027"/>
                </a:lnTo>
                <a:lnTo>
                  <a:pt x="4621279" y="11464"/>
                </a:lnTo>
                <a:lnTo>
                  <a:pt x="4621458" y="13155"/>
                </a:lnTo>
                <a:lnTo>
                  <a:pt x="4622614" y="24064"/>
                </a:lnTo>
                <a:lnTo>
                  <a:pt x="4623817" y="36690"/>
                </a:lnTo>
                <a:lnTo>
                  <a:pt x="4624906" y="49340"/>
                </a:lnTo>
                <a:lnTo>
                  <a:pt x="4625896" y="62009"/>
                </a:lnTo>
                <a:lnTo>
                  <a:pt x="4626806" y="74695"/>
                </a:lnTo>
                <a:lnTo>
                  <a:pt x="4627652" y="87392"/>
                </a:lnTo>
                <a:lnTo>
                  <a:pt x="4628452" y="100098"/>
                </a:lnTo>
                <a:lnTo>
                  <a:pt x="4629222" y="112809"/>
                </a:lnTo>
                <a:lnTo>
                  <a:pt x="4629980" y="125522"/>
                </a:lnTo>
                <a:lnTo>
                  <a:pt x="4630742" y="138232"/>
                </a:lnTo>
                <a:lnTo>
                  <a:pt x="4631526" y="150936"/>
                </a:lnTo>
                <a:lnTo>
                  <a:pt x="4632349" y="163630"/>
                </a:lnTo>
                <a:lnTo>
                  <a:pt x="4633227" y="176311"/>
                </a:lnTo>
                <a:lnTo>
                  <a:pt x="4634179" y="188976"/>
                </a:lnTo>
                <a:lnTo>
                  <a:pt x="4635220" y="201619"/>
                </a:lnTo>
                <a:lnTo>
                  <a:pt x="4636369" y="214238"/>
                </a:lnTo>
                <a:lnTo>
                  <a:pt x="4637642" y="226829"/>
                </a:lnTo>
                <a:lnTo>
                  <a:pt x="4639056" y="239389"/>
                </a:lnTo>
                <a:lnTo>
                  <a:pt x="4639056" y="237103"/>
                </a:lnTo>
                <a:close/>
              </a:path>
              <a:path w="7648194" h="1466971">
                <a:moveTo>
                  <a:pt x="4633721" y="2407"/>
                </a:moveTo>
                <a:lnTo>
                  <a:pt x="4630674" y="121"/>
                </a:lnTo>
                <a:lnTo>
                  <a:pt x="4568190" y="883"/>
                </a:lnTo>
                <a:lnTo>
                  <a:pt x="4509516" y="3169"/>
                </a:lnTo>
                <a:lnTo>
                  <a:pt x="4633721" y="6217"/>
                </a:lnTo>
                <a:lnTo>
                  <a:pt x="4633721" y="2407"/>
                </a:lnTo>
                <a:close/>
              </a:path>
              <a:path w="7648194" h="1466971">
                <a:moveTo>
                  <a:pt x="4721435" y="13178"/>
                </a:moveTo>
                <a:lnTo>
                  <a:pt x="4722876" y="8503"/>
                </a:lnTo>
                <a:lnTo>
                  <a:pt x="4879586" y="5384"/>
                </a:lnTo>
                <a:lnTo>
                  <a:pt x="4709921" y="4693"/>
                </a:lnTo>
                <a:lnTo>
                  <a:pt x="4716018" y="13075"/>
                </a:lnTo>
                <a:lnTo>
                  <a:pt x="4648591" y="205832"/>
                </a:lnTo>
                <a:lnTo>
                  <a:pt x="4648873" y="209031"/>
                </a:lnTo>
                <a:lnTo>
                  <a:pt x="4639056" y="237103"/>
                </a:lnTo>
                <a:lnTo>
                  <a:pt x="4651994" y="238492"/>
                </a:lnTo>
                <a:lnTo>
                  <a:pt x="4721435" y="13178"/>
                </a:lnTo>
                <a:close/>
              </a:path>
              <a:path w="7648194" h="1466971">
                <a:moveTo>
                  <a:pt x="4370969" y="243961"/>
                </a:moveTo>
                <a:lnTo>
                  <a:pt x="4399058" y="22633"/>
                </a:lnTo>
                <a:lnTo>
                  <a:pt x="4452366" y="19171"/>
                </a:lnTo>
                <a:lnTo>
                  <a:pt x="4399788" y="16885"/>
                </a:lnTo>
                <a:lnTo>
                  <a:pt x="4393692" y="22981"/>
                </a:lnTo>
                <a:lnTo>
                  <a:pt x="4364158" y="243961"/>
                </a:lnTo>
                <a:lnTo>
                  <a:pt x="4370969" y="243961"/>
                </a:lnTo>
                <a:close/>
              </a:path>
              <a:path w="7648194" h="1466971">
                <a:moveTo>
                  <a:pt x="4364158" y="243961"/>
                </a:moveTo>
                <a:lnTo>
                  <a:pt x="4393692" y="22981"/>
                </a:lnTo>
                <a:lnTo>
                  <a:pt x="4399788" y="16885"/>
                </a:lnTo>
                <a:lnTo>
                  <a:pt x="4452366" y="19171"/>
                </a:lnTo>
                <a:lnTo>
                  <a:pt x="4510278" y="16123"/>
                </a:lnTo>
                <a:lnTo>
                  <a:pt x="4386833" y="15361"/>
                </a:lnTo>
                <a:lnTo>
                  <a:pt x="4357822" y="243961"/>
                </a:lnTo>
                <a:lnTo>
                  <a:pt x="4364158" y="243961"/>
                </a:lnTo>
                <a:close/>
              </a:path>
              <a:path w="7648194" h="1466971">
                <a:moveTo>
                  <a:pt x="5449170" y="243961"/>
                </a:moveTo>
                <a:lnTo>
                  <a:pt x="5471105" y="74254"/>
                </a:lnTo>
                <a:lnTo>
                  <a:pt x="5464302" y="73273"/>
                </a:lnTo>
                <a:lnTo>
                  <a:pt x="5471921" y="67939"/>
                </a:lnTo>
                <a:lnTo>
                  <a:pt x="5471105" y="74254"/>
                </a:lnTo>
                <a:lnTo>
                  <a:pt x="5562941" y="73650"/>
                </a:lnTo>
                <a:lnTo>
                  <a:pt x="5543434" y="71180"/>
                </a:lnTo>
                <a:lnTo>
                  <a:pt x="5523962" y="68697"/>
                </a:lnTo>
                <a:lnTo>
                  <a:pt x="5458968" y="66415"/>
                </a:lnTo>
                <a:lnTo>
                  <a:pt x="5436019" y="243961"/>
                </a:lnTo>
                <a:lnTo>
                  <a:pt x="5449170" y="243961"/>
                </a:lnTo>
                <a:close/>
              </a:path>
              <a:path w="7648194" h="1466971">
                <a:moveTo>
                  <a:pt x="5416577" y="243961"/>
                </a:moveTo>
                <a:lnTo>
                  <a:pt x="5363718" y="61081"/>
                </a:lnTo>
                <a:lnTo>
                  <a:pt x="5358383" y="56509"/>
                </a:lnTo>
                <a:lnTo>
                  <a:pt x="5299183" y="53559"/>
                </a:lnTo>
                <a:lnTo>
                  <a:pt x="5331458" y="57265"/>
                </a:lnTo>
                <a:lnTo>
                  <a:pt x="5359632" y="60598"/>
                </a:lnTo>
                <a:lnTo>
                  <a:pt x="5415644" y="243961"/>
                </a:lnTo>
                <a:lnTo>
                  <a:pt x="5416577" y="243961"/>
                </a:lnTo>
                <a:close/>
              </a:path>
              <a:path w="7648194" h="1466971">
                <a:moveTo>
                  <a:pt x="5429000" y="243961"/>
                </a:moveTo>
                <a:lnTo>
                  <a:pt x="5370576" y="52699"/>
                </a:lnTo>
                <a:lnTo>
                  <a:pt x="5299183" y="53559"/>
                </a:lnTo>
                <a:lnTo>
                  <a:pt x="5358383" y="56509"/>
                </a:lnTo>
                <a:lnTo>
                  <a:pt x="5363718" y="61081"/>
                </a:lnTo>
                <a:lnTo>
                  <a:pt x="5416577" y="243961"/>
                </a:lnTo>
                <a:lnTo>
                  <a:pt x="5429000" y="243961"/>
                </a:lnTo>
                <a:close/>
              </a:path>
              <a:path w="7648194" h="1466971">
                <a:moveTo>
                  <a:pt x="5370576" y="52699"/>
                </a:moveTo>
                <a:lnTo>
                  <a:pt x="5332825" y="44348"/>
                </a:lnTo>
                <a:lnTo>
                  <a:pt x="5300431" y="40669"/>
                </a:lnTo>
                <a:lnTo>
                  <a:pt x="5268055" y="37099"/>
                </a:lnTo>
                <a:lnTo>
                  <a:pt x="5105230" y="33998"/>
                </a:lnTo>
                <a:lnTo>
                  <a:pt x="5137590" y="36907"/>
                </a:lnTo>
                <a:lnTo>
                  <a:pt x="5169936" y="39966"/>
                </a:lnTo>
                <a:lnTo>
                  <a:pt x="5202269" y="43166"/>
                </a:lnTo>
                <a:lnTo>
                  <a:pt x="5234588" y="46503"/>
                </a:lnTo>
                <a:lnTo>
                  <a:pt x="5266893" y="49969"/>
                </a:lnTo>
                <a:lnTo>
                  <a:pt x="5299183" y="53559"/>
                </a:lnTo>
                <a:lnTo>
                  <a:pt x="5370576" y="52699"/>
                </a:lnTo>
                <a:close/>
              </a:path>
              <a:path w="7648194" h="1466971">
                <a:moveTo>
                  <a:pt x="5235693" y="33644"/>
                </a:moveTo>
                <a:lnTo>
                  <a:pt x="5203342" y="30312"/>
                </a:lnTo>
                <a:lnTo>
                  <a:pt x="5170998" y="27111"/>
                </a:lnTo>
                <a:lnTo>
                  <a:pt x="5138657" y="24047"/>
                </a:lnTo>
                <a:lnTo>
                  <a:pt x="4943246" y="21915"/>
                </a:lnTo>
                <a:lnTo>
                  <a:pt x="4975666" y="23982"/>
                </a:lnTo>
                <a:lnTo>
                  <a:pt x="5008075" y="26230"/>
                </a:lnTo>
                <a:lnTo>
                  <a:pt x="5040472" y="28653"/>
                </a:lnTo>
                <a:lnTo>
                  <a:pt x="5072857" y="31245"/>
                </a:lnTo>
                <a:lnTo>
                  <a:pt x="5105230" y="33998"/>
                </a:lnTo>
                <a:lnTo>
                  <a:pt x="5268055" y="37099"/>
                </a:lnTo>
                <a:lnTo>
                  <a:pt x="5235693" y="33644"/>
                </a:lnTo>
                <a:close/>
              </a:path>
              <a:path w="7648194" h="1466971">
                <a:moveTo>
                  <a:pt x="5106316" y="21128"/>
                </a:moveTo>
                <a:lnTo>
                  <a:pt x="5073970" y="18362"/>
                </a:lnTo>
                <a:lnTo>
                  <a:pt x="4845921" y="16869"/>
                </a:lnTo>
                <a:lnTo>
                  <a:pt x="4878373" y="18352"/>
                </a:lnTo>
                <a:lnTo>
                  <a:pt x="4910815" y="20037"/>
                </a:lnTo>
                <a:lnTo>
                  <a:pt x="4943246" y="21915"/>
                </a:lnTo>
                <a:lnTo>
                  <a:pt x="5138657" y="24047"/>
                </a:lnTo>
                <a:lnTo>
                  <a:pt x="5106316" y="21128"/>
                </a:lnTo>
                <a:close/>
              </a:path>
              <a:path w="7648194" h="1466971">
                <a:moveTo>
                  <a:pt x="5041615" y="15756"/>
                </a:moveTo>
                <a:lnTo>
                  <a:pt x="5009249" y="13318"/>
                </a:lnTo>
                <a:lnTo>
                  <a:pt x="4748507" y="13690"/>
                </a:lnTo>
                <a:lnTo>
                  <a:pt x="4780987" y="14531"/>
                </a:lnTo>
                <a:lnTo>
                  <a:pt x="4813459" y="15593"/>
                </a:lnTo>
                <a:lnTo>
                  <a:pt x="4845921" y="16869"/>
                </a:lnTo>
                <a:lnTo>
                  <a:pt x="5073970" y="18362"/>
                </a:lnTo>
                <a:lnTo>
                  <a:pt x="5041615" y="15756"/>
                </a:lnTo>
                <a:close/>
              </a:path>
              <a:path w="7648194" h="1466971">
                <a:moveTo>
                  <a:pt x="5009249" y="13318"/>
                </a:moveTo>
                <a:lnTo>
                  <a:pt x="4976867" y="11054"/>
                </a:lnTo>
                <a:lnTo>
                  <a:pt x="4944465" y="8972"/>
                </a:lnTo>
                <a:lnTo>
                  <a:pt x="4722876" y="8503"/>
                </a:lnTo>
                <a:lnTo>
                  <a:pt x="4721435" y="13178"/>
                </a:lnTo>
                <a:lnTo>
                  <a:pt x="4748507" y="13690"/>
                </a:lnTo>
                <a:lnTo>
                  <a:pt x="5009249" y="13318"/>
                </a:lnTo>
                <a:close/>
              </a:path>
              <a:path w="7648194" h="1466971">
                <a:moveTo>
                  <a:pt x="4912039" y="7079"/>
                </a:moveTo>
                <a:lnTo>
                  <a:pt x="4879586" y="5384"/>
                </a:lnTo>
                <a:lnTo>
                  <a:pt x="4722876" y="8503"/>
                </a:lnTo>
                <a:lnTo>
                  <a:pt x="4944465" y="8972"/>
                </a:lnTo>
                <a:lnTo>
                  <a:pt x="4912039" y="7079"/>
                </a:lnTo>
                <a:close/>
              </a:path>
              <a:path w="7648194" h="1466971">
                <a:moveTo>
                  <a:pt x="7627888" y="243961"/>
                </a:moveTo>
                <a:lnTo>
                  <a:pt x="7642859" y="116707"/>
                </a:lnTo>
                <a:lnTo>
                  <a:pt x="7635240" y="109849"/>
                </a:lnTo>
                <a:lnTo>
                  <a:pt x="7595615" y="115945"/>
                </a:lnTo>
                <a:lnTo>
                  <a:pt x="7552182" y="125851"/>
                </a:lnTo>
                <a:lnTo>
                  <a:pt x="7598663" y="128137"/>
                </a:lnTo>
                <a:lnTo>
                  <a:pt x="7634079" y="118978"/>
                </a:lnTo>
                <a:lnTo>
                  <a:pt x="7618193" y="243961"/>
                </a:lnTo>
                <a:lnTo>
                  <a:pt x="7627888" y="243961"/>
                </a:lnTo>
                <a:close/>
              </a:path>
              <a:path w="7648194" h="1466971">
                <a:moveTo>
                  <a:pt x="7631341" y="243961"/>
                </a:moveTo>
                <a:lnTo>
                  <a:pt x="7648194" y="111373"/>
                </a:lnTo>
                <a:lnTo>
                  <a:pt x="7647432" y="106801"/>
                </a:lnTo>
                <a:lnTo>
                  <a:pt x="7644384" y="104515"/>
                </a:lnTo>
                <a:lnTo>
                  <a:pt x="7595615" y="115945"/>
                </a:lnTo>
                <a:lnTo>
                  <a:pt x="7635240" y="109849"/>
                </a:lnTo>
                <a:lnTo>
                  <a:pt x="7642859" y="116707"/>
                </a:lnTo>
                <a:lnTo>
                  <a:pt x="7627888" y="243961"/>
                </a:lnTo>
                <a:lnTo>
                  <a:pt x="7631341" y="243961"/>
                </a:lnTo>
                <a:close/>
              </a:path>
              <a:path w="7648194" h="1466971">
                <a:moveTo>
                  <a:pt x="4527764" y="243961"/>
                </a:moveTo>
                <a:lnTo>
                  <a:pt x="4528103" y="241763"/>
                </a:lnTo>
                <a:lnTo>
                  <a:pt x="4523232" y="178429"/>
                </a:lnTo>
                <a:lnTo>
                  <a:pt x="4514829" y="243961"/>
                </a:lnTo>
                <a:lnTo>
                  <a:pt x="4527764" y="243961"/>
                </a:lnTo>
                <a:close/>
              </a:path>
              <a:path w="7648194" h="1466971">
                <a:moveTo>
                  <a:pt x="4533138" y="171571"/>
                </a:moveTo>
                <a:lnTo>
                  <a:pt x="4530090" y="170809"/>
                </a:lnTo>
                <a:lnTo>
                  <a:pt x="4527042" y="170809"/>
                </a:lnTo>
                <a:lnTo>
                  <a:pt x="4523994" y="173857"/>
                </a:lnTo>
                <a:lnTo>
                  <a:pt x="4533138" y="171571"/>
                </a:lnTo>
                <a:close/>
              </a:path>
              <a:path w="7648194" h="1466971">
                <a:moveTo>
                  <a:pt x="4568952" y="13837"/>
                </a:moveTo>
                <a:lnTo>
                  <a:pt x="4621458" y="13155"/>
                </a:lnTo>
                <a:lnTo>
                  <a:pt x="4621279" y="11464"/>
                </a:lnTo>
                <a:lnTo>
                  <a:pt x="4392930" y="10027"/>
                </a:lnTo>
                <a:lnTo>
                  <a:pt x="4386833" y="12313"/>
                </a:lnTo>
                <a:lnTo>
                  <a:pt x="4386833" y="15361"/>
                </a:lnTo>
                <a:lnTo>
                  <a:pt x="4510278" y="16123"/>
                </a:lnTo>
                <a:lnTo>
                  <a:pt x="4568952" y="13837"/>
                </a:lnTo>
                <a:close/>
              </a:path>
              <a:path w="7648194" h="1466971">
                <a:moveTo>
                  <a:pt x="6011755" y="243961"/>
                </a:moveTo>
                <a:lnTo>
                  <a:pt x="6052434" y="152371"/>
                </a:lnTo>
                <a:lnTo>
                  <a:pt x="6054090" y="147187"/>
                </a:lnTo>
                <a:lnTo>
                  <a:pt x="6113525" y="147187"/>
                </a:lnTo>
                <a:lnTo>
                  <a:pt x="6048756" y="138805"/>
                </a:lnTo>
                <a:lnTo>
                  <a:pt x="6042660" y="140329"/>
                </a:lnTo>
                <a:lnTo>
                  <a:pt x="6041136" y="143377"/>
                </a:lnTo>
                <a:lnTo>
                  <a:pt x="6047232" y="151759"/>
                </a:lnTo>
                <a:lnTo>
                  <a:pt x="6010003" y="243961"/>
                </a:lnTo>
                <a:lnTo>
                  <a:pt x="6011755" y="243961"/>
                </a:lnTo>
                <a:close/>
              </a:path>
              <a:path w="7648194" h="1466971">
                <a:moveTo>
                  <a:pt x="7470725" y="156893"/>
                </a:moveTo>
                <a:lnTo>
                  <a:pt x="7510271" y="148711"/>
                </a:lnTo>
                <a:lnTo>
                  <a:pt x="7460742" y="145663"/>
                </a:lnTo>
                <a:lnTo>
                  <a:pt x="7458456" y="150235"/>
                </a:lnTo>
                <a:lnTo>
                  <a:pt x="7471409" y="151759"/>
                </a:lnTo>
                <a:lnTo>
                  <a:pt x="7466075" y="157855"/>
                </a:lnTo>
                <a:lnTo>
                  <a:pt x="7463027" y="204337"/>
                </a:lnTo>
                <a:lnTo>
                  <a:pt x="7459217" y="198241"/>
                </a:lnTo>
                <a:lnTo>
                  <a:pt x="7454531" y="193111"/>
                </a:lnTo>
                <a:lnTo>
                  <a:pt x="7452860" y="191641"/>
                </a:lnTo>
                <a:lnTo>
                  <a:pt x="7427501" y="189271"/>
                </a:lnTo>
                <a:lnTo>
                  <a:pt x="7438294" y="196258"/>
                </a:lnTo>
                <a:lnTo>
                  <a:pt x="7450836" y="206623"/>
                </a:lnTo>
                <a:lnTo>
                  <a:pt x="7463790" y="208909"/>
                </a:lnTo>
                <a:lnTo>
                  <a:pt x="7470725" y="156893"/>
                </a:lnTo>
                <a:close/>
              </a:path>
              <a:path w="7648194" h="1466971">
                <a:moveTo>
                  <a:pt x="7554467" y="138805"/>
                </a:moveTo>
                <a:lnTo>
                  <a:pt x="7598663" y="128137"/>
                </a:lnTo>
                <a:lnTo>
                  <a:pt x="7552182" y="125851"/>
                </a:lnTo>
                <a:lnTo>
                  <a:pt x="7507986" y="135757"/>
                </a:lnTo>
                <a:lnTo>
                  <a:pt x="7463790" y="144901"/>
                </a:lnTo>
                <a:lnTo>
                  <a:pt x="7460742" y="145663"/>
                </a:lnTo>
                <a:lnTo>
                  <a:pt x="7510271" y="148711"/>
                </a:lnTo>
                <a:lnTo>
                  <a:pt x="7554467" y="138805"/>
                </a:lnTo>
                <a:close/>
              </a:path>
              <a:path w="7648194" h="1466971">
                <a:moveTo>
                  <a:pt x="6023176" y="243961"/>
                </a:moveTo>
                <a:lnTo>
                  <a:pt x="6052434" y="152371"/>
                </a:lnTo>
                <a:lnTo>
                  <a:pt x="6011755" y="243961"/>
                </a:lnTo>
                <a:lnTo>
                  <a:pt x="6023176" y="243961"/>
                </a:lnTo>
                <a:close/>
              </a:path>
              <a:path w="7648194" h="1466971">
                <a:moveTo>
                  <a:pt x="6007809" y="243961"/>
                </a:moveTo>
                <a:lnTo>
                  <a:pt x="6007582" y="230359"/>
                </a:lnTo>
                <a:lnTo>
                  <a:pt x="6006332" y="219144"/>
                </a:lnTo>
                <a:lnTo>
                  <a:pt x="6003940" y="208204"/>
                </a:lnTo>
                <a:lnTo>
                  <a:pt x="6000210" y="197522"/>
                </a:lnTo>
                <a:lnTo>
                  <a:pt x="5994946" y="187085"/>
                </a:lnTo>
                <a:lnTo>
                  <a:pt x="5987951" y="176877"/>
                </a:lnTo>
                <a:lnTo>
                  <a:pt x="5979029" y="166885"/>
                </a:lnTo>
                <a:lnTo>
                  <a:pt x="5945522" y="158232"/>
                </a:lnTo>
                <a:lnTo>
                  <a:pt x="5956304" y="165131"/>
                </a:lnTo>
                <a:lnTo>
                  <a:pt x="5966460" y="173095"/>
                </a:lnTo>
                <a:lnTo>
                  <a:pt x="5973665" y="179878"/>
                </a:lnTo>
                <a:lnTo>
                  <a:pt x="5981496" y="189771"/>
                </a:lnTo>
                <a:lnTo>
                  <a:pt x="5987266" y="200321"/>
                </a:lnTo>
                <a:lnTo>
                  <a:pt x="5991229" y="211433"/>
                </a:lnTo>
                <a:lnTo>
                  <a:pt x="5993643" y="223006"/>
                </a:lnTo>
                <a:lnTo>
                  <a:pt x="5994760" y="234944"/>
                </a:lnTo>
                <a:lnTo>
                  <a:pt x="5994817" y="243961"/>
                </a:lnTo>
                <a:lnTo>
                  <a:pt x="6007809" y="243961"/>
                </a:lnTo>
                <a:close/>
              </a:path>
              <a:path w="7648194" h="1466971">
                <a:moveTo>
                  <a:pt x="5967984" y="157093"/>
                </a:moveTo>
                <a:lnTo>
                  <a:pt x="5963173" y="153789"/>
                </a:lnTo>
                <a:lnTo>
                  <a:pt x="5922466" y="147163"/>
                </a:lnTo>
                <a:lnTo>
                  <a:pt x="5934211" y="152282"/>
                </a:lnTo>
                <a:lnTo>
                  <a:pt x="5945522" y="158232"/>
                </a:lnTo>
                <a:lnTo>
                  <a:pt x="5979029" y="166885"/>
                </a:lnTo>
                <a:lnTo>
                  <a:pt x="5967984" y="157093"/>
                </a:lnTo>
                <a:close/>
              </a:path>
              <a:path w="7648194" h="1466971">
                <a:moveTo>
                  <a:pt x="5952229" y="147107"/>
                </a:moveTo>
                <a:lnTo>
                  <a:pt x="5940895" y="141216"/>
                </a:lnTo>
                <a:lnTo>
                  <a:pt x="5929226" y="136042"/>
                </a:lnTo>
                <a:lnTo>
                  <a:pt x="5873104" y="132672"/>
                </a:lnTo>
                <a:lnTo>
                  <a:pt x="5885608" y="135631"/>
                </a:lnTo>
                <a:lnTo>
                  <a:pt x="5898068" y="138955"/>
                </a:lnTo>
                <a:lnTo>
                  <a:pt x="5910386" y="142760"/>
                </a:lnTo>
                <a:lnTo>
                  <a:pt x="5922466" y="147163"/>
                </a:lnTo>
                <a:lnTo>
                  <a:pt x="5963173" y="153789"/>
                </a:lnTo>
                <a:lnTo>
                  <a:pt x="5952229" y="147107"/>
                </a:lnTo>
                <a:close/>
              </a:path>
              <a:path w="7648194" h="1466971">
                <a:moveTo>
                  <a:pt x="5917275" y="131513"/>
                </a:moveTo>
                <a:lnTo>
                  <a:pt x="5905098" y="127553"/>
                </a:lnTo>
                <a:lnTo>
                  <a:pt x="5892748" y="124090"/>
                </a:lnTo>
                <a:lnTo>
                  <a:pt x="5880280" y="121050"/>
                </a:lnTo>
                <a:lnTo>
                  <a:pt x="5867748" y="118360"/>
                </a:lnTo>
                <a:lnTo>
                  <a:pt x="5855208" y="115945"/>
                </a:lnTo>
                <a:lnTo>
                  <a:pt x="5835978" y="112478"/>
                </a:lnTo>
                <a:lnTo>
                  <a:pt x="5816682" y="109146"/>
                </a:lnTo>
                <a:lnTo>
                  <a:pt x="5797328" y="105939"/>
                </a:lnTo>
                <a:lnTo>
                  <a:pt x="5777922" y="102847"/>
                </a:lnTo>
                <a:lnTo>
                  <a:pt x="5758471" y="99861"/>
                </a:lnTo>
                <a:lnTo>
                  <a:pt x="5643841" y="97194"/>
                </a:lnTo>
                <a:lnTo>
                  <a:pt x="5663855" y="99805"/>
                </a:lnTo>
                <a:lnTo>
                  <a:pt x="5683863" y="102457"/>
                </a:lnTo>
                <a:lnTo>
                  <a:pt x="5703860" y="105164"/>
                </a:lnTo>
                <a:lnTo>
                  <a:pt x="5723840" y="107939"/>
                </a:lnTo>
                <a:lnTo>
                  <a:pt x="5743800" y="110795"/>
                </a:lnTo>
                <a:lnTo>
                  <a:pt x="5763734" y="113748"/>
                </a:lnTo>
                <a:lnTo>
                  <a:pt x="5783636" y="116809"/>
                </a:lnTo>
                <a:lnTo>
                  <a:pt x="5803501" y="119994"/>
                </a:lnTo>
                <a:lnTo>
                  <a:pt x="5823325" y="123316"/>
                </a:lnTo>
                <a:lnTo>
                  <a:pt x="5843102" y="126787"/>
                </a:lnTo>
                <a:lnTo>
                  <a:pt x="5862827" y="130423"/>
                </a:lnTo>
                <a:lnTo>
                  <a:pt x="5873104" y="132672"/>
                </a:lnTo>
                <a:lnTo>
                  <a:pt x="5929226" y="136042"/>
                </a:lnTo>
                <a:lnTo>
                  <a:pt x="5917275" y="131513"/>
                </a:lnTo>
                <a:close/>
              </a:path>
              <a:path w="7648194" h="1466971">
                <a:moveTo>
                  <a:pt x="5738981" y="96970"/>
                </a:moveTo>
                <a:lnTo>
                  <a:pt x="5719459" y="94166"/>
                </a:lnTo>
                <a:lnTo>
                  <a:pt x="5699912" y="91437"/>
                </a:lnTo>
                <a:lnTo>
                  <a:pt x="5680346" y="88775"/>
                </a:lnTo>
                <a:lnTo>
                  <a:pt x="5660769" y="86170"/>
                </a:lnTo>
                <a:lnTo>
                  <a:pt x="5641186" y="83611"/>
                </a:lnTo>
                <a:lnTo>
                  <a:pt x="5621606" y="81090"/>
                </a:lnTo>
                <a:lnTo>
                  <a:pt x="5602033" y="78596"/>
                </a:lnTo>
                <a:lnTo>
                  <a:pt x="5582476" y="76119"/>
                </a:lnTo>
                <a:lnTo>
                  <a:pt x="5562941" y="73650"/>
                </a:lnTo>
                <a:lnTo>
                  <a:pt x="5471105" y="74254"/>
                </a:lnTo>
                <a:lnTo>
                  <a:pt x="5484137" y="76132"/>
                </a:lnTo>
                <a:lnTo>
                  <a:pt x="5504013" y="78910"/>
                </a:lnTo>
                <a:lnTo>
                  <a:pt x="5523924" y="81618"/>
                </a:lnTo>
                <a:lnTo>
                  <a:pt x="5543865" y="84271"/>
                </a:lnTo>
                <a:lnTo>
                  <a:pt x="5563831" y="86884"/>
                </a:lnTo>
                <a:lnTo>
                  <a:pt x="5583817" y="89468"/>
                </a:lnTo>
                <a:lnTo>
                  <a:pt x="5603817" y="92039"/>
                </a:lnTo>
                <a:lnTo>
                  <a:pt x="5623827" y="94610"/>
                </a:lnTo>
                <a:lnTo>
                  <a:pt x="5643841" y="97194"/>
                </a:lnTo>
                <a:lnTo>
                  <a:pt x="5758471" y="99861"/>
                </a:lnTo>
                <a:lnTo>
                  <a:pt x="5738981" y="96970"/>
                </a:lnTo>
                <a:close/>
              </a:path>
              <a:path w="7648194" h="1466971">
                <a:moveTo>
                  <a:pt x="5504532" y="66193"/>
                </a:moveTo>
                <a:lnTo>
                  <a:pt x="5485151" y="63658"/>
                </a:lnTo>
                <a:lnTo>
                  <a:pt x="5465826" y="61081"/>
                </a:lnTo>
                <a:lnTo>
                  <a:pt x="5462778" y="61081"/>
                </a:lnTo>
                <a:lnTo>
                  <a:pt x="5459730" y="63367"/>
                </a:lnTo>
                <a:lnTo>
                  <a:pt x="5458968" y="66415"/>
                </a:lnTo>
                <a:lnTo>
                  <a:pt x="5523962" y="68697"/>
                </a:lnTo>
                <a:lnTo>
                  <a:pt x="5504532" y="66193"/>
                </a:lnTo>
                <a:close/>
              </a:path>
              <a:path w="7648194" h="1466971">
                <a:moveTo>
                  <a:pt x="6313933" y="243961"/>
                </a:moveTo>
                <a:lnTo>
                  <a:pt x="6307073" y="182239"/>
                </a:lnTo>
                <a:lnTo>
                  <a:pt x="6310472" y="243961"/>
                </a:lnTo>
                <a:lnTo>
                  <a:pt x="6313933" y="243961"/>
                </a:lnTo>
                <a:close/>
              </a:path>
              <a:path w="7648194" h="1466971">
                <a:moveTo>
                  <a:pt x="6320040" y="243961"/>
                </a:moveTo>
                <a:lnTo>
                  <a:pt x="6314694" y="174619"/>
                </a:lnTo>
                <a:lnTo>
                  <a:pt x="6242304" y="174619"/>
                </a:lnTo>
                <a:lnTo>
                  <a:pt x="6302165" y="181662"/>
                </a:lnTo>
                <a:lnTo>
                  <a:pt x="6301740" y="176143"/>
                </a:lnTo>
                <a:lnTo>
                  <a:pt x="6307073" y="182239"/>
                </a:lnTo>
                <a:lnTo>
                  <a:pt x="6316635" y="243961"/>
                </a:lnTo>
                <a:lnTo>
                  <a:pt x="6320040" y="243961"/>
                </a:lnTo>
                <a:close/>
              </a:path>
              <a:path w="7648194" h="1466971">
                <a:moveTo>
                  <a:pt x="6313932" y="171571"/>
                </a:moveTo>
                <a:lnTo>
                  <a:pt x="6311645" y="169285"/>
                </a:lnTo>
                <a:lnTo>
                  <a:pt x="6308597" y="169285"/>
                </a:lnTo>
                <a:lnTo>
                  <a:pt x="6176771" y="167761"/>
                </a:lnTo>
                <a:lnTo>
                  <a:pt x="6242304" y="174619"/>
                </a:lnTo>
                <a:lnTo>
                  <a:pt x="6314694" y="174619"/>
                </a:lnTo>
                <a:lnTo>
                  <a:pt x="6313932" y="171571"/>
                </a:lnTo>
                <a:close/>
              </a:path>
              <a:path w="7648194" h="1466971">
                <a:moveTo>
                  <a:pt x="6243827" y="162427"/>
                </a:moveTo>
                <a:lnTo>
                  <a:pt x="6178295" y="154807"/>
                </a:lnTo>
                <a:lnTo>
                  <a:pt x="6113525" y="147187"/>
                </a:lnTo>
                <a:lnTo>
                  <a:pt x="6052434" y="152371"/>
                </a:lnTo>
                <a:lnTo>
                  <a:pt x="6112001" y="159379"/>
                </a:lnTo>
                <a:lnTo>
                  <a:pt x="6176771" y="167761"/>
                </a:lnTo>
                <a:lnTo>
                  <a:pt x="6308597" y="169285"/>
                </a:lnTo>
                <a:lnTo>
                  <a:pt x="6243827" y="162427"/>
                </a:lnTo>
                <a:close/>
              </a:path>
              <a:path w="7648194" h="1466971">
                <a:moveTo>
                  <a:pt x="7463790" y="208909"/>
                </a:moveTo>
                <a:lnTo>
                  <a:pt x="7450836" y="206623"/>
                </a:lnTo>
                <a:lnTo>
                  <a:pt x="7448550" y="205861"/>
                </a:lnTo>
                <a:lnTo>
                  <a:pt x="7447788" y="205099"/>
                </a:lnTo>
                <a:lnTo>
                  <a:pt x="7450836" y="206623"/>
                </a:lnTo>
                <a:lnTo>
                  <a:pt x="7438294" y="196258"/>
                </a:lnTo>
                <a:lnTo>
                  <a:pt x="7447910" y="205262"/>
                </a:lnTo>
                <a:lnTo>
                  <a:pt x="7452359" y="211195"/>
                </a:lnTo>
                <a:lnTo>
                  <a:pt x="7463790" y="208909"/>
                </a:lnTo>
                <a:close/>
              </a:path>
              <a:path w="7648194" h="1466971">
                <a:moveTo>
                  <a:pt x="7444584" y="184357"/>
                </a:moveTo>
                <a:lnTo>
                  <a:pt x="7392439" y="180200"/>
                </a:lnTo>
                <a:lnTo>
                  <a:pt x="7404520" y="181622"/>
                </a:lnTo>
                <a:lnTo>
                  <a:pt x="7416225" y="184519"/>
                </a:lnTo>
                <a:lnTo>
                  <a:pt x="7427501" y="189271"/>
                </a:lnTo>
                <a:lnTo>
                  <a:pt x="7452860" y="191641"/>
                </a:lnTo>
                <a:lnTo>
                  <a:pt x="7444584" y="184357"/>
                </a:lnTo>
                <a:close/>
              </a:path>
              <a:path w="7648194" h="1466971">
                <a:moveTo>
                  <a:pt x="7433890" y="177720"/>
                </a:moveTo>
                <a:lnTo>
                  <a:pt x="7422561" y="172937"/>
                </a:lnTo>
                <a:lnTo>
                  <a:pt x="7297054" y="173366"/>
                </a:lnTo>
                <a:lnTo>
                  <a:pt x="7284385" y="174748"/>
                </a:lnTo>
                <a:lnTo>
                  <a:pt x="7271711" y="176132"/>
                </a:lnTo>
                <a:lnTo>
                  <a:pt x="7259030" y="177510"/>
                </a:lnTo>
                <a:lnTo>
                  <a:pt x="7246344" y="178878"/>
                </a:lnTo>
                <a:lnTo>
                  <a:pt x="7380035" y="179874"/>
                </a:lnTo>
                <a:lnTo>
                  <a:pt x="7392439" y="180200"/>
                </a:lnTo>
                <a:lnTo>
                  <a:pt x="7444584" y="184357"/>
                </a:lnTo>
                <a:lnTo>
                  <a:pt x="7433890" y="177720"/>
                </a:lnTo>
                <a:close/>
              </a:path>
              <a:path w="7648194" h="1466971">
                <a:moveTo>
                  <a:pt x="7422561" y="172937"/>
                </a:moveTo>
                <a:lnTo>
                  <a:pt x="7410710" y="169745"/>
                </a:lnTo>
                <a:lnTo>
                  <a:pt x="7347608" y="168451"/>
                </a:lnTo>
                <a:lnTo>
                  <a:pt x="7335011" y="169285"/>
                </a:lnTo>
                <a:lnTo>
                  <a:pt x="7322367" y="170628"/>
                </a:lnTo>
                <a:lnTo>
                  <a:pt x="7309714" y="171990"/>
                </a:lnTo>
                <a:lnTo>
                  <a:pt x="7297054" y="173366"/>
                </a:lnTo>
                <a:lnTo>
                  <a:pt x="7422561" y="172937"/>
                </a:lnTo>
                <a:close/>
              </a:path>
              <a:path w="7648194" h="1466971">
                <a:moveTo>
                  <a:pt x="7398452" y="167881"/>
                </a:moveTo>
                <a:lnTo>
                  <a:pt x="7385900" y="167083"/>
                </a:lnTo>
                <a:lnTo>
                  <a:pt x="7373166" y="167087"/>
                </a:lnTo>
                <a:lnTo>
                  <a:pt x="7360364" y="167631"/>
                </a:lnTo>
                <a:lnTo>
                  <a:pt x="7347608" y="168451"/>
                </a:lnTo>
                <a:lnTo>
                  <a:pt x="7410710" y="169745"/>
                </a:lnTo>
                <a:lnTo>
                  <a:pt x="7398452" y="167881"/>
                </a:lnTo>
                <a:close/>
              </a:path>
              <a:path w="7648194" h="1466971">
                <a:moveTo>
                  <a:pt x="7466075" y="157855"/>
                </a:moveTo>
                <a:lnTo>
                  <a:pt x="7471409" y="151759"/>
                </a:lnTo>
                <a:lnTo>
                  <a:pt x="7458456" y="150235"/>
                </a:lnTo>
                <a:lnTo>
                  <a:pt x="7452860" y="191641"/>
                </a:lnTo>
                <a:lnTo>
                  <a:pt x="7454531" y="193111"/>
                </a:lnTo>
                <a:lnTo>
                  <a:pt x="7459217" y="198241"/>
                </a:lnTo>
                <a:lnTo>
                  <a:pt x="7463027" y="204337"/>
                </a:lnTo>
                <a:lnTo>
                  <a:pt x="7466075" y="157855"/>
                </a:lnTo>
                <a:close/>
              </a:path>
              <a:path w="7648194" h="1466971">
                <a:moveTo>
                  <a:pt x="7459217" y="214243"/>
                </a:moveTo>
                <a:lnTo>
                  <a:pt x="7461504" y="213481"/>
                </a:lnTo>
                <a:lnTo>
                  <a:pt x="7463790" y="208909"/>
                </a:lnTo>
                <a:lnTo>
                  <a:pt x="7452359" y="211195"/>
                </a:lnTo>
                <a:lnTo>
                  <a:pt x="7456169" y="215005"/>
                </a:lnTo>
                <a:lnTo>
                  <a:pt x="7459217" y="214243"/>
                </a:lnTo>
                <a:close/>
              </a:path>
              <a:path w="7648194" h="1466971">
                <a:moveTo>
                  <a:pt x="7039198" y="243961"/>
                </a:moveTo>
                <a:lnTo>
                  <a:pt x="7034784" y="208909"/>
                </a:lnTo>
                <a:lnTo>
                  <a:pt x="7040880" y="202051"/>
                </a:lnTo>
                <a:lnTo>
                  <a:pt x="6864392" y="199849"/>
                </a:lnTo>
                <a:lnTo>
                  <a:pt x="6851278" y="199846"/>
                </a:lnTo>
                <a:lnTo>
                  <a:pt x="6766559" y="203575"/>
                </a:lnTo>
                <a:lnTo>
                  <a:pt x="7027925" y="202813"/>
                </a:lnTo>
                <a:lnTo>
                  <a:pt x="7028451" y="209188"/>
                </a:lnTo>
                <a:lnTo>
                  <a:pt x="7031340" y="243961"/>
                </a:lnTo>
                <a:lnTo>
                  <a:pt x="7039198" y="243961"/>
                </a:lnTo>
                <a:close/>
              </a:path>
              <a:path w="7648194" h="1466971">
                <a:moveTo>
                  <a:pt x="7082529" y="243961"/>
                </a:moveTo>
                <a:lnTo>
                  <a:pt x="7087473" y="205578"/>
                </a:lnTo>
                <a:lnTo>
                  <a:pt x="7088123" y="200527"/>
                </a:lnTo>
                <a:lnTo>
                  <a:pt x="7075169" y="199003"/>
                </a:lnTo>
                <a:lnTo>
                  <a:pt x="7069359" y="243961"/>
                </a:lnTo>
                <a:lnTo>
                  <a:pt x="7082529" y="243961"/>
                </a:lnTo>
                <a:close/>
              </a:path>
              <a:path w="7648194" h="1466971">
                <a:moveTo>
                  <a:pt x="6767502" y="243961"/>
                </a:moveTo>
                <a:lnTo>
                  <a:pt x="6777527" y="212044"/>
                </a:lnTo>
                <a:lnTo>
                  <a:pt x="6785749" y="212192"/>
                </a:lnTo>
                <a:lnTo>
                  <a:pt x="6929969" y="212197"/>
                </a:lnTo>
                <a:lnTo>
                  <a:pt x="6943082" y="211946"/>
                </a:lnTo>
                <a:lnTo>
                  <a:pt x="6956193" y="211651"/>
                </a:lnTo>
                <a:lnTo>
                  <a:pt x="6969302" y="211311"/>
                </a:lnTo>
                <a:lnTo>
                  <a:pt x="6982407" y="210924"/>
                </a:lnTo>
                <a:lnTo>
                  <a:pt x="6995508" y="210492"/>
                </a:lnTo>
                <a:lnTo>
                  <a:pt x="7008605" y="210012"/>
                </a:lnTo>
                <a:lnTo>
                  <a:pt x="7021697" y="209485"/>
                </a:lnTo>
                <a:lnTo>
                  <a:pt x="7028451" y="209188"/>
                </a:lnTo>
                <a:lnTo>
                  <a:pt x="6778752" y="208147"/>
                </a:lnTo>
                <a:lnTo>
                  <a:pt x="6772656" y="211957"/>
                </a:lnTo>
                <a:lnTo>
                  <a:pt x="6760123" y="243961"/>
                </a:lnTo>
                <a:lnTo>
                  <a:pt x="6767502" y="243961"/>
                </a:lnTo>
                <a:close/>
              </a:path>
              <a:path w="7648194" h="1466971">
                <a:moveTo>
                  <a:pt x="6903739" y="212567"/>
                </a:moveTo>
                <a:lnTo>
                  <a:pt x="6916854" y="212403"/>
                </a:lnTo>
                <a:lnTo>
                  <a:pt x="6929969" y="212197"/>
                </a:lnTo>
                <a:lnTo>
                  <a:pt x="6798848" y="212390"/>
                </a:lnTo>
                <a:lnTo>
                  <a:pt x="6811950" y="212551"/>
                </a:lnTo>
                <a:lnTo>
                  <a:pt x="6838166" y="212756"/>
                </a:lnTo>
                <a:lnTo>
                  <a:pt x="6903739" y="212567"/>
                </a:lnTo>
                <a:close/>
              </a:path>
              <a:path w="7648194" h="1466971">
                <a:moveTo>
                  <a:pt x="6760123" y="243961"/>
                </a:moveTo>
                <a:lnTo>
                  <a:pt x="6772656" y="211957"/>
                </a:lnTo>
                <a:lnTo>
                  <a:pt x="6778752" y="208147"/>
                </a:lnTo>
                <a:lnTo>
                  <a:pt x="7028451" y="209188"/>
                </a:lnTo>
                <a:lnTo>
                  <a:pt x="7027925" y="202813"/>
                </a:lnTo>
                <a:lnTo>
                  <a:pt x="6766559" y="203575"/>
                </a:lnTo>
                <a:lnTo>
                  <a:pt x="6753910" y="243961"/>
                </a:lnTo>
                <a:lnTo>
                  <a:pt x="6760123" y="243961"/>
                </a:lnTo>
                <a:close/>
              </a:path>
              <a:path w="7648194" h="1466971">
                <a:moveTo>
                  <a:pt x="6851278" y="199846"/>
                </a:moveTo>
                <a:lnTo>
                  <a:pt x="6811950" y="199597"/>
                </a:lnTo>
                <a:lnTo>
                  <a:pt x="6798848" y="199436"/>
                </a:lnTo>
                <a:lnTo>
                  <a:pt x="6785749" y="199238"/>
                </a:lnTo>
                <a:lnTo>
                  <a:pt x="6772656" y="199003"/>
                </a:lnTo>
                <a:lnTo>
                  <a:pt x="6769608" y="199003"/>
                </a:lnTo>
                <a:lnTo>
                  <a:pt x="6766559" y="203575"/>
                </a:lnTo>
                <a:lnTo>
                  <a:pt x="6851278" y="199846"/>
                </a:lnTo>
                <a:close/>
              </a:path>
              <a:path w="7648194" h="1466971">
                <a:moveTo>
                  <a:pt x="4650485" y="243961"/>
                </a:moveTo>
                <a:lnTo>
                  <a:pt x="4651248" y="240913"/>
                </a:lnTo>
                <a:lnTo>
                  <a:pt x="4651954" y="238620"/>
                </a:lnTo>
                <a:lnTo>
                  <a:pt x="4651994" y="238492"/>
                </a:lnTo>
                <a:lnTo>
                  <a:pt x="4639056" y="237103"/>
                </a:lnTo>
                <a:lnTo>
                  <a:pt x="4639056" y="242437"/>
                </a:lnTo>
                <a:lnTo>
                  <a:pt x="4640198" y="243961"/>
                </a:lnTo>
                <a:lnTo>
                  <a:pt x="4650485" y="243961"/>
                </a:lnTo>
                <a:close/>
              </a:path>
              <a:path w="7648194" h="1466971">
                <a:moveTo>
                  <a:pt x="4633721" y="6217"/>
                </a:moveTo>
                <a:lnTo>
                  <a:pt x="4620768" y="6979"/>
                </a:lnTo>
                <a:lnTo>
                  <a:pt x="4627626" y="13075"/>
                </a:lnTo>
                <a:lnTo>
                  <a:pt x="4635116" y="18793"/>
                </a:lnTo>
                <a:lnTo>
                  <a:pt x="4633721" y="6217"/>
                </a:lnTo>
                <a:close/>
              </a:path>
              <a:path w="7648194" h="1466971">
                <a:moveTo>
                  <a:pt x="6718974" y="243961"/>
                </a:moveTo>
                <a:lnTo>
                  <a:pt x="6710378" y="233803"/>
                </a:lnTo>
                <a:lnTo>
                  <a:pt x="6701221" y="225642"/>
                </a:lnTo>
                <a:lnTo>
                  <a:pt x="6690883" y="218289"/>
                </a:lnTo>
                <a:lnTo>
                  <a:pt x="6649112" y="212499"/>
                </a:lnTo>
                <a:lnTo>
                  <a:pt x="6662445" y="217754"/>
                </a:lnTo>
                <a:lnTo>
                  <a:pt x="6674873" y="223681"/>
                </a:lnTo>
                <a:lnTo>
                  <a:pt x="6686127" y="230307"/>
                </a:lnTo>
                <a:lnTo>
                  <a:pt x="6695939" y="237656"/>
                </a:lnTo>
                <a:lnTo>
                  <a:pt x="6702248" y="243961"/>
                </a:lnTo>
                <a:lnTo>
                  <a:pt x="6718974" y="243961"/>
                </a:lnTo>
                <a:close/>
              </a:path>
              <a:path w="7648194" h="1466971">
                <a:moveTo>
                  <a:pt x="6679535" y="211702"/>
                </a:moveTo>
                <a:lnTo>
                  <a:pt x="6667349" y="205843"/>
                </a:lnTo>
                <a:lnTo>
                  <a:pt x="6654497" y="200670"/>
                </a:lnTo>
                <a:lnTo>
                  <a:pt x="6592065" y="197700"/>
                </a:lnTo>
                <a:lnTo>
                  <a:pt x="6606348" y="200518"/>
                </a:lnTo>
                <a:lnTo>
                  <a:pt x="6620796" y="203907"/>
                </a:lnTo>
                <a:lnTo>
                  <a:pt x="6635139" y="207892"/>
                </a:lnTo>
                <a:lnTo>
                  <a:pt x="6649112" y="212499"/>
                </a:lnTo>
                <a:lnTo>
                  <a:pt x="6690883" y="218289"/>
                </a:lnTo>
                <a:lnTo>
                  <a:pt x="6679535" y="211702"/>
                </a:lnTo>
                <a:close/>
              </a:path>
              <a:path w="7648194" h="1466971">
                <a:moveTo>
                  <a:pt x="6641151" y="196145"/>
                </a:moveTo>
                <a:lnTo>
                  <a:pt x="6627482" y="192227"/>
                </a:lnTo>
                <a:lnTo>
                  <a:pt x="6552870" y="192418"/>
                </a:lnTo>
                <a:lnTo>
                  <a:pt x="6565058" y="193676"/>
                </a:lnTo>
                <a:lnTo>
                  <a:pt x="6578212" y="195428"/>
                </a:lnTo>
                <a:lnTo>
                  <a:pt x="6592065" y="197700"/>
                </a:lnTo>
                <a:lnTo>
                  <a:pt x="6654497" y="200670"/>
                </a:lnTo>
                <a:lnTo>
                  <a:pt x="6641151" y="196145"/>
                </a:lnTo>
                <a:close/>
              </a:path>
              <a:path w="7648194" h="1466971">
                <a:moveTo>
                  <a:pt x="6627482" y="192227"/>
                </a:moveTo>
                <a:lnTo>
                  <a:pt x="6613663" y="188875"/>
                </a:lnTo>
                <a:lnTo>
                  <a:pt x="6510446" y="189961"/>
                </a:lnTo>
                <a:lnTo>
                  <a:pt x="6521196" y="190621"/>
                </a:lnTo>
                <a:lnTo>
                  <a:pt x="6536436" y="191383"/>
                </a:lnTo>
                <a:lnTo>
                  <a:pt x="6541915" y="191629"/>
                </a:lnTo>
                <a:lnTo>
                  <a:pt x="6552870" y="192418"/>
                </a:lnTo>
                <a:lnTo>
                  <a:pt x="6627482" y="192227"/>
                </a:lnTo>
                <a:close/>
              </a:path>
              <a:path w="7648194" h="1466971">
                <a:moveTo>
                  <a:pt x="6485692" y="189988"/>
                </a:moveTo>
                <a:lnTo>
                  <a:pt x="6498532" y="189732"/>
                </a:lnTo>
                <a:lnTo>
                  <a:pt x="6510446" y="189961"/>
                </a:lnTo>
                <a:lnTo>
                  <a:pt x="6613663" y="188875"/>
                </a:lnTo>
                <a:lnTo>
                  <a:pt x="6414790" y="186874"/>
                </a:lnTo>
                <a:lnTo>
                  <a:pt x="6401382" y="190976"/>
                </a:lnTo>
                <a:lnTo>
                  <a:pt x="6485692" y="189988"/>
                </a:lnTo>
                <a:close/>
              </a:path>
              <a:path w="7648194" h="1466971">
                <a:moveTo>
                  <a:pt x="7161276" y="200293"/>
                </a:moveTo>
                <a:lnTo>
                  <a:pt x="7174461" y="199089"/>
                </a:lnTo>
                <a:lnTo>
                  <a:pt x="7187642" y="197828"/>
                </a:lnTo>
                <a:lnTo>
                  <a:pt x="7200818" y="196521"/>
                </a:lnTo>
                <a:lnTo>
                  <a:pt x="7075169" y="199003"/>
                </a:lnTo>
                <a:lnTo>
                  <a:pt x="7088123" y="200527"/>
                </a:lnTo>
                <a:lnTo>
                  <a:pt x="7148085" y="201433"/>
                </a:lnTo>
                <a:lnTo>
                  <a:pt x="7161276" y="200293"/>
                </a:lnTo>
                <a:close/>
              </a:path>
              <a:path w="7648194" h="1466971">
                <a:moveTo>
                  <a:pt x="7200818" y="196521"/>
                </a:moveTo>
                <a:lnTo>
                  <a:pt x="7213992" y="195174"/>
                </a:lnTo>
                <a:lnTo>
                  <a:pt x="7227162" y="193797"/>
                </a:lnTo>
                <a:lnTo>
                  <a:pt x="7077456" y="193669"/>
                </a:lnTo>
                <a:lnTo>
                  <a:pt x="7075169" y="195955"/>
                </a:lnTo>
                <a:lnTo>
                  <a:pt x="7075169" y="199003"/>
                </a:lnTo>
                <a:lnTo>
                  <a:pt x="7200818" y="196521"/>
                </a:lnTo>
                <a:close/>
              </a:path>
              <a:path w="7648194" h="1466971">
                <a:moveTo>
                  <a:pt x="7240330" y="192399"/>
                </a:moveTo>
                <a:lnTo>
                  <a:pt x="7106652" y="191467"/>
                </a:lnTo>
                <a:lnTo>
                  <a:pt x="7093957" y="192232"/>
                </a:lnTo>
                <a:lnTo>
                  <a:pt x="7081265" y="192907"/>
                </a:lnTo>
                <a:lnTo>
                  <a:pt x="7077456" y="193669"/>
                </a:lnTo>
                <a:lnTo>
                  <a:pt x="7227162" y="193797"/>
                </a:lnTo>
                <a:lnTo>
                  <a:pt x="7240330" y="192399"/>
                </a:lnTo>
                <a:close/>
              </a:path>
              <a:path w="7648194" h="1466971">
                <a:moveTo>
                  <a:pt x="7253497" y="190988"/>
                </a:moveTo>
                <a:lnTo>
                  <a:pt x="7266663" y="189573"/>
                </a:lnTo>
                <a:lnTo>
                  <a:pt x="7132050" y="189693"/>
                </a:lnTo>
                <a:lnTo>
                  <a:pt x="7119350" y="190619"/>
                </a:lnTo>
                <a:lnTo>
                  <a:pt x="7106652" y="191467"/>
                </a:lnTo>
                <a:lnTo>
                  <a:pt x="7240330" y="192399"/>
                </a:lnTo>
                <a:lnTo>
                  <a:pt x="7253497" y="190988"/>
                </a:lnTo>
                <a:close/>
              </a:path>
              <a:path w="7648194" h="1466971">
                <a:moveTo>
                  <a:pt x="7266663" y="189573"/>
                </a:moveTo>
                <a:lnTo>
                  <a:pt x="7279829" y="188162"/>
                </a:lnTo>
                <a:lnTo>
                  <a:pt x="7292995" y="186765"/>
                </a:lnTo>
                <a:lnTo>
                  <a:pt x="7306163" y="185389"/>
                </a:lnTo>
                <a:lnTo>
                  <a:pt x="7195562" y="184116"/>
                </a:lnTo>
                <a:lnTo>
                  <a:pt x="7182861" y="185338"/>
                </a:lnTo>
                <a:lnTo>
                  <a:pt x="7170158" y="186513"/>
                </a:lnTo>
                <a:lnTo>
                  <a:pt x="7157455" y="187634"/>
                </a:lnTo>
                <a:lnTo>
                  <a:pt x="7144752" y="188696"/>
                </a:lnTo>
                <a:lnTo>
                  <a:pt x="7132050" y="189693"/>
                </a:lnTo>
                <a:lnTo>
                  <a:pt x="7266663" y="189573"/>
                </a:lnTo>
                <a:close/>
              </a:path>
              <a:path w="7648194" h="1466971">
                <a:moveTo>
                  <a:pt x="7319332" y="184043"/>
                </a:moveTo>
                <a:lnTo>
                  <a:pt x="7332504" y="182736"/>
                </a:lnTo>
                <a:lnTo>
                  <a:pt x="7345680" y="181477"/>
                </a:lnTo>
                <a:lnTo>
                  <a:pt x="7220960" y="181555"/>
                </a:lnTo>
                <a:lnTo>
                  <a:pt x="7208262" y="182853"/>
                </a:lnTo>
                <a:lnTo>
                  <a:pt x="7195562" y="184116"/>
                </a:lnTo>
                <a:lnTo>
                  <a:pt x="7306163" y="185389"/>
                </a:lnTo>
                <a:lnTo>
                  <a:pt x="7319332" y="184043"/>
                </a:lnTo>
                <a:close/>
              </a:path>
              <a:path w="7648194" h="1466971">
                <a:moveTo>
                  <a:pt x="7345680" y="181477"/>
                </a:moveTo>
                <a:lnTo>
                  <a:pt x="7354475" y="180989"/>
                </a:lnTo>
                <a:lnTo>
                  <a:pt x="7367363" y="180264"/>
                </a:lnTo>
                <a:lnTo>
                  <a:pt x="7380035" y="179874"/>
                </a:lnTo>
                <a:lnTo>
                  <a:pt x="7246344" y="178878"/>
                </a:lnTo>
                <a:lnTo>
                  <a:pt x="7233654" y="180228"/>
                </a:lnTo>
                <a:lnTo>
                  <a:pt x="7220960" y="181555"/>
                </a:lnTo>
                <a:lnTo>
                  <a:pt x="7345680" y="181477"/>
                </a:lnTo>
                <a:close/>
              </a:path>
              <a:path w="7648194" h="1466971">
                <a:moveTo>
                  <a:pt x="6310472" y="243961"/>
                </a:moveTo>
                <a:lnTo>
                  <a:pt x="6307073" y="182239"/>
                </a:lnTo>
                <a:lnTo>
                  <a:pt x="6301740" y="176143"/>
                </a:lnTo>
                <a:lnTo>
                  <a:pt x="6302165" y="181662"/>
                </a:lnTo>
                <a:lnTo>
                  <a:pt x="6307405" y="243961"/>
                </a:lnTo>
                <a:lnTo>
                  <a:pt x="6310472" y="243961"/>
                </a:lnTo>
                <a:close/>
              </a:path>
              <a:path w="7648194" h="1466971">
                <a:moveTo>
                  <a:pt x="6348984" y="243961"/>
                </a:moveTo>
                <a:lnTo>
                  <a:pt x="6348984" y="243961"/>
                </a:lnTo>
                <a:lnTo>
                  <a:pt x="6348983" y="243961"/>
                </a:lnTo>
                <a:close/>
              </a:path>
              <a:path w="7648194" h="1466971">
                <a:moveTo>
                  <a:pt x="6348983" y="243961"/>
                </a:moveTo>
                <a:lnTo>
                  <a:pt x="6351388" y="240003"/>
                </a:lnTo>
                <a:lnTo>
                  <a:pt x="6358709" y="230901"/>
                </a:lnTo>
                <a:lnTo>
                  <a:pt x="6367722" y="222871"/>
                </a:lnTo>
                <a:lnTo>
                  <a:pt x="6378188" y="215858"/>
                </a:lnTo>
                <a:lnTo>
                  <a:pt x="6355077" y="216539"/>
                </a:lnTo>
                <a:lnTo>
                  <a:pt x="6346215" y="225519"/>
                </a:lnTo>
                <a:lnTo>
                  <a:pt x="6338791" y="235656"/>
                </a:lnTo>
                <a:lnTo>
                  <a:pt x="6334541" y="243961"/>
                </a:lnTo>
                <a:lnTo>
                  <a:pt x="6348983" y="243961"/>
                </a:lnTo>
                <a:close/>
              </a:path>
              <a:path w="7648194" h="1466971">
                <a:moveTo>
                  <a:pt x="6378188" y="215858"/>
                </a:moveTo>
                <a:lnTo>
                  <a:pt x="6389870" y="209810"/>
                </a:lnTo>
                <a:lnTo>
                  <a:pt x="6402530" y="204672"/>
                </a:lnTo>
                <a:lnTo>
                  <a:pt x="6415929" y="200392"/>
                </a:lnTo>
                <a:lnTo>
                  <a:pt x="6376411" y="201806"/>
                </a:lnTo>
                <a:lnTo>
                  <a:pt x="6365201" y="208654"/>
                </a:lnTo>
                <a:lnTo>
                  <a:pt x="6355077" y="216539"/>
                </a:lnTo>
                <a:lnTo>
                  <a:pt x="6378188" y="215858"/>
                </a:lnTo>
                <a:close/>
              </a:path>
              <a:path w="7648194" h="1466971">
                <a:moveTo>
                  <a:pt x="6415929" y="200392"/>
                </a:moveTo>
                <a:lnTo>
                  <a:pt x="6429830" y="196916"/>
                </a:lnTo>
                <a:lnTo>
                  <a:pt x="6443995" y="194191"/>
                </a:lnTo>
                <a:lnTo>
                  <a:pt x="6388530" y="195933"/>
                </a:lnTo>
                <a:lnTo>
                  <a:pt x="6376411" y="201806"/>
                </a:lnTo>
                <a:lnTo>
                  <a:pt x="6415929" y="200392"/>
                </a:lnTo>
                <a:close/>
              </a:path>
              <a:path w="7648194" h="1466971">
                <a:moveTo>
                  <a:pt x="6443995" y="194191"/>
                </a:moveTo>
                <a:lnTo>
                  <a:pt x="6458186" y="192164"/>
                </a:lnTo>
                <a:lnTo>
                  <a:pt x="6472164" y="190780"/>
                </a:lnTo>
                <a:lnTo>
                  <a:pt x="6401382" y="190976"/>
                </a:lnTo>
                <a:lnTo>
                  <a:pt x="6388530" y="195933"/>
                </a:lnTo>
                <a:lnTo>
                  <a:pt x="6443995" y="194191"/>
                </a:lnTo>
                <a:close/>
              </a:path>
              <a:path w="7648194" h="1466971">
                <a:moveTo>
                  <a:pt x="6599864" y="186051"/>
                </a:moveTo>
                <a:lnTo>
                  <a:pt x="6586258" y="183713"/>
                </a:lnTo>
                <a:lnTo>
                  <a:pt x="6573017" y="181822"/>
                </a:lnTo>
                <a:lnTo>
                  <a:pt x="6560312" y="180338"/>
                </a:lnTo>
                <a:lnTo>
                  <a:pt x="6548315" y="179220"/>
                </a:lnTo>
                <a:lnTo>
                  <a:pt x="6442571" y="180998"/>
                </a:lnTo>
                <a:lnTo>
                  <a:pt x="6428579" y="183568"/>
                </a:lnTo>
                <a:lnTo>
                  <a:pt x="6414790" y="186874"/>
                </a:lnTo>
                <a:lnTo>
                  <a:pt x="6613663" y="188875"/>
                </a:lnTo>
                <a:lnTo>
                  <a:pt x="6599864" y="186051"/>
                </a:lnTo>
                <a:close/>
              </a:path>
              <a:path w="7648194" h="1466971">
                <a:moveTo>
                  <a:pt x="6548315" y="179220"/>
                </a:moveTo>
                <a:lnTo>
                  <a:pt x="6537198" y="178429"/>
                </a:lnTo>
                <a:lnTo>
                  <a:pt x="6521196" y="177667"/>
                </a:lnTo>
                <a:lnTo>
                  <a:pt x="6520931" y="177649"/>
                </a:lnTo>
                <a:lnTo>
                  <a:pt x="6470462" y="177822"/>
                </a:lnTo>
                <a:lnTo>
                  <a:pt x="6456591" y="179102"/>
                </a:lnTo>
                <a:lnTo>
                  <a:pt x="6442571" y="180998"/>
                </a:lnTo>
                <a:lnTo>
                  <a:pt x="6548315" y="179220"/>
                </a:lnTo>
                <a:close/>
              </a:path>
              <a:path w="7648194" h="1466971">
                <a:moveTo>
                  <a:pt x="6520931" y="177649"/>
                </a:moveTo>
                <a:lnTo>
                  <a:pt x="6509419" y="177070"/>
                </a:lnTo>
                <a:lnTo>
                  <a:pt x="6497052" y="176866"/>
                </a:lnTo>
                <a:lnTo>
                  <a:pt x="6484008" y="177096"/>
                </a:lnTo>
                <a:lnTo>
                  <a:pt x="6470462" y="177822"/>
                </a:lnTo>
                <a:lnTo>
                  <a:pt x="6520931" y="177649"/>
                </a:lnTo>
                <a:close/>
              </a:path>
              <a:path w="7648194" h="1466971">
                <a:moveTo>
                  <a:pt x="7040880" y="198241"/>
                </a:moveTo>
                <a:lnTo>
                  <a:pt x="6969302" y="198357"/>
                </a:lnTo>
                <a:lnTo>
                  <a:pt x="6956193" y="198697"/>
                </a:lnTo>
                <a:lnTo>
                  <a:pt x="6943082" y="198992"/>
                </a:lnTo>
                <a:lnTo>
                  <a:pt x="6929969" y="199243"/>
                </a:lnTo>
                <a:lnTo>
                  <a:pt x="6916854" y="199449"/>
                </a:lnTo>
                <a:lnTo>
                  <a:pt x="6903739" y="199613"/>
                </a:lnTo>
                <a:lnTo>
                  <a:pt x="6877507" y="199812"/>
                </a:lnTo>
                <a:lnTo>
                  <a:pt x="6864392" y="199849"/>
                </a:lnTo>
                <a:lnTo>
                  <a:pt x="7040880" y="202051"/>
                </a:lnTo>
                <a:lnTo>
                  <a:pt x="7040880" y="198241"/>
                </a:lnTo>
                <a:close/>
              </a:path>
              <a:path w="7648194" h="1466971">
                <a:moveTo>
                  <a:pt x="7040880" y="198241"/>
                </a:moveTo>
                <a:lnTo>
                  <a:pt x="7037832" y="195955"/>
                </a:lnTo>
                <a:lnTo>
                  <a:pt x="7021697" y="196531"/>
                </a:lnTo>
                <a:lnTo>
                  <a:pt x="7008605" y="197058"/>
                </a:lnTo>
                <a:lnTo>
                  <a:pt x="6995508" y="197538"/>
                </a:lnTo>
                <a:lnTo>
                  <a:pt x="6982407" y="197970"/>
                </a:lnTo>
                <a:lnTo>
                  <a:pt x="6969302" y="198357"/>
                </a:lnTo>
                <a:lnTo>
                  <a:pt x="7040880" y="198241"/>
                </a:lnTo>
                <a:close/>
              </a:path>
              <a:path w="7648194" h="1466971">
                <a:moveTo>
                  <a:pt x="7095255" y="205174"/>
                </a:moveTo>
                <a:lnTo>
                  <a:pt x="7108474" y="204379"/>
                </a:lnTo>
                <a:lnTo>
                  <a:pt x="7121685" y="203484"/>
                </a:lnTo>
                <a:lnTo>
                  <a:pt x="7134888" y="202500"/>
                </a:lnTo>
                <a:lnTo>
                  <a:pt x="7148085" y="201433"/>
                </a:lnTo>
                <a:lnTo>
                  <a:pt x="7088123" y="200527"/>
                </a:lnTo>
                <a:lnTo>
                  <a:pt x="7087473" y="205578"/>
                </a:lnTo>
                <a:lnTo>
                  <a:pt x="7095255" y="205174"/>
                </a:lnTo>
                <a:close/>
              </a:path>
              <a:path w="7648194" h="1466971">
                <a:moveTo>
                  <a:pt x="4847102" y="3893"/>
                </a:moveTo>
                <a:lnTo>
                  <a:pt x="4814583" y="2614"/>
                </a:lnTo>
                <a:lnTo>
                  <a:pt x="4782026" y="1554"/>
                </a:lnTo>
                <a:lnTo>
                  <a:pt x="4749426" y="721"/>
                </a:lnTo>
                <a:lnTo>
                  <a:pt x="4710683" y="2407"/>
                </a:lnTo>
                <a:lnTo>
                  <a:pt x="4709921" y="4693"/>
                </a:lnTo>
                <a:lnTo>
                  <a:pt x="4879586" y="5384"/>
                </a:lnTo>
                <a:lnTo>
                  <a:pt x="4847102" y="3893"/>
                </a:lnTo>
                <a:close/>
              </a:path>
              <a:path w="7648194" h="1466971">
                <a:moveTo>
                  <a:pt x="4749426" y="721"/>
                </a:moveTo>
                <a:lnTo>
                  <a:pt x="4716780" y="121"/>
                </a:lnTo>
                <a:lnTo>
                  <a:pt x="4713732" y="121"/>
                </a:lnTo>
                <a:lnTo>
                  <a:pt x="4710683" y="2407"/>
                </a:lnTo>
                <a:lnTo>
                  <a:pt x="4749426" y="721"/>
                </a:lnTo>
                <a:close/>
              </a:path>
              <a:path w="7648194" h="1466971">
                <a:moveTo>
                  <a:pt x="3951271" y="121051"/>
                </a:moveTo>
                <a:lnTo>
                  <a:pt x="3950969" y="90799"/>
                </a:lnTo>
                <a:lnTo>
                  <a:pt x="3955541" y="85465"/>
                </a:lnTo>
                <a:lnTo>
                  <a:pt x="3954779" y="80893"/>
                </a:lnTo>
                <a:lnTo>
                  <a:pt x="3942588" y="83941"/>
                </a:lnTo>
                <a:lnTo>
                  <a:pt x="3941485" y="93129"/>
                </a:lnTo>
                <a:lnTo>
                  <a:pt x="3944802" y="128066"/>
                </a:lnTo>
                <a:lnTo>
                  <a:pt x="3936491" y="138043"/>
                </a:lnTo>
                <a:lnTo>
                  <a:pt x="3941485" y="93129"/>
                </a:lnTo>
                <a:lnTo>
                  <a:pt x="3935729" y="141091"/>
                </a:lnTo>
                <a:lnTo>
                  <a:pt x="3948683" y="142615"/>
                </a:lnTo>
                <a:lnTo>
                  <a:pt x="3951271" y="121051"/>
                </a:lnTo>
                <a:close/>
              </a:path>
              <a:path w="7648194" h="1466971">
                <a:moveTo>
                  <a:pt x="3948709" y="143670"/>
                </a:moveTo>
                <a:lnTo>
                  <a:pt x="3956897" y="133893"/>
                </a:lnTo>
                <a:lnTo>
                  <a:pt x="3965690" y="124567"/>
                </a:lnTo>
                <a:lnTo>
                  <a:pt x="3975041" y="115699"/>
                </a:lnTo>
                <a:lnTo>
                  <a:pt x="3984902" y="107295"/>
                </a:lnTo>
                <a:lnTo>
                  <a:pt x="3995224" y="99361"/>
                </a:lnTo>
                <a:lnTo>
                  <a:pt x="4005960" y="91904"/>
                </a:lnTo>
                <a:lnTo>
                  <a:pt x="4017061" y="84931"/>
                </a:lnTo>
                <a:lnTo>
                  <a:pt x="3992946" y="85009"/>
                </a:lnTo>
                <a:lnTo>
                  <a:pt x="3982528" y="92695"/>
                </a:lnTo>
                <a:lnTo>
                  <a:pt x="3972477" y="100848"/>
                </a:lnTo>
                <a:lnTo>
                  <a:pt x="3962822" y="109464"/>
                </a:lnTo>
                <a:lnTo>
                  <a:pt x="3953588" y="118538"/>
                </a:lnTo>
                <a:lnTo>
                  <a:pt x="3951271" y="121051"/>
                </a:lnTo>
                <a:lnTo>
                  <a:pt x="3948683" y="142615"/>
                </a:lnTo>
                <a:lnTo>
                  <a:pt x="3934967" y="144139"/>
                </a:lnTo>
                <a:lnTo>
                  <a:pt x="3936491" y="146425"/>
                </a:lnTo>
                <a:lnTo>
                  <a:pt x="3939540" y="147949"/>
                </a:lnTo>
                <a:lnTo>
                  <a:pt x="3945636" y="147949"/>
                </a:lnTo>
                <a:lnTo>
                  <a:pt x="3948709" y="143670"/>
                </a:lnTo>
                <a:close/>
              </a:path>
              <a:path w="7648194" h="1466971">
                <a:moveTo>
                  <a:pt x="4017061" y="84931"/>
                </a:moveTo>
                <a:lnTo>
                  <a:pt x="4028480" y="78449"/>
                </a:lnTo>
                <a:lnTo>
                  <a:pt x="4040169" y="72464"/>
                </a:lnTo>
                <a:lnTo>
                  <a:pt x="4052079" y="66982"/>
                </a:lnTo>
                <a:lnTo>
                  <a:pt x="4064163" y="62012"/>
                </a:lnTo>
                <a:lnTo>
                  <a:pt x="4076373" y="57558"/>
                </a:lnTo>
                <a:lnTo>
                  <a:pt x="4088660" y="53628"/>
                </a:lnTo>
                <a:lnTo>
                  <a:pt x="4049630" y="53763"/>
                </a:lnTo>
                <a:lnTo>
                  <a:pt x="4037770" y="59039"/>
                </a:lnTo>
                <a:lnTo>
                  <a:pt x="4026145" y="64807"/>
                </a:lnTo>
                <a:lnTo>
                  <a:pt x="4014782" y="71061"/>
                </a:lnTo>
                <a:lnTo>
                  <a:pt x="4003707" y="77796"/>
                </a:lnTo>
                <a:lnTo>
                  <a:pt x="3992946" y="85009"/>
                </a:lnTo>
                <a:lnTo>
                  <a:pt x="4017061" y="84931"/>
                </a:lnTo>
                <a:close/>
              </a:path>
              <a:path w="7648194" h="1466971">
                <a:moveTo>
                  <a:pt x="4088660" y="53628"/>
                </a:moveTo>
                <a:lnTo>
                  <a:pt x="4100977" y="50228"/>
                </a:lnTo>
                <a:lnTo>
                  <a:pt x="4113276" y="47365"/>
                </a:lnTo>
                <a:lnTo>
                  <a:pt x="4132326" y="44317"/>
                </a:lnTo>
                <a:lnTo>
                  <a:pt x="4073947" y="44703"/>
                </a:lnTo>
                <a:lnTo>
                  <a:pt x="4061698" y="48983"/>
                </a:lnTo>
                <a:lnTo>
                  <a:pt x="4049630" y="53763"/>
                </a:lnTo>
                <a:lnTo>
                  <a:pt x="4088660" y="53628"/>
                </a:lnTo>
                <a:close/>
              </a:path>
              <a:path w="7648194" h="1466971">
                <a:moveTo>
                  <a:pt x="4132326" y="44317"/>
                </a:moveTo>
                <a:lnTo>
                  <a:pt x="4139357" y="43119"/>
                </a:lnTo>
                <a:lnTo>
                  <a:pt x="4151500" y="41384"/>
                </a:lnTo>
                <a:lnTo>
                  <a:pt x="4164060" y="40041"/>
                </a:lnTo>
                <a:lnTo>
                  <a:pt x="4176928" y="39158"/>
                </a:lnTo>
                <a:lnTo>
                  <a:pt x="4086351" y="40929"/>
                </a:lnTo>
                <a:lnTo>
                  <a:pt x="4073947" y="44703"/>
                </a:lnTo>
                <a:lnTo>
                  <a:pt x="4132326" y="44317"/>
                </a:lnTo>
                <a:close/>
              </a:path>
              <a:path w="7648194" h="1466971">
                <a:moveTo>
                  <a:pt x="4176928" y="39158"/>
                </a:moveTo>
                <a:lnTo>
                  <a:pt x="4189994" y="38805"/>
                </a:lnTo>
                <a:lnTo>
                  <a:pt x="4268309" y="38693"/>
                </a:lnTo>
                <a:lnTo>
                  <a:pt x="4256396" y="34538"/>
                </a:lnTo>
                <a:lnTo>
                  <a:pt x="4244188" y="31265"/>
                </a:lnTo>
                <a:lnTo>
                  <a:pt x="4231739" y="28814"/>
                </a:lnTo>
                <a:lnTo>
                  <a:pt x="4219105" y="27122"/>
                </a:lnTo>
                <a:lnTo>
                  <a:pt x="4206340" y="26129"/>
                </a:lnTo>
                <a:lnTo>
                  <a:pt x="4193498" y="25771"/>
                </a:lnTo>
                <a:lnTo>
                  <a:pt x="4180633" y="25988"/>
                </a:lnTo>
                <a:lnTo>
                  <a:pt x="4167801" y="26717"/>
                </a:lnTo>
                <a:lnTo>
                  <a:pt x="4155054" y="27897"/>
                </a:lnTo>
                <a:lnTo>
                  <a:pt x="4142449" y="29467"/>
                </a:lnTo>
                <a:lnTo>
                  <a:pt x="4130040" y="31363"/>
                </a:lnTo>
                <a:lnTo>
                  <a:pt x="4110228" y="35173"/>
                </a:lnTo>
                <a:lnTo>
                  <a:pt x="4098884" y="37666"/>
                </a:lnTo>
                <a:lnTo>
                  <a:pt x="4086351" y="40929"/>
                </a:lnTo>
                <a:lnTo>
                  <a:pt x="4176928" y="39158"/>
                </a:lnTo>
                <a:close/>
              </a:path>
              <a:path w="7648194" h="1466971">
                <a:moveTo>
                  <a:pt x="3743705" y="243961"/>
                </a:moveTo>
                <a:lnTo>
                  <a:pt x="3703319" y="151759"/>
                </a:lnTo>
                <a:lnTo>
                  <a:pt x="3707891" y="143377"/>
                </a:lnTo>
                <a:lnTo>
                  <a:pt x="3707129" y="140329"/>
                </a:lnTo>
                <a:lnTo>
                  <a:pt x="3704081" y="138043"/>
                </a:lnTo>
                <a:lnTo>
                  <a:pt x="3700271" y="138805"/>
                </a:lnTo>
                <a:lnTo>
                  <a:pt x="3663695" y="146425"/>
                </a:lnTo>
                <a:lnTo>
                  <a:pt x="3695700" y="147187"/>
                </a:lnTo>
                <a:lnTo>
                  <a:pt x="3697719" y="152902"/>
                </a:lnTo>
                <a:lnTo>
                  <a:pt x="3729898" y="243961"/>
                </a:lnTo>
                <a:lnTo>
                  <a:pt x="3743705" y="243961"/>
                </a:lnTo>
                <a:close/>
              </a:path>
              <a:path w="7648194" h="1466971">
                <a:moveTo>
                  <a:pt x="3792562" y="243961"/>
                </a:moveTo>
                <a:lnTo>
                  <a:pt x="3807169" y="127892"/>
                </a:lnTo>
                <a:lnTo>
                  <a:pt x="3833621" y="121279"/>
                </a:lnTo>
                <a:lnTo>
                  <a:pt x="3795521" y="118993"/>
                </a:lnTo>
                <a:lnTo>
                  <a:pt x="3794760" y="122041"/>
                </a:lnTo>
                <a:lnTo>
                  <a:pt x="3807714" y="123565"/>
                </a:lnTo>
                <a:lnTo>
                  <a:pt x="3803141" y="128899"/>
                </a:lnTo>
                <a:lnTo>
                  <a:pt x="3790131" y="243961"/>
                </a:lnTo>
                <a:lnTo>
                  <a:pt x="3792562" y="243961"/>
                </a:lnTo>
                <a:close/>
              </a:path>
              <a:path w="7648194" h="1466971">
                <a:moveTo>
                  <a:pt x="3864864" y="112897"/>
                </a:moveTo>
                <a:lnTo>
                  <a:pt x="3907536" y="101467"/>
                </a:lnTo>
                <a:lnTo>
                  <a:pt x="3941485" y="93129"/>
                </a:lnTo>
                <a:lnTo>
                  <a:pt x="3942588" y="83941"/>
                </a:lnTo>
                <a:lnTo>
                  <a:pt x="3954779" y="80893"/>
                </a:lnTo>
                <a:lnTo>
                  <a:pt x="3904488" y="88513"/>
                </a:lnTo>
                <a:lnTo>
                  <a:pt x="3861054" y="99943"/>
                </a:lnTo>
                <a:lnTo>
                  <a:pt x="3830574" y="108325"/>
                </a:lnTo>
                <a:lnTo>
                  <a:pt x="3799331" y="116707"/>
                </a:lnTo>
                <a:lnTo>
                  <a:pt x="3795521" y="118993"/>
                </a:lnTo>
                <a:lnTo>
                  <a:pt x="3833621" y="121279"/>
                </a:lnTo>
                <a:lnTo>
                  <a:pt x="3864864" y="112897"/>
                </a:lnTo>
                <a:close/>
              </a:path>
              <a:path w="7648194" h="1466971">
                <a:moveTo>
                  <a:pt x="3954779" y="80893"/>
                </a:moveTo>
                <a:lnTo>
                  <a:pt x="3951731" y="78607"/>
                </a:lnTo>
                <a:lnTo>
                  <a:pt x="3947921" y="77845"/>
                </a:lnTo>
                <a:lnTo>
                  <a:pt x="3904488" y="88513"/>
                </a:lnTo>
                <a:lnTo>
                  <a:pt x="3954779" y="80893"/>
                </a:lnTo>
                <a:close/>
              </a:path>
              <a:path w="7648194" h="1466971">
                <a:moveTo>
                  <a:pt x="3790131" y="243961"/>
                </a:moveTo>
                <a:lnTo>
                  <a:pt x="3803141" y="128899"/>
                </a:lnTo>
                <a:lnTo>
                  <a:pt x="3807714" y="123565"/>
                </a:lnTo>
                <a:lnTo>
                  <a:pt x="3794760" y="122041"/>
                </a:lnTo>
                <a:lnTo>
                  <a:pt x="3779416" y="243961"/>
                </a:lnTo>
                <a:lnTo>
                  <a:pt x="3790131" y="243961"/>
                </a:lnTo>
                <a:close/>
              </a:path>
              <a:path w="7648194" h="1466971">
                <a:moveTo>
                  <a:pt x="3518151" y="243961"/>
                </a:moveTo>
                <a:lnTo>
                  <a:pt x="3512819" y="177667"/>
                </a:lnTo>
                <a:lnTo>
                  <a:pt x="3449395" y="179146"/>
                </a:lnTo>
                <a:lnTo>
                  <a:pt x="3430572" y="181209"/>
                </a:lnTo>
                <a:lnTo>
                  <a:pt x="3499866" y="179191"/>
                </a:lnTo>
                <a:lnTo>
                  <a:pt x="3507486" y="184525"/>
                </a:lnTo>
                <a:lnTo>
                  <a:pt x="3500373" y="185504"/>
                </a:lnTo>
                <a:lnTo>
                  <a:pt x="3505074" y="243961"/>
                </a:lnTo>
                <a:lnTo>
                  <a:pt x="3518151" y="243961"/>
                </a:lnTo>
                <a:close/>
              </a:path>
              <a:path w="7648194" h="1466971">
                <a:moveTo>
                  <a:pt x="3550075" y="243961"/>
                </a:moveTo>
                <a:lnTo>
                  <a:pt x="3558614" y="177670"/>
                </a:lnTo>
                <a:lnTo>
                  <a:pt x="3628643" y="166237"/>
                </a:lnTo>
                <a:lnTo>
                  <a:pt x="3548633" y="166237"/>
                </a:lnTo>
                <a:lnTo>
                  <a:pt x="3546348" y="170809"/>
                </a:lnTo>
                <a:lnTo>
                  <a:pt x="3559302" y="172333"/>
                </a:lnTo>
                <a:lnTo>
                  <a:pt x="3553967" y="178429"/>
                </a:lnTo>
                <a:lnTo>
                  <a:pt x="3546839" y="243961"/>
                </a:lnTo>
                <a:lnTo>
                  <a:pt x="3550075" y="243961"/>
                </a:lnTo>
                <a:close/>
              </a:path>
              <a:path w="7648194" h="1466971">
                <a:moveTo>
                  <a:pt x="3628643" y="166237"/>
                </a:moveTo>
                <a:lnTo>
                  <a:pt x="3665981" y="159379"/>
                </a:lnTo>
                <a:lnTo>
                  <a:pt x="3697719" y="152902"/>
                </a:lnTo>
                <a:lnTo>
                  <a:pt x="3695700" y="147187"/>
                </a:lnTo>
                <a:lnTo>
                  <a:pt x="3626357" y="153283"/>
                </a:lnTo>
                <a:lnTo>
                  <a:pt x="3551681" y="165475"/>
                </a:lnTo>
                <a:lnTo>
                  <a:pt x="3548633" y="166237"/>
                </a:lnTo>
                <a:lnTo>
                  <a:pt x="3628643" y="166237"/>
                </a:lnTo>
                <a:close/>
              </a:path>
              <a:path w="7648194" h="1466971">
                <a:moveTo>
                  <a:pt x="3500373" y="185504"/>
                </a:moveTo>
                <a:lnTo>
                  <a:pt x="3507486" y="184525"/>
                </a:lnTo>
                <a:lnTo>
                  <a:pt x="3499866" y="179191"/>
                </a:lnTo>
                <a:lnTo>
                  <a:pt x="3430572" y="181209"/>
                </a:lnTo>
                <a:lnTo>
                  <a:pt x="3411760" y="183167"/>
                </a:lnTo>
                <a:lnTo>
                  <a:pt x="3392957" y="185019"/>
                </a:lnTo>
                <a:lnTo>
                  <a:pt x="3374157" y="186766"/>
                </a:lnTo>
                <a:lnTo>
                  <a:pt x="3488674" y="187115"/>
                </a:lnTo>
                <a:lnTo>
                  <a:pt x="3500373" y="185504"/>
                </a:lnTo>
                <a:close/>
              </a:path>
              <a:path w="7648194" h="1466971">
                <a:moveTo>
                  <a:pt x="3546839" y="243961"/>
                </a:moveTo>
                <a:lnTo>
                  <a:pt x="3553967" y="178429"/>
                </a:lnTo>
                <a:lnTo>
                  <a:pt x="3559302" y="172333"/>
                </a:lnTo>
                <a:lnTo>
                  <a:pt x="3546348" y="170809"/>
                </a:lnTo>
                <a:lnTo>
                  <a:pt x="3536924" y="243961"/>
                </a:lnTo>
                <a:lnTo>
                  <a:pt x="3546839" y="243961"/>
                </a:lnTo>
                <a:close/>
              </a:path>
              <a:path w="7648194" h="1466971">
                <a:moveTo>
                  <a:pt x="3512819" y="177667"/>
                </a:moveTo>
                <a:lnTo>
                  <a:pt x="3512057" y="174619"/>
                </a:lnTo>
                <a:lnTo>
                  <a:pt x="3487087" y="174708"/>
                </a:lnTo>
                <a:lnTo>
                  <a:pt x="3468232" y="176979"/>
                </a:lnTo>
                <a:lnTo>
                  <a:pt x="3449395" y="179146"/>
                </a:lnTo>
                <a:lnTo>
                  <a:pt x="3512819" y="177667"/>
                </a:lnTo>
                <a:close/>
              </a:path>
              <a:path w="7648194" h="1466971">
                <a:moveTo>
                  <a:pt x="3512057" y="174619"/>
                </a:moveTo>
                <a:lnTo>
                  <a:pt x="3509010" y="172333"/>
                </a:lnTo>
                <a:lnTo>
                  <a:pt x="3505962" y="172333"/>
                </a:lnTo>
                <a:lnTo>
                  <a:pt x="3487087" y="174708"/>
                </a:lnTo>
                <a:lnTo>
                  <a:pt x="3512057" y="174619"/>
                </a:lnTo>
                <a:close/>
              </a:path>
              <a:path w="7648194" h="1466971">
                <a:moveTo>
                  <a:pt x="3356470" y="201448"/>
                </a:moveTo>
                <a:lnTo>
                  <a:pt x="3375402" y="199787"/>
                </a:lnTo>
                <a:lnTo>
                  <a:pt x="3394322" y="198002"/>
                </a:lnTo>
                <a:lnTo>
                  <a:pt x="3185736" y="198383"/>
                </a:lnTo>
                <a:lnTo>
                  <a:pt x="3166782" y="198952"/>
                </a:lnTo>
                <a:lnTo>
                  <a:pt x="3147795" y="199413"/>
                </a:lnTo>
                <a:lnTo>
                  <a:pt x="3128771" y="199765"/>
                </a:lnTo>
                <a:lnTo>
                  <a:pt x="3122676" y="203575"/>
                </a:lnTo>
                <a:lnTo>
                  <a:pt x="3356470" y="201448"/>
                </a:lnTo>
                <a:close/>
              </a:path>
              <a:path w="7648194" h="1466971">
                <a:moveTo>
                  <a:pt x="3394322" y="198002"/>
                </a:moveTo>
                <a:lnTo>
                  <a:pt x="3413227" y="196090"/>
                </a:lnTo>
                <a:lnTo>
                  <a:pt x="3261286" y="195022"/>
                </a:lnTo>
                <a:lnTo>
                  <a:pt x="3242433" y="196024"/>
                </a:lnTo>
                <a:lnTo>
                  <a:pt x="3223558" y="196918"/>
                </a:lnTo>
                <a:lnTo>
                  <a:pt x="3204661" y="197705"/>
                </a:lnTo>
                <a:lnTo>
                  <a:pt x="3185736" y="198383"/>
                </a:lnTo>
                <a:lnTo>
                  <a:pt x="3394322" y="198002"/>
                </a:lnTo>
                <a:close/>
              </a:path>
              <a:path w="7648194" h="1466971">
                <a:moveTo>
                  <a:pt x="3432116" y="194048"/>
                </a:moveTo>
                <a:lnTo>
                  <a:pt x="3450988" y="191874"/>
                </a:lnTo>
                <a:lnTo>
                  <a:pt x="3298945" y="192697"/>
                </a:lnTo>
                <a:lnTo>
                  <a:pt x="3280123" y="193913"/>
                </a:lnTo>
                <a:lnTo>
                  <a:pt x="3261286" y="195022"/>
                </a:lnTo>
                <a:lnTo>
                  <a:pt x="3413227" y="196090"/>
                </a:lnTo>
                <a:lnTo>
                  <a:pt x="3432116" y="194048"/>
                </a:lnTo>
                <a:close/>
              </a:path>
              <a:path w="7648194" h="1466971">
                <a:moveTo>
                  <a:pt x="3450988" y="191874"/>
                </a:moveTo>
                <a:lnTo>
                  <a:pt x="3469841" y="189563"/>
                </a:lnTo>
                <a:lnTo>
                  <a:pt x="3488674" y="187115"/>
                </a:lnTo>
                <a:lnTo>
                  <a:pt x="3355360" y="188408"/>
                </a:lnTo>
                <a:lnTo>
                  <a:pt x="3336561" y="189944"/>
                </a:lnTo>
                <a:lnTo>
                  <a:pt x="3317757" y="191373"/>
                </a:lnTo>
                <a:lnTo>
                  <a:pt x="3298945" y="192697"/>
                </a:lnTo>
                <a:lnTo>
                  <a:pt x="3450988" y="191874"/>
                </a:lnTo>
                <a:close/>
              </a:path>
              <a:path w="7648194" h="1466971">
                <a:moveTo>
                  <a:pt x="3133250" y="212627"/>
                </a:moveTo>
                <a:lnTo>
                  <a:pt x="3147751" y="212328"/>
                </a:lnTo>
                <a:lnTo>
                  <a:pt x="3166735" y="211847"/>
                </a:lnTo>
                <a:lnTo>
                  <a:pt x="3185721" y="211273"/>
                </a:lnTo>
                <a:lnTo>
                  <a:pt x="3204708" y="210602"/>
                </a:lnTo>
                <a:lnTo>
                  <a:pt x="3223695" y="209834"/>
                </a:lnTo>
                <a:lnTo>
                  <a:pt x="3242679" y="208963"/>
                </a:lnTo>
                <a:lnTo>
                  <a:pt x="3134867" y="208909"/>
                </a:lnTo>
                <a:lnTo>
                  <a:pt x="3128771" y="212719"/>
                </a:lnTo>
                <a:lnTo>
                  <a:pt x="3129800" y="220560"/>
                </a:lnTo>
                <a:lnTo>
                  <a:pt x="3133250" y="212627"/>
                </a:lnTo>
                <a:close/>
              </a:path>
              <a:path w="7648194" h="1466971">
                <a:moveTo>
                  <a:pt x="3134867" y="208909"/>
                </a:moveTo>
                <a:lnTo>
                  <a:pt x="3242679" y="208963"/>
                </a:lnTo>
                <a:lnTo>
                  <a:pt x="3261661" y="207988"/>
                </a:lnTo>
                <a:lnTo>
                  <a:pt x="3280637" y="206906"/>
                </a:lnTo>
                <a:lnTo>
                  <a:pt x="3299608" y="205714"/>
                </a:lnTo>
                <a:lnTo>
                  <a:pt x="3318571" y="204408"/>
                </a:lnTo>
                <a:lnTo>
                  <a:pt x="3122676" y="203575"/>
                </a:lnTo>
                <a:lnTo>
                  <a:pt x="3119522" y="211056"/>
                </a:lnTo>
                <a:lnTo>
                  <a:pt x="3128771" y="212719"/>
                </a:lnTo>
                <a:lnTo>
                  <a:pt x="3134867" y="208909"/>
                </a:lnTo>
                <a:close/>
              </a:path>
              <a:path w="7648194" h="1466971">
                <a:moveTo>
                  <a:pt x="3027426" y="207385"/>
                </a:moveTo>
                <a:lnTo>
                  <a:pt x="2876618" y="209244"/>
                </a:lnTo>
                <a:lnTo>
                  <a:pt x="2909316" y="210433"/>
                </a:lnTo>
                <a:lnTo>
                  <a:pt x="2950464" y="211957"/>
                </a:lnTo>
                <a:lnTo>
                  <a:pt x="2992374" y="212719"/>
                </a:lnTo>
                <a:lnTo>
                  <a:pt x="3028182" y="212719"/>
                </a:lnTo>
                <a:lnTo>
                  <a:pt x="3034283" y="212719"/>
                </a:lnTo>
                <a:lnTo>
                  <a:pt x="3027426" y="207385"/>
                </a:lnTo>
                <a:close/>
              </a:path>
              <a:path w="7648194" h="1466971">
                <a:moveTo>
                  <a:pt x="3119814" y="243961"/>
                </a:moveTo>
                <a:lnTo>
                  <a:pt x="3124785" y="232233"/>
                </a:lnTo>
                <a:lnTo>
                  <a:pt x="3129800" y="220560"/>
                </a:lnTo>
                <a:lnTo>
                  <a:pt x="3128771" y="212719"/>
                </a:lnTo>
                <a:lnTo>
                  <a:pt x="3114584" y="222799"/>
                </a:lnTo>
                <a:lnTo>
                  <a:pt x="3109671" y="234537"/>
                </a:lnTo>
                <a:lnTo>
                  <a:pt x="3105750" y="243961"/>
                </a:lnTo>
                <a:lnTo>
                  <a:pt x="3119814" y="243961"/>
                </a:lnTo>
                <a:close/>
              </a:path>
              <a:path w="7648194" h="1466971">
                <a:moveTo>
                  <a:pt x="3337526" y="202988"/>
                </a:moveTo>
                <a:lnTo>
                  <a:pt x="3356470" y="201448"/>
                </a:lnTo>
                <a:lnTo>
                  <a:pt x="3122676" y="203575"/>
                </a:lnTo>
                <a:lnTo>
                  <a:pt x="3318571" y="204408"/>
                </a:lnTo>
                <a:lnTo>
                  <a:pt x="3337526" y="202988"/>
                </a:lnTo>
                <a:close/>
              </a:path>
              <a:path w="7648194" h="1466971">
                <a:moveTo>
                  <a:pt x="3045539" y="243961"/>
                </a:moveTo>
                <a:lnTo>
                  <a:pt x="3045330" y="242433"/>
                </a:lnTo>
                <a:lnTo>
                  <a:pt x="3043622" y="229980"/>
                </a:lnTo>
                <a:lnTo>
                  <a:pt x="3041963" y="217776"/>
                </a:lnTo>
                <a:lnTo>
                  <a:pt x="3034283" y="212719"/>
                </a:lnTo>
                <a:lnTo>
                  <a:pt x="3028184" y="212736"/>
                </a:lnTo>
                <a:lnTo>
                  <a:pt x="3029913" y="224846"/>
                </a:lnTo>
                <a:lnTo>
                  <a:pt x="3031677" y="237193"/>
                </a:lnTo>
                <a:lnTo>
                  <a:pt x="3032633" y="243961"/>
                </a:lnTo>
                <a:lnTo>
                  <a:pt x="3045539" y="243961"/>
                </a:lnTo>
                <a:close/>
              </a:path>
              <a:path w="7648194" h="1466971">
                <a:moveTo>
                  <a:pt x="3034283" y="199765"/>
                </a:moveTo>
                <a:lnTo>
                  <a:pt x="2992374" y="199765"/>
                </a:lnTo>
                <a:lnTo>
                  <a:pt x="2951226" y="199003"/>
                </a:lnTo>
                <a:lnTo>
                  <a:pt x="2861310" y="199765"/>
                </a:lnTo>
                <a:lnTo>
                  <a:pt x="2874264" y="200527"/>
                </a:lnTo>
                <a:lnTo>
                  <a:pt x="3034283" y="199765"/>
                </a:lnTo>
                <a:close/>
              </a:path>
              <a:path w="7648194" h="1466971">
                <a:moveTo>
                  <a:pt x="2951226" y="199003"/>
                </a:moveTo>
                <a:lnTo>
                  <a:pt x="2909316" y="197479"/>
                </a:lnTo>
                <a:lnTo>
                  <a:pt x="2868167" y="195955"/>
                </a:lnTo>
                <a:lnTo>
                  <a:pt x="2863595" y="196717"/>
                </a:lnTo>
                <a:lnTo>
                  <a:pt x="2861310" y="199765"/>
                </a:lnTo>
                <a:lnTo>
                  <a:pt x="2951226" y="199003"/>
                </a:lnTo>
                <a:close/>
              </a:path>
              <a:path w="7648194" h="1466971">
                <a:moveTo>
                  <a:pt x="4088746" y="243961"/>
                </a:moveTo>
                <a:lnTo>
                  <a:pt x="4096512" y="183001"/>
                </a:lnTo>
                <a:lnTo>
                  <a:pt x="4081145" y="195004"/>
                </a:lnTo>
                <a:lnTo>
                  <a:pt x="4079053" y="209475"/>
                </a:lnTo>
                <a:lnTo>
                  <a:pt x="4077196" y="224015"/>
                </a:lnTo>
                <a:lnTo>
                  <a:pt x="4075531" y="238613"/>
                </a:lnTo>
                <a:lnTo>
                  <a:pt x="4074979" y="243961"/>
                </a:lnTo>
                <a:lnTo>
                  <a:pt x="4088746" y="243961"/>
                </a:lnTo>
                <a:close/>
              </a:path>
              <a:path w="7648194" h="1466971">
                <a:moveTo>
                  <a:pt x="4096512" y="183001"/>
                </a:moveTo>
                <a:lnTo>
                  <a:pt x="4099560" y="166237"/>
                </a:lnTo>
                <a:lnTo>
                  <a:pt x="4086201" y="166316"/>
                </a:lnTo>
                <a:lnTo>
                  <a:pt x="4083514" y="180614"/>
                </a:lnTo>
                <a:lnTo>
                  <a:pt x="4081145" y="195004"/>
                </a:lnTo>
                <a:lnTo>
                  <a:pt x="4096512" y="183001"/>
                </a:lnTo>
                <a:close/>
              </a:path>
              <a:path w="7648194" h="1466971">
                <a:moveTo>
                  <a:pt x="4099560" y="166237"/>
                </a:moveTo>
                <a:lnTo>
                  <a:pt x="4100321" y="159379"/>
                </a:lnTo>
                <a:lnTo>
                  <a:pt x="4101845" y="153283"/>
                </a:lnTo>
                <a:lnTo>
                  <a:pt x="4103369" y="147949"/>
                </a:lnTo>
                <a:lnTo>
                  <a:pt x="4104893" y="143377"/>
                </a:lnTo>
                <a:lnTo>
                  <a:pt x="4089250" y="152122"/>
                </a:lnTo>
                <a:lnTo>
                  <a:pt x="4086201" y="166316"/>
                </a:lnTo>
                <a:lnTo>
                  <a:pt x="4099560" y="166237"/>
                </a:lnTo>
                <a:close/>
              </a:path>
              <a:path w="7648194" h="1466971">
                <a:moveTo>
                  <a:pt x="4104893" y="143377"/>
                </a:moveTo>
                <a:lnTo>
                  <a:pt x="4107040" y="137649"/>
                </a:lnTo>
                <a:lnTo>
                  <a:pt x="4110761" y="132049"/>
                </a:lnTo>
                <a:lnTo>
                  <a:pt x="4121505" y="127642"/>
                </a:lnTo>
                <a:lnTo>
                  <a:pt x="4099286" y="127486"/>
                </a:lnTo>
                <a:lnTo>
                  <a:pt x="4092702" y="138043"/>
                </a:lnTo>
                <a:lnTo>
                  <a:pt x="4089250" y="152122"/>
                </a:lnTo>
                <a:lnTo>
                  <a:pt x="4104893" y="143377"/>
                </a:lnTo>
                <a:close/>
              </a:path>
              <a:path w="7648194" h="1466971">
                <a:moveTo>
                  <a:pt x="4134954" y="125203"/>
                </a:moveTo>
                <a:lnTo>
                  <a:pt x="4139945" y="127375"/>
                </a:lnTo>
                <a:lnTo>
                  <a:pt x="4155186" y="125851"/>
                </a:lnTo>
                <a:lnTo>
                  <a:pt x="4154424" y="125089"/>
                </a:lnTo>
                <a:lnTo>
                  <a:pt x="4152900" y="121279"/>
                </a:lnTo>
                <a:lnTo>
                  <a:pt x="4099286" y="127486"/>
                </a:lnTo>
                <a:lnTo>
                  <a:pt x="4121505" y="127642"/>
                </a:lnTo>
                <a:lnTo>
                  <a:pt x="4134954" y="125203"/>
                </a:lnTo>
                <a:close/>
              </a:path>
              <a:path w="7648194" h="1466971">
                <a:moveTo>
                  <a:pt x="4152900" y="121279"/>
                </a:moveTo>
                <a:lnTo>
                  <a:pt x="4149852" y="118231"/>
                </a:lnTo>
                <a:lnTo>
                  <a:pt x="4145646" y="115812"/>
                </a:lnTo>
                <a:lnTo>
                  <a:pt x="4120926" y="115176"/>
                </a:lnTo>
                <a:lnTo>
                  <a:pt x="4109105" y="119803"/>
                </a:lnTo>
                <a:lnTo>
                  <a:pt x="4099286" y="127486"/>
                </a:lnTo>
                <a:lnTo>
                  <a:pt x="4152900" y="121279"/>
                </a:lnTo>
                <a:close/>
              </a:path>
              <a:path w="7648194" h="1466971">
                <a:moveTo>
                  <a:pt x="4325112" y="209671"/>
                </a:moveTo>
                <a:lnTo>
                  <a:pt x="4327398" y="207385"/>
                </a:lnTo>
                <a:lnTo>
                  <a:pt x="4328160" y="204337"/>
                </a:lnTo>
                <a:lnTo>
                  <a:pt x="4328726" y="197872"/>
                </a:lnTo>
                <a:lnTo>
                  <a:pt x="4316279" y="192410"/>
                </a:lnTo>
                <a:lnTo>
                  <a:pt x="4315705" y="197971"/>
                </a:lnTo>
                <a:lnTo>
                  <a:pt x="4320540" y="197479"/>
                </a:lnTo>
                <a:lnTo>
                  <a:pt x="4315206" y="202813"/>
                </a:lnTo>
                <a:lnTo>
                  <a:pt x="4185666" y="212719"/>
                </a:lnTo>
                <a:lnTo>
                  <a:pt x="4325112" y="209671"/>
                </a:lnTo>
                <a:close/>
              </a:path>
              <a:path w="7648194" h="1466971">
                <a:moveTo>
                  <a:pt x="4315206" y="202813"/>
                </a:moveTo>
                <a:lnTo>
                  <a:pt x="4320540" y="197479"/>
                </a:lnTo>
                <a:lnTo>
                  <a:pt x="4315705" y="197971"/>
                </a:lnTo>
                <a:lnTo>
                  <a:pt x="4275582" y="202051"/>
                </a:lnTo>
                <a:lnTo>
                  <a:pt x="4185666" y="212719"/>
                </a:lnTo>
                <a:lnTo>
                  <a:pt x="4315206" y="202813"/>
                </a:lnTo>
                <a:close/>
              </a:path>
              <a:path w="7648194" h="1466971">
                <a:moveTo>
                  <a:pt x="4329962" y="185942"/>
                </a:moveTo>
                <a:lnTo>
                  <a:pt x="4331308" y="173567"/>
                </a:lnTo>
                <a:lnTo>
                  <a:pt x="4332545" y="160896"/>
                </a:lnTo>
                <a:lnTo>
                  <a:pt x="4333457" y="148076"/>
                </a:lnTo>
                <a:lnTo>
                  <a:pt x="4333827" y="135258"/>
                </a:lnTo>
                <a:lnTo>
                  <a:pt x="4333438" y="122589"/>
                </a:lnTo>
                <a:lnTo>
                  <a:pt x="4332072" y="110218"/>
                </a:lnTo>
                <a:lnTo>
                  <a:pt x="4329515" y="98293"/>
                </a:lnTo>
                <a:lnTo>
                  <a:pt x="4325547" y="86964"/>
                </a:lnTo>
                <a:lnTo>
                  <a:pt x="4319952" y="76378"/>
                </a:lnTo>
                <a:lnTo>
                  <a:pt x="4298442" y="70987"/>
                </a:lnTo>
                <a:lnTo>
                  <a:pt x="4299601" y="71936"/>
                </a:lnTo>
                <a:lnTo>
                  <a:pt x="4307336" y="80371"/>
                </a:lnTo>
                <a:lnTo>
                  <a:pt x="4313042" y="90490"/>
                </a:lnTo>
                <a:lnTo>
                  <a:pt x="4316976" y="101963"/>
                </a:lnTo>
                <a:lnTo>
                  <a:pt x="4319392" y="114459"/>
                </a:lnTo>
                <a:lnTo>
                  <a:pt x="4320544" y="127648"/>
                </a:lnTo>
                <a:lnTo>
                  <a:pt x="4320688" y="141198"/>
                </a:lnTo>
                <a:lnTo>
                  <a:pt x="4320079" y="154780"/>
                </a:lnTo>
                <a:lnTo>
                  <a:pt x="4318971" y="168063"/>
                </a:lnTo>
                <a:lnTo>
                  <a:pt x="4317620" y="180717"/>
                </a:lnTo>
                <a:lnTo>
                  <a:pt x="4316279" y="192410"/>
                </a:lnTo>
                <a:lnTo>
                  <a:pt x="4328726" y="197872"/>
                </a:lnTo>
                <a:lnTo>
                  <a:pt x="4329962" y="185942"/>
                </a:lnTo>
                <a:close/>
              </a:path>
              <a:path w="7648194" h="1466971">
                <a:moveTo>
                  <a:pt x="4312513" y="66685"/>
                </a:moveTo>
                <a:lnTo>
                  <a:pt x="4303014" y="58033"/>
                </a:lnTo>
                <a:lnTo>
                  <a:pt x="4288519" y="63433"/>
                </a:lnTo>
                <a:lnTo>
                  <a:pt x="4298442" y="70987"/>
                </a:lnTo>
                <a:lnTo>
                  <a:pt x="4319952" y="76378"/>
                </a:lnTo>
                <a:lnTo>
                  <a:pt x="4312513" y="66685"/>
                </a:lnTo>
                <a:close/>
              </a:path>
              <a:path w="7648194" h="1466971">
                <a:moveTo>
                  <a:pt x="4303014" y="58033"/>
                </a:moveTo>
                <a:lnTo>
                  <a:pt x="4301736" y="57077"/>
                </a:lnTo>
                <a:lnTo>
                  <a:pt x="4291033" y="49901"/>
                </a:lnTo>
                <a:lnTo>
                  <a:pt x="4266422" y="51727"/>
                </a:lnTo>
                <a:lnTo>
                  <a:pt x="4277810" y="57036"/>
                </a:lnTo>
                <a:lnTo>
                  <a:pt x="4288519" y="63433"/>
                </a:lnTo>
                <a:lnTo>
                  <a:pt x="4303014" y="58033"/>
                </a:lnTo>
                <a:close/>
              </a:path>
              <a:path w="7648194" h="1466971">
                <a:moveTo>
                  <a:pt x="4291033" y="49901"/>
                </a:moveTo>
                <a:lnTo>
                  <a:pt x="4279873" y="43794"/>
                </a:lnTo>
                <a:lnTo>
                  <a:pt x="4216283" y="39970"/>
                </a:lnTo>
                <a:lnTo>
                  <a:pt x="4229287" y="41626"/>
                </a:lnTo>
                <a:lnTo>
                  <a:pt x="4242052" y="44091"/>
                </a:lnTo>
                <a:lnTo>
                  <a:pt x="4254466" y="47435"/>
                </a:lnTo>
                <a:lnTo>
                  <a:pt x="4266422" y="51727"/>
                </a:lnTo>
                <a:lnTo>
                  <a:pt x="4291033" y="49901"/>
                </a:lnTo>
                <a:close/>
              </a:path>
              <a:path w="7648194" h="1466971">
                <a:moveTo>
                  <a:pt x="4268309" y="38693"/>
                </a:moveTo>
                <a:lnTo>
                  <a:pt x="4189994" y="38805"/>
                </a:lnTo>
                <a:lnTo>
                  <a:pt x="4203149" y="39053"/>
                </a:lnTo>
                <a:lnTo>
                  <a:pt x="4216283" y="39970"/>
                </a:lnTo>
                <a:lnTo>
                  <a:pt x="4279873" y="43794"/>
                </a:lnTo>
                <a:lnTo>
                  <a:pt x="4268309" y="38693"/>
                </a:lnTo>
                <a:close/>
              </a:path>
              <a:path w="7648194" h="1466971">
                <a:moveTo>
                  <a:pt x="4187190" y="225673"/>
                </a:moveTo>
                <a:lnTo>
                  <a:pt x="4232148" y="219577"/>
                </a:lnTo>
                <a:lnTo>
                  <a:pt x="4185666" y="212719"/>
                </a:lnTo>
                <a:lnTo>
                  <a:pt x="4148353" y="218411"/>
                </a:lnTo>
                <a:lnTo>
                  <a:pt x="4147614" y="225704"/>
                </a:lnTo>
                <a:lnTo>
                  <a:pt x="4147566" y="226435"/>
                </a:lnTo>
                <a:lnTo>
                  <a:pt x="4135374" y="228721"/>
                </a:lnTo>
                <a:lnTo>
                  <a:pt x="4138421" y="231769"/>
                </a:lnTo>
                <a:lnTo>
                  <a:pt x="4142231" y="232531"/>
                </a:lnTo>
                <a:lnTo>
                  <a:pt x="4187190" y="225673"/>
                </a:lnTo>
                <a:close/>
              </a:path>
              <a:path w="7648194" h="1466971">
                <a:moveTo>
                  <a:pt x="4322064" y="210433"/>
                </a:moveTo>
                <a:lnTo>
                  <a:pt x="4325112" y="209671"/>
                </a:lnTo>
                <a:lnTo>
                  <a:pt x="4185666" y="212719"/>
                </a:lnTo>
                <a:lnTo>
                  <a:pt x="4232148" y="219577"/>
                </a:lnTo>
                <a:lnTo>
                  <a:pt x="4322064" y="210433"/>
                </a:lnTo>
                <a:close/>
              </a:path>
              <a:path w="7648194" h="1466971">
                <a:moveTo>
                  <a:pt x="4147566" y="226435"/>
                </a:moveTo>
                <a:lnTo>
                  <a:pt x="4140707" y="219577"/>
                </a:lnTo>
                <a:lnTo>
                  <a:pt x="4148748" y="214508"/>
                </a:lnTo>
                <a:lnTo>
                  <a:pt x="4150463" y="202370"/>
                </a:lnTo>
                <a:lnTo>
                  <a:pt x="4136273" y="212430"/>
                </a:lnTo>
                <a:lnTo>
                  <a:pt x="4135374" y="224911"/>
                </a:lnTo>
                <a:lnTo>
                  <a:pt x="4135374" y="228721"/>
                </a:lnTo>
                <a:lnTo>
                  <a:pt x="4147566" y="226435"/>
                </a:lnTo>
                <a:close/>
              </a:path>
              <a:path w="7648194" h="1466971">
                <a:moveTo>
                  <a:pt x="4147614" y="225704"/>
                </a:moveTo>
                <a:lnTo>
                  <a:pt x="4148353" y="218411"/>
                </a:lnTo>
                <a:lnTo>
                  <a:pt x="4148748" y="214508"/>
                </a:lnTo>
                <a:lnTo>
                  <a:pt x="4140707" y="219577"/>
                </a:lnTo>
                <a:lnTo>
                  <a:pt x="4147566" y="226435"/>
                </a:lnTo>
                <a:lnTo>
                  <a:pt x="4147614" y="225704"/>
                </a:lnTo>
                <a:close/>
              </a:path>
              <a:path w="7648194" h="1466971">
                <a:moveTo>
                  <a:pt x="4150463" y="202370"/>
                </a:moveTo>
                <a:lnTo>
                  <a:pt x="4152442" y="189578"/>
                </a:lnTo>
                <a:lnTo>
                  <a:pt x="4154367" y="176419"/>
                </a:lnTo>
                <a:lnTo>
                  <a:pt x="4155921" y="163179"/>
                </a:lnTo>
                <a:lnTo>
                  <a:pt x="4156786" y="150147"/>
                </a:lnTo>
                <a:lnTo>
                  <a:pt x="4156647" y="137608"/>
                </a:lnTo>
                <a:lnTo>
                  <a:pt x="4142993" y="129661"/>
                </a:lnTo>
                <a:lnTo>
                  <a:pt x="4143659" y="137150"/>
                </a:lnTo>
                <a:lnTo>
                  <a:pt x="4143781" y="149702"/>
                </a:lnTo>
                <a:lnTo>
                  <a:pt x="4142938" y="162263"/>
                </a:lnTo>
                <a:lnTo>
                  <a:pt x="4141448" y="174824"/>
                </a:lnTo>
                <a:lnTo>
                  <a:pt x="4139629" y="187378"/>
                </a:lnTo>
                <a:lnTo>
                  <a:pt x="4137798" y="199916"/>
                </a:lnTo>
                <a:lnTo>
                  <a:pt x="4136273" y="212430"/>
                </a:lnTo>
                <a:lnTo>
                  <a:pt x="4150463" y="202370"/>
                </a:lnTo>
                <a:close/>
              </a:path>
              <a:path w="7648194" h="1466971">
                <a:moveTo>
                  <a:pt x="4155186" y="125851"/>
                </a:moveTo>
                <a:lnTo>
                  <a:pt x="4139945" y="127375"/>
                </a:lnTo>
                <a:lnTo>
                  <a:pt x="4142993" y="129661"/>
                </a:lnTo>
                <a:lnTo>
                  <a:pt x="4156647" y="137608"/>
                </a:lnTo>
                <a:lnTo>
                  <a:pt x="4155186" y="125851"/>
                </a:lnTo>
                <a:close/>
              </a:path>
              <a:path w="7648194" h="1466971">
                <a:moveTo>
                  <a:pt x="4133518" y="113785"/>
                </a:moveTo>
                <a:lnTo>
                  <a:pt x="4120926" y="115176"/>
                </a:lnTo>
                <a:lnTo>
                  <a:pt x="4145646" y="115812"/>
                </a:lnTo>
                <a:lnTo>
                  <a:pt x="4133518" y="113785"/>
                </a:lnTo>
                <a:close/>
              </a:path>
              <a:path w="7648194" h="1466971">
                <a:moveTo>
                  <a:pt x="4117086" y="130423"/>
                </a:moveTo>
                <a:lnTo>
                  <a:pt x="4121505" y="127642"/>
                </a:lnTo>
                <a:lnTo>
                  <a:pt x="4110761" y="132049"/>
                </a:lnTo>
                <a:lnTo>
                  <a:pt x="4117086" y="130423"/>
                </a:lnTo>
                <a:close/>
              </a:path>
              <a:path w="7648194" h="1466971">
                <a:moveTo>
                  <a:pt x="2875784" y="243961"/>
                </a:moveTo>
                <a:lnTo>
                  <a:pt x="2867405" y="208909"/>
                </a:lnTo>
                <a:lnTo>
                  <a:pt x="2861310" y="203575"/>
                </a:lnTo>
                <a:lnTo>
                  <a:pt x="2872168" y="243961"/>
                </a:lnTo>
                <a:lnTo>
                  <a:pt x="2875784" y="243961"/>
                </a:lnTo>
                <a:close/>
              </a:path>
              <a:path w="7648194" h="1466971">
                <a:moveTo>
                  <a:pt x="3128771" y="199765"/>
                </a:moveTo>
                <a:lnTo>
                  <a:pt x="3125724" y="199765"/>
                </a:lnTo>
                <a:lnTo>
                  <a:pt x="3122676" y="203575"/>
                </a:lnTo>
                <a:lnTo>
                  <a:pt x="3128771" y="199765"/>
                </a:lnTo>
                <a:close/>
              </a:path>
              <a:path w="7648194" h="1466971">
                <a:moveTo>
                  <a:pt x="3128771" y="212719"/>
                </a:moveTo>
                <a:lnTo>
                  <a:pt x="3119522" y="211056"/>
                </a:lnTo>
                <a:lnTo>
                  <a:pt x="3114584" y="222799"/>
                </a:lnTo>
                <a:lnTo>
                  <a:pt x="3128771" y="212719"/>
                </a:lnTo>
                <a:close/>
              </a:path>
              <a:path w="7648194" h="1466971">
                <a:moveTo>
                  <a:pt x="3488674" y="187115"/>
                </a:moveTo>
                <a:lnTo>
                  <a:pt x="3374157" y="186766"/>
                </a:lnTo>
                <a:lnTo>
                  <a:pt x="3355360" y="188408"/>
                </a:lnTo>
                <a:lnTo>
                  <a:pt x="3488674" y="187115"/>
                </a:lnTo>
                <a:close/>
              </a:path>
              <a:path w="7648194" h="1466971">
                <a:moveTo>
                  <a:pt x="3695700" y="147187"/>
                </a:moveTo>
                <a:lnTo>
                  <a:pt x="3663695" y="146425"/>
                </a:lnTo>
                <a:lnTo>
                  <a:pt x="3626357" y="153283"/>
                </a:lnTo>
                <a:lnTo>
                  <a:pt x="3695700" y="147187"/>
                </a:lnTo>
                <a:close/>
              </a:path>
              <a:path w="7648194" h="1466971">
                <a:moveTo>
                  <a:pt x="3707891" y="143377"/>
                </a:moveTo>
                <a:lnTo>
                  <a:pt x="3703319" y="151759"/>
                </a:lnTo>
                <a:lnTo>
                  <a:pt x="3743705" y="243961"/>
                </a:lnTo>
                <a:lnTo>
                  <a:pt x="3707891" y="143377"/>
                </a:lnTo>
                <a:close/>
              </a:path>
              <a:path w="7648194" h="1466971">
                <a:moveTo>
                  <a:pt x="3955541" y="85465"/>
                </a:moveTo>
                <a:lnTo>
                  <a:pt x="3950969" y="90799"/>
                </a:lnTo>
                <a:lnTo>
                  <a:pt x="3951271" y="121051"/>
                </a:lnTo>
                <a:lnTo>
                  <a:pt x="3955541" y="85465"/>
                </a:lnTo>
                <a:close/>
              </a:path>
              <a:path w="7648194" h="1466971">
                <a:moveTo>
                  <a:pt x="3944802" y="128066"/>
                </a:moveTo>
                <a:lnTo>
                  <a:pt x="3941485" y="93129"/>
                </a:lnTo>
                <a:lnTo>
                  <a:pt x="3936491" y="138043"/>
                </a:lnTo>
                <a:lnTo>
                  <a:pt x="3944802" y="128066"/>
                </a:lnTo>
                <a:close/>
              </a:path>
              <a:path w="7648194" h="1466971">
                <a:moveTo>
                  <a:pt x="3948683" y="142615"/>
                </a:moveTo>
                <a:lnTo>
                  <a:pt x="3935729" y="141091"/>
                </a:lnTo>
                <a:lnTo>
                  <a:pt x="3934967" y="144139"/>
                </a:lnTo>
                <a:lnTo>
                  <a:pt x="3948683" y="142615"/>
                </a:lnTo>
                <a:close/>
              </a:path>
              <a:path w="7648194" h="1466971">
                <a:moveTo>
                  <a:pt x="3945636" y="147949"/>
                </a:moveTo>
                <a:lnTo>
                  <a:pt x="3939540" y="147949"/>
                </a:lnTo>
                <a:lnTo>
                  <a:pt x="3941826" y="148711"/>
                </a:lnTo>
                <a:lnTo>
                  <a:pt x="3945636" y="147949"/>
                </a:lnTo>
                <a:close/>
              </a:path>
              <a:path w="7648194" h="1466971">
                <a:moveTo>
                  <a:pt x="4716018" y="13075"/>
                </a:moveTo>
                <a:lnTo>
                  <a:pt x="4709921" y="4693"/>
                </a:lnTo>
                <a:lnTo>
                  <a:pt x="4648591" y="205832"/>
                </a:lnTo>
                <a:lnTo>
                  <a:pt x="4716018" y="13075"/>
                </a:lnTo>
                <a:close/>
              </a:path>
              <a:path w="7648194" h="1466971">
                <a:moveTo>
                  <a:pt x="7037832" y="195955"/>
                </a:moveTo>
                <a:lnTo>
                  <a:pt x="7034784" y="195955"/>
                </a:lnTo>
                <a:lnTo>
                  <a:pt x="7021697" y="196531"/>
                </a:lnTo>
                <a:lnTo>
                  <a:pt x="7037832" y="195955"/>
                </a:lnTo>
                <a:close/>
              </a:path>
              <a:path w="7648194" h="1466971">
                <a:moveTo>
                  <a:pt x="6472164" y="190780"/>
                </a:moveTo>
                <a:lnTo>
                  <a:pt x="6485692" y="189988"/>
                </a:lnTo>
                <a:lnTo>
                  <a:pt x="6401382" y="190976"/>
                </a:lnTo>
                <a:lnTo>
                  <a:pt x="6472164" y="190780"/>
                </a:lnTo>
                <a:close/>
              </a:path>
              <a:path w="7648194" h="1466971">
                <a:moveTo>
                  <a:pt x="6307405" y="243961"/>
                </a:moveTo>
                <a:lnTo>
                  <a:pt x="6302165" y="181662"/>
                </a:lnTo>
                <a:lnTo>
                  <a:pt x="6306969" y="243961"/>
                </a:lnTo>
                <a:lnTo>
                  <a:pt x="6307405" y="243961"/>
                </a:lnTo>
                <a:close/>
              </a:path>
              <a:path w="7648194" h="1466971">
                <a:moveTo>
                  <a:pt x="6316635" y="243961"/>
                </a:moveTo>
                <a:lnTo>
                  <a:pt x="6307073" y="182239"/>
                </a:lnTo>
                <a:lnTo>
                  <a:pt x="6313933" y="243961"/>
                </a:lnTo>
                <a:lnTo>
                  <a:pt x="6316635" y="243961"/>
                </a:lnTo>
                <a:close/>
              </a:path>
              <a:path w="7648194" h="1466971">
                <a:moveTo>
                  <a:pt x="4652010" y="238442"/>
                </a:moveTo>
                <a:lnTo>
                  <a:pt x="4652010" y="238627"/>
                </a:lnTo>
                <a:lnTo>
                  <a:pt x="4652010" y="238442"/>
                </a:lnTo>
                <a:close/>
              </a:path>
              <a:path w="7648194" h="1466971">
                <a:moveTo>
                  <a:pt x="4648873" y="209031"/>
                </a:moveTo>
                <a:lnTo>
                  <a:pt x="4648591" y="205832"/>
                </a:lnTo>
                <a:lnTo>
                  <a:pt x="4639056" y="237103"/>
                </a:lnTo>
                <a:lnTo>
                  <a:pt x="4648873" y="209031"/>
                </a:lnTo>
                <a:close/>
              </a:path>
              <a:path w="7648194" h="1466971">
                <a:moveTo>
                  <a:pt x="6929969" y="212197"/>
                </a:moveTo>
                <a:lnTo>
                  <a:pt x="6785749" y="212192"/>
                </a:lnTo>
                <a:lnTo>
                  <a:pt x="6798848" y="212390"/>
                </a:lnTo>
                <a:lnTo>
                  <a:pt x="6929969" y="212197"/>
                </a:lnTo>
                <a:close/>
              </a:path>
              <a:path w="7648194" h="1466971">
                <a:moveTo>
                  <a:pt x="7044336" y="243961"/>
                </a:moveTo>
                <a:lnTo>
                  <a:pt x="7040880" y="202051"/>
                </a:lnTo>
                <a:lnTo>
                  <a:pt x="7034784" y="208909"/>
                </a:lnTo>
                <a:lnTo>
                  <a:pt x="7039198" y="243961"/>
                </a:lnTo>
                <a:lnTo>
                  <a:pt x="7044336" y="243961"/>
                </a:lnTo>
                <a:close/>
              </a:path>
              <a:path w="7648194" h="1466971">
                <a:moveTo>
                  <a:pt x="7031340" y="243961"/>
                </a:moveTo>
                <a:lnTo>
                  <a:pt x="7028451" y="209188"/>
                </a:lnTo>
                <a:lnTo>
                  <a:pt x="7031319" y="243961"/>
                </a:lnTo>
                <a:close/>
              </a:path>
              <a:path w="7648194" h="1466971">
                <a:moveTo>
                  <a:pt x="7447788" y="205099"/>
                </a:moveTo>
                <a:lnTo>
                  <a:pt x="7448550" y="205861"/>
                </a:lnTo>
                <a:lnTo>
                  <a:pt x="7450836" y="206623"/>
                </a:lnTo>
                <a:lnTo>
                  <a:pt x="7447788" y="205099"/>
                </a:lnTo>
                <a:close/>
              </a:path>
              <a:path w="7648194" h="1466971">
                <a:moveTo>
                  <a:pt x="6048756" y="138805"/>
                </a:moveTo>
                <a:lnTo>
                  <a:pt x="6045708" y="138043"/>
                </a:lnTo>
                <a:lnTo>
                  <a:pt x="6042660" y="140329"/>
                </a:lnTo>
                <a:lnTo>
                  <a:pt x="6048756" y="138805"/>
                </a:lnTo>
                <a:close/>
              </a:path>
              <a:path w="7648194" h="1466971">
                <a:moveTo>
                  <a:pt x="6113525" y="147187"/>
                </a:moveTo>
                <a:lnTo>
                  <a:pt x="6054090" y="147187"/>
                </a:lnTo>
                <a:lnTo>
                  <a:pt x="6052434" y="152371"/>
                </a:lnTo>
                <a:lnTo>
                  <a:pt x="6113525" y="147187"/>
                </a:lnTo>
                <a:close/>
              </a:path>
              <a:path w="7648194" h="1466971">
                <a:moveTo>
                  <a:pt x="6010003" y="243961"/>
                </a:moveTo>
                <a:lnTo>
                  <a:pt x="6047232" y="151759"/>
                </a:lnTo>
                <a:lnTo>
                  <a:pt x="6041136" y="143377"/>
                </a:lnTo>
                <a:lnTo>
                  <a:pt x="6009470" y="243961"/>
                </a:lnTo>
                <a:lnTo>
                  <a:pt x="6010003" y="243961"/>
                </a:lnTo>
                <a:close/>
              </a:path>
              <a:path w="7648194" h="1466971">
                <a:moveTo>
                  <a:pt x="7644384" y="104515"/>
                </a:moveTo>
                <a:lnTo>
                  <a:pt x="7639811" y="104515"/>
                </a:lnTo>
                <a:lnTo>
                  <a:pt x="7595615" y="115945"/>
                </a:lnTo>
                <a:lnTo>
                  <a:pt x="7644384" y="104515"/>
                </a:lnTo>
                <a:close/>
              </a:path>
              <a:path w="7648194" h="1466971">
                <a:moveTo>
                  <a:pt x="4392930" y="10027"/>
                </a:moveTo>
                <a:lnTo>
                  <a:pt x="4389120" y="10027"/>
                </a:lnTo>
                <a:lnTo>
                  <a:pt x="4386833" y="12313"/>
                </a:lnTo>
                <a:lnTo>
                  <a:pt x="4392930" y="10027"/>
                </a:lnTo>
                <a:close/>
              </a:path>
              <a:path w="7648194" h="1466971">
                <a:moveTo>
                  <a:pt x="4527823" y="243961"/>
                </a:moveTo>
                <a:lnTo>
                  <a:pt x="4528103" y="241763"/>
                </a:lnTo>
                <a:lnTo>
                  <a:pt x="4527764" y="243961"/>
                </a:lnTo>
                <a:close/>
              </a:path>
              <a:path w="7648194" h="1466971">
                <a:moveTo>
                  <a:pt x="4514829" y="243961"/>
                </a:moveTo>
                <a:lnTo>
                  <a:pt x="4523232" y="178429"/>
                </a:lnTo>
                <a:lnTo>
                  <a:pt x="4523232" y="176905"/>
                </a:lnTo>
                <a:lnTo>
                  <a:pt x="4514674" y="243961"/>
                </a:lnTo>
                <a:lnTo>
                  <a:pt x="4514829" y="243961"/>
                </a:lnTo>
                <a:close/>
              </a:path>
              <a:path w="7648194" h="1466971">
                <a:moveTo>
                  <a:pt x="4757041" y="243961"/>
                </a:moveTo>
                <a:lnTo>
                  <a:pt x="4757264" y="241813"/>
                </a:lnTo>
                <a:lnTo>
                  <a:pt x="4756996" y="243961"/>
                </a:lnTo>
                <a:close/>
              </a:path>
              <a:path w="7648194" h="1466971">
                <a:moveTo>
                  <a:pt x="5471921" y="67939"/>
                </a:moveTo>
                <a:lnTo>
                  <a:pt x="5464302" y="73273"/>
                </a:lnTo>
                <a:lnTo>
                  <a:pt x="5471105" y="74254"/>
                </a:lnTo>
                <a:lnTo>
                  <a:pt x="5471921" y="67939"/>
                </a:lnTo>
                <a:close/>
              </a:path>
              <a:path w="7648194" h="1466971">
                <a:moveTo>
                  <a:pt x="4630674" y="121"/>
                </a:moveTo>
                <a:lnTo>
                  <a:pt x="4627626" y="121"/>
                </a:lnTo>
                <a:lnTo>
                  <a:pt x="4568190" y="883"/>
                </a:lnTo>
                <a:lnTo>
                  <a:pt x="4630674" y="121"/>
                </a:lnTo>
                <a:close/>
              </a:path>
              <a:path w="7648194" h="1466971">
                <a:moveTo>
                  <a:pt x="892018" y="166623"/>
                </a:moveTo>
                <a:lnTo>
                  <a:pt x="875538" y="196717"/>
                </a:lnTo>
                <a:lnTo>
                  <a:pt x="887729" y="200527"/>
                </a:lnTo>
                <a:lnTo>
                  <a:pt x="892018" y="166623"/>
                </a:lnTo>
                <a:close/>
              </a:path>
              <a:path w="7648194" h="1466971">
                <a:moveTo>
                  <a:pt x="986789" y="14599"/>
                </a:moveTo>
                <a:lnTo>
                  <a:pt x="980693" y="4693"/>
                </a:lnTo>
                <a:lnTo>
                  <a:pt x="892018" y="166623"/>
                </a:lnTo>
                <a:lnTo>
                  <a:pt x="986789" y="14599"/>
                </a:lnTo>
                <a:close/>
              </a:path>
              <a:path w="7648194" h="1466971">
                <a:moveTo>
                  <a:pt x="885443" y="205861"/>
                </a:moveTo>
                <a:lnTo>
                  <a:pt x="879347" y="205861"/>
                </a:lnTo>
                <a:lnTo>
                  <a:pt x="882395" y="207385"/>
                </a:lnTo>
                <a:lnTo>
                  <a:pt x="885443" y="205861"/>
                </a:lnTo>
                <a:close/>
              </a:path>
              <a:path w="7648194" h="1466971">
                <a:moveTo>
                  <a:pt x="1256887" y="243961"/>
                </a:moveTo>
                <a:lnTo>
                  <a:pt x="1287779" y="32125"/>
                </a:lnTo>
                <a:lnTo>
                  <a:pt x="1280797" y="31510"/>
                </a:lnTo>
                <a:lnTo>
                  <a:pt x="1253916" y="243961"/>
                </a:lnTo>
                <a:lnTo>
                  <a:pt x="1256887" y="243961"/>
                </a:lnTo>
                <a:close/>
              </a:path>
              <a:path w="7648194" h="1466971">
                <a:moveTo>
                  <a:pt x="1309296" y="243961"/>
                </a:moveTo>
                <a:lnTo>
                  <a:pt x="1339595" y="36697"/>
                </a:lnTo>
                <a:lnTo>
                  <a:pt x="1333499" y="29077"/>
                </a:lnTo>
                <a:lnTo>
                  <a:pt x="1306305" y="243961"/>
                </a:lnTo>
                <a:lnTo>
                  <a:pt x="1309296" y="243961"/>
                </a:lnTo>
                <a:close/>
              </a:path>
              <a:path w="7648194" h="1466971">
                <a:moveTo>
                  <a:pt x="324611" y="43555"/>
                </a:moveTo>
                <a:lnTo>
                  <a:pt x="323087" y="43555"/>
                </a:lnTo>
                <a:lnTo>
                  <a:pt x="320039" y="47365"/>
                </a:lnTo>
                <a:lnTo>
                  <a:pt x="324611" y="43555"/>
                </a:lnTo>
                <a:close/>
              </a:path>
              <a:path w="7648194" h="1466971">
                <a:moveTo>
                  <a:pt x="1503930" y="227914"/>
                </a:moveTo>
                <a:lnTo>
                  <a:pt x="1491233" y="226435"/>
                </a:lnTo>
                <a:lnTo>
                  <a:pt x="1490471" y="230245"/>
                </a:lnTo>
                <a:lnTo>
                  <a:pt x="1503930" y="227914"/>
                </a:lnTo>
                <a:close/>
              </a:path>
              <a:path w="7648194" h="1466971">
                <a:moveTo>
                  <a:pt x="252983" y="65653"/>
                </a:moveTo>
                <a:lnTo>
                  <a:pt x="247649" y="70987"/>
                </a:lnTo>
                <a:lnTo>
                  <a:pt x="233390" y="221176"/>
                </a:lnTo>
                <a:lnTo>
                  <a:pt x="252983" y="65653"/>
                </a:lnTo>
                <a:close/>
              </a:path>
              <a:path w="7648194" h="1466971">
                <a:moveTo>
                  <a:pt x="1504367" y="226555"/>
                </a:moveTo>
                <a:lnTo>
                  <a:pt x="1503930" y="227914"/>
                </a:lnTo>
                <a:lnTo>
                  <a:pt x="1504188" y="227959"/>
                </a:lnTo>
                <a:lnTo>
                  <a:pt x="1504367" y="226555"/>
                </a:lnTo>
                <a:close/>
              </a:path>
              <a:path w="7648194" h="1466971">
                <a:moveTo>
                  <a:pt x="1553717" y="45841"/>
                </a:moveTo>
                <a:lnTo>
                  <a:pt x="1550670" y="45841"/>
                </a:lnTo>
                <a:lnTo>
                  <a:pt x="1548383" y="47365"/>
                </a:lnTo>
                <a:lnTo>
                  <a:pt x="1553717" y="45841"/>
                </a:lnTo>
                <a:close/>
              </a:path>
              <a:path w="7648194" h="1466971">
                <a:moveTo>
                  <a:pt x="1552193" y="58795"/>
                </a:moveTo>
                <a:lnTo>
                  <a:pt x="1546859" y="50413"/>
                </a:lnTo>
                <a:lnTo>
                  <a:pt x="1513458" y="155652"/>
                </a:lnTo>
                <a:lnTo>
                  <a:pt x="1552193" y="58795"/>
                </a:lnTo>
                <a:close/>
              </a:path>
              <a:path w="7648194" h="1466971">
                <a:moveTo>
                  <a:pt x="2438015" y="243961"/>
                </a:moveTo>
                <a:lnTo>
                  <a:pt x="2449829" y="174619"/>
                </a:lnTo>
                <a:lnTo>
                  <a:pt x="2443733" y="167761"/>
                </a:lnTo>
                <a:lnTo>
                  <a:pt x="2434176" y="243961"/>
                </a:lnTo>
                <a:lnTo>
                  <a:pt x="2438015" y="243961"/>
                </a:lnTo>
                <a:close/>
              </a:path>
              <a:path w="7648194" h="1466971">
                <a:moveTo>
                  <a:pt x="2447321" y="243961"/>
                </a:moveTo>
                <a:lnTo>
                  <a:pt x="2455933" y="175297"/>
                </a:lnTo>
                <a:lnTo>
                  <a:pt x="2447261" y="243961"/>
                </a:lnTo>
                <a:close/>
              </a:path>
              <a:path w="7648194" h="1466971">
                <a:moveTo>
                  <a:pt x="2450591" y="162427"/>
                </a:moveTo>
                <a:lnTo>
                  <a:pt x="2447543" y="161665"/>
                </a:lnTo>
                <a:lnTo>
                  <a:pt x="2444495" y="163951"/>
                </a:lnTo>
                <a:lnTo>
                  <a:pt x="2450591" y="162427"/>
                </a:lnTo>
                <a:close/>
              </a:path>
              <a:path w="7648194" h="1466971">
                <a:moveTo>
                  <a:pt x="2456688" y="169285"/>
                </a:moveTo>
                <a:lnTo>
                  <a:pt x="2455933" y="175297"/>
                </a:lnTo>
                <a:lnTo>
                  <a:pt x="2601467" y="177667"/>
                </a:lnTo>
                <a:lnTo>
                  <a:pt x="2456688" y="169285"/>
                </a:lnTo>
                <a:close/>
              </a:path>
              <a:path w="7648194" h="1466971">
                <a:moveTo>
                  <a:pt x="203453" y="80131"/>
                </a:moveTo>
                <a:lnTo>
                  <a:pt x="156209" y="77845"/>
                </a:lnTo>
                <a:lnTo>
                  <a:pt x="112013" y="88513"/>
                </a:lnTo>
                <a:lnTo>
                  <a:pt x="203453" y="80131"/>
                </a:lnTo>
                <a:close/>
              </a:path>
              <a:path w="7648194" h="1466971">
                <a:moveTo>
                  <a:pt x="1340358" y="23743"/>
                </a:moveTo>
                <a:lnTo>
                  <a:pt x="1337309" y="22981"/>
                </a:lnTo>
                <a:lnTo>
                  <a:pt x="1334261" y="26029"/>
                </a:lnTo>
                <a:lnTo>
                  <a:pt x="1340358" y="23743"/>
                </a:lnTo>
                <a:close/>
              </a:path>
              <a:path w="7648194" h="1466971">
                <a:moveTo>
                  <a:pt x="1431035" y="32125"/>
                </a:moveTo>
                <a:lnTo>
                  <a:pt x="1346453" y="30601"/>
                </a:lnTo>
                <a:lnTo>
                  <a:pt x="1345611" y="37258"/>
                </a:lnTo>
                <a:lnTo>
                  <a:pt x="1431035" y="32125"/>
                </a:lnTo>
                <a:close/>
              </a:path>
              <a:path w="7648194" h="1466971">
                <a:moveTo>
                  <a:pt x="5762040" y="243961"/>
                </a:moveTo>
                <a:lnTo>
                  <a:pt x="5768340" y="201289"/>
                </a:lnTo>
                <a:lnTo>
                  <a:pt x="5763006" y="193669"/>
                </a:lnTo>
                <a:lnTo>
                  <a:pt x="5756573" y="243961"/>
                </a:lnTo>
                <a:lnTo>
                  <a:pt x="5762040" y="243961"/>
                </a:lnTo>
                <a:close/>
              </a:path>
              <a:path w="7648194" h="1466971">
                <a:moveTo>
                  <a:pt x="5769722" y="243961"/>
                </a:moveTo>
                <a:lnTo>
                  <a:pt x="5775084" y="202038"/>
                </a:lnTo>
                <a:lnTo>
                  <a:pt x="5768892" y="243961"/>
                </a:lnTo>
                <a:lnTo>
                  <a:pt x="5769722" y="243961"/>
                </a:lnTo>
                <a:close/>
              </a:path>
              <a:path w="7648194" h="1466971">
                <a:moveTo>
                  <a:pt x="5827610" y="227451"/>
                </a:moveTo>
                <a:lnTo>
                  <a:pt x="5828715" y="222701"/>
                </a:lnTo>
                <a:lnTo>
                  <a:pt x="5814974" y="229790"/>
                </a:lnTo>
                <a:lnTo>
                  <a:pt x="5827610" y="227451"/>
                </a:lnTo>
                <a:close/>
              </a:path>
              <a:path w="7648194" h="1466971">
                <a:moveTo>
                  <a:pt x="614933" y="107563"/>
                </a:moveTo>
                <a:lnTo>
                  <a:pt x="611885" y="107563"/>
                </a:lnTo>
                <a:lnTo>
                  <a:pt x="609599" y="109849"/>
                </a:lnTo>
                <a:lnTo>
                  <a:pt x="614933" y="107563"/>
                </a:lnTo>
                <a:close/>
              </a:path>
              <a:path w="7648194" h="1466971">
                <a:moveTo>
                  <a:pt x="1823185" y="243961"/>
                </a:moveTo>
                <a:lnTo>
                  <a:pt x="1820417" y="194431"/>
                </a:lnTo>
                <a:lnTo>
                  <a:pt x="1815083" y="188335"/>
                </a:lnTo>
                <a:lnTo>
                  <a:pt x="1819239" y="243961"/>
                </a:lnTo>
                <a:lnTo>
                  <a:pt x="1823185" y="243961"/>
                </a:lnTo>
                <a:close/>
              </a:path>
              <a:path w="7648194" h="1466971">
                <a:moveTo>
                  <a:pt x="1832250" y="243961"/>
                </a:moveTo>
                <a:lnTo>
                  <a:pt x="1828638" y="195605"/>
                </a:lnTo>
                <a:lnTo>
                  <a:pt x="1829814" y="243961"/>
                </a:lnTo>
                <a:lnTo>
                  <a:pt x="1832250" y="243961"/>
                </a:lnTo>
                <a:close/>
              </a:path>
              <a:path w="7648194" h="1466971">
                <a:moveTo>
                  <a:pt x="2050963" y="243961"/>
                </a:moveTo>
                <a:lnTo>
                  <a:pt x="2053589" y="226435"/>
                </a:lnTo>
                <a:lnTo>
                  <a:pt x="2047493" y="218815"/>
                </a:lnTo>
                <a:lnTo>
                  <a:pt x="2044297" y="243961"/>
                </a:lnTo>
                <a:lnTo>
                  <a:pt x="2050963" y="243961"/>
                </a:lnTo>
                <a:close/>
              </a:path>
              <a:path w="7648194" h="1466971">
                <a:moveTo>
                  <a:pt x="2055114" y="213481"/>
                </a:moveTo>
                <a:lnTo>
                  <a:pt x="2053589" y="213481"/>
                </a:lnTo>
                <a:lnTo>
                  <a:pt x="2049017" y="215767"/>
                </a:lnTo>
                <a:lnTo>
                  <a:pt x="2055114" y="213481"/>
                </a:lnTo>
                <a:close/>
              </a:path>
              <a:path w="7648194" h="1466971">
                <a:moveTo>
                  <a:pt x="2113788" y="221101"/>
                </a:moveTo>
                <a:lnTo>
                  <a:pt x="2060447" y="221101"/>
                </a:lnTo>
                <a:lnTo>
                  <a:pt x="2059668" y="227235"/>
                </a:lnTo>
                <a:lnTo>
                  <a:pt x="2113788" y="221101"/>
                </a:lnTo>
                <a:close/>
              </a:path>
              <a:path w="7648194" h="1466971">
                <a:moveTo>
                  <a:pt x="5103876" y="134995"/>
                </a:moveTo>
                <a:lnTo>
                  <a:pt x="5098542" y="127375"/>
                </a:lnTo>
                <a:lnTo>
                  <a:pt x="5086350" y="221863"/>
                </a:lnTo>
                <a:lnTo>
                  <a:pt x="5103876" y="134995"/>
                </a:lnTo>
                <a:close/>
              </a:path>
              <a:path w="7648194" h="1466971">
                <a:moveTo>
                  <a:pt x="5110627" y="135633"/>
                </a:moveTo>
                <a:lnTo>
                  <a:pt x="5093208" y="216529"/>
                </a:lnTo>
                <a:lnTo>
                  <a:pt x="5100104" y="217186"/>
                </a:lnTo>
                <a:lnTo>
                  <a:pt x="5110627" y="135633"/>
                </a:lnTo>
                <a:close/>
              </a:path>
              <a:path w="7648194" h="1466971">
                <a:moveTo>
                  <a:pt x="427361" y="243961"/>
                </a:moveTo>
                <a:lnTo>
                  <a:pt x="441197" y="134233"/>
                </a:lnTo>
                <a:lnTo>
                  <a:pt x="440435" y="136519"/>
                </a:lnTo>
                <a:lnTo>
                  <a:pt x="427085" y="243961"/>
                </a:lnTo>
                <a:lnTo>
                  <a:pt x="427361" y="243961"/>
                </a:lnTo>
                <a:close/>
              </a:path>
              <a:path w="7648194" h="1466971">
                <a:moveTo>
                  <a:pt x="418349" y="243961"/>
                </a:moveTo>
                <a:lnTo>
                  <a:pt x="423962" y="166662"/>
                </a:lnTo>
                <a:lnTo>
                  <a:pt x="414215" y="243961"/>
                </a:lnTo>
                <a:lnTo>
                  <a:pt x="418349" y="243961"/>
                </a:lnTo>
                <a:close/>
              </a:path>
              <a:path w="7648194" h="1466971">
                <a:moveTo>
                  <a:pt x="1677923" y="173857"/>
                </a:moveTo>
                <a:lnTo>
                  <a:pt x="1674114" y="173857"/>
                </a:lnTo>
                <a:lnTo>
                  <a:pt x="1671065" y="175381"/>
                </a:lnTo>
                <a:lnTo>
                  <a:pt x="1677923" y="173857"/>
                </a:lnTo>
                <a:close/>
              </a:path>
              <a:path w="7648194" h="1466971">
                <a:moveTo>
                  <a:pt x="4541332" y="243961"/>
                </a:moveTo>
                <a:lnTo>
                  <a:pt x="4536186" y="176905"/>
                </a:lnTo>
                <a:lnTo>
                  <a:pt x="4536186" y="178429"/>
                </a:lnTo>
                <a:lnTo>
                  <a:pt x="4541239" y="243961"/>
                </a:lnTo>
                <a:close/>
              </a:path>
              <a:path w="7648194" h="1466971">
                <a:moveTo>
                  <a:pt x="4528329" y="243961"/>
                </a:moveTo>
                <a:lnTo>
                  <a:pt x="4528103" y="241763"/>
                </a:lnTo>
                <a:lnTo>
                  <a:pt x="4528272" y="243961"/>
                </a:lnTo>
                <a:close/>
              </a:path>
              <a:path w="7648194" h="1466971">
                <a:moveTo>
                  <a:pt x="4756584" y="243961"/>
                </a:moveTo>
                <a:lnTo>
                  <a:pt x="4757264" y="241813"/>
                </a:lnTo>
                <a:lnTo>
                  <a:pt x="4756511" y="243961"/>
                </a:lnTo>
                <a:close/>
              </a:path>
              <a:path w="7648194" h="1466971">
                <a:moveTo>
                  <a:pt x="2885997" y="243961"/>
                </a:moveTo>
                <a:lnTo>
                  <a:pt x="2876618" y="209244"/>
                </a:lnTo>
                <a:lnTo>
                  <a:pt x="3027426" y="207385"/>
                </a:lnTo>
                <a:lnTo>
                  <a:pt x="3034283" y="212719"/>
                </a:lnTo>
                <a:lnTo>
                  <a:pt x="3041963" y="217776"/>
                </a:lnTo>
                <a:lnTo>
                  <a:pt x="3040379" y="205861"/>
                </a:lnTo>
                <a:lnTo>
                  <a:pt x="3040379" y="202813"/>
                </a:lnTo>
                <a:lnTo>
                  <a:pt x="3037331" y="199765"/>
                </a:lnTo>
                <a:lnTo>
                  <a:pt x="3034283" y="199765"/>
                </a:lnTo>
                <a:lnTo>
                  <a:pt x="2874264" y="200527"/>
                </a:lnTo>
                <a:lnTo>
                  <a:pt x="2861310" y="199765"/>
                </a:lnTo>
                <a:lnTo>
                  <a:pt x="2861310" y="203575"/>
                </a:lnTo>
                <a:lnTo>
                  <a:pt x="2867405" y="208909"/>
                </a:lnTo>
                <a:lnTo>
                  <a:pt x="2875784" y="243961"/>
                </a:lnTo>
                <a:lnTo>
                  <a:pt x="2885997" y="243961"/>
                </a:lnTo>
                <a:close/>
              </a:path>
              <a:path w="7648194" h="1466971">
                <a:moveTo>
                  <a:pt x="4541239" y="243961"/>
                </a:moveTo>
                <a:lnTo>
                  <a:pt x="4536186" y="178429"/>
                </a:lnTo>
                <a:lnTo>
                  <a:pt x="4536186" y="173857"/>
                </a:lnTo>
                <a:lnTo>
                  <a:pt x="4533138" y="171571"/>
                </a:lnTo>
                <a:lnTo>
                  <a:pt x="4523994" y="173857"/>
                </a:lnTo>
                <a:lnTo>
                  <a:pt x="4523232" y="176905"/>
                </a:lnTo>
                <a:lnTo>
                  <a:pt x="4523232" y="178429"/>
                </a:lnTo>
                <a:lnTo>
                  <a:pt x="4528103" y="241763"/>
                </a:lnTo>
                <a:lnTo>
                  <a:pt x="4528329" y="243961"/>
                </a:lnTo>
                <a:lnTo>
                  <a:pt x="4541239" y="243961"/>
                </a:lnTo>
                <a:close/>
              </a:path>
              <a:path w="7648194" h="1466971">
                <a:moveTo>
                  <a:pt x="4756511" y="243961"/>
                </a:moveTo>
                <a:lnTo>
                  <a:pt x="4757264" y="241813"/>
                </a:lnTo>
                <a:lnTo>
                  <a:pt x="4757041" y="243961"/>
                </a:lnTo>
                <a:lnTo>
                  <a:pt x="4769995" y="243961"/>
                </a:lnTo>
                <a:lnTo>
                  <a:pt x="4778942" y="173350"/>
                </a:lnTo>
                <a:lnTo>
                  <a:pt x="4779264" y="172333"/>
                </a:lnTo>
                <a:lnTo>
                  <a:pt x="4779076" y="172289"/>
                </a:lnTo>
                <a:lnTo>
                  <a:pt x="4779264" y="170809"/>
                </a:lnTo>
                <a:lnTo>
                  <a:pt x="4780026" y="167761"/>
                </a:lnTo>
                <a:lnTo>
                  <a:pt x="4777740" y="164713"/>
                </a:lnTo>
                <a:lnTo>
                  <a:pt x="4774692" y="163951"/>
                </a:lnTo>
                <a:lnTo>
                  <a:pt x="4770882" y="163189"/>
                </a:lnTo>
                <a:lnTo>
                  <a:pt x="4767833" y="165475"/>
                </a:lnTo>
                <a:lnTo>
                  <a:pt x="4767071" y="168523"/>
                </a:lnTo>
                <a:lnTo>
                  <a:pt x="4766794" y="169399"/>
                </a:lnTo>
                <a:lnTo>
                  <a:pt x="4766310" y="169285"/>
                </a:lnTo>
                <a:lnTo>
                  <a:pt x="4765971" y="171998"/>
                </a:lnTo>
                <a:lnTo>
                  <a:pt x="4743186" y="243961"/>
                </a:lnTo>
                <a:lnTo>
                  <a:pt x="4756511" y="243961"/>
                </a:lnTo>
                <a:close/>
              </a:path>
              <a:path w="7648194" h="1466971">
                <a:moveTo>
                  <a:pt x="1662995" y="243961"/>
                </a:moveTo>
                <a:lnTo>
                  <a:pt x="1667140" y="230880"/>
                </a:lnTo>
                <a:lnTo>
                  <a:pt x="1669626" y="223046"/>
                </a:lnTo>
                <a:lnTo>
                  <a:pt x="1670982" y="218773"/>
                </a:lnTo>
                <a:lnTo>
                  <a:pt x="1682559" y="208631"/>
                </a:lnTo>
                <a:lnTo>
                  <a:pt x="1682495" y="195955"/>
                </a:lnTo>
                <a:lnTo>
                  <a:pt x="1678667" y="194461"/>
                </a:lnTo>
                <a:lnTo>
                  <a:pt x="1682495" y="182239"/>
                </a:lnTo>
                <a:lnTo>
                  <a:pt x="1683258" y="180715"/>
                </a:lnTo>
                <a:lnTo>
                  <a:pt x="1683258" y="177667"/>
                </a:lnTo>
                <a:lnTo>
                  <a:pt x="1680971" y="174619"/>
                </a:lnTo>
                <a:lnTo>
                  <a:pt x="1677923" y="173857"/>
                </a:lnTo>
                <a:lnTo>
                  <a:pt x="1671065" y="175381"/>
                </a:lnTo>
                <a:lnTo>
                  <a:pt x="1670303" y="178429"/>
                </a:lnTo>
                <a:lnTo>
                  <a:pt x="1670303" y="180715"/>
                </a:lnTo>
                <a:lnTo>
                  <a:pt x="1669541" y="195955"/>
                </a:lnTo>
                <a:lnTo>
                  <a:pt x="1674827" y="206636"/>
                </a:lnTo>
                <a:lnTo>
                  <a:pt x="1669624" y="215539"/>
                </a:lnTo>
                <a:lnTo>
                  <a:pt x="1655473" y="225256"/>
                </a:lnTo>
                <a:lnTo>
                  <a:pt x="1651578" y="237402"/>
                </a:lnTo>
                <a:lnTo>
                  <a:pt x="1649479" y="243961"/>
                </a:lnTo>
                <a:lnTo>
                  <a:pt x="1662995" y="243961"/>
                </a:lnTo>
                <a:close/>
              </a:path>
              <a:path w="7648194" h="1466971">
                <a:moveTo>
                  <a:pt x="1682551" y="243961"/>
                </a:moveTo>
                <a:lnTo>
                  <a:pt x="1682570" y="234017"/>
                </a:lnTo>
                <a:lnTo>
                  <a:pt x="1682559" y="208631"/>
                </a:lnTo>
                <a:lnTo>
                  <a:pt x="1670982" y="218773"/>
                </a:lnTo>
                <a:lnTo>
                  <a:pt x="1669626" y="223046"/>
                </a:lnTo>
                <a:lnTo>
                  <a:pt x="1669571" y="243961"/>
                </a:lnTo>
                <a:lnTo>
                  <a:pt x="1682551" y="243961"/>
                </a:lnTo>
                <a:close/>
              </a:path>
              <a:path w="7648194" h="1466971">
                <a:moveTo>
                  <a:pt x="1683258" y="180715"/>
                </a:moveTo>
                <a:lnTo>
                  <a:pt x="1682495" y="182239"/>
                </a:lnTo>
                <a:lnTo>
                  <a:pt x="1678667" y="194461"/>
                </a:lnTo>
                <a:lnTo>
                  <a:pt x="1682495" y="195955"/>
                </a:lnTo>
                <a:lnTo>
                  <a:pt x="1683258" y="180715"/>
                </a:lnTo>
                <a:close/>
              </a:path>
              <a:path w="7648194" h="1466971">
                <a:moveTo>
                  <a:pt x="1669624" y="215539"/>
                </a:moveTo>
                <a:lnTo>
                  <a:pt x="1669541" y="195955"/>
                </a:lnTo>
                <a:lnTo>
                  <a:pt x="1670303" y="180715"/>
                </a:lnTo>
                <a:lnTo>
                  <a:pt x="1670303" y="178429"/>
                </a:lnTo>
                <a:lnTo>
                  <a:pt x="1666971" y="189117"/>
                </a:lnTo>
                <a:lnTo>
                  <a:pt x="1663187" y="201106"/>
                </a:lnTo>
                <a:lnTo>
                  <a:pt x="1659348" y="213155"/>
                </a:lnTo>
                <a:lnTo>
                  <a:pt x="1655473" y="225256"/>
                </a:lnTo>
                <a:lnTo>
                  <a:pt x="1669624" y="215539"/>
                </a:lnTo>
                <a:close/>
              </a:path>
              <a:path w="7648194" h="1466971">
                <a:moveTo>
                  <a:pt x="1674827" y="206636"/>
                </a:moveTo>
                <a:lnTo>
                  <a:pt x="1669541" y="195955"/>
                </a:lnTo>
                <a:lnTo>
                  <a:pt x="1669624" y="215539"/>
                </a:lnTo>
                <a:lnTo>
                  <a:pt x="1674827" y="206636"/>
                </a:lnTo>
                <a:close/>
              </a:path>
              <a:path w="7648194" h="1466971">
                <a:moveTo>
                  <a:pt x="1030547" y="243961"/>
                </a:moveTo>
                <a:lnTo>
                  <a:pt x="1029461" y="238627"/>
                </a:lnTo>
                <a:lnTo>
                  <a:pt x="1030223" y="233293"/>
                </a:lnTo>
                <a:lnTo>
                  <a:pt x="1083469" y="149011"/>
                </a:lnTo>
                <a:lnTo>
                  <a:pt x="1098803" y="123565"/>
                </a:lnTo>
                <a:lnTo>
                  <a:pt x="1083940" y="243961"/>
                </a:lnTo>
                <a:lnTo>
                  <a:pt x="1084106" y="243961"/>
                </a:lnTo>
                <a:lnTo>
                  <a:pt x="1099565" y="121279"/>
                </a:lnTo>
                <a:lnTo>
                  <a:pt x="1100327" y="118231"/>
                </a:lnTo>
                <a:lnTo>
                  <a:pt x="1087373" y="118993"/>
                </a:lnTo>
                <a:lnTo>
                  <a:pt x="1018793" y="231769"/>
                </a:lnTo>
                <a:lnTo>
                  <a:pt x="1018032" y="233293"/>
                </a:lnTo>
                <a:lnTo>
                  <a:pt x="1018032" y="237103"/>
                </a:lnTo>
                <a:lnTo>
                  <a:pt x="1019969" y="243961"/>
                </a:lnTo>
                <a:lnTo>
                  <a:pt x="1030547" y="243961"/>
                </a:lnTo>
                <a:close/>
              </a:path>
              <a:path w="7648194" h="1466971">
                <a:moveTo>
                  <a:pt x="1033297" y="243961"/>
                </a:moveTo>
                <a:lnTo>
                  <a:pt x="1031017" y="236046"/>
                </a:lnTo>
                <a:lnTo>
                  <a:pt x="1083469" y="149011"/>
                </a:lnTo>
                <a:lnTo>
                  <a:pt x="1030223" y="233293"/>
                </a:lnTo>
                <a:lnTo>
                  <a:pt x="1029461" y="238627"/>
                </a:lnTo>
                <a:lnTo>
                  <a:pt x="1030547" y="243961"/>
                </a:lnTo>
                <a:lnTo>
                  <a:pt x="1033297" y="243961"/>
                </a:lnTo>
                <a:close/>
              </a:path>
              <a:path w="7648194" h="1466971">
                <a:moveTo>
                  <a:pt x="1087373" y="118993"/>
                </a:moveTo>
                <a:lnTo>
                  <a:pt x="1100327" y="118231"/>
                </a:lnTo>
                <a:lnTo>
                  <a:pt x="1098803" y="115183"/>
                </a:lnTo>
                <a:lnTo>
                  <a:pt x="1095755" y="114421"/>
                </a:lnTo>
                <a:lnTo>
                  <a:pt x="1092708" y="112897"/>
                </a:lnTo>
                <a:lnTo>
                  <a:pt x="1089659" y="114421"/>
                </a:lnTo>
                <a:lnTo>
                  <a:pt x="1088135" y="116707"/>
                </a:lnTo>
                <a:lnTo>
                  <a:pt x="1018793" y="231769"/>
                </a:lnTo>
                <a:lnTo>
                  <a:pt x="1087373" y="118993"/>
                </a:lnTo>
                <a:close/>
              </a:path>
              <a:path w="7648194" h="1466971">
                <a:moveTo>
                  <a:pt x="1083940" y="243961"/>
                </a:moveTo>
                <a:lnTo>
                  <a:pt x="1098803" y="123565"/>
                </a:lnTo>
                <a:lnTo>
                  <a:pt x="1083469" y="149011"/>
                </a:lnTo>
                <a:lnTo>
                  <a:pt x="1071118" y="243961"/>
                </a:lnTo>
                <a:lnTo>
                  <a:pt x="1083940" y="243961"/>
                </a:lnTo>
                <a:close/>
              </a:path>
              <a:path w="7648194" h="1466971">
                <a:moveTo>
                  <a:pt x="381230" y="243961"/>
                </a:moveTo>
                <a:lnTo>
                  <a:pt x="404621" y="202051"/>
                </a:lnTo>
                <a:lnTo>
                  <a:pt x="393191" y="195955"/>
                </a:lnTo>
                <a:lnTo>
                  <a:pt x="366397" y="243961"/>
                </a:lnTo>
                <a:lnTo>
                  <a:pt x="381230" y="243961"/>
                </a:lnTo>
                <a:close/>
              </a:path>
              <a:path w="7648194" h="1466971">
                <a:moveTo>
                  <a:pt x="427085" y="243961"/>
                </a:moveTo>
                <a:lnTo>
                  <a:pt x="440435" y="136519"/>
                </a:lnTo>
                <a:lnTo>
                  <a:pt x="441197" y="134233"/>
                </a:lnTo>
                <a:lnTo>
                  <a:pt x="441959" y="131185"/>
                </a:lnTo>
                <a:lnTo>
                  <a:pt x="428243" y="132709"/>
                </a:lnTo>
                <a:lnTo>
                  <a:pt x="423962" y="166662"/>
                </a:lnTo>
                <a:lnTo>
                  <a:pt x="418349" y="243961"/>
                </a:lnTo>
                <a:lnTo>
                  <a:pt x="427085" y="243961"/>
                </a:lnTo>
                <a:close/>
              </a:path>
              <a:path w="7648194" h="1466971">
                <a:moveTo>
                  <a:pt x="423962" y="166662"/>
                </a:moveTo>
                <a:lnTo>
                  <a:pt x="428243" y="132709"/>
                </a:lnTo>
                <a:lnTo>
                  <a:pt x="441959" y="131185"/>
                </a:lnTo>
                <a:lnTo>
                  <a:pt x="439673" y="128137"/>
                </a:lnTo>
                <a:lnTo>
                  <a:pt x="436625" y="127375"/>
                </a:lnTo>
                <a:lnTo>
                  <a:pt x="433577" y="126613"/>
                </a:lnTo>
                <a:lnTo>
                  <a:pt x="430529" y="127375"/>
                </a:lnTo>
                <a:lnTo>
                  <a:pt x="429005" y="130423"/>
                </a:lnTo>
                <a:lnTo>
                  <a:pt x="393191" y="195955"/>
                </a:lnTo>
                <a:lnTo>
                  <a:pt x="404621" y="202051"/>
                </a:lnTo>
                <a:lnTo>
                  <a:pt x="423962" y="166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910082" y="1192021"/>
            <a:ext cx="7607299" cy="2562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862584" y="1192408"/>
            <a:ext cx="7648194" cy="1466971"/>
          </a:xfrm>
          <a:custGeom>
            <a:avLst/>
            <a:gdLst/>
            <a:ahLst/>
            <a:cxnLst/>
            <a:rect l="l" t="t" r="r" b="b"/>
            <a:pathLst>
              <a:path w="7648194" h="1466971">
                <a:moveTo>
                  <a:pt x="5100104" y="217186"/>
                </a:moveTo>
                <a:lnTo>
                  <a:pt x="5093208" y="216529"/>
                </a:lnTo>
                <a:lnTo>
                  <a:pt x="5110627" y="135633"/>
                </a:lnTo>
                <a:lnTo>
                  <a:pt x="5111495" y="128899"/>
                </a:lnTo>
                <a:lnTo>
                  <a:pt x="5201412" y="131185"/>
                </a:lnTo>
                <a:lnTo>
                  <a:pt x="5105400" y="122041"/>
                </a:lnTo>
                <a:lnTo>
                  <a:pt x="5101590" y="121279"/>
                </a:lnTo>
                <a:lnTo>
                  <a:pt x="5098542" y="124327"/>
                </a:lnTo>
                <a:lnTo>
                  <a:pt x="5098542" y="127375"/>
                </a:lnTo>
                <a:lnTo>
                  <a:pt x="5103876" y="134995"/>
                </a:lnTo>
                <a:lnTo>
                  <a:pt x="5086350" y="221863"/>
                </a:lnTo>
                <a:lnTo>
                  <a:pt x="5099304" y="223387"/>
                </a:lnTo>
                <a:lnTo>
                  <a:pt x="5183125" y="225093"/>
                </a:lnTo>
                <a:lnTo>
                  <a:pt x="5100104" y="217186"/>
                </a:lnTo>
                <a:close/>
              </a:path>
              <a:path w="7648194" h="1466971">
                <a:moveTo>
                  <a:pt x="5194554" y="236341"/>
                </a:moveTo>
                <a:lnTo>
                  <a:pt x="5195316" y="232531"/>
                </a:lnTo>
                <a:lnTo>
                  <a:pt x="5189220" y="225673"/>
                </a:lnTo>
                <a:lnTo>
                  <a:pt x="5200650" y="144139"/>
                </a:lnTo>
                <a:lnTo>
                  <a:pt x="5194554" y="136519"/>
                </a:lnTo>
                <a:lnTo>
                  <a:pt x="5206745" y="134995"/>
                </a:lnTo>
                <a:lnTo>
                  <a:pt x="5205221" y="131947"/>
                </a:lnTo>
                <a:lnTo>
                  <a:pt x="5110627" y="135633"/>
                </a:lnTo>
                <a:lnTo>
                  <a:pt x="5193656" y="143478"/>
                </a:lnTo>
                <a:lnTo>
                  <a:pt x="5183125" y="225093"/>
                </a:lnTo>
                <a:lnTo>
                  <a:pt x="5182362" y="231007"/>
                </a:lnTo>
                <a:lnTo>
                  <a:pt x="5188458" y="238627"/>
                </a:lnTo>
                <a:lnTo>
                  <a:pt x="5191506" y="238627"/>
                </a:lnTo>
                <a:lnTo>
                  <a:pt x="5194554" y="236341"/>
                </a:lnTo>
                <a:close/>
              </a:path>
              <a:path w="7648194" h="1466971">
                <a:moveTo>
                  <a:pt x="5207508" y="138043"/>
                </a:moveTo>
                <a:lnTo>
                  <a:pt x="5206745" y="134995"/>
                </a:lnTo>
                <a:lnTo>
                  <a:pt x="5194554" y="136519"/>
                </a:lnTo>
                <a:lnTo>
                  <a:pt x="5200650" y="144139"/>
                </a:lnTo>
                <a:lnTo>
                  <a:pt x="5189220" y="225673"/>
                </a:lnTo>
                <a:lnTo>
                  <a:pt x="5195316" y="232531"/>
                </a:lnTo>
                <a:lnTo>
                  <a:pt x="5207508" y="138043"/>
                </a:lnTo>
                <a:close/>
              </a:path>
              <a:path w="7648194" h="1466971">
                <a:moveTo>
                  <a:pt x="5205221" y="131947"/>
                </a:moveTo>
                <a:lnTo>
                  <a:pt x="5201412" y="131185"/>
                </a:lnTo>
                <a:lnTo>
                  <a:pt x="5111495" y="128899"/>
                </a:lnTo>
                <a:lnTo>
                  <a:pt x="5110627" y="135633"/>
                </a:lnTo>
                <a:lnTo>
                  <a:pt x="5205221" y="131947"/>
                </a:lnTo>
                <a:close/>
              </a:path>
              <a:path w="7648194" h="1466971">
                <a:moveTo>
                  <a:pt x="5182362" y="231007"/>
                </a:moveTo>
                <a:lnTo>
                  <a:pt x="5183125" y="225093"/>
                </a:lnTo>
                <a:lnTo>
                  <a:pt x="5088636" y="227959"/>
                </a:lnTo>
                <a:lnTo>
                  <a:pt x="5092445" y="229483"/>
                </a:lnTo>
                <a:lnTo>
                  <a:pt x="5188458" y="238627"/>
                </a:lnTo>
                <a:lnTo>
                  <a:pt x="5182362" y="231007"/>
                </a:lnTo>
                <a:close/>
              </a:path>
              <a:path w="7648194" h="1466971">
                <a:moveTo>
                  <a:pt x="5183125" y="225093"/>
                </a:moveTo>
                <a:lnTo>
                  <a:pt x="5099304" y="223387"/>
                </a:lnTo>
                <a:lnTo>
                  <a:pt x="5086350" y="221863"/>
                </a:lnTo>
                <a:lnTo>
                  <a:pt x="5086350" y="223387"/>
                </a:lnTo>
                <a:lnTo>
                  <a:pt x="5088636" y="227959"/>
                </a:lnTo>
                <a:lnTo>
                  <a:pt x="5183125" y="225093"/>
                </a:lnTo>
                <a:close/>
              </a:path>
              <a:path w="7648194" h="1466971">
                <a:moveTo>
                  <a:pt x="2057542" y="243961"/>
                </a:moveTo>
                <a:lnTo>
                  <a:pt x="2059668" y="227235"/>
                </a:lnTo>
                <a:lnTo>
                  <a:pt x="2060447" y="221101"/>
                </a:lnTo>
                <a:lnTo>
                  <a:pt x="2113788" y="221101"/>
                </a:lnTo>
                <a:lnTo>
                  <a:pt x="2055114" y="213481"/>
                </a:lnTo>
                <a:lnTo>
                  <a:pt x="2049017" y="215767"/>
                </a:lnTo>
                <a:lnTo>
                  <a:pt x="2047493" y="218815"/>
                </a:lnTo>
                <a:lnTo>
                  <a:pt x="2053589" y="226435"/>
                </a:lnTo>
                <a:lnTo>
                  <a:pt x="2050963" y="243961"/>
                </a:lnTo>
                <a:lnTo>
                  <a:pt x="2057542" y="243961"/>
                </a:lnTo>
                <a:close/>
              </a:path>
              <a:path w="7648194" h="1466971">
                <a:moveTo>
                  <a:pt x="2108537" y="243961"/>
                </a:moveTo>
                <a:lnTo>
                  <a:pt x="2111502" y="234055"/>
                </a:lnTo>
                <a:lnTo>
                  <a:pt x="2106167" y="225673"/>
                </a:lnTo>
                <a:lnTo>
                  <a:pt x="2116835" y="222625"/>
                </a:lnTo>
                <a:lnTo>
                  <a:pt x="2113788" y="221101"/>
                </a:lnTo>
                <a:lnTo>
                  <a:pt x="2059668" y="227235"/>
                </a:lnTo>
                <a:lnTo>
                  <a:pt x="2103831" y="233046"/>
                </a:lnTo>
                <a:lnTo>
                  <a:pt x="2100371" y="243961"/>
                </a:lnTo>
                <a:lnTo>
                  <a:pt x="2108537" y="243961"/>
                </a:lnTo>
                <a:close/>
              </a:path>
              <a:path w="7648194" h="1466971">
                <a:moveTo>
                  <a:pt x="2114497" y="243961"/>
                </a:moveTo>
                <a:lnTo>
                  <a:pt x="2119122" y="229483"/>
                </a:lnTo>
                <a:lnTo>
                  <a:pt x="2119122" y="225673"/>
                </a:lnTo>
                <a:lnTo>
                  <a:pt x="2116835" y="222625"/>
                </a:lnTo>
                <a:lnTo>
                  <a:pt x="2106167" y="225673"/>
                </a:lnTo>
                <a:lnTo>
                  <a:pt x="2111502" y="234055"/>
                </a:lnTo>
                <a:lnTo>
                  <a:pt x="2108537" y="243961"/>
                </a:lnTo>
                <a:lnTo>
                  <a:pt x="2114497" y="243961"/>
                </a:lnTo>
                <a:close/>
              </a:path>
              <a:path w="7648194" h="1466971">
                <a:moveTo>
                  <a:pt x="1869426" y="243961"/>
                </a:moveTo>
                <a:lnTo>
                  <a:pt x="1873758" y="202051"/>
                </a:lnTo>
                <a:lnTo>
                  <a:pt x="1867661" y="194431"/>
                </a:lnTo>
                <a:lnTo>
                  <a:pt x="1881377" y="192907"/>
                </a:lnTo>
                <a:lnTo>
                  <a:pt x="1879091" y="189097"/>
                </a:lnTo>
                <a:lnTo>
                  <a:pt x="1828638" y="195605"/>
                </a:lnTo>
                <a:lnTo>
                  <a:pt x="1866821" y="201060"/>
                </a:lnTo>
                <a:lnTo>
                  <a:pt x="1861379" y="243961"/>
                </a:lnTo>
                <a:lnTo>
                  <a:pt x="1869426" y="243961"/>
                </a:lnTo>
                <a:close/>
              </a:path>
              <a:path w="7648194" h="1466971">
                <a:moveTo>
                  <a:pt x="1829814" y="243961"/>
                </a:moveTo>
                <a:lnTo>
                  <a:pt x="1828638" y="195605"/>
                </a:lnTo>
                <a:lnTo>
                  <a:pt x="1828038" y="187573"/>
                </a:lnTo>
                <a:lnTo>
                  <a:pt x="1815083" y="184525"/>
                </a:lnTo>
                <a:lnTo>
                  <a:pt x="1815083" y="188335"/>
                </a:lnTo>
                <a:lnTo>
                  <a:pt x="1820417" y="194431"/>
                </a:lnTo>
                <a:lnTo>
                  <a:pt x="1823185" y="243961"/>
                </a:lnTo>
                <a:lnTo>
                  <a:pt x="1829814" y="243961"/>
                </a:lnTo>
                <a:close/>
              </a:path>
              <a:path w="7648194" h="1466971">
                <a:moveTo>
                  <a:pt x="1879091" y="189097"/>
                </a:moveTo>
                <a:lnTo>
                  <a:pt x="1875282" y="189097"/>
                </a:lnTo>
                <a:lnTo>
                  <a:pt x="1821941" y="181477"/>
                </a:lnTo>
                <a:lnTo>
                  <a:pt x="1818132" y="182239"/>
                </a:lnTo>
                <a:lnTo>
                  <a:pt x="1815083" y="184525"/>
                </a:lnTo>
                <a:lnTo>
                  <a:pt x="1828038" y="187573"/>
                </a:lnTo>
                <a:lnTo>
                  <a:pt x="1828638" y="195605"/>
                </a:lnTo>
                <a:lnTo>
                  <a:pt x="1879091" y="189097"/>
                </a:lnTo>
                <a:close/>
              </a:path>
              <a:path w="7648194" h="1466971">
                <a:moveTo>
                  <a:pt x="1874526" y="243961"/>
                </a:moveTo>
                <a:lnTo>
                  <a:pt x="1880615" y="195955"/>
                </a:lnTo>
                <a:lnTo>
                  <a:pt x="1881377" y="192907"/>
                </a:lnTo>
                <a:lnTo>
                  <a:pt x="1867661" y="194431"/>
                </a:lnTo>
                <a:lnTo>
                  <a:pt x="1873758" y="202051"/>
                </a:lnTo>
                <a:lnTo>
                  <a:pt x="1869426" y="243961"/>
                </a:lnTo>
                <a:lnTo>
                  <a:pt x="1874526" y="243961"/>
                </a:lnTo>
                <a:close/>
              </a:path>
              <a:path w="7648194" h="1466971">
                <a:moveTo>
                  <a:pt x="712469" y="115183"/>
                </a:moveTo>
                <a:lnTo>
                  <a:pt x="705611" y="108325"/>
                </a:lnTo>
                <a:lnTo>
                  <a:pt x="609599" y="109849"/>
                </a:lnTo>
                <a:lnTo>
                  <a:pt x="608837" y="112897"/>
                </a:lnTo>
                <a:lnTo>
                  <a:pt x="621791" y="115183"/>
                </a:lnTo>
                <a:lnTo>
                  <a:pt x="663701" y="117469"/>
                </a:lnTo>
                <a:lnTo>
                  <a:pt x="704679" y="115548"/>
                </a:lnTo>
                <a:lnTo>
                  <a:pt x="694173" y="196971"/>
                </a:lnTo>
                <a:lnTo>
                  <a:pt x="699515" y="196717"/>
                </a:lnTo>
                <a:lnTo>
                  <a:pt x="706373" y="204337"/>
                </a:lnTo>
                <a:lnTo>
                  <a:pt x="712469" y="115183"/>
                </a:lnTo>
                <a:close/>
              </a:path>
              <a:path w="7648194" h="1466971">
                <a:moveTo>
                  <a:pt x="610361" y="209671"/>
                </a:moveTo>
                <a:lnTo>
                  <a:pt x="611344" y="201553"/>
                </a:lnTo>
                <a:lnTo>
                  <a:pt x="621188" y="120168"/>
                </a:lnTo>
                <a:lnTo>
                  <a:pt x="663701" y="117469"/>
                </a:lnTo>
                <a:lnTo>
                  <a:pt x="621791" y="115183"/>
                </a:lnTo>
                <a:lnTo>
                  <a:pt x="615695" y="120517"/>
                </a:lnTo>
                <a:lnTo>
                  <a:pt x="603503" y="202051"/>
                </a:lnTo>
                <a:lnTo>
                  <a:pt x="597407" y="207385"/>
                </a:lnTo>
                <a:lnTo>
                  <a:pt x="597407" y="211195"/>
                </a:lnTo>
                <a:lnTo>
                  <a:pt x="610361" y="209671"/>
                </a:lnTo>
                <a:close/>
              </a:path>
              <a:path w="7648194" h="1466971">
                <a:moveTo>
                  <a:pt x="705611" y="108325"/>
                </a:moveTo>
                <a:lnTo>
                  <a:pt x="717803" y="106039"/>
                </a:lnTo>
                <a:lnTo>
                  <a:pt x="715517" y="102991"/>
                </a:lnTo>
                <a:lnTo>
                  <a:pt x="711707" y="102229"/>
                </a:lnTo>
                <a:lnTo>
                  <a:pt x="663701" y="104515"/>
                </a:lnTo>
                <a:lnTo>
                  <a:pt x="614933" y="107563"/>
                </a:lnTo>
                <a:lnTo>
                  <a:pt x="609599" y="109849"/>
                </a:lnTo>
                <a:lnTo>
                  <a:pt x="705611" y="108325"/>
                </a:lnTo>
                <a:close/>
              </a:path>
              <a:path w="7648194" h="1466971">
                <a:moveTo>
                  <a:pt x="706373" y="204337"/>
                </a:moveTo>
                <a:lnTo>
                  <a:pt x="699515" y="196717"/>
                </a:lnTo>
                <a:lnTo>
                  <a:pt x="694173" y="196971"/>
                </a:lnTo>
                <a:lnTo>
                  <a:pt x="651509" y="199003"/>
                </a:lnTo>
                <a:lnTo>
                  <a:pt x="611344" y="201553"/>
                </a:lnTo>
                <a:lnTo>
                  <a:pt x="610361" y="209671"/>
                </a:lnTo>
                <a:lnTo>
                  <a:pt x="706373" y="204337"/>
                </a:lnTo>
                <a:close/>
              </a:path>
              <a:path w="7648194" h="1466971">
                <a:moveTo>
                  <a:pt x="718565" y="109849"/>
                </a:moveTo>
                <a:lnTo>
                  <a:pt x="717803" y="106039"/>
                </a:lnTo>
                <a:lnTo>
                  <a:pt x="705611" y="108325"/>
                </a:lnTo>
                <a:lnTo>
                  <a:pt x="712469" y="115183"/>
                </a:lnTo>
                <a:lnTo>
                  <a:pt x="706373" y="204337"/>
                </a:lnTo>
                <a:lnTo>
                  <a:pt x="718565" y="109849"/>
                </a:lnTo>
                <a:close/>
              </a:path>
              <a:path w="7648194" h="1466971">
                <a:moveTo>
                  <a:pt x="5768892" y="243961"/>
                </a:moveTo>
                <a:lnTo>
                  <a:pt x="5775084" y="202038"/>
                </a:lnTo>
                <a:lnTo>
                  <a:pt x="5775960" y="195193"/>
                </a:lnTo>
                <a:lnTo>
                  <a:pt x="5803229" y="195230"/>
                </a:lnTo>
                <a:lnTo>
                  <a:pt x="5789101" y="191376"/>
                </a:lnTo>
                <a:lnTo>
                  <a:pt x="5763006" y="193669"/>
                </a:lnTo>
                <a:lnTo>
                  <a:pt x="5768340" y="201289"/>
                </a:lnTo>
                <a:lnTo>
                  <a:pt x="5762040" y="243961"/>
                </a:lnTo>
                <a:lnTo>
                  <a:pt x="5768892" y="243961"/>
                </a:lnTo>
                <a:close/>
              </a:path>
              <a:path w="7648194" h="1466971">
                <a:moveTo>
                  <a:pt x="5822442" y="208147"/>
                </a:moveTo>
                <a:lnTo>
                  <a:pt x="5821680" y="207385"/>
                </a:lnTo>
                <a:lnTo>
                  <a:pt x="5798554" y="207007"/>
                </a:lnTo>
                <a:lnTo>
                  <a:pt x="5809226" y="212582"/>
                </a:lnTo>
                <a:lnTo>
                  <a:pt x="5809488" y="212719"/>
                </a:lnTo>
                <a:lnTo>
                  <a:pt x="5824727" y="212719"/>
                </a:lnTo>
                <a:lnTo>
                  <a:pt x="5822442" y="208147"/>
                </a:lnTo>
                <a:close/>
              </a:path>
              <a:path w="7648194" h="1466971">
                <a:moveTo>
                  <a:pt x="5817870" y="203575"/>
                </a:moveTo>
                <a:lnTo>
                  <a:pt x="5817870" y="202813"/>
                </a:lnTo>
                <a:lnTo>
                  <a:pt x="5775197" y="202051"/>
                </a:lnTo>
                <a:lnTo>
                  <a:pt x="5785257" y="203744"/>
                </a:lnTo>
                <a:lnTo>
                  <a:pt x="5798554" y="207007"/>
                </a:lnTo>
                <a:lnTo>
                  <a:pt x="5821680" y="207385"/>
                </a:lnTo>
                <a:lnTo>
                  <a:pt x="5817870" y="203575"/>
                </a:lnTo>
                <a:close/>
              </a:path>
              <a:path w="7648194" h="1466971">
                <a:moveTo>
                  <a:pt x="5814850" y="200785"/>
                </a:moveTo>
                <a:lnTo>
                  <a:pt x="5803229" y="195230"/>
                </a:lnTo>
                <a:lnTo>
                  <a:pt x="5775960" y="195193"/>
                </a:lnTo>
                <a:lnTo>
                  <a:pt x="5775084" y="202038"/>
                </a:lnTo>
                <a:lnTo>
                  <a:pt x="5817870" y="202813"/>
                </a:lnTo>
                <a:lnTo>
                  <a:pt x="5814850" y="200785"/>
                </a:lnTo>
                <a:close/>
              </a:path>
              <a:path w="7648194" h="1466971">
                <a:moveTo>
                  <a:pt x="5789101" y="191376"/>
                </a:moveTo>
                <a:lnTo>
                  <a:pt x="5777484" y="189097"/>
                </a:lnTo>
                <a:lnTo>
                  <a:pt x="5769864" y="188335"/>
                </a:lnTo>
                <a:lnTo>
                  <a:pt x="5766816" y="188335"/>
                </a:lnTo>
                <a:lnTo>
                  <a:pt x="5763768" y="190621"/>
                </a:lnTo>
                <a:lnTo>
                  <a:pt x="5763006" y="193669"/>
                </a:lnTo>
                <a:lnTo>
                  <a:pt x="5789101" y="191376"/>
                </a:lnTo>
                <a:close/>
              </a:path>
              <a:path w="7648194" h="1466971">
                <a:moveTo>
                  <a:pt x="5828715" y="222701"/>
                </a:moveTo>
                <a:lnTo>
                  <a:pt x="5811773" y="215767"/>
                </a:lnTo>
                <a:lnTo>
                  <a:pt x="5811012" y="215005"/>
                </a:lnTo>
                <a:lnTo>
                  <a:pt x="5813297" y="218815"/>
                </a:lnTo>
                <a:lnTo>
                  <a:pt x="5813297" y="217291"/>
                </a:lnTo>
                <a:lnTo>
                  <a:pt x="5814821" y="222625"/>
                </a:lnTo>
                <a:lnTo>
                  <a:pt x="5814060" y="221101"/>
                </a:lnTo>
                <a:lnTo>
                  <a:pt x="5814974" y="229790"/>
                </a:lnTo>
                <a:lnTo>
                  <a:pt x="5828715" y="222701"/>
                </a:lnTo>
                <a:close/>
              </a:path>
              <a:path w="7648194" h="1466971">
                <a:moveTo>
                  <a:pt x="5825490" y="213481"/>
                </a:moveTo>
                <a:lnTo>
                  <a:pt x="5824727" y="212719"/>
                </a:lnTo>
                <a:lnTo>
                  <a:pt x="5809488" y="212719"/>
                </a:lnTo>
                <a:lnTo>
                  <a:pt x="5809226" y="212582"/>
                </a:lnTo>
                <a:lnTo>
                  <a:pt x="5811773" y="215767"/>
                </a:lnTo>
                <a:lnTo>
                  <a:pt x="5828715" y="222701"/>
                </a:lnTo>
                <a:lnTo>
                  <a:pt x="5825490" y="213481"/>
                </a:lnTo>
                <a:close/>
              </a:path>
              <a:path w="7648194" h="1466971">
                <a:moveTo>
                  <a:pt x="5826978" y="243961"/>
                </a:moveTo>
                <a:lnTo>
                  <a:pt x="5827775" y="237103"/>
                </a:lnTo>
                <a:lnTo>
                  <a:pt x="5827610" y="227451"/>
                </a:lnTo>
                <a:lnTo>
                  <a:pt x="5814974" y="229790"/>
                </a:lnTo>
                <a:lnTo>
                  <a:pt x="5813865" y="243320"/>
                </a:lnTo>
                <a:lnTo>
                  <a:pt x="5813795" y="243961"/>
                </a:lnTo>
                <a:lnTo>
                  <a:pt x="5826978" y="243961"/>
                </a:lnTo>
                <a:close/>
              </a:path>
              <a:path w="7648194" h="1466971">
                <a:moveTo>
                  <a:pt x="906017" y="13075"/>
                </a:moveTo>
                <a:lnTo>
                  <a:pt x="899159" y="5455"/>
                </a:lnTo>
                <a:lnTo>
                  <a:pt x="643476" y="6876"/>
                </a:lnTo>
                <a:lnTo>
                  <a:pt x="614272" y="8813"/>
                </a:lnTo>
                <a:lnTo>
                  <a:pt x="585088" y="11009"/>
                </a:lnTo>
                <a:lnTo>
                  <a:pt x="877045" y="12945"/>
                </a:lnTo>
                <a:lnTo>
                  <a:pt x="898204" y="13040"/>
                </a:lnTo>
                <a:lnTo>
                  <a:pt x="874776" y="199003"/>
                </a:lnTo>
                <a:lnTo>
                  <a:pt x="906017" y="13075"/>
                </a:lnTo>
                <a:close/>
              </a:path>
              <a:path w="7648194" h="1466971">
                <a:moveTo>
                  <a:pt x="912113" y="7741"/>
                </a:moveTo>
                <a:lnTo>
                  <a:pt x="912113" y="3931"/>
                </a:lnTo>
                <a:lnTo>
                  <a:pt x="672694" y="5194"/>
                </a:lnTo>
                <a:lnTo>
                  <a:pt x="643476" y="6876"/>
                </a:lnTo>
                <a:lnTo>
                  <a:pt x="899159" y="5455"/>
                </a:lnTo>
                <a:lnTo>
                  <a:pt x="906017" y="13075"/>
                </a:lnTo>
                <a:lnTo>
                  <a:pt x="912113" y="7741"/>
                </a:lnTo>
                <a:close/>
              </a:path>
              <a:path w="7648194" h="1466971">
                <a:moveTo>
                  <a:pt x="886967" y="202813"/>
                </a:moveTo>
                <a:lnTo>
                  <a:pt x="887729" y="200527"/>
                </a:lnTo>
                <a:lnTo>
                  <a:pt x="875538" y="196717"/>
                </a:lnTo>
                <a:lnTo>
                  <a:pt x="892018" y="166623"/>
                </a:lnTo>
                <a:lnTo>
                  <a:pt x="912113" y="7741"/>
                </a:lnTo>
                <a:lnTo>
                  <a:pt x="906017" y="13075"/>
                </a:lnTo>
                <a:lnTo>
                  <a:pt x="874776" y="199003"/>
                </a:lnTo>
                <a:lnTo>
                  <a:pt x="874776" y="202051"/>
                </a:lnTo>
                <a:lnTo>
                  <a:pt x="876299" y="205099"/>
                </a:lnTo>
                <a:lnTo>
                  <a:pt x="879347" y="205861"/>
                </a:lnTo>
                <a:lnTo>
                  <a:pt x="885443" y="205861"/>
                </a:lnTo>
                <a:lnTo>
                  <a:pt x="886967" y="202813"/>
                </a:lnTo>
                <a:close/>
              </a:path>
              <a:path w="7648194" h="1466971">
                <a:moveTo>
                  <a:pt x="912113" y="3931"/>
                </a:moveTo>
                <a:lnTo>
                  <a:pt x="909827" y="883"/>
                </a:lnTo>
                <a:lnTo>
                  <a:pt x="760353" y="1609"/>
                </a:lnTo>
                <a:lnTo>
                  <a:pt x="731140" y="2567"/>
                </a:lnTo>
                <a:lnTo>
                  <a:pt x="701918" y="3760"/>
                </a:lnTo>
                <a:lnTo>
                  <a:pt x="672694" y="5194"/>
                </a:lnTo>
                <a:lnTo>
                  <a:pt x="912113" y="3931"/>
                </a:lnTo>
                <a:close/>
              </a:path>
              <a:path w="7648194" h="1466971">
                <a:moveTo>
                  <a:pt x="909827" y="883"/>
                </a:moveTo>
                <a:lnTo>
                  <a:pt x="906017" y="121"/>
                </a:lnTo>
                <a:lnTo>
                  <a:pt x="876963" y="0"/>
                </a:lnTo>
                <a:lnTo>
                  <a:pt x="847862" y="81"/>
                </a:lnTo>
                <a:lnTo>
                  <a:pt x="818722" y="372"/>
                </a:lnTo>
                <a:lnTo>
                  <a:pt x="789550" y="879"/>
                </a:lnTo>
                <a:lnTo>
                  <a:pt x="760353" y="1609"/>
                </a:lnTo>
                <a:lnTo>
                  <a:pt x="909827" y="883"/>
                </a:lnTo>
                <a:close/>
              </a:path>
              <a:path w="7648194" h="1466971">
                <a:moveTo>
                  <a:pt x="1182908" y="10909"/>
                </a:moveTo>
                <a:lnTo>
                  <a:pt x="1167864" y="9929"/>
                </a:lnTo>
                <a:lnTo>
                  <a:pt x="1152824" y="8998"/>
                </a:lnTo>
                <a:lnTo>
                  <a:pt x="1137785" y="8112"/>
                </a:lnTo>
                <a:lnTo>
                  <a:pt x="1122742" y="7273"/>
                </a:lnTo>
                <a:lnTo>
                  <a:pt x="1107695" y="6479"/>
                </a:lnTo>
                <a:lnTo>
                  <a:pt x="1092640" y="5729"/>
                </a:lnTo>
                <a:lnTo>
                  <a:pt x="1077574" y="5023"/>
                </a:lnTo>
                <a:lnTo>
                  <a:pt x="980693" y="4693"/>
                </a:lnTo>
                <a:lnTo>
                  <a:pt x="986789" y="14599"/>
                </a:lnTo>
                <a:lnTo>
                  <a:pt x="989983" y="14697"/>
                </a:lnTo>
                <a:lnTo>
                  <a:pt x="1182908" y="10909"/>
                </a:lnTo>
                <a:close/>
              </a:path>
              <a:path w="7648194" h="1466971">
                <a:moveTo>
                  <a:pt x="1294638" y="26029"/>
                </a:moveTo>
                <a:lnTo>
                  <a:pt x="1293876" y="22981"/>
                </a:lnTo>
                <a:lnTo>
                  <a:pt x="1182420" y="23886"/>
                </a:lnTo>
                <a:lnTo>
                  <a:pt x="1197434" y="24913"/>
                </a:lnTo>
                <a:lnTo>
                  <a:pt x="1212455" y="25990"/>
                </a:lnTo>
                <a:lnTo>
                  <a:pt x="1227488" y="27115"/>
                </a:lnTo>
                <a:lnTo>
                  <a:pt x="1242534" y="28291"/>
                </a:lnTo>
                <a:lnTo>
                  <a:pt x="1257596" y="29517"/>
                </a:lnTo>
                <a:lnTo>
                  <a:pt x="1272677" y="30795"/>
                </a:lnTo>
                <a:lnTo>
                  <a:pt x="1280797" y="31510"/>
                </a:lnTo>
                <a:lnTo>
                  <a:pt x="1287779" y="32125"/>
                </a:lnTo>
                <a:lnTo>
                  <a:pt x="1294638" y="26029"/>
                </a:lnTo>
                <a:close/>
              </a:path>
              <a:path w="7648194" h="1466971">
                <a:moveTo>
                  <a:pt x="1319451" y="243961"/>
                </a:moveTo>
                <a:lnTo>
                  <a:pt x="1345611" y="37258"/>
                </a:lnTo>
                <a:lnTo>
                  <a:pt x="1346453" y="30601"/>
                </a:lnTo>
                <a:lnTo>
                  <a:pt x="1431035" y="32125"/>
                </a:lnTo>
                <a:lnTo>
                  <a:pt x="1340358" y="23743"/>
                </a:lnTo>
                <a:lnTo>
                  <a:pt x="1334261" y="26029"/>
                </a:lnTo>
                <a:lnTo>
                  <a:pt x="1333499" y="29077"/>
                </a:lnTo>
                <a:lnTo>
                  <a:pt x="1339595" y="36697"/>
                </a:lnTo>
                <a:lnTo>
                  <a:pt x="1309296" y="243961"/>
                </a:lnTo>
                <a:lnTo>
                  <a:pt x="1319451" y="243961"/>
                </a:lnTo>
                <a:close/>
              </a:path>
              <a:path w="7648194" h="1466971">
                <a:moveTo>
                  <a:pt x="279653" y="156331"/>
                </a:moveTo>
                <a:lnTo>
                  <a:pt x="329810" y="56018"/>
                </a:lnTo>
                <a:lnTo>
                  <a:pt x="355477" y="51687"/>
                </a:lnTo>
                <a:lnTo>
                  <a:pt x="384134" y="47181"/>
                </a:lnTo>
                <a:lnTo>
                  <a:pt x="412863" y="42985"/>
                </a:lnTo>
                <a:lnTo>
                  <a:pt x="324611" y="43555"/>
                </a:lnTo>
                <a:lnTo>
                  <a:pt x="320039" y="47365"/>
                </a:lnTo>
                <a:lnTo>
                  <a:pt x="331469" y="52699"/>
                </a:lnTo>
                <a:lnTo>
                  <a:pt x="326897" y="56509"/>
                </a:lnTo>
                <a:lnTo>
                  <a:pt x="268223" y="150997"/>
                </a:lnTo>
                <a:lnTo>
                  <a:pt x="233390" y="221176"/>
                </a:lnTo>
                <a:lnTo>
                  <a:pt x="279653" y="156331"/>
                </a:lnTo>
                <a:close/>
              </a:path>
              <a:path w="7648194" h="1466971">
                <a:moveTo>
                  <a:pt x="412863" y="42985"/>
                </a:moveTo>
                <a:lnTo>
                  <a:pt x="441656" y="39092"/>
                </a:lnTo>
                <a:lnTo>
                  <a:pt x="470508" y="35496"/>
                </a:lnTo>
                <a:lnTo>
                  <a:pt x="499412" y="32191"/>
                </a:lnTo>
                <a:lnTo>
                  <a:pt x="528362" y="29171"/>
                </a:lnTo>
                <a:lnTo>
                  <a:pt x="410843" y="30018"/>
                </a:lnTo>
                <a:lnTo>
                  <a:pt x="382016" y="34217"/>
                </a:lnTo>
                <a:lnTo>
                  <a:pt x="353269" y="38727"/>
                </a:lnTo>
                <a:lnTo>
                  <a:pt x="324611" y="43555"/>
                </a:lnTo>
                <a:lnTo>
                  <a:pt x="412863" y="42985"/>
                </a:lnTo>
                <a:close/>
              </a:path>
              <a:path w="7648194" h="1466971">
                <a:moveTo>
                  <a:pt x="528362" y="29171"/>
                </a:moveTo>
                <a:lnTo>
                  <a:pt x="557351" y="26431"/>
                </a:lnTo>
                <a:lnTo>
                  <a:pt x="586374" y="23963"/>
                </a:lnTo>
                <a:lnTo>
                  <a:pt x="615424" y="21762"/>
                </a:lnTo>
                <a:lnTo>
                  <a:pt x="468711" y="22529"/>
                </a:lnTo>
                <a:lnTo>
                  <a:pt x="439744" y="26124"/>
                </a:lnTo>
                <a:lnTo>
                  <a:pt x="410843" y="30018"/>
                </a:lnTo>
                <a:lnTo>
                  <a:pt x="528362" y="29171"/>
                </a:lnTo>
                <a:close/>
              </a:path>
              <a:path w="7648194" h="1466971">
                <a:moveTo>
                  <a:pt x="615424" y="21762"/>
                </a:moveTo>
                <a:lnTo>
                  <a:pt x="644495" y="19821"/>
                </a:lnTo>
                <a:lnTo>
                  <a:pt x="673579" y="18135"/>
                </a:lnTo>
                <a:lnTo>
                  <a:pt x="497736" y="19227"/>
                </a:lnTo>
                <a:lnTo>
                  <a:pt x="468711" y="22529"/>
                </a:lnTo>
                <a:lnTo>
                  <a:pt x="615424" y="21762"/>
                </a:lnTo>
                <a:close/>
              </a:path>
              <a:path w="7648194" h="1466971">
                <a:moveTo>
                  <a:pt x="673579" y="18135"/>
                </a:moveTo>
                <a:lnTo>
                  <a:pt x="702672" y="16698"/>
                </a:lnTo>
                <a:lnTo>
                  <a:pt x="731767" y="15502"/>
                </a:lnTo>
                <a:lnTo>
                  <a:pt x="526813" y="16210"/>
                </a:lnTo>
                <a:lnTo>
                  <a:pt x="497736" y="19227"/>
                </a:lnTo>
                <a:lnTo>
                  <a:pt x="673579" y="18135"/>
                </a:lnTo>
                <a:close/>
              </a:path>
              <a:path w="7648194" h="1466971">
                <a:moveTo>
                  <a:pt x="731767" y="15502"/>
                </a:moveTo>
                <a:lnTo>
                  <a:pt x="760857" y="14543"/>
                </a:lnTo>
                <a:lnTo>
                  <a:pt x="789936" y="13814"/>
                </a:lnTo>
                <a:lnTo>
                  <a:pt x="818998" y="13309"/>
                </a:lnTo>
                <a:lnTo>
                  <a:pt x="848037" y="13021"/>
                </a:lnTo>
                <a:lnTo>
                  <a:pt x="555932" y="13473"/>
                </a:lnTo>
                <a:lnTo>
                  <a:pt x="526813" y="16210"/>
                </a:lnTo>
                <a:lnTo>
                  <a:pt x="731767" y="15502"/>
                </a:lnTo>
                <a:close/>
              </a:path>
              <a:path w="7648194" h="1466971">
                <a:moveTo>
                  <a:pt x="848037" y="13021"/>
                </a:moveTo>
                <a:lnTo>
                  <a:pt x="877045" y="12945"/>
                </a:lnTo>
                <a:lnTo>
                  <a:pt x="585088" y="11009"/>
                </a:lnTo>
                <a:lnTo>
                  <a:pt x="555932" y="13473"/>
                </a:lnTo>
                <a:lnTo>
                  <a:pt x="848037" y="13021"/>
                </a:lnTo>
                <a:close/>
              </a:path>
              <a:path w="7648194" h="1466971">
                <a:moveTo>
                  <a:pt x="1513458" y="155652"/>
                </a:moveTo>
                <a:lnTo>
                  <a:pt x="1519427" y="54985"/>
                </a:lnTo>
                <a:lnTo>
                  <a:pt x="1514093" y="48127"/>
                </a:lnTo>
                <a:lnTo>
                  <a:pt x="1527047" y="48127"/>
                </a:lnTo>
                <a:lnTo>
                  <a:pt x="1523999" y="43555"/>
                </a:lnTo>
                <a:lnTo>
                  <a:pt x="1429511" y="45079"/>
                </a:lnTo>
                <a:lnTo>
                  <a:pt x="1513301" y="54310"/>
                </a:lnTo>
                <a:lnTo>
                  <a:pt x="1491397" y="225157"/>
                </a:lnTo>
                <a:lnTo>
                  <a:pt x="1504367" y="226555"/>
                </a:lnTo>
                <a:lnTo>
                  <a:pt x="1513458" y="155652"/>
                </a:lnTo>
                <a:close/>
              </a:path>
              <a:path w="7648194" h="1466971">
                <a:moveTo>
                  <a:pt x="1527047" y="49651"/>
                </a:moveTo>
                <a:lnTo>
                  <a:pt x="1527047" y="48127"/>
                </a:lnTo>
                <a:lnTo>
                  <a:pt x="1514093" y="48127"/>
                </a:lnTo>
                <a:lnTo>
                  <a:pt x="1519427" y="54985"/>
                </a:lnTo>
                <a:lnTo>
                  <a:pt x="1513458" y="155652"/>
                </a:lnTo>
                <a:lnTo>
                  <a:pt x="1527047" y="49651"/>
                </a:lnTo>
                <a:close/>
              </a:path>
              <a:path w="7648194" h="1466971">
                <a:moveTo>
                  <a:pt x="1523999" y="43555"/>
                </a:moveTo>
                <a:lnTo>
                  <a:pt x="1520952" y="42031"/>
                </a:lnTo>
                <a:lnTo>
                  <a:pt x="1431035" y="32125"/>
                </a:lnTo>
                <a:lnTo>
                  <a:pt x="1345611" y="37258"/>
                </a:lnTo>
                <a:lnTo>
                  <a:pt x="1429511" y="45079"/>
                </a:lnTo>
                <a:lnTo>
                  <a:pt x="1523999" y="43555"/>
                </a:lnTo>
                <a:close/>
              </a:path>
              <a:path w="7648194" h="1466971">
                <a:moveTo>
                  <a:pt x="1558110" y="59517"/>
                </a:moveTo>
                <a:lnTo>
                  <a:pt x="1559814" y="54223"/>
                </a:lnTo>
                <a:lnTo>
                  <a:pt x="1596336" y="51001"/>
                </a:lnTo>
                <a:lnTo>
                  <a:pt x="1553717" y="45841"/>
                </a:lnTo>
                <a:lnTo>
                  <a:pt x="1548383" y="47365"/>
                </a:lnTo>
                <a:lnTo>
                  <a:pt x="1546859" y="50413"/>
                </a:lnTo>
                <a:lnTo>
                  <a:pt x="1552193" y="58795"/>
                </a:lnTo>
                <a:lnTo>
                  <a:pt x="1513458" y="155652"/>
                </a:lnTo>
                <a:lnTo>
                  <a:pt x="1504367" y="226555"/>
                </a:lnTo>
                <a:lnTo>
                  <a:pt x="1558110" y="59517"/>
                </a:lnTo>
                <a:close/>
              </a:path>
              <a:path w="7648194" h="1466971">
                <a:moveTo>
                  <a:pt x="222081" y="243961"/>
                </a:moveTo>
                <a:lnTo>
                  <a:pt x="233390" y="221176"/>
                </a:lnTo>
                <a:lnTo>
                  <a:pt x="247649" y="70987"/>
                </a:lnTo>
                <a:lnTo>
                  <a:pt x="240029" y="64129"/>
                </a:lnTo>
                <a:lnTo>
                  <a:pt x="200405" y="67939"/>
                </a:lnTo>
                <a:lnTo>
                  <a:pt x="156209" y="77845"/>
                </a:lnTo>
                <a:lnTo>
                  <a:pt x="203453" y="80131"/>
                </a:lnTo>
                <a:lnTo>
                  <a:pt x="238938" y="72789"/>
                </a:lnTo>
                <a:lnTo>
                  <a:pt x="217374" y="243961"/>
                </a:lnTo>
                <a:lnTo>
                  <a:pt x="222081" y="243961"/>
                </a:lnTo>
                <a:close/>
              </a:path>
              <a:path w="7648194" h="1466971">
                <a:moveTo>
                  <a:pt x="236158" y="243961"/>
                </a:moveTo>
                <a:lnTo>
                  <a:pt x="279653" y="156331"/>
                </a:lnTo>
                <a:lnTo>
                  <a:pt x="233390" y="221176"/>
                </a:lnTo>
                <a:lnTo>
                  <a:pt x="222081" y="243961"/>
                </a:lnTo>
                <a:lnTo>
                  <a:pt x="236158" y="243961"/>
                </a:lnTo>
                <a:close/>
              </a:path>
              <a:path w="7648194" h="1466971">
                <a:moveTo>
                  <a:pt x="53727" y="243961"/>
                </a:moveTo>
                <a:lnTo>
                  <a:pt x="71627" y="112897"/>
                </a:lnTo>
                <a:lnTo>
                  <a:pt x="76199" y="107563"/>
                </a:lnTo>
                <a:lnTo>
                  <a:pt x="115823" y="101467"/>
                </a:lnTo>
                <a:lnTo>
                  <a:pt x="68579" y="99943"/>
                </a:lnTo>
                <a:lnTo>
                  <a:pt x="65531" y="100705"/>
                </a:lnTo>
                <a:lnTo>
                  <a:pt x="64007" y="102991"/>
                </a:lnTo>
                <a:lnTo>
                  <a:pt x="63245" y="106039"/>
                </a:lnTo>
                <a:lnTo>
                  <a:pt x="45715" y="243961"/>
                </a:lnTo>
                <a:lnTo>
                  <a:pt x="53727" y="243961"/>
                </a:lnTo>
                <a:close/>
              </a:path>
              <a:path w="7648194" h="1466971">
                <a:moveTo>
                  <a:pt x="58863" y="243961"/>
                </a:moveTo>
                <a:lnTo>
                  <a:pt x="75654" y="111856"/>
                </a:lnTo>
                <a:lnTo>
                  <a:pt x="115823" y="101467"/>
                </a:lnTo>
                <a:lnTo>
                  <a:pt x="76199" y="107563"/>
                </a:lnTo>
                <a:lnTo>
                  <a:pt x="71627" y="112897"/>
                </a:lnTo>
                <a:lnTo>
                  <a:pt x="53727" y="243961"/>
                </a:lnTo>
                <a:lnTo>
                  <a:pt x="58863" y="243961"/>
                </a:lnTo>
                <a:close/>
              </a:path>
              <a:path w="7648194" h="1466971">
                <a:moveTo>
                  <a:pt x="159257" y="90037"/>
                </a:moveTo>
                <a:lnTo>
                  <a:pt x="203453" y="80131"/>
                </a:lnTo>
                <a:lnTo>
                  <a:pt x="112013" y="88513"/>
                </a:lnTo>
                <a:lnTo>
                  <a:pt x="68579" y="99943"/>
                </a:lnTo>
                <a:lnTo>
                  <a:pt x="115823" y="101467"/>
                </a:lnTo>
                <a:lnTo>
                  <a:pt x="159257" y="90037"/>
                </a:lnTo>
                <a:close/>
              </a:path>
              <a:path w="7648194" h="1466971">
                <a:moveTo>
                  <a:pt x="252983" y="65653"/>
                </a:moveTo>
                <a:lnTo>
                  <a:pt x="252221" y="61081"/>
                </a:lnTo>
                <a:lnTo>
                  <a:pt x="249173" y="58795"/>
                </a:lnTo>
                <a:lnTo>
                  <a:pt x="245363" y="58033"/>
                </a:lnTo>
                <a:lnTo>
                  <a:pt x="200405" y="67939"/>
                </a:lnTo>
                <a:lnTo>
                  <a:pt x="240029" y="64129"/>
                </a:lnTo>
                <a:lnTo>
                  <a:pt x="247649" y="70987"/>
                </a:lnTo>
                <a:lnTo>
                  <a:pt x="252983" y="65653"/>
                </a:lnTo>
                <a:close/>
              </a:path>
              <a:path w="7648194" h="1466971">
                <a:moveTo>
                  <a:pt x="2447261" y="243961"/>
                </a:moveTo>
                <a:lnTo>
                  <a:pt x="2455933" y="175297"/>
                </a:lnTo>
                <a:lnTo>
                  <a:pt x="2456688" y="169285"/>
                </a:lnTo>
                <a:lnTo>
                  <a:pt x="2601467" y="177667"/>
                </a:lnTo>
                <a:lnTo>
                  <a:pt x="2450591" y="162427"/>
                </a:lnTo>
                <a:lnTo>
                  <a:pt x="2444495" y="163951"/>
                </a:lnTo>
                <a:lnTo>
                  <a:pt x="2443733" y="167761"/>
                </a:lnTo>
                <a:lnTo>
                  <a:pt x="2449829" y="174619"/>
                </a:lnTo>
                <a:lnTo>
                  <a:pt x="2438015" y="243961"/>
                </a:lnTo>
                <a:lnTo>
                  <a:pt x="2447261" y="243961"/>
                </a:lnTo>
                <a:close/>
              </a:path>
              <a:path w="7648194" h="1466971">
                <a:moveTo>
                  <a:pt x="2407398" y="243961"/>
                </a:moveTo>
                <a:lnTo>
                  <a:pt x="2403348" y="170047"/>
                </a:lnTo>
                <a:lnTo>
                  <a:pt x="2397252" y="163951"/>
                </a:lnTo>
                <a:lnTo>
                  <a:pt x="2410205" y="162427"/>
                </a:lnTo>
                <a:lnTo>
                  <a:pt x="2410205" y="159379"/>
                </a:lnTo>
                <a:lnTo>
                  <a:pt x="2407919" y="157093"/>
                </a:lnTo>
                <a:lnTo>
                  <a:pt x="2318105" y="159713"/>
                </a:lnTo>
                <a:lnTo>
                  <a:pt x="2360715" y="164947"/>
                </a:lnTo>
                <a:lnTo>
                  <a:pt x="2397684" y="169370"/>
                </a:lnTo>
                <a:lnTo>
                  <a:pt x="2403631" y="243961"/>
                </a:lnTo>
                <a:lnTo>
                  <a:pt x="2407398" y="243961"/>
                </a:lnTo>
                <a:close/>
              </a:path>
              <a:path w="7648194" h="1466971">
                <a:moveTo>
                  <a:pt x="2407919" y="157093"/>
                </a:moveTo>
                <a:lnTo>
                  <a:pt x="2404871" y="157093"/>
                </a:lnTo>
                <a:lnTo>
                  <a:pt x="2362267" y="152053"/>
                </a:lnTo>
                <a:lnTo>
                  <a:pt x="2319679" y="146860"/>
                </a:lnTo>
                <a:lnTo>
                  <a:pt x="2277106" y="141531"/>
                </a:lnTo>
                <a:lnTo>
                  <a:pt x="2234544" y="136083"/>
                </a:lnTo>
                <a:lnTo>
                  <a:pt x="2191994" y="130530"/>
                </a:lnTo>
                <a:lnTo>
                  <a:pt x="2149452" y="124890"/>
                </a:lnTo>
                <a:lnTo>
                  <a:pt x="2106916" y="119179"/>
                </a:lnTo>
                <a:lnTo>
                  <a:pt x="2064386" y="113413"/>
                </a:lnTo>
                <a:lnTo>
                  <a:pt x="2021859" y="107609"/>
                </a:lnTo>
                <a:lnTo>
                  <a:pt x="1979333" y="101781"/>
                </a:lnTo>
                <a:lnTo>
                  <a:pt x="1936806" y="95948"/>
                </a:lnTo>
                <a:lnTo>
                  <a:pt x="1894276" y="90124"/>
                </a:lnTo>
                <a:lnTo>
                  <a:pt x="1851742" y="84327"/>
                </a:lnTo>
                <a:lnTo>
                  <a:pt x="1809201" y="78572"/>
                </a:lnTo>
                <a:lnTo>
                  <a:pt x="1766652" y="72875"/>
                </a:lnTo>
                <a:lnTo>
                  <a:pt x="1724093" y="67254"/>
                </a:lnTo>
                <a:lnTo>
                  <a:pt x="1681522" y="61723"/>
                </a:lnTo>
                <a:lnTo>
                  <a:pt x="1638937" y="56300"/>
                </a:lnTo>
                <a:lnTo>
                  <a:pt x="1596336" y="51001"/>
                </a:lnTo>
                <a:lnTo>
                  <a:pt x="1559814" y="54223"/>
                </a:lnTo>
                <a:lnTo>
                  <a:pt x="1558110" y="59517"/>
                </a:lnTo>
                <a:lnTo>
                  <a:pt x="1594821" y="64000"/>
                </a:lnTo>
                <a:lnTo>
                  <a:pt x="1637426" y="69328"/>
                </a:lnTo>
                <a:lnTo>
                  <a:pt x="1680011" y="74767"/>
                </a:lnTo>
                <a:lnTo>
                  <a:pt x="1722578" y="80300"/>
                </a:lnTo>
                <a:lnTo>
                  <a:pt x="1765130" y="85915"/>
                </a:lnTo>
                <a:lnTo>
                  <a:pt x="1807670" y="91596"/>
                </a:lnTo>
                <a:lnTo>
                  <a:pt x="1850200" y="97329"/>
                </a:lnTo>
                <a:lnTo>
                  <a:pt x="1892723" y="103100"/>
                </a:lnTo>
                <a:lnTo>
                  <a:pt x="1935241" y="108894"/>
                </a:lnTo>
                <a:lnTo>
                  <a:pt x="1977756" y="114697"/>
                </a:lnTo>
                <a:lnTo>
                  <a:pt x="2020272" y="120495"/>
                </a:lnTo>
                <a:lnTo>
                  <a:pt x="2062791" y="126272"/>
                </a:lnTo>
                <a:lnTo>
                  <a:pt x="2105315" y="132015"/>
                </a:lnTo>
                <a:lnTo>
                  <a:pt x="2147847" y="137710"/>
                </a:lnTo>
                <a:lnTo>
                  <a:pt x="2190389" y="143341"/>
                </a:lnTo>
                <a:lnTo>
                  <a:pt x="2232945" y="148895"/>
                </a:lnTo>
                <a:lnTo>
                  <a:pt x="2275516" y="154357"/>
                </a:lnTo>
                <a:lnTo>
                  <a:pt x="2318105" y="159713"/>
                </a:lnTo>
                <a:lnTo>
                  <a:pt x="2407919" y="157093"/>
                </a:lnTo>
                <a:close/>
              </a:path>
              <a:path w="7648194" h="1466971">
                <a:moveTo>
                  <a:pt x="2416685" y="243961"/>
                </a:moveTo>
                <a:lnTo>
                  <a:pt x="2410205" y="162427"/>
                </a:lnTo>
                <a:lnTo>
                  <a:pt x="2397252" y="163951"/>
                </a:lnTo>
                <a:lnTo>
                  <a:pt x="2403348" y="170047"/>
                </a:lnTo>
                <a:lnTo>
                  <a:pt x="2407398" y="243961"/>
                </a:lnTo>
                <a:lnTo>
                  <a:pt x="2416685" y="243961"/>
                </a:lnTo>
                <a:close/>
              </a:path>
              <a:path w="7648194" h="1466971">
                <a:moveTo>
                  <a:pt x="2626649" y="243961"/>
                </a:moveTo>
                <a:lnTo>
                  <a:pt x="2607564" y="182239"/>
                </a:lnTo>
                <a:lnTo>
                  <a:pt x="2525267" y="183001"/>
                </a:lnTo>
                <a:lnTo>
                  <a:pt x="2595891" y="190135"/>
                </a:lnTo>
                <a:lnTo>
                  <a:pt x="2594610" y="186049"/>
                </a:lnTo>
                <a:lnTo>
                  <a:pt x="2600705" y="190621"/>
                </a:lnTo>
                <a:lnTo>
                  <a:pt x="2615220" y="243961"/>
                </a:lnTo>
                <a:lnTo>
                  <a:pt x="2626649" y="243961"/>
                </a:lnTo>
                <a:close/>
              </a:path>
              <a:path w="7648194" h="1466971">
                <a:moveTo>
                  <a:pt x="2615220" y="243961"/>
                </a:moveTo>
                <a:lnTo>
                  <a:pt x="2600705" y="190621"/>
                </a:lnTo>
                <a:lnTo>
                  <a:pt x="2594610" y="186049"/>
                </a:lnTo>
                <a:lnTo>
                  <a:pt x="2595891" y="190135"/>
                </a:lnTo>
                <a:lnTo>
                  <a:pt x="2612778" y="243961"/>
                </a:lnTo>
                <a:lnTo>
                  <a:pt x="2615220" y="243961"/>
                </a:lnTo>
                <a:close/>
              </a:path>
              <a:path w="7648194" h="1466971">
                <a:moveTo>
                  <a:pt x="2607564" y="182239"/>
                </a:moveTo>
                <a:lnTo>
                  <a:pt x="2606802" y="179191"/>
                </a:lnTo>
                <a:lnTo>
                  <a:pt x="2604516" y="177667"/>
                </a:lnTo>
                <a:lnTo>
                  <a:pt x="2601467" y="177667"/>
                </a:lnTo>
                <a:lnTo>
                  <a:pt x="2455933" y="175297"/>
                </a:lnTo>
                <a:lnTo>
                  <a:pt x="2525267" y="183001"/>
                </a:lnTo>
                <a:lnTo>
                  <a:pt x="2607564" y="182239"/>
                </a:lnTo>
                <a:close/>
              </a:path>
              <a:path w="7648194" h="1466971">
                <a:moveTo>
                  <a:pt x="2702311" y="243961"/>
                </a:moveTo>
                <a:lnTo>
                  <a:pt x="2708074" y="199368"/>
                </a:lnTo>
                <a:lnTo>
                  <a:pt x="2777490" y="203575"/>
                </a:lnTo>
                <a:lnTo>
                  <a:pt x="2847593" y="200527"/>
                </a:lnTo>
                <a:lnTo>
                  <a:pt x="2859786" y="199003"/>
                </a:lnTo>
                <a:lnTo>
                  <a:pt x="2857500" y="195955"/>
                </a:lnTo>
                <a:lnTo>
                  <a:pt x="2853690" y="195193"/>
                </a:lnTo>
                <a:lnTo>
                  <a:pt x="2816352" y="192907"/>
                </a:lnTo>
                <a:lnTo>
                  <a:pt x="2708910" y="192907"/>
                </a:lnTo>
                <a:lnTo>
                  <a:pt x="2702052" y="199003"/>
                </a:lnTo>
                <a:lnTo>
                  <a:pt x="2694708" y="243961"/>
                </a:lnTo>
                <a:lnTo>
                  <a:pt x="2702311" y="243961"/>
                </a:lnTo>
                <a:close/>
              </a:path>
              <a:path w="7648194" h="1466971">
                <a:moveTo>
                  <a:pt x="2849016" y="243961"/>
                </a:moveTo>
                <a:lnTo>
                  <a:pt x="2853690" y="208147"/>
                </a:lnTo>
                <a:lnTo>
                  <a:pt x="2847593" y="200527"/>
                </a:lnTo>
                <a:lnTo>
                  <a:pt x="2777490" y="203575"/>
                </a:lnTo>
                <a:lnTo>
                  <a:pt x="2815590" y="205861"/>
                </a:lnTo>
                <a:lnTo>
                  <a:pt x="2846680" y="207726"/>
                </a:lnTo>
                <a:lnTo>
                  <a:pt x="2842081" y="243961"/>
                </a:lnTo>
                <a:lnTo>
                  <a:pt x="2849016" y="243961"/>
                </a:lnTo>
                <a:close/>
              </a:path>
              <a:path w="7648194" h="1466971">
                <a:moveTo>
                  <a:pt x="652271" y="211957"/>
                </a:moveTo>
                <a:lnTo>
                  <a:pt x="700277" y="209671"/>
                </a:lnTo>
                <a:lnTo>
                  <a:pt x="610361" y="209671"/>
                </a:lnTo>
                <a:lnTo>
                  <a:pt x="597407" y="211195"/>
                </a:lnTo>
                <a:lnTo>
                  <a:pt x="600455" y="214243"/>
                </a:lnTo>
                <a:lnTo>
                  <a:pt x="604265" y="215005"/>
                </a:lnTo>
                <a:lnTo>
                  <a:pt x="652271" y="211957"/>
                </a:lnTo>
                <a:close/>
              </a:path>
              <a:path w="7648194" h="1466971">
                <a:moveTo>
                  <a:pt x="703325" y="209671"/>
                </a:moveTo>
                <a:lnTo>
                  <a:pt x="700277" y="209671"/>
                </a:lnTo>
                <a:lnTo>
                  <a:pt x="703325" y="209671"/>
                </a:lnTo>
                <a:close/>
              </a:path>
              <a:path w="7648194" h="1466971">
                <a:moveTo>
                  <a:pt x="703325" y="209671"/>
                </a:moveTo>
                <a:lnTo>
                  <a:pt x="705611" y="207385"/>
                </a:lnTo>
                <a:lnTo>
                  <a:pt x="706373" y="204337"/>
                </a:lnTo>
                <a:lnTo>
                  <a:pt x="610361" y="209671"/>
                </a:lnTo>
                <a:lnTo>
                  <a:pt x="703325" y="209671"/>
                </a:lnTo>
                <a:close/>
              </a:path>
              <a:path w="7648194" h="1466971">
                <a:moveTo>
                  <a:pt x="603503" y="202051"/>
                </a:moveTo>
                <a:lnTo>
                  <a:pt x="615695" y="120517"/>
                </a:lnTo>
                <a:lnTo>
                  <a:pt x="621791" y="115183"/>
                </a:lnTo>
                <a:lnTo>
                  <a:pt x="608837" y="112897"/>
                </a:lnTo>
                <a:lnTo>
                  <a:pt x="597407" y="207385"/>
                </a:lnTo>
                <a:lnTo>
                  <a:pt x="603503" y="202051"/>
                </a:lnTo>
                <a:close/>
              </a:path>
              <a:path w="7648194" h="1466971">
                <a:moveTo>
                  <a:pt x="2694708" y="243961"/>
                </a:moveTo>
                <a:lnTo>
                  <a:pt x="2702052" y="199003"/>
                </a:lnTo>
                <a:lnTo>
                  <a:pt x="2708910" y="192907"/>
                </a:lnTo>
                <a:lnTo>
                  <a:pt x="2816352" y="192907"/>
                </a:lnTo>
                <a:lnTo>
                  <a:pt x="2778252" y="190621"/>
                </a:lnTo>
                <a:lnTo>
                  <a:pt x="2696717" y="188335"/>
                </a:lnTo>
                <a:lnTo>
                  <a:pt x="2695955" y="191383"/>
                </a:lnTo>
                <a:lnTo>
                  <a:pt x="2689339" y="243961"/>
                </a:lnTo>
                <a:lnTo>
                  <a:pt x="2694708" y="243961"/>
                </a:lnTo>
                <a:close/>
              </a:path>
              <a:path w="7648194" h="1466971">
                <a:moveTo>
                  <a:pt x="1504367" y="226555"/>
                </a:moveTo>
                <a:lnTo>
                  <a:pt x="1491397" y="225157"/>
                </a:lnTo>
                <a:lnTo>
                  <a:pt x="1491233" y="225673"/>
                </a:lnTo>
                <a:lnTo>
                  <a:pt x="1491233" y="226435"/>
                </a:lnTo>
                <a:lnTo>
                  <a:pt x="1503930" y="227914"/>
                </a:lnTo>
                <a:lnTo>
                  <a:pt x="1504367" y="226555"/>
                </a:lnTo>
                <a:close/>
              </a:path>
              <a:path w="7648194" h="1466971">
                <a:moveTo>
                  <a:pt x="1502664" y="232531"/>
                </a:moveTo>
                <a:lnTo>
                  <a:pt x="1503426" y="229483"/>
                </a:lnTo>
                <a:lnTo>
                  <a:pt x="1503930" y="227914"/>
                </a:lnTo>
                <a:lnTo>
                  <a:pt x="1490471" y="230245"/>
                </a:lnTo>
                <a:lnTo>
                  <a:pt x="1492758" y="233293"/>
                </a:lnTo>
                <a:lnTo>
                  <a:pt x="1496567" y="234055"/>
                </a:lnTo>
                <a:lnTo>
                  <a:pt x="1499615" y="234055"/>
                </a:lnTo>
                <a:lnTo>
                  <a:pt x="1502664" y="232531"/>
                </a:lnTo>
                <a:close/>
              </a:path>
              <a:path w="7648194" h="1466971">
                <a:moveTo>
                  <a:pt x="326897" y="56509"/>
                </a:moveTo>
                <a:lnTo>
                  <a:pt x="331469" y="52699"/>
                </a:lnTo>
                <a:lnTo>
                  <a:pt x="320039" y="47365"/>
                </a:lnTo>
                <a:lnTo>
                  <a:pt x="268223" y="150997"/>
                </a:lnTo>
                <a:lnTo>
                  <a:pt x="326897" y="56509"/>
                </a:lnTo>
                <a:close/>
              </a:path>
              <a:path w="7648194" h="1466971">
                <a:moveTo>
                  <a:pt x="1266618" y="243961"/>
                </a:moveTo>
                <a:lnTo>
                  <a:pt x="1294638" y="26029"/>
                </a:lnTo>
                <a:lnTo>
                  <a:pt x="1287779" y="32125"/>
                </a:lnTo>
                <a:lnTo>
                  <a:pt x="1256887" y="243961"/>
                </a:lnTo>
                <a:lnTo>
                  <a:pt x="1266618" y="243961"/>
                </a:lnTo>
                <a:close/>
              </a:path>
              <a:path w="7648194" h="1466971">
                <a:moveTo>
                  <a:pt x="1293876" y="22981"/>
                </a:moveTo>
                <a:lnTo>
                  <a:pt x="1291589" y="19933"/>
                </a:lnTo>
                <a:lnTo>
                  <a:pt x="1122397" y="20244"/>
                </a:lnTo>
                <a:lnTo>
                  <a:pt x="1137404" y="21086"/>
                </a:lnTo>
                <a:lnTo>
                  <a:pt x="1152408" y="21972"/>
                </a:lnTo>
                <a:lnTo>
                  <a:pt x="1167413" y="22905"/>
                </a:lnTo>
                <a:lnTo>
                  <a:pt x="1182420" y="23886"/>
                </a:lnTo>
                <a:lnTo>
                  <a:pt x="1293876" y="22981"/>
                </a:lnTo>
                <a:close/>
              </a:path>
              <a:path w="7648194" h="1466971">
                <a:moveTo>
                  <a:pt x="1291589" y="19933"/>
                </a:moveTo>
                <a:lnTo>
                  <a:pt x="1288541" y="19171"/>
                </a:lnTo>
                <a:lnTo>
                  <a:pt x="1077335" y="17986"/>
                </a:lnTo>
                <a:lnTo>
                  <a:pt x="1092365" y="18695"/>
                </a:lnTo>
                <a:lnTo>
                  <a:pt x="1107385" y="19448"/>
                </a:lnTo>
                <a:lnTo>
                  <a:pt x="1122397" y="20244"/>
                </a:lnTo>
                <a:lnTo>
                  <a:pt x="1291589" y="19933"/>
                </a:lnTo>
                <a:close/>
              </a:path>
              <a:path w="7648194" h="1466971">
                <a:moveTo>
                  <a:pt x="1273396" y="17834"/>
                </a:moveTo>
                <a:lnTo>
                  <a:pt x="1258273" y="16551"/>
                </a:lnTo>
                <a:lnTo>
                  <a:pt x="1047234" y="16695"/>
                </a:lnTo>
                <a:lnTo>
                  <a:pt x="1062292" y="17320"/>
                </a:lnTo>
                <a:lnTo>
                  <a:pt x="1077335" y="17986"/>
                </a:lnTo>
                <a:lnTo>
                  <a:pt x="1288541" y="19171"/>
                </a:lnTo>
                <a:lnTo>
                  <a:pt x="1273396" y="17834"/>
                </a:lnTo>
                <a:close/>
              </a:path>
              <a:path w="7648194" h="1466971">
                <a:moveTo>
                  <a:pt x="1258273" y="16551"/>
                </a:moveTo>
                <a:lnTo>
                  <a:pt x="1243171" y="15320"/>
                </a:lnTo>
                <a:lnTo>
                  <a:pt x="989983" y="14697"/>
                </a:lnTo>
                <a:lnTo>
                  <a:pt x="1001937" y="15064"/>
                </a:lnTo>
                <a:lnTo>
                  <a:pt x="1017059" y="15568"/>
                </a:lnTo>
                <a:lnTo>
                  <a:pt x="1032157" y="16111"/>
                </a:lnTo>
                <a:lnTo>
                  <a:pt x="1047234" y="16695"/>
                </a:lnTo>
                <a:lnTo>
                  <a:pt x="1258273" y="16551"/>
                </a:lnTo>
                <a:close/>
              </a:path>
              <a:path w="7648194" h="1466971">
                <a:moveTo>
                  <a:pt x="1228086" y="14142"/>
                </a:moveTo>
                <a:lnTo>
                  <a:pt x="1213016" y="13014"/>
                </a:lnTo>
                <a:lnTo>
                  <a:pt x="1197957" y="11937"/>
                </a:lnTo>
                <a:lnTo>
                  <a:pt x="1182908" y="10909"/>
                </a:lnTo>
                <a:lnTo>
                  <a:pt x="989983" y="14697"/>
                </a:lnTo>
                <a:lnTo>
                  <a:pt x="1243171" y="15320"/>
                </a:lnTo>
                <a:lnTo>
                  <a:pt x="1228086" y="14142"/>
                </a:lnTo>
                <a:close/>
              </a:path>
              <a:path w="7648194" h="1466971">
                <a:moveTo>
                  <a:pt x="2854467" y="243961"/>
                </a:moveTo>
                <a:lnTo>
                  <a:pt x="2859786" y="202051"/>
                </a:lnTo>
                <a:lnTo>
                  <a:pt x="2859786" y="199003"/>
                </a:lnTo>
                <a:lnTo>
                  <a:pt x="2847593" y="200527"/>
                </a:lnTo>
                <a:lnTo>
                  <a:pt x="2853690" y="208147"/>
                </a:lnTo>
                <a:lnTo>
                  <a:pt x="2849016" y="243961"/>
                </a:lnTo>
                <a:lnTo>
                  <a:pt x="2854467" y="243961"/>
                </a:lnTo>
                <a:close/>
              </a:path>
              <a:path w="7648194" h="1466971">
                <a:moveTo>
                  <a:pt x="2702814" y="186049"/>
                </a:moveTo>
                <a:lnTo>
                  <a:pt x="2699004" y="185287"/>
                </a:lnTo>
                <a:lnTo>
                  <a:pt x="2696717" y="188335"/>
                </a:lnTo>
                <a:lnTo>
                  <a:pt x="2778252" y="190621"/>
                </a:lnTo>
                <a:lnTo>
                  <a:pt x="2702814" y="186049"/>
                </a:lnTo>
                <a:close/>
              </a:path>
              <a:path w="7648194" h="1466971">
                <a:moveTo>
                  <a:pt x="989983" y="14697"/>
                </a:moveTo>
                <a:lnTo>
                  <a:pt x="986789" y="14599"/>
                </a:lnTo>
                <a:lnTo>
                  <a:pt x="892018" y="166623"/>
                </a:lnTo>
                <a:lnTo>
                  <a:pt x="887729" y="200527"/>
                </a:lnTo>
                <a:lnTo>
                  <a:pt x="886967" y="202813"/>
                </a:lnTo>
                <a:lnTo>
                  <a:pt x="989983" y="14697"/>
                </a:lnTo>
                <a:close/>
              </a:path>
              <a:path w="7648194" h="1466971">
                <a:moveTo>
                  <a:pt x="1062494" y="4358"/>
                </a:moveTo>
                <a:lnTo>
                  <a:pt x="1047397" y="3736"/>
                </a:lnTo>
                <a:lnTo>
                  <a:pt x="1032281" y="3154"/>
                </a:lnTo>
                <a:lnTo>
                  <a:pt x="1017143" y="2612"/>
                </a:lnTo>
                <a:lnTo>
                  <a:pt x="1001980" y="2110"/>
                </a:lnTo>
                <a:lnTo>
                  <a:pt x="986789" y="1645"/>
                </a:lnTo>
                <a:lnTo>
                  <a:pt x="984503" y="1645"/>
                </a:lnTo>
                <a:lnTo>
                  <a:pt x="980693" y="4693"/>
                </a:lnTo>
                <a:lnTo>
                  <a:pt x="1077574" y="5023"/>
                </a:lnTo>
                <a:lnTo>
                  <a:pt x="1062494" y="4358"/>
                </a:lnTo>
                <a:close/>
              </a:path>
              <a:path w="7648194" h="1466971">
                <a:moveTo>
                  <a:pt x="4639056" y="237103"/>
                </a:moveTo>
                <a:lnTo>
                  <a:pt x="4648591" y="205832"/>
                </a:lnTo>
                <a:lnTo>
                  <a:pt x="4647759" y="196413"/>
                </a:lnTo>
                <a:lnTo>
                  <a:pt x="4646750" y="183766"/>
                </a:lnTo>
                <a:lnTo>
                  <a:pt x="4645827" y="171095"/>
                </a:lnTo>
                <a:lnTo>
                  <a:pt x="4644974" y="158404"/>
                </a:lnTo>
                <a:lnTo>
                  <a:pt x="4644171" y="145698"/>
                </a:lnTo>
                <a:lnTo>
                  <a:pt x="4643403" y="132981"/>
                </a:lnTo>
                <a:lnTo>
                  <a:pt x="4642651" y="120258"/>
                </a:lnTo>
                <a:lnTo>
                  <a:pt x="4641898" y="107534"/>
                </a:lnTo>
                <a:lnTo>
                  <a:pt x="4641126" y="94812"/>
                </a:lnTo>
                <a:lnTo>
                  <a:pt x="4640317" y="82097"/>
                </a:lnTo>
                <a:lnTo>
                  <a:pt x="4639455" y="69395"/>
                </a:lnTo>
                <a:lnTo>
                  <a:pt x="4638521" y="56708"/>
                </a:lnTo>
                <a:lnTo>
                  <a:pt x="4637499" y="44043"/>
                </a:lnTo>
                <a:lnTo>
                  <a:pt x="4636370" y="31403"/>
                </a:lnTo>
                <a:lnTo>
                  <a:pt x="4635116" y="18793"/>
                </a:lnTo>
                <a:lnTo>
                  <a:pt x="4627626" y="13075"/>
                </a:lnTo>
                <a:lnTo>
                  <a:pt x="4620768" y="6979"/>
                </a:lnTo>
                <a:lnTo>
                  <a:pt x="4633721" y="6217"/>
                </a:lnTo>
                <a:lnTo>
                  <a:pt x="4509516" y="3169"/>
                </a:lnTo>
                <a:lnTo>
                  <a:pt x="4450842" y="6217"/>
                </a:lnTo>
                <a:lnTo>
                  <a:pt x="4392930" y="10027"/>
                </a:lnTo>
                <a:lnTo>
                  <a:pt x="4621279" y="11464"/>
                </a:lnTo>
                <a:lnTo>
                  <a:pt x="4621458" y="13155"/>
                </a:lnTo>
                <a:lnTo>
                  <a:pt x="4622614" y="24064"/>
                </a:lnTo>
                <a:lnTo>
                  <a:pt x="4623817" y="36690"/>
                </a:lnTo>
                <a:lnTo>
                  <a:pt x="4624906" y="49340"/>
                </a:lnTo>
                <a:lnTo>
                  <a:pt x="4625896" y="62009"/>
                </a:lnTo>
                <a:lnTo>
                  <a:pt x="4626806" y="74695"/>
                </a:lnTo>
                <a:lnTo>
                  <a:pt x="4627652" y="87392"/>
                </a:lnTo>
                <a:lnTo>
                  <a:pt x="4628452" y="100098"/>
                </a:lnTo>
                <a:lnTo>
                  <a:pt x="4629222" y="112809"/>
                </a:lnTo>
                <a:lnTo>
                  <a:pt x="4629980" y="125522"/>
                </a:lnTo>
                <a:lnTo>
                  <a:pt x="4630742" y="138232"/>
                </a:lnTo>
                <a:lnTo>
                  <a:pt x="4631526" y="150936"/>
                </a:lnTo>
                <a:lnTo>
                  <a:pt x="4632349" y="163630"/>
                </a:lnTo>
                <a:lnTo>
                  <a:pt x="4633227" y="176311"/>
                </a:lnTo>
                <a:lnTo>
                  <a:pt x="4634179" y="188976"/>
                </a:lnTo>
                <a:lnTo>
                  <a:pt x="4635220" y="201619"/>
                </a:lnTo>
                <a:lnTo>
                  <a:pt x="4636369" y="214238"/>
                </a:lnTo>
                <a:lnTo>
                  <a:pt x="4637642" y="226829"/>
                </a:lnTo>
                <a:lnTo>
                  <a:pt x="4639056" y="239389"/>
                </a:lnTo>
                <a:lnTo>
                  <a:pt x="4639056" y="237103"/>
                </a:lnTo>
                <a:close/>
              </a:path>
              <a:path w="7648194" h="1466971">
                <a:moveTo>
                  <a:pt x="4633721" y="2407"/>
                </a:moveTo>
                <a:lnTo>
                  <a:pt x="4630674" y="121"/>
                </a:lnTo>
                <a:lnTo>
                  <a:pt x="4568190" y="883"/>
                </a:lnTo>
                <a:lnTo>
                  <a:pt x="4509516" y="3169"/>
                </a:lnTo>
                <a:lnTo>
                  <a:pt x="4633721" y="6217"/>
                </a:lnTo>
                <a:lnTo>
                  <a:pt x="4633721" y="2407"/>
                </a:lnTo>
                <a:close/>
              </a:path>
              <a:path w="7648194" h="1466971">
                <a:moveTo>
                  <a:pt x="4721435" y="13178"/>
                </a:moveTo>
                <a:lnTo>
                  <a:pt x="4722876" y="8503"/>
                </a:lnTo>
                <a:lnTo>
                  <a:pt x="4879586" y="5384"/>
                </a:lnTo>
                <a:lnTo>
                  <a:pt x="4709921" y="4693"/>
                </a:lnTo>
                <a:lnTo>
                  <a:pt x="4716018" y="13075"/>
                </a:lnTo>
                <a:lnTo>
                  <a:pt x="4648591" y="205832"/>
                </a:lnTo>
                <a:lnTo>
                  <a:pt x="4648873" y="209031"/>
                </a:lnTo>
                <a:lnTo>
                  <a:pt x="4639056" y="237103"/>
                </a:lnTo>
                <a:lnTo>
                  <a:pt x="4651994" y="238492"/>
                </a:lnTo>
                <a:lnTo>
                  <a:pt x="4721435" y="13178"/>
                </a:lnTo>
                <a:close/>
              </a:path>
              <a:path w="7648194" h="1466971">
                <a:moveTo>
                  <a:pt x="4370969" y="243961"/>
                </a:moveTo>
                <a:lnTo>
                  <a:pt x="4399058" y="22633"/>
                </a:lnTo>
                <a:lnTo>
                  <a:pt x="4452366" y="19171"/>
                </a:lnTo>
                <a:lnTo>
                  <a:pt x="4399788" y="16885"/>
                </a:lnTo>
                <a:lnTo>
                  <a:pt x="4393692" y="22981"/>
                </a:lnTo>
                <a:lnTo>
                  <a:pt x="4364158" y="243961"/>
                </a:lnTo>
                <a:lnTo>
                  <a:pt x="4370969" y="243961"/>
                </a:lnTo>
                <a:close/>
              </a:path>
              <a:path w="7648194" h="1466971">
                <a:moveTo>
                  <a:pt x="4364158" y="243961"/>
                </a:moveTo>
                <a:lnTo>
                  <a:pt x="4393692" y="22981"/>
                </a:lnTo>
                <a:lnTo>
                  <a:pt x="4399788" y="16885"/>
                </a:lnTo>
                <a:lnTo>
                  <a:pt x="4452366" y="19171"/>
                </a:lnTo>
                <a:lnTo>
                  <a:pt x="4510278" y="16123"/>
                </a:lnTo>
                <a:lnTo>
                  <a:pt x="4386833" y="15361"/>
                </a:lnTo>
                <a:lnTo>
                  <a:pt x="4357822" y="243961"/>
                </a:lnTo>
                <a:lnTo>
                  <a:pt x="4364158" y="243961"/>
                </a:lnTo>
                <a:close/>
              </a:path>
              <a:path w="7648194" h="1466971">
                <a:moveTo>
                  <a:pt x="5449170" y="243961"/>
                </a:moveTo>
                <a:lnTo>
                  <a:pt x="5471105" y="74254"/>
                </a:lnTo>
                <a:lnTo>
                  <a:pt x="5464302" y="73273"/>
                </a:lnTo>
                <a:lnTo>
                  <a:pt x="5471921" y="67939"/>
                </a:lnTo>
                <a:lnTo>
                  <a:pt x="5471105" y="74254"/>
                </a:lnTo>
                <a:lnTo>
                  <a:pt x="5562941" y="73650"/>
                </a:lnTo>
                <a:lnTo>
                  <a:pt x="5543434" y="71180"/>
                </a:lnTo>
                <a:lnTo>
                  <a:pt x="5523962" y="68697"/>
                </a:lnTo>
                <a:lnTo>
                  <a:pt x="5458968" y="66415"/>
                </a:lnTo>
                <a:lnTo>
                  <a:pt x="5436019" y="243961"/>
                </a:lnTo>
                <a:lnTo>
                  <a:pt x="5449170" y="243961"/>
                </a:lnTo>
                <a:close/>
              </a:path>
              <a:path w="7648194" h="1466971">
                <a:moveTo>
                  <a:pt x="5416577" y="243961"/>
                </a:moveTo>
                <a:lnTo>
                  <a:pt x="5363718" y="61081"/>
                </a:lnTo>
                <a:lnTo>
                  <a:pt x="5358383" y="56509"/>
                </a:lnTo>
                <a:lnTo>
                  <a:pt x="5299183" y="53559"/>
                </a:lnTo>
                <a:lnTo>
                  <a:pt x="5331458" y="57265"/>
                </a:lnTo>
                <a:lnTo>
                  <a:pt x="5359632" y="60598"/>
                </a:lnTo>
                <a:lnTo>
                  <a:pt x="5415644" y="243961"/>
                </a:lnTo>
                <a:lnTo>
                  <a:pt x="5416577" y="243961"/>
                </a:lnTo>
                <a:close/>
              </a:path>
              <a:path w="7648194" h="1466971">
                <a:moveTo>
                  <a:pt x="5429000" y="243961"/>
                </a:moveTo>
                <a:lnTo>
                  <a:pt x="5370576" y="52699"/>
                </a:lnTo>
                <a:lnTo>
                  <a:pt x="5299183" y="53559"/>
                </a:lnTo>
                <a:lnTo>
                  <a:pt x="5358383" y="56509"/>
                </a:lnTo>
                <a:lnTo>
                  <a:pt x="5363718" y="61081"/>
                </a:lnTo>
                <a:lnTo>
                  <a:pt x="5416577" y="243961"/>
                </a:lnTo>
                <a:lnTo>
                  <a:pt x="5429000" y="243961"/>
                </a:lnTo>
                <a:close/>
              </a:path>
              <a:path w="7648194" h="1466971">
                <a:moveTo>
                  <a:pt x="5370576" y="52699"/>
                </a:moveTo>
                <a:lnTo>
                  <a:pt x="5332825" y="44348"/>
                </a:lnTo>
                <a:lnTo>
                  <a:pt x="5300431" y="40669"/>
                </a:lnTo>
                <a:lnTo>
                  <a:pt x="5268055" y="37099"/>
                </a:lnTo>
                <a:lnTo>
                  <a:pt x="5105230" y="33998"/>
                </a:lnTo>
                <a:lnTo>
                  <a:pt x="5137590" y="36907"/>
                </a:lnTo>
                <a:lnTo>
                  <a:pt x="5169936" y="39966"/>
                </a:lnTo>
                <a:lnTo>
                  <a:pt x="5202269" y="43166"/>
                </a:lnTo>
                <a:lnTo>
                  <a:pt x="5234588" y="46503"/>
                </a:lnTo>
                <a:lnTo>
                  <a:pt x="5266893" y="49969"/>
                </a:lnTo>
                <a:lnTo>
                  <a:pt x="5299183" y="53559"/>
                </a:lnTo>
                <a:lnTo>
                  <a:pt x="5370576" y="52699"/>
                </a:lnTo>
                <a:close/>
              </a:path>
              <a:path w="7648194" h="1466971">
                <a:moveTo>
                  <a:pt x="5235693" y="33644"/>
                </a:moveTo>
                <a:lnTo>
                  <a:pt x="5203342" y="30312"/>
                </a:lnTo>
                <a:lnTo>
                  <a:pt x="5170998" y="27111"/>
                </a:lnTo>
                <a:lnTo>
                  <a:pt x="5138657" y="24047"/>
                </a:lnTo>
                <a:lnTo>
                  <a:pt x="4943246" y="21915"/>
                </a:lnTo>
                <a:lnTo>
                  <a:pt x="4975666" y="23982"/>
                </a:lnTo>
                <a:lnTo>
                  <a:pt x="5008075" y="26230"/>
                </a:lnTo>
                <a:lnTo>
                  <a:pt x="5040472" y="28653"/>
                </a:lnTo>
                <a:lnTo>
                  <a:pt x="5072857" y="31245"/>
                </a:lnTo>
                <a:lnTo>
                  <a:pt x="5105230" y="33998"/>
                </a:lnTo>
                <a:lnTo>
                  <a:pt x="5268055" y="37099"/>
                </a:lnTo>
                <a:lnTo>
                  <a:pt x="5235693" y="33644"/>
                </a:lnTo>
                <a:close/>
              </a:path>
              <a:path w="7648194" h="1466971">
                <a:moveTo>
                  <a:pt x="5106316" y="21128"/>
                </a:moveTo>
                <a:lnTo>
                  <a:pt x="5073970" y="18362"/>
                </a:lnTo>
                <a:lnTo>
                  <a:pt x="4845921" y="16869"/>
                </a:lnTo>
                <a:lnTo>
                  <a:pt x="4878373" y="18352"/>
                </a:lnTo>
                <a:lnTo>
                  <a:pt x="4910815" y="20037"/>
                </a:lnTo>
                <a:lnTo>
                  <a:pt x="4943246" y="21915"/>
                </a:lnTo>
                <a:lnTo>
                  <a:pt x="5138657" y="24047"/>
                </a:lnTo>
                <a:lnTo>
                  <a:pt x="5106316" y="21128"/>
                </a:lnTo>
                <a:close/>
              </a:path>
              <a:path w="7648194" h="1466971">
                <a:moveTo>
                  <a:pt x="5041615" y="15756"/>
                </a:moveTo>
                <a:lnTo>
                  <a:pt x="5009249" y="13318"/>
                </a:lnTo>
                <a:lnTo>
                  <a:pt x="4748507" y="13690"/>
                </a:lnTo>
                <a:lnTo>
                  <a:pt x="4780987" y="14531"/>
                </a:lnTo>
                <a:lnTo>
                  <a:pt x="4813459" y="15593"/>
                </a:lnTo>
                <a:lnTo>
                  <a:pt x="4845921" y="16869"/>
                </a:lnTo>
                <a:lnTo>
                  <a:pt x="5073970" y="18362"/>
                </a:lnTo>
                <a:lnTo>
                  <a:pt x="5041615" y="15756"/>
                </a:lnTo>
                <a:close/>
              </a:path>
              <a:path w="7648194" h="1466971">
                <a:moveTo>
                  <a:pt x="5009249" y="13318"/>
                </a:moveTo>
                <a:lnTo>
                  <a:pt x="4976867" y="11054"/>
                </a:lnTo>
                <a:lnTo>
                  <a:pt x="4944465" y="8972"/>
                </a:lnTo>
                <a:lnTo>
                  <a:pt x="4722876" y="8503"/>
                </a:lnTo>
                <a:lnTo>
                  <a:pt x="4721435" y="13178"/>
                </a:lnTo>
                <a:lnTo>
                  <a:pt x="4748507" y="13690"/>
                </a:lnTo>
                <a:lnTo>
                  <a:pt x="5009249" y="13318"/>
                </a:lnTo>
                <a:close/>
              </a:path>
              <a:path w="7648194" h="1466971">
                <a:moveTo>
                  <a:pt x="4912039" y="7079"/>
                </a:moveTo>
                <a:lnTo>
                  <a:pt x="4879586" y="5384"/>
                </a:lnTo>
                <a:lnTo>
                  <a:pt x="4722876" y="8503"/>
                </a:lnTo>
                <a:lnTo>
                  <a:pt x="4944465" y="8972"/>
                </a:lnTo>
                <a:lnTo>
                  <a:pt x="4912039" y="7079"/>
                </a:lnTo>
                <a:close/>
              </a:path>
              <a:path w="7648194" h="1466971">
                <a:moveTo>
                  <a:pt x="7627888" y="243961"/>
                </a:moveTo>
                <a:lnTo>
                  <a:pt x="7642859" y="116707"/>
                </a:lnTo>
                <a:lnTo>
                  <a:pt x="7635240" y="109849"/>
                </a:lnTo>
                <a:lnTo>
                  <a:pt x="7595615" y="115945"/>
                </a:lnTo>
                <a:lnTo>
                  <a:pt x="7552182" y="125851"/>
                </a:lnTo>
                <a:lnTo>
                  <a:pt x="7598663" y="128137"/>
                </a:lnTo>
                <a:lnTo>
                  <a:pt x="7634079" y="118978"/>
                </a:lnTo>
                <a:lnTo>
                  <a:pt x="7618193" y="243961"/>
                </a:lnTo>
                <a:lnTo>
                  <a:pt x="7627888" y="243961"/>
                </a:lnTo>
                <a:close/>
              </a:path>
              <a:path w="7648194" h="1466971">
                <a:moveTo>
                  <a:pt x="7631341" y="243961"/>
                </a:moveTo>
                <a:lnTo>
                  <a:pt x="7648194" y="111373"/>
                </a:lnTo>
                <a:lnTo>
                  <a:pt x="7647432" y="106801"/>
                </a:lnTo>
                <a:lnTo>
                  <a:pt x="7644384" y="104515"/>
                </a:lnTo>
                <a:lnTo>
                  <a:pt x="7595615" y="115945"/>
                </a:lnTo>
                <a:lnTo>
                  <a:pt x="7635240" y="109849"/>
                </a:lnTo>
                <a:lnTo>
                  <a:pt x="7642859" y="116707"/>
                </a:lnTo>
                <a:lnTo>
                  <a:pt x="7627888" y="243961"/>
                </a:lnTo>
                <a:lnTo>
                  <a:pt x="7631341" y="243961"/>
                </a:lnTo>
                <a:close/>
              </a:path>
              <a:path w="7648194" h="1466971">
                <a:moveTo>
                  <a:pt x="4527764" y="243961"/>
                </a:moveTo>
                <a:lnTo>
                  <a:pt x="4528103" y="241763"/>
                </a:lnTo>
                <a:lnTo>
                  <a:pt x="4523232" y="178429"/>
                </a:lnTo>
                <a:lnTo>
                  <a:pt x="4514829" y="243961"/>
                </a:lnTo>
                <a:lnTo>
                  <a:pt x="4527764" y="243961"/>
                </a:lnTo>
                <a:close/>
              </a:path>
              <a:path w="7648194" h="1466971">
                <a:moveTo>
                  <a:pt x="4533138" y="171571"/>
                </a:moveTo>
                <a:lnTo>
                  <a:pt x="4530090" y="170809"/>
                </a:lnTo>
                <a:lnTo>
                  <a:pt x="4527042" y="170809"/>
                </a:lnTo>
                <a:lnTo>
                  <a:pt x="4523994" y="173857"/>
                </a:lnTo>
                <a:lnTo>
                  <a:pt x="4533138" y="171571"/>
                </a:lnTo>
                <a:close/>
              </a:path>
              <a:path w="7648194" h="1466971">
                <a:moveTo>
                  <a:pt x="4568952" y="13837"/>
                </a:moveTo>
                <a:lnTo>
                  <a:pt x="4621458" y="13155"/>
                </a:lnTo>
                <a:lnTo>
                  <a:pt x="4621279" y="11464"/>
                </a:lnTo>
                <a:lnTo>
                  <a:pt x="4392930" y="10027"/>
                </a:lnTo>
                <a:lnTo>
                  <a:pt x="4386833" y="12313"/>
                </a:lnTo>
                <a:lnTo>
                  <a:pt x="4386833" y="15361"/>
                </a:lnTo>
                <a:lnTo>
                  <a:pt x="4510278" y="16123"/>
                </a:lnTo>
                <a:lnTo>
                  <a:pt x="4568952" y="13837"/>
                </a:lnTo>
                <a:close/>
              </a:path>
              <a:path w="7648194" h="1466971">
                <a:moveTo>
                  <a:pt x="6011755" y="243961"/>
                </a:moveTo>
                <a:lnTo>
                  <a:pt x="6052434" y="152371"/>
                </a:lnTo>
                <a:lnTo>
                  <a:pt x="6054090" y="147187"/>
                </a:lnTo>
                <a:lnTo>
                  <a:pt x="6113525" y="147187"/>
                </a:lnTo>
                <a:lnTo>
                  <a:pt x="6048756" y="138805"/>
                </a:lnTo>
                <a:lnTo>
                  <a:pt x="6042660" y="140329"/>
                </a:lnTo>
                <a:lnTo>
                  <a:pt x="6041136" y="143377"/>
                </a:lnTo>
                <a:lnTo>
                  <a:pt x="6047232" y="151759"/>
                </a:lnTo>
                <a:lnTo>
                  <a:pt x="6010003" y="243961"/>
                </a:lnTo>
                <a:lnTo>
                  <a:pt x="6011755" y="243961"/>
                </a:lnTo>
                <a:close/>
              </a:path>
              <a:path w="7648194" h="1466971">
                <a:moveTo>
                  <a:pt x="7470725" y="156893"/>
                </a:moveTo>
                <a:lnTo>
                  <a:pt x="7510271" y="148711"/>
                </a:lnTo>
                <a:lnTo>
                  <a:pt x="7460742" y="145663"/>
                </a:lnTo>
                <a:lnTo>
                  <a:pt x="7458456" y="150235"/>
                </a:lnTo>
                <a:lnTo>
                  <a:pt x="7471409" y="151759"/>
                </a:lnTo>
                <a:lnTo>
                  <a:pt x="7466075" y="157855"/>
                </a:lnTo>
                <a:lnTo>
                  <a:pt x="7463027" y="204337"/>
                </a:lnTo>
                <a:lnTo>
                  <a:pt x="7459217" y="198241"/>
                </a:lnTo>
                <a:lnTo>
                  <a:pt x="7454531" y="193111"/>
                </a:lnTo>
                <a:lnTo>
                  <a:pt x="7452860" y="191641"/>
                </a:lnTo>
                <a:lnTo>
                  <a:pt x="7427501" y="189271"/>
                </a:lnTo>
                <a:lnTo>
                  <a:pt x="7438294" y="196258"/>
                </a:lnTo>
                <a:lnTo>
                  <a:pt x="7450836" y="206623"/>
                </a:lnTo>
                <a:lnTo>
                  <a:pt x="7463790" y="208909"/>
                </a:lnTo>
                <a:lnTo>
                  <a:pt x="7470725" y="156893"/>
                </a:lnTo>
                <a:close/>
              </a:path>
              <a:path w="7648194" h="1466971">
                <a:moveTo>
                  <a:pt x="7554467" y="138805"/>
                </a:moveTo>
                <a:lnTo>
                  <a:pt x="7598663" y="128137"/>
                </a:lnTo>
                <a:lnTo>
                  <a:pt x="7552182" y="125851"/>
                </a:lnTo>
                <a:lnTo>
                  <a:pt x="7507986" y="135757"/>
                </a:lnTo>
                <a:lnTo>
                  <a:pt x="7463790" y="144901"/>
                </a:lnTo>
                <a:lnTo>
                  <a:pt x="7460742" y="145663"/>
                </a:lnTo>
                <a:lnTo>
                  <a:pt x="7510271" y="148711"/>
                </a:lnTo>
                <a:lnTo>
                  <a:pt x="7554467" y="138805"/>
                </a:lnTo>
                <a:close/>
              </a:path>
              <a:path w="7648194" h="1466971">
                <a:moveTo>
                  <a:pt x="6023176" y="243961"/>
                </a:moveTo>
                <a:lnTo>
                  <a:pt x="6052434" y="152371"/>
                </a:lnTo>
                <a:lnTo>
                  <a:pt x="6011755" y="243961"/>
                </a:lnTo>
                <a:lnTo>
                  <a:pt x="6023176" y="243961"/>
                </a:lnTo>
                <a:close/>
              </a:path>
              <a:path w="7648194" h="1466971">
                <a:moveTo>
                  <a:pt x="6007809" y="243961"/>
                </a:moveTo>
                <a:lnTo>
                  <a:pt x="6007582" y="230359"/>
                </a:lnTo>
                <a:lnTo>
                  <a:pt x="6006332" y="219144"/>
                </a:lnTo>
                <a:lnTo>
                  <a:pt x="6003940" y="208204"/>
                </a:lnTo>
                <a:lnTo>
                  <a:pt x="6000210" y="197522"/>
                </a:lnTo>
                <a:lnTo>
                  <a:pt x="5994946" y="187085"/>
                </a:lnTo>
                <a:lnTo>
                  <a:pt x="5987951" y="176877"/>
                </a:lnTo>
                <a:lnTo>
                  <a:pt x="5979029" y="166885"/>
                </a:lnTo>
                <a:lnTo>
                  <a:pt x="5945522" y="158232"/>
                </a:lnTo>
                <a:lnTo>
                  <a:pt x="5956304" y="165131"/>
                </a:lnTo>
                <a:lnTo>
                  <a:pt x="5966460" y="173095"/>
                </a:lnTo>
                <a:lnTo>
                  <a:pt x="5973665" y="179878"/>
                </a:lnTo>
                <a:lnTo>
                  <a:pt x="5981496" y="189771"/>
                </a:lnTo>
                <a:lnTo>
                  <a:pt x="5987266" y="200321"/>
                </a:lnTo>
                <a:lnTo>
                  <a:pt x="5991229" y="211433"/>
                </a:lnTo>
                <a:lnTo>
                  <a:pt x="5993643" y="223006"/>
                </a:lnTo>
                <a:lnTo>
                  <a:pt x="5994760" y="234944"/>
                </a:lnTo>
                <a:lnTo>
                  <a:pt x="5994817" y="243961"/>
                </a:lnTo>
                <a:lnTo>
                  <a:pt x="6007809" y="243961"/>
                </a:lnTo>
                <a:close/>
              </a:path>
              <a:path w="7648194" h="1466971">
                <a:moveTo>
                  <a:pt x="5967984" y="157093"/>
                </a:moveTo>
                <a:lnTo>
                  <a:pt x="5963173" y="153789"/>
                </a:lnTo>
                <a:lnTo>
                  <a:pt x="5922466" y="147163"/>
                </a:lnTo>
                <a:lnTo>
                  <a:pt x="5934211" y="152282"/>
                </a:lnTo>
                <a:lnTo>
                  <a:pt x="5945522" y="158232"/>
                </a:lnTo>
                <a:lnTo>
                  <a:pt x="5979029" y="166885"/>
                </a:lnTo>
                <a:lnTo>
                  <a:pt x="5967984" y="157093"/>
                </a:lnTo>
                <a:close/>
              </a:path>
              <a:path w="7648194" h="1466971">
                <a:moveTo>
                  <a:pt x="5952229" y="147107"/>
                </a:moveTo>
                <a:lnTo>
                  <a:pt x="5940895" y="141216"/>
                </a:lnTo>
                <a:lnTo>
                  <a:pt x="5929226" y="136042"/>
                </a:lnTo>
                <a:lnTo>
                  <a:pt x="5873104" y="132672"/>
                </a:lnTo>
                <a:lnTo>
                  <a:pt x="5885608" y="135631"/>
                </a:lnTo>
                <a:lnTo>
                  <a:pt x="5898068" y="138955"/>
                </a:lnTo>
                <a:lnTo>
                  <a:pt x="5910386" y="142760"/>
                </a:lnTo>
                <a:lnTo>
                  <a:pt x="5922466" y="147163"/>
                </a:lnTo>
                <a:lnTo>
                  <a:pt x="5963173" y="153789"/>
                </a:lnTo>
                <a:lnTo>
                  <a:pt x="5952229" y="147107"/>
                </a:lnTo>
                <a:close/>
              </a:path>
              <a:path w="7648194" h="1466971">
                <a:moveTo>
                  <a:pt x="5917275" y="131513"/>
                </a:moveTo>
                <a:lnTo>
                  <a:pt x="5905098" y="127553"/>
                </a:lnTo>
                <a:lnTo>
                  <a:pt x="5892748" y="124090"/>
                </a:lnTo>
                <a:lnTo>
                  <a:pt x="5880280" y="121050"/>
                </a:lnTo>
                <a:lnTo>
                  <a:pt x="5867748" y="118360"/>
                </a:lnTo>
                <a:lnTo>
                  <a:pt x="5855208" y="115945"/>
                </a:lnTo>
                <a:lnTo>
                  <a:pt x="5835978" y="112478"/>
                </a:lnTo>
                <a:lnTo>
                  <a:pt x="5816682" y="109146"/>
                </a:lnTo>
                <a:lnTo>
                  <a:pt x="5797328" y="105939"/>
                </a:lnTo>
                <a:lnTo>
                  <a:pt x="5777922" y="102847"/>
                </a:lnTo>
                <a:lnTo>
                  <a:pt x="5758471" y="99861"/>
                </a:lnTo>
                <a:lnTo>
                  <a:pt x="5643841" y="97194"/>
                </a:lnTo>
                <a:lnTo>
                  <a:pt x="5663855" y="99805"/>
                </a:lnTo>
                <a:lnTo>
                  <a:pt x="5683863" y="102457"/>
                </a:lnTo>
                <a:lnTo>
                  <a:pt x="5703860" y="105164"/>
                </a:lnTo>
                <a:lnTo>
                  <a:pt x="5723840" y="107939"/>
                </a:lnTo>
                <a:lnTo>
                  <a:pt x="5743800" y="110795"/>
                </a:lnTo>
                <a:lnTo>
                  <a:pt x="5763734" y="113748"/>
                </a:lnTo>
                <a:lnTo>
                  <a:pt x="5783636" y="116809"/>
                </a:lnTo>
                <a:lnTo>
                  <a:pt x="5803501" y="119994"/>
                </a:lnTo>
                <a:lnTo>
                  <a:pt x="5823325" y="123316"/>
                </a:lnTo>
                <a:lnTo>
                  <a:pt x="5843102" y="126787"/>
                </a:lnTo>
                <a:lnTo>
                  <a:pt x="5862827" y="130423"/>
                </a:lnTo>
                <a:lnTo>
                  <a:pt x="5873104" y="132672"/>
                </a:lnTo>
                <a:lnTo>
                  <a:pt x="5929226" y="136042"/>
                </a:lnTo>
                <a:lnTo>
                  <a:pt x="5917275" y="131513"/>
                </a:lnTo>
                <a:close/>
              </a:path>
              <a:path w="7648194" h="1466971">
                <a:moveTo>
                  <a:pt x="5738981" y="96970"/>
                </a:moveTo>
                <a:lnTo>
                  <a:pt x="5719459" y="94166"/>
                </a:lnTo>
                <a:lnTo>
                  <a:pt x="5699912" y="91437"/>
                </a:lnTo>
                <a:lnTo>
                  <a:pt x="5680346" y="88775"/>
                </a:lnTo>
                <a:lnTo>
                  <a:pt x="5660769" y="86170"/>
                </a:lnTo>
                <a:lnTo>
                  <a:pt x="5641186" y="83611"/>
                </a:lnTo>
                <a:lnTo>
                  <a:pt x="5621606" y="81090"/>
                </a:lnTo>
                <a:lnTo>
                  <a:pt x="5602033" y="78596"/>
                </a:lnTo>
                <a:lnTo>
                  <a:pt x="5582476" y="76119"/>
                </a:lnTo>
                <a:lnTo>
                  <a:pt x="5562941" y="73650"/>
                </a:lnTo>
                <a:lnTo>
                  <a:pt x="5471105" y="74254"/>
                </a:lnTo>
                <a:lnTo>
                  <a:pt x="5484137" y="76132"/>
                </a:lnTo>
                <a:lnTo>
                  <a:pt x="5504013" y="78910"/>
                </a:lnTo>
                <a:lnTo>
                  <a:pt x="5523924" y="81618"/>
                </a:lnTo>
                <a:lnTo>
                  <a:pt x="5543865" y="84271"/>
                </a:lnTo>
                <a:lnTo>
                  <a:pt x="5563831" y="86884"/>
                </a:lnTo>
                <a:lnTo>
                  <a:pt x="5583817" y="89468"/>
                </a:lnTo>
                <a:lnTo>
                  <a:pt x="5603817" y="92039"/>
                </a:lnTo>
                <a:lnTo>
                  <a:pt x="5623827" y="94610"/>
                </a:lnTo>
                <a:lnTo>
                  <a:pt x="5643841" y="97194"/>
                </a:lnTo>
                <a:lnTo>
                  <a:pt x="5758471" y="99861"/>
                </a:lnTo>
                <a:lnTo>
                  <a:pt x="5738981" y="96970"/>
                </a:lnTo>
                <a:close/>
              </a:path>
              <a:path w="7648194" h="1466971">
                <a:moveTo>
                  <a:pt x="5504532" y="66193"/>
                </a:moveTo>
                <a:lnTo>
                  <a:pt x="5485151" y="63658"/>
                </a:lnTo>
                <a:lnTo>
                  <a:pt x="5465826" y="61081"/>
                </a:lnTo>
                <a:lnTo>
                  <a:pt x="5462778" y="61081"/>
                </a:lnTo>
                <a:lnTo>
                  <a:pt x="5459730" y="63367"/>
                </a:lnTo>
                <a:lnTo>
                  <a:pt x="5458968" y="66415"/>
                </a:lnTo>
                <a:lnTo>
                  <a:pt x="5523962" y="68697"/>
                </a:lnTo>
                <a:lnTo>
                  <a:pt x="5504532" y="66193"/>
                </a:lnTo>
                <a:close/>
              </a:path>
              <a:path w="7648194" h="1466971">
                <a:moveTo>
                  <a:pt x="6313933" y="243961"/>
                </a:moveTo>
                <a:lnTo>
                  <a:pt x="6307073" y="182239"/>
                </a:lnTo>
                <a:lnTo>
                  <a:pt x="6310472" y="243961"/>
                </a:lnTo>
                <a:lnTo>
                  <a:pt x="6313933" y="243961"/>
                </a:lnTo>
                <a:close/>
              </a:path>
              <a:path w="7648194" h="1466971">
                <a:moveTo>
                  <a:pt x="6320040" y="243961"/>
                </a:moveTo>
                <a:lnTo>
                  <a:pt x="6314694" y="174619"/>
                </a:lnTo>
                <a:lnTo>
                  <a:pt x="6242304" y="174619"/>
                </a:lnTo>
                <a:lnTo>
                  <a:pt x="6302165" y="181662"/>
                </a:lnTo>
                <a:lnTo>
                  <a:pt x="6301740" y="176143"/>
                </a:lnTo>
                <a:lnTo>
                  <a:pt x="6307073" y="182239"/>
                </a:lnTo>
                <a:lnTo>
                  <a:pt x="6316635" y="243961"/>
                </a:lnTo>
                <a:lnTo>
                  <a:pt x="6320040" y="243961"/>
                </a:lnTo>
                <a:close/>
              </a:path>
              <a:path w="7648194" h="1466971">
                <a:moveTo>
                  <a:pt x="6313932" y="171571"/>
                </a:moveTo>
                <a:lnTo>
                  <a:pt x="6311645" y="169285"/>
                </a:lnTo>
                <a:lnTo>
                  <a:pt x="6308597" y="169285"/>
                </a:lnTo>
                <a:lnTo>
                  <a:pt x="6176771" y="167761"/>
                </a:lnTo>
                <a:lnTo>
                  <a:pt x="6242304" y="174619"/>
                </a:lnTo>
                <a:lnTo>
                  <a:pt x="6314694" y="174619"/>
                </a:lnTo>
                <a:lnTo>
                  <a:pt x="6313932" y="171571"/>
                </a:lnTo>
                <a:close/>
              </a:path>
              <a:path w="7648194" h="1466971">
                <a:moveTo>
                  <a:pt x="6243827" y="162427"/>
                </a:moveTo>
                <a:lnTo>
                  <a:pt x="6178295" y="154807"/>
                </a:lnTo>
                <a:lnTo>
                  <a:pt x="6113525" y="147187"/>
                </a:lnTo>
                <a:lnTo>
                  <a:pt x="6052434" y="152371"/>
                </a:lnTo>
                <a:lnTo>
                  <a:pt x="6112001" y="159379"/>
                </a:lnTo>
                <a:lnTo>
                  <a:pt x="6176771" y="167761"/>
                </a:lnTo>
                <a:lnTo>
                  <a:pt x="6308597" y="169285"/>
                </a:lnTo>
                <a:lnTo>
                  <a:pt x="6243827" y="162427"/>
                </a:lnTo>
                <a:close/>
              </a:path>
              <a:path w="7648194" h="1466971">
                <a:moveTo>
                  <a:pt x="7463790" y="208909"/>
                </a:moveTo>
                <a:lnTo>
                  <a:pt x="7450836" y="206623"/>
                </a:lnTo>
                <a:lnTo>
                  <a:pt x="7448550" y="205861"/>
                </a:lnTo>
                <a:lnTo>
                  <a:pt x="7447788" y="205099"/>
                </a:lnTo>
                <a:lnTo>
                  <a:pt x="7450836" y="206623"/>
                </a:lnTo>
                <a:lnTo>
                  <a:pt x="7438294" y="196258"/>
                </a:lnTo>
                <a:lnTo>
                  <a:pt x="7447910" y="205262"/>
                </a:lnTo>
                <a:lnTo>
                  <a:pt x="7452359" y="211195"/>
                </a:lnTo>
                <a:lnTo>
                  <a:pt x="7463790" y="208909"/>
                </a:lnTo>
                <a:close/>
              </a:path>
              <a:path w="7648194" h="1466971">
                <a:moveTo>
                  <a:pt x="7444584" y="184357"/>
                </a:moveTo>
                <a:lnTo>
                  <a:pt x="7392439" y="180200"/>
                </a:lnTo>
                <a:lnTo>
                  <a:pt x="7404520" y="181622"/>
                </a:lnTo>
                <a:lnTo>
                  <a:pt x="7416225" y="184519"/>
                </a:lnTo>
                <a:lnTo>
                  <a:pt x="7427501" y="189271"/>
                </a:lnTo>
                <a:lnTo>
                  <a:pt x="7452860" y="191641"/>
                </a:lnTo>
                <a:lnTo>
                  <a:pt x="7444584" y="184357"/>
                </a:lnTo>
                <a:close/>
              </a:path>
              <a:path w="7648194" h="1466971">
                <a:moveTo>
                  <a:pt x="7433890" y="177720"/>
                </a:moveTo>
                <a:lnTo>
                  <a:pt x="7422561" y="172937"/>
                </a:lnTo>
                <a:lnTo>
                  <a:pt x="7297054" y="173366"/>
                </a:lnTo>
                <a:lnTo>
                  <a:pt x="7284385" y="174748"/>
                </a:lnTo>
                <a:lnTo>
                  <a:pt x="7271711" y="176132"/>
                </a:lnTo>
                <a:lnTo>
                  <a:pt x="7259030" y="177510"/>
                </a:lnTo>
                <a:lnTo>
                  <a:pt x="7246344" y="178878"/>
                </a:lnTo>
                <a:lnTo>
                  <a:pt x="7380035" y="179874"/>
                </a:lnTo>
                <a:lnTo>
                  <a:pt x="7392439" y="180200"/>
                </a:lnTo>
                <a:lnTo>
                  <a:pt x="7444584" y="184357"/>
                </a:lnTo>
                <a:lnTo>
                  <a:pt x="7433890" y="177720"/>
                </a:lnTo>
                <a:close/>
              </a:path>
              <a:path w="7648194" h="1466971">
                <a:moveTo>
                  <a:pt x="7422561" y="172937"/>
                </a:moveTo>
                <a:lnTo>
                  <a:pt x="7410710" y="169745"/>
                </a:lnTo>
                <a:lnTo>
                  <a:pt x="7347608" y="168451"/>
                </a:lnTo>
                <a:lnTo>
                  <a:pt x="7335011" y="169285"/>
                </a:lnTo>
                <a:lnTo>
                  <a:pt x="7322367" y="170628"/>
                </a:lnTo>
                <a:lnTo>
                  <a:pt x="7309714" y="171990"/>
                </a:lnTo>
                <a:lnTo>
                  <a:pt x="7297054" y="173366"/>
                </a:lnTo>
                <a:lnTo>
                  <a:pt x="7422561" y="172937"/>
                </a:lnTo>
                <a:close/>
              </a:path>
              <a:path w="7648194" h="1466971">
                <a:moveTo>
                  <a:pt x="7398452" y="167881"/>
                </a:moveTo>
                <a:lnTo>
                  <a:pt x="7385900" y="167083"/>
                </a:lnTo>
                <a:lnTo>
                  <a:pt x="7373166" y="167087"/>
                </a:lnTo>
                <a:lnTo>
                  <a:pt x="7360364" y="167631"/>
                </a:lnTo>
                <a:lnTo>
                  <a:pt x="7347608" y="168451"/>
                </a:lnTo>
                <a:lnTo>
                  <a:pt x="7410710" y="169745"/>
                </a:lnTo>
                <a:lnTo>
                  <a:pt x="7398452" y="167881"/>
                </a:lnTo>
                <a:close/>
              </a:path>
              <a:path w="7648194" h="1466971">
                <a:moveTo>
                  <a:pt x="7466075" y="157855"/>
                </a:moveTo>
                <a:lnTo>
                  <a:pt x="7471409" y="151759"/>
                </a:lnTo>
                <a:lnTo>
                  <a:pt x="7458456" y="150235"/>
                </a:lnTo>
                <a:lnTo>
                  <a:pt x="7452860" y="191641"/>
                </a:lnTo>
                <a:lnTo>
                  <a:pt x="7454531" y="193111"/>
                </a:lnTo>
                <a:lnTo>
                  <a:pt x="7459217" y="198241"/>
                </a:lnTo>
                <a:lnTo>
                  <a:pt x="7463027" y="204337"/>
                </a:lnTo>
                <a:lnTo>
                  <a:pt x="7466075" y="157855"/>
                </a:lnTo>
                <a:close/>
              </a:path>
              <a:path w="7648194" h="1466971">
                <a:moveTo>
                  <a:pt x="7459217" y="214243"/>
                </a:moveTo>
                <a:lnTo>
                  <a:pt x="7461504" y="213481"/>
                </a:lnTo>
                <a:lnTo>
                  <a:pt x="7463790" y="208909"/>
                </a:lnTo>
                <a:lnTo>
                  <a:pt x="7452359" y="211195"/>
                </a:lnTo>
                <a:lnTo>
                  <a:pt x="7456169" y="215005"/>
                </a:lnTo>
                <a:lnTo>
                  <a:pt x="7459217" y="214243"/>
                </a:lnTo>
                <a:close/>
              </a:path>
              <a:path w="7648194" h="1466971">
                <a:moveTo>
                  <a:pt x="7039198" y="243961"/>
                </a:moveTo>
                <a:lnTo>
                  <a:pt x="7034784" y="208909"/>
                </a:lnTo>
                <a:lnTo>
                  <a:pt x="7040880" y="202051"/>
                </a:lnTo>
                <a:lnTo>
                  <a:pt x="6864392" y="199849"/>
                </a:lnTo>
                <a:lnTo>
                  <a:pt x="6851278" y="199846"/>
                </a:lnTo>
                <a:lnTo>
                  <a:pt x="6766559" y="203575"/>
                </a:lnTo>
                <a:lnTo>
                  <a:pt x="7027925" y="202813"/>
                </a:lnTo>
                <a:lnTo>
                  <a:pt x="7028451" y="209188"/>
                </a:lnTo>
                <a:lnTo>
                  <a:pt x="7031340" y="243961"/>
                </a:lnTo>
                <a:lnTo>
                  <a:pt x="7039198" y="243961"/>
                </a:lnTo>
                <a:close/>
              </a:path>
              <a:path w="7648194" h="1466971">
                <a:moveTo>
                  <a:pt x="7082529" y="243961"/>
                </a:moveTo>
                <a:lnTo>
                  <a:pt x="7087473" y="205578"/>
                </a:lnTo>
                <a:lnTo>
                  <a:pt x="7088123" y="200527"/>
                </a:lnTo>
                <a:lnTo>
                  <a:pt x="7075169" y="199003"/>
                </a:lnTo>
                <a:lnTo>
                  <a:pt x="7069359" y="243961"/>
                </a:lnTo>
                <a:lnTo>
                  <a:pt x="7082529" y="243961"/>
                </a:lnTo>
                <a:close/>
              </a:path>
              <a:path w="7648194" h="1466971">
                <a:moveTo>
                  <a:pt x="6767502" y="243961"/>
                </a:moveTo>
                <a:lnTo>
                  <a:pt x="6777527" y="212044"/>
                </a:lnTo>
                <a:lnTo>
                  <a:pt x="6785749" y="212192"/>
                </a:lnTo>
                <a:lnTo>
                  <a:pt x="6929969" y="212197"/>
                </a:lnTo>
                <a:lnTo>
                  <a:pt x="6943082" y="211946"/>
                </a:lnTo>
                <a:lnTo>
                  <a:pt x="6956193" y="211651"/>
                </a:lnTo>
                <a:lnTo>
                  <a:pt x="6969302" y="211311"/>
                </a:lnTo>
                <a:lnTo>
                  <a:pt x="6982407" y="210924"/>
                </a:lnTo>
                <a:lnTo>
                  <a:pt x="6995508" y="210492"/>
                </a:lnTo>
                <a:lnTo>
                  <a:pt x="7008605" y="210012"/>
                </a:lnTo>
                <a:lnTo>
                  <a:pt x="7021697" y="209485"/>
                </a:lnTo>
                <a:lnTo>
                  <a:pt x="7028451" y="209188"/>
                </a:lnTo>
                <a:lnTo>
                  <a:pt x="6778752" y="208147"/>
                </a:lnTo>
                <a:lnTo>
                  <a:pt x="6772656" y="211957"/>
                </a:lnTo>
                <a:lnTo>
                  <a:pt x="6760123" y="243961"/>
                </a:lnTo>
                <a:lnTo>
                  <a:pt x="6767502" y="243961"/>
                </a:lnTo>
                <a:close/>
              </a:path>
              <a:path w="7648194" h="1466971">
                <a:moveTo>
                  <a:pt x="6903739" y="212567"/>
                </a:moveTo>
                <a:lnTo>
                  <a:pt x="6916854" y="212403"/>
                </a:lnTo>
                <a:lnTo>
                  <a:pt x="6929969" y="212197"/>
                </a:lnTo>
                <a:lnTo>
                  <a:pt x="6798848" y="212390"/>
                </a:lnTo>
                <a:lnTo>
                  <a:pt x="6811950" y="212551"/>
                </a:lnTo>
                <a:lnTo>
                  <a:pt x="6838166" y="212756"/>
                </a:lnTo>
                <a:lnTo>
                  <a:pt x="6903739" y="212567"/>
                </a:lnTo>
                <a:close/>
              </a:path>
              <a:path w="7648194" h="1466971">
                <a:moveTo>
                  <a:pt x="6760123" y="243961"/>
                </a:moveTo>
                <a:lnTo>
                  <a:pt x="6772656" y="211957"/>
                </a:lnTo>
                <a:lnTo>
                  <a:pt x="6778752" y="208147"/>
                </a:lnTo>
                <a:lnTo>
                  <a:pt x="7028451" y="209188"/>
                </a:lnTo>
                <a:lnTo>
                  <a:pt x="7027925" y="202813"/>
                </a:lnTo>
                <a:lnTo>
                  <a:pt x="6766559" y="203575"/>
                </a:lnTo>
                <a:lnTo>
                  <a:pt x="6753910" y="243961"/>
                </a:lnTo>
                <a:lnTo>
                  <a:pt x="6760123" y="243961"/>
                </a:lnTo>
                <a:close/>
              </a:path>
              <a:path w="7648194" h="1466971">
                <a:moveTo>
                  <a:pt x="6851278" y="199846"/>
                </a:moveTo>
                <a:lnTo>
                  <a:pt x="6811950" y="199597"/>
                </a:lnTo>
                <a:lnTo>
                  <a:pt x="6798848" y="199436"/>
                </a:lnTo>
                <a:lnTo>
                  <a:pt x="6785749" y="199238"/>
                </a:lnTo>
                <a:lnTo>
                  <a:pt x="6772656" y="199003"/>
                </a:lnTo>
                <a:lnTo>
                  <a:pt x="6769608" y="199003"/>
                </a:lnTo>
                <a:lnTo>
                  <a:pt x="6766559" y="203575"/>
                </a:lnTo>
                <a:lnTo>
                  <a:pt x="6851278" y="199846"/>
                </a:lnTo>
                <a:close/>
              </a:path>
              <a:path w="7648194" h="1466971">
                <a:moveTo>
                  <a:pt x="4650485" y="243961"/>
                </a:moveTo>
                <a:lnTo>
                  <a:pt x="4651248" y="240913"/>
                </a:lnTo>
                <a:lnTo>
                  <a:pt x="4651954" y="238620"/>
                </a:lnTo>
                <a:lnTo>
                  <a:pt x="4651994" y="238492"/>
                </a:lnTo>
                <a:lnTo>
                  <a:pt x="4639056" y="237103"/>
                </a:lnTo>
                <a:lnTo>
                  <a:pt x="4639056" y="242437"/>
                </a:lnTo>
                <a:lnTo>
                  <a:pt x="4640198" y="243961"/>
                </a:lnTo>
                <a:lnTo>
                  <a:pt x="4650485" y="243961"/>
                </a:lnTo>
                <a:close/>
              </a:path>
              <a:path w="7648194" h="1466971">
                <a:moveTo>
                  <a:pt x="4633721" y="6217"/>
                </a:moveTo>
                <a:lnTo>
                  <a:pt x="4620768" y="6979"/>
                </a:lnTo>
                <a:lnTo>
                  <a:pt x="4627626" y="13075"/>
                </a:lnTo>
                <a:lnTo>
                  <a:pt x="4635116" y="18793"/>
                </a:lnTo>
                <a:lnTo>
                  <a:pt x="4633721" y="6217"/>
                </a:lnTo>
                <a:close/>
              </a:path>
              <a:path w="7648194" h="1466971">
                <a:moveTo>
                  <a:pt x="6718974" y="243961"/>
                </a:moveTo>
                <a:lnTo>
                  <a:pt x="6710378" y="233803"/>
                </a:lnTo>
                <a:lnTo>
                  <a:pt x="6701221" y="225642"/>
                </a:lnTo>
                <a:lnTo>
                  <a:pt x="6690883" y="218289"/>
                </a:lnTo>
                <a:lnTo>
                  <a:pt x="6649112" y="212499"/>
                </a:lnTo>
                <a:lnTo>
                  <a:pt x="6662445" y="217754"/>
                </a:lnTo>
                <a:lnTo>
                  <a:pt x="6674873" y="223681"/>
                </a:lnTo>
                <a:lnTo>
                  <a:pt x="6686127" y="230307"/>
                </a:lnTo>
                <a:lnTo>
                  <a:pt x="6695939" y="237656"/>
                </a:lnTo>
                <a:lnTo>
                  <a:pt x="6702248" y="243961"/>
                </a:lnTo>
                <a:lnTo>
                  <a:pt x="6718974" y="243961"/>
                </a:lnTo>
                <a:close/>
              </a:path>
              <a:path w="7648194" h="1466971">
                <a:moveTo>
                  <a:pt x="6679535" y="211702"/>
                </a:moveTo>
                <a:lnTo>
                  <a:pt x="6667349" y="205843"/>
                </a:lnTo>
                <a:lnTo>
                  <a:pt x="6654497" y="200670"/>
                </a:lnTo>
                <a:lnTo>
                  <a:pt x="6592065" y="197700"/>
                </a:lnTo>
                <a:lnTo>
                  <a:pt x="6606348" y="200518"/>
                </a:lnTo>
                <a:lnTo>
                  <a:pt x="6620796" y="203907"/>
                </a:lnTo>
                <a:lnTo>
                  <a:pt x="6635139" y="207892"/>
                </a:lnTo>
                <a:lnTo>
                  <a:pt x="6649112" y="212499"/>
                </a:lnTo>
                <a:lnTo>
                  <a:pt x="6690883" y="218289"/>
                </a:lnTo>
                <a:lnTo>
                  <a:pt x="6679535" y="211702"/>
                </a:lnTo>
                <a:close/>
              </a:path>
              <a:path w="7648194" h="1466971">
                <a:moveTo>
                  <a:pt x="6641151" y="196145"/>
                </a:moveTo>
                <a:lnTo>
                  <a:pt x="6627482" y="192227"/>
                </a:lnTo>
                <a:lnTo>
                  <a:pt x="6552870" y="192418"/>
                </a:lnTo>
                <a:lnTo>
                  <a:pt x="6565058" y="193676"/>
                </a:lnTo>
                <a:lnTo>
                  <a:pt x="6578212" y="195428"/>
                </a:lnTo>
                <a:lnTo>
                  <a:pt x="6592065" y="197700"/>
                </a:lnTo>
                <a:lnTo>
                  <a:pt x="6654497" y="200670"/>
                </a:lnTo>
                <a:lnTo>
                  <a:pt x="6641151" y="196145"/>
                </a:lnTo>
                <a:close/>
              </a:path>
              <a:path w="7648194" h="1466971">
                <a:moveTo>
                  <a:pt x="6627482" y="192227"/>
                </a:moveTo>
                <a:lnTo>
                  <a:pt x="6613663" y="188875"/>
                </a:lnTo>
                <a:lnTo>
                  <a:pt x="6510446" y="189961"/>
                </a:lnTo>
                <a:lnTo>
                  <a:pt x="6521196" y="190621"/>
                </a:lnTo>
                <a:lnTo>
                  <a:pt x="6536436" y="191383"/>
                </a:lnTo>
                <a:lnTo>
                  <a:pt x="6541915" y="191629"/>
                </a:lnTo>
                <a:lnTo>
                  <a:pt x="6552870" y="192418"/>
                </a:lnTo>
                <a:lnTo>
                  <a:pt x="6627482" y="192227"/>
                </a:lnTo>
                <a:close/>
              </a:path>
              <a:path w="7648194" h="1466971">
                <a:moveTo>
                  <a:pt x="6485692" y="189988"/>
                </a:moveTo>
                <a:lnTo>
                  <a:pt x="6498532" y="189732"/>
                </a:lnTo>
                <a:lnTo>
                  <a:pt x="6510446" y="189961"/>
                </a:lnTo>
                <a:lnTo>
                  <a:pt x="6613663" y="188875"/>
                </a:lnTo>
                <a:lnTo>
                  <a:pt x="6414790" y="186874"/>
                </a:lnTo>
                <a:lnTo>
                  <a:pt x="6401382" y="190976"/>
                </a:lnTo>
                <a:lnTo>
                  <a:pt x="6485692" y="189988"/>
                </a:lnTo>
                <a:close/>
              </a:path>
              <a:path w="7648194" h="1466971">
                <a:moveTo>
                  <a:pt x="7161276" y="200293"/>
                </a:moveTo>
                <a:lnTo>
                  <a:pt x="7174461" y="199089"/>
                </a:lnTo>
                <a:lnTo>
                  <a:pt x="7187642" y="197828"/>
                </a:lnTo>
                <a:lnTo>
                  <a:pt x="7200818" y="196521"/>
                </a:lnTo>
                <a:lnTo>
                  <a:pt x="7075169" y="199003"/>
                </a:lnTo>
                <a:lnTo>
                  <a:pt x="7088123" y="200527"/>
                </a:lnTo>
                <a:lnTo>
                  <a:pt x="7148085" y="201433"/>
                </a:lnTo>
                <a:lnTo>
                  <a:pt x="7161276" y="200293"/>
                </a:lnTo>
                <a:close/>
              </a:path>
              <a:path w="7648194" h="1466971">
                <a:moveTo>
                  <a:pt x="7200818" y="196521"/>
                </a:moveTo>
                <a:lnTo>
                  <a:pt x="7213992" y="195174"/>
                </a:lnTo>
                <a:lnTo>
                  <a:pt x="7227162" y="193797"/>
                </a:lnTo>
                <a:lnTo>
                  <a:pt x="7077456" y="193669"/>
                </a:lnTo>
                <a:lnTo>
                  <a:pt x="7075169" y="195955"/>
                </a:lnTo>
                <a:lnTo>
                  <a:pt x="7075169" y="199003"/>
                </a:lnTo>
                <a:lnTo>
                  <a:pt x="7200818" y="196521"/>
                </a:lnTo>
                <a:close/>
              </a:path>
              <a:path w="7648194" h="1466971">
                <a:moveTo>
                  <a:pt x="7240330" y="192399"/>
                </a:moveTo>
                <a:lnTo>
                  <a:pt x="7106652" y="191467"/>
                </a:lnTo>
                <a:lnTo>
                  <a:pt x="7093957" y="192232"/>
                </a:lnTo>
                <a:lnTo>
                  <a:pt x="7081265" y="192907"/>
                </a:lnTo>
                <a:lnTo>
                  <a:pt x="7077456" y="193669"/>
                </a:lnTo>
                <a:lnTo>
                  <a:pt x="7227162" y="193797"/>
                </a:lnTo>
                <a:lnTo>
                  <a:pt x="7240330" y="192399"/>
                </a:lnTo>
                <a:close/>
              </a:path>
              <a:path w="7648194" h="1466971">
                <a:moveTo>
                  <a:pt x="7253497" y="190988"/>
                </a:moveTo>
                <a:lnTo>
                  <a:pt x="7266663" y="189573"/>
                </a:lnTo>
                <a:lnTo>
                  <a:pt x="7132050" y="189693"/>
                </a:lnTo>
                <a:lnTo>
                  <a:pt x="7119350" y="190619"/>
                </a:lnTo>
                <a:lnTo>
                  <a:pt x="7106652" y="191467"/>
                </a:lnTo>
                <a:lnTo>
                  <a:pt x="7240330" y="192399"/>
                </a:lnTo>
                <a:lnTo>
                  <a:pt x="7253497" y="190988"/>
                </a:lnTo>
                <a:close/>
              </a:path>
              <a:path w="7648194" h="1466971">
                <a:moveTo>
                  <a:pt x="7266663" y="189573"/>
                </a:moveTo>
                <a:lnTo>
                  <a:pt x="7279829" y="188162"/>
                </a:lnTo>
                <a:lnTo>
                  <a:pt x="7292995" y="186765"/>
                </a:lnTo>
                <a:lnTo>
                  <a:pt x="7306163" y="185389"/>
                </a:lnTo>
                <a:lnTo>
                  <a:pt x="7195562" y="184116"/>
                </a:lnTo>
                <a:lnTo>
                  <a:pt x="7182861" y="185338"/>
                </a:lnTo>
                <a:lnTo>
                  <a:pt x="7170158" y="186513"/>
                </a:lnTo>
                <a:lnTo>
                  <a:pt x="7157455" y="187634"/>
                </a:lnTo>
                <a:lnTo>
                  <a:pt x="7144752" y="188696"/>
                </a:lnTo>
                <a:lnTo>
                  <a:pt x="7132050" y="189693"/>
                </a:lnTo>
                <a:lnTo>
                  <a:pt x="7266663" y="189573"/>
                </a:lnTo>
                <a:close/>
              </a:path>
              <a:path w="7648194" h="1466971">
                <a:moveTo>
                  <a:pt x="7319332" y="184043"/>
                </a:moveTo>
                <a:lnTo>
                  <a:pt x="7332504" y="182736"/>
                </a:lnTo>
                <a:lnTo>
                  <a:pt x="7345680" y="181477"/>
                </a:lnTo>
                <a:lnTo>
                  <a:pt x="7220960" y="181555"/>
                </a:lnTo>
                <a:lnTo>
                  <a:pt x="7208262" y="182853"/>
                </a:lnTo>
                <a:lnTo>
                  <a:pt x="7195562" y="184116"/>
                </a:lnTo>
                <a:lnTo>
                  <a:pt x="7306163" y="185389"/>
                </a:lnTo>
                <a:lnTo>
                  <a:pt x="7319332" y="184043"/>
                </a:lnTo>
                <a:close/>
              </a:path>
              <a:path w="7648194" h="1466971">
                <a:moveTo>
                  <a:pt x="7345680" y="181477"/>
                </a:moveTo>
                <a:lnTo>
                  <a:pt x="7354475" y="180989"/>
                </a:lnTo>
                <a:lnTo>
                  <a:pt x="7367363" y="180264"/>
                </a:lnTo>
                <a:lnTo>
                  <a:pt x="7380035" y="179874"/>
                </a:lnTo>
                <a:lnTo>
                  <a:pt x="7246344" y="178878"/>
                </a:lnTo>
                <a:lnTo>
                  <a:pt x="7233654" y="180228"/>
                </a:lnTo>
                <a:lnTo>
                  <a:pt x="7220960" y="181555"/>
                </a:lnTo>
                <a:lnTo>
                  <a:pt x="7345680" y="181477"/>
                </a:lnTo>
                <a:close/>
              </a:path>
              <a:path w="7648194" h="1466971">
                <a:moveTo>
                  <a:pt x="6310472" y="243961"/>
                </a:moveTo>
                <a:lnTo>
                  <a:pt x="6307073" y="182239"/>
                </a:lnTo>
                <a:lnTo>
                  <a:pt x="6301740" y="176143"/>
                </a:lnTo>
                <a:lnTo>
                  <a:pt x="6302165" y="181662"/>
                </a:lnTo>
                <a:lnTo>
                  <a:pt x="6307405" y="243961"/>
                </a:lnTo>
                <a:lnTo>
                  <a:pt x="6310472" y="243961"/>
                </a:lnTo>
                <a:close/>
              </a:path>
              <a:path w="7648194" h="1466971">
                <a:moveTo>
                  <a:pt x="6348984" y="243961"/>
                </a:moveTo>
                <a:lnTo>
                  <a:pt x="6348984" y="243961"/>
                </a:lnTo>
                <a:lnTo>
                  <a:pt x="6348983" y="243961"/>
                </a:lnTo>
                <a:close/>
              </a:path>
              <a:path w="7648194" h="1466971">
                <a:moveTo>
                  <a:pt x="6348983" y="243961"/>
                </a:moveTo>
                <a:lnTo>
                  <a:pt x="6351388" y="240003"/>
                </a:lnTo>
                <a:lnTo>
                  <a:pt x="6358709" y="230901"/>
                </a:lnTo>
                <a:lnTo>
                  <a:pt x="6367722" y="222871"/>
                </a:lnTo>
                <a:lnTo>
                  <a:pt x="6378188" y="215858"/>
                </a:lnTo>
                <a:lnTo>
                  <a:pt x="6355077" y="216539"/>
                </a:lnTo>
                <a:lnTo>
                  <a:pt x="6346215" y="225519"/>
                </a:lnTo>
                <a:lnTo>
                  <a:pt x="6338791" y="235656"/>
                </a:lnTo>
                <a:lnTo>
                  <a:pt x="6334541" y="243961"/>
                </a:lnTo>
                <a:lnTo>
                  <a:pt x="6348983" y="243961"/>
                </a:lnTo>
                <a:close/>
              </a:path>
              <a:path w="7648194" h="1466971">
                <a:moveTo>
                  <a:pt x="6378188" y="215858"/>
                </a:moveTo>
                <a:lnTo>
                  <a:pt x="6389870" y="209810"/>
                </a:lnTo>
                <a:lnTo>
                  <a:pt x="6402530" y="204672"/>
                </a:lnTo>
                <a:lnTo>
                  <a:pt x="6415929" y="200392"/>
                </a:lnTo>
                <a:lnTo>
                  <a:pt x="6376411" y="201806"/>
                </a:lnTo>
                <a:lnTo>
                  <a:pt x="6365201" y="208654"/>
                </a:lnTo>
                <a:lnTo>
                  <a:pt x="6355077" y="216539"/>
                </a:lnTo>
                <a:lnTo>
                  <a:pt x="6378188" y="215858"/>
                </a:lnTo>
                <a:close/>
              </a:path>
              <a:path w="7648194" h="1466971">
                <a:moveTo>
                  <a:pt x="6415929" y="200392"/>
                </a:moveTo>
                <a:lnTo>
                  <a:pt x="6429830" y="196916"/>
                </a:lnTo>
                <a:lnTo>
                  <a:pt x="6443995" y="194191"/>
                </a:lnTo>
                <a:lnTo>
                  <a:pt x="6388530" y="195933"/>
                </a:lnTo>
                <a:lnTo>
                  <a:pt x="6376411" y="201806"/>
                </a:lnTo>
                <a:lnTo>
                  <a:pt x="6415929" y="200392"/>
                </a:lnTo>
                <a:close/>
              </a:path>
              <a:path w="7648194" h="1466971">
                <a:moveTo>
                  <a:pt x="6443995" y="194191"/>
                </a:moveTo>
                <a:lnTo>
                  <a:pt x="6458186" y="192164"/>
                </a:lnTo>
                <a:lnTo>
                  <a:pt x="6472164" y="190780"/>
                </a:lnTo>
                <a:lnTo>
                  <a:pt x="6401382" y="190976"/>
                </a:lnTo>
                <a:lnTo>
                  <a:pt x="6388530" y="195933"/>
                </a:lnTo>
                <a:lnTo>
                  <a:pt x="6443995" y="194191"/>
                </a:lnTo>
                <a:close/>
              </a:path>
              <a:path w="7648194" h="1466971">
                <a:moveTo>
                  <a:pt x="6599864" y="186051"/>
                </a:moveTo>
                <a:lnTo>
                  <a:pt x="6586258" y="183713"/>
                </a:lnTo>
                <a:lnTo>
                  <a:pt x="6573017" y="181822"/>
                </a:lnTo>
                <a:lnTo>
                  <a:pt x="6560312" y="180338"/>
                </a:lnTo>
                <a:lnTo>
                  <a:pt x="6548315" y="179220"/>
                </a:lnTo>
                <a:lnTo>
                  <a:pt x="6442571" y="180998"/>
                </a:lnTo>
                <a:lnTo>
                  <a:pt x="6428579" y="183568"/>
                </a:lnTo>
                <a:lnTo>
                  <a:pt x="6414790" y="186874"/>
                </a:lnTo>
                <a:lnTo>
                  <a:pt x="6613663" y="188875"/>
                </a:lnTo>
                <a:lnTo>
                  <a:pt x="6599864" y="186051"/>
                </a:lnTo>
                <a:close/>
              </a:path>
              <a:path w="7648194" h="1466971">
                <a:moveTo>
                  <a:pt x="6548315" y="179220"/>
                </a:moveTo>
                <a:lnTo>
                  <a:pt x="6537198" y="178429"/>
                </a:lnTo>
                <a:lnTo>
                  <a:pt x="6521196" y="177667"/>
                </a:lnTo>
                <a:lnTo>
                  <a:pt x="6520931" y="177649"/>
                </a:lnTo>
                <a:lnTo>
                  <a:pt x="6470462" y="177822"/>
                </a:lnTo>
                <a:lnTo>
                  <a:pt x="6456591" y="179102"/>
                </a:lnTo>
                <a:lnTo>
                  <a:pt x="6442571" y="180998"/>
                </a:lnTo>
                <a:lnTo>
                  <a:pt x="6548315" y="179220"/>
                </a:lnTo>
                <a:close/>
              </a:path>
              <a:path w="7648194" h="1466971">
                <a:moveTo>
                  <a:pt x="6520931" y="177649"/>
                </a:moveTo>
                <a:lnTo>
                  <a:pt x="6509419" y="177070"/>
                </a:lnTo>
                <a:lnTo>
                  <a:pt x="6497052" y="176866"/>
                </a:lnTo>
                <a:lnTo>
                  <a:pt x="6484008" y="177096"/>
                </a:lnTo>
                <a:lnTo>
                  <a:pt x="6470462" y="177822"/>
                </a:lnTo>
                <a:lnTo>
                  <a:pt x="6520931" y="177649"/>
                </a:lnTo>
                <a:close/>
              </a:path>
              <a:path w="7648194" h="1466971">
                <a:moveTo>
                  <a:pt x="7040880" y="198241"/>
                </a:moveTo>
                <a:lnTo>
                  <a:pt x="6969302" y="198357"/>
                </a:lnTo>
                <a:lnTo>
                  <a:pt x="6956193" y="198697"/>
                </a:lnTo>
                <a:lnTo>
                  <a:pt x="6943082" y="198992"/>
                </a:lnTo>
                <a:lnTo>
                  <a:pt x="6929969" y="199243"/>
                </a:lnTo>
                <a:lnTo>
                  <a:pt x="6916854" y="199449"/>
                </a:lnTo>
                <a:lnTo>
                  <a:pt x="6903739" y="199613"/>
                </a:lnTo>
                <a:lnTo>
                  <a:pt x="6877507" y="199812"/>
                </a:lnTo>
                <a:lnTo>
                  <a:pt x="6864392" y="199849"/>
                </a:lnTo>
                <a:lnTo>
                  <a:pt x="7040880" y="202051"/>
                </a:lnTo>
                <a:lnTo>
                  <a:pt x="7040880" y="198241"/>
                </a:lnTo>
                <a:close/>
              </a:path>
              <a:path w="7648194" h="1466971">
                <a:moveTo>
                  <a:pt x="7040880" y="198241"/>
                </a:moveTo>
                <a:lnTo>
                  <a:pt x="7037832" y="195955"/>
                </a:lnTo>
                <a:lnTo>
                  <a:pt x="7021697" y="196531"/>
                </a:lnTo>
                <a:lnTo>
                  <a:pt x="7008605" y="197058"/>
                </a:lnTo>
                <a:lnTo>
                  <a:pt x="6995508" y="197538"/>
                </a:lnTo>
                <a:lnTo>
                  <a:pt x="6982407" y="197970"/>
                </a:lnTo>
                <a:lnTo>
                  <a:pt x="6969302" y="198357"/>
                </a:lnTo>
                <a:lnTo>
                  <a:pt x="7040880" y="198241"/>
                </a:lnTo>
                <a:close/>
              </a:path>
              <a:path w="7648194" h="1466971">
                <a:moveTo>
                  <a:pt x="7095255" y="205174"/>
                </a:moveTo>
                <a:lnTo>
                  <a:pt x="7108474" y="204379"/>
                </a:lnTo>
                <a:lnTo>
                  <a:pt x="7121685" y="203484"/>
                </a:lnTo>
                <a:lnTo>
                  <a:pt x="7134888" y="202500"/>
                </a:lnTo>
                <a:lnTo>
                  <a:pt x="7148085" y="201433"/>
                </a:lnTo>
                <a:lnTo>
                  <a:pt x="7088123" y="200527"/>
                </a:lnTo>
                <a:lnTo>
                  <a:pt x="7087473" y="205578"/>
                </a:lnTo>
                <a:lnTo>
                  <a:pt x="7095255" y="205174"/>
                </a:lnTo>
                <a:close/>
              </a:path>
              <a:path w="7648194" h="1466971">
                <a:moveTo>
                  <a:pt x="4847102" y="3893"/>
                </a:moveTo>
                <a:lnTo>
                  <a:pt x="4814583" y="2614"/>
                </a:lnTo>
                <a:lnTo>
                  <a:pt x="4782026" y="1554"/>
                </a:lnTo>
                <a:lnTo>
                  <a:pt x="4749426" y="721"/>
                </a:lnTo>
                <a:lnTo>
                  <a:pt x="4710683" y="2407"/>
                </a:lnTo>
                <a:lnTo>
                  <a:pt x="4709921" y="4693"/>
                </a:lnTo>
                <a:lnTo>
                  <a:pt x="4879586" y="5384"/>
                </a:lnTo>
                <a:lnTo>
                  <a:pt x="4847102" y="3893"/>
                </a:lnTo>
                <a:close/>
              </a:path>
              <a:path w="7648194" h="1466971">
                <a:moveTo>
                  <a:pt x="4749426" y="721"/>
                </a:moveTo>
                <a:lnTo>
                  <a:pt x="4716780" y="121"/>
                </a:lnTo>
                <a:lnTo>
                  <a:pt x="4713732" y="121"/>
                </a:lnTo>
                <a:lnTo>
                  <a:pt x="4710683" y="2407"/>
                </a:lnTo>
                <a:lnTo>
                  <a:pt x="4749426" y="721"/>
                </a:lnTo>
                <a:close/>
              </a:path>
              <a:path w="7648194" h="1466971">
                <a:moveTo>
                  <a:pt x="3951271" y="121051"/>
                </a:moveTo>
                <a:lnTo>
                  <a:pt x="3950969" y="90799"/>
                </a:lnTo>
                <a:lnTo>
                  <a:pt x="3955541" y="85465"/>
                </a:lnTo>
                <a:lnTo>
                  <a:pt x="3954779" y="80893"/>
                </a:lnTo>
                <a:lnTo>
                  <a:pt x="3942588" y="83941"/>
                </a:lnTo>
                <a:lnTo>
                  <a:pt x="3941485" y="93129"/>
                </a:lnTo>
                <a:lnTo>
                  <a:pt x="3944802" y="128066"/>
                </a:lnTo>
                <a:lnTo>
                  <a:pt x="3936491" y="138043"/>
                </a:lnTo>
                <a:lnTo>
                  <a:pt x="3941485" y="93129"/>
                </a:lnTo>
                <a:lnTo>
                  <a:pt x="3935729" y="141091"/>
                </a:lnTo>
                <a:lnTo>
                  <a:pt x="3948683" y="142615"/>
                </a:lnTo>
                <a:lnTo>
                  <a:pt x="3951271" y="121051"/>
                </a:lnTo>
                <a:close/>
              </a:path>
              <a:path w="7648194" h="1466971">
                <a:moveTo>
                  <a:pt x="3948709" y="143670"/>
                </a:moveTo>
                <a:lnTo>
                  <a:pt x="3956897" y="133893"/>
                </a:lnTo>
                <a:lnTo>
                  <a:pt x="3965690" y="124567"/>
                </a:lnTo>
                <a:lnTo>
                  <a:pt x="3975041" y="115699"/>
                </a:lnTo>
                <a:lnTo>
                  <a:pt x="3984902" y="107295"/>
                </a:lnTo>
                <a:lnTo>
                  <a:pt x="3995224" y="99361"/>
                </a:lnTo>
                <a:lnTo>
                  <a:pt x="4005960" y="91904"/>
                </a:lnTo>
                <a:lnTo>
                  <a:pt x="4017061" y="84931"/>
                </a:lnTo>
                <a:lnTo>
                  <a:pt x="3992946" y="85009"/>
                </a:lnTo>
                <a:lnTo>
                  <a:pt x="3982528" y="92695"/>
                </a:lnTo>
                <a:lnTo>
                  <a:pt x="3972477" y="100848"/>
                </a:lnTo>
                <a:lnTo>
                  <a:pt x="3962822" y="109464"/>
                </a:lnTo>
                <a:lnTo>
                  <a:pt x="3953588" y="118538"/>
                </a:lnTo>
                <a:lnTo>
                  <a:pt x="3951271" y="121051"/>
                </a:lnTo>
                <a:lnTo>
                  <a:pt x="3948683" y="142615"/>
                </a:lnTo>
                <a:lnTo>
                  <a:pt x="3934967" y="144139"/>
                </a:lnTo>
                <a:lnTo>
                  <a:pt x="3936491" y="146425"/>
                </a:lnTo>
                <a:lnTo>
                  <a:pt x="3939540" y="147949"/>
                </a:lnTo>
                <a:lnTo>
                  <a:pt x="3945636" y="147949"/>
                </a:lnTo>
                <a:lnTo>
                  <a:pt x="3948709" y="143670"/>
                </a:lnTo>
                <a:close/>
              </a:path>
              <a:path w="7648194" h="1466971">
                <a:moveTo>
                  <a:pt x="4017061" y="84931"/>
                </a:moveTo>
                <a:lnTo>
                  <a:pt x="4028480" y="78449"/>
                </a:lnTo>
                <a:lnTo>
                  <a:pt x="4040169" y="72464"/>
                </a:lnTo>
                <a:lnTo>
                  <a:pt x="4052079" y="66982"/>
                </a:lnTo>
                <a:lnTo>
                  <a:pt x="4064163" y="62012"/>
                </a:lnTo>
                <a:lnTo>
                  <a:pt x="4076373" y="57558"/>
                </a:lnTo>
                <a:lnTo>
                  <a:pt x="4088660" y="53628"/>
                </a:lnTo>
                <a:lnTo>
                  <a:pt x="4049630" y="53763"/>
                </a:lnTo>
                <a:lnTo>
                  <a:pt x="4037770" y="59039"/>
                </a:lnTo>
                <a:lnTo>
                  <a:pt x="4026145" y="64807"/>
                </a:lnTo>
                <a:lnTo>
                  <a:pt x="4014782" y="71061"/>
                </a:lnTo>
                <a:lnTo>
                  <a:pt x="4003707" y="77796"/>
                </a:lnTo>
                <a:lnTo>
                  <a:pt x="3992946" y="85009"/>
                </a:lnTo>
                <a:lnTo>
                  <a:pt x="4017061" y="84931"/>
                </a:lnTo>
                <a:close/>
              </a:path>
              <a:path w="7648194" h="1466971">
                <a:moveTo>
                  <a:pt x="4088660" y="53628"/>
                </a:moveTo>
                <a:lnTo>
                  <a:pt x="4100977" y="50228"/>
                </a:lnTo>
                <a:lnTo>
                  <a:pt x="4113276" y="47365"/>
                </a:lnTo>
                <a:lnTo>
                  <a:pt x="4132326" y="44317"/>
                </a:lnTo>
                <a:lnTo>
                  <a:pt x="4073947" y="44703"/>
                </a:lnTo>
                <a:lnTo>
                  <a:pt x="4061698" y="48983"/>
                </a:lnTo>
                <a:lnTo>
                  <a:pt x="4049630" y="53763"/>
                </a:lnTo>
                <a:lnTo>
                  <a:pt x="4088660" y="53628"/>
                </a:lnTo>
                <a:close/>
              </a:path>
              <a:path w="7648194" h="1466971">
                <a:moveTo>
                  <a:pt x="4132326" y="44317"/>
                </a:moveTo>
                <a:lnTo>
                  <a:pt x="4139357" y="43119"/>
                </a:lnTo>
                <a:lnTo>
                  <a:pt x="4151500" y="41384"/>
                </a:lnTo>
                <a:lnTo>
                  <a:pt x="4164060" y="40041"/>
                </a:lnTo>
                <a:lnTo>
                  <a:pt x="4176928" y="39158"/>
                </a:lnTo>
                <a:lnTo>
                  <a:pt x="4086351" y="40929"/>
                </a:lnTo>
                <a:lnTo>
                  <a:pt x="4073947" y="44703"/>
                </a:lnTo>
                <a:lnTo>
                  <a:pt x="4132326" y="44317"/>
                </a:lnTo>
                <a:close/>
              </a:path>
              <a:path w="7648194" h="1466971">
                <a:moveTo>
                  <a:pt x="4176928" y="39158"/>
                </a:moveTo>
                <a:lnTo>
                  <a:pt x="4189994" y="38805"/>
                </a:lnTo>
                <a:lnTo>
                  <a:pt x="4268309" y="38693"/>
                </a:lnTo>
                <a:lnTo>
                  <a:pt x="4256396" y="34538"/>
                </a:lnTo>
                <a:lnTo>
                  <a:pt x="4244188" y="31265"/>
                </a:lnTo>
                <a:lnTo>
                  <a:pt x="4231739" y="28814"/>
                </a:lnTo>
                <a:lnTo>
                  <a:pt x="4219105" y="27122"/>
                </a:lnTo>
                <a:lnTo>
                  <a:pt x="4206340" y="26129"/>
                </a:lnTo>
                <a:lnTo>
                  <a:pt x="4193498" y="25771"/>
                </a:lnTo>
                <a:lnTo>
                  <a:pt x="4180633" y="25988"/>
                </a:lnTo>
                <a:lnTo>
                  <a:pt x="4167801" y="26717"/>
                </a:lnTo>
                <a:lnTo>
                  <a:pt x="4155054" y="27897"/>
                </a:lnTo>
                <a:lnTo>
                  <a:pt x="4142449" y="29467"/>
                </a:lnTo>
                <a:lnTo>
                  <a:pt x="4130040" y="31363"/>
                </a:lnTo>
                <a:lnTo>
                  <a:pt x="4110228" y="35173"/>
                </a:lnTo>
                <a:lnTo>
                  <a:pt x="4098884" y="37666"/>
                </a:lnTo>
                <a:lnTo>
                  <a:pt x="4086351" y="40929"/>
                </a:lnTo>
                <a:lnTo>
                  <a:pt x="4176928" y="39158"/>
                </a:lnTo>
                <a:close/>
              </a:path>
              <a:path w="7648194" h="1466971">
                <a:moveTo>
                  <a:pt x="3743705" y="243961"/>
                </a:moveTo>
                <a:lnTo>
                  <a:pt x="3703319" y="151759"/>
                </a:lnTo>
                <a:lnTo>
                  <a:pt x="3707891" y="143377"/>
                </a:lnTo>
                <a:lnTo>
                  <a:pt x="3707129" y="140329"/>
                </a:lnTo>
                <a:lnTo>
                  <a:pt x="3704081" y="138043"/>
                </a:lnTo>
                <a:lnTo>
                  <a:pt x="3700271" y="138805"/>
                </a:lnTo>
                <a:lnTo>
                  <a:pt x="3663695" y="146425"/>
                </a:lnTo>
                <a:lnTo>
                  <a:pt x="3695700" y="147187"/>
                </a:lnTo>
                <a:lnTo>
                  <a:pt x="3697719" y="152902"/>
                </a:lnTo>
                <a:lnTo>
                  <a:pt x="3729898" y="243961"/>
                </a:lnTo>
                <a:lnTo>
                  <a:pt x="3743705" y="243961"/>
                </a:lnTo>
                <a:close/>
              </a:path>
              <a:path w="7648194" h="1466971">
                <a:moveTo>
                  <a:pt x="3792562" y="243961"/>
                </a:moveTo>
                <a:lnTo>
                  <a:pt x="3807169" y="127892"/>
                </a:lnTo>
                <a:lnTo>
                  <a:pt x="3833621" y="121279"/>
                </a:lnTo>
                <a:lnTo>
                  <a:pt x="3795521" y="118993"/>
                </a:lnTo>
                <a:lnTo>
                  <a:pt x="3794760" y="122041"/>
                </a:lnTo>
                <a:lnTo>
                  <a:pt x="3807714" y="123565"/>
                </a:lnTo>
                <a:lnTo>
                  <a:pt x="3803141" y="128899"/>
                </a:lnTo>
                <a:lnTo>
                  <a:pt x="3790131" y="243961"/>
                </a:lnTo>
                <a:lnTo>
                  <a:pt x="3792562" y="243961"/>
                </a:lnTo>
                <a:close/>
              </a:path>
              <a:path w="7648194" h="1466971">
                <a:moveTo>
                  <a:pt x="3864864" y="112897"/>
                </a:moveTo>
                <a:lnTo>
                  <a:pt x="3907536" y="101467"/>
                </a:lnTo>
                <a:lnTo>
                  <a:pt x="3941485" y="93129"/>
                </a:lnTo>
                <a:lnTo>
                  <a:pt x="3942588" y="83941"/>
                </a:lnTo>
                <a:lnTo>
                  <a:pt x="3954779" y="80893"/>
                </a:lnTo>
                <a:lnTo>
                  <a:pt x="3904488" y="88513"/>
                </a:lnTo>
                <a:lnTo>
                  <a:pt x="3861054" y="99943"/>
                </a:lnTo>
                <a:lnTo>
                  <a:pt x="3830574" y="108325"/>
                </a:lnTo>
                <a:lnTo>
                  <a:pt x="3799331" y="116707"/>
                </a:lnTo>
                <a:lnTo>
                  <a:pt x="3795521" y="118993"/>
                </a:lnTo>
                <a:lnTo>
                  <a:pt x="3833621" y="121279"/>
                </a:lnTo>
                <a:lnTo>
                  <a:pt x="3864864" y="112897"/>
                </a:lnTo>
                <a:close/>
              </a:path>
              <a:path w="7648194" h="1466971">
                <a:moveTo>
                  <a:pt x="3954779" y="80893"/>
                </a:moveTo>
                <a:lnTo>
                  <a:pt x="3951731" y="78607"/>
                </a:lnTo>
                <a:lnTo>
                  <a:pt x="3947921" y="77845"/>
                </a:lnTo>
                <a:lnTo>
                  <a:pt x="3904488" y="88513"/>
                </a:lnTo>
                <a:lnTo>
                  <a:pt x="3954779" y="80893"/>
                </a:lnTo>
                <a:close/>
              </a:path>
              <a:path w="7648194" h="1466971">
                <a:moveTo>
                  <a:pt x="3790131" y="243961"/>
                </a:moveTo>
                <a:lnTo>
                  <a:pt x="3803141" y="128899"/>
                </a:lnTo>
                <a:lnTo>
                  <a:pt x="3807714" y="123565"/>
                </a:lnTo>
                <a:lnTo>
                  <a:pt x="3794760" y="122041"/>
                </a:lnTo>
                <a:lnTo>
                  <a:pt x="3779416" y="243961"/>
                </a:lnTo>
                <a:lnTo>
                  <a:pt x="3790131" y="243961"/>
                </a:lnTo>
                <a:close/>
              </a:path>
              <a:path w="7648194" h="1466971">
                <a:moveTo>
                  <a:pt x="3518151" y="243961"/>
                </a:moveTo>
                <a:lnTo>
                  <a:pt x="3512819" y="177667"/>
                </a:lnTo>
                <a:lnTo>
                  <a:pt x="3449395" y="179146"/>
                </a:lnTo>
                <a:lnTo>
                  <a:pt x="3430572" y="181209"/>
                </a:lnTo>
                <a:lnTo>
                  <a:pt x="3499866" y="179191"/>
                </a:lnTo>
                <a:lnTo>
                  <a:pt x="3507486" y="184525"/>
                </a:lnTo>
                <a:lnTo>
                  <a:pt x="3500373" y="185504"/>
                </a:lnTo>
                <a:lnTo>
                  <a:pt x="3505074" y="243961"/>
                </a:lnTo>
                <a:lnTo>
                  <a:pt x="3518151" y="243961"/>
                </a:lnTo>
                <a:close/>
              </a:path>
              <a:path w="7648194" h="1466971">
                <a:moveTo>
                  <a:pt x="3550075" y="243961"/>
                </a:moveTo>
                <a:lnTo>
                  <a:pt x="3558614" y="177670"/>
                </a:lnTo>
                <a:lnTo>
                  <a:pt x="3628643" y="166237"/>
                </a:lnTo>
                <a:lnTo>
                  <a:pt x="3548633" y="166237"/>
                </a:lnTo>
                <a:lnTo>
                  <a:pt x="3546348" y="170809"/>
                </a:lnTo>
                <a:lnTo>
                  <a:pt x="3559302" y="172333"/>
                </a:lnTo>
                <a:lnTo>
                  <a:pt x="3553967" y="178429"/>
                </a:lnTo>
                <a:lnTo>
                  <a:pt x="3546839" y="243961"/>
                </a:lnTo>
                <a:lnTo>
                  <a:pt x="3550075" y="243961"/>
                </a:lnTo>
                <a:close/>
              </a:path>
              <a:path w="7648194" h="1466971">
                <a:moveTo>
                  <a:pt x="3628643" y="166237"/>
                </a:moveTo>
                <a:lnTo>
                  <a:pt x="3665981" y="159379"/>
                </a:lnTo>
                <a:lnTo>
                  <a:pt x="3697719" y="152902"/>
                </a:lnTo>
                <a:lnTo>
                  <a:pt x="3695700" y="147187"/>
                </a:lnTo>
                <a:lnTo>
                  <a:pt x="3626357" y="153283"/>
                </a:lnTo>
                <a:lnTo>
                  <a:pt x="3551681" y="165475"/>
                </a:lnTo>
                <a:lnTo>
                  <a:pt x="3548633" y="166237"/>
                </a:lnTo>
                <a:lnTo>
                  <a:pt x="3628643" y="166237"/>
                </a:lnTo>
                <a:close/>
              </a:path>
              <a:path w="7648194" h="1466971">
                <a:moveTo>
                  <a:pt x="3500373" y="185504"/>
                </a:moveTo>
                <a:lnTo>
                  <a:pt x="3507486" y="184525"/>
                </a:lnTo>
                <a:lnTo>
                  <a:pt x="3499866" y="179191"/>
                </a:lnTo>
                <a:lnTo>
                  <a:pt x="3430572" y="181209"/>
                </a:lnTo>
                <a:lnTo>
                  <a:pt x="3411760" y="183167"/>
                </a:lnTo>
                <a:lnTo>
                  <a:pt x="3392957" y="185019"/>
                </a:lnTo>
                <a:lnTo>
                  <a:pt x="3374157" y="186766"/>
                </a:lnTo>
                <a:lnTo>
                  <a:pt x="3488674" y="187115"/>
                </a:lnTo>
                <a:lnTo>
                  <a:pt x="3500373" y="185504"/>
                </a:lnTo>
                <a:close/>
              </a:path>
              <a:path w="7648194" h="1466971">
                <a:moveTo>
                  <a:pt x="3546839" y="243961"/>
                </a:moveTo>
                <a:lnTo>
                  <a:pt x="3553967" y="178429"/>
                </a:lnTo>
                <a:lnTo>
                  <a:pt x="3559302" y="172333"/>
                </a:lnTo>
                <a:lnTo>
                  <a:pt x="3546348" y="170809"/>
                </a:lnTo>
                <a:lnTo>
                  <a:pt x="3536924" y="243961"/>
                </a:lnTo>
                <a:lnTo>
                  <a:pt x="3546839" y="243961"/>
                </a:lnTo>
                <a:close/>
              </a:path>
              <a:path w="7648194" h="1466971">
                <a:moveTo>
                  <a:pt x="3512819" y="177667"/>
                </a:moveTo>
                <a:lnTo>
                  <a:pt x="3512057" y="174619"/>
                </a:lnTo>
                <a:lnTo>
                  <a:pt x="3487087" y="174708"/>
                </a:lnTo>
                <a:lnTo>
                  <a:pt x="3468232" y="176979"/>
                </a:lnTo>
                <a:lnTo>
                  <a:pt x="3449395" y="179146"/>
                </a:lnTo>
                <a:lnTo>
                  <a:pt x="3512819" y="177667"/>
                </a:lnTo>
                <a:close/>
              </a:path>
              <a:path w="7648194" h="1466971">
                <a:moveTo>
                  <a:pt x="3512057" y="174619"/>
                </a:moveTo>
                <a:lnTo>
                  <a:pt x="3509010" y="172333"/>
                </a:lnTo>
                <a:lnTo>
                  <a:pt x="3505962" y="172333"/>
                </a:lnTo>
                <a:lnTo>
                  <a:pt x="3487087" y="174708"/>
                </a:lnTo>
                <a:lnTo>
                  <a:pt x="3512057" y="174619"/>
                </a:lnTo>
                <a:close/>
              </a:path>
              <a:path w="7648194" h="1466971">
                <a:moveTo>
                  <a:pt x="3356470" y="201448"/>
                </a:moveTo>
                <a:lnTo>
                  <a:pt x="3375402" y="199787"/>
                </a:lnTo>
                <a:lnTo>
                  <a:pt x="3394322" y="198002"/>
                </a:lnTo>
                <a:lnTo>
                  <a:pt x="3185736" y="198383"/>
                </a:lnTo>
                <a:lnTo>
                  <a:pt x="3166782" y="198952"/>
                </a:lnTo>
                <a:lnTo>
                  <a:pt x="3147795" y="199413"/>
                </a:lnTo>
                <a:lnTo>
                  <a:pt x="3128771" y="199765"/>
                </a:lnTo>
                <a:lnTo>
                  <a:pt x="3122676" y="203575"/>
                </a:lnTo>
                <a:lnTo>
                  <a:pt x="3356470" y="201448"/>
                </a:lnTo>
                <a:close/>
              </a:path>
              <a:path w="7648194" h="1466971">
                <a:moveTo>
                  <a:pt x="3394322" y="198002"/>
                </a:moveTo>
                <a:lnTo>
                  <a:pt x="3413227" y="196090"/>
                </a:lnTo>
                <a:lnTo>
                  <a:pt x="3261286" y="195022"/>
                </a:lnTo>
                <a:lnTo>
                  <a:pt x="3242433" y="196024"/>
                </a:lnTo>
                <a:lnTo>
                  <a:pt x="3223558" y="196918"/>
                </a:lnTo>
                <a:lnTo>
                  <a:pt x="3204661" y="197705"/>
                </a:lnTo>
                <a:lnTo>
                  <a:pt x="3185736" y="198383"/>
                </a:lnTo>
                <a:lnTo>
                  <a:pt x="3394322" y="198002"/>
                </a:lnTo>
                <a:close/>
              </a:path>
              <a:path w="7648194" h="1466971">
                <a:moveTo>
                  <a:pt x="3432116" y="194048"/>
                </a:moveTo>
                <a:lnTo>
                  <a:pt x="3450988" y="191874"/>
                </a:lnTo>
                <a:lnTo>
                  <a:pt x="3298945" y="192697"/>
                </a:lnTo>
                <a:lnTo>
                  <a:pt x="3280123" y="193913"/>
                </a:lnTo>
                <a:lnTo>
                  <a:pt x="3261286" y="195022"/>
                </a:lnTo>
                <a:lnTo>
                  <a:pt x="3413227" y="196090"/>
                </a:lnTo>
                <a:lnTo>
                  <a:pt x="3432116" y="194048"/>
                </a:lnTo>
                <a:close/>
              </a:path>
              <a:path w="7648194" h="1466971">
                <a:moveTo>
                  <a:pt x="3450988" y="191874"/>
                </a:moveTo>
                <a:lnTo>
                  <a:pt x="3469841" y="189563"/>
                </a:lnTo>
                <a:lnTo>
                  <a:pt x="3488674" y="187115"/>
                </a:lnTo>
                <a:lnTo>
                  <a:pt x="3355360" y="188408"/>
                </a:lnTo>
                <a:lnTo>
                  <a:pt x="3336561" y="189944"/>
                </a:lnTo>
                <a:lnTo>
                  <a:pt x="3317757" y="191373"/>
                </a:lnTo>
                <a:lnTo>
                  <a:pt x="3298945" y="192697"/>
                </a:lnTo>
                <a:lnTo>
                  <a:pt x="3450988" y="191874"/>
                </a:lnTo>
                <a:close/>
              </a:path>
              <a:path w="7648194" h="1466971">
                <a:moveTo>
                  <a:pt x="3133250" y="212627"/>
                </a:moveTo>
                <a:lnTo>
                  <a:pt x="3147751" y="212328"/>
                </a:lnTo>
                <a:lnTo>
                  <a:pt x="3166735" y="211847"/>
                </a:lnTo>
                <a:lnTo>
                  <a:pt x="3185721" y="211273"/>
                </a:lnTo>
                <a:lnTo>
                  <a:pt x="3204708" y="210602"/>
                </a:lnTo>
                <a:lnTo>
                  <a:pt x="3223695" y="209834"/>
                </a:lnTo>
                <a:lnTo>
                  <a:pt x="3242679" y="208963"/>
                </a:lnTo>
                <a:lnTo>
                  <a:pt x="3134867" y="208909"/>
                </a:lnTo>
                <a:lnTo>
                  <a:pt x="3128771" y="212719"/>
                </a:lnTo>
                <a:lnTo>
                  <a:pt x="3129800" y="220560"/>
                </a:lnTo>
                <a:lnTo>
                  <a:pt x="3133250" y="212627"/>
                </a:lnTo>
                <a:close/>
              </a:path>
              <a:path w="7648194" h="1466971">
                <a:moveTo>
                  <a:pt x="3134867" y="208909"/>
                </a:moveTo>
                <a:lnTo>
                  <a:pt x="3242679" y="208963"/>
                </a:lnTo>
                <a:lnTo>
                  <a:pt x="3261661" y="207988"/>
                </a:lnTo>
                <a:lnTo>
                  <a:pt x="3280637" y="206906"/>
                </a:lnTo>
                <a:lnTo>
                  <a:pt x="3299608" y="205714"/>
                </a:lnTo>
                <a:lnTo>
                  <a:pt x="3318571" y="204408"/>
                </a:lnTo>
                <a:lnTo>
                  <a:pt x="3122676" y="203575"/>
                </a:lnTo>
                <a:lnTo>
                  <a:pt x="3119522" y="211056"/>
                </a:lnTo>
                <a:lnTo>
                  <a:pt x="3128771" y="212719"/>
                </a:lnTo>
                <a:lnTo>
                  <a:pt x="3134867" y="208909"/>
                </a:lnTo>
                <a:close/>
              </a:path>
              <a:path w="7648194" h="1466971">
                <a:moveTo>
                  <a:pt x="3027426" y="207385"/>
                </a:moveTo>
                <a:lnTo>
                  <a:pt x="2876618" y="209244"/>
                </a:lnTo>
                <a:lnTo>
                  <a:pt x="2909316" y="210433"/>
                </a:lnTo>
                <a:lnTo>
                  <a:pt x="2950464" y="211957"/>
                </a:lnTo>
                <a:lnTo>
                  <a:pt x="2992374" y="212719"/>
                </a:lnTo>
                <a:lnTo>
                  <a:pt x="3028182" y="212719"/>
                </a:lnTo>
                <a:lnTo>
                  <a:pt x="3034283" y="212719"/>
                </a:lnTo>
                <a:lnTo>
                  <a:pt x="3027426" y="207385"/>
                </a:lnTo>
                <a:close/>
              </a:path>
              <a:path w="7648194" h="1466971">
                <a:moveTo>
                  <a:pt x="3119814" y="243961"/>
                </a:moveTo>
                <a:lnTo>
                  <a:pt x="3124785" y="232233"/>
                </a:lnTo>
                <a:lnTo>
                  <a:pt x="3129800" y="220560"/>
                </a:lnTo>
                <a:lnTo>
                  <a:pt x="3128771" y="212719"/>
                </a:lnTo>
                <a:lnTo>
                  <a:pt x="3114584" y="222799"/>
                </a:lnTo>
                <a:lnTo>
                  <a:pt x="3109671" y="234537"/>
                </a:lnTo>
                <a:lnTo>
                  <a:pt x="3105750" y="243961"/>
                </a:lnTo>
                <a:lnTo>
                  <a:pt x="3119814" y="243961"/>
                </a:lnTo>
                <a:close/>
              </a:path>
              <a:path w="7648194" h="1466971">
                <a:moveTo>
                  <a:pt x="3337526" y="202988"/>
                </a:moveTo>
                <a:lnTo>
                  <a:pt x="3356470" y="201448"/>
                </a:lnTo>
                <a:lnTo>
                  <a:pt x="3122676" y="203575"/>
                </a:lnTo>
                <a:lnTo>
                  <a:pt x="3318571" y="204408"/>
                </a:lnTo>
                <a:lnTo>
                  <a:pt x="3337526" y="202988"/>
                </a:lnTo>
                <a:close/>
              </a:path>
              <a:path w="7648194" h="1466971">
                <a:moveTo>
                  <a:pt x="3045539" y="243961"/>
                </a:moveTo>
                <a:lnTo>
                  <a:pt x="3045330" y="242433"/>
                </a:lnTo>
                <a:lnTo>
                  <a:pt x="3043622" y="229980"/>
                </a:lnTo>
                <a:lnTo>
                  <a:pt x="3041963" y="217776"/>
                </a:lnTo>
                <a:lnTo>
                  <a:pt x="3034283" y="212719"/>
                </a:lnTo>
                <a:lnTo>
                  <a:pt x="3028184" y="212736"/>
                </a:lnTo>
                <a:lnTo>
                  <a:pt x="3029913" y="224846"/>
                </a:lnTo>
                <a:lnTo>
                  <a:pt x="3031677" y="237193"/>
                </a:lnTo>
                <a:lnTo>
                  <a:pt x="3032633" y="243961"/>
                </a:lnTo>
                <a:lnTo>
                  <a:pt x="3045539" y="243961"/>
                </a:lnTo>
                <a:close/>
              </a:path>
              <a:path w="7648194" h="1466971">
                <a:moveTo>
                  <a:pt x="3034283" y="199765"/>
                </a:moveTo>
                <a:lnTo>
                  <a:pt x="2992374" y="199765"/>
                </a:lnTo>
                <a:lnTo>
                  <a:pt x="2951226" y="199003"/>
                </a:lnTo>
                <a:lnTo>
                  <a:pt x="2861310" y="199765"/>
                </a:lnTo>
                <a:lnTo>
                  <a:pt x="2874264" y="200527"/>
                </a:lnTo>
                <a:lnTo>
                  <a:pt x="3034283" y="199765"/>
                </a:lnTo>
                <a:close/>
              </a:path>
              <a:path w="7648194" h="1466971">
                <a:moveTo>
                  <a:pt x="2951226" y="199003"/>
                </a:moveTo>
                <a:lnTo>
                  <a:pt x="2909316" y="197479"/>
                </a:lnTo>
                <a:lnTo>
                  <a:pt x="2868167" y="195955"/>
                </a:lnTo>
                <a:lnTo>
                  <a:pt x="2863595" y="196717"/>
                </a:lnTo>
                <a:lnTo>
                  <a:pt x="2861310" y="199765"/>
                </a:lnTo>
                <a:lnTo>
                  <a:pt x="2951226" y="199003"/>
                </a:lnTo>
                <a:close/>
              </a:path>
              <a:path w="7648194" h="1466971">
                <a:moveTo>
                  <a:pt x="4088746" y="243961"/>
                </a:moveTo>
                <a:lnTo>
                  <a:pt x="4096512" y="183001"/>
                </a:lnTo>
                <a:lnTo>
                  <a:pt x="4081145" y="195004"/>
                </a:lnTo>
                <a:lnTo>
                  <a:pt x="4079053" y="209475"/>
                </a:lnTo>
                <a:lnTo>
                  <a:pt x="4077196" y="224015"/>
                </a:lnTo>
                <a:lnTo>
                  <a:pt x="4075531" y="238613"/>
                </a:lnTo>
                <a:lnTo>
                  <a:pt x="4074979" y="243961"/>
                </a:lnTo>
                <a:lnTo>
                  <a:pt x="4088746" y="243961"/>
                </a:lnTo>
                <a:close/>
              </a:path>
              <a:path w="7648194" h="1466971">
                <a:moveTo>
                  <a:pt x="4096512" y="183001"/>
                </a:moveTo>
                <a:lnTo>
                  <a:pt x="4099560" y="166237"/>
                </a:lnTo>
                <a:lnTo>
                  <a:pt x="4086201" y="166316"/>
                </a:lnTo>
                <a:lnTo>
                  <a:pt x="4083514" y="180614"/>
                </a:lnTo>
                <a:lnTo>
                  <a:pt x="4081145" y="195004"/>
                </a:lnTo>
                <a:lnTo>
                  <a:pt x="4096512" y="183001"/>
                </a:lnTo>
                <a:close/>
              </a:path>
              <a:path w="7648194" h="1466971">
                <a:moveTo>
                  <a:pt x="4099560" y="166237"/>
                </a:moveTo>
                <a:lnTo>
                  <a:pt x="4100321" y="159379"/>
                </a:lnTo>
                <a:lnTo>
                  <a:pt x="4101845" y="153283"/>
                </a:lnTo>
                <a:lnTo>
                  <a:pt x="4103369" y="147949"/>
                </a:lnTo>
                <a:lnTo>
                  <a:pt x="4104893" y="143377"/>
                </a:lnTo>
                <a:lnTo>
                  <a:pt x="4089250" y="152122"/>
                </a:lnTo>
                <a:lnTo>
                  <a:pt x="4086201" y="166316"/>
                </a:lnTo>
                <a:lnTo>
                  <a:pt x="4099560" y="166237"/>
                </a:lnTo>
                <a:close/>
              </a:path>
              <a:path w="7648194" h="1466971">
                <a:moveTo>
                  <a:pt x="4104893" y="143377"/>
                </a:moveTo>
                <a:lnTo>
                  <a:pt x="4107040" y="137649"/>
                </a:lnTo>
                <a:lnTo>
                  <a:pt x="4110761" y="132049"/>
                </a:lnTo>
                <a:lnTo>
                  <a:pt x="4121505" y="127642"/>
                </a:lnTo>
                <a:lnTo>
                  <a:pt x="4099286" y="127486"/>
                </a:lnTo>
                <a:lnTo>
                  <a:pt x="4092702" y="138043"/>
                </a:lnTo>
                <a:lnTo>
                  <a:pt x="4089250" y="152122"/>
                </a:lnTo>
                <a:lnTo>
                  <a:pt x="4104893" y="143377"/>
                </a:lnTo>
                <a:close/>
              </a:path>
              <a:path w="7648194" h="1466971">
                <a:moveTo>
                  <a:pt x="4134954" y="125203"/>
                </a:moveTo>
                <a:lnTo>
                  <a:pt x="4139945" y="127375"/>
                </a:lnTo>
                <a:lnTo>
                  <a:pt x="4155186" y="125851"/>
                </a:lnTo>
                <a:lnTo>
                  <a:pt x="4154424" y="125089"/>
                </a:lnTo>
                <a:lnTo>
                  <a:pt x="4152900" y="121279"/>
                </a:lnTo>
                <a:lnTo>
                  <a:pt x="4099286" y="127486"/>
                </a:lnTo>
                <a:lnTo>
                  <a:pt x="4121505" y="127642"/>
                </a:lnTo>
                <a:lnTo>
                  <a:pt x="4134954" y="125203"/>
                </a:lnTo>
                <a:close/>
              </a:path>
              <a:path w="7648194" h="1466971">
                <a:moveTo>
                  <a:pt x="4152900" y="121279"/>
                </a:moveTo>
                <a:lnTo>
                  <a:pt x="4149852" y="118231"/>
                </a:lnTo>
                <a:lnTo>
                  <a:pt x="4145646" y="115812"/>
                </a:lnTo>
                <a:lnTo>
                  <a:pt x="4120926" y="115176"/>
                </a:lnTo>
                <a:lnTo>
                  <a:pt x="4109105" y="119803"/>
                </a:lnTo>
                <a:lnTo>
                  <a:pt x="4099286" y="127486"/>
                </a:lnTo>
                <a:lnTo>
                  <a:pt x="4152900" y="121279"/>
                </a:lnTo>
                <a:close/>
              </a:path>
              <a:path w="7648194" h="1466971">
                <a:moveTo>
                  <a:pt x="4325112" y="209671"/>
                </a:moveTo>
                <a:lnTo>
                  <a:pt x="4327398" y="207385"/>
                </a:lnTo>
                <a:lnTo>
                  <a:pt x="4328160" y="204337"/>
                </a:lnTo>
                <a:lnTo>
                  <a:pt x="4328726" y="197872"/>
                </a:lnTo>
                <a:lnTo>
                  <a:pt x="4316279" y="192410"/>
                </a:lnTo>
                <a:lnTo>
                  <a:pt x="4315705" y="197971"/>
                </a:lnTo>
                <a:lnTo>
                  <a:pt x="4320540" y="197479"/>
                </a:lnTo>
                <a:lnTo>
                  <a:pt x="4315206" y="202813"/>
                </a:lnTo>
                <a:lnTo>
                  <a:pt x="4185666" y="212719"/>
                </a:lnTo>
                <a:lnTo>
                  <a:pt x="4325112" y="209671"/>
                </a:lnTo>
                <a:close/>
              </a:path>
              <a:path w="7648194" h="1466971">
                <a:moveTo>
                  <a:pt x="4315206" y="202813"/>
                </a:moveTo>
                <a:lnTo>
                  <a:pt x="4320540" y="197479"/>
                </a:lnTo>
                <a:lnTo>
                  <a:pt x="4315705" y="197971"/>
                </a:lnTo>
                <a:lnTo>
                  <a:pt x="4275582" y="202051"/>
                </a:lnTo>
                <a:lnTo>
                  <a:pt x="4185666" y="212719"/>
                </a:lnTo>
                <a:lnTo>
                  <a:pt x="4315206" y="202813"/>
                </a:lnTo>
                <a:close/>
              </a:path>
              <a:path w="7648194" h="1466971">
                <a:moveTo>
                  <a:pt x="4329962" y="185942"/>
                </a:moveTo>
                <a:lnTo>
                  <a:pt x="4331308" y="173567"/>
                </a:lnTo>
                <a:lnTo>
                  <a:pt x="4332545" y="160896"/>
                </a:lnTo>
                <a:lnTo>
                  <a:pt x="4333457" y="148076"/>
                </a:lnTo>
                <a:lnTo>
                  <a:pt x="4333827" y="135258"/>
                </a:lnTo>
                <a:lnTo>
                  <a:pt x="4333438" y="122589"/>
                </a:lnTo>
                <a:lnTo>
                  <a:pt x="4332072" y="110218"/>
                </a:lnTo>
                <a:lnTo>
                  <a:pt x="4329515" y="98293"/>
                </a:lnTo>
                <a:lnTo>
                  <a:pt x="4325547" y="86964"/>
                </a:lnTo>
                <a:lnTo>
                  <a:pt x="4319952" y="76378"/>
                </a:lnTo>
                <a:lnTo>
                  <a:pt x="4298442" y="70987"/>
                </a:lnTo>
                <a:lnTo>
                  <a:pt x="4299601" y="71936"/>
                </a:lnTo>
                <a:lnTo>
                  <a:pt x="4307336" y="80371"/>
                </a:lnTo>
                <a:lnTo>
                  <a:pt x="4313042" y="90490"/>
                </a:lnTo>
                <a:lnTo>
                  <a:pt x="4316976" y="101963"/>
                </a:lnTo>
                <a:lnTo>
                  <a:pt x="4319392" y="114459"/>
                </a:lnTo>
                <a:lnTo>
                  <a:pt x="4320544" y="127648"/>
                </a:lnTo>
                <a:lnTo>
                  <a:pt x="4320688" y="141198"/>
                </a:lnTo>
                <a:lnTo>
                  <a:pt x="4320079" y="154780"/>
                </a:lnTo>
                <a:lnTo>
                  <a:pt x="4318971" y="168063"/>
                </a:lnTo>
                <a:lnTo>
                  <a:pt x="4317620" y="180717"/>
                </a:lnTo>
                <a:lnTo>
                  <a:pt x="4316279" y="192410"/>
                </a:lnTo>
                <a:lnTo>
                  <a:pt x="4328726" y="197872"/>
                </a:lnTo>
                <a:lnTo>
                  <a:pt x="4329962" y="185942"/>
                </a:lnTo>
                <a:close/>
              </a:path>
              <a:path w="7648194" h="1466971">
                <a:moveTo>
                  <a:pt x="4312513" y="66685"/>
                </a:moveTo>
                <a:lnTo>
                  <a:pt x="4303014" y="58033"/>
                </a:lnTo>
                <a:lnTo>
                  <a:pt x="4288519" y="63433"/>
                </a:lnTo>
                <a:lnTo>
                  <a:pt x="4298442" y="70987"/>
                </a:lnTo>
                <a:lnTo>
                  <a:pt x="4319952" y="76378"/>
                </a:lnTo>
                <a:lnTo>
                  <a:pt x="4312513" y="66685"/>
                </a:lnTo>
                <a:close/>
              </a:path>
              <a:path w="7648194" h="1466971">
                <a:moveTo>
                  <a:pt x="4303014" y="58033"/>
                </a:moveTo>
                <a:lnTo>
                  <a:pt x="4301736" y="57077"/>
                </a:lnTo>
                <a:lnTo>
                  <a:pt x="4291033" y="49901"/>
                </a:lnTo>
                <a:lnTo>
                  <a:pt x="4266422" y="51727"/>
                </a:lnTo>
                <a:lnTo>
                  <a:pt x="4277810" y="57036"/>
                </a:lnTo>
                <a:lnTo>
                  <a:pt x="4288519" y="63433"/>
                </a:lnTo>
                <a:lnTo>
                  <a:pt x="4303014" y="58033"/>
                </a:lnTo>
                <a:close/>
              </a:path>
              <a:path w="7648194" h="1466971">
                <a:moveTo>
                  <a:pt x="4291033" y="49901"/>
                </a:moveTo>
                <a:lnTo>
                  <a:pt x="4279873" y="43794"/>
                </a:lnTo>
                <a:lnTo>
                  <a:pt x="4216283" y="39970"/>
                </a:lnTo>
                <a:lnTo>
                  <a:pt x="4229287" y="41626"/>
                </a:lnTo>
                <a:lnTo>
                  <a:pt x="4242052" y="44091"/>
                </a:lnTo>
                <a:lnTo>
                  <a:pt x="4254466" y="47435"/>
                </a:lnTo>
                <a:lnTo>
                  <a:pt x="4266422" y="51727"/>
                </a:lnTo>
                <a:lnTo>
                  <a:pt x="4291033" y="49901"/>
                </a:lnTo>
                <a:close/>
              </a:path>
              <a:path w="7648194" h="1466971">
                <a:moveTo>
                  <a:pt x="4268309" y="38693"/>
                </a:moveTo>
                <a:lnTo>
                  <a:pt x="4189994" y="38805"/>
                </a:lnTo>
                <a:lnTo>
                  <a:pt x="4203149" y="39053"/>
                </a:lnTo>
                <a:lnTo>
                  <a:pt x="4216283" y="39970"/>
                </a:lnTo>
                <a:lnTo>
                  <a:pt x="4279873" y="43794"/>
                </a:lnTo>
                <a:lnTo>
                  <a:pt x="4268309" y="38693"/>
                </a:lnTo>
                <a:close/>
              </a:path>
              <a:path w="7648194" h="1466971">
                <a:moveTo>
                  <a:pt x="4187190" y="225673"/>
                </a:moveTo>
                <a:lnTo>
                  <a:pt x="4232148" y="219577"/>
                </a:lnTo>
                <a:lnTo>
                  <a:pt x="4185666" y="212719"/>
                </a:lnTo>
                <a:lnTo>
                  <a:pt x="4148353" y="218411"/>
                </a:lnTo>
                <a:lnTo>
                  <a:pt x="4147614" y="225704"/>
                </a:lnTo>
                <a:lnTo>
                  <a:pt x="4147566" y="226435"/>
                </a:lnTo>
                <a:lnTo>
                  <a:pt x="4135374" y="228721"/>
                </a:lnTo>
                <a:lnTo>
                  <a:pt x="4138421" y="231769"/>
                </a:lnTo>
                <a:lnTo>
                  <a:pt x="4142231" y="232531"/>
                </a:lnTo>
                <a:lnTo>
                  <a:pt x="4187190" y="225673"/>
                </a:lnTo>
                <a:close/>
              </a:path>
              <a:path w="7648194" h="1466971">
                <a:moveTo>
                  <a:pt x="4322064" y="210433"/>
                </a:moveTo>
                <a:lnTo>
                  <a:pt x="4325112" y="209671"/>
                </a:lnTo>
                <a:lnTo>
                  <a:pt x="4185666" y="212719"/>
                </a:lnTo>
                <a:lnTo>
                  <a:pt x="4232148" y="219577"/>
                </a:lnTo>
                <a:lnTo>
                  <a:pt x="4322064" y="210433"/>
                </a:lnTo>
                <a:close/>
              </a:path>
              <a:path w="7648194" h="1466971">
                <a:moveTo>
                  <a:pt x="4147566" y="226435"/>
                </a:moveTo>
                <a:lnTo>
                  <a:pt x="4140707" y="219577"/>
                </a:lnTo>
                <a:lnTo>
                  <a:pt x="4148748" y="214508"/>
                </a:lnTo>
                <a:lnTo>
                  <a:pt x="4150463" y="202370"/>
                </a:lnTo>
                <a:lnTo>
                  <a:pt x="4136273" y="212430"/>
                </a:lnTo>
                <a:lnTo>
                  <a:pt x="4135374" y="224911"/>
                </a:lnTo>
                <a:lnTo>
                  <a:pt x="4135374" y="228721"/>
                </a:lnTo>
                <a:lnTo>
                  <a:pt x="4147566" y="226435"/>
                </a:lnTo>
                <a:close/>
              </a:path>
              <a:path w="7648194" h="1466971">
                <a:moveTo>
                  <a:pt x="4147614" y="225704"/>
                </a:moveTo>
                <a:lnTo>
                  <a:pt x="4148353" y="218411"/>
                </a:lnTo>
                <a:lnTo>
                  <a:pt x="4148748" y="214508"/>
                </a:lnTo>
                <a:lnTo>
                  <a:pt x="4140707" y="219577"/>
                </a:lnTo>
                <a:lnTo>
                  <a:pt x="4147566" y="226435"/>
                </a:lnTo>
                <a:lnTo>
                  <a:pt x="4147614" y="225704"/>
                </a:lnTo>
                <a:close/>
              </a:path>
              <a:path w="7648194" h="1466971">
                <a:moveTo>
                  <a:pt x="4150463" y="202370"/>
                </a:moveTo>
                <a:lnTo>
                  <a:pt x="4152442" y="189578"/>
                </a:lnTo>
                <a:lnTo>
                  <a:pt x="4154367" y="176419"/>
                </a:lnTo>
                <a:lnTo>
                  <a:pt x="4155921" y="163179"/>
                </a:lnTo>
                <a:lnTo>
                  <a:pt x="4156786" y="150147"/>
                </a:lnTo>
                <a:lnTo>
                  <a:pt x="4156647" y="137608"/>
                </a:lnTo>
                <a:lnTo>
                  <a:pt x="4142993" y="129661"/>
                </a:lnTo>
                <a:lnTo>
                  <a:pt x="4143659" y="137150"/>
                </a:lnTo>
                <a:lnTo>
                  <a:pt x="4143781" y="149702"/>
                </a:lnTo>
                <a:lnTo>
                  <a:pt x="4142938" y="162263"/>
                </a:lnTo>
                <a:lnTo>
                  <a:pt x="4141448" y="174824"/>
                </a:lnTo>
                <a:lnTo>
                  <a:pt x="4139629" y="187378"/>
                </a:lnTo>
                <a:lnTo>
                  <a:pt x="4137798" y="199916"/>
                </a:lnTo>
                <a:lnTo>
                  <a:pt x="4136273" y="212430"/>
                </a:lnTo>
                <a:lnTo>
                  <a:pt x="4150463" y="202370"/>
                </a:lnTo>
                <a:close/>
              </a:path>
              <a:path w="7648194" h="1466971">
                <a:moveTo>
                  <a:pt x="4155186" y="125851"/>
                </a:moveTo>
                <a:lnTo>
                  <a:pt x="4139945" y="127375"/>
                </a:lnTo>
                <a:lnTo>
                  <a:pt x="4142993" y="129661"/>
                </a:lnTo>
                <a:lnTo>
                  <a:pt x="4156647" y="137608"/>
                </a:lnTo>
                <a:lnTo>
                  <a:pt x="4155186" y="125851"/>
                </a:lnTo>
                <a:close/>
              </a:path>
              <a:path w="7648194" h="1466971">
                <a:moveTo>
                  <a:pt x="4133518" y="113785"/>
                </a:moveTo>
                <a:lnTo>
                  <a:pt x="4120926" y="115176"/>
                </a:lnTo>
                <a:lnTo>
                  <a:pt x="4145646" y="115812"/>
                </a:lnTo>
                <a:lnTo>
                  <a:pt x="4133518" y="113785"/>
                </a:lnTo>
                <a:close/>
              </a:path>
              <a:path w="7648194" h="1466971">
                <a:moveTo>
                  <a:pt x="4117086" y="130423"/>
                </a:moveTo>
                <a:lnTo>
                  <a:pt x="4121505" y="127642"/>
                </a:lnTo>
                <a:lnTo>
                  <a:pt x="4110761" y="132049"/>
                </a:lnTo>
                <a:lnTo>
                  <a:pt x="4117086" y="130423"/>
                </a:lnTo>
                <a:close/>
              </a:path>
              <a:path w="7648194" h="1466971">
                <a:moveTo>
                  <a:pt x="2875784" y="243961"/>
                </a:moveTo>
                <a:lnTo>
                  <a:pt x="2867405" y="208909"/>
                </a:lnTo>
                <a:lnTo>
                  <a:pt x="2861310" y="203575"/>
                </a:lnTo>
                <a:lnTo>
                  <a:pt x="2872168" y="243961"/>
                </a:lnTo>
                <a:lnTo>
                  <a:pt x="2875784" y="243961"/>
                </a:lnTo>
                <a:close/>
              </a:path>
              <a:path w="7648194" h="1466971">
                <a:moveTo>
                  <a:pt x="3128771" y="199765"/>
                </a:moveTo>
                <a:lnTo>
                  <a:pt x="3125724" y="199765"/>
                </a:lnTo>
                <a:lnTo>
                  <a:pt x="3122676" y="203575"/>
                </a:lnTo>
                <a:lnTo>
                  <a:pt x="3128771" y="199765"/>
                </a:lnTo>
                <a:close/>
              </a:path>
              <a:path w="7648194" h="1466971">
                <a:moveTo>
                  <a:pt x="3128771" y="212719"/>
                </a:moveTo>
                <a:lnTo>
                  <a:pt x="3119522" y="211056"/>
                </a:lnTo>
                <a:lnTo>
                  <a:pt x="3114584" y="222799"/>
                </a:lnTo>
                <a:lnTo>
                  <a:pt x="3128771" y="212719"/>
                </a:lnTo>
                <a:close/>
              </a:path>
              <a:path w="7648194" h="1466971">
                <a:moveTo>
                  <a:pt x="3488674" y="187115"/>
                </a:moveTo>
                <a:lnTo>
                  <a:pt x="3374157" y="186766"/>
                </a:lnTo>
                <a:lnTo>
                  <a:pt x="3355360" y="188408"/>
                </a:lnTo>
                <a:lnTo>
                  <a:pt x="3488674" y="187115"/>
                </a:lnTo>
                <a:close/>
              </a:path>
              <a:path w="7648194" h="1466971">
                <a:moveTo>
                  <a:pt x="3695700" y="147187"/>
                </a:moveTo>
                <a:lnTo>
                  <a:pt x="3663695" y="146425"/>
                </a:lnTo>
                <a:lnTo>
                  <a:pt x="3626357" y="153283"/>
                </a:lnTo>
                <a:lnTo>
                  <a:pt x="3695700" y="147187"/>
                </a:lnTo>
                <a:close/>
              </a:path>
              <a:path w="7648194" h="1466971">
                <a:moveTo>
                  <a:pt x="3707891" y="143377"/>
                </a:moveTo>
                <a:lnTo>
                  <a:pt x="3703319" y="151759"/>
                </a:lnTo>
                <a:lnTo>
                  <a:pt x="3743705" y="243961"/>
                </a:lnTo>
                <a:lnTo>
                  <a:pt x="3707891" y="143377"/>
                </a:lnTo>
                <a:close/>
              </a:path>
              <a:path w="7648194" h="1466971">
                <a:moveTo>
                  <a:pt x="3955541" y="85465"/>
                </a:moveTo>
                <a:lnTo>
                  <a:pt x="3950969" y="90799"/>
                </a:lnTo>
                <a:lnTo>
                  <a:pt x="3951271" y="121051"/>
                </a:lnTo>
                <a:lnTo>
                  <a:pt x="3955541" y="85465"/>
                </a:lnTo>
                <a:close/>
              </a:path>
              <a:path w="7648194" h="1466971">
                <a:moveTo>
                  <a:pt x="3944802" y="128066"/>
                </a:moveTo>
                <a:lnTo>
                  <a:pt x="3941485" y="93129"/>
                </a:lnTo>
                <a:lnTo>
                  <a:pt x="3936491" y="138043"/>
                </a:lnTo>
                <a:lnTo>
                  <a:pt x="3944802" y="128066"/>
                </a:lnTo>
                <a:close/>
              </a:path>
              <a:path w="7648194" h="1466971">
                <a:moveTo>
                  <a:pt x="3948683" y="142615"/>
                </a:moveTo>
                <a:lnTo>
                  <a:pt x="3935729" y="141091"/>
                </a:lnTo>
                <a:lnTo>
                  <a:pt x="3934967" y="144139"/>
                </a:lnTo>
                <a:lnTo>
                  <a:pt x="3948683" y="142615"/>
                </a:lnTo>
                <a:close/>
              </a:path>
              <a:path w="7648194" h="1466971">
                <a:moveTo>
                  <a:pt x="3945636" y="147949"/>
                </a:moveTo>
                <a:lnTo>
                  <a:pt x="3939540" y="147949"/>
                </a:lnTo>
                <a:lnTo>
                  <a:pt x="3941826" y="148711"/>
                </a:lnTo>
                <a:lnTo>
                  <a:pt x="3945636" y="147949"/>
                </a:lnTo>
                <a:close/>
              </a:path>
              <a:path w="7648194" h="1466971">
                <a:moveTo>
                  <a:pt x="4716018" y="13075"/>
                </a:moveTo>
                <a:lnTo>
                  <a:pt x="4709921" y="4693"/>
                </a:lnTo>
                <a:lnTo>
                  <a:pt x="4648591" y="205832"/>
                </a:lnTo>
                <a:lnTo>
                  <a:pt x="4716018" y="13075"/>
                </a:lnTo>
                <a:close/>
              </a:path>
              <a:path w="7648194" h="1466971">
                <a:moveTo>
                  <a:pt x="7037832" y="195955"/>
                </a:moveTo>
                <a:lnTo>
                  <a:pt x="7034784" y="195955"/>
                </a:lnTo>
                <a:lnTo>
                  <a:pt x="7021697" y="196531"/>
                </a:lnTo>
                <a:lnTo>
                  <a:pt x="7037832" y="195955"/>
                </a:lnTo>
                <a:close/>
              </a:path>
              <a:path w="7648194" h="1466971">
                <a:moveTo>
                  <a:pt x="6472164" y="190780"/>
                </a:moveTo>
                <a:lnTo>
                  <a:pt x="6485692" y="189988"/>
                </a:lnTo>
                <a:lnTo>
                  <a:pt x="6401382" y="190976"/>
                </a:lnTo>
                <a:lnTo>
                  <a:pt x="6472164" y="190780"/>
                </a:lnTo>
                <a:close/>
              </a:path>
              <a:path w="7648194" h="1466971">
                <a:moveTo>
                  <a:pt x="6307405" y="243961"/>
                </a:moveTo>
                <a:lnTo>
                  <a:pt x="6302165" y="181662"/>
                </a:lnTo>
                <a:lnTo>
                  <a:pt x="6306969" y="243961"/>
                </a:lnTo>
                <a:lnTo>
                  <a:pt x="6307405" y="243961"/>
                </a:lnTo>
                <a:close/>
              </a:path>
              <a:path w="7648194" h="1466971">
                <a:moveTo>
                  <a:pt x="6316635" y="243961"/>
                </a:moveTo>
                <a:lnTo>
                  <a:pt x="6307073" y="182239"/>
                </a:lnTo>
                <a:lnTo>
                  <a:pt x="6313933" y="243961"/>
                </a:lnTo>
                <a:lnTo>
                  <a:pt x="6316635" y="243961"/>
                </a:lnTo>
                <a:close/>
              </a:path>
              <a:path w="7648194" h="1466971">
                <a:moveTo>
                  <a:pt x="4652010" y="238442"/>
                </a:moveTo>
                <a:lnTo>
                  <a:pt x="4652010" y="238627"/>
                </a:lnTo>
                <a:lnTo>
                  <a:pt x="4652010" y="238442"/>
                </a:lnTo>
                <a:close/>
              </a:path>
              <a:path w="7648194" h="1466971">
                <a:moveTo>
                  <a:pt x="4648873" y="209031"/>
                </a:moveTo>
                <a:lnTo>
                  <a:pt x="4648591" y="205832"/>
                </a:lnTo>
                <a:lnTo>
                  <a:pt x="4639056" y="237103"/>
                </a:lnTo>
                <a:lnTo>
                  <a:pt x="4648873" y="209031"/>
                </a:lnTo>
                <a:close/>
              </a:path>
              <a:path w="7648194" h="1466971">
                <a:moveTo>
                  <a:pt x="6929969" y="212197"/>
                </a:moveTo>
                <a:lnTo>
                  <a:pt x="6785749" y="212192"/>
                </a:lnTo>
                <a:lnTo>
                  <a:pt x="6798848" y="212390"/>
                </a:lnTo>
                <a:lnTo>
                  <a:pt x="6929969" y="212197"/>
                </a:lnTo>
                <a:close/>
              </a:path>
              <a:path w="7648194" h="1466971">
                <a:moveTo>
                  <a:pt x="7044336" y="243961"/>
                </a:moveTo>
                <a:lnTo>
                  <a:pt x="7040880" y="202051"/>
                </a:lnTo>
                <a:lnTo>
                  <a:pt x="7034784" y="208909"/>
                </a:lnTo>
                <a:lnTo>
                  <a:pt x="7039198" y="243961"/>
                </a:lnTo>
                <a:lnTo>
                  <a:pt x="7044336" y="243961"/>
                </a:lnTo>
                <a:close/>
              </a:path>
              <a:path w="7648194" h="1466971">
                <a:moveTo>
                  <a:pt x="7031340" y="243961"/>
                </a:moveTo>
                <a:lnTo>
                  <a:pt x="7028451" y="209188"/>
                </a:lnTo>
                <a:lnTo>
                  <a:pt x="7031319" y="243961"/>
                </a:lnTo>
                <a:close/>
              </a:path>
              <a:path w="7648194" h="1466971">
                <a:moveTo>
                  <a:pt x="7447788" y="205099"/>
                </a:moveTo>
                <a:lnTo>
                  <a:pt x="7448550" y="205861"/>
                </a:lnTo>
                <a:lnTo>
                  <a:pt x="7450836" y="206623"/>
                </a:lnTo>
                <a:lnTo>
                  <a:pt x="7447788" y="205099"/>
                </a:lnTo>
                <a:close/>
              </a:path>
              <a:path w="7648194" h="1466971">
                <a:moveTo>
                  <a:pt x="6048756" y="138805"/>
                </a:moveTo>
                <a:lnTo>
                  <a:pt x="6045708" y="138043"/>
                </a:lnTo>
                <a:lnTo>
                  <a:pt x="6042660" y="140329"/>
                </a:lnTo>
                <a:lnTo>
                  <a:pt x="6048756" y="138805"/>
                </a:lnTo>
                <a:close/>
              </a:path>
              <a:path w="7648194" h="1466971">
                <a:moveTo>
                  <a:pt x="6113525" y="147187"/>
                </a:moveTo>
                <a:lnTo>
                  <a:pt x="6054090" y="147187"/>
                </a:lnTo>
                <a:lnTo>
                  <a:pt x="6052434" y="152371"/>
                </a:lnTo>
                <a:lnTo>
                  <a:pt x="6113525" y="147187"/>
                </a:lnTo>
                <a:close/>
              </a:path>
              <a:path w="7648194" h="1466971">
                <a:moveTo>
                  <a:pt x="6010003" y="243961"/>
                </a:moveTo>
                <a:lnTo>
                  <a:pt x="6047232" y="151759"/>
                </a:lnTo>
                <a:lnTo>
                  <a:pt x="6041136" y="143377"/>
                </a:lnTo>
                <a:lnTo>
                  <a:pt x="6009470" y="243961"/>
                </a:lnTo>
                <a:lnTo>
                  <a:pt x="6010003" y="243961"/>
                </a:lnTo>
                <a:close/>
              </a:path>
              <a:path w="7648194" h="1466971">
                <a:moveTo>
                  <a:pt x="7644384" y="104515"/>
                </a:moveTo>
                <a:lnTo>
                  <a:pt x="7639811" y="104515"/>
                </a:lnTo>
                <a:lnTo>
                  <a:pt x="7595615" y="115945"/>
                </a:lnTo>
                <a:lnTo>
                  <a:pt x="7644384" y="104515"/>
                </a:lnTo>
                <a:close/>
              </a:path>
              <a:path w="7648194" h="1466971">
                <a:moveTo>
                  <a:pt x="4392930" y="10027"/>
                </a:moveTo>
                <a:lnTo>
                  <a:pt x="4389120" y="10027"/>
                </a:lnTo>
                <a:lnTo>
                  <a:pt x="4386833" y="12313"/>
                </a:lnTo>
                <a:lnTo>
                  <a:pt x="4392930" y="10027"/>
                </a:lnTo>
                <a:close/>
              </a:path>
              <a:path w="7648194" h="1466971">
                <a:moveTo>
                  <a:pt x="4527823" y="243961"/>
                </a:moveTo>
                <a:lnTo>
                  <a:pt x="4528103" y="241763"/>
                </a:lnTo>
                <a:lnTo>
                  <a:pt x="4527764" y="243961"/>
                </a:lnTo>
                <a:close/>
              </a:path>
              <a:path w="7648194" h="1466971">
                <a:moveTo>
                  <a:pt x="4514829" y="243961"/>
                </a:moveTo>
                <a:lnTo>
                  <a:pt x="4523232" y="178429"/>
                </a:lnTo>
                <a:lnTo>
                  <a:pt x="4523232" y="176905"/>
                </a:lnTo>
                <a:lnTo>
                  <a:pt x="4514674" y="243961"/>
                </a:lnTo>
                <a:lnTo>
                  <a:pt x="4514829" y="243961"/>
                </a:lnTo>
                <a:close/>
              </a:path>
              <a:path w="7648194" h="1466971">
                <a:moveTo>
                  <a:pt x="4757041" y="243961"/>
                </a:moveTo>
                <a:lnTo>
                  <a:pt x="4757264" y="241813"/>
                </a:lnTo>
                <a:lnTo>
                  <a:pt x="4756996" y="243961"/>
                </a:lnTo>
                <a:close/>
              </a:path>
              <a:path w="7648194" h="1466971">
                <a:moveTo>
                  <a:pt x="5471921" y="67939"/>
                </a:moveTo>
                <a:lnTo>
                  <a:pt x="5464302" y="73273"/>
                </a:lnTo>
                <a:lnTo>
                  <a:pt x="5471105" y="74254"/>
                </a:lnTo>
                <a:lnTo>
                  <a:pt x="5471921" y="67939"/>
                </a:lnTo>
                <a:close/>
              </a:path>
              <a:path w="7648194" h="1466971">
                <a:moveTo>
                  <a:pt x="4630674" y="121"/>
                </a:moveTo>
                <a:lnTo>
                  <a:pt x="4627626" y="121"/>
                </a:lnTo>
                <a:lnTo>
                  <a:pt x="4568190" y="883"/>
                </a:lnTo>
                <a:lnTo>
                  <a:pt x="4630674" y="121"/>
                </a:lnTo>
                <a:close/>
              </a:path>
              <a:path w="7648194" h="1466971">
                <a:moveTo>
                  <a:pt x="892018" y="166623"/>
                </a:moveTo>
                <a:lnTo>
                  <a:pt x="875538" y="196717"/>
                </a:lnTo>
                <a:lnTo>
                  <a:pt x="887729" y="200527"/>
                </a:lnTo>
                <a:lnTo>
                  <a:pt x="892018" y="166623"/>
                </a:lnTo>
                <a:close/>
              </a:path>
              <a:path w="7648194" h="1466971">
                <a:moveTo>
                  <a:pt x="986789" y="14599"/>
                </a:moveTo>
                <a:lnTo>
                  <a:pt x="980693" y="4693"/>
                </a:lnTo>
                <a:lnTo>
                  <a:pt x="892018" y="166623"/>
                </a:lnTo>
                <a:lnTo>
                  <a:pt x="986789" y="14599"/>
                </a:lnTo>
                <a:close/>
              </a:path>
              <a:path w="7648194" h="1466971">
                <a:moveTo>
                  <a:pt x="885443" y="205861"/>
                </a:moveTo>
                <a:lnTo>
                  <a:pt x="879347" y="205861"/>
                </a:lnTo>
                <a:lnTo>
                  <a:pt x="882395" y="207385"/>
                </a:lnTo>
                <a:lnTo>
                  <a:pt x="885443" y="205861"/>
                </a:lnTo>
                <a:close/>
              </a:path>
              <a:path w="7648194" h="1466971">
                <a:moveTo>
                  <a:pt x="1256887" y="243961"/>
                </a:moveTo>
                <a:lnTo>
                  <a:pt x="1287779" y="32125"/>
                </a:lnTo>
                <a:lnTo>
                  <a:pt x="1280797" y="31510"/>
                </a:lnTo>
                <a:lnTo>
                  <a:pt x="1253916" y="243961"/>
                </a:lnTo>
                <a:lnTo>
                  <a:pt x="1256887" y="243961"/>
                </a:lnTo>
                <a:close/>
              </a:path>
              <a:path w="7648194" h="1466971">
                <a:moveTo>
                  <a:pt x="1309296" y="243961"/>
                </a:moveTo>
                <a:lnTo>
                  <a:pt x="1339595" y="36697"/>
                </a:lnTo>
                <a:lnTo>
                  <a:pt x="1333499" y="29077"/>
                </a:lnTo>
                <a:lnTo>
                  <a:pt x="1306305" y="243961"/>
                </a:lnTo>
                <a:lnTo>
                  <a:pt x="1309296" y="243961"/>
                </a:lnTo>
                <a:close/>
              </a:path>
              <a:path w="7648194" h="1466971">
                <a:moveTo>
                  <a:pt x="324611" y="43555"/>
                </a:moveTo>
                <a:lnTo>
                  <a:pt x="323087" y="43555"/>
                </a:lnTo>
                <a:lnTo>
                  <a:pt x="320039" y="47365"/>
                </a:lnTo>
                <a:lnTo>
                  <a:pt x="324611" y="43555"/>
                </a:lnTo>
                <a:close/>
              </a:path>
              <a:path w="7648194" h="1466971">
                <a:moveTo>
                  <a:pt x="1503930" y="227914"/>
                </a:moveTo>
                <a:lnTo>
                  <a:pt x="1491233" y="226435"/>
                </a:lnTo>
                <a:lnTo>
                  <a:pt x="1490471" y="230245"/>
                </a:lnTo>
                <a:lnTo>
                  <a:pt x="1503930" y="227914"/>
                </a:lnTo>
                <a:close/>
              </a:path>
              <a:path w="7648194" h="1466971">
                <a:moveTo>
                  <a:pt x="252983" y="65653"/>
                </a:moveTo>
                <a:lnTo>
                  <a:pt x="247649" y="70987"/>
                </a:lnTo>
                <a:lnTo>
                  <a:pt x="233390" y="221176"/>
                </a:lnTo>
                <a:lnTo>
                  <a:pt x="252983" y="65653"/>
                </a:lnTo>
                <a:close/>
              </a:path>
              <a:path w="7648194" h="1466971">
                <a:moveTo>
                  <a:pt x="1504367" y="226555"/>
                </a:moveTo>
                <a:lnTo>
                  <a:pt x="1503930" y="227914"/>
                </a:lnTo>
                <a:lnTo>
                  <a:pt x="1504188" y="227959"/>
                </a:lnTo>
                <a:lnTo>
                  <a:pt x="1504367" y="226555"/>
                </a:lnTo>
                <a:close/>
              </a:path>
              <a:path w="7648194" h="1466971">
                <a:moveTo>
                  <a:pt x="1553717" y="45841"/>
                </a:moveTo>
                <a:lnTo>
                  <a:pt x="1550670" y="45841"/>
                </a:lnTo>
                <a:lnTo>
                  <a:pt x="1548383" y="47365"/>
                </a:lnTo>
                <a:lnTo>
                  <a:pt x="1553717" y="45841"/>
                </a:lnTo>
                <a:close/>
              </a:path>
              <a:path w="7648194" h="1466971">
                <a:moveTo>
                  <a:pt x="1552193" y="58795"/>
                </a:moveTo>
                <a:lnTo>
                  <a:pt x="1546859" y="50413"/>
                </a:lnTo>
                <a:lnTo>
                  <a:pt x="1513458" y="155652"/>
                </a:lnTo>
                <a:lnTo>
                  <a:pt x="1552193" y="58795"/>
                </a:lnTo>
                <a:close/>
              </a:path>
              <a:path w="7648194" h="1466971">
                <a:moveTo>
                  <a:pt x="2438015" y="243961"/>
                </a:moveTo>
                <a:lnTo>
                  <a:pt x="2449829" y="174619"/>
                </a:lnTo>
                <a:lnTo>
                  <a:pt x="2443733" y="167761"/>
                </a:lnTo>
                <a:lnTo>
                  <a:pt x="2434176" y="243961"/>
                </a:lnTo>
                <a:lnTo>
                  <a:pt x="2438015" y="243961"/>
                </a:lnTo>
                <a:close/>
              </a:path>
              <a:path w="7648194" h="1466971">
                <a:moveTo>
                  <a:pt x="2447321" y="243961"/>
                </a:moveTo>
                <a:lnTo>
                  <a:pt x="2455933" y="175297"/>
                </a:lnTo>
                <a:lnTo>
                  <a:pt x="2447261" y="243961"/>
                </a:lnTo>
                <a:close/>
              </a:path>
              <a:path w="7648194" h="1466971">
                <a:moveTo>
                  <a:pt x="2450591" y="162427"/>
                </a:moveTo>
                <a:lnTo>
                  <a:pt x="2447543" y="161665"/>
                </a:lnTo>
                <a:lnTo>
                  <a:pt x="2444495" y="163951"/>
                </a:lnTo>
                <a:lnTo>
                  <a:pt x="2450591" y="162427"/>
                </a:lnTo>
                <a:close/>
              </a:path>
              <a:path w="7648194" h="1466971">
                <a:moveTo>
                  <a:pt x="2456688" y="169285"/>
                </a:moveTo>
                <a:lnTo>
                  <a:pt x="2455933" y="175297"/>
                </a:lnTo>
                <a:lnTo>
                  <a:pt x="2601467" y="177667"/>
                </a:lnTo>
                <a:lnTo>
                  <a:pt x="2456688" y="169285"/>
                </a:lnTo>
                <a:close/>
              </a:path>
              <a:path w="7648194" h="1466971">
                <a:moveTo>
                  <a:pt x="203453" y="80131"/>
                </a:moveTo>
                <a:lnTo>
                  <a:pt x="156209" y="77845"/>
                </a:lnTo>
                <a:lnTo>
                  <a:pt x="112013" y="88513"/>
                </a:lnTo>
                <a:lnTo>
                  <a:pt x="203453" y="80131"/>
                </a:lnTo>
                <a:close/>
              </a:path>
              <a:path w="7648194" h="1466971">
                <a:moveTo>
                  <a:pt x="1340358" y="23743"/>
                </a:moveTo>
                <a:lnTo>
                  <a:pt x="1337309" y="22981"/>
                </a:lnTo>
                <a:lnTo>
                  <a:pt x="1334261" y="26029"/>
                </a:lnTo>
                <a:lnTo>
                  <a:pt x="1340358" y="23743"/>
                </a:lnTo>
                <a:close/>
              </a:path>
              <a:path w="7648194" h="1466971">
                <a:moveTo>
                  <a:pt x="1431035" y="32125"/>
                </a:moveTo>
                <a:lnTo>
                  <a:pt x="1346453" y="30601"/>
                </a:lnTo>
                <a:lnTo>
                  <a:pt x="1345611" y="37258"/>
                </a:lnTo>
                <a:lnTo>
                  <a:pt x="1431035" y="32125"/>
                </a:lnTo>
                <a:close/>
              </a:path>
              <a:path w="7648194" h="1466971">
                <a:moveTo>
                  <a:pt x="5762040" y="243961"/>
                </a:moveTo>
                <a:lnTo>
                  <a:pt x="5768340" y="201289"/>
                </a:lnTo>
                <a:lnTo>
                  <a:pt x="5763006" y="193669"/>
                </a:lnTo>
                <a:lnTo>
                  <a:pt x="5756573" y="243961"/>
                </a:lnTo>
                <a:lnTo>
                  <a:pt x="5762040" y="243961"/>
                </a:lnTo>
                <a:close/>
              </a:path>
              <a:path w="7648194" h="1466971">
                <a:moveTo>
                  <a:pt x="5769722" y="243961"/>
                </a:moveTo>
                <a:lnTo>
                  <a:pt x="5775084" y="202038"/>
                </a:lnTo>
                <a:lnTo>
                  <a:pt x="5768892" y="243961"/>
                </a:lnTo>
                <a:lnTo>
                  <a:pt x="5769722" y="243961"/>
                </a:lnTo>
                <a:close/>
              </a:path>
              <a:path w="7648194" h="1466971">
                <a:moveTo>
                  <a:pt x="5827610" y="227451"/>
                </a:moveTo>
                <a:lnTo>
                  <a:pt x="5828715" y="222701"/>
                </a:lnTo>
                <a:lnTo>
                  <a:pt x="5814974" y="229790"/>
                </a:lnTo>
                <a:lnTo>
                  <a:pt x="5827610" y="227451"/>
                </a:lnTo>
                <a:close/>
              </a:path>
              <a:path w="7648194" h="1466971">
                <a:moveTo>
                  <a:pt x="614933" y="107563"/>
                </a:moveTo>
                <a:lnTo>
                  <a:pt x="611885" y="107563"/>
                </a:lnTo>
                <a:lnTo>
                  <a:pt x="609599" y="109849"/>
                </a:lnTo>
                <a:lnTo>
                  <a:pt x="614933" y="107563"/>
                </a:lnTo>
                <a:close/>
              </a:path>
              <a:path w="7648194" h="1466971">
                <a:moveTo>
                  <a:pt x="1823185" y="243961"/>
                </a:moveTo>
                <a:lnTo>
                  <a:pt x="1820417" y="194431"/>
                </a:lnTo>
                <a:lnTo>
                  <a:pt x="1815083" y="188335"/>
                </a:lnTo>
                <a:lnTo>
                  <a:pt x="1819239" y="243961"/>
                </a:lnTo>
                <a:lnTo>
                  <a:pt x="1823185" y="243961"/>
                </a:lnTo>
                <a:close/>
              </a:path>
              <a:path w="7648194" h="1466971">
                <a:moveTo>
                  <a:pt x="1832250" y="243961"/>
                </a:moveTo>
                <a:lnTo>
                  <a:pt x="1828638" y="195605"/>
                </a:lnTo>
                <a:lnTo>
                  <a:pt x="1829814" y="243961"/>
                </a:lnTo>
                <a:lnTo>
                  <a:pt x="1832250" y="243961"/>
                </a:lnTo>
                <a:close/>
              </a:path>
              <a:path w="7648194" h="1466971">
                <a:moveTo>
                  <a:pt x="2050963" y="243961"/>
                </a:moveTo>
                <a:lnTo>
                  <a:pt x="2053589" y="226435"/>
                </a:lnTo>
                <a:lnTo>
                  <a:pt x="2047493" y="218815"/>
                </a:lnTo>
                <a:lnTo>
                  <a:pt x="2044297" y="243961"/>
                </a:lnTo>
                <a:lnTo>
                  <a:pt x="2050963" y="243961"/>
                </a:lnTo>
                <a:close/>
              </a:path>
              <a:path w="7648194" h="1466971">
                <a:moveTo>
                  <a:pt x="2055114" y="213481"/>
                </a:moveTo>
                <a:lnTo>
                  <a:pt x="2053589" y="213481"/>
                </a:lnTo>
                <a:lnTo>
                  <a:pt x="2049017" y="215767"/>
                </a:lnTo>
                <a:lnTo>
                  <a:pt x="2055114" y="213481"/>
                </a:lnTo>
                <a:close/>
              </a:path>
              <a:path w="7648194" h="1466971">
                <a:moveTo>
                  <a:pt x="2113788" y="221101"/>
                </a:moveTo>
                <a:lnTo>
                  <a:pt x="2060447" y="221101"/>
                </a:lnTo>
                <a:lnTo>
                  <a:pt x="2059668" y="227235"/>
                </a:lnTo>
                <a:lnTo>
                  <a:pt x="2113788" y="221101"/>
                </a:lnTo>
                <a:close/>
              </a:path>
              <a:path w="7648194" h="1466971">
                <a:moveTo>
                  <a:pt x="5103876" y="134995"/>
                </a:moveTo>
                <a:lnTo>
                  <a:pt x="5098542" y="127375"/>
                </a:lnTo>
                <a:lnTo>
                  <a:pt x="5086350" y="221863"/>
                </a:lnTo>
                <a:lnTo>
                  <a:pt x="5103876" y="134995"/>
                </a:lnTo>
                <a:close/>
              </a:path>
              <a:path w="7648194" h="1466971">
                <a:moveTo>
                  <a:pt x="5110627" y="135633"/>
                </a:moveTo>
                <a:lnTo>
                  <a:pt x="5093208" y="216529"/>
                </a:lnTo>
                <a:lnTo>
                  <a:pt x="5100104" y="217186"/>
                </a:lnTo>
                <a:lnTo>
                  <a:pt x="5110627" y="135633"/>
                </a:lnTo>
                <a:close/>
              </a:path>
              <a:path w="7648194" h="1466971">
                <a:moveTo>
                  <a:pt x="427361" y="243961"/>
                </a:moveTo>
                <a:lnTo>
                  <a:pt x="441197" y="134233"/>
                </a:lnTo>
                <a:lnTo>
                  <a:pt x="440435" y="136519"/>
                </a:lnTo>
                <a:lnTo>
                  <a:pt x="427085" y="243961"/>
                </a:lnTo>
                <a:lnTo>
                  <a:pt x="427361" y="243961"/>
                </a:lnTo>
                <a:close/>
              </a:path>
              <a:path w="7648194" h="1466971">
                <a:moveTo>
                  <a:pt x="418349" y="243961"/>
                </a:moveTo>
                <a:lnTo>
                  <a:pt x="423962" y="166662"/>
                </a:lnTo>
                <a:lnTo>
                  <a:pt x="414215" y="243961"/>
                </a:lnTo>
                <a:lnTo>
                  <a:pt x="418349" y="243961"/>
                </a:lnTo>
                <a:close/>
              </a:path>
              <a:path w="7648194" h="1466971">
                <a:moveTo>
                  <a:pt x="1677923" y="173857"/>
                </a:moveTo>
                <a:lnTo>
                  <a:pt x="1674114" y="173857"/>
                </a:lnTo>
                <a:lnTo>
                  <a:pt x="1671065" y="175381"/>
                </a:lnTo>
                <a:lnTo>
                  <a:pt x="1677923" y="173857"/>
                </a:lnTo>
                <a:close/>
              </a:path>
              <a:path w="7648194" h="1466971">
                <a:moveTo>
                  <a:pt x="4541332" y="243961"/>
                </a:moveTo>
                <a:lnTo>
                  <a:pt x="4536186" y="176905"/>
                </a:lnTo>
                <a:lnTo>
                  <a:pt x="4536186" y="178429"/>
                </a:lnTo>
                <a:lnTo>
                  <a:pt x="4541239" y="243961"/>
                </a:lnTo>
                <a:close/>
              </a:path>
              <a:path w="7648194" h="1466971">
                <a:moveTo>
                  <a:pt x="4528329" y="243961"/>
                </a:moveTo>
                <a:lnTo>
                  <a:pt x="4528103" y="241763"/>
                </a:lnTo>
                <a:lnTo>
                  <a:pt x="4528272" y="243961"/>
                </a:lnTo>
                <a:close/>
              </a:path>
              <a:path w="7648194" h="1466971">
                <a:moveTo>
                  <a:pt x="4756584" y="243961"/>
                </a:moveTo>
                <a:lnTo>
                  <a:pt x="4757264" y="241813"/>
                </a:lnTo>
                <a:lnTo>
                  <a:pt x="4756511" y="243961"/>
                </a:lnTo>
                <a:close/>
              </a:path>
              <a:path w="7648194" h="1466971">
                <a:moveTo>
                  <a:pt x="2885997" y="243961"/>
                </a:moveTo>
                <a:lnTo>
                  <a:pt x="2876618" y="209244"/>
                </a:lnTo>
                <a:lnTo>
                  <a:pt x="3027426" y="207385"/>
                </a:lnTo>
                <a:lnTo>
                  <a:pt x="3034283" y="212719"/>
                </a:lnTo>
                <a:lnTo>
                  <a:pt x="3041963" y="217776"/>
                </a:lnTo>
                <a:lnTo>
                  <a:pt x="3040379" y="205861"/>
                </a:lnTo>
                <a:lnTo>
                  <a:pt x="3040379" y="202813"/>
                </a:lnTo>
                <a:lnTo>
                  <a:pt x="3037331" y="199765"/>
                </a:lnTo>
                <a:lnTo>
                  <a:pt x="3034283" y="199765"/>
                </a:lnTo>
                <a:lnTo>
                  <a:pt x="2874264" y="200527"/>
                </a:lnTo>
                <a:lnTo>
                  <a:pt x="2861310" y="199765"/>
                </a:lnTo>
                <a:lnTo>
                  <a:pt x="2861310" y="203575"/>
                </a:lnTo>
                <a:lnTo>
                  <a:pt x="2867405" y="208909"/>
                </a:lnTo>
                <a:lnTo>
                  <a:pt x="2875784" y="243961"/>
                </a:lnTo>
                <a:lnTo>
                  <a:pt x="2885997" y="243961"/>
                </a:lnTo>
                <a:close/>
              </a:path>
              <a:path w="7648194" h="1466971">
                <a:moveTo>
                  <a:pt x="4541239" y="243961"/>
                </a:moveTo>
                <a:lnTo>
                  <a:pt x="4536186" y="178429"/>
                </a:lnTo>
                <a:lnTo>
                  <a:pt x="4536186" y="173857"/>
                </a:lnTo>
                <a:lnTo>
                  <a:pt x="4533138" y="171571"/>
                </a:lnTo>
                <a:lnTo>
                  <a:pt x="4523994" y="173857"/>
                </a:lnTo>
                <a:lnTo>
                  <a:pt x="4523232" y="176905"/>
                </a:lnTo>
                <a:lnTo>
                  <a:pt x="4523232" y="178429"/>
                </a:lnTo>
                <a:lnTo>
                  <a:pt x="4528103" y="241763"/>
                </a:lnTo>
                <a:lnTo>
                  <a:pt x="4528329" y="243961"/>
                </a:lnTo>
                <a:lnTo>
                  <a:pt x="4541239" y="243961"/>
                </a:lnTo>
                <a:close/>
              </a:path>
              <a:path w="7648194" h="1466971">
                <a:moveTo>
                  <a:pt x="4756511" y="243961"/>
                </a:moveTo>
                <a:lnTo>
                  <a:pt x="4757264" y="241813"/>
                </a:lnTo>
                <a:lnTo>
                  <a:pt x="4757041" y="243961"/>
                </a:lnTo>
                <a:lnTo>
                  <a:pt x="4769995" y="243961"/>
                </a:lnTo>
                <a:lnTo>
                  <a:pt x="4778942" y="173350"/>
                </a:lnTo>
                <a:lnTo>
                  <a:pt x="4779264" y="172333"/>
                </a:lnTo>
                <a:lnTo>
                  <a:pt x="4779076" y="172289"/>
                </a:lnTo>
                <a:lnTo>
                  <a:pt x="4779264" y="170809"/>
                </a:lnTo>
                <a:lnTo>
                  <a:pt x="4780026" y="167761"/>
                </a:lnTo>
                <a:lnTo>
                  <a:pt x="4777740" y="164713"/>
                </a:lnTo>
                <a:lnTo>
                  <a:pt x="4774692" y="163951"/>
                </a:lnTo>
                <a:lnTo>
                  <a:pt x="4770882" y="163189"/>
                </a:lnTo>
                <a:lnTo>
                  <a:pt x="4767833" y="165475"/>
                </a:lnTo>
                <a:lnTo>
                  <a:pt x="4767071" y="168523"/>
                </a:lnTo>
                <a:lnTo>
                  <a:pt x="4766794" y="169399"/>
                </a:lnTo>
                <a:lnTo>
                  <a:pt x="4766310" y="169285"/>
                </a:lnTo>
                <a:lnTo>
                  <a:pt x="4765971" y="171998"/>
                </a:lnTo>
                <a:lnTo>
                  <a:pt x="4743186" y="243961"/>
                </a:lnTo>
                <a:lnTo>
                  <a:pt x="4756511" y="243961"/>
                </a:lnTo>
                <a:close/>
              </a:path>
              <a:path w="7648194" h="1466971">
                <a:moveTo>
                  <a:pt x="1662995" y="243961"/>
                </a:moveTo>
                <a:lnTo>
                  <a:pt x="1667140" y="230880"/>
                </a:lnTo>
                <a:lnTo>
                  <a:pt x="1669626" y="223046"/>
                </a:lnTo>
                <a:lnTo>
                  <a:pt x="1670982" y="218773"/>
                </a:lnTo>
                <a:lnTo>
                  <a:pt x="1682559" y="208631"/>
                </a:lnTo>
                <a:lnTo>
                  <a:pt x="1682495" y="195955"/>
                </a:lnTo>
                <a:lnTo>
                  <a:pt x="1678667" y="194461"/>
                </a:lnTo>
                <a:lnTo>
                  <a:pt x="1682495" y="182239"/>
                </a:lnTo>
                <a:lnTo>
                  <a:pt x="1683258" y="180715"/>
                </a:lnTo>
                <a:lnTo>
                  <a:pt x="1683258" y="177667"/>
                </a:lnTo>
                <a:lnTo>
                  <a:pt x="1680971" y="174619"/>
                </a:lnTo>
                <a:lnTo>
                  <a:pt x="1677923" y="173857"/>
                </a:lnTo>
                <a:lnTo>
                  <a:pt x="1671065" y="175381"/>
                </a:lnTo>
                <a:lnTo>
                  <a:pt x="1670303" y="178429"/>
                </a:lnTo>
                <a:lnTo>
                  <a:pt x="1670303" y="180715"/>
                </a:lnTo>
                <a:lnTo>
                  <a:pt x="1669541" y="195955"/>
                </a:lnTo>
                <a:lnTo>
                  <a:pt x="1674827" y="206636"/>
                </a:lnTo>
                <a:lnTo>
                  <a:pt x="1669624" y="215539"/>
                </a:lnTo>
                <a:lnTo>
                  <a:pt x="1655473" y="225256"/>
                </a:lnTo>
                <a:lnTo>
                  <a:pt x="1651578" y="237402"/>
                </a:lnTo>
                <a:lnTo>
                  <a:pt x="1649479" y="243961"/>
                </a:lnTo>
                <a:lnTo>
                  <a:pt x="1662995" y="243961"/>
                </a:lnTo>
                <a:close/>
              </a:path>
              <a:path w="7648194" h="1466971">
                <a:moveTo>
                  <a:pt x="1682551" y="243961"/>
                </a:moveTo>
                <a:lnTo>
                  <a:pt x="1682570" y="234017"/>
                </a:lnTo>
                <a:lnTo>
                  <a:pt x="1682559" y="208631"/>
                </a:lnTo>
                <a:lnTo>
                  <a:pt x="1670982" y="218773"/>
                </a:lnTo>
                <a:lnTo>
                  <a:pt x="1669626" y="223046"/>
                </a:lnTo>
                <a:lnTo>
                  <a:pt x="1669571" y="243961"/>
                </a:lnTo>
                <a:lnTo>
                  <a:pt x="1682551" y="243961"/>
                </a:lnTo>
                <a:close/>
              </a:path>
              <a:path w="7648194" h="1466971">
                <a:moveTo>
                  <a:pt x="1683258" y="180715"/>
                </a:moveTo>
                <a:lnTo>
                  <a:pt x="1682495" y="182239"/>
                </a:lnTo>
                <a:lnTo>
                  <a:pt x="1678667" y="194461"/>
                </a:lnTo>
                <a:lnTo>
                  <a:pt x="1682495" y="195955"/>
                </a:lnTo>
                <a:lnTo>
                  <a:pt x="1683258" y="180715"/>
                </a:lnTo>
                <a:close/>
              </a:path>
              <a:path w="7648194" h="1466971">
                <a:moveTo>
                  <a:pt x="1669624" y="215539"/>
                </a:moveTo>
                <a:lnTo>
                  <a:pt x="1669541" y="195955"/>
                </a:lnTo>
                <a:lnTo>
                  <a:pt x="1670303" y="180715"/>
                </a:lnTo>
                <a:lnTo>
                  <a:pt x="1670303" y="178429"/>
                </a:lnTo>
                <a:lnTo>
                  <a:pt x="1666971" y="189117"/>
                </a:lnTo>
                <a:lnTo>
                  <a:pt x="1663187" y="201106"/>
                </a:lnTo>
                <a:lnTo>
                  <a:pt x="1659348" y="213155"/>
                </a:lnTo>
                <a:lnTo>
                  <a:pt x="1655473" y="225256"/>
                </a:lnTo>
                <a:lnTo>
                  <a:pt x="1669624" y="215539"/>
                </a:lnTo>
                <a:close/>
              </a:path>
              <a:path w="7648194" h="1466971">
                <a:moveTo>
                  <a:pt x="1674827" y="206636"/>
                </a:moveTo>
                <a:lnTo>
                  <a:pt x="1669541" y="195955"/>
                </a:lnTo>
                <a:lnTo>
                  <a:pt x="1669624" y="215539"/>
                </a:lnTo>
                <a:lnTo>
                  <a:pt x="1674827" y="206636"/>
                </a:lnTo>
                <a:close/>
              </a:path>
              <a:path w="7648194" h="1466971">
                <a:moveTo>
                  <a:pt x="1030547" y="243961"/>
                </a:moveTo>
                <a:lnTo>
                  <a:pt x="1029461" y="238627"/>
                </a:lnTo>
                <a:lnTo>
                  <a:pt x="1030223" y="233293"/>
                </a:lnTo>
                <a:lnTo>
                  <a:pt x="1083469" y="149011"/>
                </a:lnTo>
                <a:lnTo>
                  <a:pt x="1098803" y="123565"/>
                </a:lnTo>
                <a:lnTo>
                  <a:pt x="1083940" y="243961"/>
                </a:lnTo>
                <a:lnTo>
                  <a:pt x="1084106" y="243961"/>
                </a:lnTo>
                <a:lnTo>
                  <a:pt x="1099565" y="121279"/>
                </a:lnTo>
                <a:lnTo>
                  <a:pt x="1100327" y="118231"/>
                </a:lnTo>
                <a:lnTo>
                  <a:pt x="1087373" y="118993"/>
                </a:lnTo>
                <a:lnTo>
                  <a:pt x="1018793" y="231769"/>
                </a:lnTo>
                <a:lnTo>
                  <a:pt x="1018032" y="233293"/>
                </a:lnTo>
                <a:lnTo>
                  <a:pt x="1018032" y="237103"/>
                </a:lnTo>
                <a:lnTo>
                  <a:pt x="1019969" y="243961"/>
                </a:lnTo>
                <a:lnTo>
                  <a:pt x="1030547" y="243961"/>
                </a:lnTo>
                <a:close/>
              </a:path>
              <a:path w="7648194" h="1466971">
                <a:moveTo>
                  <a:pt x="1033297" y="243961"/>
                </a:moveTo>
                <a:lnTo>
                  <a:pt x="1031017" y="236046"/>
                </a:lnTo>
                <a:lnTo>
                  <a:pt x="1083469" y="149011"/>
                </a:lnTo>
                <a:lnTo>
                  <a:pt x="1030223" y="233293"/>
                </a:lnTo>
                <a:lnTo>
                  <a:pt x="1029461" y="238627"/>
                </a:lnTo>
                <a:lnTo>
                  <a:pt x="1030547" y="243961"/>
                </a:lnTo>
                <a:lnTo>
                  <a:pt x="1033297" y="243961"/>
                </a:lnTo>
                <a:close/>
              </a:path>
              <a:path w="7648194" h="1466971">
                <a:moveTo>
                  <a:pt x="1087373" y="118993"/>
                </a:moveTo>
                <a:lnTo>
                  <a:pt x="1100327" y="118231"/>
                </a:lnTo>
                <a:lnTo>
                  <a:pt x="1098803" y="115183"/>
                </a:lnTo>
                <a:lnTo>
                  <a:pt x="1095755" y="114421"/>
                </a:lnTo>
                <a:lnTo>
                  <a:pt x="1092708" y="112897"/>
                </a:lnTo>
                <a:lnTo>
                  <a:pt x="1089659" y="114421"/>
                </a:lnTo>
                <a:lnTo>
                  <a:pt x="1088135" y="116707"/>
                </a:lnTo>
                <a:lnTo>
                  <a:pt x="1018793" y="231769"/>
                </a:lnTo>
                <a:lnTo>
                  <a:pt x="1087373" y="118993"/>
                </a:lnTo>
                <a:close/>
              </a:path>
              <a:path w="7648194" h="1466971">
                <a:moveTo>
                  <a:pt x="1083940" y="243961"/>
                </a:moveTo>
                <a:lnTo>
                  <a:pt x="1098803" y="123565"/>
                </a:lnTo>
                <a:lnTo>
                  <a:pt x="1083469" y="149011"/>
                </a:lnTo>
                <a:lnTo>
                  <a:pt x="1071118" y="243961"/>
                </a:lnTo>
                <a:lnTo>
                  <a:pt x="1083940" y="243961"/>
                </a:lnTo>
                <a:close/>
              </a:path>
              <a:path w="7648194" h="1466971">
                <a:moveTo>
                  <a:pt x="381230" y="243961"/>
                </a:moveTo>
                <a:lnTo>
                  <a:pt x="404621" y="202051"/>
                </a:lnTo>
                <a:lnTo>
                  <a:pt x="393191" y="195955"/>
                </a:lnTo>
                <a:lnTo>
                  <a:pt x="366397" y="243961"/>
                </a:lnTo>
                <a:lnTo>
                  <a:pt x="381230" y="243961"/>
                </a:lnTo>
                <a:close/>
              </a:path>
              <a:path w="7648194" h="1466971">
                <a:moveTo>
                  <a:pt x="427085" y="243961"/>
                </a:moveTo>
                <a:lnTo>
                  <a:pt x="440435" y="136519"/>
                </a:lnTo>
                <a:lnTo>
                  <a:pt x="441197" y="134233"/>
                </a:lnTo>
                <a:lnTo>
                  <a:pt x="441959" y="131185"/>
                </a:lnTo>
                <a:lnTo>
                  <a:pt x="428243" y="132709"/>
                </a:lnTo>
                <a:lnTo>
                  <a:pt x="423962" y="166662"/>
                </a:lnTo>
                <a:lnTo>
                  <a:pt x="418349" y="243961"/>
                </a:lnTo>
                <a:lnTo>
                  <a:pt x="427085" y="243961"/>
                </a:lnTo>
                <a:close/>
              </a:path>
              <a:path w="7648194" h="1466971">
                <a:moveTo>
                  <a:pt x="423962" y="166662"/>
                </a:moveTo>
                <a:lnTo>
                  <a:pt x="428243" y="132709"/>
                </a:lnTo>
                <a:lnTo>
                  <a:pt x="441959" y="131185"/>
                </a:lnTo>
                <a:lnTo>
                  <a:pt x="439673" y="128137"/>
                </a:lnTo>
                <a:lnTo>
                  <a:pt x="436625" y="127375"/>
                </a:lnTo>
                <a:lnTo>
                  <a:pt x="433577" y="126613"/>
                </a:lnTo>
                <a:lnTo>
                  <a:pt x="430529" y="127375"/>
                </a:lnTo>
                <a:lnTo>
                  <a:pt x="429005" y="130423"/>
                </a:lnTo>
                <a:lnTo>
                  <a:pt x="393191" y="195955"/>
                </a:lnTo>
                <a:lnTo>
                  <a:pt x="404621" y="202051"/>
                </a:lnTo>
                <a:lnTo>
                  <a:pt x="423962" y="166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095999" y="143636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4419599" y="143636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60960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2667000" y="143637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979169"/>
                </a:moveTo>
                <a:lnTo>
                  <a:pt x="1371600" y="0"/>
                </a:lnTo>
                <a:lnTo>
                  <a:pt x="76200" y="0"/>
                </a:ln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457200" y="143637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0"/>
                </a:move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4038600" y="143636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457200" y="1436369"/>
            <a:ext cx="1981200" cy="9791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2590800" y="1436369"/>
            <a:ext cx="1676400" cy="9791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4876800" y="1436369"/>
            <a:ext cx="838200" cy="979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2438400" y="1436369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5695950" y="143636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848600" y="1436369"/>
            <a:ext cx="228600" cy="9791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6019800" y="1436369"/>
            <a:ext cx="990600" cy="9791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4213860" y="1436369"/>
            <a:ext cx="739139" cy="979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864362" y="1424431"/>
            <a:ext cx="7974837" cy="100304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862584" y="1192408"/>
            <a:ext cx="7648194" cy="1466971"/>
          </a:xfrm>
          <a:custGeom>
            <a:avLst/>
            <a:gdLst/>
            <a:ahLst/>
            <a:cxnLst/>
            <a:rect l="l" t="t" r="r" b="b"/>
            <a:pathLst>
              <a:path w="7648194" h="1466971">
                <a:moveTo>
                  <a:pt x="677418" y="413887"/>
                </a:moveTo>
                <a:lnTo>
                  <a:pt x="679704" y="411601"/>
                </a:lnTo>
                <a:lnTo>
                  <a:pt x="680466" y="408553"/>
                </a:lnTo>
                <a:lnTo>
                  <a:pt x="583691" y="413887"/>
                </a:lnTo>
                <a:lnTo>
                  <a:pt x="677418" y="413887"/>
                </a:lnTo>
                <a:close/>
              </a:path>
              <a:path w="7648194" h="1466971">
                <a:moveTo>
                  <a:pt x="7299198" y="266821"/>
                </a:moveTo>
                <a:lnTo>
                  <a:pt x="7295388" y="264535"/>
                </a:lnTo>
                <a:lnTo>
                  <a:pt x="7250430" y="262249"/>
                </a:lnTo>
                <a:lnTo>
                  <a:pt x="7247382" y="262249"/>
                </a:lnTo>
                <a:lnTo>
                  <a:pt x="7245096" y="264535"/>
                </a:lnTo>
                <a:lnTo>
                  <a:pt x="7244334" y="267583"/>
                </a:lnTo>
                <a:lnTo>
                  <a:pt x="7302246" y="269869"/>
                </a:lnTo>
                <a:lnTo>
                  <a:pt x="7299198" y="266821"/>
                </a:lnTo>
                <a:close/>
              </a:path>
              <a:path w="7648194" h="1466971">
                <a:moveTo>
                  <a:pt x="2020061" y="538855"/>
                </a:moveTo>
                <a:lnTo>
                  <a:pt x="2028870" y="469549"/>
                </a:lnTo>
                <a:lnTo>
                  <a:pt x="2057542" y="243961"/>
                </a:lnTo>
                <a:lnTo>
                  <a:pt x="2050963" y="243961"/>
                </a:lnTo>
                <a:lnTo>
                  <a:pt x="2007108" y="536569"/>
                </a:lnTo>
                <a:lnTo>
                  <a:pt x="2007108" y="540379"/>
                </a:lnTo>
                <a:lnTo>
                  <a:pt x="2020061" y="538855"/>
                </a:lnTo>
                <a:close/>
              </a:path>
              <a:path w="7648194" h="1466971">
                <a:moveTo>
                  <a:pt x="2108537" y="243961"/>
                </a:moveTo>
                <a:lnTo>
                  <a:pt x="2100371" y="243961"/>
                </a:lnTo>
                <a:lnTo>
                  <a:pt x="2028870" y="469549"/>
                </a:lnTo>
                <a:lnTo>
                  <a:pt x="2020061" y="538855"/>
                </a:lnTo>
                <a:lnTo>
                  <a:pt x="2020061" y="539617"/>
                </a:lnTo>
                <a:lnTo>
                  <a:pt x="2108537" y="243961"/>
                </a:lnTo>
                <a:close/>
              </a:path>
              <a:path w="7648194" h="1466971">
                <a:moveTo>
                  <a:pt x="2114497" y="243961"/>
                </a:moveTo>
                <a:lnTo>
                  <a:pt x="2108537" y="243961"/>
                </a:lnTo>
                <a:lnTo>
                  <a:pt x="2020061" y="539617"/>
                </a:lnTo>
                <a:lnTo>
                  <a:pt x="2114497" y="243961"/>
                </a:lnTo>
                <a:close/>
              </a:path>
              <a:path w="7648194" h="1466971">
                <a:moveTo>
                  <a:pt x="2018538" y="542665"/>
                </a:moveTo>
                <a:lnTo>
                  <a:pt x="2020061" y="539617"/>
                </a:lnTo>
                <a:lnTo>
                  <a:pt x="2020061" y="538855"/>
                </a:lnTo>
                <a:lnTo>
                  <a:pt x="2007108" y="540379"/>
                </a:lnTo>
                <a:lnTo>
                  <a:pt x="2009393" y="543427"/>
                </a:lnTo>
                <a:lnTo>
                  <a:pt x="2012441" y="544189"/>
                </a:lnTo>
                <a:lnTo>
                  <a:pt x="2015489" y="544951"/>
                </a:lnTo>
                <a:lnTo>
                  <a:pt x="2018538" y="542665"/>
                </a:lnTo>
                <a:close/>
              </a:path>
              <a:path w="7648194" h="1466971">
                <a:moveTo>
                  <a:pt x="1847849" y="452749"/>
                </a:moveTo>
                <a:lnTo>
                  <a:pt x="1869426" y="243961"/>
                </a:lnTo>
                <a:lnTo>
                  <a:pt x="1861379" y="243961"/>
                </a:lnTo>
                <a:lnTo>
                  <a:pt x="1843048" y="388479"/>
                </a:lnTo>
                <a:lnTo>
                  <a:pt x="1834895" y="452749"/>
                </a:lnTo>
                <a:lnTo>
                  <a:pt x="1829814" y="243961"/>
                </a:lnTo>
                <a:lnTo>
                  <a:pt x="1823185" y="243961"/>
                </a:lnTo>
                <a:lnTo>
                  <a:pt x="1834895" y="453511"/>
                </a:lnTo>
                <a:lnTo>
                  <a:pt x="1847849" y="452749"/>
                </a:lnTo>
                <a:close/>
              </a:path>
              <a:path w="7648194" h="1466971">
                <a:moveTo>
                  <a:pt x="1847849" y="457321"/>
                </a:moveTo>
                <a:lnTo>
                  <a:pt x="1847849" y="452749"/>
                </a:lnTo>
                <a:lnTo>
                  <a:pt x="1834895" y="453511"/>
                </a:lnTo>
                <a:lnTo>
                  <a:pt x="1835658" y="457321"/>
                </a:lnTo>
                <a:lnTo>
                  <a:pt x="1837943" y="459607"/>
                </a:lnTo>
                <a:lnTo>
                  <a:pt x="1844802" y="459607"/>
                </a:lnTo>
                <a:lnTo>
                  <a:pt x="1847849" y="457321"/>
                </a:lnTo>
                <a:close/>
              </a:path>
              <a:path w="7648194" h="1466971">
                <a:moveTo>
                  <a:pt x="1874526" y="243961"/>
                </a:moveTo>
                <a:lnTo>
                  <a:pt x="1869426" y="243961"/>
                </a:lnTo>
                <a:lnTo>
                  <a:pt x="1847849" y="452749"/>
                </a:lnTo>
                <a:lnTo>
                  <a:pt x="1847849" y="454273"/>
                </a:lnTo>
                <a:lnTo>
                  <a:pt x="1874526" y="243961"/>
                </a:lnTo>
                <a:close/>
              </a:path>
              <a:path w="7648194" h="1466971">
                <a:moveTo>
                  <a:pt x="7244662" y="371509"/>
                </a:moveTo>
                <a:lnTo>
                  <a:pt x="7256600" y="274687"/>
                </a:lnTo>
                <a:lnTo>
                  <a:pt x="7258811" y="274441"/>
                </a:lnTo>
                <a:lnTo>
                  <a:pt x="7265766" y="273818"/>
                </a:lnTo>
                <a:lnTo>
                  <a:pt x="7278426" y="273678"/>
                </a:lnTo>
                <a:lnTo>
                  <a:pt x="7302246" y="269869"/>
                </a:lnTo>
                <a:lnTo>
                  <a:pt x="7257288" y="269107"/>
                </a:lnTo>
                <a:lnTo>
                  <a:pt x="7251954" y="275203"/>
                </a:lnTo>
                <a:lnTo>
                  <a:pt x="7235952" y="372739"/>
                </a:lnTo>
                <a:lnTo>
                  <a:pt x="7230617" y="378073"/>
                </a:lnTo>
                <a:lnTo>
                  <a:pt x="7243571" y="380359"/>
                </a:lnTo>
                <a:lnTo>
                  <a:pt x="7244662" y="371509"/>
                </a:lnTo>
                <a:close/>
              </a:path>
              <a:path w="7648194" h="1466971">
                <a:moveTo>
                  <a:pt x="7251954" y="275203"/>
                </a:moveTo>
                <a:lnTo>
                  <a:pt x="7257288" y="269107"/>
                </a:lnTo>
                <a:lnTo>
                  <a:pt x="7302246" y="269869"/>
                </a:lnTo>
                <a:lnTo>
                  <a:pt x="7244334" y="267583"/>
                </a:lnTo>
                <a:lnTo>
                  <a:pt x="7230617" y="378073"/>
                </a:lnTo>
                <a:lnTo>
                  <a:pt x="7251954" y="275203"/>
                </a:lnTo>
                <a:close/>
              </a:path>
              <a:path w="7648194" h="1466971">
                <a:moveTo>
                  <a:pt x="7284120" y="260995"/>
                </a:moveTo>
                <a:lnTo>
                  <a:pt x="7270092" y="260637"/>
                </a:lnTo>
                <a:lnTo>
                  <a:pt x="7258050" y="261487"/>
                </a:lnTo>
                <a:lnTo>
                  <a:pt x="7250430" y="262249"/>
                </a:lnTo>
                <a:lnTo>
                  <a:pt x="7295388" y="264535"/>
                </a:lnTo>
                <a:lnTo>
                  <a:pt x="7284120" y="260995"/>
                </a:lnTo>
                <a:close/>
              </a:path>
              <a:path w="7648194" h="1466971">
                <a:moveTo>
                  <a:pt x="7293105" y="363565"/>
                </a:moveTo>
                <a:lnTo>
                  <a:pt x="7279386" y="360547"/>
                </a:lnTo>
                <a:lnTo>
                  <a:pt x="7278623" y="361309"/>
                </a:lnTo>
                <a:lnTo>
                  <a:pt x="7276338" y="362833"/>
                </a:lnTo>
                <a:lnTo>
                  <a:pt x="7277100" y="362071"/>
                </a:lnTo>
                <a:lnTo>
                  <a:pt x="7273089" y="363991"/>
                </a:lnTo>
                <a:lnTo>
                  <a:pt x="7293105" y="363565"/>
                </a:lnTo>
                <a:close/>
              </a:path>
              <a:path w="7648194" h="1466971">
                <a:moveTo>
                  <a:pt x="7279386" y="360547"/>
                </a:moveTo>
                <a:lnTo>
                  <a:pt x="7280910" y="359023"/>
                </a:lnTo>
                <a:lnTo>
                  <a:pt x="7279386" y="360547"/>
                </a:lnTo>
                <a:close/>
              </a:path>
              <a:path w="7648194" h="1466971">
                <a:moveTo>
                  <a:pt x="7281671" y="358261"/>
                </a:moveTo>
                <a:lnTo>
                  <a:pt x="7298673" y="352090"/>
                </a:lnTo>
                <a:lnTo>
                  <a:pt x="7301352" y="340981"/>
                </a:lnTo>
                <a:lnTo>
                  <a:pt x="7286571" y="347479"/>
                </a:lnTo>
                <a:lnTo>
                  <a:pt x="7280910" y="359023"/>
                </a:lnTo>
                <a:lnTo>
                  <a:pt x="7281671" y="358261"/>
                </a:lnTo>
                <a:close/>
              </a:path>
              <a:path w="7648194" h="1466971">
                <a:moveTo>
                  <a:pt x="7301352" y="340981"/>
                </a:moveTo>
                <a:lnTo>
                  <a:pt x="7303769" y="327781"/>
                </a:lnTo>
                <a:lnTo>
                  <a:pt x="7305089" y="316711"/>
                </a:lnTo>
                <a:lnTo>
                  <a:pt x="7306994" y="304077"/>
                </a:lnTo>
                <a:lnTo>
                  <a:pt x="7308036" y="291312"/>
                </a:lnTo>
                <a:lnTo>
                  <a:pt x="7294625" y="282823"/>
                </a:lnTo>
                <a:lnTo>
                  <a:pt x="7294327" y="283700"/>
                </a:lnTo>
                <a:lnTo>
                  <a:pt x="7294897" y="295263"/>
                </a:lnTo>
                <a:lnTo>
                  <a:pt x="7293333" y="309332"/>
                </a:lnTo>
                <a:lnTo>
                  <a:pt x="7291198" y="323130"/>
                </a:lnTo>
                <a:lnTo>
                  <a:pt x="7290054" y="333877"/>
                </a:lnTo>
                <a:lnTo>
                  <a:pt x="7289654" y="335411"/>
                </a:lnTo>
                <a:lnTo>
                  <a:pt x="7286571" y="347479"/>
                </a:lnTo>
                <a:lnTo>
                  <a:pt x="7301352" y="340981"/>
                </a:lnTo>
                <a:close/>
              </a:path>
              <a:path w="7648194" h="1466971">
                <a:moveTo>
                  <a:pt x="7306817" y="279013"/>
                </a:moveTo>
                <a:lnTo>
                  <a:pt x="7306817" y="278251"/>
                </a:lnTo>
                <a:lnTo>
                  <a:pt x="7292340" y="277489"/>
                </a:lnTo>
                <a:lnTo>
                  <a:pt x="7293102" y="279013"/>
                </a:lnTo>
                <a:lnTo>
                  <a:pt x="7294625" y="282823"/>
                </a:lnTo>
                <a:lnTo>
                  <a:pt x="7308036" y="291312"/>
                </a:lnTo>
                <a:lnTo>
                  <a:pt x="7306817" y="279013"/>
                </a:lnTo>
                <a:close/>
              </a:path>
              <a:path w="7648194" h="1466971">
                <a:moveTo>
                  <a:pt x="7305294" y="275203"/>
                </a:moveTo>
                <a:lnTo>
                  <a:pt x="7304532" y="273679"/>
                </a:lnTo>
                <a:lnTo>
                  <a:pt x="7278426" y="273678"/>
                </a:lnTo>
                <a:lnTo>
                  <a:pt x="7290815" y="275965"/>
                </a:lnTo>
                <a:lnTo>
                  <a:pt x="7289292" y="275965"/>
                </a:lnTo>
                <a:lnTo>
                  <a:pt x="7292340" y="277489"/>
                </a:lnTo>
                <a:lnTo>
                  <a:pt x="7306817" y="278251"/>
                </a:lnTo>
                <a:lnTo>
                  <a:pt x="7305294" y="275203"/>
                </a:lnTo>
                <a:close/>
              </a:path>
              <a:path w="7648194" h="1466971">
                <a:moveTo>
                  <a:pt x="7298673" y="352090"/>
                </a:moveTo>
                <a:lnTo>
                  <a:pt x="7281671" y="358261"/>
                </a:lnTo>
                <a:lnTo>
                  <a:pt x="7280909" y="359023"/>
                </a:lnTo>
                <a:lnTo>
                  <a:pt x="7279386" y="360547"/>
                </a:lnTo>
                <a:lnTo>
                  <a:pt x="7293105" y="363565"/>
                </a:lnTo>
                <a:lnTo>
                  <a:pt x="7298673" y="352090"/>
                </a:lnTo>
                <a:close/>
              </a:path>
              <a:path w="7648194" h="1466971">
                <a:moveTo>
                  <a:pt x="7287006" y="370453"/>
                </a:moveTo>
                <a:lnTo>
                  <a:pt x="7288530" y="369691"/>
                </a:lnTo>
                <a:lnTo>
                  <a:pt x="7290815" y="366643"/>
                </a:lnTo>
                <a:lnTo>
                  <a:pt x="7291577" y="366643"/>
                </a:lnTo>
                <a:lnTo>
                  <a:pt x="7293105" y="363565"/>
                </a:lnTo>
                <a:lnTo>
                  <a:pt x="7273089" y="363991"/>
                </a:lnTo>
                <a:lnTo>
                  <a:pt x="7261062" y="368223"/>
                </a:lnTo>
                <a:lnTo>
                  <a:pt x="7248577" y="370956"/>
                </a:lnTo>
                <a:lnTo>
                  <a:pt x="7283958" y="372739"/>
                </a:lnTo>
                <a:lnTo>
                  <a:pt x="7287006" y="370453"/>
                </a:lnTo>
                <a:close/>
              </a:path>
              <a:path w="7648194" h="1466971">
                <a:moveTo>
                  <a:pt x="7259292" y="382115"/>
                </a:moveTo>
                <a:lnTo>
                  <a:pt x="7272194" y="378604"/>
                </a:lnTo>
                <a:lnTo>
                  <a:pt x="7283196" y="373501"/>
                </a:lnTo>
                <a:lnTo>
                  <a:pt x="7283958" y="372739"/>
                </a:lnTo>
                <a:lnTo>
                  <a:pt x="7244662" y="371509"/>
                </a:lnTo>
                <a:lnTo>
                  <a:pt x="7243571" y="380359"/>
                </a:lnTo>
                <a:lnTo>
                  <a:pt x="7230617" y="378073"/>
                </a:lnTo>
                <a:lnTo>
                  <a:pt x="7230617" y="382645"/>
                </a:lnTo>
                <a:lnTo>
                  <a:pt x="7259292" y="382115"/>
                </a:lnTo>
                <a:close/>
              </a:path>
              <a:path w="7648194" h="1466971">
                <a:moveTo>
                  <a:pt x="7246174" y="384466"/>
                </a:moveTo>
                <a:lnTo>
                  <a:pt x="7259292" y="382115"/>
                </a:lnTo>
                <a:lnTo>
                  <a:pt x="7230617" y="382645"/>
                </a:lnTo>
                <a:lnTo>
                  <a:pt x="7233665" y="384931"/>
                </a:lnTo>
                <a:lnTo>
                  <a:pt x="7237475" y="385693"/>
                </a:lnTo>
                <a:lnTo>
                  <a:pt x="7246174" y="384466"/>
                </a:lnTo>
                <a:close/>
              </a:path>
              <a:path w="7648194" h="1466971">
                <a:moveTo>
                  <a:pt x="5740273" y="517000"/>
                </a:moveTo>
                <a:lnTo>
                  <a:pt x="5734858" y="516529"/>
                </a:lnTo>
                <a:lnTo>
                  <a:pt x="5728716" y="515995"/>
                </a:lnTo>
                <a:lnTo>
                  <a:pt x="5768892" y="243961"/>
                </a:lnTo>
                <a:lnTo>
                  <a:pt x="5762040" y="243961"/>
                </a:lnTo>
                <a:lnTo>
                  <a:pt x="5721095" y="521329"/>
                </a:lnTo>
                <a:lnTo>
                  <a:pt x="5734049" y="522853"/>
                </a:lnTo>
                <a:lnTo>
                  <a:pt x="5740273" y="517000"/>
                </a:lnTo>
                <a:close/>
              </a:path>
              <a:path w="7648194" h="1466971">
                <a:moveTo>
                  <a:pt x="5789713" y="507743"/>
                </a:moveTo>
                <a:lnTo>
                  <a:pt x="5777683" y="503003"/>
                </a:lnTo>
                <a:lnTo>
                  <a:pt x="5772331" y="512620"/>
                </a:lnTo>
                <a:lnTo>
                  <a:pt x="5772149" y="512947"/>
                </a:lnTo>
                <a:lnTo>
                  <a:pt x="5784002" y="519174"/>
                </a:lnTo>
                <a:lnTo>
                  <a:pt x="5789713" y="507743"/>
                </a:lnTo>
                <a:close/>
              </a:path>
              <a:path w="7648194" h="1466971">
                <a:moveTo>
                  <a:pt x="5793544" y="495564"/>
                </a:moveTo>
                <a:lnTo>
                  <a:pt x="5796118" y="482965"/>
                </a:lnTo>
                <a:lnTo>
                  <a:pt x="5798058" y="470275"/>
                </a:lnTo>
                <a:lnTo>
                  <a:pt x="5799448" y="463976"/>
                </a:lnTo>
                <a:lnTo>
                  <a:pt x="5802007" y="451553"/>
                </a:lnTo>
                <a:lnTo>
                  <a:pt x="5804346" y="439084"/>
                </a:lnTo>
                <a:lnTo>
                  <a:pt x="5806486" y="426575"/>
                </a:lnTo>
                <a:lnTo>
                  <a:pt x="5808446" y="414029"/>
                </a:lnTo>
                <a:lnTo>
                  <a:pt x="5810245" y="401452"/>
                </a:lnTo>
                <a:lnTo>
                  <a:pt x="5811903" y="388848"/>
                </a:lnTo>
                <a:lnTo>
                  <a:pt x="5813438" y="376221"/>
                </a:lnTo>
                <a:lnTo>
                  <a:pt x="5814871" y="363576"/>
                </a:lnTo>
                <a:lnTo>
                  <a:pt x="5816220" y="350917"/>
                </a:lnTo>
                <a:lnTo>
                  <a:pt x="5817504" y="338249"/>
                </a:lnTo>
                <a:lnTo>
                  <a:pt x="5818743" y="325575"/>
                </a:lnTo>
                <a:lnTo>
                  <a:pt x="5819957" y="312902"/>
                </a:lnTo>
                <a:lnTo>
                  <a:pt x="5821164" y="300232"/>
                </a:lnTo>
                <a:lnTo>
                  <a:pt x="5822383" y="287572"/>
                </a:lnTo>
                <a:lnTo>
                  <a:pt x="5823635" y="274924"/>
                </a:lnTo>
                <a:lnTo>
                  <a:pt x="5824938" y="262293"/>
                </a:lnTo>
                <a:lnTo>
                  <a:pt x="5826312" y="249685"/>
                </a:lnTo>
                <a:lnTo>
                  <a:pt x="5826978" y="243961"/>
                </a:lnTo>
                <a:lnTo>
                  <a:pt x="5813796" y="243961"/>
                </a:lnTo>
                <a:lnTo>
                  <a:pt x="5812536" y="255391"/>
                </a:lnTo>
                <a:lnTo>
                  <a:pt x="5811578" y="264575"/>
                </a:lnTo>
                <a:lnTo>
                  <a:pt x="5810270" y="277210"/>
                </a:lnTo>
                <a:lnTo>
                  <a:pt x="5808963" y="289852"/>
                </a:lnTo>
                <a:lnTo>
                  <a:pt x="5807649" y="302498"/>
                </a:lnTo>
                <a:lnTo>
                  <a:pt x="5806319" y="315146"/>
                </a:lnTo>
                <a:lnTo>
                  <a:pt x="5804965" y="327793"/>
                </a:lnTo>
                <a:lnTo>
                  <a:pt x="5803577" y="340437"/>
                </a:lnTo>
                <a:lnTo>
                  <a:pt x="5802146" y="353076"/>
                </a:lnTo>
                <a:lnTo>
                  <a:pt x="5800664" y="365707"/>
                </a:lnTo>
                <a:lnTo>
                  <a:pt x="5799123" y="378328"/>
                </a:lnTo>
                <a:lnTo>
                  <a:pt x="5797512" y="390937"/>
                </a:lnTo>
                <a:lnTo>
                  <a:pt x="5795825" y="403531"/>
                </a:lnTo>
                <a:lnTo>
                  <a:pt x="5794051" y="416108"/>
                </a:lnTo>
                <a:lnTo>
                  <a:pt x="5792182" y="428666"/>
                </a:lnTo>
                <a:lnTo>
                  <a:pt x="5790209" y="441202"/>
                </a:lnTo>
                <a:lnTo>
                  <a:pt x="5788123" y="453714"/>
                </a:lnTo>
                <a:lnTo>
                  <a:pt x="5785916" y="466200"/>
                </a:lnTo>
                <a:lnTo>
                  <a:pt x="5783580" y="478657"/>
                </a:lnTo>
                <a:lnTo>
                  <a:pt x="5781944" y="487941"/>
                </a:lnTo>
                <a:lnTo>
                  <a:pt x="5777683" y="503003"/>
                </a:lnTo>
                <a:lnTo>
                  <a:pt x="5789713" y="507743"/>
                </a:lnTo>
                <a:lnTo>
                  <a:pt x="5793544" y="495564"/>
                </a:lnTo>
                <a:close/>
              </a:path>
              <a:path w="7648194" h="1466971">
                <a:moveTo>
                  <a:pt x="5782056" y="522091"/>
                </a:moveTo>
                <a:lnTo>
                  <a:pt x="5784002" y="519174"/>
                </a:lnTo>
                <a:lnTo>
                  <a:pt x="5772149" y="512947"/>
                </a:lnTo>
                <a:lnTo>
                  <a:pt x="5771388" y="513709"/>
                </a:lnTo>
                <a:lnTo>
                  <a:pt x="5767577" y="515995"/>
                </a:lnTo>
                <a:lnTo>
                  <a:pt x="5766720" y="516003"/>
                </a:lnTo>
                <a:lnTo>
                  <a:pt x="5754677" y="517681"/>
                </a:lnTo>
                <a:lnTo>
                  <a:pt x="5734049" y="522853"/>
                </a:lnTo>
                <a:lnTo>
                  <a:pt x="5782056" y="522091"/>
                </a:lnTo>
                <a:close/>
              </a:path>
              <a:path w="7648194" h="1466971">
                <a:moveTo>
                  <a:pt x="5780532" y="522853"/>
                </a:moveTo>
                <a:lnTo>
                  <a:pt x="5782056" y="522091"/>
                </a:lnTo>
                <a:lnTo>
                  <a:pt x="5734049" y="522853"/>
                </a:lnTo>
                <a:lnTo>
                  <a:pt x="5721095" y="521329"/>
                </a:lnTo>
                <a:lnTo>
                  <a:pt x="5721095" y="522853"/>
                </a:lnTo>
                <a:lnTo>
                  <a:pt x="5723382" y="527425"/>
                </a:lnTo>
                <a:lnTo>
                  <a:pt x="5780532" y="522853"/>
                </a:lnTo>
                <a:close/>
              </a:path>
              <a:path w="7648194" h="1466971">
                <a:moveTo>
                  <a:pt x="5771388" y="527425"/>
                </a:moveTo>
                <a:lnTo>
                  <a:pt x="5772912" y="527425"/>
                </a:lnTo>
                <a:lnTo>
                  <a:pt x="5776721" y="525901"/>
                </a:lnTo>
                <a:lnTo>
                  <a:pt x="5777484" y="525139"/>
                </a:lnTo>
                <a:lnTo>
                  <a:pt x="5780532" y="522853"/>
                </a:lnTo>
                <a:lnTo>
                  <a:pt x="5723382" y="527425"/>
                </a:lnTo>
                <a:lnTo>
                  <a:pt x="5727192" y="528949"/>
                </a:lnTo>
                <a:lnTo>
                  <a:pt x="5771388" y="527425"/>
                </a:lnTo>
                <a:close/>
              </a:path>
              <a:path w="7648194" h="1466971">
                <a:moveTo>
                  <a:pt x="5759173" y="530312"/>
                </a:moveTo>
                <a:lnTo>
                  <a:pt x="5771388" y="527425"/>
                </a:lnTo>
                <a:lnTo>
                  <a:pt x="5727192" y="528949"/>
                </a:lnTo>
                <a:lnTo>
                  <a:pt x="5734284" y="529514"/>
                </a:lnTo>
                <a:lnTo>
                  <a:pt x="5746800" y="530527"/>
                </a:lnTo>
                <a:lnTo>
                  <a:pt x="5759173" y="530312"/>
                </a:lnTo>
                <a:close/>
              </a:path>
              <a:path w="7648194" h="1466971">
                <a:moveTo>
                  <a:pt x="5771388" y="513709"/>
                </a:moveTo>
                <a:lnTo>
                  <a:pt x="5772149" y="512947"/>
                </a:lnTo>
                <a:lnTo>
                  <a:pt x="5772331" y="512620"/>
                </a:lnTo>
                <a:lnTo>
                  <a:pt x="5769864" y="514471"/>
                </a:lnTo>
                <a:lnTo>
                  <a:pt x="5771388" y="513709"/>
                </a:lnTo>
                <a:close/>
              </a:path>
              <a:path w="7648194" h="1466971">
                <a:moveTo>
                  <a:pt x="1296161" y="422269"/>
                </a:moveTo>
                <a:lnTo>
                  <a:pt x="1296923" y="414649"/>
                </a:lnTo>
                <a:lnTo>
                  <a:pt x="1298447" y="407029"/>
                </a:lnTo>
                <a:lnTo>
                  <a:pt x="1299971" y="397885"/>
                </a:lnTo>
                <a:lnTo>
                  <a:pt x="1319451" y="243961"/>
                </a:lnTo>
                <a:lnTo>
                  <a:pt x="1309296" y="243961"/>
                </a:lnTo>
                <a:lnTo>
                  <a:pt x="1287017" y="396361"/>
                </a:lnTo>
                <a:lnTo>
                  <a:pt x="1285493" y="404743"/>
                </a:lnTo>
                <a:lnTo>
                  <a:pt x="1284732" y="412363"/>
                </a:lnTo>
                <a:lnTo>
                  <a:pt x="1283208" y="419983"/>
                </a:lnTo>
                <a:lnTo>
                  <a:pt x="1281683" y="425317"/>
                </a:lnTo>
                <a:lnTo>
                  <a:pt x="1280921" y="430651"/>
                </a:lnTo>
                <a:lnTo>
                  <a:pt x="1279397" y="434461"/>
                </a:lnTo>
                <a:lnTo>
                  <a:pt x="1293141" y="434792"/>
                </a:lnTo>
                <a:lnTo>
                  <a:pt x="1296161" y="422269"/>
                </a:lnTo>
                <a:close/>
              </a:path>
              <a:path w="7648194" h="1466971">
                <a:moveTo>
                  <a:pt x="216407" y="255391"/>
                </a:moveTo>
                <a:lnTo>
                  <a:pt x="222081" y="243961"/>
                </a:lnTo>
                <a:lnTo>
                  <a:pt x="217374" y="243961"/>
                </a:lnTo>
                <a:lnTo>
                  <a:pt x="215645" y="257677"/>
                </a:lnTo>
                <a:lnTo>
                  <a:pt x="216407" y="255391"/>
                </a:lnTo>
                <a:close/>
              </a:path>
              <a:path w="7648194" h="1466971">
                <a:moveTo>
                  <a:pt x="228595" y="259200"/>
                </a:moveTo>
                <a:lnTo>
                  <a:pt x="236158" y="243961"/>
                </a:lnTo>
                <a:lnTo>
                  <a:pt x="222081" y="243961"/>
                </a:lnTo>
                <a:lnTo>
                  <a:pt x="216407" y="255391"/>
                </a:lnTo>
                <a:lnTo>
                  <a:pt x="215645" y="257677"/>
                </a:lnTo>
                <a:lnTo>
                  <a:pt x="214883" y="260725"/>
                </a:lnTo>
                <a:lnTo>
                  <a:pt x="228595" y="259200"/>
                </a:lnTo>
                <a:close/>
              </a:path>
              <a:path w="7648194" h="1466971">
                <a:moveTo>
                  <a:pt x="52578" y="599053"/>
                </a:moveTo>
                <a:lnTo>
                  <a:pt x="96012" y="588385"/>
                </a:lnTo>
                <a:lnTo>
                  <a:pt x="14119" y="595979"/>
                </a:lnTo>
                <a:lnTo>
                  <a:pt x="5334" y="598291"/>
                </a:lnTo>
                <a:lnTo>
                  <a:pt x="53727" y="243961"/>
                </a:lnTo>
                <a:lnTo>
                  <a:pt x="45715" y="243961"/>
                </a:lnTo>
                <a:lnTo>
                  <a:pt x="0" y="603625"/>
                </a:lnTo>
                <a:lnTo>
                  <a:pt x="12953" y="605149"/>
                </a:lnTo>
                <a:lnTo>
                  <a:pt x="52578" y="599053"/>
                </a:lnTo>
                <a:close/>
              </a:path>
              <a:path w="7648194" h="1466971">
                <a:moveTo>
                  <a:pt x="14119" y="595979"/>
                </a:moveTo>
                <a:lnTo>
                  <a:pt x="58863" y="243961"/>
                </a:lnTo>
                <a:lnTo>
                  <a:pt x="53727" y="243961"/>
                </a:lnTo>
                <a:lnTo>
                  <a:pt x="5334" y="598291"/>
                </a:lnTo>
                <a:lnTo>
                  <a:pt x="14119" y="595979"/>
                </a:lnTo>
                <a:close/>
              </a:path>
              <a:path w="7648194" h="1466971">
                <a:moveTo>
                  <a:pt x="2428493" y="392551"/>
                </a:moveTo>
                <a:lnTo>
                  <a:pt x="2447261" y="243961"/>
                </a:lnTo>
                <a:lnTo>
                  <a:pt x="2438015" y="243961"/>
                </a:lnTo>
                <a:lnTo>
                  <a:pt x="2423469" y="329328"/>
                </a:lnTo>
                <a:lnTo>
                  <a:pt x="2415540" y="392551"/>
                </a:lnTo>
                <a:lnTo>
                  <a:pt x="2407398" y="243961"/>
                </a:lnTo>
                <a:lnTo>
                  <a:pt x="2403631" y="243961"/>
                </a:lnTo>
                <a:lnTo>
                  <a:pt x="2415540" y="393313"/>
                </a:lnTo>
                <a:lnTo>
                  <a:pt x="2428493" y="392551"/>
                </a:lnTo>
                <a:close/>
              </a:path>
              <a:path w="7648194" h="1466971">
                <a:moveTo>
                  <a:pt x="2423469" y="329328"/>
                </a:moveTo>
                <a:lnTo>
                  <a:pt x="2416685" y="243961"/>
                </a:lnTo>
                <a:lnTo>
                  <a:pt x="2407398" y="243961"/>
                </a:lnTo>
                <a:lnTo>
                  <a:pt x="2415540" y="392551"/>
                </a:lnTo>
                <a:lnTo>
                  <a:pt x="2423469" y="329328"/>
                </a:lnTo>
                <a:close/>
              </a:path>
              <a:path w="7648194" h="1466971">
                <a:moveTo>
                  <a:pt x="2679954" y="414649"/>
                </a:moveTo>
                <a:lnTo>
                  <a:pt x="2671321" y="387131"/>
                </a:lnTo>
                <a:lnTo>
                  <a:pt x="2643378" y="298063"/>
                </a:lnTo>
                <a:lnTo>
                  <a:pt x="2626649" y="243961"/>
                </a:lnTo>
                <a:lnTo>
                  <a:pt x="2615220" y="243961"/>
                </a:lnTo>
                <a:lnTo>
                  <a:pt x="2631186" y="302635"/>
                </a:lnTo>
                <a:lnTo>
                  <a:pt x="2667762" y="415411"/>
                </a:lnTo>
                <a:lnTo>
                  <a:pt x="2679954" y="416935"/>
                </a:lnTo>
                <a:lnTo>
                  <a:pt x="2679954" y="414649"/>
                </a:lnTo>
                <a:close/>
              </a:path>
              <a:path w="7648194" h="1466971">
                <a:moveTo>
                  <a:pt x="2615220" y="243961"/>
                </a:moveTo>
                <a:lnTo>
                  <a:pt x="2612778" y="243961"/>
                </a:lnTo>
                <a:lnTo>
                  <a:pt x="2631186" y="302635"/>
                </a:lnTo>
                <a:lnTo>
                  <a:pt x="2615220" y="243961"/>
                </a:lnTo>
                <a:close/>
              </a:path>
              <a:path w="7648194" h="1466971">
                <a:moveTo>
                  <a:pt x="2702311" y="243961"/>
                </a:moveTo>
                <a:lnTo>
                  <a:pt x="2694708" y="243961"/>
                </a:lnTo>
                <a:lnTo>
                  <a:pt x="2671321" y="387131"/>
                </a:lnTo>
                <a:lnTo>
                  <a:pt x="2679954" y="414649"/>
                </a:lnTo>
                <a:lnTo>
                  <a:pt x="2679954" y="416935"/>
                </a:lnTo>
                <a:lnTo>
                  <a:pt x="2702311" y="243961"/>
                </a:lnTo>
                <a:close/>
              </a:path>
              <a:path w="7648194" h="1466971">
                <a:moveTo>
                  <a:pt x="2796540" y="703447"/>
                </a:moveTo>
                <a:lnTo>
                  <a:pt x="2796540" y="700399"/>
                </a:lnTo>
                <a:lnTo>
                  <a:pt x="2790443" y="692779"/>
                </a:lnTo>
                <a:lnTo>
                  <a:pt x="2849016" y="243961"/>
                </a:lnTo>
                <a:lnTo>
                  <a:pt x="2842081" y="243961"/>
                </a:lnTo>
                <a:lnTo>
                  <a:pt x="2785147" y="692575"/>
                </a:lnTo>
                <a:lnTo>
                  <a:pt x="2784348" y="698875"/>
                </a:lnTo>
                <a:lnTo>
                  <a:pt x="2710433" y="701923"/>
                </a:lnTo>
                <a:lnTo>
                  <a:pt x="2750819" y="704209"/>
                </a:lnTo>
                <a:lnTo>
                  <a:pt x="2790443" y="705733"/>
                </a:lnTo>
                <a:lnTo>
                  <a:pt x="2796540" y="703447"/>
                </a:lnTo>
                <a:close/>
              </a:path>
              <a:path w="7648194" h="1466971">
                <a:moveTo>
                  <a:pt x="848867" y="505327"/>
                </a:moveTo>
                <a:lnTo>
                  <a:pt x="842771" y="498469"/>
                </a:lnTo>
                <a:lnTo>
                  <a:pt x="871409" y="330005"/>
                </a:lnTo>
                <a:lnTo>
                  <a:pt x="876299" y="291967"/>
                </a:lnTo>
                <a:lnTo>
                  <a:pt x="876299" y="289681"/>
                </a:lnTo>
                <a:lnTo>
                  <a:pt x="875538" y="286633"/>
                </a:lnTo>
                <a:lnTo>
                  <a:pt x="872489" y="284347"/>
                </a:lnTo>
                <a:lnTo>
                  <a:pt x="866393" y="285109"/>
                </a:lnTo>
                <a:lnTo>
                  <a:pt x="863345" y="287395"/>
                </a:lnTo>
                <a:lnTo>
                  <a:pt x="863345" y="292729"/>
                </a:lnTo>
                <a:lnTo>
                  <a:pt x="836608" y="498402"/>
                </a:lnTo>
                <a:lnTo>
                  <a:pt x="835913" y="503803"/>
                </a:lnTo>
                <a:lnTo>
                  <a:pt x="577150" y="504957"/>
                </a:lnTo>
                <a:lnTo>
                  <a:pt x="547592" y="507003"/>
                </a:lnTo>
                <a:lnTo>
                  <a:pt x="848867" y="505327"/>
                </a:lnTo>
                <a:close/>
              </a:path>
              <a:path w="7648194" h="1466971">
                <a:moveTo>
                  <a:pt x="2538221" y="675253"/>
                </a:moveTo>
                <a:lnTo>
                  <a:pt x="2569145" y="488826"/>
                </a:lnTo>
                <a:lnTo>
                  <a:pt x="2573274" y="456559"/>
                </a:lnTo>
                <a:lnTo>
                  <a:pt x="2572512" y="453511"/>
                </a:lnTo>
                <a:lnTo>
                  <a:pt x="2571750" y="450463"/>
                </a:lnTo>
                <a:lnTo>
                  <a:pt x="2560319" y="451225"/>
                </a:lnTo>
                <a:lnTo>
                  <a:pt x="2560319" y="457321"/>
                </a:lnTo>
                <a:lnTo>
                  <a:pt x="2532214" y="674679"/>
                </a:lnTo>
                <a:lnTo>
                  <a:pt x="2531364" y="681349"/>
                </a:lnTo>
                <a:lnTo>
                  <a:pt x="2467726" y="681414"/>
                </a:lnTo>
                <a:lnTo>
                  <a:pt x="2481695" y="682779"/>
                </a:lnTo>
                <a:lnTo>
                  <a:pt x="2544317" y="682873"/>
                </a:lnTo>
                <a:lnTo>
                  <a:pt x="2538221" y="675253"/>
                </a:lnTo>
                <a:close/>
              </a:path>
              <a:path w="7648194" h="1466971">
                <a:moveTo>
                  <a:pt x="256794" y="555619"/>
                </a:moveTo>
                <a:lnTo>
                  <a:pt x="285631" y="550778"/>
                </a:lnTo>
                <a:lnTo>
                  <a:pt x="262128" y="547999"/>
                </a:lnTo>
                <a:lnTo>
                  <a:pt x="260681" y="541635"/>
                </a:lnTo>
                <a:lnTo>
                  <a:pt x="239268" y="447415"/>
                </a:lnTo>
                <a:lnTo>
                  <a:pt x="217084" y="350546"/>
                </a:lnTo>
                <a:lnTo>
                  <a:pt x="216934" y="349893"/>
                </a:lnTo>
                <a:lnTo>
                  <a:pt x="216407" y="347593"/>
                </a:lnTo>
                <a:lnTo>
                  <a:pt x="215646" y="344545"/>
                </a:lnTo>
                <a:lnTo>
                  <a:pt x="213359" y="342259"/>
                </a:lnTo>
                <a:lnTo>
                  <a:pt x="210312" y="343021"/>
                </a:lnTo>
                <a:lnTo>
                  <a:pt x="204215" y="345307"/>
                </a:lnTo>
                <a:lnTo>
                  <a:pt x="204215" y="350641"/>
                </a:lnTo>
                <a:lnTo>
                  <a:pt x="212348" y="387378"/>
                </a:lnTo>
                <a:lnTo>
                  <a:pt x="226313" y="450463"/>
                </a:lnTo>
                <a:lnTo>
                  <a:pt x="254507" y="542665"/>
                </a:lnTo>
                <a:lnTo>
                  <a:pt x="249174" y="550285"/>
                </a:lnTo>
                <a:lnTo>
                  <a:pt x="249935" y="554095"/>
                </a:lnTo>
                <a:lnTo>
                  <a:pt x="252984" y="556381"/>
                </a:lnTo>
                <a:lnTo>
                  <a:pt x="256794" y="555619"/>
                </a:lnTo>
                <a:close/>
              </a:path>
              <a:path w="7648194" h="1466971">
                <a:moveTo>
                  <a:pt x="848867" y="508375"/>
                </a:moveTo>
                <a:lnTo>
                  <a:pt x="518054" y="509322"/>
                </a:lnTo>
                <a:lnTo>
                  <a:pt x="784232" y="511035"/>
                </a:lnTo>
                <a:lnTo>
                  <a:pt x="813532" y="511101"/>
                </a:lnTo>
                <a:lnTo>
                  <a:pt x="842771" y="511423"/>
                </a:lnTo>
                <a:lnTo>
                  <a:pt x="845819" y="511423"/>
                </a:lnTo>
                <a:lnTo>
                  <a:pt x="848867" y="508375"/>
                </a:lnTo>
                <a:close/>
              </a:path>
              <a:path w="7648194" h="1466971">
                <a:moveTo>
                  <a:pt x="848867" y="508375"/>
                </a:moveTo>
                <a:lnTo>
                  <a:pt x="848867" y="505327"/>
                </a:lnTo>
                <a:lnTo>
                  <a:pt x="547592" y="507003"/>
                </a:lnTo>
                <a:lnTo>
                  <a:pt x="518054" y="509322"/>
                </a:lnTo>
                <a:lnTo>
                  <a:pt x="848867" y="508375"/>
                </a:lnTo>
                <a:close/>
              </a:path>
              <a:path w="7648194" h="1466971">
                <a:moveTo>
                  <a:pt x="314572" y="546224"/>
                </a:moveTo>
                <a:lnTo>
                  <a:pt x="343607" y="541956"/>
                </a:lnTo>
                <a:lnTo>
                  <a:pt x="372727" y="537972"/>
                </a:lnTo>
                <a:lnTo>
                  <a:pt x="401924" y="534271"/>
                </a:lnTo>
                <a:lnTo>
                  <a:pt x="431187" y="530849"/>
                </a:lnTo>
                <a:lnTo>
                  <a:pt x="460508" y="527707"/>
                </a:lnTo>
                <a:lnTo>
                  <a:pt x="489877" y="524841"/>
                </a:lnTo>
                <a:lnTo>
                  <a:pt x="519286" y="522251"/>
                </a:lnTo>
                <a:lnTo>
                  <a:pt x="370967" y="525039"/>
                </a:lnTo>
                <a:lnTo>
                  <a:pt x="341726" y="529020"/>
                </a:lnTo>
                <a:lnTo>
                  <a:pt x="312564" y="533283"/>
                </a:lnTo>
                <a:lnTo>
                  <a:pt x="283489" y="537831"/>
                </a:lnTo>
                <a:lnTo>
                  <a:pt x="260681" y="541635"/>
                </a:lnTo>
                <a:lnTo>
                  <a:pt x="262128" y="547999"/>
                </a:lnTo>
                <a:lnTo>
                  <a:pt x="285631" y="550778"/>
                </a:lnTo>
                <a:lnTo>
                  <a:pt x="314572" y="546224"/>
                </a:lnTo>
                <a:close/>
              </a:path>
              <a:path w="7648194" h="1466971">
                <a:moveTo>
                  <a:pt x="519286" y="522251"/>
                </a:moveTo>
                <a:lnTo>
                  <a:pt x="548725" y="519934"/>
                </a:lnTo>
                <a:lnTo>
                  <a:pt x="578186" y="517888"/>
                </a:lnTo>
                <a:lnTo>
                  <a:pt x="607658" y="516113"/>
                </a:lnTo>
                <a:lnTo>
                  <a:pt x="429649" y="517920"/>
                </a:lnTo>
                <a:lnTo>
                  <a:pt x="400277" y="521340"/>
                </a:lnTo>
                <a:lnTo>
                  <a:pt x="370967" y="525039"/>
                </a:lnTo>
                <a:lnTo>
                  <a:pt x="519286" y="522251"/>
                </a:lnTo>
                <a:close/>
              </a:path>
              <a:path w="7648194" h="1466971">
                <a:moveTo>
                  <a:pt x="607658" y="516113"/>
                </a:moveTo>
                <a:lnTo>
                  <a:pt x="637133" y="514606"/>
                </a:lnTo>
                <a:lnTo>
                  <a:pt x="666602" y="513366"/>
                </a:lnTo>
                <a:lnTo>
                  <a:pt x="696056" y="512390"/>
                </a:lnTo>
                <a:lnTo>
                  <a:pt x="488546" y="511913"/>
                </a:lnTo>
                <a:lnTo>
                  <a:pt x="459075" y="514778"/>
                </a:lnTo>
                <a:lnTo>
                  <a:pt x="429649" y="517920"/>
                </a:lnTo>
                <a:lnTo>
                  <a:pt x="607658" y="516113"/>
                </a:lnTo>
                <a:close/>
              </a:path>
              <a:path w="7648194" h="1466971">
                <a:moveTo>
                  <a:pt x="725484" y="511678"/>
                </a:moveTo>
                <a:lnTo>
                  <a:pt x="754880" y="511227"/>
                </a:lnTo>
                <a:lnTo>
                  <a:pt x="784232" y="511035"/>
                </a:lnTo>
                <a:lnTo>
                  <a:pt x="518054" y="509322"/>
                </a:lnTo>
                <a:lnTo>
                  <a:pt x="488546" y="511913"/>
                </a:lnTo>
                <a:lnTo>
                  <a:pt x="696056" y="512390"/>
                </a:lnTo>
                <a:lnTo>
                  <a:pt x="725484" y="511678"/>
                </a:lnTo>
                <a:close/>
              </a:path>
              <a:path w="7648194" h="1466971">
                <a:moveTo>
                  <a:pt x="835913" y="503803"/>
                </a:moveTo>
                <a:lnTo>
                  <a:pt x="836608" y="498402"/>
                </a:lnTo>
                <a:lnTo>
                  <a:pt x="724971" y="498734"/>
                </a:lnTo>
                <a:lnTo>
                  <a:pt x="695430" y="499449"/>
                </a:lnTo>
                <a:lnTo>
                  <a:pt x="665870" y="500427"/>
                </a:lnTo>
                <a:lnTo>
                  <a:pt x="636297" y="501670"/>
                </a:lnTo>
                <a:lnTo>
                  <a:pt x="606722" y="503179"/>
                </a:lnTo>
                <a:lnTo>
                  <a:pt x="577150" y="504957"/>
                </a:lnTo>
                <a:lnTo>
                  <a:pt x="835913" y="503803"/>
                </a:lnTo>
                <a:close/>
              </a:path>
              <a:path w="7648194" h="1466971">
                <a:moveTo>
                  <a:pt x="836608" y="498402"/>
                </a:moveTo>
                <a:lnTo>
                  <a:pt x="813392" y="498149"/>
                </a:lnTo>
                <a:lnTo>
                  <a:pt x="783960" y="498085"/>
                </a:lnTo>
                <a:lnTo>
                  <a:pt x="754484" y="498280"/>
                </a:lnTo>
                <a:lnTo>
                  <a:pt x="724971" y="498734"/>
                </a:lnTo>
                <a:lnTo>
                  <a:pt x="836608" y="498402"/>
                </a:lnTo>
                <a:close/>
              </a:path>
              <a:path w="7648194" h="1466971">
                <a:moveTo>
                  <a:pt x="184403" y="569335"/>
                </a:moveTo>
                <a:lnTo>
                  <a:pt x="187452" y="568573"/>
                </a:lnTo>
                <a:lnTo>
                  <a:pt x="189737" y="566287"/>
                </a:lnTo>
                <a:lnTo>
                  <a:pt x="189737" y="563239"/>
                </a:lnTo>
                <a:lnTo>
                  <a:pt x="182118" y="556381"/>
                </a:lnTo>
                <a:lnTo>
                  <a:pt x="212348" y="387378"/>
                </a:lnTo>
                <a:lnTo>
                  <a:pt x="204215" y="350641"/>
                </a:lnTo>
                <a:lnTo>
                  <a:pt x="177342" y="557369"/>
                </a:lnTo>
                <a:lnTo>
                  <a:pt x="176784" y="561715"/>
                </a:lnTo>
                <a:lnTo>
                  <a:pt x="137922" y="565525"/>
                </a:lnTo>
                <a:lnTo>
                  <a:pt x="92963" y="575431"/>
                </a:lnTo>
                <a:lnTo>
                  <a:pt x="184403" y="569335"/>
                </a:lnTo>
                <a:close/>
              </a:path>
              <a:path w="7648194" h="1466971">
                <a:moveTo>
                  <a:pt x="52578" y="599053"/>
                </a:moveTo>
                <a:lnTo>
                  <a:pt x="12953" y="605149"/>
                </a:lnTo>
                <a:lnTo>
                  <a:pt x="762" y="608197"/>
                </a:lnTo>
                <a:lnTo>
                  <a:pt x="3809" y="610483"/>
                </a:lnTo>
                <a:lnTo>
                  <a:pt x="8381" y="610483"/>
                </a:lnTo>
                <a:lnTo>
                  <a:pt x="52578" y="599053"/>
                </a:lnTo>
                <a:close/>
              </a:path>
              <a:path w="7648194" h="1466971">
                <a:moveTo>
                  <a:pt x="96012" y="588385"/>
                </a:moveTo>
                <a:lnTo>
                  <a:pt x="140207" y="578479"/>
                </a:lnTo>
                <a:lnTo>
                  <a:pt x="184403" y="569335"/>
                </a:lnTo>
                <a:lnTo>
                  <a:pt x="92963" y="575431"/>
                </a:lnTo>
                <a:lnTo>
                  <a:pt x="48768" y="586861"/>
                </a:lnTo>
                <a:lnTo>
                  <a:pt x="14119" y="595979"/>
                </a:lnTo>
                <a:lnTo>
                  <a:pt x="96012" y="588385"/>
                </a:lnTo>
                <a:close/>
              </a:path>
              <a:path w="7648194" h="1466971">
                <a:moveTo>
                  <a:pt x="2694708" y="243961"/>
                </a:moveTo>
                <a:lnTo>
                  <a:pt x="2689339" y="243961"/>
                </a:lnTo>
                <a:lnTo>
                  <a:pt x="2671321" y="387131"/>
                </a:lnTo>
                <a:lnTo>
                  <a:pt x="2694708" y="243961"/>
                </a:lnTo>
                <a:close/>
              </a:path>
              <a:path w="7648194" h="1466971">
                <a:moveTo>
                  <a:pt x="2679954" y="419983"/>
                </a:moveTo>
                <a:lnTo>
                  <a:pt x="2679954" y="416935"/>
                </a:lnTo>
                <a:lnTo>
                  <a:pt x="2667762" y="418459"/>
                </a:lnTo>
                <a:lnTo>
                  <a:pt x="2668524" y="421507"/>
                </a:lnTo>
                <a:lnTo>
                  <a:pt x="2671571" y="423031"/>
                </a:lnTo>
                <a:lnTo>
                  <a:pt x="2677667" y="423031"/>
                </a:lnTo>
                <a:lnTo>
                  <a:pt x="2679954" y="419983"/>
                </a:lnTo>
                <a:close/>
              </a:path>
              <a:path w="7648194" h="1466971">
                <a:moveTo>
                  <a:pt x="2679954" y="416935"/>
                </a:moveTo>
                <a:lnTo>
                  <a:pt x="2667762" y="415411"/>
                </a:lnTo>
                <a:lnTo>
                  <a:pt x="2631186" y="302635"/>
                </a:lnTo>
                <a:lnTo>
                  <a:pt x="2667762" y="418459"/>
                </a:lnTo>
                <a:lnTo>
                  <a:pt x="2679954" y="416935"/>
                </a:lnTo>
                <a:close/>
              </a:path>
              <a:path w="7648194" h="1466971">
                <a:moveTo>
                  <a:pt x="2427731" y="397123"/>
                </a:moveTo>
                <a:lnTo>
                  <a:pt x="2428493" y="394075"/>
                </a:lnTo>
                <a:lnTo>
                  <a:pt x="2428493" y="392551"/>
                </a:lnTo>
                <a:lnTo>
                  <a:pt x="2415540" y="393313"/>
                </a:lnTo>
                <a:lnTo>
                  <a:pt x="2415540" y="397123"/>
                </a:lnTo>
                <a:lnTo>
                  <a:pt x="2418588" y="399409"/>
                </a:lnTo>
                <a:lnTo>
                  <a:pt x="2424683" y="399409"/>
                </a:lnTo>
                <a:lnTo>
                  <a:pt x="2427731" y="397123"/>
                </a:lnTo>
                <a:close/>
              </a:path>
              <a:path w="7648194" h="1466971">
                <a:moveTo>
                  <a:pt x="226313" y="263773"/>
                </a:moveTo>
                <a:lnTo>
                  <a:pt x="227837" y="260725"/>
                </a:lnTo>
                <a:lnTo>
                  <a:pt x="228595" y="259200"/>
                </a:lnTo>
                <a:lnTo>
                  <a:pt x="214883" y="260725"/>
                </a:lnTo>
                <a:lnTo>
                  <a:pt x="217169" y="263773"/>
                </a:lnTo>
                <a:lnTo>
                  <a:pt x="220217" y="264535"/>
                </a:lnTo>
                <a:lnTo>
                  <a:pt x="223265" y="265297"/>
                </a:lnTo>
                <a:lnTo>
                  <a:pt x="226313" y="263773"/>
                </a:lnTo>
                <a:close/>
              </a:path>
              <a:path w="7648194" h="1466971">
                <a:moveTo>
                  <a:pt x="1287993" y="446379"/>
                </a:moveTo>
                <a:lnTo>
                  <a:pt x="1293141" y="434792"/>
                </a:lnTo>
                <a:lnTo>
                  <a:pt x="1276349" y="440557"/>
                </a:lnTo>
                <a:lnTo>
                  <a:pt x="1276349" y="441319"/>
                </a:lnTo>
                <a:lnTo>
                  <a:pt x="1273302" y="443605"/>
                </a:lnTo>
                <a:lnTo>
                  <a:pt x="1269491" y="445129"/>
                </a:lnTo>
                <a:lnTo>
                  <a:pt x="1235964" y="446653"/>
                </a:lnTo>
                <a:lnTo>
                  <a:pt x="1285493" y="449701"/>
                </a:lnTo>
                <a:lnTo>
                  <a:pt x="1287993" y="446379"/>
                </a:lnTo>
                <a:close/>
              </a:path>
              <a:path w="7648194" h="1466971">
                <a:moveTo>
                  <a:pt x="1274826" y="456559"/>
                </a:moveTo>
                <a:lnTo>
                  <a:pt x="1276349" y="456559"/>
                </a:lnTo>
                <a:lnTo>
                  <a:pt x="1279397" y="455035"/>
                </a:lnTo>
                <a:lnTo>
                  <a:pt x="1283208" y="452749"/>
                </a:lnTo>
                <a:lnTo>
                  <a:pt x="1241784" y="452355"/>
                </a:lnTo>
                <a:lnTo>
                  <a:pt x="1248842" y="456436"/>
                </a:lnTo>
                <a:lnTo>
                  <a:pt x="1258061" y="458083"/>
                </a:lnTo>
                <a:lnTo>
                  <a:pt x="1274826" y="456559"/>
                </a:lnTo>
                <a:close/>
              </a:path>
              <a:path w="7648194" h="1466971">
                <a:moveTo>
                  <a:pt x="1285493" y="449701"/>
                </a:moveTo>
                <a:lnTo>
                  <a:pt x="1235964" y="446653"/>
                </a:lnTo>
                <a:lnTo>
                  <a:pt x="1238249" y="449701"/>
                </a:lnTo>
                <a:lnTo>
                  <a:pt x="1241784" y="452355"/>
                </a:lnTo>
                <a:lnTo>
                  <a:pt x="1283208" y="452749"/>
                </a:lnTo>
                <a:lnTo>
                  <a:pt x="1285493" y="449701"/>
                </a:lnTo>
                <a:close/>
              </a:path>
              <a:path w="7648194" h="1466971">
                <a:moveTo>
                  <a:pt x="1269491" y="445129"/>
                </a:moveTo>
                <a:lnTo>
                  <a:pt x="1256538" y="445129"/>
                </a:lnTo>
                <a:lnTo>
                  <a:pt x="1251965" y="443605"/>
                </a:lnTo>
                <a:lnTo>
                  <a:pt x="1233677" y="442843"/>
                </a:lnTo>
                <a:lnTo>
                  <a:pt x="1234439" y="443605"/>
                </a:lnTo>
                <a:lnTo>
                  <a:pt x="1235964" y="446653"/>
                </a:lnTo>
                <a:lnTo>
                  <a:pt x="1269491" y="445129"/>
                </a:lnTo>
                <a:close/>
              </a:path>
              <a:path w="7648194" h="1466971">
                <a:moveTo>
                  <a:pt x="1248917" y="442081"/>
                </a:moveTo>
                <a:lnTo>
                  <a:pt x="1246632" y="439033"/>
                </a:lnTo>
                <a:lnTo>
                  <a:pt x="1243799" y="435109"/>
                </a:lnTo>
                <a:lnTo>
                  <a:pt x="1245679" y="425520"/>
                </a:lnTo>
                <a:lnTo>
                  <a:pt x="1232153" y="435223"/>
                </a:lnTo>
                <a:lnTo>
                  <a:pt x="1233677" y="442843"/>
                </a:lnTo>
                <a:lnTo>
                  <a:pt x="1251965" y="443605"/>
                </a:lnTo>
                <a:lnTo>
                  <a:pt x="1248917" y="442081"/>
                </a:lnTo>
                <a:close/>
              </a:path>
              <a:path w="7648194" h="1466971">
                <a:moveTo>
                  <a:pt x="1245679" y="425520"/>
                </a:moveTo>
                <a:lnTo>
                  <a:pt x="1245108" y="420745"/>
                </a:lnTo>
                <a:lnTo>
                  <a:pt x="1245108" y="414649"/>
                </a:lnTo>
                <a:lnTo>
                  <a:pt x="1232915" y="405505"/>
                </a:lnTo>
                <a:lnTo>
                  <a:pt x="1232915" y="413125"/>
                </a:lnTo>
                <a:lnTo>
                  <a:pt x="1232153" y="419983"/>
                </a:lnTo>
                <a:lnTo>
                  <a:pt x="1232153" y="435223"/>
                </a:lnTo>
                <a:lnTo>
                  <a:pt x="1245679" y="425520"/>
                </a:lnTo>
                <a:close/>
              </a:path>
              <a:path w="7648194" h="1466971">
                <a:moveTo>
                  <a:pt x="1246632" y="399409"/>
                </a:moveTo>
                <a:lnTo>
                  <a:pt x="1266618" y="243961"/>
                </a:lnTo>
                <a:lnTo>
                  <a:pt x="1256887" y="243961"/>
                </a:lnTo>
                <a:lnTo>
                  <a:pt x="1234439" y="397885"/>
                </a:lnTo>
                <a:lnTo>
                  <a:pt x="1232915" y="405505"/>
                </a:lnTo>
                <a:lnTo>
                  <a:pt x="1245108" y="414649"/>
                </a:lnTo>
                <a:lnTo>
                  <a:pt x="1246632" y="399409"/>
                </a:lnTo>
                <a:close/>
              </a:path>
              <a:path w="7648194" h="1466971">
                <a:moveTo>
                  <a:pt x="1589532" y="567049"/>
                </a:moveTo>
                <a:lnTo>
                  <a:pt x="1590293" y="564001"/>
                </a:lnTo>
                <a:lnTo>
                  <a:pt x="1584959" y="555619"/>
                </a:lnTo>
                <a:lnTo>
                  <a:pt x="1611763" y="480987"/>
                </a:lnTo>
                <a:lnTo>
                  <a:pt x="1613153" y="475609"/>
                </a:lnTo>
                <a:lnTo>
                  <a:pt x="1671827" y="475609"/>
                </a:lnTo>
                <a:lnTo>
                  <a:pt x="1607058" y="467227"/>
                </a:lnTo>
                <a:lnTo>
                  <a:pt x="1604009" y="467227"/>
                </a:lnTo>
                <a:lnTo>
                  <a:pt x="1600961" y="469513"/>
                </a:lnTo>
                <a:lnTo>
                  <a:pt x="1600199" y="472561"/>
                </a:lnTo>
                <a:lnTo>
                  <a:pt x="1605533" y="480181"/>
                </a:lnTo>
                <a:lnTo>
                  <a:pt x="1579426" y="554939"/>
                </a:lnTo>
                <a:lnTo>
                  <a:pt x="1578102" y="560191"/>
                </a:lnTo>
                <a:lnTo>
                  <a:pt x="1583435" y="568573"/>
                </a:lnTo>
                <a:lnTo>
                  <a:pt x="1586483" y="568573"/>
                </a:lnTo>
                <a:lnTo>
                  <a:pt x="1589532" y="567049"/>
                </a:lnTo>
                <a:close/>
              </a:path>
              <a:path w="7648194" h="1466971">
                <a:moveTo>
                  <a:pt x="1695555" y="569777"/>
                </a:moveTo>
                <a:lnTo>
                  <a:pt x="1675740" y="567038"/>
                </a:lnTo>
                <a:lnTo>
                  <a:pt x="1670303" y="566287"/>
                </a:lnTo>
                <a:lnTo>
                  <a:pt x="1670303" y="488563"/>
                </a:lnTo>
                <a:lnTo>
                  <a:pt x="1664208" y="481705"/>
                </a:lnTo>
                <a:lnTo>
                  <a:pt x="1677161" y="478657"/>
                </a:lnTo>
                <a:lnTo>
                  <a:pt x="1674876" y="476371"/>
                </a:lnTo>
                <a:lnTo>
                  <a:pt x="1611763" y="480987"/>
                </a:lnTo>
                <a:lnTo>
                  <a:pt x="1664107" y="487761"/>
                </a:lnTo>
                <a:lnTo>
                  <a:pt x="1662683" y="573145"/>
                </a:lnTo>
                <a:lnTo>
                  <a:pt x="1675638" y="573145"/>
                </a:lnTo>
                <a:lnTo>
                  <a:pt x="1695555" y="569777"/>
                </a:lnTo>
                <a:close/>
              </a:path>
              <a:path w="7648194" h="1466971">
                <a:moveTo>
                  <a:pt x="2785147" y="692575"/>
                </a:moveTo>
                <a:lnTo>
                  <a:pt x="2750819" y="691255"/>
                </a:lnTo>
                <a:lnTo>
                  <a:pt x="2711195" y="688969"/>
                </a:lnTo>
                <a:lnTo>
                  <a:pt x="2636655" y="683235"/>
                </a:lnTo>
                <a:lnTo>
                  <a:pt x="2569145" y="488826"/>
                </a:lnTo>
                <a:lnTo>
                  <a:pt x="2625852" y="691255"/>
                </a:lnTo>
                <a:lnTo>
                  <a:pt x="2631948" y="682873"/>
                </a:lnTo>
                <a:lnTo>
                  <a:pt x="2638043" y="688207"/>
                </a:lnTo>
                <a:lnTo>
                  <a:pt x="2625852" y="691255"/>
                </a:lnTo>
                <a:lnTo>
                  <a:pt x="2626614" y="694303"/>
                </a:lnTo>
                <a:lnTo>
                  <a:pt x="2784348" y="698875"/>
                </a:lnTo>
                <a:lnTo>
                  <a:pt x="2785147" y="692575"/>
                </a:lnTo>
                <a:close/>
              </a:path>
              <a:path w="7648194" h="1466971">
                <a:moveTo>
                  <a:pt x="2572512" y="453511"/>
                </a:moveTo>
                <a:lnTo>
                  <a:pt x="2573274" y="456559"/>
                </a:lnTo>
                <a:lnTo>
                  <a:pt x="2569145" y="488826"/>
                </a:lnTo>
                <a:lnTo>
                  <a:pt x="2636655" y="683235"/>
                </a:lnTo>
                <a:lnTo>
                  <a:pt x="2572512" y="453511"/>
                </a:lnTo>
                <a:close/>
              </a:path>
              <a:path w="7648194" h="1466971">
                <a:moveTo>
                  <a:pt x="2571750" y="450463"/>
                </a:moveTo>
                <a:lnTo>
                  <a:pt x="2569464" y="448939"/>
                </a:lnTo>
                <a:lnTo>
                  <a:pt x="2563367" y="448939"/>
                </a:lnTo>
                <a:lnTo>
                  <a:pt x="2560319" y="451225"/>
                </a:lnTo>
                <a:lnTo>
                  <a:pt x="2571750" y="450463"/>
                </a:lnTo>
                <a:close/>
              </a:path>
              <a:path w="7648194" h="1466971">
                <a:moveTo>
                  <a:pt x="2854467" y="243961"/>
                </a:moveTo>
                <a:lnTo>
                  <a:pt x="2849016" y="243961"/>
                </a:lnTo>
                <a:lnTo>
                  <a:pt x="2790443" y="692779"/>
                </a:lnTo>
                <a:lnTo>
                  <a:pt x="2796540" y="700399"/>
                </a:lnTo>
                <a:lnTo>
                  <a:pt x="2854467" y="243961"/>
                </a:lnTo>
                <a:close/>
              </a:path>
              <a:path w="7648194" h="1466971">
                <a:moveTo>
                  <a:pt x="2784348" y="698875"/>
                </a:moveTo>
                <a:lnTo>
                  <a:pt x="2626614" y="694303"/>
                </a:lnTo>
                <a:lnTo>
                  <a:pt x="2631186" y="695827"/>
                </a:lnTo>
                <a:lnTo>
                  <a:pt x="2670810" y="698875"/>
                </a:lnTo>
                <a:lnTo>
                  <a:pt x="2710433" y="701923"/>
                </a:lnTo>
                <a:lnTo>
                  <a:pt x="2784348" y="698875"/>
                </a:lnTo>
                <a:close/>
              </a:path>
              <a:path w="7648194" h="1466971">
                <a:moveTo>
                  <a:pt x="1107185" y="519805"/>
                </a:moveTo>
                <a:lnTo>
                  <a:pt x="1109471" y="516757"/>
                </a:lnTo>
                <a:lnTo>
                  <a:pt x="1109471" y="512947"/>
                </a:lnTo>
                <a:lnTo>
                  <a:pt x="1105425" y="498784"/>
                </a:lnTo>
                <a:lnTo>
                  <a:pt x="1109225" y="485804"/>
                </a:lnTo>
                <a:lnTo>
                  <a:pt x="1098803" y="477895"/>
                </a:lnTo>
                <a:lnTo>
                  <a:pt x="1100327" y="480943"/>
                </a:lnTo>
                <a:lnTo>
                  <a:pt x="1090421" y="487801"/>
                </a:lnTo>
                <a:lnTo>
                  <a:pt x="1094701" y="507186"/>
                </a:lnTo>
                <a:lnTo>
                  <a:pt x="1103376" y="507613"/>
                </a:lnTo>
                <a:lnTo>
                  <a:pt x="1097279" y="515995"/>
                </a:lnTo>
                <a:lnTo>
                  <a:pt x="1056132" y="518281"/>
                </a:lnTo>
                <a:lnTo>
                  <a:pt x="1102614" y="520567"/>
                </a:lnTo>
                <a:lnTo>
                  <a:pt x="1107185" y="519805"/>
                </a:lnTo>
                <a:close/>
              </a:path>
              <a:path w="7648194" h="1466971">
                <a:moveTo>
                  <a:pt x="1399032" y="533521"/>
                </a:moveTo>
                <a:lnTo>
                  <a:pt x="1406860" y="534419"/>
                </a:lnTo>
                <a:lnTo>
                  <a:pt x="1395812" y="528604"/>
                </a:lnTo>
                <a:lnTo>
                  <a:pt x="1408176" y="522853"/>
                </a:lnTo>
                <a:lnTo>
                  <a:pt x="1399032" y="515233"/>
                </a:lnTo>
                <a:lnTo>
                  <a:pt x="1390983" y="516797"/>
                </a:lnTo>
                <a:lnTo>
                  <a:pt x="1377918" y="521343"/>
                </a:lnTo>
                <a:lnTo>
                  <a:pt x="1363788" y="525075"/>
                </a:lnTo>
                <a:lnTo>
                  <a:pt x="1348736" y="528008"/>
                </a:lnTo>
                <a:lnTo>
                  <a:pt x="1332904" y="530155"/>
                </a:lnTo>
                <a:lnTo>
                  <a:pt x="1382174" y="533468"/>
                </a:lnTo>
                <a:lnTo>
                  <a:pt x="1394925" y="528920"/>
                </a:lnTo>
                <a:lnTo>
                  <a:pt x="1392173" y="538093"/>
                </a:lnTo>
                <a:lnTo>
                  <a:pt x="1399032" y="533521"/>
                </a:lnTo>
                <a:close/>
              </a:path>
              <a:path w="7648194" h="1466971">
                <a:moveTo>
                  <a:pt x="1411985" y="519043"/>
                </a:moveTo>
                <a:lnTo>
                  <a:pt x="1412747" y="516757"/>
                </a:lnTo>
                <a:lnTo>
                  <a:pt x="1399032" y="515233"/>
                </a:lnTo>
                <a:lnTo>
                  <a:pt x="1408176" y="522853"/>
                </a:lnTo>
                <a:lnTo>
                  <a:pt x="1395812" y="528604"/>
                </a:lnTo>
                <a:lnTo>
                  <a:pt x="1406860" y="534419"/>
                </a:lnTo>
                <a:lnTo>
                  <a:pt x="1411985" y="519043"/>
                </a:lnTo>
                <a:close/>
              </a:path>
              <a:path w="7648194" h="1466971">
                <a:moveTo>
                  <a:pt x="1399032" y="515233"/>
                </a:moveTo>
                <a:lnTo>
                  <a:pt x="1412747" y="516757"/>
                </a:lnTo>
                <a:lnTo>
                  <a:pt x="1411985" y="513709"/>
                </a:lnTo>
                <a:lnTo>
                  <a:pt x="1402841" y="511423"/>
                </a:lnTo>
                <a:lnTo>
                  <a:pt x="1390983" y="516797"/>
                </a:lnTo>
                <a:lnTo>
                  <a:pt x="1399032" y="515233"/>
                </a:lnTo>
                <a:close/>
              </a:path>
              <a:path w="7648194" h="1466971">
                <a:moveTo>
                  <a:pt x="1491995" y="544189"/>
                </a:moveTo>
                <a:lnTo>
                  <a:pt x="1406860" y="534419"/>
                </a:lnTo>
                <a:lnTo>
                  <a:pt x="1399032" y="533521"/>
                </a:lnTo>
                <a:lnTo>
                  <a:pt x="1392173" y="538093"/>
                </a:lnTo>
                <a:lnTo>
                  <a:pt x="1391411" y="541903"/>
                </a:lnTo>
                <a:lnTo>
                  <a:pt x="1393697" y="545713"/>
                </a:lnTo>
                <a:lnTo>
                  <a:pt x="1491995" y="544189"/>
                </a:lnTo>
                <a:close/>
              </a:path>
              <a:path w="7648194" h="1466971">
                <a:moveTo>
                  <a:pt x="1578102" y="560191"/>
                </a:moveTo>
                <a:lnTo>
                  <a:pt x="1579426" y="554939"/>
                </a:lnTo>
                <a:lnTo>
                  <a:pt x="1393697" y="545713"/>
                </a:lnTo>
                <a:lnTo>
                  <a:pt x="1397508" y="546475"/>
                </a:lnTo>
                <a:lnTo>
                  <a:pt x="1490471" y="557143"/>
                </a:lnTo>
                <a:lnTo>
                  <a:pt x="1583435" y="568573"/>
                </a:lnTo>
                <a:lnTo>
                  <a:pt x="1578102" y="560191"/>
                </a:lnTo>
                <a:close/>
              </a:path>
              <a:path w="7648194" h="1466971">
                <a:moveTo>
                  <a:pt x="1317885" y="544389"/>
                </a:moveTo>
                <a:lnTo>
                  <a:pt x="1335116" y="542908"/>
                </a:lnTo>
                <a:lnTo>
                  <a:pt x="1351675" y="540605"/>
                </a:lnTo>
                <a:lnTo>
                  <a:pt x="1367411" y="537463"/>
                </a:lnTo>
                <a:lnTo>
                  <a:pt x="1382174" y="533468"/>
                </a:lnTo>
                <a:lnTo>
                  <a:pt x="1299472" y="532152"/>
                </a:lnTo>
                <a:lnTo>
                  <a:pt x="1191097" y="533093"/>
                </a:lnTo>
                <a:lnTo>
                  <a:pt x="1208816" y="536916"/>
                </a:lnTo>
                <a:lnTo>
                  <a:pt x="1226917" y="540030"/>
                </a:lnTo>
                <a:lnTo>
                  <a:pt x="1245250" y="542417"/>
                </a:lnTo>
                <a:lnTo>
                  <a:pt x="1263664" y="544063"/>
                </a:lnTo>
                <a:lnTo>
                  <a:pt x="1282008" y="544951"/>
                </a:lnTo>
                <a:lnTo>
                  <a:pt x="1300132" y="545065"/>
                </a:lnTo>
                <a:lnTo>
                  <a:pt x="1317885" y="544389"/>
                </a:lnTo>
                <a:close/>
              </a:path>
              <a:path w="7648194" h="1466971">
                <a:moveTo>
                  <a:pt x="1332904" y="530155"/>
                </a:moveTo>
                <a:lnTo>
                  <a:pt x="1316436" y="531532"/>
                </a:lnTo>
                <a:lnTo>
                  <a:pt x="1299472" y="532152"/>
                </a:lnTo>
                <a:lnTo>
                  <a:pt x="1382174" y="533468"/>
                </a:lnTo>
                <a:lnTo>
                  <a:pt x="1332904" y="530155"/>
                </a:lnTo>
                <a:close/>
              </a:path>
              <a:path w="7648194" h="1466971">
                <a:moveTo>
                  <a:pt x="1408176" y="510661"/>
                </a:moveTo>
                <a:lnTo>
                  <a:pt x="1405127" y="509899"/>
                </a:lnTo>
                <a:lnTo>
                  <a:pt x="1402841" y="511423"/>
                </a:lnTo>
                <a:lnTo>
                  <a:pt x="1411985" y="513709"/>
                </a:lnTo>
                <a:lnTo>
                  <a:pt x="1408176" y="510661"/>
                </a:lnTo>
                <a:close/>
              </a:path>
              <a:path w="7648194" h="1466971">
                <a:moveTo>
                  <a:pt x="1299472" y="532152"/>
                </a:moveTo>
                <a:lnTo>
                  <a:pt x="1282157" y="532029"/>
                </a:lnTo>
                <a:lnTo>
                  <a:pt x="1264633" y="531179"/>
                </a:lnTo>
                <a:lnTo>
                  <a:pt x="1247041" y="529616"/>
                </a:lnTo>
                <a:lnTo>
                  <a:pt x="1173911" y="528576"/>
                </a:lnTo>
                <a:lnTo>
                  <a:pt x="1191097" y="533093"/>
                </a:lnTo>
                <a:lnTo>
                  <a:pt x="1299472" y="532152"/>
                </a:lnTo>
                <a:close/>
              </a:path>
              <a:path w="7648194" h="1466971">
                <a:moveTo>
                  <a:pt x="1229525" y="527353"/>
                </a:moveTo>
                <a:lnTo>
                  <a:pt x="1212228" y="524406"/>
                </a:lnTo>
                <a:lnTo>
                  <a:pt x="1195290" y="520788"/>
                </a:lnTo>
                <a:lnTo>
                  <a:pt x="1178857" y="516514"/>
                </a:lnTo>
                <a:lnTo>
                  <a:pt x="1163069" y="511598"/>
                </a:lnTo>
                <a:lnTo>
                  <a:pt x="1141740" y="517525"/>
                </a:lnTo>
                <a:lnTo>
                  <a:pt x="1157408" y="523382"/>
                </a:lnTo>
                <a:lnTo>
                  <a:pt x="1173911" y="528576"/>
                </a:lnTo>
                <a:lnTo>
                  <a:pt x="1247041" y="529616"/>
                </a:lnTo>
                <a:lnTo>
                  <a:pt x="1229525" y="527353"/>
                </a:lnTo>
                <a:close/>
              </a:path>
              <a:path w="7648194" h="1466971">
                <a:moveTo>
                  <a:pt x="1163069" y="511598"/>
                </a:moveTo>
                <a:lnTo>
                  <a:pt x="1148069" y="506055"/>
                </a:lnTo>
                <a:lnTo>
                  <a:pt x="1134000" y="499899"/>
                </a:lnTo>
                <a:lnTo>
                  <a:pt x="1121004" y="493144"/>
                </a:lnTo>
                <a:lnTo>
                  <a:pt x="1109225" y="485804"/>
                </a:lnTo>
                <a:lnTo>
                  <a:pt x="1105425" y="498784"/>
                </a:lnTo>
                <a:lnTo>
                  <a:pt x="1113508" y="503891"/>
                </a:lnTo>
                <a:lnTo>
                  <a:pt x="1127057" y="511023"/>
                </a:lnTo>
                <a:lnTo>
                  <a:pt x="1141740" y="517525"/>
                </a:lnTo>
                <a:lnTo>
                  <a:pt x="1163069" y="511598"/>
                </a:lnTo>
                <a:close/>
              </a:path>
              <a:path w="7648194" h="1466971">
                <a:moveTo>
                  <a:pt x="1090421" y="487801"/>
                </a:moveTo>
                <a:lnTo>
                  <a:pt x="1100327" y="480943"/>
                </a:lnTo>
                <a:lnTo>
                  <a:pt x="1098803" y="477895"/>
                </a:lnTo>
                <a:lnTo>
                  <a:pt x="1096517" y="475609"/>
                </a:lnTo>
                <a:lnTo>
                  <a:pt x="1091183" y="477133"/>
                </a:lnTo>
                <a:lnTo>
                  <a:pt x="1088135" y="478657"/>
                </a:lnTo>
                <a:lnTo>
                  <a:pt x="1087373" y="481705"/>
                </a:lnTo>
                <a:lnTo>
                  <a:pt x="1088135" y="484753"/>
                </a:lnTo>
                <a:lnTo>
                  <a:pt x="1094701" y="507186"/>
                </a:lnTo>
                <a:lnTo>
                  <a:pt x="1090421" y="487801"/>
                </a:lnTo>
                <a:close/>
              </a:path>
              <a:path w="7648194" h="1466971">
                <a:moveTo>
                  <a:pt x="1056893" y="505327"/>
                </a:moveTo>
                <a:lnTo>
                  <a:pt x="1010411" y="503041"/>
                </a:lnTo>
                <a:lnTo>
                  <a:pt x="922782" y="504565"/>
                </a:lnTo>
                <a:lnTo>
                  <a:pt x="915923" y="499231"/>
                </a:lnTo>
                <a:lnTo>
                  <a:pt x="921668" y="499416"/>
                </a:lnTo>
                <a:lnTo>
                  <a:pt x="876299" y="289681"/>
                </a:lnTo>
                <a:lnTo>
                  <a:pt x="876299" y="291967"/>
                </a:lnTo>
                <a:lnTo>
                  <a:pt x="871409" y="330005"/>
                </a:lnTo>
                <a:lnTo>
                  <a:pt x="909827" y="507613"/>
                </a:lnTo>
                <a:lnTo>
                  <a:pt x="1056893" y="505327"/>
                </a:lnTo>
                <a:close/>
              </a:path>
              <a:path w="7648194" h="1466971">
                <a:moveTo>
                  <a:pt x="1010411" y="503041"/>
                </a:moveTo>
                <a:lnTo>
                  <a:pt x="963167" y="500755"/>
                </a:lnTo>
                <a:lnTo>
                  <a:pt x="921668" y="499416"/>
                </a:lnTo>
                <a:lnTo>
                  <a:pt x="915923" y="499231"/>
                </a:lnTo>
                <a:lnTo>
                  <a:pt x="922782" y="504565"/>
                </a:lnTo>
                <a:lnTo>
                  <a:pt x="1010411" y="503041"/>
                </a:lnTo>
                <a:close/>
              </a:path>
              <a:path w="7648194" h="1466971">
                <a:moveTo>
                  <a:pt x="1097279" y="515995"/>
                </a:moveTo>
                <a:lnTo>
                  <a:pt x="1103376" y="507613"/>
                </a:lnTo>
                <a:lnTo>
                  <a:pt x="1094701" y="507186"/>
                </a:lnTo>
                <a:lnTo>
                  <a:pt x="909827" y="507613"/>
                </a:lnTo>
                <a:lnTo>
                  <a:pt x="915923" y="512185"/>
                </a:lnTo>
                <a:lnTo>
                  <a:pt x="962405" y="513709"/>
                </a:lnTo>
                <a:lnTo>
                  <a:pt x="1009649" y="515995"/>
                </a:lnTo>
                <a:lnTo>
                  <a:pt x="1056132" y="518281"/>
                </a:lnTo>
                <a:lnTo>
                  <a:pt x="1097279" y="515995"/>
                </a:lnTo>
                <a:close/>
              </a:path>
              <a:path w="7648194" h="1466971">
                <a:moveTo>
                  <a:pt x="2180843" y="642487"/>
                </a:moveTo>
                <a:lnTo>
                  <a:pt x="2175510" y="634867"/>
                </a:lnTo>
                <a:lnTo>
                  <a:pt x="2201448" y="560068"/>
                </a:lnTo>
                <a:lnTo>
                  <a:pt x="2202941" y="554095"/>
                </a:lnTo>
                <a:lnTo>
                  <a:pt x="2261616" y="554857"/>
                </a:lnTo>
                <a:lnTo>
                  <a:pt x="2197608" y="546475"/>
                </a:lnTo>
                <a:lnTo>
                  <a:pt x="2191511" y="547999"/>
                </a:lnTo>
                <a:lnTo>
                  <a:pt x="2190749" y="551047"/>
                </a:lnTo>
                <a:lnTo>
                  <a:pt x="2196084" y="559429"/>
                </a:lnTo>
                <a:lnTo>
                  <a:pt x="2169979" y="634127"/>
                </a:lnTo>
                <a:lnTo>
                  <a:pt x="2168652" y="639439"/>
                </a:lnTo>
                <a:lnTo>
                  <a:pt x="2123342" y="640801"/>
                </a:lnTo>
                <a:lnTo>
                  <a:pt x="2148661" y="643966"/>
                </a:lnTo>
                <a:lnTo>
                  <a:pt x="2180843" y="642487"/>
                </a:lnTo>
                <a:close/>
              </a:path>
              <a:path w="7648194" h="1466971">
                <a:moveTo>
                  <a:pt x="2273967" y="647223"/>
                </a:moveTo>
                <a:lnTo>
                  <a:pt x="2266277" y="646288"/>
                </a:lnTo>
                <a:lnTo>
                  <a:pt x="2260091" y="645535"/>
                </a:lnTo>
                <a:lnTo>
                  <a:pt x="2260091" y="567049"/>
                </a:lnTo>
                <a:lnTo>
                  <a:pt x="2254758" y="560953"/>
                </a:lnTo>
                <a:lnTo>
                  <a:pt x="2267711" y="560953"/>
                </a:lnTo>
                <a:lnTo>
                  <a:pt x="2267711" y="557905"/>
                </a:lnTo>
                <a:lnTo>
                  <a:pt x="2201448" y="560068"/>
                </a:lnTo>
                <a:lnTo>
                  <a:pt x="2254666" y="566403"/>
                </a:lnTo>
                <a:lnTo>
                  <a:pt x="2253234" y="651631"/>
                </a:lnTo>
                <a:lnTo>
                  <a:pt x="2266188" y="651631"/>
                </a:lnTo>
                <a:lnTo>
                  <a:pt x="2273967" y="647223"/>
                </a:lnTo>
                <a:close/>
              </a:path>
              <a:path w="7648194" h="1466971">
                <a:moveTo>
                  <a:pt x="2267711" y="560953"/>
                </a:moveTo>
                <a:lnTo>
                  <a:pt x="2254758" y="560953"/>
                </a:lnTo>
                <a:lnTo>
                  <a:pt x="2260091" y="567049"/>
                </a:lnTo>
                <a:lnTo>
                  <a:pt x="2260091" y="645535"/>
                </a:lnTo>
                <a:lnTo>
                  <a:pt x="2266277" y="646288"/>
                </a:lnTo>
                <a:lnTo>
                  <a:pt x="2267711" y="560953"/>
                </a:lnTo>
                <a:close/>
              </a:path>
              <a:path w="7648194" h="1466971">
                <a:moveTo>
                  <a:pt x="2267711" y="557905"/>
                </a:moveTo>
                <a:lnTo>
                  <a:pt x="2265426" y="554857"/>
                </a:lnTo>
                <a:lnTo>
                  <a:pt x="2261616" y="554857"/>
                </a:lnTo>
                <a:lnTo>
                  <a:pt x="2202941" y="554095"/>
                </a:lnTo>
                <a:lnTo>
                  <a:pt x="2201448" y="560068"/>
                </a:lnTo>
                <a:lnTo>
                  <a:pt x="2267711" y="557905"/>
                </a:lnTo>
                <a:close/>
              </a:path>
              <a:path w="7648194" h="1466971">
                <a:moveTo>
                  <a:pt x="2315625" y="652133"/>
                </a:moveTo>
                <a:lnTo>
                  <a:pt x="2301734" y="650521"/>
                </a:lnTo>
                <a:lnTo>
                  <a:pt x="2287848" y="648885"/>
                </a:lnTo>
                <a:lnTo>
                  <a:pt x="2273967" y="647223"/>
                </a:lnTo>
                <a:lnTo>
                  <a:pt x="2266188" y="651631"/>
                </a:lnTo>
                <a:lnTo>
                  <a:pt x="2253234" y="651631"/>
                </a:lnTo>
                <a:lnTo>
                  <a:pt x="2253234" y="654679"/>
                </a:lnTo>
                <a:lnTo>
                  <a:pt x="2315625" y="652133"/>
                </a:lnTo>
                <a:close/>
              </a:path>
              <a:path w="7648194" h="1466971">
                <a:moveTo>
                  <a:pt x="2543555" y="685921"/>
                </a:moveTo>
                <a:lnTo>
                  <a:pt x="2495654" y="684138"/>
                </a:lnTo>
                <a:lnTo>
                  <a:pt x="2509603" y="685493"/>
                </a:lnTo>
                <a:lnTo>
                  <a:pt x="2523539" y="686848"/>
                </a:lnTo>
                <a:lnTo>
                  <a:pt x="2537460" y="688207"/>
                </a:lnTo>
                <a:lnTo>
                  <a:pt x="2540507" y="688207"/>
                </a:lnTo>
                <a:lnTo>
                  <a:pt x="2543555" y="685921"/>
                </a:lnTo>
                <a:close/>
              </a:path>
              <a:path w="7648194" h="1466971">
                <a:moveTo>
                  <a:pt x="2544317" y="682873"/>
                </a:moveTo>
                <a:lnTo>
                  <a:pt x="2481695" y="682779"/>
                </a:lnTo>
                <a:lnTo>
                  <a:pt x="2495654" y="684138"/>
                </a:lnTo>
                <a:lnTo>
                  <a:pt x="2543555" y="685921"/>
                </a:lnTo>
                <a:lnTo>
                  <a:pt x="2544317" y="682873"/>
                </a:lnTo>
                <a:close/>
              </a:path>
              <a:path w="7648194" h="1466971">
                <a:moveTo>
                  <a:pt x="2531364" y="681349"/>
                </a:moveTo>
                <a:lnTo>
                  <a:pt x="2532214" y="674679"/>
                </a:lnTo>
                <a:lnTo>
                  <a:pt x="2411804" y="675814"/>
                </a:lnTo>
                <a:lnTo>
                  <a:pt x="2425787" y="677242"/>
                </a:lnTo>
                <a:lnTo>
                  <a:pt x="2439770" y="678649"/>
                </a:lnTo>
                <a:lnTo>
                  <a:pt x="2453750" y="680038"/>
                </a:lnTo>
                <a:lnTo>
                  <a:pt x="2467726" y="681414"/>
                </a:lnTo>
                <a:lnTo>
                  <a:pt x="2531364" y="681349"/>
                </a:lnTo>
                <a:close/>
              </a:path>
              <a:path w="7648194" h="1466971">
                <a:moveTo>
                  <a:pt x="2532214" y="674679"/>
                </a:moveTo>
                <a:lnTo>
                  <a:pt x="2524306" y="673923"/>
                </a:lnTo>
                <a:lnTo>
                  <a:pt x="2510390" y="672582"/>
                </a:lnTo>
                <a:lnTo>
                  <a:pt x="2496472" y="671229"/>
                </a:lnTo>
                <a:lnTo>
                  <a:pt x="2482554" y="669862"/>
                </a:lnTo>
                <a:lnTo>
                  <a:pt x="2369874" y="671371"/>
                </a:lnTo>
                <a:lnTo>
                  <a:pt x="2383845" y="672882"/>
                </a:lnTo>
                <a:lnTo>
                  <a:pt x="2397823" y="674362"/>
                </a:lnTo>
                <a:lnTo>
                  <a:pt x="2411804" y="675814"/>
                </a:lnTo>
                <a:lnTo>
                  <a:pt x="2532214" y="674679"/>
                </a:lnTo>
                <a:close/>
              </a:path>
              <a:path w="7648194" h="1466971">
                <a:moveTo>
                  <a:pt x="2482554" y="669862"/>
                </a:moveTo>
                <a:lnTo>
                  <a:pt x="2468635" y="668481"/>
                </a:lnTo>
                <a:lnTo>
                  <a:pt x="2454717" y="667085"/>
                </a:lnTo>
                <a:lnTo>
                  <a:pt x="2440799" y="665673"/>
                </a:lnTo>
                <a:lnTo>
                  <a:pt x="2426882" y="664245"/>
                </a:lnTo>
                <a:lnTo>
                  <a:pt x="2412966" y="662800"/>
                </a:lnTo>
                <a:lnTo>
                  <a:pt x="2399052" y="661337"/>
                </a:lnTo>
                <a:lnTo>
                  <a:pt x="2385140" y="659855"/>
                </a:lnTo>
                <a:lnTo>
                  <a:pt x="2286287" y="661446"/>
                </a:lnTo>
                <a:lnTo>
                  <a:pt x="2300178" y="663220"/>
                </a:lnTo>
                <a:lnTo>
                  <a:pt x="2314089" y="664941"/>
                </a:lnTo>
                <a:lnTo>
                  <a:pt x="2328015" y="666613"/>
                </a:lnTo>
                <a:lnTo>
                  <a:pt x="2341957" y="668240"/>
                </a:lnTo>
                <a:lnTo>
                  <a:pt x="2355910" y="669825"/>
                </a:lnTo>
                <a:lnTo>
                  <a:pt x="2369874" y="671371"/>
                </a:lnTo>
                <a:lnTo>
                  <a:pt x="2482554" y="669862"/>
                </a:lnTo>
                <a:close/>
              </a:path>
              <a:path w="7648194" h="1466971">
                <a:moveTo>
                  <a:pt x="2385140" y="659855"/>
                </a:moveTo>
                <a:lnTo>
                  <a:pt x="2371230" y="658353"/>
                </a:lnTo>
                <a:lnTo>
                  <a:pt x="2357323" y="656831"/>
                </a:lnTo>
                <a:lnTo>
                  <a:pt x="2343420" y="655287"/>
                </a:lnTo>
                <a:lnTo>
                  <a:pt x="2329520" y="653722"/>
                </a:lnTo>
                <a:lnTo>
                  <a:pt x="2315625" y="652133"/>
                </a:lnTo>
                <a:lnTo>
                  <a:pt x="2253234" y="654679"/>
                </a:lnTo>
                <a:lnTo>
                  <a:pt x="2255520" y="657727"/>
                </a:lnTo>
                <a:lnTo>
                  <a:pt x="2258567" y="657727"/>
                </a:lnTo>
                <a:lnTo>
                  <a:pt x="2272416" y="659616"/>
                </a:lnTo>
                <a:lnTo>
                  <a:pt x="2286287" y="661446"/>
                </a:lnTo>
                <a:lnTo>
                  <a:pt x="2385140" y="659855"/>
                </a:lnTo>
                <a:close/>
              </a:path>
              <a:path w="7648194" h="1466971">
                <a:moveTo>
                  <a:pt x="1677161" y="482467"/>
                </a:moveTo>
                <a:lnTo>
                  <a:pt x="1677161" y="478657"/>
                </a:lnTo>
                <a:lnTo>
                  <a:pt x="1664208" y="481705"/>
                </a:lnTo>
                <a:lnTo>
                  <a:pt x="1670303" y="488563"/>
                </a:lnTo>
                <a:lnTo>
                  <a:pt x="1670303" y="566287"/>
                </a:lnTo>
                <a:lnTo>
                  <a:pt x="1675740" y="567038"/>
                </a:lnTo>
                <a:lnTo>
                  <a:pt x="1677161" y="482467"/>
                </a:lnTo>
                <a:close/>
              </a:path>
              <a:path w="7648194" h="1466971">
                <a:moveTo>
                  <a:pt x="1674876" y="476371"/>
                </a:moveTo>
                <a:lnTo>
                  <a:pt x="1671827" y="475609"/>
                </a:lnTo>
                <a:lnTo>
                  <a:pt x="1613153" y="475609"/>
                </a:lnTo>
                <a:lnTo>
                  <a:pt x="1611763" y="480987"/>
                </a:lnTo>
                <a:lnTo>
                  <a:pt x="1674876" y="476371"/>
                </a:lnTo>
                <a:close/>
              </a:path>
              <a:path w="7648194" h="1466971">
                <a:moveTo>
                  <a:pt x="1746062" y="576733"/>
                </a:moveTo>
                <a:lnTo>
                  <a:pt x="1720808" y="573259"/>
                </a:lnTo>
                <a:lnTo>
                  <a:pt x="1695555" y="569777"/>
                </a:lnTo>
                <a:lnTo>
                  <a:pt x="1675638" y="573145"/>
                </a:lnTo>
                <a:lnTo>
                  <a:pt x="1662683" y="576193"/>
                </a:lnTo>
                <a:lnTo>
                  <a:pt x="1664970" y="579241"/>
                </a:lnTo>
                <a:lnTo>
                  <a:pt x="1668017" y="579241"/>
                </a:lnTo>
                <a:lnTo>
                  <a:pt x="1746062" y="576733"/>
                </a:lnTo>
                <a:close/>
              </a:path>
              <a:path w="7648194" h="1466971">
                <a:moveTo>
                  <a:pt x="2180082" y="645535"/>
                </a:moveTo>
                <a:lnTo>
                  <a:pt x="2180843" y="642487"/>
                </a:lnTo>
                <a:lnTo>
                  <a:pt x="2148661" y="643966"/>
                </a:lnTo>
                <a:lnTo>
                  <a:pt x="2173985" y="647059"/>
                </a:lnTo>
                <a:lnTo>
                  <a:pt x="2177034" y="647821"/>
                </a:lnTo>
                <a:lnTo>
                  <a:pt x="2180082" y="645535"/>
                </a:lnTo>
                <a:close/>
              </a:path>
              <a:path w="7648194" h="1466971">
                <a:moveTo>
                  <a:pt x="2168652" y="639439"/>
                </a:moveTo>
                <a:lnTo>
                  <a:pt x="2169979" y="634127"/>
                </a:lnTo>
                <a:lnTo>
                  <a:pt x="2072719" y="634278"/>
                </a:lnTo>
                <a:lnTo>
                  <a:pt x="2098028" y="637569"/>
                </a:lnTo>
                <a:lnTo>
                  <a:pt x="2123342" y="640801"/>
                </a:lnTo>
                <a:lnTo>
                  <a:pt x="2168652" y="639439"/>
                </a:lnTo>
                <a:close/>
              </a:path>
              <a:path w="7648194" h="1466971">
                <a:moveTo>
                  <a:pt x="2169979" y="634127"/>
                </a:moveTo>
                <a:lnTo>
                  <a:pt x="2150244" y="631486"/>
                </a:lnTo>
                <a:lnTo>
                  <a:pt x="2124978" y="628101"/>
                </a:lnTo>
                <a:lnTo>
                  <a:pt x="2099713" y="624712"/>
                </a:lnTo>
                <a:lnTo>
                  <a:pt x="2074448" y="621319"/>
                </a:lnTo>
                <a:lnTo>
                  <a:pt x="2049183" y="617922"/>
                </a:lnTo>
                <a:lnTo>
                  <a:pt x="2023919" y="614520"/>
                </a:lnTo>
                <a:lnTo>
                  <a:pt x="1998655" y="611114"/>
                </a:lnTo>
                <a:lnTo>
                  <a:pt x="1973392" y="607702"/>
                </a:lnTo>
                <a:lnTo>
                  <a:pt x="1948130" y="604285"/>
                </a:lnTo>
                <a:lnTo>
                  <a:pt x="1922868" y="600863"/>
                </a:lnTo>
                <a:lnTo>
                  <a:pt x="1897608" y="597435"/>
                </a:lnTo>
                <a:lnTo>
                  <a:pt x="1872347" y="594001"/>
                </a:lnTo>
                <a:lnTo>
                  <a:pt x="1847088" y="590560"/>
                </a:lnTo>
                <a:lnTo>
                  <a:pt x="1821830" y="587114"/>
                </a:lnTo>
                <a:lnTo>
                  <a:pt x="1796573" y="583661"/>
                </a:lnTo>
                <a:lnTo>
                  <a:pt x="1771317" y="580201"/>
                </a:lnTo>
                <a:lnTo>
                  <a:pt x="1746062" y="576733"/>
                </a:lnTo>
                <a:lnTo>
                  <a:pt x="1668017" y="579241"/>
                </a:lnTo>
                <a:lnTo>
                  <a:pt x="1693315" y="582534"/>
                </a:lnTo>
                <a:lnTo>
                  <a:pt x="1718609" y="585880"/>
                </a:lnTo>
                <a:lnTo>
                  <a:pt x="1743902" y="589270"/>
                </a:lnTo>
                <a:lnTo>
                  <a:pt x="1769193" y="592699"/>
                </a:lnTo>
                <a:lnTo>
                  <a:pt x="1794483" y="596158"/>
                </a:lnTo>
                <a:lnTo>
                  <a:pt x="1819772" y="599642"/>
                </a:lnTo>
                <a:lnTo>
                  <a:pt x="1845061" y="603142"/>
                </a:lnTo>
                <a:lnTo>
                  <a:pt x="1870350" y="606654"/>
                </a:lnTo>
                <a:lnTo>
                  <a:pt x="1895639" y="610168"/>
                </a:lnTo>
                <a:lnTo>
                  <a:pt x="1920930" y="613679"/>
                </a:lnTo>
                <a:lnTo>
                  <a:pt x="1946222" y="617179"/>
                </a:lnTo>
                <a:lnTo>
                  <a:pt x="1971516" y="620662"/>
                </a:lnTo>
                <a:lnTo>
                  <a:pt x="1996812" y="624120"/>
                </a:lnTo>
                <a:lnTo>
                  <a:pt x="2022111" y="627547"/>
                </a:lnTo>
                <a:lnTo>
                  <a:pt x="2047413" y="630935"/>
                </a:lnTo>
                <a:lnTo>
                  <a:pt x="2072719" y="634278"/>
                </a:lnTo>
                <a:lnTo>
                  <a:pt x="2169979" y="634127"/>
                </a:lnTo>
                <a:close/>
              </a:path>
              <a:path w="7648194" h="1466971">
                <a:moveTo>
                  <a:pt x="4336542" y="515233"/>
                </a:moveTo>
                <a:lnTo>
                  <a:pt x="4337572" y="507114"/>
                </a:lnTo>
                <a:lnTo>
                  <a:pt x="4370969" y="243961"/>
                </a:lnTo>
                <a:lnTo>
                  <a:pt x="4364158" y="243961"/>
                </a:lnTo>
                <a:lnTo>
                  <a:pt x="4328921" y="507613"/>
                </a:lnTo>
                <a:lnTo>
                  <a:pt x="4323588" y="513709"/>
                </a:lnTo>
                <a:lnTo>
                  <a:pt x="4323588" y="517519"/>
                </a:lnTo>
                <a:lnTo>
                  <a:pt x="4336542" y="515233"/>
                </a:lnTo>
                <a:close/>
              </a:path>
              <a:path w="7648194" h="1466971">
                <a:moveTo>
                  <a:pt x="4328921" y="507613"/>
                </a:moveTo>
                <a:lnTo>
                  <a:pt x="4364158" y="243961"/>
                </a:lnTo>
                <a:lnTo>
                  <a:pt x="4357822" y="243961"/>
                </a:lnTo>
                <a:lnTo>
                  <a:pt x="4323588" y="513709"/>
                </a:lnTo>
                <a:lnTo>
                  <a:pt x="4328921" y="507613"/>
                </a:lnTo>
                <a:close/>
              </a:path>
              <a:path w="7648194" h="1466971">
                <a:moveTo>
                  <a:pt x="5442966" y="291967"/>
                </a:moveTo>
                <a:lnTo>
                  <a:pt x="5449170" y="243961"/>
                </a:lnTo>
                <a:lnTo>
                  <a:pt x="5436019" y="243961"/>
                </a:lnTo>
                <a:lnTo>
                  <a:pt x="5433932" y="260109"/>
                </a:lnTo>
                <a:lnTo>
                  <a:pt x="5442966" y="289681"/>
                </a:lnTo>
                <a:lnTo>
                  <a:pt x="5430012" y="290443"/>
                </a:lnTo>
                <a:lnTo>
                  <a:pt x="5416577" y="243961"/>
                </a:lnTo>
                <a:lnTo>
                  <a:pt x="5415644" y="243961"/>
                </a:lnTo>
                <a:lnTo>
                  <a:pt x="5430774" y="293491"/>
                </a:lnTo>
                <a:lnTo>
                  <a:pt x="5442966" y="291967"/>
                </a:lnTo>
                <a:close/>
              </a:path>
              <a:path w="7648194" h="1466971">
                <a:moveTo>
                  <a:pt x="5439918" y="297301"/>
                </a:moveTo>
                <a:lnTo>
                  <a:pt x="5442966" y="295015"/>
                </a:lnTo>
                <a:lnTo>
                  <a:pt x="5442966" y="291967"/>
                </a:lnTo>
                <a:lnTo>
                  <a:pt x="5430774" y="293491"/>
                </a:lnTo>
                <a:lnTo>
                  <a:pt x="5431536" y="296539"/>
                </a:lnTo>
                <a:lnTo>
                  <a:pt x="5434583" y="298063"/>
                </a:lnTo>
                <a:lnTo>
                  <a:pt x="5437632" y="298063"/>
                </a:lnTo>
                <a:lnTo>
                  <a:pt x="5439918" y="297301"/>
                </a:lnTo>
                <a:close/>
              </a:path>
              <a:path w="7648194" h="1466971">
                <a:moveTo>
                  <a:pt x="5442966" y="289681"/>
                </a:moveTo>
                <a:lnTo>
                  <a:pt x="5433932" y="260109"/>
                </a:lnTo>
                <a:lnTo>
                  <a:pt x="5429000" y="243961"/>
                </a:lnTo>
                <a:lnTo>
                  <a:pt x="5416577" y="243961"/>
                </a:lnTo>
                <a:lnTo>
                  <a:pt x="5430012" y="290443"/>
                </a:lnTo>
                <a:lnTo>
                  <a:pt x="5442966" y="289681"/>
                </a:lnTo>
                <a:close/>
              </a:path>
              <a:path w="7648194" h="1466971">
                <a:moveTo>
                  <a:pt x="7627888" y="243961"/>
                </a:moveTo>
                <a:lnTo>
                  <a:pt x="7618193" y="243961"/>
                </a:lnTo>
                <a:lnTo>
                  <a:pt x="7572535" y="603177"/>
                </a:lnTo>
                <a:lnTo>
                  <a:pt x="7576565" y="602101"/>
                </a:lnTo>
                <a:lnTo>
                  <a:pt x="7584948" y="608959"/>
                </a:lnTo>
                <a:lnTo>
                  <a:pt x="7627888" y="243961"/>
                </a:lnTo>
                <a:close/>
              </a:path>
              <a:path w="7648194" h="1466971">
                <a:moveTo>
                  <a:pt x="5307330" y="553333"/>
                </a:moveTo>
                <a:lnTo>
                  <a:pt x="5301995" y="546475"/>
                </a:lnTo>
                <a:lnTo>
                  <a:pt x="5332071" y="359962"/>
                </a:lnTo>
                <a:lnTo>
                  <a:pt x="5336286" y="327019"/>
                </a:lnTo>
                <a:lnTo>
                  <a:pt x="5336286" y="324733"/>
                </a:lnTo>
                <a:lnTo>
                  <a:pt x="5335524" y="321685"/>
                </a:lnTo>
                <a:lnTo>
                  <a:pt x="5332476" y="319399"/>
                </a:lnTo>
                <a:lnTo>
                  <a:pt x="5329428" y="320161"/>
                </a:lnTo>
                <a:lnTo>
                  <a:pt x="5324094" y="322447"/>
                </a:lnTo>
                <a:lnTo>
                  <a:pt x="5323332" y="325495"/>
                </a:lnTo>
                <a:lnTo>
                  <a:pt x="5323332" y="327781"/>
                </a:lnTo>
                <a:lnTo>
                  <a:pt x="5295163" y="545657"/>
                </a:lnTo>
                <a:lnTo>
                  <a:pt x="5294376" y="551809"/>
                </a:lnTo>
                <a:lnTo>
                  <a:pt x="5243442" y="552653"/>
                </a:lnTo>
                <a:lnTo>
                  <a:pt x="5271942" y="555991"/>
                </a:lnTo>
                <a:lnTo>
                  <a:pt x="5307330" y="553333"/>
                </a:lnTo>
                <a:close/>
              </a:path>
              <a:path w="7648194" h="1466971">
                <a:moveTo>
                  <a:pt x="7267956" y="450463"/>
                </a:moveTo>
                <a:lnTo>
                  <a:pt x="7263384" y="449701"/>
                </a:lnTo>
                <a:lnTo>
                  <a:pt x="7258050" y="448939"/>
                </a:lnTo>
                <a:lnTo>
                  <a:pt x="7235952" y="448939"/>
                </a:lnTo>
                <a:lnTo>
                  <a:pt x="7226808" y="450463"/>
                </a:lnTo>
                <a:lnTo>
                  <a:pt x="7223759" y="450463"/>
                </a:lnTo>
                <a:lnTo>
                  <a:pt x="7221473" y="452749"/>
                </a:lnTo>
                <a:lnTo>
                  <a:pt x="7267956" y="450463"/>
                </a:lnTo>
                <a:close/>
              </a:path>
              <a:path w="7648194" h="1466971">
                <a:moveTo>
                  <a:pt x="7279386" y="460369"/>
                </a:moveTo>
                <a:lnTo>
                  <a:pt x="7278623" y="459607"/>
                </a:lnTo>
                <a:lnTo>
                  <a:pt x="7277100" y="456559"/>
                </a:lnTo>
                <a:lnTo>
                  <a:pt x="7275575" y="455035"/>
                </a:lnTo>
                <a:lnTo>
                  <a:pt x="7220711" y="455797"/>
                </a:lnTo>
                <a:lnTo>
                  <a:pt x="7233665" y="457321"/>
                </a:lnTo>
                <a:lnTo>
                  <a:pt x="7236713" y="461893"/>
                </a:lnTo>
                <a:lnTo>
                  <a:pt x="7260336" y="461893"/>
                </a:lnTo>
                <a:lnTo>
                  <a:pt x="7263384" y="462655"/>
                </a:lnTo>
                <a:lnTo>
                  <a:pt x="7267194" y="464179"/>
                </a:lnTo>
                <a:lnTo>
                  <a:pt x="7280909" y="464179"/>
                </a:lnTo>
                <a:lnTo>
                  <a:pt x="7279386" y="460369"/>
                </a:lnTo>
                <a:close/>
              </a:path>
              <a:path w="7648194" h="1466971">
                <a:moveTo>
                  <a:pt x="7232997" y="462512"/>
                </a:moveTo>
                <a:lnTo>
                  <a:pt x="7236713" y="461893"/>
                </a:lnTo>
                <a:lnTo>
                  <a:pt x="7233665" y="457321"/>
                </a:lnTo>
                <a:lnTo>
                  <a:pt x="7227569" y="463417"/>
                </a:lnTo>
                <a:lnTo>
                  <a:pt x="7197852" y="674491"/>
                </a:lnTo>
                <a:lnTo>
                  <a:pt x="7193210" y="675066"/>
                </a:lnTo>
                <a:lnTo>
                  <a:pt x="7182494" y="676395"/>
                </a:lnTo>
                <a:lnTo>
                  <a:pt x="7192517" y="680587"/>
                </a:lnTo>
                <a:lnTo>
                  <a:pt x="7204709" y="682111"/>
                </a:lnTo>
                <a:lnTo>
                  <a:pt x="7232997" y="462512"/>
                </a:lnTo>
                <a:close/>
              </a:path>
              <a:path w="7648194" h="1466971">
                <a:moveTo>
                  <a:pt x="5436998" y="562955"/>
                </a:moveTo>
                <a:lnTo>
                  <a:pt x="5416362" y="560392"/>
                </a:lnTo>
                <a:lnTo>
                  <a:pt x="5401056" y="562477"/>
                </a:lnTo>
                <a:lnTo>
                  <a:pt x="5395721" y="557905"/>
                </a:lnTo>
                <a:lnTo>
                  <a:pt x="5399949" y="558414"/>
                </a:lnTo>
                <a:lnTo>
                  <a:pt x="5336286" y="324733"/>
                </a:lnTo>
                <a:lnTo>
                  <a:pt x="5336286" y="327019"/>
                </a:lnTo>
                <a:lnTo>
                  <a:pt x="5332071" y="359962"/>
                </a:lnTo>
                <a:lnTo>
                  <a:pt x="5388102" y="566287"/>
                </a:lnTo>
                <a:lnTo>
                  <a:pt x="5436998" y="562955"/>
                </a:lnTo>
                <a:close/>
              </a:path>
              <a:path w="7648194" h="1466971">
                <a:moveTo>
                  <a:pt x="5416362" y="560392"/>
                </a:moveTo>
                <a:lnTo>
                  <a:pt x="5399949" y="558414"/>
                </a:lnTo>
                <a:lnTo>
                  <a:pt x="5395721" y="557905"/>
                </a:lnTo>
                <a:lnTo>
                  <a:pt x="5401056" y="562477"/>
                </a:lnTo>
                <a:lnTo>
                  <a:pt x="5416362" y="560392"/>
                </a:lnTo>
                <a:close/>
              </a:path>
              <a:path w="7648194" h="1466971">
                <a:moveTo>
                  <a:pt x="6083808" y="659251"/>
                </a:moveTo>
                <a:lnTo>
                  <a:pt x="6085332" y="656203"/>
                </a:lnTo>
                <a:lnTo>
                  <a:pt x="6079236" y="648583"/>
                </a:lnTo>
                <a:lnTo>
                  <a:pt x="6106090" y="573884"/>
                </a:lnTo>
                <a:lnTo>
                  <a:pt x="6107430" y="568573"/>
                </a:lnTo>
                <a:lnTo>
                  <a:pt x="6166104" y="567811"/>
                </a:lnTo>
                <a:lnTo>
                  <a:pt x="6101334" y="560191"/>
                </a:lnTo>
                <a:lnTo>
                  <a:pt x="6098286" y="560191"/>
                </a:lnTo>
                <a:lnTo>
                  <a:pt x="6095238" y="561715"/>
                </a:lnTo>
                <a:lnTo>
                  <a:pt x="6094475" y="564763"/>
                </a:lnTo>
                <a:lnTo>
                  <a:pt x="6099810" y="573145"/>
                </a:lnTo>
                <a:lnTo>
                  <a:pt x="6073691" y="647901"/>
                </a:lnTo>
                <a:lnTo>
                  <a:pt x="6072377" y="653155"/>
                </a:lnTo>
                <a:lnTo>
                  <a:pt x="6077712" y="661537"/>
                </a:lnTo>
                <a:lnTo>
                  <a:pt x="6080760" y="661537"/>
                </a:lnTo>
                <a:lnTo>
                  <a:pt x="6083808" y="659251"/>
                </a:lnTo>
                <a:close/>
              </a:path>
              <a:path w="7648194" h="1466971">
                <a:moveTo>
                  <a:pt x="6170006" y="659072"/>
                </a:moveTo>
                <a:lnTo>
                  <a:pt x="6164580" y="658489"/>
                </a:lnTo>
                <a:lnTo>
                  <a:pt x="6164580" y="580765"/>
                </a:lnTo>
                <a:lnTo>
                  <a:pt x="6158484" y="573907"/>
                </a:lnTo>
                <a:lnTo>
                  <a:pt x="6171438" y="573907"/>
                </a:lnTo>
                <a:lnTo>
                  <a:pt x="6172199" y="570859"/>
                </a:lnTo>
                <a:lnTo>
                  <a:pt x="6106090" y="573884"/>
                </a:lnTo>
                <a:lnTo>
                  <a:pt x="6158381" y="580036"/>
                </a:lnTo>
                <a:lnTo>
                  <a:pt x="6156960" y="664585"/>
                </a:lnTo>
                <a:lnTo>
                  <a:pt x="6169914" y="664585"/>
                </a:lnTo>
                <a:lnTo>
                  <a:pt x="6256782" y="668395"/>
                </a:lnTo>
                <a:lnTo>
                  <a:pt x="6170006" y="659072"/>
                </a:lnTo>
                <a:close/>
              </a:path>
              <a:path w="7648194" h="1466971">
                <a:moveTo>
                  <a:pt x="6897623" y="610483"/>
                </a:moveTo>
                <a:lnTo>
                  <a:pt x="6894575" y="608197"/>
                </a:lnTo>
                <a:lnTo>
                  <a:pt x="6891527" y="607435"/>
                </a:lnTo>
                <a:lnTo>
                  <a:pt x="6858761" y="608197"/>
                </a:lnTo>
                <a:lnTo>
                  <a:pt x="6823709" y="608959"/>
                </a:lnTo>
                <a:lnTo>
                  <a:pt x="6821423" y="610483"/>
                </a:lnTo>
                <a:lnTo>
                  <a:pt x="6820661" y="613531"/>
                </a:lnTo>
                <a:lnTo>
                  <a:pt x="6897623" y="610483"/>
                </a:lnTo>
                <a:close/>
              </a:path>
              <a:path w="7648194" h="1466971">
                <a:moveTo>
                  <a:pt x="3368933" y="678967"/>
                </a:moveTo>
                <a:lnTo>
                  <a:pt x="3364229" y="604387"/>
                </a:lnTo>
                <a:lnTo>
                  <a:pt x="3370326" y="597529"/>
                </a:lnTo>
                <a:lnTo>
                  <a:pt x="3369564" y="594481"/>
                </a:lnTo>
                <a:lnTo>
                  <a:pt x="3366516" y="591433"/>
                </a:lnTo>
                <a:lnTo>
                  <a:pt x="3363467" y="591433"/>
                </a:lnTo>
                <a:lnTo>
                  <a:pt x="3330702" y="594481"/>
                </a:lnTo>
                <a:lnTo>
                  <a:pt x="3298698" y="597529"/>
                </a:lnTo>
                <a:lnTo>
                  <a:pt x="3357371" y="597529"/>
                </a:lnTo>
                <a:lnTo>
                  <a:pt x="3357242" y="605053"/>
                </a:lnTo>
                <a:lnTo>
                  <a:pt x="3361181" y="679825"/>
                </a:lnTo>
                <a:lnTo>
                  <a:pt x="3355848" y="685921"/>
                </a:lnTo>
                <a:lnTo>
                  <a:pt x="3368802" y="686683"/>
                </a:lnTo>
                <a:lnTo>
                  <a:pt x="3368933" y="678967"/>
                </a:lnTo>
                <a:close/>
              </a:path>
              <a:path w="7648194" h="1466971">
                <a:moveTo>
                  <a:pt x="3645407" y="644011"/>
                </a:moveTo>
                <a:lnTo>
                  <a:pt x="3637026" y="637153"/>
                </a:lnTo>
                <a:lnTo>
                  <a:pt x="3669969" y="446853"/>
                </a:lnTo>
                <a:lnTo>
                  <a:pt x="3673602" y="417697"/>
                </a:lnTo>
                <a:lnTo>
                  <a:pt x="3673602" y="414649"/>
                </a:lnTo>
                <a:lnTo>
                  <a:pt x="3672840" y="412363"/>
                </a:lnTo>
                <a:lnTo>
                  <a:pt x="3669791" y="410077"/>
                </a:lnTo>
                <a:lnTo>
                  <a:pt x="3663695" y="410839"/>
                </a:lnTo>
                <a:lnTo>
                  <a:pt x="3661410" y="413125"/>
                </a:lnTo>
                <a:lnTo>
                  <a:pt x="3660648" y="416173"/>
                </a:lnTo>
                <a:lnTo>
                  <a:pt x="3661410" y="418459"/>
                </a:lnTo>
                <a:lnTo>
                  <a:pt x="3633013" y="637993"/>
                </a:lnTo>
                <a:lnTo>
                  <a:pt x="3632454" y="642487"/>
                </a:lnTo>
                <a:lnTo>
                  <a:pt x="3609426" y="642841"/>
                </a:lnTo>
                <a:lnTo>
                  <a:pt x="3595660" y="645540"/>
                </a:lnTo>
                <a:lnTo>
                  <a:pt x="3645407" y="644011"/>
                </a:lnTo>
                <a:close/>
              </a:path>
              <a:path w="7648194" h="1466971">
                <a:moveTo>
                  <a:pt x="3404544" y="687859"/>
                </a:moveTo>
                <a:lnTo>
                  <a:pt x="3418475" y="686100"/>
                </a:lnTo>
                <a:lnTo>
                  <a:pt x="3432399" y="684282"/>
                </a:lnTo>
                <a:lnTo>
                  <a:pt x="3446315" y="682402"/>
                </a:lnTo>
                <a:lnTo>
                  <a:pt x="3460222" y="680461"/>
                </a:lnTo>
                <a:lnTo>
                  <a:pt x="3368933" y="678967"/>
                </a:lnTo>
                <a:lnTo>
                  <a:pt x="3368802" y="686683"/>
                </a:lnTo>
                <a:lnTo>
                  <a:pt x="3355848" y="685921"/>
                </a:lnTo>
                <a:lnTo>
                  <a:pt x="3355848" y="688207"/>
                </a:lnTo>
                <a:lnTo>
                  <a:pt x="3404544" y="687859"/>
                </a:lnTo>
                <a:close/>
              </a:path>
              <a:path w="7648194" h="1466971">
                <a:moveTo>
                  <a:pt x="3474121" y="678458"/>
                </a:moveTo>
                <a:lnTo>
                  <a:pt x="3488010" y="676392"/>
                </a:lnTo>
                <a:lnTo>
                  <a:pt x="3389121" y="676685"/>
                </a:lnTo>
                <a:lnTo>
                  <a:pt x="3375173" y="678277"/>
                </a:lnTo>
                <a:lnTo>
                  <a:pt x="3368933" y="678967"/>
                </a:lnTo>
                <a:lnTo>
                  <a:pt x="3460222" y="680461"/>
                </a:lnTo>
                <a:lnTo>
                  <a:pt x="3474121" y="678458"/>
                </a:lnTo>
                <a:close/>
              </a:path>
              <a:path w="7648194" h="1466971">
                <a:moveTo>
                  <a:pt x="3488010" y="676392"/>
                </a:moveTo>
                <a:lnTo>
                  <a:pt x="3501890" y="674262"/>
                </a:lnTo>
                <a:lnTo>
                  <a:pt x="3515759" y="672069"/>
                </a:lnTo>
                <a:lnTo>
                  <a:pt x="3444547" y="669825"/>
                </a:lnTo>
                <a:lnTo>
                  <a:pt x="3430737" y="671620"/>
                </a:lnTo>
                <a:lnTo>
                  <a:pt x="3416899" y="673360"/>
                </a:lnTo>
                <a:lnTo>
                  <a:pt x="3403028" y="675047"/>
                </a:lnTo>
                <a:lnTo>
                  <a:pt x="3389121" y="676685"/>
                </a:lnTo>
                <a:lnTo>
                  <a:pt x="3488010" y="676392"/>
                </a:lnTo>
                <a:close/>
              </a:path>
              <a:path w="7648194" h="1466971">
                <a:moveTo>
                  <a:pt x="3529618" y="669811"/>
                </a:moveTo>
                <a:lnTo>
                  <a:pt x="3543467" y="667488"/>
                </a:lnTo>
                <a:lnTo>
                  <a:pt x="3557304" y="665099"/>
                </a:lnTo>
                <a:lnTo>
                  <a:pt x="3571130" y="662643"/>
                </a:lnTo>
                <a:lnTo>
                  <a:pt x="3584944" y="660120"/>
                </a:lnTo>
                <a:lnTo>
                  <a:pt x="3527017" y="657717"/>
                </a:lnTo>
                <a:lnTo>
                  <a:pt x="3513299" y="659909"/>
                </a:lnTo>
                <a:lnTo>
                  <a:pt x="3499575" y="662028"/>
                </a:lnTo>
                <a:lnTo>
                  <a:pt x="3485842" y="664075"/>
                </a:lnTo>
                <a:lnTo>
                  <a:pt x="3472095" y="666055"/>
                </a:lnTo>
                <a:lnTo>
                  <a:pt x="3458331" y="667971"/>
                </a:lnTo>
                <a:lnTo>
                  <a:pt x="3444547" y="669825"/>
                </a:lnTo>
                <a:lnTo>
                  <a:pt x="3515759" y="672069"/>
                </a:lnTo>
                <a:lnTo>
                  <a:pt x="3529618" y="669811"/>
                </a:lnTo>
                <a:close/>
              </a:path>
              <a:path w="7648194" h="1466971">
                <a:moveTo>
                  <a:pt x="3598745" y="657530"/>
                </a:moveTo>
                <a:lnTo>
                  <a:pt x="3612535" y="654871"/>
                </a:lnTo>
                <a:lnTo>
                  <a:pt x="3626311" y="652143"/>
                </a:lnTo>
                <a:lnTo>
                  <a:pt x="3640074" y="649345"/>
                </a:lnTo>
                <a:lnTo>
                  <a:pt x="3644645" y="647059"/>
                </a:lnTo>
                <a:lnTo>
                  <a:pt x="3645407" y="644011"/>
                </a:lnTo>
                <a:lnTo>
                  <a:pt x="3595660" y="645540"/>
                </a:lnTo>
                <a:lnTo>
                  <a:pt x="3581912" y="648148"/>
                </a:lnTo>
                <a:lnTo>
                  <a:pt x="3568177" y="650666"/>
                </a:lnTo>
                <a:lnTo>
                  <a:pt x="3554452" y="653098"/>
                </a:lnTo>
                <a:lnTo>
                  <a:pt x="3540734" y="655447"/>
                </a:lnTo>
                <a:lnTo>
                  <a:pt x="3527017" y="657717"/>
                </a:lnTo>
                <a:lnTo>
                  <a:pt x="3584944" y="660120"/>
                </a:lnTo>
                <a:lnTo>
                  <a:pt x="3598745" y="657530"/>
                </a:lnTo>
                <a:close/>
              </a:path>
              <a:path w="7648194" h="1466971">
                <a:moveTo>
                  <a:pt x="3376658" y="691197"/>
                </a:moveTo>
                <a:lnTo>
                  <a:pt x="3390604" y="689558"/>
                </a:lnTo>
                <a:lnTo>
                  <a:pt x="3404544" y="687859"/>
                </a:lnTo>
                <a:lnTo>
                  <a:pt x="3355848" y="688207"/>
                </a:lnTo>
                <a:lnTo>
                  <a:pt x="3358895" y="692017"/>
                </a:lnTo>
                <a:lnTo>
                  <a:pt x="3362705" y="692779"/>
                </a:lnTo>
                <a:lnTo>
                  <a:pt x="3376658" y="691197"/>
                </a:lnTo>
                <a:close/>
              </a:path>
              <a:path w="7648194" h="1466971">
                <a:moveTo>
                  <a:pt x="3632454" y="642487"/>
                </a:moveTo>
                <a:lnTo>
                  <a:pt x="3633013" y="637993"/>
                </a:lnTo>
                <a:lnTo>
                  <a:pt x="3623213" y="640046"/>
                </a:lnTo>
                <a:lnTo>
                  <a:pt x="3609426" y="642841"/>
                </a:lnTo>
                <a:lnTo>
                  <a:pt x="3632454" y="642487"/>
                </a:lnTo>
                <a:close/>
              </a:path>
              <a:path w="7648194" h="1466971">
                <a:moveTo>
                  <a:pt x="7197852" y="674491"/>
                </a:moveTo>
                <a:lnTo>
                  <a:pt x="7227569" y="463417"/>
                </a:lnTo>
                <a:lnTo>
                  <a:pt x="7233665" y="457321"/>
                </a:lnTo>
                <a:lnTo>
                  <a:pt x="7220711" y="455797"/>
                </a:lnTo>
                <a:lnTo>
                  <a:pt x="7193210" y="675066"/>
                </a:lnTo>
                <a:lnTo>
                  <a:pt x="7197852" y="674491"/>
                </a:lnTo>
                <a:close/>
              </a:path>
              <a:path w="7648194" h="1466971">
                <a:moveTo>
                  <a:pt x="7275575" y="455035"/>
                </a:moveTo>
                <a:lnTo>
                  <a:pt x="7272527" y="452749"/>
                </a:lnTo>
                <a:lnTo>
                  <a:pt x="7268717" y="451225"/>
                </a:lnTo>
                <a:lnTo>
                  <a:pt x="7221473" y="452749"/>
                </a:lnTo>
                <a:lnTo>
                  <a:pt x="7220711" y="455797"/>
                </a:lnTo>
                <a:lnTo>
                  <a:pt x="7275575" y="455035"/>
                </a:lnTo>
                <a:close/>
              </a:path>
              <a:path w="7648194" h="1466971">
                <a:moveTo>
                  <a:pt x="7168505" y="691159"/>
                </a:moveTo>
                <a:lnTo>
                  <a:pt x="7183940" y="689350"/>
                </a:lnTo>
                <a:lnTo>
                  <a:pt x="7199375" y="687445"/>
                </a:lnTo>
                <a:lnTo>
                  <a:pt x="7202423" y="687445"/>
                </a:lnTo>
                <a:lnTo>
                  <a:pt x="7204709" y="685159"/>
                </a:lnTo>
                <a:lnTo>
                  <a:pt x="7121059" y="683062"/>
                </a:lnTo>
                <a:lnTo>
                  <a:pt x="7105696" y="684503"/>
                </a:lnTo>
                <a:lnTo>
                  <a:pt x="7090330" y="685858"/>
                </a:lnTo>
                <a:lnTo>
                  <a:pt x="7074961" y="687129"/>
                </a:lnTo>
                <a:lnTo>
                  <a:pt x="7059587" y="688317"/>
                </a:lnTo>
                <a:lnTo>
                  <a:pt x="7044208" y="689426"/>
                </a:lnTo>
                <a:lnTo>
                  <a:pt x="7028824" y="690457"/>
                </a:lnTo>
                <a:lnTo>
                  <a:pt x="7013433" y="691413"/>
                </a:lnTo>
                <a:lnTo>
                  <a:pt x="7168505" y="691159"/>
                </a:lnTo>
                <a:close/>
              </a:path>
              <a:path w="7648194" h="1466971">
                <a:moveTo>
                  <a:pt x="7204709" y="682111"/>
                </a:moveTo>
                <a:lnTo>
                  <a:pt x="7192517" y="680587"/>
                </a:lnTo>
                <a:lnTo>
                  <a:pt x="7167136" y="678201"/>
                </a:lnTo>
                <a:lnTo>
                  <a:pt x="7151778" y="679914"/>
                </a:lnTo>
                <a:lnTo>
                  <a:pt x="7136420" y="681533"/>
                </a:lnTo>
                <a:lnTo>
                  <a:pt x="7121059" y="683062"/>
                </a:lnTo>
                <a:lnTo>
                  <a:pt x="7204709" y="685159"/>
                </a:lnTo>
                <a:lnTo>
                  <a:pt x="7204709" y="682111"/>
                </a:lnTo>
                <a:close/>
              </a:path>
              <a:path w="7648194" h="1466971">
                <a:moveTo>
                  <a:pt x="6831730" y="621151"/>
                </a:moveTo>
                <a:lnTo>
                  <a:pt x="6826758" y="621151"/>
                </a:lnTo>
                <a:lnTo>
                  <a:pt x="6832854" y="616579"/>
                </a:lnTo>
                <a:lnTo>
                  <a:pt x="6884563" y="620555"/>
                </a:lnTo>
                <a:lnTo>
                  <a:pt x="6896220" y="696417"/>
                </a:lnTo>
                <a:lnTo>
                  <a:pt x="6897623" y="614293"/>
                </a:lnTo>
                <a:lnTo>
                  <a:pt x="6891527" y="620389"/>
                </a:lnTo>
                <a:lnTo>
                  <a:pt x="6884669" y="614293"/>
                </a:lnTo>
                <a:lnTo>
                  <a:pt x="6820661" y="613531"/>
                </a:lnTo>
                <a:lnTo>
                  <a:pt x="6798974" y="698113"/>
                </a:lnTo>
                <a:lnTo>
                  <a:pt x="6804659" y="698113"/>
                </a:lnTo>
                <a:lnTo>
                  <a:pt x="6797802" y="702685"/>
                </a:lnTo>
                <a:lnTo>
                  <a:pt x="6623304" y="702685"/>
                </a:lnTo>
                <a:lnTo>
                  <a:pt x="6618722" y="696386"/>
                </a:lnTo>
                <a:lnTo>
                  <a:pt x="6617208" y="694303"/>
                </a:lnTo>
                <a:lnTo>
                  <a:pt x="6621872" y="694456"/>
                </a:lnTo>
                <a:lnTo>
                  <a:pt x="6627113" y="691255"/>
                </a:lnTo>
                <a:lnTo>
                  <a:pt x="6627875" y="688969"/>
                </a:lnTo>
                <a:lnTo>
                  <a:pt x="6614159" y="687445"/>
                </a:lnTo>
                <a:lnTo>
                  <a:pt x="6611111" y="698875"/>
                </a:lnTo>
                <a:lnTo>
                  <a:pt x="6611086" y="699028"/>
                </a:lnTo>
                <a:lnTo>
                  <a:pt x="6610350" y="703447"/>
                </a:lnTo>
                <a:lnTo>
                  <a:pt x="6810756" y="706495"/>
                </a:lnTo>
                <a:lnTo>
                  <a:pt x="6831730" y="621151"/>
                </a:lnTo>
                <a:close/>
              </a:path>
              <a:path w="7648194" h="1466971">
                <a:moveTo>
                  <a:pt x="6622542" y="695065"/>
                </a:moveTo>
                <a:lnTo>
                  <a:pt x="6626001" y="694591"/>
                </a:lnTo>
                <a:lnTo>
                  <a:pt x="6627113" y="691255"/>
                </a:lnTo>
                <a:lnTo>
                  <a:pt x="6621872" y="694456"/>
                </a:lnTo>
                <a:lnTo>
                  <a:pt x="6617208" y="694303"/>
                </a:lnTo>
                <a:lnTo>
                  <a:pt x="6618722" y="696386"/>
                </a:lnTo>
                <a:lnTo>
                  <a:pt x="6622542" y="695065"/>
                </a:lnTo>
                <a:close/>
              </a:path>
              <a:path w="7648194" h="1466971">
                <a:moveTo>
                  <a:pt x="6614159" y="687445"/>
                </a:moveTo>
                <a:lnTo>
                  <a:pt x="6627875" y="688969"/>
                </a:lnTo>
                <a:lnTo>
                  <a:pt x="6627113" y="685921"/>
                </a:lnTo>
                <a:lnTo>
                  <a:pt x="6607088" y="686706"/>
                </a:lnTo>
                <a:lnTo>
                  <a:pt x="6594763" y="690027"/>
                </a:lnTo>
                <a:lnTo>
                  <a:pt x="6611111" y="698875"/>
                </a:lnTo>
                <a:lnTo>
                  <a:pt x="6614159" y="687445"/>
                </a:lnTo>
                <a:close/>
              </a:path>
              <a:path w="7648194" h="1466971">
                <a:moveTo>
                  <a:pt x="6627113" y="685921"/>
                </a:moveTo>
                <a:lnTo>
                  <a:pt x="6623304" y="682873"/>
                </a:lnTo>
                <a:lnTo>
                  <a:pt x="6618732" y="682873"/>
                </a:lnTo>
                <a:lnTo>
                  <a:pt x="6607088" y="686706"/>
                </a:lnTo>
                <a:lnTo>
                  <a:pt x="6627113" y="685921"/>
                </a:lnTo>
                <a:close/>
              </a:path>
              <a:path w="7648194" h="1466971">
                <a:moveTo>
                  <a:pt x="6798974" y="698113"/>
                </a:moveTo>
                <a:lnTo>
                  <a:pt x="6757415" y="698113"/>
                </a:lnTo>
                <a:lnTo>
                  <a:pt x="6710934" y="697351"/>
                </a:lnTo>
                <a:lnTo>
                  <a:pt x="6663690" y="695827"/>
                </a:lnTo>
                <a:lnTo>
                  <a:pt x="6626001" y="694591"/>
                </a:lnTo>
                <a:lnTo>
                  <a:pt x="6622542" y="695065"/>
                </a:lnTo>
                <a:lnTo>
                  <a:pt x="6618722" y="696386"/>
                </a:lnTo>
                <a:lnTo>
                  <a:pt x="6623304" y="702685"/>
                </a:lnTo>
                <a:lnTo>
                  <a:pt x="6797802" y="702685"/>
                </a:lnTo>
                <a:lnTo>
                  <a:pt x="6798974" y="698113"/>
                </a:lnTo>
                <a:close/>
              </a:path>
              <a:path w="7648194" h="1466971">
                <a:moveTo>
                  <a:pt x="6810756" y="706495"/>
                </a:moveTo>
                <a:lnTo>
                  <a:pt x="6616446" y="707257"/>
                </a:lnTo>
                <a:lnTo>
                  <a:pt x="6663690" y="708781"/>
                </a:lnTo>
                <a:lnTo>
                  <a:pt x="6710171" y="710305"/>
                </a:lnTo>
                <a:lnTo>
                  <a:pt x="6757415" y="711067"/>
                </a:lnTo>
                <a:lnTo>
                  <a:pt x="6807708" y="711067"/>
                </a:lnTo>
                <a:lnTo>
                  <a:pt x="6810756" y="706495"/>
                </a:lnTo>
                <a:close/>
              </a:path>
              <a:path w="7648194" h="1466971">
                <a:moveTo>
                  <a:pt x="6810756" y="706495"/>
                </a:moveTo>
                <a:lnTo>
                  <a:pt x="6610350" y="703447"/>
                </a:lnTo>
                <a:lnTo>
                  <a:pt x="6612636" y="706495"/>
                </a:lnTo>
                <a:lnTo>
                  <a:pt x="6616446" y="707257"/>
                </a:lnTo>
                <a:lnTo>
                  <a:pt x="6810756" y="706495"/>
                </a:lnTo>
                <a:close/>
              </a:path>
              <a:path w="7648194" h="1466971">
                <a:moveTo>
                  <a:pt x="6526415" y="711878"/>
                </a:moveTo>
                <a:lnTo>
                  <a:pt x="6541587" y="711163"/>
                </a:lnTo>
                <a:lnTo>
                  <a:pt x="6556437" y="709887"/>
                </a:lnTo>
                <a:lnTo>
                  <a:pt x="6570871" y="708047"/>
                </a:lnTo>
                <a:lnTo>
                  <a:pt x="6584792" y="705645"/>
                </a:lnTo>
                <a:lnTo>
                  <a:pt x="6598108" y="702681"/>
                </a:lnTo>
                <a:lnTo>
                  <a:pt x="6610722" y="699154"/>
                </a:lnTo>
                <a:lnTo>
                  <a:pt x="6611111" y="698875"/>
                </a:lnTo>
                <a:lnTo>
                  <a:pt x="6511088" y="699053"/>
                </a:lnTo>
                <a:lnTo>
                  <a:pt x="6419129" y="701115"/>
                </a:lnTo>
                <a:lnTo>
                  <a:pt x="6433909" y="704342"/>
                </a:lnTo>
                <a:lnTo>
                  <a:pt x="6449029" y="707005"/>
                </a:lnTo>
                <a:lnTo>
                  <a:pt x="6464394" y="709106"/>
                </a:lnTo>
                <a:lnTo>
                  <a:pt x="6479909" y="710643"/>
                </a:lnTo>
                <a:lnTo>
                  <a:pt x="6495481" y="711618"/>
                </a:lnTo>
                <a:lnTo>
                  <a:pt x="6511015" y="712029"/>
                </a:lnTo>
                <a:lnTo>
                  <a:pt x="6526415" y="711878"/>
                </a:lnTo>
                <a:close/>
              </a:path>
              <a:path w="7648194" h="1466971">
                <a:moveTo>
                  <a:pt x="6611111" y="698875"/>
                </a:moveTo>
                <a:lnTo>
                  <a:pt x="6594763" y="690027"/>
                </a:lnTo>
                <a:lnTo>
                  <a:pt x="6581838" y="692833"/>
                </a:lnTo>
                <a:lnTo>
                  <a:pt x="6568396" y="695122"/>
                </a:lnTo>
                <a:lnTo>
                  <a:pt x="6554518" y="696891"/>
                </a:lnTo>
                <a:lnTo>
                  <a:pt x="6540286" y="698138"/>
                </a:lnTo>
                <a:lnTo>
                  <a:pt x="6525782" y="698859"/>
                </a:lnTo>
                <a:lnTo>
                  <a:pt x="6511088" y="699053"/>
                </a:lnTo>
                <a:lnTo>
                  <a:pt x="6611111" y="698875"/>
                </a:lnTo>
                <a:close/>
              </a:path>
              <a:path w="7648194" h="1466971">
                <a:moveTo>
                  <a:pt x="6511088" y="699053"/>
                </a:moveTo>
                <a:lnTo>
                  <a:pt x="6496286" y="698716"/>
                </a:lnTo>
                <a:lnTo>
                  <a:pt x="6481457" y="697846"/>
                </a:lnTo>
                <a:lnTo>
                  <a:pt x="6466684" y="696441"/>
                </a:lnTo>
                <a:lnTo>
                  <a:pt x="6452049" y="694497"/>
                </a:lnTo>
                <a:lnTo>
                  <a:pt x="6404784" y="697324"/>
                </a:lnTo>
                <a:lnTo>
                  <a:pt x="6419129" y="701115"/>
                </a:lnTo>
                <a:lnTo>
                  <a:pt x="6511088" y="699053"/>
                </a:lnTo>
                <a:close/>
              </a:path>
              <a:path w="7648194" h="1466971">
                <a:moveTo>
                  <a:pt x="6452049" y="694497"/>
                </a:moveTo>
                <a:lnTo>
                  <a:pt x="6437633" y="692012"/>
                </a:lnTo>
                <a:lnTo>
                  <a:pt x="6423519" y="688984"/>
                </a:lnTo>
                <a:lnTo>
                  <a:pt x="6377776" y="688053"/>
                </a:lnTo>
                <a:lnTo>
                  <a:pt x="6390968" y="692970"/>
                </a:lnTo>
                <a:lnTo>
                  <a:pt x="6404784" y="697324"/>
                </a:lnTo>
                <a:lnTo>
                  <a:pt x="6452049" y="694497"/>
                </a:lnTo>
                <a:close/>
              </a:path>
              <a:path w="7648194" h="1466971">
                <a:moveTo>
                  <a:pt x="6409788" y="685409"/>
                </a:moveTo>
                <a:lnTo>
                  <a:pt x="6396521" y="681286"/>
                </a:lnTo>
                <a:lnTo>
                  <a:pt x="6383802" y="676611"/>
                </a:lnTo>
                <a:lnTo>
                  <a:pt x="6353817" y="676619"/>
                </a:lnTo>
                <a:lnTo>
                  <a:pt x="6365302" y="682572"/>
                </a:lnTo>
                <a:lnTo>
                  <a:pt x="6377776" y="688053"/>
                </a:lnTo>
                <a:lnTo>
                  <a:pt x="6423519" y="688984"/>
                </a:lnTo>
                <a:lnTo>
                  <a:pt x="6409788" y="685409"/>
                </a:lnTo>
                <a:close/>
              </a:path>
              <a:path w="7648194" h="1466971">
                <a:moveTo>
                  <a:pt x="6353817" y="676619"/>
                </a:moveTo>
                <a:lnTo>
                  <a:pt x="6383802" y="676611"/>
                </a:lnTo>
                <a:lnTo>
                  <a:pt x="6371712" y="671382"/>
                </a:lnTo>
                <a:lnTo>
                  <a:pt x="6360332" y="665596"/>
                </a:lnTo>
                <a:lnTo>
                  <a:pt x="6352794" y="663823"/>
                </a:lnTo>
                <a:lnTo>
                  <a:pt x="6342888" y="669919"/>
                </a:lnTo>
                <a:lnTo>
                  <a:pt x="6353641" y="676527"/>
                </a:lnTo>
                <a:lnTo>
                  <a:pt x="6348221" y="676777"/>
                </a:lnTo>
                <a:lnTo>
                  <a:pt x="6354318" y="682873"/>
                </a:lnTo>
                <a:lnTo>
                  <a:pt x="6353817" y="676619"/>
                </a:lnTo>
                <a:close/>
              </a:path>
              <a:path w="7648194" h="1466971">
                <a:moveTo>
                  <a:pt x="6353641" y="676527"/>
                </a:moveTo>
                <a:lnTo>
                  <a:pt x="6342888" y="669919"/>
                </a:lnTo>
                <a:lnTo>
                  <a:pt x="6352794" y="663823"/>
                </a:lnTo>
                <a:lnTo>
                  <a:pt x="6360332" y="665596"/>
                </a:lnTo>
                <a:lnTo>
                  <a:pt x="6349745" y="659251"/>
                </a:lnTo>
                <a:lnTo>
                  <a:pt x="6341364" y="660775"/>
                </a:lnTo>
                <a:lnTo>
                  <a:pt x="6339840" y="665347"/>
                </a:lnTo>
                <a:lnTo>
                  <a:pt x="6340740" y="676154"/>
                </a:lnTo>
                <a:lnTo>
                  <a:pt x="6348221" y="676777"/>
                </a:lnTo>
                <a:lnTo>
                  <a:pt x="6353641" y="676527"/>
                </a:lnTo>
                <a:close/>
              </a:path>
              <a:path w="7648194" h="1466971">
                <a:moveTo>
                  <a:pt x="7014045" y="704376"/>
                </a:moveTo>
                <a:lnTo>
                  <a:pt x="7029511" y="703421"/>
                </a:lnTo>
                <a:lnTo>
                  <a:pt x="7044970" y="702390"/>
                </a:lnTo>
                <a:lnTo>
                  <a:pt x="7060424" y="701281"/>
                </a:lnTo>
                <a:lnTo>
                  <a:pt x="7075874" y="700092"/>
                </a:lnTo>
                <a:lnTo>
                  <a:pt x="7091318" y="698821"/>
                </a:lnTo>
                <a:lnTo>
                  <a:pt x="7106760" y="697465"/>
                </a:lnTo>
                <a:lnTo>
                  <a:pt x="6896220" y="696417"/>
                </a:lnTo>
                <a:lnTo>
                  <a:pt x="6890004" y="696589"/>
                </a:lnTo>
                <a:lnTo>
                  <a:pt x="6883146" y="703447"/>
                </a:lnTo>
                <a:lnTo>
                  <a:pt x="6883908" y="706495"/>
                </a:lnTo>
                <a:lnTo>
                  <a:pt x="7014045" y="704376"/>
                </a:lnTo>
                <a:close/>
              </a:path>
              <a:path w="7648194" h="1466971">
                <a:moveTo>
                  <a:pt x="7122199" y="696023"/>
                </a:moveTo>
                <a:lnTo>
                  <a:pt x="6936363" y="695130"/>
                </a:lnTo>
                <a:lnTo>
                  <a:pt x="6920921" y="695677"/>
                </a:lnTo>
                <a:lnTo>
                  <a:pt x="6905468" y="696162"/>
                </a:lnTo>
                <a:lnTo>
                  <a:pt x="6896220" y="696417"/>
                </a:lnTo>
                <a:lnTo>
                  <a:pt x="7106760" y="697465"/>
                </a:lnTo>
                <a:lnTo>
                  <a:pt x="7122199" y="696023"/>
                </a:lnTo>
                <a:close/>
              </a:path>
              <a:path w="7648194" h="1466971">
                <a:moveTo>
                  <a:pt x="7137635" y="694493"/>
                </a:moveTo>
                <a:lnTo>
                  <a:pt x="6982631" y="693106"/>
                </a:lnTo>
                <a:lnTo>
                  <a:pt x="6967217" y="693847"/>
                </a:lnTo>
                <a:lnTo>
                  <a:pt x="6951795" y="694521"/>
                </a:lnTo>
                <a:lnTo>
                  <a:pt x="6936363" y="695130"/>
                </a:lnTo>
                <a:lnTo>
                  <a:pt x="7122199" y="696023"/>
                </a:lnTo>
                <a:lnTo>
                  <a:pt x="7137635" y="694493"/>
                </a:lnTo>
                <a:close/>
              </a:path>
              <a:path w="7648194" h="1466971">
                <a:moveTo>
                  <a:pt x="7153070" y="692872"/>
                </a:moveTo>
                <a:lnTo>
                  <a:pt x="7168505" y="691159"/>
                </a:lnTo>
                <a:lnTo>
                  <a:pt x="7013433" y="691413"/>
                </a:lnTo>
                <a:lnTo>
                  <a:pt x="6998036" y="692295"/>
                </a:lnTo>
                <a:lnTo>
                  <a:pt x="6982631" y="693106"/>
                </a:lnTo>
                <a:lnTo>
                  <a:pt x="7137635" y="694493"/>
                </a:lnTo>
                <a:lnTo>
                  <a:pt x="7153070" y="692872"/>
                </a:lnTo>
                <a:close/>
              </a:path>
              <a:path w="7648194" h="1466971">
                <a:moveTo>
                  <a:pt x="6905546" y="709118"/>
                </a:moveTo>
                <a:lnTo>
                  <a:pt x="6921076" y="708634"/>
                </a:lnTo>
                <a:lnTo>
                  <a:pt x="6936595" y="708089"/>
                </a:lnTo>
                <a:lnTo>
                  <a:pt x="6952103" y="707481"/>
                </a:lnTo>
                <a:lnTo>
                  <a:pt x="6967602" y="706808"/>
                </a:lnTo>
                <a:lnTo>
                  <a:pt x="6883908" y="706495"/>
                </a:lnTo>
                <a:lnTo>
                  <a:pt x="6886194" y="709543"/>
                </a:lnTo>
                <a:lnTo>
                  <a:pt x="6890004" y="709543"/>
                </a:lnTo>
                <a:lnTo>
                  <a:pt x="6905546" y="709118"/>
                </a:lnTo>
                <a:close/>
              </a:path>
              <a:path w="7648194" h="1466971">
                <a:moveTo>
                  <a:pt x="6983091" y="706068"/>
                </a:moveTo>
                <a:lnTo>
                  <a:pt x="6998572" y="705258"/>
                </a:lnTo>
                <a:lnTo>
                  <a:pt x="7014045" y="704376"/>
                </a:lnTo>
                <a:lnTo>
                  <a:pt x="6883908" y="706495"/>
                </a:lnTo>
                <a:lnTo>
                  <a:pt x="6967602" y="706808"/>
                </a:lnTo>
                <a:lnTo>
                  <a:pt x="6983091" y="706068"/>
                </a:lnTo>
                <a:close/>
              </a:path>
              <a:path w="7648194" h="1466971">
                <a:moveTo>
                  <a:pt x="6890004" y="696589"/>
                </a:moveTo>
                <a:lnTo>
                  <a:pt x="6896220" y="696417"/>
                </a:lnTo>
                <a:lnTo>
                  <a:pt x="6884563" y="620555"/>
                </a:lnTo>
                <a:lnTo>
                  <a:pt x="6883146" y="703447"/>
                </a:lnTo>
                <a:lnTo>
                  <a:pt x="6890004" y="696589"/>
                </a:lnTo>
                <a:close/>
              </a:path>
              <a:path w="7648194" h="1466971">
                <a:moveTo>
                  <a:pt x="6897623" y="614293"/>
                </a:moveTo>
                <a:lnTo>
                  <a:pt x="6897623" y="610483"/>
                </a:lnTo>
                <a:lnTo>
                  <a:pt x="6820661" y="613531"/>
                </a:lnTo>
                <a:lnTo>
                  <a:pt x="6884669" y="614293"/>
                </a:lnTo>
                <a:lnTo>
                  <a:pt x="6891527" y="620389"/>
                </a:lnTo>
                <a:lnTo>
                  <a:pt x="6897623" y="614293"/>
                </a:lnTo>
                <a:close/>
              </a:path>
              <a:path w="7648194" h="1466971">
                <a:moveTo>
                  <a:pt x="6884563" y="620555"/>
                </a:moveTo>
                <a:lnTo>
                  <a:pt x="6832854" y="616579"/>
                </a:lnTo>
                <a:lnTo>
                  <a:pt x="6826758" y="621151"/>
                </a:lnTo>
                <a:lnTo>
                  <a:pt x="6831730" y="621151"/>
                </a:lnTo>
                <a:lnTo>
                  <a:pt x="6859523" y="621151"/>
                </a:lnTo>
                <a:lnTo>
                  <a:pt x="6884563" y="620555"/>
                </a:lnTo>
                <a:close/>
              </a:path>
              <a:path w="7648194" h="1466971">
                <a:moveTo>
                  <a:pt x="5893308" y="624961"/>
                </a:moveTo>
                <a:lnTo>
                  <a:pt x="5898642" y="623437"/>
                </a:lnTo>
                <a:lnTo>
                  <a:pt x="5891021" y="615817"/>
                </a:lnTo>
                <a:lnTo>
                  <a:pt x="5735372" y="616767"/>
                </a:lnTo>
                <a:lnTo>
                  <a:pt x="5756620" y="619389"/>
                </a:lnTo>
                <a:lnTo>
                  <a:pt x="5777836" y="621892"/>
                </a:lnTo>
                <a:lnTo>
                  <a:pt x="5799016" y="624263"/>
                </a:lnTo>
                <a:lnTo>
                  <a:pt x="5820156" y="626485"/>
                </a:lnTo>
                <a:lnTo>
                  <a:pt x="5887486" y="626216"/>
                </a:lnTo>
                <a:lnTo>
                  <a:pt x="5886449" y="629533"/>
                </a:lnTo>
                <a:lnTo>
                  <a:pt x="5898642" y="633343"/>
                </a:lnTo>
                <a:lnTo>
                  <a:pt x="5893308" y="624961"/>
                </a:lnTo>
                <a:close/>
              </a:path>
              <a:path w="7648194" h="1466971">
                <a:moveTo>
                  <a:pt x="5901095" y="625982"/>
                </a:moveTo>
                <a:lnTo>
                  <a:pt x="5903214" y="619627"/>
                </a:lnTo>
                <a:lnTo>
                  <a:pt x="5903214" y="615055"/>
                </a:lnTo>
                <a:lnTo>
                  <a:pt x="5871024" y="614828"/>
                </a:lnTo>
                <a:lnTo>
                  <a:pt x="5858430" y="615235"/>
                </a:lnTo>
                <a:lnTo>
                  <a:pt x="5891021" y="615817"/>
                </a:lnTo>
                <a:lnTo>
                  <a:pt x="5898642" y="623437"/>
                </a:lnTo>
                <a:lnTo>
                  <a:pt x="5893308" y="624961"/>
                </a:lnTo>
                <a:lnTo>
                  <a:pt x="5898642" y="633343"/>
                </a:lnTo>
                <a:lnTo>
                  <a:pt x="5901095" y="625982"/>
                </a:lnTo>
                <a:close/>
              </a:path>
              <a:path w="7648194" h="1466971">
                <a:moveTo>
                  <a:pt x="5900166" y="611245"/>
                </a:moveTo>
                <a:lnTo>
                  <a:pt x="5895594" y="611245"/>
                </a:lnTo>
                <a:lnTo>
                  <a:pt x="5883552" y="613544"/>
                </a:lnTo>
                <a:lnTo>
                  <a:pt x="5871024" y="614828"/>
                </a:lnTo>
                <a:lnTo>
                  <a:pt x="5903214" y="615055"/>
                </a:lnTo>
                <a:lnTo>
                  <a:pt x="5900166" y="611245"/>
                </a:lnTo>
                <a:close/>
              </a:path>
              <a:path w="7648194" h="1466971">
                <a:moveTo>
                  <a:pt x="6172199" y="570859"/>
                </a:moveTo>
                <a:lnTo>
                  <a:pt x="6169151" y="567811"/>
                </a:lnTo>
                <a:lnTo>
                  <a:pt x="6166104" y="567811"/>
                </a:lnTo>
                <a:lnTo>
                  <a:pt x="6107430" y="568573"/>
                </a:lnTo>
                <a:lnTo>
                  <a:pt x="6106090" y="573884"/>
                </a:lnTo>
                <a:lnTo>
                  <a:pt x="6172199" y="570859"/>
                </a:lnTo>
                <a:close/>
              </a:path>
              <a:path w="7648194" h="1466971">
                <a:moveTo>
                  <a:pt x="6072377" y="653155"/>
                </a:moveTo>
                <a:lnTo>
                  <a:pt x="6073691" y="647901"/>
                </a:lnTo>
                <a:lnTo>
                  <a:pt x="5986271" y="637153"/>
                </a:lnTo>
                <a:lnTo>
                  <a:pt x="5898642" y="633343"/>
                </a:lnTo>
                <a:lnTo>
                  <a:pt x="5886449" y="629533"/>
                </a:lnTo>
                <a:lnTo>
                  <a:pt x="5886449" y="633343"/>
                </a:lnTo>
                <a:lnTo>
                  <a:pt x="5887973" y="636391"/>
                </a:lnTo>
                <a:lnTo>
                  <a:pt x="5891784" y="637915"/>
                </a:lnTo>
                <a:lnTo>
                  <a:pt x="5984747" y="650107"/>
                </a:lnTo>
                <a:lnTo>
                  <a:pt x="6077712" y="661537"/>
                </a:lnTo>
                <a:lnTo>
                  <a:pt x="6072377" y="653155"/>
                </a:lnTo>
                <a:close/>
              </a:path>
              <a:path w="7648194" h="1466971">
                <a:moveTo>
                  <a:pt x="5874916" y="627716"/>
                </a:moveTo>
                <a:lnTo>
                  <a:pt x="5887486" y="626216"/>
                </a:lnTo>
                <a:lnTo>
                  <a:pt x="5820156" y="626485"/>
                </a:lnTo>
                <a:lnTo>
                  <a:pt x="5822889" y="626658"/>
                </a:lnTo>
                <a:lnTo>
                  <a:pt x="5834916" y="627410"/>
                </a:lnTo>
                <a:lnTo>
                  <a:pt x="5848009" y="628027"/>
                </a:lnTo>
                <a:lnTo>
                  <a:pt x="5861550" y="628225"/>
                </a:lnTo>
                <a:lnTo>
                  <a:pt x="5874916" y="627716"/>
                </a:lnTo>
                <a:close/>
              </a:path>
              <a:path w="7648194" h="1466971">
                <a:moveTo>
                  <a:pt x="5891021" y="615817"/>
                </a:moveTo>
                <a:lnTo>
                  <a:pt x="5858430" y="615235"/>
                </a:lnTo>
                <a:lnTo>
                  <a:pt x="5845800" y="614999"/>
                </a:lnTo>
                <a:lnTo>
                  <a:pt x="5833160" y="614353"/>
                </a:lnTo>
                <a:lnTo>
                  <a:pt x="5714096" y="614041"/>
                </a:lnTo>
                <a:lnTo>
                  <a:pt x="5735372" y="616767"/>
                </a:lnTo>
                <a:lnTo>
                  <a:pt x="5891021" y="615817"/>
                </a:lnTo>
                <a:close/>
              </a:path>
              <a:path w="7648194" h="1466971">
                <a:moveTo>
                  <a:pt x="5820539" y="613532"/>
                </a:moveTo>
                <a:lnTo>
                  <a:pt x="5807964" y="612769"/>
                </a:lnTo>
                <a:lnTo>
                  <a:pt x="5787368" y="610237"/>
                </a:lnTo>
                <a:lnTo>
                  <a:pt x="5766773" y="607633"/>
                </a:lnTo>
                <a:lnTo>
                  <a:pt x="5746176" y="604967"/>
                </a:lnTo>
                <a:lnTo>
                  <a:pt x="5725578" y="602245"/>
                </a:lnTo>
                <a:lnTo>
                  <a:pt x="5704980" y="599476"/>
                </a:lnTo>
                <a:lnTo>
                  <a:pt x="5628788" y="602401"/>
                </a:lnTo>
                <a:lnTo>
                  <a:pt x="5650138" y="605392"/>
                </a:lnTo>
                <a:lnTo>
                  <a:pt x="5671475" y="608339"/>
                </a:lnTo>
                <a:lnTo>
                  <a:pt x="5692796" y="611227"/>
                </a:lnTo>
                <a:lnTo>
                  <a:pt x="5714096" y="614041"/>
                </a:lnTo>
                <a:lnTo>
                  <a:pt x="5833160" y="614353"/>
                </a:lnTo>
                <a:lnTo>
                  <a:pt x="5820539" y="613532"/>
                </a:lnTo>
                <a:close/>
              </a:path>
              <a:path w="7648194" h="1466971">
                <a:moveTo>
                  <a:pt x="5704980" y="599476"/>
                </a:moveTo>
                <a:lnTo>
                  <a:pt x="5684380" y="596669"/>
                </a:lnTo>
                <a:lnTo>
                  <a:pt x="5663778" y="593831"/>
                </a:lnTo>
                <a:lnTo>
                  <a:pt x="5643175" y="590972"/>
                </a:lnTo>
                <a:lnTo>
                  <a:pt x="5622569" y="588098"/>
                </a:lnTo>
                <a:lnTo>
                  <a:pt x="5601962" y="585218"/>
                </a:lnTo>
                <a:lnTo>
                  <a:pt x="5581352" y="582341"/>
                </a:lnTo>
                <a:lnTo>
                  <a:pt x="5560739" y="579474"/>
                </a:lnTo>
                <a:lnTo>
                  <a:pt x="5540124" y="576626"/>
                </a:lnTo>
                <a:lnTo>
                  <a:pt x="5519505" y="573805"/>
                </a:lnTo>
                <a:lnTo>
                  <a:pt x="5498884" y="571019"/>
                </a:lnTo>
                <a:lnTo>
                  <a:pt x="5391150" y="570097"/>
                </a:lnTo>
                <a:lnTo>
                  <a:pt x="5394198" y="570859"/>
                </a:lnTo>
                <a:lnTo>
                  <a:pt x="5415433" y="573351"/>
                </a:lnTo>
                <a:lnTo>
                  <a:pt x="5436699" y="575962"/>
                </a:lnTo>
                <a:lnTo>
                  <a:pt x="5457990" y="578679"/>
                </a:lnTo>
                <a:lnTo>
                  <a:pt x="5479304" y="581486"/>
                </a:lnTo>
                <a:lnTo>
                  <a:pt x="5500635" y="584367"/>
                </a:lnTo>
                <a:lnTo>
                  <a:pt x="5521981" y="587309"/>
                </a:lnTo>
                <a:lnTo>
                  <a:pt x="5543337" y="590296"/>
                </a:lnTo>
                <a:lnTo>
                  <a:pt x="5564700" y="593314"/>
                </a:lnTo>
                <a:lnTo>
                  <a:pt x="5586065" y="596348"/>
                </a:lnTo>
                <a:lnTo>
                  <a:pt x="5607429" y="599382"/>
                </a:lnTo>
                <a:lnTo>
                  <a:pt x="5628788" y="602401"/>
                </a:lnTo>
                <a:lnTo>
                  <a:pt x="5704980" y="599476"/>
                </a:lnTo>
                <a:close/>
              </a:path>
              <a:path w="7648194" h="1466971">
                <a:moveTo>
                  <a:pt x="5478259" y="568277"/>
                </a:moveTo>
                <a:lnTo>
                  <a:pt x="5457630" y="565586"/>
                </a:lnTo>
                <a:lnTo>
                  <a:pt x="5388102" y="566287"/>
                </a:lnTo>
                <a:lnTo>
                  <a:pt x="5391150" y="570097"/>
                </a:lnTo>
                <a:lnTo>
                  <a:pt x="5498884" y="571019"/>
                </a:lnTo>
                <a:lnTo>
                  <a:pt x="5478259" y="568277"/>
                </a:lnTo>
                <a:close/>
              </a:path>
              <a:path w="7648194" h="1466971">
                <a:moveTo>
                  <a:pt x="6171438" y="573907"/>
                </a:moveTo>
                <a:lnTo>
                  <a:pt x="6158484" y="573907"/>
                </a:lnTo>
                <a:lnTo>
                  <a:pt x="6164580" y="580765"/>
                </a:lnTo>
                <a:lnTo>
                  <a:pt x="6164580" y="658489"/>
                </a:lnTo>
                <a:lnTo>
                  <a:pt x="6170006" y="659072"/>
                </a:lnTo>
                <a:lnTo>
                  <a:pt x="6171438" y="573907"/>
                </a:lnTo>
                <a:close/>
              </a:path>
              <a:path w="7648194" h="1466971">
                <a:moveTo>
                  <a:pt x="6353556" y="686683"/>
                </a:moveTo>
                <a:lnTo>
                  <a:pt x="6341364" y="683635"/>
                </a:lnTo>
                <a:lnTo>
                  <a:pt x="6340740" y="676154"/>
                </a:lnTo>
                <a:lnTo>
                  <a:pt x="6255258" y="681349"/>
                </a:lnTo>
                <a:lnTo>
                  <a:pt x="6300977" y="685921"/>
                </a:lnTo>
                <a:lnTo>
                  <a:pt x="6347460" y="689731"/>
                </a:lnTo>
                <a:lnTo>
                  <a:pt x="6348984" y="689731"/>
                </a:lnTo>
                <a:lnTo>
                  <a:pt x="6353556" y="686683"/>
                </a:lnTo>
                <a:close/>
              </a:path>
              <a:path w="7648194" h="1466971">
                <a:moveTo>
                  <a:pt x="6354318" y="682873"/>
                </a:moveTo>
                <a:lnTo>
                  <a:pt x="6348221" y="676777"/>
                </a:lnTo>
                <a:lnTo>
                  <a:pt x="6340740" y="676154"/>
                </a:lnTo>
                <a:lnTo>
                  <a:pt x="6341364" y="683635"/>
                </a:lnTo>
                <a:lnTo>
                  <a:pt x="6353556" y="686683"/>
                </a:lnTo>
                <a:lnTo>
                  <a:pt x="6354318" y="682873"/>
                </a:lnTo>
                <a:close/>
              </a:path>
              <a:path w="7648194" h="1466971">
                <a:moveTo>
                  <a:pt x="6340740" y="676154"/>
                </a:moveTo>
                <a:lnTo>
                  <a:pt x="6302501" y="672967"/>
                </a:lnTo>
                <a:lnTo>
                  <a:pt x="6256782" y="668395"/>
                </a:lnTo>
                <a:lnTo>
                  <a:pt x="6159245" y="670681"/>
                </a:lnTo>
                <a:lnTo>
                  <a:pt x="6163056" y="671443"/>
                </a:lnTo>
                <a:lnTo>
                  <a:pt x="6255258" y="681349"/>
                </a:lnTo>
                <a:lnTo>
                  <a:pt x="6340740" y="676154"/>
                </a:lnTo>
                <a:close/>
              </a:path>
              <a:path w="7648194" h="1466971">
                <a:moveTo>
                  <a:pt x="6256782" y="668395"/>
                </a:moveTo>
                <a:lnTo>
                  <a:pt x="6169914" y="664585"/>
                </a:lnTo>
                <a:lnTo>
                  <a:pt x="6156960" y="664585"/>
                </a:lnTo>
                <a:lnTo>
                  <a:pt x="6156960" y="667633"/>
                </a:lnTo>
                <a:lnTo>
                  <a:pt x="6159245" y="670681"/>
                </a:lnTo>
                <a:lnTo>
                  <a:pt x="6256782" y="668395"/>
                </a:lnTo>
                <a:close/>
              </a:path>
              <a:path w="7648194" h="1466971">
                <a:moveTo>
                  <a:pt x="7282434" y="470275"/>
                </a:moveTo>
                <a:lnTo>
                  <a:pt x="7280909" y="464941"/>
                </a:lnTo>
                <a:lnTo>
                  <a:pt x="7267194" y="464941"/>
                </a:lnTo>
                <a:lnTo>
                  <a:pt x="7268717" y="468751"/>
                </a:lnTo>
                <a:lnTo>
                  <a:pt x="7268717" y="467989"/>
                </a:lnTo>
                <a:lnTo>
                  <a:pt x="7269480" y="471799"/>
                </a:lnTo>
                <a:lnTo>
                  <a:pt x="7282434" y="470275"/>
                </a:lnTo>
                <a:close/>
              </a:path>
              <a:path w="7648194" h="1466971">
                <a:moveTo>
                  <a:pt x="7280909" y="464179"/>
                </a:moveTo>
                <a:lnTo>
                  <a:pt x="7267194" y="464179"/>
                </a:lnTo>
                <a:lnTo>
                  <a:pt x="7267194" y="464941"/>
                </a:lnTo>
                <a:lnTo>
                  <a:pt x="7280909" y="464941"/>
                </a:lnTo>
                <a:lnTo>
                  <a:pt x="7280909" y="464179"/>
                </a:lnTo>
                <a:close/>
              </a:path>
              <a:path w="7648194" h="1466971">
                <a:moveTo>
                  <a:pt x="7582661" y="614293"/>
                </a:moveTo>
                <a:lnTo>
                  <a:pt x="7584186" y="612007"/>
                </a:lnTo>
                <a:lnTo>
                  <a:pt x="7584948" y="608959"/>
                </a:lnTo>
                <a:lnTo>
                  <a:pt x="7576565" y="602101"/>
                </a:lnTo>
                <a:lnTo>
                  <a:pt x="7572535" y="603177"/>
                </a:lnTo>
                <a:lnTo>
                  <a:pt x="7571994" y="607435"/>
                </a:lnTo>
                <a:lnTo>
                  <a:pt x="7544626" y="610510"/>
                </a:lnTo>
                <a:lnTo>
                  <a:pt x="7528606" y="614556"/>
                </a:lnTo>
                <a:lnTo>
                  <a:pt x="7579613" y="615055"/>
                </a:lnTo>
                <a:lnTo>
                  <a:pt x="7582661" y="614293"/>
                </a:lnTo>
                <a:close/>
              </a:path>
              <a:path w="7648194" h="1466971">
                <a:moveTo>
                  <a:pt x="7631341" y="243961"/>
                </a:moveTo>
                <a:lnTo>
                  <a:pt x="7627888" y="243961"/>
                </a:lnTo>
                <a:lnTo>
                  <a:pt x="7584948" y="608959"/>
                </a:lnTo>
                <a:lnTo>
                  <a:pt x="7631341" y="243961"/>
                </a:lnTo>
                <a:close/>
              </a:path>
              <a:path w="7648194" h="1466971">
                <a:moveTo>
                  <a:pt x="7287094" y="675741"/>
                </a:moveTo>
                <a:lnTo>
                  <a:pt x="7303501" y="673183"/>
                </a:lnTo>
                <a:lnTo>
                  <a:pt x="7319893" y="670534"/>
                </a:lnTo>
                <a:lnTo>
                  <a:pt x="7336271" y="667792"/>
                </a:lnTo>
                <a:lnTo>
                  <a:pt x="7260698" y="666499"/>
                </a:lnTo>
                <a:lnTo>
                  <a:pt x="7252715" y="667633"/>
                </a:lnTo>
                <a:lnTo>
                  <a:pt x="7246619" y="672967"/>
                </a:lnTo>
                <a:lnTo>
                  <a:pt x="7247382" y="677539"/>
                </a:lnTo>
                <a:lnTo>
                  <a:pt x="7287094" y="675741"/>
                </a:lnTo>
                <a:close/>
              </a:path>
              <a:path w="7648194" h="1466971">
                <a:moveTo>
                  <a:pt x="7352632" y="664958"/>
                </a:moveTo>
                <a:lnTo>
                  <a:pt x="7368976" y="662029"/>
                </a:lnTo>
                <a:lnTo>
                  <a:pt x="7385304" y="659007"/>
                </a:lnTo>
                <a:lnTo>
                  <a:pt x="7401613" y="655888"/>
                </a:lnTo>
                <a:lnTo>
                  <a:pt x="7417903" y="652674"/>
                </a:lnTo>
                <a:lnTo>
                  <a:pt x="7434174" y="649363"/>
                </a:lnTo>
                <a:lnTo>
                  <a:pt x="7383205" y="646292"/>
                </a:lnTo>
                <a:lnTo>
                  <a:pt x="7366940" y="649308"/>
                </a:lnTo>
                <a:lnTo>
                  <a:pt x="7350659" y="652223"/>
                </a:lnTo>
                <a:lnTo>
                  <a:pt x="7334364" y="655038"/>
                </a:lnTo>
                <a:lnTo>
                  <a:pt x="7318055" y="657754"/>
                </a:lnTo>
                <a:lnTo>
                  <a:pt x="7301734" y="660371"/>
                </a:lnTo>
                <a:lnTo>
                  <a:pt x="7285403" y="662889"/>
                </a:lnTo>
                <a:lnTo>
                  <a:pt x="7269063" y="665310"/>
                </a:lnTo>
                <a:lnTo>
                  <a:pt x="7260698" y="666499"/>
                </a:lnTo>
                <a:lnTo>
                  <a:pt x="7336271" y="667792"/>
                </a:lnTo>
                <a:lnTo>
                  <a:pt x="7352632" y="664958"/>
                </a:lnTo>
                <a:close/>
              </a:path>
              <a:path w="7648194" h="1466971">
                <a:moveTo>
                  <a:pt x="7450424" y="645953"/>
                </a:moveTo>
                <a:lnTo>
                  <a:pt x="7466654" y="642445"/>
                </a:lnTo>
                <a:lnTo>
                  <a:pt x="7482861" y="638838"/>
                </a:lnTo>
                <a:lnTo>
                  <a:pt x="7499047" y="635130"/>
                </a:lnTo>
                <a:lnTo>
                  <a:pt x="7515209" y="631320"/>
                </a:lnTo>
                <a:lnTo>
                  <a:pt x="7531348" y="627409"/>
                </a:lnTo>
                <a:lnTo>
                  <a:pt x="7547462" y="623395"/>
                </a:lnTo>
                <a:lnTo>
                  <a:pt x="7563551" y="619277"/>
                </a:lnTo>
                <a:lnTo>
                  <a:pt x="7579613" y="615055"/>
                </a:lnTo>
                <a:lnTo>
                  <a:pt x="7512555" y="618497"/>
                </a:lnTo>
                <a:lnTo>
                  <a:pt x="7496475" y="622333"/>
                </a:lnTo>
                <a:lnTo>
                  <a:pt x="7480366" y="626064"/>
                </a:lnTo>
                <a:lnTo>
                  <a:pt x="7464230" y="629692"/>
                </a:lnTo>
                <a:lnTo>
                  <a:pt x="7448070" y="633217"/>
                </a:lnTo>
                <a:lnTo>
                  <a:pt x="7431885" y="636639"/>
                </a:lnTo>
                <a:lnTo>
                  <a:pt x="7415679" y="639958"/>
                </a:lnTo>
                <a:lnTo>
                  <a:pt x="7399451" y="643176"/>
                </a:lnTo>
                <a:lnTo>
                  <a:pt x="7383205" y="646292"/>
                </a:lnTo>
                <a:lnTo>
                  <a:pt x="7434174" y="649363"/>
                </a:lnTo>
                <a:lnTo>
                  <a:pt x="7450424" y="645953"/>
                </a:lnTo>
                <a:close/>
              </a:path>
              <a:path w="7648194" h="1466971">
                <a:moveTo>
                  <a:pt x="7571994" y="607435"/>
                </a:moveTo>
                <a:lnTo>
                  <a:pt x="7572535" y="603177"/>
                </a:lnTo>
                <a:lnTo>
                  <a:pt x="7560613" y="606359"/>
                </a:lnTo>
                <a:lnTo>
                  <a:pt x="7544626" y="610510"/>
                </a:lnTo>
                <a:lnTo>
                  <a:pt x="7571994" y="607435"/>
                </a:lnTo>
                <a:close/>
              </a:path>
              <a:path w="7648194" h="1466971">
                <a:moveTo>
                  <a:pt x="7270673" y="678209"/>
                </a:moveTo>
                <a:lnTo>
                  <a:pt x="7287094" y="675741"/>
                </a:lnTo>
                <a:lnTo>
                  <a:pt x="7247382" y="677539"/>
                </a:lnTo>
                <a:lnTo>
                  <a:pt x="7250430" y="679825"/>
                </a:lnTo>
                <a:lnTo>
                  <a:pt x="7254240" y="680587"/>
                </a:lnTo>
                <a:lnTo>
                  <a:pt x="7270673" y="678209"/>
                </a:lnTo>
                <a:close/>
              </a:path>
              <a:path w="7648194" h="1466971">
                <a:moveTo>
                  <a:pt x="7252715" y="667633"/>
                </a:moveTo>
                <a:lnTo>
                  <a:pt x="7260698" y="666499"/>
                </a:lnTo>
                <a:lnTo>
                  <a:pt x="7280909" y="509137"/>
                </a:lnTo>
                <a:lnTo>
                  <a:pt x="7282434" y="490849"/>
                </a:lnTo>
                <a:lnTo>
                  <a:pt x="7268717" y="498469"/>
                </a:lnTo>
                <a:lnTo>
                  <a:pt x="7267956" y="507613"/>
                </a:lnTo>
                <a:lnTo>
                  <a:pt x="7246619" y="672967"/>
                </a:lnTo>
                <a:lnTo>
                  <a:pt x="7252715" y="667633"/>
                </a:lnTo>
                <a:close/>
              </a:path>
              <a:path w="7648194" h="1466971">
                <a:moveTo>
                  <a:pt x="7282434" y="490849"/>
                </a:moveTo>
                <a:lnTo>
                  <a:pt x="7283196" y="483229"/>
                </a:lnTo>
                <a:lnTo>
                  <a:pt x="7282434" y="476371"/>
                </a:lnTo>
                <a:lnTo>
                  <a:pt x="7269480" y="471799"/>
                </a:lnTo>
                <a:lnTo>
                  <a:pt x="7269480" y="476371"/>
                </a:lnTo>
                <a:lnTo>
                  <a:pt x="7270242" y="483229"/>
                </a:lnTo>
                <a:lnTo>
                  <a:pt x="7269480" y="490087"/>
                </a:lnTo>
                <a:lnTo>
                  <a:pt x="7268717" y="498469"/>
                </a:lnTo>
                <a:lnTo>
                  <a:pt x="7282434" y="490849"/>
                </a:lnTo>
                <a:close/>
              </a:path>
              <a:path w="7648194" h="1466971">
                <a:moveTo>
                  <a:pt x="4988157" y="514763"/>
                </a:moveTo>
                <a:lnTo>
                  <a:pt x="4959564" y="512576"/>
                </a:lnTo>
                <a:lnTo>
                  <a:pt x="4930961" y="510519"/>
                </a:lnTo>
                <a:lnTo>
                  <a:pt x="4902349" y="508594"/>
                </a:lnTo>
                <a:lnTo>
                  <a:pt x="4873728" y="506804"/>
                </a:lnTo>
                <a:lnTo>
                  <a:pt x="4736592" y="507613"/>
                </a:lnTo>
                <a:lnTo>
                  <a:pt x="4724400" y="509137"/>
                </a:lnTo>
                <a:lnTo>
                  <a:pt x="4726686" y="512185"/>
                </a:lnTo>
                <a:lnTo>
                  <a:pt x="4730495" y="512947"/>
                </a:lnTo>
                <a:lnTo>
                  <a:pt x="4759219" y="514002"/>
                </a:lnTo>
                <a:lnTo>
                  <a:pt x="4787892" y="515207"/>
                </a:lnTo>
                <a:lnTo>
                  <a:pt x="4988157" y="514763"/>
                </a:lnTo>
                <a:close/>
              </a:path>
              <a:path w="7648194" h="1466971">
                <a:moveTo>
                  <a:pt x="4873728" y="506804"/>
                </a:moveTo>
                <a:lnTo>
                  <a:pt x="4845098" y="505153"/>
                </a:lnTo>
                <a:lnTo>
                  <a:pt x="4816460" y="503643"/>
                </a:lnTo>
                <a:lnTo>
                  <a:pt x="4787813" y="502278"/>
                </a:lnTo>
                <a:lnTo>
                  <a:pt x="4759158" y="501060"/>
                </a:lnTo>
                <a:lnTo>
                  <a:pt x="4737524" y="500255"/>
                </a:lnTo>
                <a:lnTo>
                  <a:pt x="4736592" y="507613"/>
                </a:lnTo>
                <a:lnTo>
                  <a:pt x="4873728" y="506804"/>
                </a:lnTo>
                <a:close/>
              </a:path>
              <a:path w="7648194" h="1466971">
                <a:moveTo>
                  <a:pt x="5307330" y="557143"/>
                </a:moveTo>
                <a:lnTo>
                  <a:pt x="5307330" y="553333"/>
                </a:lnTo>
                <a:lnTo>
                  <a:pt x="5271942" y="555991"/>
                </a:lnTo>
                <a:lnTo>
                  <a:pt x="5300471" y="559429"/>
                </a:lnTo>
                <a:lnTo>
                  <a:pt x="5303520" y="559429"/>
                </a:lnTo>
                <a:lnTo>
                  <a:pt x="5307330" y="557143"/>
                </a:lnTo>
                <a:close/>
              </a:path>
              <a:path w="7648194" h="1466971">
                <a:moveTo>
                  <a:pt x="5294376" y="551809"/>
                </a:moveTo>
                <a:lnTo>
                  <a:pt x="5273521" y="543068"/>
                </a:lnTo>
                <a:lnTo>
                  <a:pt x="5245035" y="539757"/>
                </a:lnTo>
                <a:lnTo>
                  <a:pt x="5216537" y="536544"/>
                </a:lnTo>
                <a:lnTo>
                  <a:pt x="5188027" y="533433"/>
                </a:lnTo>
                <a:lnTo>
                  <a:pt x="5159506" y="530427"/>
                </a:lnTo>
                <a:lnTo>
                  <a:pt x="4987563" y="527610"/>
                </a:lnTo>
                <a:lnTo>
                  <a:pt x="5015993" y="529916"/>
                </a:lnTo>
                <a:lnTo>
                  <a:pt x="5044413" y="532347"/>
                </a:lnTo>
                <a:lnTo>
                  <a:pt x="5072827" y="534902"/>
                </a:lnTo>
                <a:lnTo>
                  <a:pt x="5101239" y="537576"/>
                </a:lnTo>
                <a:lnTo>
                  <a:pt x="5129656" y="540368"/>
                </a:lnTo>
                <a:lnTo>
                  <a:pt x="5158079" y="543274"/>
                </a:lnTo>
                <a:lnTo>
                  <a:pt x="5186515" y="546292"/>
                </a:lnTo>
                <a:lnTo>
                  <a:pt x="5214968" y="549419"/>
                </a:lnTo>
                <a:lnTo>
                  <a:pt x="5243442" y="552653"/>
                </a:lnTo>
                <a:lnTo>
                  <a:pt x="5294376" y="551809"/>
                </a:lnTo>
                <a:close/>
              </a:path>
              <a:path w="7648194" h="1466971">
                <a:moveTo>
                  <a:pt x="5130974" y="527529"/>
                </a:moveTo>
                <a:lnTo>
                  <a:pt x="5102432" y="524742"/>
                </a:lnTo>
                <a:lnTo>
                  <a:pt x="5073878" y="522068"/>
                </a:lnTo>
                <a:lnTo>
                  <a:pt x="4873652" y="519694"/>
                </a:lnTo>
                <a:lnTo>
                  <a:pt x="4902168" y="521471"/>
                </a:lnTo>
                <a:lnTo>
                  <a:pt x="4930655" y="523384"/>
                </a:lnTo>
                <a:lnTo>
                  <a:pt x="4959119" y="525432"/>
                </a:lnTo>
                <a:lnTo>
                  <a:pt x="4987563" y="527610"/>
                </a:lnTo>
                <a:lnTo>
                  <a:pt x="5159506" y="530427"/>
                </a:lnTo>
                <a:lnTo>
                  <a:pt x="5130974" y="527529"/>
                </a:lnTo>
                <a:close/>
              </a:path>
              <a:path w="7648194" h="1466971">
                <a:moveTo>
                  <a:pt x="5045315" y="519512"/>
                </a:moveTo>
                <a:lnTo>
                  <a:pt x="5016741" y="517076"/>
                </a:lnTo>
                <a:lnTo>
                  <a:pt x="4787892" y="515207"/>
                </a:lnTo>
                <a:lnTo>
                  <a:pt x="4816519" y="516559"/>
                </a:lnTo>
                <a:lnTo>
                  <a:pt x="4845104" y="518055"/>
                </a:lnTo>
                <a:lnTo>
                  <a:pt x="4873652" y="519694"/>
                </a:lnTo>
                <a:lnTo>
                  <a:pt x="5073878" y="522068"/>
                </a:lnTo>
                <a:lnTo>
                  <a:pt x="5045315" y="519512"/>
                </a:lnTo>
                <a:close/>
              </a:path>
              <a:path w="7648194" h="1466971">
                <a:moveTo>
                  <a:pt x="4488180" y="512947"/>
                </a:moveTo>
                <a:lnTo>
                  <a:pt x="4491228" y="512185"/>
                </a:lnTo>
                <a:lnTo>
                  <a:pt x="4494276" y="509899"/>
                </a:lnTo>
                <a:lnTo>
                  <a:pt x="4494276" y="506851"/>
                </a:lnTo>
                <a:lnTo>
                  <a:pt x="4488180" y="499993"/>
                </a:lnTo>
                <a:lnTo>
                  <a:pt x="4527764" y="243961"/>
                </a:lnTo>
                <a:lnTo>
                  <a:pt x="4514829" y="243961"/>
                </a:lnTo>
                <a:lnTo>
                  <a:pt x="4481987" y="500112"/>
                </a:lnTo>
                <a:lnTo>
                  <a:pt x="4481321" y="505327"/>
                </a:lnTo>
                <a:lnTo>
                  <a:pt x="4337572" y="507114"/>
                </a:lnTo>
                <a:lnTo>
                  <a:pt x="4336542" y="515233"/>
                </a:lnTo>
                <a:lnTo>
                  <a:pt x="4488180" y="512947"/>
                </a:lnTo>
                <a:close/>
              </a:path>
              <a:path w="7648194" h="1466971">
                <a:moveTo>
                  <a:pt x="4369308" y="518281"/>
                </a:moveTo>
                <a:lnTo>
                  <a:pt x="4408932" y="515995"/>
                </a:lnTo>
                <a:lnTo>
                  <a:pt x="4448556" y="513709"/>
                </a:lnTo>
                <a:lnTo>
                  <a:pt x="4336542" y="515233"/>
                </a:lnTo>
                <a:lnTo>
                  <a:pt x="4323588" y="517519"/>
                </a:lnTo>
                <a:lnTo>
                  <a:pt x="4326636" y="520567"/>
                </a:lnTo>
                <a:lnTo>
                  <a:pt x="4330445" y="520567"/>
                </a:lnTo>
                <a:lnTo>
                  <a:pt x="4369308" y="518281"/>
                </a:lnTo>
                <a:close/>
              </a:path>
              <a:path w="7648194" h="1466971">
                <a:moveTo>
                  <a:pt x="4481321" y="505327"/>
                </a:moveTo>
                <a:lnTo>
                  <a:pt x="4481987" y="500112"/>
                </a:lnTo>
                <a:lnTo>
                  <a:pt x="4448556" y="500755"/>
                </a:lnTo>
                <a:lnTo>
                  <a:pt x="4408932" y="503041"/>
                </a:lnTo>
                <a:lnTo>
                  <a:pt x="4368545" y="505327"/>
                </a:lnTo>
                <a:lnTo>
                  <a:pt x="4337572" y="507114"/>
                </a:lnTo>
                <a:lnTo>
                  <a:pt x="4481321" y="505327"/>
                </a:lnTo>
                <a:close/>
              </a:path>
              <a:path w="7648194" h="1466971">
                <a:moveTo>
                  <a:pt x="6001512" y="310255"/>
                </a:moveTo>
                <a:lnTo>
                  <a:pt x="6002110" y="304214"/>
                </a:lnTo>
                <a:lnTo>
                  <a:pt x="6001512" y="311779"/>
                </a:lnTo>
                <a:lnTo>
                  <a:pt x="6006448" y="265791"/>
                </a:lnTo>
                <a:lnTo>
                  <a:pt x="6007444" y="253667"/>
                </a:lnTo>
                <a:lnTo>
                  <a:pt x="6011755" y="243961"/>
                </a:lnTo>
                <a:lnTo>
                  <a:pt x="6010003" y="243961"/>
                </a:lnTo>
                <a:lnTo>
                  <a:pt x="6007584" y="249953"/>
                </a:lnTo>
                <a:lnTo>
                  <a:pt x="5989320" y="307969"/>
                </a:lnTo>
                <a:lnTo>
                  <a:pt x="6005097" y="278246"/>
                </a:lnTo>
                <a:lnTo>
                  <a:pt x="6003585" y="291049"/>
                </a:lnTo>
                <a:lnTo>
                  <a:pt x="5989320" y="307969"/>
                </a:lnTo>
                <a:lnTo>
                  <a:pt x="5988558" y="308731"/>
                </a:lnTo>
                <a:lnTo>
                  <a:pt x="5988558" y="312541"/>
                </a:lnTo>
                <a:lnTo>
                  <a:pt x="6001512" y="310255"/>
                </a:lnTo>
                <a:close/>
              </a:path>
              <a:path w="7648194" h="1466971">
                <a:moveTo>
                  <a:pt x="5999988" y="314827"/>
                </a:moveTo>
                <a:lnTo>
                  <a:pt x="6001512" y="311779"/>
                </a:lnTo>
                <a:lnTo>
                  <a:pt x="6002110" y="304214"/>
                </a:lnTo>
                <a:lnTo>
                  <a:pt x="6001512" y="310255"/>
                </a:lnTo>
                <a:lnTo>
                  <a:pt x="5988558" y="312541"/>
                </a:lnTo>
                <a:lnTo>
                  <a:pt x="5990844" y="315589"/>
                </a:lnTo>
                <a:lnTo>
                  <a:pt x="5993892" y="316351"/>
                </a:lnTo>
                <a:lnTo>
                  <a:pt x="5996940" y="317113"/>
                </a:lnTo>
                <a:lnTo>
                  <a:pt x="5999988" y="314827"/>
                </a:lnTo>
                <a:close/>
              </a:path>
              <a:path w="7648194" h="1466971">
                <a:moveTo>
                  <a:pt x="6023176" y="243961"/>
                </a:moveTo>
                <a:lnTo>
                  <a:pt x="6011755" y="243961"/>
                </a:lnTo>
                <a:lnTo>
                  <a:pt x="6007444" y="253667"/>
                </a:lnTo>
                <a:lnTo>
                  <a:pt x="6006448" y="265791"/>
                </a:lnTo>
                <a:lnTo>
                  <a:pt x="6001512" y="311779"/>
                </a:lnTo>
                <a:lnTo>
                  <a:pt x="6023176" y="243961"/>
                </a:lnTo>
                <a:close/>
              </a:path>
              <a:path w="7648194" h="1466971">
                <a:moveTo>
                  <a:pt x="5989320" y="307969"/>
                </a:moveTo>
                <a:lnTo>
                  <a:pt x="6007584" y="249953"/>
                </a:lnTo>
                <a:lnTo>
                  <a:pt x="5994130" y="259521"/>
                </a:lnTo>
                <a:lnTo>
                  <a:pt x="5992893" y="271963"/>
                </a:lnTo>
                <a:lnTo>
                  <a:pt x="5991382" y="284378"/>
                </a:lnTo>
                <a:lnTo>
                  <a:pt x="5989852" y="296666"/>
                </a:lnTo>
                <a:lnTo>
                  <a:pt x="5988558" y="308731"/>
                </a:lnTo>
                <a:lnTo>
                  <a:pt x="5989320" y="307969"/>
                </a:lnTo>
                <a:close/>
              </a:path>
              <a:path w="7648194" h="1466971">
                <a:moveTo>
                  <a:pt x="6007584" y="249953"/>
                </a:moveTo>
                <a:lnTo>
                  <a:pt x="6007809" y="243961"/>
                </a:lnTo>
                <a:lnTo>
                  <a:pt x="5994817" y="243961"/>
                </a:lnTo>
                <a:lnTo>
                  <a:pt x="5994838" y="247148"/>
                </a:lnTo>
                <a:lnTo>
                  <a:pt x="5994130" y="259521"/>
                </a:lnTo>
                <a:lnTo>
                  <a:pt x="6007584" y="249953"/>
                </a:lnTo>
                <a:close/>
              </a:path>
              <a:path w="7648194" h="1466971">
                <a:moveTo>
                  <a:pt x="6331636" y="394352"/>
                </a:moveTo>
                <a:lnTo>
                  <a:pt x="6319403" y="364680"/>
                </a:lnTo>
                <a:lnTo>
                  <a:pt x="6316926" y="352657"/>
                </a:lnTo>
                <a:lnTo>
                  <a:pt x="6331636" y="394352"/>
                </a:lnTo>
                <a:lnTo>
                  <a:pt x="6315608" y="315489"/>
                </a:lnTo>
                <a:lnTo>
                  <a:pt x="6316974" y="303032"/>
                </a:lnTo>
                <a:lnTo>
                  <a:pt x="6331636" y="394352"/>
                </a:lnTo>
                <a:lnTo>
                  <a:pt x="6322560" y="276643"/>
                </a:lnTo>
                <a:lnTo>
                  <a:pt x="6320040" y="243961"/>
                </a:lnTo>
                <a:lnTo>
                  <a:pt x="6316635" y="243961"/>
                </a:lnTo>
                <a:lnTo>
                  <a:pt x="6321994" y="278551"/>
                </a:lnTo>
                <a:lnTo>
                  <a:pt x="6319125" y="290689"/>
                </a:lnTo>
                <a:lnTo>
                  <a:pt x="6313933" y="243961"/>
                </a:lnTo>
                <a:lnTo>
                  <a:pt x="6310472" y="243961"/>
                </a:lnTo>
                <a:lnTo>
                  <a:pt x="6315098" y="327973"/>
                </a:lnTo>
                <a:lnTo>
                  <a:pt x="6315514" y="340392"/>
                </a:lnTo>
                <a:lnTo>
                  <a:pt x="6326886" y="502279"/>
                </a:lnTo>
                <a:lnTo>
                  <a:pt x="6331636" y="394352"/>
                </a:lnTo>
                <a:close/>
              </a:path>
              <a:path w="7648194" h="1466971">
                <a:moveTo>
                  <a:pt x="7059167" y="428365"/>
                </a:moveTo>
                <a:lnTo>
                  <a:pt x="7059167" y="423793"/>
                </a:lnTo>
                <a:lnTo>
                  <a:pt x="7054083" y="362145"/>
                </a:lnTo>
                <a:lnTo>
                  <a:pt x="7039198" y="243961"/>
                </a:lnTo>
                <a:lnTo>
                  <a:pt x="7031340" y="243961"/>
                </a:lnTo>
                <a:lnTo>
                  <a:pt x="7046213" y="423031"/>
                </a:lnTo>
                <a:lnTo>
                  <a:pt x="7046213" y="424555"/>
                </a:lnTo>
                <a:lnTo>
                  <a:pt x="7046975" y="428365"/>
                </a:lnTo>
                <a:lnTo>
                  <a:pt x="7049261" y="430651"/>
                </a:lnTo>
                <a:lnTo>
                  <a:pt x="7056119" y="430651"/>
                </a:lnTo>
                <a:lnTo>
                  <a:pt x="7059167" y="428365"/>
                </a:lnTo>
                <a:close/>
              </a:path>
              <a:path w="7648194" h="1466971">
                <a:moveTo>
                  <a:pt x="7082529" y="243961"/>
                </a:moveTo>
                <a:lnTo>
                  <a:pt x="7069359" y="243961"/>
                </a:lnTo>
                <a:lnTo>
                  <a:pt x="7054083" y="362145"/>
                </a:lnTo>
                <a:lnTo>
                  <a:pt x="7059167" y="423793"/>
                </a:lnTo>
                <a:lnTo>
                  <a:pt x="7059167" y="425317"/>
                </a:lnTo>
                <a:lnTo>
                  <a:pt x="7082529" y="243961"/>
                </a:lnTo>
                <a:close/>
              </a:path>
              <a:path w="7648194" h="1466971">
                <a:moveTo>
                  <a:pt x="6767502" y="243961"/>
                </a:moveTo>
                <a:lnTo>
                  <a:pt x="6760123" y="243961"/>
                </a:lnTo>
                <a:lnTo>
                  <a:pt x="6729082" y="323229"/>
                </a:lnTo>
                <a:lnTo>
                  <a:pt x="6727816" y="335285"/>
                </a:lnTo>
                <a:lnTo>
                  <a:pt x="6725411" y="356737"/>
                </a:lnTo>
                <a:lnTo>
                  <a:pt x="6724650" y="359785"/>
                </a:lnTo>
                <a:lnTo>
                  <a:pt x="6695694" y="472561"/>
                </a:lnTo>
                <a:lnTo>
                  <a:pt x="6767502" y="243961"/>
                </a:lnTo>
                <a:close/>
              </a:path>
              <a:path w="7648194" h="1466971">
                <a:moveTo>
                  <a:pt x="6760123" y="243961"/>
                </a:moveTo>
                <a:lnTo>
                  <a:pt x="6753910" y="243961"/>
                </a:lnTo>
                <a:lnTo>
                  <a:pt x="6729082" y="323229"/>
                </a:lnTo>
                <a:lnTo>
                  <a:pt x="6760123" y="243961"/>
                </a:lnTo>
                <a:close/>
              </a:path>
              <a:path w="7648194" h="1466971">
                <a:moveTo>
                  <a:pt x="5168645" y="440557"/>
                </a:moveTo>
                <a:lnTo>
                  <a:pt x="5169408" y="436747"/>
                </a:lnTo>
                <a:lnTo>
                  <a:pt x="5163312" y="429889"/>
                </a:lnTo>
                <a:lnTo>
                  <a:pt x="5176266" y="333115"/>
                </a:lnTo>
                <a:lnTo>
                  <a:pt x="5170170" y="326257"/>
                </a:lnTo>
                <a:lnTo>
                  <a:pt x="5183124" y="323971"/>
                </a:lnTo>
                <a:lnTo>
                  <a:pt x="5180838" y="320923"/>
                </a:lnTo>
                <a:lnTo>
                  <a:pt x="5086278" y="324545"/>
                </a:lnTo>
                <a:lnTo>
                  <a:pt x="5169389" y="332460"/>
                </a:lnTo>
                <a:lnTo>
                  <a:pt x="5157198" y="429307"/>
                </a:lnTo>
                <a:lnTo>
                  <a:pt x="5156454" y="435223"/>
                </a:lnTo>
                <a:lnTo>
                  <a:pt x="5114544" y="437509"/>
                </a:lnTo>
                <a:lnTo>
                  <a:pt x="5162550" y="442843"/>
                </a:lnTo>
                <a:lnTo>
                  <a:pt x="5168645" y="440557"/>
                </a:lnTo>
                <a:close/>
              </a:path>
              <a:path w="7648194" h="1466971">
                <a:moveTo>
                  <a:pt x="5183124" y="327781"/>
                </a:moveTo>
                <a:lnTo>
                  <a:pt x="5183124" y="323971"/>
                </a:lnTo>
                <a:lnTo>
                  <a:pt x="5170170" y="326257"/>
                </a:lnTo>
                <a:lnTo>
                  <a:pt x="5176266" y="333115"/>
                </a:lnTo>
                <a:lnTo>
                  <a:pt x="5163312" y="429889"/>
                </a:lnTo>
                <a:lnTo>
                  <a:pt x="5169408" y="436747"/>
                </a:lnTo>
                <a:lnTo>
                  <a:pt x="5183124" y="327781"/>
                </a:lnTo>
                <a:close/>
              </a:path>
              <a:path w="7648194" h="1466971">
                <a:moveTo>
                  <a:pt x="5180838" y="320923"/>
                </a:moveTo>
                <a:lnTo>
                  <a:pt x="5177790" y="320161"/>
                </a:lnTo>
                <a:lnTo>
                  <a:pt x="5087112" y="317875"/>
                </a:lnTo>
                <a:lnTo>
                  <a:pt x="5086278" y="324545"/>
                </a:lnTo>
                <a:lnTo>
                  <a:pt x="5180838" y="320923"/>
                </a:lnTo>
                <a:close/>
              </a:path>
              <a:path w="7648194" h="1466971">
                <a:moveTo>
                  <a:pt x="5156454" y="435223"/>
                </a:moveTo>
                <a:lnTo>
                  <a:pt x="5157198" y="429307"/>
                </a:lnTo>
                <a:lnTo>
                  <a:pt x="5062728" y="432175"/>
                </a:lnTo>
                <a:lnTo>
                  <a:pt x="5066538" y="433699"/>
                </a:lnTo>
                <a:lnTo>
                  <a:pt x="5114544" y="437509"/>
                </a:lnTo>
                <a:lnTo>
                  <a:pt x="5156454" y="435223"/>
                </a:lnTo>
                <a:close/>
              </a:path>
              <a:path w="7648194" h="1466971">
                <a:moveTo>
                  <a:pt x="5157198" y="429307"/>
                </a:moveTo>
                <a:lnTo>
                  <a:pt x="5073395" y="427603"/>
                </a:lnTo>
                <a:lnTo>
                  <a:pt x="5060442" y="426079"/>
                </a:lnTo>
                <a:lnTo>
                  <a:pt x="5060442" y="427603"/>
                </a:lnTo>
                <a:lnTo>
                  <a:pt x="5062728" y="432175"/>
                </a:lnTo>
                <a:lnTo>
                  <a:pt x="5157198" y="429307"/>
                </a:lnTo>
                <a:close/>
              </a:path>
              <a:path w="7648194" h="1466971">
                <a:moveTo>
                  <a:pt x="6842361" y="526623"/>
                </a:moveTo>
                <a:lnTo>
                  <a:pt x="6891527" y="525901"/>
                </a:lnTo>
                <a:lnTo>
                  <a:pt x="6897623" y="519805"/>
                </a:lnTo>
                <a:lnTo>
                  <a:pt x="6904384" y="523564"/>
                </a:lnTo>
                <a:lnTo>
                  <a:pt x="6903920" y="510914"/>
                </a:lnTo>
                <a:lnTo>
                  <a:pt x="6891041" y="513258"/>
                </a:lnTo>
                <a:lnTo>
                  <a:pt x="6891296" y="519882"/>
                </a:lnTo>
                <a:lnTo>
                  <a:pt x="6843837" y="520461"/>
                </a:lnTo>
                <a:lnTo>
                  <a:pt x="6835140" y="520567"/>
                </a:lnTo>
                <a:lnTo>
                  <a:pt x="6829044" y="525139"/>
                </a:lnTo>
                <a:lnTo>
                  <a:pt x="6841998" y="528187"/>
                </a:lnTo>
                <a:lnTo>
                  <a:pt x="6842361" y="526623"/>
                </a:lnTo>
                <a:close/>
              </a:path>
              <a:path w="7648194" h="1466971">
                <a:moveTo>
                  <a:pt x="6898386" y="532759"/>
                </a:moveTo>
                <a:lnTo>
                  <a:pt x="6899909" y="531997"/>
                </a:lnTo>
                <a:lnTo>
                  <a:pt x="6902958" y="530473"/>
                </a:lnTo>
                <a:lnTo>
                  <a:pt x="6829044" y="528949"/>
                </a:lnTo>
                <a:lnTo>
                  <a:pt x="6832092" y="532759"/>
                </a:lnTo>
                <a:lnTo>
                  <a:pt x="6835902" y="533521"/>
                </a:lnTo>
                <a:lnTo>
                  <a:pt x="6898386" y="532759"/>
                </a:lnTo>
                <a:close/>
              </a:path>
              <a:path w="7648194" h="1466971">
                <a:moveTo>
                  <a:pt x="6904482" y="527425"/>
                </a:moveTo>
                <a:lnTo>
                  <a:pt x="6842361" y="526623"/>
                </a:lnTo>
                <a:lnTo>
                  <a:pt x="6841998" y="528187"/>
                </a:lnTo>
                <a:lnTo>
                  <a:pt x="6829044" y="525139"/>
                </a:lnTo>
                <a:lnTo>
                  <a:pt x="6829044" y="528949"/>
                </a:lnTo>
                <a:lnTo>
                  <a:pt x="6902958" y="530473"/>
                </a:lnTo>
                <a:lnTo>
                  <a:pt x="6904482" y="527425"/>
                </a:lnTo>
                <a:close/>
              </a:path>
              <a:path w="7648194" h="1466971">
                <a:moveTo>
                  <a:pt x="6904384" y="523564"/>
                </a:moveTo>
                <a:lnTo>
                  <a:pt x="6897623" y="519805"/>
                </a:lnTo>
                <a:lnTo>
                  <a:pt x="6891527" y="525901"/>
                </a:lnTo>
                <a:lnTo>
                  <a:pt x="6842361" y="526623"/>
                </a:lnTo>
                <a:lnTo>
                  <a:pt x="6904482" y="527425"/>
                </a:lnTo>
                <a:lnTo>
                  <a:pt x="6904384" y="523564"/>
                </a:lnTo>
                <a:close/>
              </a:path>
              <a:path w="7648194" h="1466971">
                <a:moveTo>
                  <a:pt x="6903920" y="510914"/>
                </a:moveTo>
                <a:lnTo>
                  <a:pt x="6903557" y="498247"/>
                </a:lnTo>
                <a:lnTo>
                  <a:pt x="6903285" y="485566"/>
                </a:lnTo>
                <a:lnTo>
                  <a:pt x="6903091" y="472874"/>
                </a:lnTo>
                <a:lnTo>
                  <a:pt x="6902896" y="447463"/>
                </a:lnTo>
                <a:lnTo>
                  <a:pt x="6903035" y="371177"/>
                </a:lnTo>
                <a:lnTo>
                  <a:pt x="6890095" y="360796"/>
                </a:lnTo>
                <a:lnTo>
                  <a:pt x="6889949" y="411662"/>
                </a:lnTo>
                <a:lnTo>
                  <a:pt x="6890023" y="462527"/>
                </a:lnTo>
                <a:lnTo>
                  <a:pt x="6890161" y="475228"/>
                </a:lnTo>
                <a:lnTo>
                  <a:pt x="6890369" y="487919"/>
                </a:lnTo>
                <a:lnTo>
                  <a:pt x="6890659" y="500596"/>
                </a:lnTo>
                <a:lnTo>
                  <a:pt x="6891041" y="513258"/>
                </a:lnTo>
                <a:lnTo>
                  <a:pt x="6903920" y="510914"/>
                </a:lnTo>
                <a:close/>
              </a:path>
              <a:path w="7648194" h="1466971">
                <a:moveTo>
                  <a:pt x="6902958" y="319399"/>
                </a:moveTo>
                <a:lnTo>
                  <a:pt x="6890765" y="317113"/>
                </a:lnTo>
                <a:lnTo>
                  <a:pt x="6890765" y="315589"/>
                </a:lnTo>
                <a:lnTo>
                  <a:pt x="6889990" y="318020"/>
                </a:lnTo>
                <a:lnTo>
                  <a:pt x="6890004" y="332353"/>
                </a:lnTo>
                <a:lnTo>
                  <a:pt x="6899222" y="331539"/>
                </a:lnTo>
                <a:lnTo>
                  <a:pt x="6895453" y="343671"/>
                </a:lnTo>
                <a:lnTo>
                  <a:pt x="6891662" y="355798"/>
                </a:lnTo>
                <a:lnTo>
                  <a:pt x="6890095" y="360796"/>
                </a:lnTo>
                <a:lnTo>
                  <a:pt x="6903035" y="371177"/>
                </a:lnTo>
                <a:lnTo>
                  <a:pt x="6902958" y="319399"/>
                </a:lnTo>
                <a:close/>
              </a:path>
              <a:path w="7648194" h="1466971">
                <a:moveTo>
                  <a:pt x="6903719" y="317113"/>
                </a:moveTo>
                <a:lnTo>
                  <a:pt x="6903719" y="314065"/>
                </a:lnTo>
                <a:lnTo>
                  <a:pt x="6890765" y="315589"/>
                </a:lnTo>
                <a:lnTo>
                  <a:pt x="6890765" y="317113"/>
                </a:lnTo>
                <a:lnTo>
                  <a:pt x="6902958" y="319399"/>
                </a:lnTo>
                <a:lnTo>
                  <a:pt x="6902958" y="333115"/>
                </a:lnTo>
                <a:lnTo>
                  <a:pt x="6903719" y="317113"/>
                </a:lnTo>
                <a:close/>
              </a:path>
              <a:path w="7648194" h="1466971">
                <a:moveTo>
                  <a:pt x="6903719" y="314065"/>
                </a:moveTo>
                <a:lnTo>
                  <a:pt x="6901434" y="311779"/>
                </a:lnTo>
                <a:lnTo>
                  <a:pt x="6897623" y="311017"/>
                </a:lnTo>
                <a:lnTo>
                  <a:pt x="6894575" y="310255"/>
                </a:lnTo>
                <a:lnTo>
                  <a:pt x="6891527" y="312541"/>
                </a:lnTo>
                <a:lnTo>
                  <a:pt x="6890765" y="315589"/>
                </a:lnTo>
                <a:lnTo>
                  <a:pt x="6903719" y="314065"/>
                </a:lnTo>
                <a:close/>
              </a:path>
              <a:path w="7648194" h="1466971">
                <a:moveTo>
                  <a:pt x="6843837" y="520461"/>
                </a:moveTo>
                <a:lnTo>
                  <a:pt x="6845318" y="514272"/>
                </a:lnTo>
                <a:lnTo>
                  <a:pt x="6848405" y="501956"/>
                </a:lnTo>
                <a:lnTo>
                  <a:pt x="6851612" y="489670"/>
                </a:lnTo>
                <a:lnTo>
                  <a:pt x="6854928" y="477413"/>
                </a:lnTo>
                <a:lnTo>
                  <a:pt x="6858341" y="465182"/>
                </a:lnTo>
                <a:lnTo>
                  <a:pt x="6861842" y="452973"/>
                </a:lnTo>
                <a:lnTo>
                  <a:pt x="6865418" y="440785"/>
                </a:lnTo>
                <a:lnTo>
                  <a:pt x="6869060" y="428614"/>
                </a:lnTo>
                <a:lnTo>
                  <a:pt x="6872755" y="416458"/>
                </a:lnTo>
                <a:lnTo>
                  <a:pt x="6876494" y="404313"/>
                </a:lnTo>
                <a:lnTo>
                  <a:pt x="6880265" y="392178"/>
                </a:lnTo>
                <a:lnTo>
                  <a:pt x="6884057" y="380048"/>
                </a:lnTo>
                <a:lnTo>
                  <a:pt x="6887860" y="367923"/>
                </a:lnTo>
                <a:lnTo>
                  <a:pt x="6890095" y="360796"/>
                </a:lnTo>
                <a:lnTo>
                  <a:pt x="6890025" y="335456"/>
                </a:lnTo>
                <a:lnTo>
                  <a:pt x="6895453" y="343671"/>
                </a:lnTo>
                <a:lnTo>
                  <a:pt x="6890004" y="332353"/>
                </a:lnTo>
                <a:lnTo>
                  <a:pt x="6882282" y="342228"/>
                </a:lnTo>
                <a:lnTo>
                  <a:pt x="6878447" y="354339"/>
                </a:lnTo>
                <a:lnTo>
                  <a:pt x="6874632" y="366456"/>
                </a:lnTo>
                <a:lnTo>
                  <a:pt x="6870842" y="378581"/>
                </a:lnTo>
                <a:lnTo>
                  <a:pt x="6867081" y="390714"/>
                </a:lnTo>
                <a:lnTo>
                  <a:pt x="6863354" y="402858"/>
                </a:lnTo>
                <a:lnTo>
                  <a:pt x="6859666" y="415013"/>
                </a:lnTo>
                <a:lnTo>
                  <a:pt x="6856022" y="427181"/>
                </a:lnTo>
                <a:lnTo>
                  <a:pt x="6852427" y="439363"/>
                </a:lnTo>
                <a:lnTo>
                  <a:pt x="6848886" y="451560"/>
                </a:lnTo>
                <a:lnTo>
                  <a:pt x="6845404" y="463774"/>
                </a:lnTo>
                <a:lnTo>
                  <a:pt x="6841985" y="476006"/>
                </a:lnTo>
                <a:lnTo>
                  <a:pt x="6838634" y="488257"/>
                </a:lnTo>
                <a:lnTo>
                  <a:pt x="6835358" y="500529"/>
                </a:lnTo>
                <a:lnTo>
                  <a:pt x="6832159" y="512822"/>
                </a:lnTo>
                <a:lnTo>
                  <a:pt x="6835140" y="520567"/>
                </a:lnTo>
                <a:lnTo>
                  <a:pt x="6843837" y="520461"/>
                </a:lnTo>
                <a:close/>
              </a:path>
              <a:path w="7648194" h="1466971">
                <a:moveTo>
                  <a:pt x="6890004" y="332353"/>
                </a:moveTo>
                <a:lnTo>
                  <a:pt x="6889990" y="318020"/>
                </a:lnTo>
                <a:lnTo>
                  <a:pt x="6886131" y="330122"/>
                </a:lnTo>
                <a:lnTo>
                  <a:pt x="6882282" y="342228"/>
                </a:lnTo>
                <a:lnTo>
                  <a:pt x="6890004" y="332353"/>
                </a:lnTo>
                <a:close/>
              </a:path>
              <a:path w="7648194" h="1466971">
                <a:moveTo>
                  <a:pt x="6891662" y="355798"/>
                </a:moveTo>
                <a:lnTo>
                  <a:pt x="6895453" y="343671"/>
                </a:lnTo>
                <a:lnTo>
                  <a:pt x="6890025" y="335456"/>
                </a:lnTo>
                <a:lnTo>
                  <a:pt x="6890081" y="348131"/>
                </a:lnTo>
                <a:lnTo>
                  <a:pt x="6890095" y="360796"/>
                </a:lnTo>
                <a:lnTo>
                  <a:pt x="6891662" y="355798"/>
                </a:lnTo>
                <a:close/>
              </a:path>
              <a:path w="7648194" h="1466971">
                <a:moveTo>
                  <a:pt x="4650485" y="243961"/>
                </a:moveTo>
                <a:lnTo>
                  <a:pt x="4640198" y="243961"/>
                </a:lnTo>
                <a:lnTo>
                  <a:pt x="4641342" y="245485"/>
                </a:lnTo>
                <a:lnTo>
                  <a:pt x="4647438" y="245485"/>
                </a:lnTo>
                <a:lnTo>
                  <a:pt x="4650485" y="243961"/>
                </a:lnTo>
                <a:close/>
              </a:path>
              <a:path w="7648194" h="1466971">
                <a:moveTo>
                  <a:pt x="6557009" y="349117"/>
                </a:moveTo>
                <a:lnTo>
                  <a:pt x="6550913" y="341497"/>
                </a:lnTo>
                <a:lnTo>
                  <a:pt x="6557896" y="341878"/>
                </a:lnTo>
                <a:lnTo>
                  <a:pt x="6561582" y="311779"/>
                </a:lnTo>
                <a:lnTo>
                  <a:pt x="6544056" y="347593"/>
                </a:lnTo>
                <a:lnTo>
                  <a:pt x="6544056" y="350641"/>
                </a:lnTo>
                <a:lnTo>
                  <a:pt x="6546342" y="353689"/>
                </a:lnTo>
                <a:lnTo>
                  <a:pt x="6550152" y="354451"/>
                </a:lnTo>
                <a:lnTo>
                  <a:pt x="6712458" y="355213"/>
                </a:lnTo>
                <a:lnTo>
                  <a:pt x="6557009" y="349117"/>
                </a:lnTo>
                <a:close/>
              </a:path>
              <a:path w="7648194" h="1466971">
                <a:moveTo>
                  <a:pt x="6502500" y="333784"/>
                </a:moveTo>
                <a:lnTo>
                  <a:pt x="6500212" y="323280"/>
                </a:lnTo>
                <a:lnTo>
                  <a:pt x="6488518" y="332045"/>
                </a:lnTo>
                <a:lnTo>
                  <a:pt x="6491557" y="341714"/>
                </a:lnTo>
                <a:lnTo>
                  <a:pt x="6505956" y="343021"/>
                </a:lnTo>
                <a:lnTo>
                  <a:pt x="6506548" y="343474"/>
                </a:lnTo>
                <a:lnTo>
                  <a:pt x="6502500" y="333784"/>
                </a:lnTo>
                <a:close/>
              </a:path>
              <a:path w="7648194" h="1466971">
                <a:moveTo>
                  <a:pt x="6500212" y="323280"/>
                </a:moveTo>
                <a:lnTo>
                  <a:pt x="6499693" y="312544"/>
                </a:lnTo>
                <a:lnTo>
                  <a:pt x="6500952" y="302157"/>
                </a:lnTo>
                <a:lnTo>
                  <a:pt x="6503998" y="292703"/>
                </a:lnTo>
                <a:lnTo>
                  <a:pt x="6508840" y="284762"/>
                </a:lnTo>
                <a:lnTo>
                  <a:pt x="6515487" y="278916"/>
                </a:lnTo>
                <a:lnTo>
                  <a:pt x="6523947" y="275749"/>
                </a:lnTo>
                <a:lnTo>
                  <a:pt x="6534228" y="275841"/>
                </a:lnTo>
                <a:lnTo>
                  <a:pt x="6546342" y="279775"/>
                </a:lnTo>
                <a:lnTo>
                  <a:pt x="6547865" y="282061"/>
                </a:lnTo>
                <a:lnTo>
                  <a:pt x="6561556" y="280372"/>
                </a:lnTo>
                <a:lnTo>
                  <a:pt x="6560159" y="275228"/>
                </a:lnTo>
                <a:lnTo>
                  <a:pt x="6499499" y="275813"/>
                </a:lnTo>
                <a:lnTo>
                  <a:pt x="6494307" y="283421"/>
                </a:lnTo>
                <a:lnTo>
                  <a:pt x="6490429" y="292148"/>
                </a:lnTo>
                <a:lnTo>
                  <a:pt x="6487888" y="301684"/>
                </a:lnTo>
                <a:lnTo>
                  <a:pt x="6486707" y="311720"/>
                </a:lnTo>
                <a:lnTo>
                  <a:pt x="6486909" y="321943"/>
                </a:lnTo>
                <a:lnTo>
                  <a:pt x="6488518" y="332045"/>
                </a:lnTo>
                <a:lnTo>
                  <a:pt x="6500212" y="323280"/>
                </a:lnTo>
                <a:close/>
              </a:path>
              <a:path w="7648194" h="1466971">
                <a:moveTo>
                  <a:pt x="6560159" y="275228"/>
                </a:moveTo>
                <a:lnTo>
                  <a:pt x="6556248" y="272155"/>
                </a:lnTo>
                <a:lnTo>
                  <a:pt x="6556248" y="271393"/>
                </a:lnTo>
                <a:lnTo>
                  <a:pt x="6553200" y="269107"/>
                </a:lnTo>
                <a:lnTo>
                  <a:pt x="6544351" y="265423"/>
                </a:lnTo>
                <a:lnTo>
                  <a:pt x="6505981" y="269634"/>
                </a:lnTo>
                <a:lnTo>
                  <a:pt x="6499499" y="275813"/>
                </a:lnTo>
                <a:lnTo>
                  <a:pt x="6560159" y="275228"/>
                </a:lnTo>
                <a:close/>
              </a:path>
              <a:path w="7648194" h="1466971">
                <a:moveTo>
                  <a:pt x="6544351" y="265423"/>
                </a:moveTo>
                <a:lnTo>
                  <a:pt x="6532939" y="262780"/>
                </a:lnTo>
                <a:lnTo>
                  <a:pt x="6522725" y="262808"/>
                </a:lnTo>
                <a:lnTo>
                  <a:pt x="6513731" y="265196"/>
                </a:lnTo>
                <a:lnTo>
                  <a:pt x="6505981" y="269634"/>
                </a:lnTo>
                <a:lnTo>
                  <a:pt x="6544351" y="265423"/>
                </a:lnTo>
                <a:close/>
              </a:path>
              <a:path w="7648194" h="1466971">
                <a:moveTo>
                  <a:pt x="6718554" y="362071"/>
                </a:moveTo>
                <a:lnTo>
                  <a:pt x="6721602" y="362071"/>
                </a:lnTo>
                <a:lnTo>
                  <a:pt x="6724650" y="359785"/>
                </a:lnTo>
                <a:lnTo>
                  <a:pt x="6725411" y="356737"/>
                </a:lnTo>
                <a:lnTo>
                  <a:pt x="6726405" y="347576"/>
                </a:lnTo>
                <a:lnTo>
                  <a:pt x="6727816" y="335285"/>
                </a:lnTo>
                <a:lnTo>
                  <a:pt x="6729082" y="323229"/>
                </a:lnTo>
                <a:lnTo>
                  <a:pt x="6719315" y="349117"/>
                </a:lnTo>
                <a:lnTo>
                  <a:pt x="6712458" y="355213"/>
                </a:lnTo>
                <a:lnTo>
                  <a:pt x="6592061" y="356737"/>
                </a:lnTo>
                <a:lnTo>
                  <a:pt x="6634734" y="359023"/>
                </a:lnTo>
                <a:lnTo>
                  <a:pt x="6676644" y="360547"/>
                </a:lnTo>
                <a:lnTo>
                  <a:pt x="6716934" y="362012"/>
                </a:lnTo>
                <a:lnTo>
                  <a:pt x="6686631" y="458761"/>
                </a:lnTo>
                <a:lnTo>
                  <a:pt x="6718554" y="362071"/>
                </a:lnTo>
                <a:close/>
              </a:path>
              <a:path w="7648194" h="1466971">
                <a:moveTo>
                  <a:pt x="6719315" y="349117"/>
                </a:moveTo>
                <a:lnTo>
                  <a:pt x="6729082" y="323229"/>
                </a:lnTo>
                <a:lnTo>
                  <a:pt x="6715280" y="330452"/>
                </a:lnTo>
                <a:lnTo>
                  <a:pt x="6713823" y="342912"/>
                </a:lnTo>
                <a:lnTo>
                  <a:pt x="6713159" y="348897"/>
                </a:lnTo>
                <a:lnTo>
                  <a:pt x="6712458" y="355213"/>
                </a:lnTo>
                <a:lnTo>
                  <a:pt x="6719315" y="349117"/>
                </a:lnTo>
                <a:close/>
              </a:path>
              <a:path w="7648194" h="1466971">
                <a:moveTo>
                  <a:pt x="6729082" y="323229"/>
                </a:moveTo>
                <a:lnTo>
                  <a:pt x="6729141" y="322661"/>
                </a:lnTo>
                <a:lnTo>
                  <a:pt x="6730137" y="309858"/>
                </a:lnTo>
                <a:lnTo>
                  <a:pt x="6730557" y="297030"/>
                </a:lnTo>
                <a:lnTo>
                  <a:pt x="6730159" y="284330"/>
                </a:lnTo>
                <a:lnTo>
                  <a:pt x="6728696" y="271912"/>
                </a:lnTo>
                <a:lnTo>
                  <a:pt x="6725925" y="259928"/>
                </a:lnTo>
                <a:lnTo>
                  <a:pt x="6710171" y="254629"/>
                </a:lnTo>
                <a:lnTo>
                  <a:pt x="6711069" y="256176"/>
                </a:lnTo>
                <a:lnTo>
                  <a:pt x="6714639" y="268155"/>
                </a:lnTo>
                <a:lnTo>
                  <a:pt x="6716708" y="280385"/>
                </a:lnTo>
                <a:lnTo>
                  <a:pt x="6717542" y="292798"/>
                </a:lnTo>
                <a:lnTo>
                  <a:pt x="6717405" y="305326"/>
                </a:lnTo>
                <a:lnTo>
                  <a:pt x="6716562" y="317900"/>
                </a:lnTo>
                <a:lnTo>
                  <a:pt x="6715280" y="330452"/>
                </a:lnTo>
                <a:lnTo>
                  <a:pt x="6729082" y="323229"/>
                </a:lnTo>
                <a:close/>
              </a:path>
              <a:path w="7648194" h="1466971">
                <a:moveTo>
                  <a:pt x="6721602" y="248533"/>
                </a:moveTo>
                <a:lnTo>
                  <a:pt x="6721602" y="247771"/>
                </a:lnTo>
                <a:lnTo>
                  <a:pt x="6718974" y="243961"/>
                </a:lnTo>
                <a:lnTo>
                  <a:pt x="6702248" y="243961"/>
                </a:lnTo>
                <a:lnTo>
                  <a:pt x="6704043" y="245755"/>
                </a:lnTo>
                <a:lnTo>
                  <a:pt x="6710171" y="254629"/>
                </a:lnTo>
                <a:lnTo>
                  <a:pt x="6725925" y="259928"/>
                </a:lnTo>
                <a:lnTo>
                  <a:pt x="6721602" y="248533"/>
                </a:lnTo>
                <a:close/>
              </a:path>
              <a:path w="7648194" h="1466971">
                <a:moveTo>
                  <a:pt x="6692646" y="477133"/>
                </a:moveTo>
                <a:lnTo>
                  <a:pt x="6695694" y="472561"/>
                </a:lnTo>
                <a:lnTo>
                  <a:pt x="6694169" y="467227"/>
                </a:lnTo>
                <a:lnTo>
                  <a:pt x="6721602" y="362071"/>
                </a:lnTo>
                <a:lnTo>
                  <a:pt x="6718554" y="362071"/>
                </a:lnTo>
                <a:lnTo>
                  <a:pt x="6686631" y="458761"/>
                </a:lnTo>
                <a:lnTo>
                  <a:pt x="6688345" y="460481"/>
                </a:lnTo>
                <a:lnTo>
                  <a:pt x="6683502" y="468751"/>
                </a:lnTo>
                <a:lnTo>
                  <a:pt x="6684263" y="474847"/>
                </a:lnTo>
                <a:lnTo>
                  <a:pt x="6688073" y="477895"/>
                </a:lnTo>
                <a:lnTo>
                  <a:pt x="6692646" y="477133"/>
                </a:lnTo>
                <a:close/>
              </a:path>
              <a:path w="7648194" h="1466971">
                <a:moveTo>
                  <a:pt x="6724650" y="359785"/>
                </a:moveTo>
                <a:lnTo>
                  <a:pt x="6721602" y="362071"/>
                </a:lnTo>
                <a:lnTo>
                  <a:pt x="6694169" y="467227"/>
                </a:lnTo>
                <a:lnTo>
                  <a:pt x="6695694" y="472561"/>
                </a:lnTo>
                <a:lnTo>
                  <a:pt x="6724650" y="359785"/>
                </a:lnTo>
                <a:close/>
              </a:path>
              <a:path w="7648194" h="1466971">
                <a:moveTo>
                  <a:pt x="6683502" y="468751"/>
                </a:moveTo>
                <a:lnTo>
                  <a:pt x="6686631" y="458761"/>
                </a:lnTo>
                <a:lnTo>
                  <a:pt x="6679836" y="451942"/>
                </a:lnTo>
                <a:lnTo>
                  <a:pt x="6670508" y="443805"/>
                </a:lnTo>
                <a:lnTo>
                  <a:pt x="6660470" y="436028"/>
                </a:lnTo>
                <a:lnTo>
                  <a:pt x="6649831" y="428574"/>
                </a:lnTo>
                <a:lnTo>
                  <a:pt x="6613150" y="421412"/>
                </a:lnTo>
                <a:lnTo>
                  <a:pt x="6624078" y="428002"/>
                </a:lnTo>
                <a:lnTo>
                  <a:pt x="6634986" y="434721"/>
                </a:lnTo>
                <a:lnTo>
                  <a:pt x="6645732" y="441699"/>
                </a:lnTo>
                <a:lnTo>
                  <a:pt x="6656175" y="449069"/>
                </a:lnTo>
                <a:lnTo>
                  <a:pt x="6666172" y="456963"/>
                </a:lnTo>
                <a:lnTo>
                  <a:pt x="6675582" y="465512"/>
                </a:lnTo>
                <a:lnTo>
                  <a:pt x="6684263" y="474847"/>
                </a:lnTo>
                <a:lnTo>
                  <a:pt x="6683502" y="468751"/>
                </a:lnTo>
                <a:close/>
              </a:path>
              <a:path w="7648194" h="1466971">
                <a:moveTo>
                  <a:pt x="6638697" y="421402"/>
                </a:moveTo>
                <a:lnTo>
                  <a:pt x="6627177" y="414472"/>
                </a:lnTo>
                <a:lnTo>
                  <a:pt x="6615380" y="407747"/>
                </a:lnTo>
                <a:lnTo>
                  <a:pt x="6603414" y="401186"/>
                </a:lnTo>
                <a:lnTo>
                  <a:pt x="6591386" y="394749"/>
                </a:lnTo>
                <a:lnTo>
                  <a:pt x="6579406" y="388398"/>
                </a:lnTo>
                <a:lnTo>
                  <a:pt x="6567581" y="382093"/>
                </a:lnTo>
                <a:lnTo>
                  <a:pt x="6556020" y="375794"/>
                </a:lnTo>
                <a:lnTo>
                  <a:pt x="6544831" y="369463"/>
                </a:lnTo>
                <a:lnTo>
                  <a:pt x="6534121" y="363059"/>
                </a:lnTo>
                <a:lnTo>
                  <a:pt x="6524000" y="356544"/>
                </a:lnTo>
                <a:lnTo>
                  <a:pt x="6496049" y="350641"/>
                </a:lnTo>
                <a:lnTo>
                  <a:pt x="6496812" y="351403"/>
                </a:lnTo>
                <a:lnTo>
                  <a:pt x="6504156" y="358760"/>
                </a:lnTo>
                <a:lnTo>
                  <a:pt x="6513347" y="365895"/>
                </a:lnTo>
                <a:lnTo>
                  <a:pt x="6524039" y="372885"/>
                </a:lnTo>
                <a:lnTo>
                  <a:pt x="6535815" y="379722"/>
                </a:lnTo>
                <a:lnTo>
                  <a:pt x="6548256" y="386395"/>
                </a:lnTo>
                <a:lnTo>
                  <a:pt x="6560943" y="392893"/>
                </a:lnTo>
                <a:lnTo>
                  <a:pt x="6573457" y="399206"/>
                </a:lnTo>
                <a:lnTo>
                  <a:pt x="6585380" y="405325"/>
                </a:lnTo>
                <a:lnTo>
                  <a:pt x="6596293" y="411238"/>
                </a:lnTo>
                <a:lnTo>
                  <a:pt x="6605777" y="416935"/>
                </a:lnTo>
                <a:lnTo>
                  <a:pt x="6613150" y="421412"/>
                </a:lnTo>
                <a:lnTo>
                  <a:pt x="6649831" y="428574"/>
                </a:lnTo>
                <a:lnTo>
                  <a:pt x="6638697" y="421402"/>
                </a:lnTo>
                <a:close/>
              </a:path>
              <a:path w="7648194" h="1466971">
                <a:moveTo>
                  <a:pt x="6514576" y="349878"/>
                </a:moveTo>
                <a:lnTo>
                  <a:pt x="6505956" y="343021"/>
                </a:lnTo>
                <a:lnTo>
                  <a:pt x="6491557" y="341714"/>
                </a:lnTo>
                <a:lnTo>
                  <a:pt x="6496049" y="350641"/>
                </a:lnTo>
                <a:lnTo>
                  <a:pt x="6524000" y="356544"/>
                </a:lnTo>
                <a:lnTo>
                  <a:pt x="6514576" y="349878"/>
                </a:lnTo>
                <a:close/>
              </a:path>
              <a:path w="7648194" h="1466971">
                <a:moveTo>
                  <a:pt x="6713159" y="348897"/>
                </a:moveTo>
                <a:lnTo>
                  <a:pt x="6676644" y="347593"/>
                </a:lnTo>
                <a:lnTo>
                  <a:pt x="6634734" y="346069"/>
                </a:lnTo>
                <a:lnTo>
                  <a:pt x="6592823" y="343783"/>
                </a:lnTo>
                <a:lnTo>
                  <a:pt x="6557896" y="341878"/>
                </a:lnTo>
                <a:lnTo>
                  <a:pt x="6550913" y="341497"/>
                </a:lnTo>
                <a:lnTo>
                  <a:pt x="6557009" y="349117"/>
                </a:lnTo>
                <a:lnTo>
                  <a:pt x="6712458" y="355213"/>
                </a:lnTo>
                <a:lnTo>
                  <a:pt x="6713159" y="348897"/>
                </a:lnTo>
                <a:close/>
              </a:path>
              <a:path w="7648194" h="1466971">
                <a:moveTo>
                  <a:pt x="6561582" y="311779"/>
                </a:moveTo>
                <a:lnTo>
                  <a:pt x="6563106" y="299587"/>
                </a:lnTo>
                <a:lnTo>
                  <a:pt x="6550152" y="290443"/>
                </a:lnTo>
                <a:lnTo>
                  <a:pt x="6550152" y="298825"/>
                </a:lnTo>
                <a:lnTo>
                  <a:pt x="6549390" y="304159"/>
                </a:lnTo>
                <a:lnTo>
                  <a:pt x="6548627" y="310255"/>
                </a:lnTo>
                <a:lnTo>
                  <a:pt x="6544056" y="347593"/>
                </a:lnTo>
                <a:lnTo>
                  <a:pt x="6561582" y="311779"/>
                </a:lnTo>
                <a:close/>
              </a:path>
              <a:path w="7648194" h="1466971">
                <a:moveTo>
                  <a:pt x="6563106" y="289681"/>
                </a:moveTo>
                <a:lnTo>
                  <a:pt x="6562344" y="285109"/>
                </a:lnTo>
                <a:lnTo>
                  <a:pt x="6561556" y="280372"/>
                </a:lnTo>
                <a:lnTo>
                  <a:pt x="6547865" y="282061"/>
                </a:lnTo>
                <a:lnTo>
                  <a:pt x="6549390" y="286633"/>
                </a:lnTo>
                <a:lnTo>
                  <a:pt x="6550152" y="290443"/>
                </a:lnTo>
                <a:lnTo>
                  <a:pt x="6563106" y="299587"/>
                </a:lnTo>
                <a:lnTo>
                  <a:pt x="6563106" y="289681"/>
                </a:lnTo>
                <a:close/>
              </a:path>
              <a:path w="7648194" h="1466971">
                <a:moveTo>
                  <a:pt x="6315098" y="327973"/>
                </a:moveTo>
                <a:lnTo>
                  <a:pt x="6310472" y="243961"/>
                </a:lnTo>
                <a:lnTo>
                  <a:pt x="6307405" y="243961"/>
                </a:lnTo>
                <a:lnTo>
                  <a:pt x="6315514" y="340392"/>
                </a:lnTo>
                <a:lnTo>
                  <a:pt x="6315098" y="327973"/>
                </a:lnTo>
                <a:close/>
              </a:path>
              <a:path w="7648194" h="1466971">
                <a:moveTo>
                  <a:pt x="6473190" y="506851"/>
                </a:moveTo>
                <a:lnTo>
                  <a:pt x="6403847" y="501517"/>
                </a:lnTo>
                <a:lnTo>
                  <a:pt x="6339462" y="495857"/>
                </a:lnTo>
                <a:lnTo>
                  <a:pt x="6331636" y="394352"/>
                </a:lnTo>
                <a:lnTo>
                  <a:pt x="6334506" y="495421"/>
                </a:lnTo>
                <a:lnTo>
                  <a:pt x="6339840" y="500755"/>
                </a:lnTo>
                <a:lnTo>
                  <a:pt x="6326886" y="502279"/>
                </a:lnTo>
                <a:lnTo>
                  <a:pt x="6327647" y="505327"/>
                </a:lnTo>
                <a:lnTo>
                  <a:pt x="6329934" y="507613"/>
                </a:lnTo>
                <a:lnTo>
                  <a:pt x="6473190" y="506851"/>
                </a:lnTo>
                <a:close/>
              </a:path>
              <a:path w="7648194" h="1466971">
                <a:moveTo>
                  <a:pt x="6535782" y="595624"/>
                </a:moveTo>
                <a:lnTo>
                  <a:pt x="6538466" y="585651"/>
                </a:lnTo>
                <a:lnTo>
                  <a:pt x="6539986" y="574988"/>
                </a:lnTo>
                <a:lnTo>
                  <a:pt x="6540366" y="563887"/>
                </a:lnTo>
                <a:lnTo>
                  <a:pt x="6539630" y="552600"/>
                </a:lnTo>
                <a:lnTo>
                  <a:pt x="6537804" y="541378"/>
                </a:lnTo>
                <a:lnTo>
                  <a:pt x="6521196" y="531235"/>
                </a:lnTo>
                <a:lnTo>
                  <a:pt x="6534911" y="530473"/>
                </a:lnTo>
                <a:lnTo>
                  <a:pt x="6534911" y="529711"/>
                </a:lnTo>
                <a:lnTo>
                  <a:pt x="6520434" y="530473"/>
                </a:lnTo>
                <a:lnTo>
                  <a:pt x="6523482" y="535807"/>
                </a:lnTo>
                <a:lnTo>
                  <a:pt x="6525360" y="542617"/>
                </a:lnTo>
                <a:lnTo>
                  <a:pt x="6526888" y="555398"/>
                </a:lnTo>
                <a:lnTo>
                  <a:pt x="6526770" y="570501"/>
                </a:lnTo>
                <a:lnTo>
                  <a:pt x="6524862" y="585619"/>
                </a:lnTo>
                <a:lnTo>
                  <a:pt x="6521020" y="598446"/>
                </a:lnTo>
                <a:lnTo>
                  <a:pt x="6531908" y="604654"/>
                </a:lnTo>
                <a:lnTo>
                  <a:pt x="6535782" y="595624"/>
                </a:lnTo>
                <a:close/>
              </a:path>
              <a:path w="7648194" h="1466971">
                <a:moveTo>
                  <a:pt x="6504029" y="626322"/>
                </a:moveTo>
                <a:lnTo>
                  <a:pt x="6512906" y="623577"/>
                </a:lnTo>
                <a:lnTo>
                  <a:pt x="6520495" y="618883"/>
                </a:lnTo>
                <a:lnTo>
                  <a:pt x="6462521" y="614293"/>
                </a:lnTo>
                <a:lnTo>
                  <a:pt x="6466332" y="618865"/>
                </a:lnTo>
                <a:lnTo>
                  <a:pt x="6469425" y="620342"/>
                </a:lnTo>
                <a:lnTo>
                  <a:pt x="6482313" y="624956"/>
                </a:lnTo>
                <a:lnTo>
                  <a:pt x="6493839" y="626865"/>
                </a:lnTo>
                <a:lnTo>
                  <a:pt x="6504029" y="626322"/>
                </a:lnTo>
                <a:close/>
              </a:path>
              <a:path w="7648194" h="1466971">
                <a:moveTo>
                  <a:pt x="6526821" y="612492"/>
                </a:moveTo>
                <a:lnTo>
                  <a:pt x="6498790" y="613398"/>
                </a:lnTo>
                <a:lnTo>
                  <a:pt x="6484528" y="612867"/>
                </a:lnTo>
                <a:lnTo>
                  <a:pt x="6459473" y="609721"/>
                </a:lnTo>
                <a:lnTo>
                  <a:pt x="6460236" y="611245"/>
                </a:lnTo>
                <a:lnTo>
                  <a:pt x="6462521" y="614293"/>
                </a:lnTo>
                <a:lnTo>
                  <a:pt x="6520495" y="618883"/>
                </a:lnTo>
                <a:lnTo>
                  <a:pt x="6526821" y="612492"/>
                </a:lnTo>
                <a:close/>
              </a:path>
              <a:path w="7648194" h="1466971">
                <a:moveTo>
                  <a:pt x="6526821" y="612492"/>
                </a:moveTo>
                <a:lnTo>
                  <a:pt x="6531908" y="604654"/>
                </a:lnTo>
                <a:lnTo>
                  <a:pt x="6515100" y="606673"/>
                </a:lnTo>
                <a:lnTo>
                  <a:pt x="6511495" y="609717"/>
                </a:lnTo>
                <a:lnTo>
                  <a:pt x="6498790" y="613398"/>
                </a:lnTo>
                <a:lnTo>
                  <a:pt x="6526821" y="612492"/>
                </a:lnTo>
                <a:close/>
              </a:path>
              <a:path w="7648194" h="1466971">
                <a:moveTo>
                  <a:pt x="6474714" y="608197"/>
                </a:moveTo>
                <a:lnTo>
                  <a:pt x="6473190" y="606673"/>
                </a:lnTo>
                <a:lnTo>
                  <a:pt x="6470904" y="603625"/>
                </a:lnTo>
                <a:lnTo>
                  <a:pt x="6470142" y="600577"/>
                </a:lnTo>
                <a:lnTo>
                  <a:pt x="6457432" y="597538"/>
                </a:lnTo>
                <a:lnTo>
                  <a:pt x="6459473" y="609721"/>
                </a:lnTo>
                <a:lnTo>
                  <a:pt x="6484528" y="612867"/>
                </a:lnTo>
                <a:lnTo>
                  <a:pt x="6474714" y="608197"/>
                </a:lnTo>
                <a:close/>
              </a:path>
              <a:path w="7648194" h="1466971">
                <a:moveTo>
                  <a:pt x="6470142" y="581527"/>
                </a:moveTo>
                <a:lnTo>
                  <a:pt x="6470904" y="574669"/>
                </a:lnTo>
                <a:lnTo>
                  <a:pt x="6458000" y="572392"/>
                </a:lnTo>
                <a:lnTo>
                  <a:pt x="6457091" y="585054"/>
                </a:lnTo>
                <a:lnTo>
                  <a:pt x="6457432" y="597538"/>
                </a:lnTo>
                <a:lnTo>
                  <a:pt x="6470142" y="600577"/>
                </a:lnTo>
                <a:lnTo>
                  <a:pt x="6470142" y="581527"/>
                </a:lnTo>
                <a:close/>
              </a:path>
              <a:path w="7648194" h="1466971">
                <a:moveTo>
                  <a:pt x="6478523" y="513709"/>
                </a:moveTo>
                <a:lnTo>
                  <a:pt x="6471666" y="519805"/>
                </a:lnTo>
                <a:lnTo>
                  <a:pt x="6465140" y="522484"/>
                </a:lnTo>
                <a:lnTo>
                  <a:pt x="6463729" y="534600"/>
                </a:lnTo>
                <a:lnTo>
                  <a:pt x="6461769" y="547040"/>
                </a:lnTo>
                <a:lnTo>
                  <a:pt x="6459709" y="559679"/>
                </a:lnTo>
                <a:lnTo>
                  <a:pt x="6458000" y="572392"/>
                </a:lnTo>
                <a:lnTo>
                  <a:pt x="6470904" y="574669"/>
                </a:lnTo>
                <a:lnTo>
                  <a:pt x="6478523" y="513709"/>
                </a:lnTo>
                <a:close/>
              </a:path>
              <a:path w="7648194" h="1466971">
                <a:moveTo>
                  <a:pt x="6478523" y="513709"/>
                </a:moveTo>
                <a:lnTo>
                  <a:pt x="6478523" y="510661"/>
                </a:lnTo>
                <a:lnTo>
                  <a:pt x="6402323" y="514471"/>
                </a:lnTo>
                <a:lnTo>
                  <a:pt x="6465272" y="519313"/>
                </a:lnTo>
                <a:lnTo>
                  <a:pt x="6471666" y="519805"/>
                </a:lnTo>
                <a:lnTo>
                  <a:pt x="6478523" y="513709"/>
                </a:lnTo>
                <a:close/>
              </a:path>
              <a:path w="7648194" h="1466971">
                <a:moveTo>
                  <a:pt x="6478523" y="510661"/>
                </a:moveTo>
                <a:lnTo>
                  <a:pt x="6476238" y="507613"/>
                </a:lnTo>
                <a:lnTo>
                  <a:pt x="6473190" y="506851"/>
                </a:lnTo>
                <a:lnTo>
                  <a:pt x="6329934" y="507613"/>
                </a:lnTo>
                <a:lnTo>
                  <a:pt x="6332982" y="508375"/>
                </a:lnTo>
                <a:lnTo>
                  <a:pt x="6402323" y="514471"/>
                </a:lnTo>
                <a:lnTo>
                  <a:pt x="6478523" y="510661"/>
                </a:lnTo>
                <a:close/>
              </a:path>
              <a:path w="7648194" h="1466971">
                <a:moveTo>
                  <a:pt x="6339840" y="500755"/>
                </a:moveTo>
                <a:lnTo>
                  <a:pt x="6334506" y="495421"/>
                </a:lnTo>
                <a:lnTo>
                  <a:pt x="6331636" y="394352"/>
                </a:lnTo>
                <a:lnTo>
                  <a:pt x="6326886" y="502279"/>
                </a:lnTo>
                <a:lnTo>
                  <a:pt x="6339840" y="500755"/>
                </a:lnTo>
                <a:close/>
              </a:path>
              <a:path w="7648194" h="1466971">
                <a:moveTo>
                  <a:pt x="6534911" y="529711"/>
                </a:moveTo>
                <a:lnTo>
                  <a:pt x="6531863" y="524377"/>
                </a:lnTo>
                <a:lnTo>
                  <a:pt x="6531102" y="523615"/>
                </a:lnTo>
                <a:lnTo>
                  <a:pt x="6508650" y="520728"/>
                </a:lnTo>
                <a:lnTo>
                  <a:pt x="6518148" y="528187"/>
                </a:lnTo>
                <a:lnTo>
                  <a:pt x="6517386" y="527425"/>
                </a:lnTo>
                <a:lnTo>
                  <a:pt x="6520434" y="530473"/>
                </a:lnTo>
                <a:lnTo>
                  <a:pt x="6534911" y="529711"/>
                </a:lnTo>
                <a:close/>
              </a:path>
              <a:path w="7648194" h="1466971">
                <a:moveTo>
                  <a:pt x="6527292" y="519043"/>
                </a:moveTo>
                <a:lnTo>
                  <a:pt x="6527292" y="518281"/>
                </a:lnTo>
                <a:lnTo>
                  <a:pt x="6518195" y="511210"/>
                </a:lnTo>
                <a:lnTo>
                  <a:pt x="6507870" y="503838"/>
                </a:lnTo>
                <a:lnTo>
                  <a:pt x="6497313" y="496841"/>
                </a:lnTo>
                <a:lnTo>
                  <a:pt x="6486576" y="490122"/>
                </a:lnTo>
                <a:lnTo>
                  <a:pt x="6475713" y="483584"/>
                </a:lnTo>
                <a:lnTo>
                  <a:pt x="6464775" y="477132"/>
                </a:lnTo>
                <a:lnTo>
                  <a:pt x="6453816" y="470668"/>
                </a:lnTo>
                <a:lnTo>
                  <a:pt x="6442887" y="464097"/>
                </a:lnTo>
                <a:lnTo>
                  <a:pt x="6432042" y="457321"/>
                </a:lnTo>
                <a:lnTo>
                  <a:pt x="6429386" y="455673"/>
                </a:lnTo>
                <a:lnTo>
                  <a:pt x="6409743" y="459648"/>
                </a:lnTo>
                <a:lnTo>
                  <a:pt x="6421032" y="466379"/>
                </a:lnTo>
                <a:lnTo>
                  <a:pt x="6432419" y="473031"/>
                </a:lnTo>
                <a:lnTo>
                  <a:pt x="6443832" y="479642"/>
                </a:lnTo>
                <a:lnTo>
                  <a:pt x="6455194" y="486254"/>
                </a:lnTo>
                <a:lnTo>
                  <a:pt x="6466433" y="492906"/>
                </a:lnTo>
                <a:lnTo>
                  <a:pt x="6477472" y="499640"/>
                </a:lnTo>
                <a:lnTo>
                  <a:pt x="6488238" y="506494"/>
                </a:lnTo>
                <a:lnTo>
                  <a:pt x="6498656" y="513510"/>
                </a:lnTo>
                <a:lnTo>
                  <a:pt x="6508650" y="520728"/>
                </a:lnTo>
                <a:lnTo>
                  <a:pt x="6531102" y="523615"/>
                </a:lnTo>
                <a:lnTo>
                  <a:pt x="6527292" y="519043"/>
                </a:lnTo>
                <a:close/>
              </a:path>
              <a:path w="7648194" h="1466971">
                <a:moveTo>
                  <a:pt x="6429386" y="455673"/>
                </a:moveTo>
                <a:lnTo>
                  <a:pt x="6419152" y="449511"/>
                </a:lnTo>
                <a:lnTo>
                  <a:pt x="6408059" y="442919"/>
                </a:lnTo>
                <a:lnTo>
                  <a:pt x="6396537" y="435906"/>
                </a:lnTo>
                <a:lnTo>
                  <a:pt x="6385013" y="428481"/>
                </a:lnTo>
                <a:lnTo>
                  <a:pt x="6373915" y="420653"/>
                </a:lnTo>
                <a:lnTo>
                  <a:pt x="6363672" y="412430"/>
                </a:lnTo>
                <a:lnTo>
                  <a:pt x="6354711" y="403822"/>
                </a:lnTo>
                <a:lnTo>
                  <a:pt x="6347460" y="394837"/>
                </a:lnTo>
                <a:lnTo>
                  <a:pt x="6341717" y="386559"/>
                </a:lnTo>
                <a:lnTo>
                  <a:pt x="6336502" y="376076"/>
                </a:lnTo>
                <a:lnTo>
                  <a:pt x="6331636" y="394352"/>
                </a:lnTo>
                <a:lnTo>
                  <a:pt x="6333926" y="398396"/>
                </a:lnTo>
                <a:lnTo>
                  <a:pt x="6341364" y="408553"/>
                </a:lnTo>
                <a:lnTo>
                  <a:pt x="6348283" y="415324"/>
                </a:lnTo>
                <a:lnTo>
                  <a:pt x="6357407" y="423381"/>
                </a:lnTo>
                <a:lnTo>
                  <a:pt x="6367079" y="431117"/>
                </a:lnTo>
                <a:lnTo>
                  <a:pt x="6377222" y="438571"/>
                </a:lnTo>
                <a:lnTo>
                  <a:pt x="6387764" y="445784"/>
                </a:lnTo>
                <a:lnTo>
                  <a:pt x="6398629" y="452796"/>
                </a:lnTo>
                <a:lnTo>
                  <a:pt x="6409743" y="459648"/>
                </a:lnTo>
                <a:lnTo>
                  <a:pt x="6429386" y="455673"/>
                </a:lnTo>
                <a:close/>
              </a:path>
              <a:path w="7648194" h="1466971">
                <a:moveTo>
                  <a:pt x="6336502" y="376076"/>
                </a:moveTo>
                <a:lnTo>
                  <a:pt x="6332616" y="364661"/>
                </a:lnTo>
                <a:lnTo>
                  <a:pt x="6329977" y="352517"/>
                </a:lnTo>
                <a:lnTo>
                  <a:pt x="6328506" y="339847"/>
                </a:lnTo>
                <a:lnTo>
                  <a:pt x="6322560" y="276643"/>
                </a:lnTo>
                <a:lnTo>
                  <a:pt x="6331636" y="394352"/>
                </a:lnTo>
                <a:lnTo>
                  <a:pt x="6336502" y="376076"/>
                </a:lnTo>
                <a:close/>
              </a:path>
              <a:path w="7648194" h="1466971">
                <a:moveTo>
                  <a:pt x="6328120" y="326855"/>
                </a:moveTo>
                <a:lnTo>
                  <a:pt x="6328737" y="313743"/>
                </a:lnTo>
                <a:lnTo>
                  <a:pt x="6330278" y="300716"/>
                </a:lnTo>
                <a:lnTo>
                  <a:pt x="6332661" y="287976"/>
                </a:lnTo>
                <a:lnTo>
                  <a:pt x="6335804" y="275728"/>
                </a:lnTo>
                <a:lnTo>
                  <a:pt x="6325509" y="266706"/>
                </a:lnTo>
                <a:lnTo>
                  <a:pt x="6322560" y="276643"/>
                </a:lnTo>
                <a:lnTo>
                  <a:pt x="6328506" y="339847"/>
                </a:lnTo>
                <a:lnTo>
                  <a:pt x="6328120" y="326855"/>
                </a:lnTo>
                <a:close/>
              </a:path>
              <a:path w="7648194" h="1466971">
                <a:moveTo>
                  <a:pt x="6339626" y="264173"/>
                </a:moveTo>
                <a:lnTo>
                  <a:pt x="6344046" y="253517"/>
                </a:lnTo>
                <a:lnTo>
                  <a:pt x="6348984" y="243961"/>
                </a:lnTo>
                <a:lnTo>
                  <a:pt x="6332982" y="247009"/>
                </a:lnTo>
                <a:lnTo>
                  <a:pt x="6329600" y="255244"/>
                </a:lnTo>
                <a:lnTo>
                  <a:pt x="6325509" y="266706"/>
                </a:lnTo>
                <a:lnTo>
                  <a:pt x="6335804" y="275728"/>
                </a:lnTo>
                <a:lnTo>
                  <a:pt x="6339626" y="264173"/>
                </a:lnTo>
                <a:close/>
              </a:path>
              <a:path w="7648194" h="1466971">
                <a:moveTo>
                  <a:pt x="6348983" y="243961"/>
                </a:moveTo>
                <a:lnTo>
                  <a:pt x="6334541" y="243961"/>
                </a:lnTo>
                <a:lnTo>
                  <a:pt x="6332982" y="247009"/>
                </a:lnTo>
                <a:lnTo>
                  <a:pt x="6348983" y="243961"/>
                </a:lnTo>
                <a:close/>
              </a:path>
              <a:path w="7648194" h="1466971">
                <a:moveTo>
                  <a:pt x="3792562" y="243961"/>
                </a:moveTo>
                <a:lnTo>
                  <a:pt x="3790131" y="243961"/>
                </a:lnTo>
                <a:lnTo>
                  <a:pt x="3778757" y="344545"/>
                </a:lnTo>
                <a:lnTo>
                  <a:pt x="3769941" y="319246"/>
                </a:lnTo>
                <a:lnTo>
                  <a:pt x="3743705" y="243961"/>
                </a:lnTo>
                <a:lnTo>
                  <a:pt x="3729898" y="243961"/>
                </a:lnTo>
                <a:lnTo>
                  <a:pt x="3731514" y="248533"/>
                </a:lnTo>
                <a:lnTo>
                  <a:pt x="3766566" y="346069"/>
                </a:lnTo>
                <a:lnTo>
                  <a:pt x="3779519" y="347593"/>
                </a:lnTo>
                <a:lnTo>
                  <a:pt x="3792562" y="243961"/>
                </a:lnTo>
                <a:close/>
              </a:path>
              <a:path w="7648194" h="1466971">
                <a:moveTo>
                  <a:pt x="3790131" y="243961"/>
                </a:moveTo>
                <a:lnTo>
                  <a:pt x="3779416" y="243961"/>
                </a:lnTo>
                <a:lnTo>
                  <a:pt x="3769941" y="319246"/>
                </a:lnTo>
                <a:lnTo>
                  <a:pt x="3778757" y="344545"/>
                </a:lnTo>
                <a:lnTo>
                  <a:pt x="3790131" y="243961"/>
                </a:lnTo>
                <a:close/>
              </a:path>
              <a:path w="7648194" h="1466971">
                <a:moveTo>
                  <a:pt x="3778757" y="350641"/>
                </a:moveTo>
                <a:lnTo>
                  <a:pt x="3779519" y="347593"/>
                </a:lnTo>
                <a:lnTo>
                  <a:pt x="3766566" y="346069"/>
                </a:lnTo>
                <a:lnTo>
                  <a:pt x="3766566" y="349117"/>
                </a:lnTo>
                <a:lnTo>
                  <a:pt x="3768090" y="352165"/>
                </a:lnTo>
                <a:lnTo>
                  <a:pt x="3773424" y="352927"/>
                </a:lnTo>
                <a:lnTo>
                  <a:pt x="3776471" y="352927"/>
                </a:lnTo>
                <a:lnTo>
                  <a:pt x="3778757" y="350641"/>
                </a:lnTo>
                <a:close/>
              </a:path>
              <a:path w="7648194" h="1466971">
                <a:moveTo>
                  <a:pt x="3550075" y="243961"/>
                </a:moveTo>
                <a:lnTo>
                  <a:pt x="3546839" y="243961"/>
                </a:lnTo>
                <a:lnTo>
                  <a:pt x="3530345" y="395599"/>
                </a:lnTo>
                <a:lnTo>
                  <a:pt x="3517391" y="395599"/>
                </a:lnTo>
                <a:lnTo>
                  <a:pt x="3525367" y="333687"/>
                </a:lnTo>
                <a:lnTo>
                  <a:pt x="3518151" y="243961"/>
                </a:lnTo>
                <a:lnTo>
                  <a:pt x="3505074" y="243961"/>
                </a:lnTo>
                <a:lnTo>
                  <a:pt x="3517391" y="397123"/>
                </a:lnTo>
                <a:lnTo>
                  <a:pt x="3530345" y="397123"/>
                </a:lnTo>
                <a:lnTo>
                  <a:pt x="3550075" y="243961"/>
                </a:lnTo>
                <a:close/>
              </a:path>
              <a:path w="7648194" h="1466971">
                <a:moveTo>
                  <a:pt x="3530345" y="400171"/>
                </a:moveTo>
                <a:lnTo>
                  <a:pt x="3530345" y="397123"/>
                </a:lnTo>
                <a:lnTo>
                  <a:pt x="3518154" y="400171"/>
                </a:lnTo>
                <a:lnTo>
                  <a:pt x="3520440" y="402457"/>
                </a:lnTo>
                <a:lnTo>
                  <a:pt x="3524250" y="402457"/>
                </a:lnTo>
                <a:lnTo>
                  <a:pt x="3527298" y="403219"/>
                </a:lnTo>
                <a:lnTo>
                  <a:pt x="3530345" y="400171"/>
                </a:lnTo>
                <a:close/>
              </a:path>
              <a:path w="7648194" h="1466971">
                <a:moveTo>
                  <a:pt x="3546839" y="243961"/>
                </a:moveTo>
                <a:lnTo>
                  <a:pt x="3536924" y="243961"/>
                </a:lnTo>
                <a:lnTo>
                  <a:pt x="3525367" y="333687"/>
                </a:lnTo>
                <a:lnTo>
                  <a:pt x="3517391" y="395599"/>
                </a:lnTo>
                <a:lnTo>
                  <a:pt x="3530345" y="395599"/>
                </a:lnTo>
                <a:lnTo>
                  <a:pt x="3546839" y="243961"/>
                </a:lnTo>
                <a:close/>
              </a:path>
              <a:path w="7648194" h="1466971">
                <a:moveTo>
                  <a:pt x="3058699" y="366031"/>
                </a:moveTo>
                <a:lnTo>
                  <a:pt x="3053332" y="371237"/>
                </a:lnTo>
                <a:lnTo>
                  <a:pt x="3065553" y="371237"/>
                </a:lnTo>
              </a:path>
              <a:path w="7648194" h="1466971">
                <a:moveTo>
                  <a:pt x="3053332" y="371237"/>
                </a:moveTo>
                <a:lnTo>
                  <a:pt x="3047719" y="376681"/>
                </a:lnTo>
                <a:lnTo>
                  <a:pt x="3046269" y="378087"/>
                </a:lnTo>
                <a:lnTo>
                  <a:pt x="3046484" y="388777"/>
                </a:lnTo>
                <a:lnTo>
                  <a:pt x="3046516" y="390394"/>
                </a:lnTo>
                <a:lnTo>
                  <a:pt x="3046489" y="400933"/>
                </a:lnTo>
                <a:lnTo>
                  <a:pt x="3046483" y="403219"/>
                </a:lnTo>
                <a:lnTo>
                  <a:pt x="3059429" y="403219"/>
                </a:lnTo>
                <a:lnTo>
                  <a:pt x="3047238" y="400933"/>
                </a:lnTo>
                <a:lnTo>
                  <a:pt x="3050585" y="390394"/>
                </a:lnTo>
                <a:lnTo>
                  <a:pt x="3051099" y="388777"/>
                </a:lnTo>
                <a:lnTo>
                  <a:pt x="3054616" y="378087"/>
                </a:lnTo>
                <a:lnTo>
                  <a:pt x="3055079" y="376681"/>
                </a:lnTo>
                <a:lnTo>
                  <a:pt x="3058974" y="371237"/>
                </a:lnTo>
              </a:path>
              <a:path w="7648194" h="1466971">
                <a:moveTo>
                  <a:pt x="3058974" y="371237"/>
                </a:moveTo>
                <a:lnTo>
                  <a:pt x="3059077" y="374329"/>
                </a:lnTo>
                <a:lnTo>
                  <a:pt x="3059384" y="383611"/>
                </a:lnTo>
                <a:lnTo>
                  <a:pt x="3059391" y="386353"/>
                </a:lnTo>
                <a:lnTo>
                  <a:pt x="3059418" y="398408"/>
                </a:lnTo>
                <a:lnTo>
                  <a:pt x="3059429" y="403219"/>
                </a:lnTo>
                <a:lnTo>
                  <a:pt x="3059928" y="403219"/>
                </a:lnTo>
                <a:lnTo>
                  <a:pt x="3061501" y="398408"/>
                </a:lnTo>
                <a:lnTo>
                  <a:pt x="3065520" y="386353"/>
                </a:lnTo>
                <a:lnTo>
                  <a:pt x="3066456" y="383611"/>
                </a:lnTo>
                <a:lnTo>
                  <a:pt x="3069625" y="374329"/>
                </a:lnTo>
                <a:lnTo>
                  <a:pt x="3065553" y="371237"/>
                </a:lnTo>
              </a:path>
              <a:path w="7648194" h="1466971">
                <a:moveTo>
                  <a:pt x="3046483" y="403219"/>
                </a:moveTo>
                <a:lnTo>
                  <a:pt x="3046479" y="404743"/>
                </a:lnTo>
                <a:lnTo>
                  <a:pt x="3046476" y="406267"/>
                </a:lnTo>
                <a:lnTo>
                  <a:pt x="3048000" y="407791"/>
                </a:lnTo>
                <a:lnTo>
                  <a:pt x="3048762" y="408553"/>
                </a:lnTo>
                <a:lnTo>
                  <a:pt x="3052571" y="409315"/>
                </a:lnTo>
                <a:lnTo>
                  <a:pt x="3055619" y="408553"/>
                </a:lnTo>
                <a:lnTo>
                  <a:pt x="3058667" y="407791"/>
                </a:lnTo>
                <a:lnTo>
                  <a:pt x="3059048" y="406267"/>
                </a:lnTo>
                <a:lnTo>
                  <a:pt x="3059429" y="404743"/>
                </a:lnTo>
                <a:lnTo>
                  <a:pt x="3059928" y="403219"/>
                </a:lnTo>
              </a:path>
              <a:path w="7648194" h="1466971">
                <a:moveTo>
                  <a:pt x="3073814" y="362335"/>
                </a:moveTo>
                <a:lnTo>
                  <a:pt x="3078086" y="350370"/>
                </a:lnTo>
                <a:lnTo>
                  <a:pt x="3082437" y="338435"/>
                </a:lnTo>
                <a:lnTo>
                  <a:pt x="3086866" y="326528"/>
                </a:lnTo>
                <a:lnTo>
                  <a:pt x="3091370" y="314648"/>
                </a:lnTo>
                <a:lnTo>
                  <a:pt x="3095946" y="302796"/>
                </a:lnTo>
                <a:lnTo>
                  <a:pt x="3100592" y="290972"/>
                </a:lnTo>
                <a:lnTo>
                  <a:pt x="3105305" y="279173"/>
                </a:lnTo>
                <a:lnTo>
                  <a:pt x="3110083" y="267401"/>
                </a:lnTo>
                <a:lnTo>
                  <a:pt x="3114925" y="255653"/>
                </a:lnTo>
                <a:lnTo>
                  <a:pt x="3119814" y="243961"/>
                </a:lnTo>
                <a:lnTo>
                  <a:pt x="3105750" y="243961"/>
                </a:lnTo>
                <a:lnTo>
                  <a:pt x="3099944" y="258015"/>
                </a:lnTo>
                <a:lnTo>
                  <a:pt x="3095144" y="269765"/>
                </a:lnTo>
                <a:lnTo>
                  <a:pt x="3090396" y="281528"/>
                </a:lnTo>
                <a:lnTo>
                  <a:pt x="3085707" y="293310"/>
                </a:lnTo>
                <a:lnTo>
                  <a:pt x="3081082" y="305114"/>
                </a:lnTo>
                <a:lnTo>
                  <a:pt x="3076529" y="316945"/>
                </a:lnTo>
                <a:lnTo>
                  <a:pt x="3072055" y="328809"/>
                </a:lnTo>
                <a:lnTo>
                  <a:pt x="3067666" y="340710"/>
                </a:lnTo>
                <a:lnTo>
                  <a:pt x="3063369" y="352652"/>
                </a:lnTo>
                <a:lnTo>
                  <a:pt x="3059171" y="364641"/>
                </a:lnTo>
                <a:lnTo>
                  <a:pt x="3058699" y="366031"/>
                </a:lnTo>
                <a:lnTo>
                  <a:pt x="3069625" y="374329"/>
                </a:lnTo>
                <a:lnTo>
                  <a:pt x="3073814" y="362335"/>
                </a:lnTo>
                <a:close/>
              </a:path>
              <a:path w="7648194" h="1466971">
                <a:moveTo>
                  <a:pt x="3058699" y="366031"/>
                </a:moveTo>
                <a:lnTo>
                  <a:pt x="3058308" y="358642"/>
                </a:lnTo>
                <a:lnTo>
                  <a:pt x="3057412" y="345872"/>
                </a:lnTo>
                <a:lnTo>
                  <a:pt x="3056315" y="332966"/>
                </a:lnTo>
                <a:lnTo>
                  <a:pt x="3055044" y="319969"/>
                </a:lnTo>
                <a:lnTo>
                  <a:pt x="3053627" y="306923"/>
                </a:lnTo>
                <a:lnTo>
                  <a:pt x="3052093" y="293869"/>
                </a:lnTo>
                <a:lnTo>
                  <a:pt x="3050468" y="280851"/>
                </a:lnTo>
                <a:lnTo>
                  <a:pt x="3048781" y="267910"/>
                </a:lnTo>
                <a:lnTo>
                  <a:pt x="3047059" y="255090"/>
                </a:lnTo>
                <a:lnTo>
                  <a:pt x="3045539" y="243961"/>
                </a:lnTo>
                <a:lnTo>
                  <a:pt x="3032633" y="243961"/>
                </a:lnTo>
                <a:lnTo>
                  <a:pt x="3033450" y="249741"/>
                </a:lnTo>
                <a:lnTo>
                  <a:pt x="3035208" y="262452"/>
                </a:lnTo>
                <a:lnTo>
                  <a:pt x="3036926" y="275289"/>
                </a:lnTo>
                <a:lnTo>
                  <a:pt x="3038579" y="288215"/>
                </a:lnTo>
                <a:lnTo>
                  <a:pt x="3040144" y="301194"/>
                </a:lnTo>
                <a:lnTo>
                  <a:pt x="3041594" y="314187"/>
                </a:lnTo>
                <a:lnTo>
                  <a:pt x="3042906" y="327159"/>
                </a:lnTo>
                <a:lnTo>
                  <a:pt x="3044054" y="340072"/>
                </a:lnTo>
                <a:lnTo>
                  <a:pt x="3045013" y="352889"/>
                </a:lnTo>
                <a:lnTo>
                  <a:pt x="3045760" y="365573"/>
                </a:lnTo>
                <a:lnTo>
                  <a:pt x="3046269" y="378087"/>
                </a:lnTo>
                <a:lnTo>
                  <a:pt x="3058699" y="366031"/>
                </a:lnTo>
                <a:close/>
              </a:path>
              <a:path w="7648194" h="1466971">
                <a:moveTo>
                  <a:pt x="3059384" y="383611"/>
                </a:moveTo>
                <a:lnTo>
                  <a:pt x="3058974" y="371237"/>
                </a:lnTo>
                <a:lnTo>
                  <a:pt x="3055079" y="376681"/>
                </a:lnTo>
                <a:lnTo>
                  <a:pt x="3051099" y="388777"/>
                </a:lnTo>
                <a:lnTo>
                  <a:pt x="3047238" y="400933"/>
                </a:lnTo>
                <a:lnTo>
                  <a:pt x="3059429" y="403219"/>
                </a:lnTo>
                <a:lnTo>
                  <a:pt x="3059384" y="383611"/>
                </a:lnTo>
                <a:close/>
              </a:path>
              <a:path w="7648194" h="1466971">
                <a:moveTo>
                  <a:pt x="4315968" y="257677"/>
                </a:moveTo>
                <a:lnTo>
                  <a:pt x="4322064" y="250057"/>
                </a:lnTo>
                <a:lnTo>
                  <a:pt x="4319016" y="245485"/>
                </a:lnTo>
                <a:lnTo>
                  <a:pt x="4314444" y="244723"/>
                </a:lnTo>
                <a:lnTo>
                  <a:pt x="4261866" y="250057"/>
                </a:lnTo>
                <a:lnTo>
                  <a:pt x="4309110" y="250057"/>
                </a:lnTo>
                <a:lnTo>
                  <a:pt x="4308029" y="258482"/>
                </a:lnTo>
                <a:lnTo>
                  <a:pt x="4280916" y="512185"/>
                </a:lnTo>
                <a:lnTo>
                  <a:pt x="4275438" y="512696"/>
                </a:lnTo>
                <a:lnTo>
                  <a:pt x="4274820" y="517519"/>
                </a:lnTo>
                <a:lnTo>
                  <a:pt x="4287774" y="519043"/>
                </a:lnTo>
                <a:lnTo>
                  <a:pt x="4315968" y="257677"/>
                </a:lnTo>
                <a:close/>
              </a:path>
              <a:path w="7648194" h="1466971">
                <a:moveTo>
                  <a:pt x="4225290" y="530473"/>
                </a:moveTo>
                <a:lnTo>
                  <a:pt x="4174236" y="528949"/>
                </a:lnTo>
                <a:lnTo>
                  <a:pt x="4172353" y="523772"/>
                </a:lnTo>
                <a:lnTo>
                  <a:pt x="4161281" y="501517"/>
                </a:lnTo>
                <a:lnTo>
                  <a:pt x="4162043" y="495421"/>
                </a:lnTo>
                <a:lnTo>
                  <a:pt x="4159757" y="491611"/>
                </a:lnTo>
                <a:lnTo>
                  <a:pt x="4155186" y="490849"/>
                </a:lnTo>
                <a:lnTo>
                  <a:pt x="4151376" y="493135"/>
                </a:lnTo>
                <a:lnTo>
                  <a:pt x="4149852" y="499993"/>
                </a:lnTo>
                <a:lnTo>
                  <a:pt x="4153764" y="510752"/>
                </a:lnTo>
                <a:lnTo>
                  <a:pt x="4167378" y="524377"/>
                </a:lnTo>
                <a:lnTo>
                  <a:pt x="4162043" y="533521"/>
                </a:lnTo>
                <a:lnTo>
                  <a:pt x="4168902" y="537331"/>
                </a:lnTo>
                <a:lnTo>
                  <a:pt x="4225290" y="530473"/>
                </a:lnTo>
                <a:close/>
              </a:path>
              <a:path w="7648194" h="1466971">
                <a:moveTo>
                  <a:pt x="4322064" y="252343"/>
                </a:moveTo>
                <a:lnTo>
                  <a:pt x="4322064" y="250057"/>
                </a:lnTo>
                <a:lnTo>
                  <a:pt x="4315968" y="257677"/>
                </a:lnTo>
                <a:lnTo>
                  <a:pt x="4287774" y="519043"/>
                </a:lnTo>
                <a:lnTo>
                  <a:pt x="4322064" y="252343"/>
                </a:lnTo>
                <a:close/>
              </a:path>
              <a:path w="7648194" h="1466971">
                <a:moveTo>
                  <a:pt x="4282440" y="525139"/>
                </a:moveTo>
                <a:lnTo>
                  <a:pt x="4285488" y="524377"/>
                </a:lnTo>
                <a:lnTo>
                  <a:pt x="4287774" y="522091"/>
                </a:lnTo>
                <a:lnTo>
                  <a:pt x="4287774" y="519043"/>
                </a:lnTo>
                <a:lnTo>
                  <a:pt x="4172353" y="523772"/>
                </a:lnTo>
                <a:lnTo>
                  <a:pt x="4174236" y="528949"/>
                </a:lnTo>
                <a:lnTo>
                  <a:pt x="4225290" y="530473"/>
                </a:lnTo>
                <a:lnTo>
                  <a:pt x="4282440" y="525139"/>
                </a:lnTo>
                <a:close/>
              </a:path>
              <a:path w="7648194" h="1466971">
                <a:moveTo>
                  <a:pt x="4287774" y="519043"/>
                </a:moveTo>
                <a:lnTo>
                  <a:pt x="4274820" y="517519"/>
                </a:lnTo>
                <a:lnTo>
                  <a:pt x="4275438" y="512696"/>
                </a:lnTo>
                <a:lnTo>
                  <a:pt x="4223766" y="517519"/>
                </a:lnTo>
                <a:lnTo>
                  <a:pt x="4172353" y="523772"/>
                </a:lnTo>
                <a:lnTo>
                  <a:pt x="4287774" y="519043"/>
                </a:lnTo>
                <a:close/>
              </a:path>
              <a:path w="7648194" h="1466971">
                <a:moveTo>
                  <a:pt x="4168902" y="537331"/>
                </a:moveTo>
                <a:lnTo>
                  <a:pt x="4162043" y="533521"/>
                </a:lnTo>
                <a:lnTo>
                  <a:pt x="4162805" y="535807"/>
                </a:lnTo>
                <a:lnTo>
                  <a:pt x="4165854" y="538093"/>
                </a:lnTo>
                <a:lnTo>
                  <a:pt x="4168902" y="537331"/>
                </a:lnTo>
                <a:close/>
              </a:path>
              <a:path w="7648194" h="1466971">
                <a:moveTo>
                  <a:pt x="3898391" y="520567"/>
                </a:moveTo>
                <a:lnTo>
                  <a:pt x="3899916" y="525139"/>
                </a:lnTo>
                <a:lnTo>
                  <a:pt x="3887724" y="528187"/>
                </a:lnTo>
                <a:lnTo>
                  <a:pt x="3887416" y="530116"/>
                </a:lnTo>
                <a:lnTo>
                  <a:pt x="3885859" y="539890"/>
                </a:lnTo>
                <a:lnTo>
                  <a:pt x="3880076" y="576193"/>
                </a:lnTo>
                <a:lnTo>
                  <a:pt x="3893198" y="576193"/>
                </a:lnTo>
                <a:lnTo>
                  <a:pt x="3897975" y="539890"/>
                </a:lnTo>
                <a:lnTo>
                  <a:pt x="3906358" y="530116"/>
                </a:lnTo>
                <a:lnTo>
                  <a:pt x="3904749" y="528187"/>
                </a:lnTo>
                <a:lnTo>
                  <a:pt x="3902206" y="525139"/>
                </a:lnTo>
              </a:path>
              <a:path w="7648194" h="1466971">
                <a:moveTo>
                  <a:pt x="3880076" y="576193"/>
                </a:moveTo>
                <a:lnTo>
                  <a:pt x="3879889" y="577369"/>
                </a:lnTo>
                <a:lnTo>
                  <a:pt x="3862958" y="581527"/>
                </a:lnTo>
                <a:lnTo>
                  <a:pt x="3879341" y="581527"/>
                </a:lnTo>
                <a:lnTo>
                  <a:pt x="3879889" y="577369"/>
                </a:lnTo>
                <a:lnTo>
                  <a:pt x="3884676" y="576193"/>
                </a:lnTo>
              </a:path>
              <a:path w="7648194" h="1466971">
                <a:moveTo>
                  <a:pt x="3884676" y="576193"/>
                </a:moveTo>
                <a:lnTo>
                  <a:pt x="3879341" y="581527"/>
                </a:lnTo>
                <a:lnTo>
                  <a:pt x="3892496" y="581527"/>
                </a:lnTo>
                <a:lnTo>
                  <a:pt x="3893198" y="576193"/>
                </a:lnTo>
              </a:path>
              <a:path w="7648194" h="1466971">
                <a:moveTo>
                  <a:pt x="3862958" y="581527"/>
                </a:moveTo>
                <a:lnTo>
                  <a:pt x="3856754" y="583051"/>
                </a:lnTo>
                <a:lnTo>
                  <a:pt x="3841241" y="586861"/>
                </a:lnTo>
                <a:lnTo>
                  <a:pt x="3892295" y="583051"/>
                </a:lnTo>
                <a:lnTo>
                  <a:pt x="3892496" y="581527"/>
                </a:lnTo>
              </a:path>
              <a:path w="7648194" h="1466971">
                <a:moveTo>
                  <a:pt x="4009766" y="571423"/>
                </a:moveTo>
                <a:lnTo>
                  <a:pt x="4026365" y="569740"/>
                </a:lnTo>
                <a:lnTo>
                  <a:pt x="4042926" y="566959"/>
                </a:lnTo>
                <a:lnTo>
                  <a:pt x="4059274" y="563135"/>
                </a:lnTo>
                <a:lnTo>
                  <a:pt x="3995359" y="559016"/>
                </a:lnTo>
                <a:lnTo>
                  <a:pt x="3980298" y="558593"/>
                </a:lnTo>
                <a:lnTo>
                  <a:pt x="3932371" y="561465"/>
                </a:lnTo>
                <a:lnTo>
                  <a:pt x="3946517" y="566088"/>
                </a:lnTo>
                <a:lnTo>
                  <a:pt x="3961506" y="569340"/>
                </a:lnTo>
                <a:lnTo>
                  <a:pt x="3977161" y="571277"/>
                </a:lnTo>
                <a:lnTo>
                  <a:pt x="3993306" y="571953"/>
                </a:lnTo>
                <a:lnTo>
                  <a:pt x="4009766" y="571423"/>
                </a:lnTo>
                <a:close/>
              </a:path>
              <a:path w="7648194" h="1466971">
                <a:moveTo>
                  <a:pt x="4075233" y="558323"/>
                </a:moveTo>
                <a:lnTo>
                  <a:pt x="4041763" y="553902"/>
                </a:lnTo>
                <a:lnTo>
                  <a:pt x="4026265" y="556619"/>
                </a:lnTo>
                <a:lnTo>
                  <a:pt x="4010739" y="558341"/>
                </a:lnTo>
                <a:lnTo>
                  <a:pt x="3995359" y="559016"/>
                </a:lnTo>
                <a:lnTo>
                  <a:pt x="4059274" y="563135"/>
                </a:lnTo>
                <a:lnTo>
                  <a:pt x="4075233" y="558323"/>
                </a:lnTo>
                <a:close/>
              </a:path>
              <a:path w="7648194" h="1466971">
                <a:moveTo>
                  <a:pt x="4090628" y="552575"/>
                </a:moveTo>
                <a:lnTo>
                  <a:pt x="4105281" y="545948"/>
                </a:lnTo>
                <a:lnTo>
                  <a:pt x="4086357" y="540293"/>
                </a:lnTo>
                <a:lnTo>
                  <a:pt x="4071983" y="545688"/>
                </a:lnTo>
                <a:lnTo>
                  <a:pt x="4057060" y="550241"/>
                </a:lnTo>
                <a:lnTo>
                  <a:pt x="4041763" y="553902"/>
                </a:lnTo>
                <a:lnTo>
                  <a:pt x="4075233" y="558323"/>
                </a:lnTo>
                <a:lnTo>
                  <a:pt x="4090628" y="552575"/>
                </a:lnTo>
                <a:close/>
              </a:path>
              <a:path w="7648194" h="1466971">
                <a:moveTo>
                  <a:pt x="4119018" y="538495"/>
                </a:moveTo>
                <a:lnTo>
                  <a:pt x="4131662" y="530271"/>
                </a:lnTo>
                <a:lnTo>
                  <a:pt x="4143038" y="521331"/>
                </a:lnTo>
                <a:lnTo>
                  <a:pt x="4152970" y="511728"/>
                </a:lnTo>
                <a:lnTo>
                  <a:pt x="4153764" y="510752"/>
                </a:lnTo>
                <a:lnTo>
                  <a:pt x="4149852" y="499993"/>
                </a:lnTo>
                <a:lnTo>
                  <a:pt x="4143934" y="502498"/>
                </a:lnTo>
                <a:lnTo>
                  <a:pt x="4134903" y="511329"/>
                </a:lnTo>
                <a:lnTo>
                  <a:pt x="4124456" y="519575"/>
                </a:lnTo>
                <a:lnTo>
                  <a:pt x="4112767" y="527185"/>
                </a:lnTo>
                <a:lnTo>
                  <a:pt x="4100010" y="534108"/>
                </a:lnTo>
                <a:lnTo>
                  <a:pt x="4086357" y="540293"/>
                </a:lnTo>
                <a:lnTo>
                  <a:pt x="4105281" y="545948"/>
                </a:lnTo>
                <a:lnTo>
                  <a:pt x="4119018" y="538495"/>
                </a:lnTo>
                <a:close/>
              </a:path>
              <a:path w="7648194" h="1466971">
                <a:moveTo>
                  <a:pt x="3980298" y="558593"/>
                </a:moveTo>
                <a:lnTo>
                  <a:pt x="3965730" y="557020"/>
                </a:lnTo>
                <a:lnTo>
                  <a:pt x="3951829" y="554246"/>
                </a:lnTo>
                <a:lnTo>
                  <a:pt x="3919242" y="555418"/>
                </a:lnTo>
                <a:lnTo>
                  <a:pt x="3932371" y="561465"/>
                </a:lnTo>
                <a:lnTo>
                  <a:pt x="3980298" y="558593"/>
                </a:lnTo>
                <a:close/>
              </a:path>
              <a:path w="7648194" h="1466971">
                <a:moveTo>
                  <a:pt x="3951829" y="554246"/>
                </a:moveTo>
                <a:lnTo>
                  <a:pt x="3938768" y="550220"/>
                </a:lnTo>
                <a:lnTo>
                  <a:pt x="3926720" y="544891"/>
                </a:lnTo>
                <a:lnTo>
                  <a:pt x="3915859" y="538206"/>
                </a:lnTo>
                <a:lnTo>
                  <a:pt x="3897975" y="539890"/>
                </a:lnTo>
                <a:lnTo>
                  <a:pt x="3907307" y="547893"/>
                </a:lnTo>
                <a:lnTo>
                  <a:pt x="3919242" y="555418"/>
                </a:lnTo>
                <a:lnTo>
                  <a:pt x="3951829" y="554246"/>
                </a:lnTo>
                <a:close/>
              </a:path>
              <a:path w="7648194" h="1466971">
                <a:moveTo>
                  <a:pt x="3898391" y="520567"/>
                </a:moveTo>
                <a:lnTo>
                  <a:pt x="3894581" y="517519"/>
                </a:lnTo>
                <a:lnTo>
                  <a:pt x="3891533" y="518281"/>
                </a:lnTo>
                <a:lnTo>
                  <a:pt x="3886962" y="520567"/>
                </a:lnTo>
                <a:lnTo>
                  <a:pt x="3886962" y="523615"/>
                </a:lnTo>
                <a:lnTo>
                  <a:pt x="3899916" y="525139"/>
                </a:lnTo>
                <a:lnTo>
                  <a:pt x="3898391" y="520567"/>
                </a:lnTo>
                <a:close/>
              </a:path>
              <a:path w="7648194" h="1466971">
                <a:moveTo>
                  <a:pt x="3887724" y="528187"/>
                </a:moveTo>
                <a:lnTo>
                  <a:pt x="3899916" y="525139"/>
                </a:lnTo>
                <a:lnTo>
                  <a:pt x="3886962" y="523615"/>
                </a:lnTo>
                <a:lnTo>
                  <a:pt x="3879889" y="577369"/>
                </a:lnTo>
                <a:lnTo>
                  <a:pt x="3887724" y="528187"/>
                </a:lnTo>
                <a:close/>
              </a:path>
              <a:path w="7648194" h="1466971">
                <a:moveTo>
                  <a:pt x="3732276" y="628771"/>
                </a:moveTo>
                <a:lnTo>
                  <a:pt x="3736848" y="620389"/>
                </a:lnTo>
                <a:lnTo>
                  <a:pt x="3735016" y="614402"/>
                </a:lnTo>
                <a:lnTo>
                  <a:pt x="3705605" y="518281"/>
                </a:lnTo>
                <a:lnTo>
                  <a:pt x="3673602" y="417697"/>
                </a:lnTo>
                <a:lnTo>
                  <a:pt x="3669969" y="446853"/>
                </a:lnTo>
                <a:lnTo>
                  <a:pt x="3692652" y="522091"/>
                </a:lnTo>
                <a:lnTo>
                  <a:pt x="3729228" y="615817"/>
                </a:lnTo>
                <a:lnTo>
                  <a:pt x="3724655" y="624199"/>
                </a:lnTo>
                <a:lnTo>
                  <a:pt x="3725417" y="627247"/>
                </a:lnTo>
                <a:lnTo>
                  <a:pt x="3729228" y="629533"/>
                </a:lnTo>
                <a:lnTo>
                  <a:pt x="3732276" y="628771"/>
                </a:lnTo>
                <a:close/>
              </a:path>
              <a:path w="7648194" h="1466971">
                <a:moveTo>
                  <a:pt x="3766566" y="619627"/>
                </a:moveTo>
                <a:lnTo>
                  <a:pt x="3801617" y="610483"/>
                </a:lnTo>
                <a:lnTo>
                  <a:pt x="3844290" y="599053"/>
                </a:lnTo>
                <a:lnTo>
                  <a:pt x="3887724" y="588385"/>
                </a:lnTo>
                <a:lnTo>
                  <a:pt x="3892295" y="586099"/>
                </a:lnTo>
                <a:lnTo>
                  <a:pt x="3841241" y="586861"/>
                </a:lnTo>
                <a:lnTo>
                  <a:pt x="3797807" y="598291"/>
                </a:lnTo>
                <a:lnTo>
                  <a:pt x="3763517" y="607435"/>
                </a:lnTo>
                <a:lnTo>
                  <a:pt x="3735016" y="614402"/>
                </a:lnTo>
                <a:lnTo>
                  <a:pt x="3736848" y="620389"/>
                </a:lnTo>
                <a:lnTo>
                  <a:pt x="3732276" y="628771"/>
                </a:lnTo>
                <a:lnTo>
                  <a:pt x="3766566" y="619627"/>
                </a:lnTo>
                <a:close/>
              </a:path>
              <a:path w="7648194" h="1466971">
                <a:moveTo>
                  <a:pt x="4124705" y="346831"/>
                </a:moveTo>
                <a:lnTo>
                  <a:pt x="4137660" y="349117"/>
                </a:lnTo>
                <a:lnTo>
                  <a:pt x="4137660" y="344545"/>
                </a:lnTo>
                <a:lnTo>
                  <a:pt x="4102855" y="346124"/>
                </a:lnTo>
                <a:lnTo>
                  <a:pt x="4094226" y="347593"/>
                </a:lnTo>
                <a:lnTo>
                  <a:pt x="4105655" y="284347"/>
                </a:lnTo>
                <a:lnTo>
                  <a:pt x="4110990" y="279013"/>
                </a:lnTo>
                <a:lnTo>
                  <a:pt x="4110435" y="283585"/>
                </a:lnTo>
                <a:lnTo>
                  <a:pt x="4158233" y="275965"/>
                </a:lnTo>
                <a:lnTo>
                  <a:pt x="4098036" y="277489"/>
                </a:lnTo>
                <a:lnTo>
                  <a:pt x="4088891" y="352927"/>
                </a:lnTo>
                <a:lnTo>
                  <a:pt x="4101845" y="354451"/>
                </a:lnTo>
                <a:lnTo>
                  <a:pt x="4124705" y="346831"/>
                </a:lnTo>
                <a:close/>
              </a:path>
              <a:path w="7648194" h="1466971">
                <a:moveTo>
                  <a:pt x="4158233" y="275965"/>
                </a:moveTo>
                <a:lnTo>
                  <a:pt x="4210812" y="269107"/>
                </a:lnTo>
                <a:lnTo>
                  <a:pt x="4104131" y="271393"/>
                </a:lnTo>
                <a:lnTo>
                  <a:pt x="4101083" y="272155"/>
                </a:lnTo>
                <a:lnTo>
                  <a:pt x="4098798" y="274441"/>
                </a:lnTo>
                <a:lnTo>
                  <a:pt x="4098036" y="277489"/>
                </a:lnTo>
                <a:lnTo>
                  <a:pt x="4158233" y="275965"/>
                </a:lnTo>
                <a:close/>
              </a:path>
              <a:path w="7648194" h="1466971">
                <a:moveTo>
                  <a:pt x="4210812" y="269107"/>
                </a:moveTo>
                <a:lnTo>
                  <a:pt x="4263390" y="263011"/>
                </a:lnTo>
                <a:lnTo>
                  <a:pt x="4308029" y="258482"/>
                </a:lnTo>
                <a:lnTo>
                  <a:pt x="4209288" y="256153"/>
                </a:lnTo>
                <a:lnTo>
                  <a:pt x="4155948" y="263773"/>
                </a:lnTo>
                <a:lnTo>
                  <a:pt x="4104131" y="271393"/>
                </a:lnTo>
                <a:lnTo>
                  <a:pt x="4210812" y="269107"/>
                </a:lnTo>
                <a:close/>
              </a:path>
              <a:path w="7648194" h="1466971">
                <a:moveTo>
                  <a:pt x="4309110" y="250057"/>
                </a:moveTo>
                <a:lnTo>
                  <a:pt x="4261866" y="250057"/>
                </a:lnTo>
                <a:lnTo>
                  <a:pt x="4209288" y="256153"/>
                </a:lnTo>
                <a:lnTo>
                  <a:pt x="4308029" y="258482"/>
                </a:lnTo>
                <a:lnTo>
                  <a:pt x="4309110" y="250057"/>
                </a:lnTo>
                <a:close/>
              </a:path>
              <a:path w="7648194" h="1466971">
                <a:moveTo>
                  <a:pt x="4132326" y="354451"/>
                </a:moveTo>
                <a:lnTo>
                  <a:pt x="4124283" y="350844"/>
                </a:lnTo>
                <a:lnTo>
                  <a:pt x="4101845" y="354451"/>
                </a:lnTo>
                <a:lnTo>
                  <a:pt x="4088891" y="356737"/>
                </a:lnTo>
                <a:lnTo>
                  <a:pt x="4096512" y="359785"/>
                </a:lnTo>
                <a:lnTo>
                  <a:pt x="4123779" y="355724"/>
                </a:lnTo>
                <a:lnTo>
                  <a:pt x="4123126" y="362060"/>
                </a:lnTo>
                <a:lnTo>
                  <a:pt x="4135258" y="363158"/>
                </a:lnTo>
                <a:lnTo>
                  <a:pt x="4132326" y="354451"/>
                </a:lnTo>
                <a:close/>
              </a:path>
              <a:path w="7648194" h="1466971">
                <a:moveTo>
                  <a:pt x="4137660" y="349117"/>
                </a:moveTo>
                <a:lnTo>
                  <a:pt x="4124705" y="346831"/>
                </a:lnTo>
                <a:lnTo>
                  <a:pt x="4101845" y="354451"/>
                </a:lnTo>
                <a:lnTo>
                  <a:pt x="4124283" y="350844"/>
                </a:lnTo>
                <a:lnTo>
                  <a:pt x="4132326" y="354451"/>
                </a:lnTo>
                <a:lnTo>
                  <a:pt x="4135258" y="363158"/>
                </a:lnTo>
                <a:lnTo>
                  <a:pt x="4137660" y="349117"/>
                </a:lnTo>
                <a:close/>
              </a:path>
              <a:path w="7648194" h="1466971">
                <a:moveTo>
                  <a:pt x="4106417" y="468751"/>
                </a:moveTo>
                <a:lnTo>
                  <a:pt x="4110232" y="465736"/>
                </a:lnTo>
                <a:lnTo>
                  <a:pt x="4070582" y="464932"/>
                </a:lnTo>
                <a:lnTo>
                  <a:pt x="4066793" y="463417"/>
                </a:lnTo>
                <a:lnTo>
                  <a:pt x="4065519" y="460261"/>
                </a:lnTo>
                <a:lnTo>
                  <a:pt x="4064400" y="447743"/>
                </a:lnTo>
                <a:lnTo>
                  <a:pt x="4064838" y="434498"/>
                </a:lnTo>
                <a:lnTo>
                  <a:pt x="4052316" y="428365"/>
                </a:lnTo>
                <a:lnTo>
                  <a:pt x="4052285" y="428710"/>
                </a:lnTo>
                <a:lnTo>
                  <a:pt x="4051461" y="441335"/>
                </a:lnTo>
                <a:lnTo>
                  <a:pt x="4051716" y="454014"/>
                </a:lnTo>
                <a:lnTo>
                  <a:pt x="4053840" y="466465"/>
                </a:lnTo>
                <a:lnTo>
                  <a:pt x="4069841" y="464941"/>
                </a:lnTo>
                <a:lnTo>
                  <a:pt x="4070604" y="464941"/>
                </a:lnTo>
                <a:lnTo>
                  <a:pt x="4053840" y="466465"/>
                </a:lnTo>
                <a:lnTo>
                  <a:pt x="4054602" y="467227"/>
                </a:lnTo>
                <a:lnTo>
                  <a:pt x="4056126" y="470275"/>
                </a:lnTo>
                <a:lnTo>
                  <a:pt x="4106417" y="468751"/>
                </a:lnTo>
                <a:close/>
              </a:path>
              <a:path w="7648194" h="1466971">
                <a:moveTo>
                  <a:pt x="4117704" y="456273"/>
                </a:moveTo>
                <a:lnTo>
                  <a:pt x="4107129" y="451581"/>
                </a:lnTo>
                <a:lnTo>
                  <a:pt x="4101845" y="455797"/>
                </a:lnTo>
                <a:lnTo>
                  <a:pt x="4094530" y="460851"/>
                </a:lnTo>
                <a:lnTo>
                  <a:pt x="4082446" y="464796"/>
                </a:lnTo>
                <a:lnTo>
                  <a:pt x="4070582" y="464932"/>
                </a:lnTo>
                <a:lnTo>
                  <a:pt x="4110232" y="465736"/>
                </a:lnTo>
                <a:lnTo>
                  <a:pt x="4117704" y="456273"/>
                </a:lnTo>
                <a:close/>
              </a:path>
              <a:path w="7648194" h="1466971">
                <a:moveTo>
                  <a:pt x="4123181" y="444367"/>
                </a:moveTo>
                <a:lnTo>
                  <a:pt x="4125324" y="436053"/>
                </a:lnTo>
                <a:lnTo>
                  <a:pt x="4127852" y="423749"/>
                </a:lnTo>
                <a:lnTo>
                  <a:pt x="4129656" y="411908"/>
                </a:lnTo>
                <a:lnTo>
                  <a:pt x="4131018" y="400230"/>
                </a:lnTo>
                <a:lnTo>
                  <a:pt x="4132218" y="388413"/>
                </a:lnTo>
                <a:lnTo>
                  <a:pt x="4118431" y="401532"/>
                </a:lnTo>
                <a:lnTo>
                  <a:pt x="4116314" y="415052"/>
                </a:lnTo>
                <a:lnTo>
                  <a:pt x="4113848" y="427964"/>
                </a:lnTo>
                <a:lnTo>
                  <a:pt x="4110990" y="439795"/>
                </a:lnTo>
                <a:lnTo>
                  <a:pt x="4107624" y="445167"/>
                </a:lnTo>
                <a:lnTo>
                  <a:pt x="4107129" y="451581"/>
                </a:lnTo>
                <a:lnTo>
                  <a:pt x="4117704" y="456273"/>
                </a:lnTo>
                <a:lnTo>
                  <a:pt x="4123181" y="444367"/>
                </a:lnTo>
                <a:close/>
              </a:path>
              <a:path w="7648194" h="1466971">
                <a:moveTo>
                  <a:pt x="4132218" y="388413"/>
                </a:moveTo>
                <a:lnTo>
                  <a:pt x="4133538" y="376157"/>
                </a:lnTo>
                <a:lnTo>
                  <a:pt x="4135258" y="363158"/>
                </a:lnTo>
                <a:lnTo>
                  <a:pt x="4123126" y="362060"/>
                </a:lnTo>
                <a:lnTo>
                  <a:pt x="4121794" y="374563"/>
                </a:lnTo>
                <a:lnTo>
                  <a:pt x="4120244" y="387878"/>
                </a:lnTo>
                <a:lnTo>
                  <a:pt x="4118431" y="401532"/>
                </a:lnTo>
                <a:lnTo>
                  <a:pt x="4132218" y="388413"/>
                </a:lnTo>
                <a:close/>
              </a:path>
              <a:path w="7648194" h="1466971">
                <a:moveTo>
                  <a:pt x="4137660" y="344545"/>
                </a:moveTo>
                <a:lnTo>
                  <a:pt x="4134612" y="342259"/>
                </a:lnTo>
                <a:lnTo>
                  <a:pt x="4130040" y="341497"/>
                </a:lnTo>
                <a:lnTo>
                  <a:pt x="4102855" y="346124"/>
                </a:lnTo>
                <a:lnTo>
                  <a:pt x="4137660" y="344545"/>
                </a:lnTo>
                <a:close/>
              </a:path>
              <a:path w="7648194" h="1466971">
                <a:moveTo>
                  <a:pt x="4084032" y="477563"/>
                </a:moveTo>
                <a:lnTo>
                  <a:pt x="4096115" y="474003"/>
                </a:lnTo>
                <a:lnTo>
                  <a:pt x="4056126" y="470275"/>
                </a:lnTo>
                <a:lnTo>
                  <a:pt x="4059174" y="473323"/>
                </a:lnTo>
                <a:lnTo>
                  <a:pt x="4060786" y="474641"/>
                </a:lnTo>
                <a:lnTo>
                  <a:pt x="4071734" y="478189"/>
                </a:lnTo>
                <a:lnTo>
                  <a:pt x="4084032" y="477563"/>
                </a:lnTo>
                <a:close/>
              </a:path>
              <a:path w="7648194" h="1466971">
                <a:moveTo>
                  <a:pt x="4066031" y="422269"/>
                </a:moveTo>
                <a:lnTo>
                  <a:pt x="4088746" y="243961"/>
                </a:lnTo>
                <a:lnTo>
                  <a:pt x="4074979" y="243961"/>
                </a:lnTo>
                <a:lnTo>
                  <a:pt x="4074018" y="253257"/>
                </a:lnTo>
                <a:lnTo>
                  <a:pt x="4072613" y="267936"/>
                </a:lnTo>
                <a:lnTo>
                  <a:pt x="4071275" y="282637"/>
                </a:lnTo>
                <a:lnTo>
                  <a:pt x="4069962" y="297350"/>
                </a:lnTo>
                <a:lnTo>
                  <a:pt x="4068631" y="312062"/>
                </a:lnTo>
                <a:lnTo>
                  <a:pt x="4067241" y="326763"/>
                </a:lnTo>
                <a:lnTo>
                  <a:pt x="4065749" y="341440"/>
                </a:lnTo>
                <a:lnTo>
                  <a:pt x="4064114" y="356083"/>
                </a:lnTo>
                <a:lnTo>
                  <a:pt x="4062293" y="370679"/>
                </a:lnTo>
                <a:lnTo>
                  <a:pt x="4060245" y="385216"/>
                </a:lnTo>
                <a:lnTo>
                  <a:pt x="4057928" y="399684"/>
                </a:lnTo>
                <a:lnTo>
                  <a:pt x="4055298" y="414071"/>
                </a:lnTo>
                <a:lnTo>
                  <a:pt x="4052316" y="428365"/>
                </a:lnTo>
                <a:lnTo>
                  <a:pt x="4064838" y="434498"/>
                </a:lnTo>
                <a:lnTo>
                  <a:pt x="4066031" y="422269"/>
                </a:lnTo>
                <a:close/>
              </a:path>
              <a:path w="7648194" h="1466971">
                <a:moveTo>
                  <a:pt x="4102855" y="346124"/>
                </a:moveTo>
                <a:lnTo>
                  <a:pt x="4110435" y="283585"/>
                </a:lnTo>
                <a:lnTo>
                  <a:pt x="4110990" y="279013"/>
                </a:lnTo>
                <a:lnTo>
                  <a:pt x="4105655" y="284347"/>
                </a:lnTo>
                <a:lnTo>
                  <a:pt x="4094226" y="347593"/>
                </a:lnTo>
                <a:lnTo>
                  <a:pt x="4102855" y="346124"/>
                </a:lnTo>
                <a:close/>
              </a:path>
              <a:path w="7648194" h="1466971">
                <a:moveTo>
                  <a:pt x="3653226" y="1223131"/>
                </a:moveTo>
                <a:lnTo>
                  <a:pt x="3661410" y="1175887"/>
                </a:lnTo>
                <a:lnTo>
                  <a:pt x="3666743" y="1170553"/>
                </a:lnTo>
                <a:lnTo>
                  <a:pt x="3666201" y="1174637"/>
                </a:lnTo>
                <a:lnTo>
                  <a:pt x="3696462" y="1166743"/>
                </a:lnTo>
                <a:lnTo>
                  <a:pt x="3653790" y="1169029"/>
                </a:lnTo>
                <a:lnTo>
                  <a:pt x="3646979" y="1223131"/>
                </a:lnTo>
                <a:lnTo>
                  <a:pt x="3653226" y="1223131"/>
                </a:lnTo>
                <a:close/>
              </a:path>
              <a:path w="7648194" h="1466971">
                <a:moveTo>
                  <a:pt x="3696462" y="1166743"/>
                </a:moveTo>
                <a:lnTo>
                  <a:pt x="3731514" y="1157599"/>
                </a:lnTo>
                <a:lnTo>
                  <a:pt x="3746322" y="1153434"/>
                </a:lnTo>
                <a:lnTo>
                  <a:pt x="3747516" y="1143883"/>
                </a:lnTo>
                <a:lnTo>
                  <a:pt x="3760469" y="1145407"/>
                </a:lnTo>
                <a:lnTo>
                  <a:pt x="3760469" y="1141597"/>
                </a:lnTo>
                <a:lnTo>
                  <a:pt x="3728466" y="1145407"/>
                </a:lnTo>
                <a:lnTo>
                  <a:pt x="3693414" y="1154551"/>
                </a:lnTo>
                <a:lnTo>
                  <a:pt x="3658362" y="1162933"/>
                </a:lnTo>
                <a:lnTo>
                  <a:pt x="3653790" y="1165981"/>
                </a:lnTo>
                <a:lnTo>
                  <a:pt x="3653790" y="1169029"/>
                </a:lnTo>
                <a:lnTo>
                  <a:pt x="3696462" y="1166743"/>
                </a:lnTo>
                <a:close/>
              </a:path>
              <a:path w="7648194" h="1466971">
                <a:moveTo>
                  <a:pt x="3760469" y="1141597"/>
                </a:moveTo>
                <a:lnTo>
                  <a:pt x="3756660" y="1138549"/>
                </a:lnTo>
                <a:lnTo>
                  <a:pt x="3752850" y="1138549"/>
                </a:lnTo>
                <a:lnTo>
                  <a:pt x="3728466" y="1145407"/>
                </a:lnTo>
                <a:lnTo>
                  <a:pt x="3760469" y="1141597"/>
                </a:lnTo>
                <a:close/>
              </a:path>
              <a:path w="7648194" h="1466971">
                <a:moveTo>
                  <a:pt x="3750754" y="1223131"/>
                </a:moveTo>
                <a:lnTo>
                  <a:pt x="3760469" y="1145407"/>
                </a:lnTo>
                <a:lnTo>
                  <a:pt x="3747516" y="1143883"/>
                </a:lnTo>
                <a:lnTo>
                  <a:pt x="3755898" y="1150741"/>
                </a:lnTo>
                <a:lnTo>
                  <a:pt x="3746322" y="1153434"/>
                </a:lnTo>
                <a:lnTo>
                  <a:pt x="3737609" y="1223131"/>
                </a:lnTo>
                <a:lnTo>
                  <a:pt x="3750754" y="1223131"/>
                </a:lnTo>
                <a:close/>
              </a:path>
              <a:path w="7648194" h="1466971">
                <a:moveTo>
                  <a:pt x="3659758" y="1223131"/>
                </a:moveTo>
                <a:lnTo>
                  <a:pt x="3666201" y="1174637"/>
                </a:lnTo>
                <a:lnTo>
                  <a:pt x="3666743" y="1170553"/>
                </a:lnTo>
                <a:lnTo>
                  <a:pt x="3661410" y="1175887"/>
                </a:lnTo>
                <a:lnTo>
                  <a:pt x="3653226" y="1223131"/>
                </a:lnTo>
                <a:lnTo>
                  <a:pt x="3659758" y="1223131"/>
                </a:lnTo>
                <a:close/>
              </a:path>
              <a:path w="7648194" h="1466971">
                <a:moveTo>
                  <a:pt x="872489" y="1171315"/>
                </a:moveTo>
                <a:lnTo>
                  <a:pt x="863345" y="1171315"/>
                </a:lnTo>
                <a:lnTo>
                  <a:pt x="886865" y="1045322"/>
                </a:lnTo>
                <a:lnTo>
                  <a:pt x="887729" y="1038727"/>
                </a:lnTo>
                <a:lnTo>
                  <a:pt x="929033" y="1039957"/>
                </a:lnTo>
                <a:lnTo>
                  <a:pt x="917189" y="1036058"/>
                </a:lnTo>
                <a:lnTo>
                  <a:pt x="874776" y="1037203"/>
                </a:lnTo>
                <a:lnTo>
                  <a:pt x="880871" y="1044823"/>
                </a:lnTo>
                <a:lnTo>
                  <a:pt x="856488" y="1176649"/>
                </a:lnTo>
                <a:lnTo>
                  <a:pt x="869441" y="1178173"/>
                </a:lnTo>
                <a:lnTo>
                  <a:pt x="872489" y="1171315"/>
                </a:lnTo>
                <a:close/>
              </a:path>
              <a:path w="7648194" h="1466971">
                <a:moveTo>
                  <a:pt x="929503" y="1158453"/>
                </a:moveTo>
                <a:lnTo>
                  <a:pt x="916588" y="1154802"/>
                </a:lnTo>
                <a:lnTo>
                  <a:pt x="912876" y="1162171"/>
                </a:lnTo>
                <a:lnTo>
                  <a:pt x="913638" y="1161409"/>
                </a:lnTo>
                <a:lnTo>
                  <a:pt x="911678" y="1164022"/>
                </a:lnTo>
                <a:lnTo>
                  <a:pt x="912113" y="1163695"/>
                </a:lnTo>
                <a:lnTo>
                  <a:pt x="925074" y="1167986"/>
                </a:lnTo>
                <a:lnTo>
                  <a:pt x="929503" y="1158453"/>
                </a:lnTo>
                <a:close/>
              </a:path>
              <a:path w="7648194" h="1466971">
                <a:moveTo>
                  <a:pt x="933058" y="1145249"/>
                </a:moveTo>
                <a:lnTo>
                  <a:pt x="935856" y="1129967"/>
                </a:lnTo>
                <a:lnTo>
                  <a:pt x="923050" y="1130170"/>
                </a:lnTo>
                <a:lnTo>
                  <a:pt x="920017" y="1143783"/>
                </a:lnTo>
                <a:lnTo>
                  <a:pt x="916588" y="1154802"/>
                </a:lnTo>
                <a:lnTo>
                  <a:pt x="929503" y="1158453"/>
                </a:lnTo>
                <a:lnTo>
                  <a:pt x="933058" y="1145249"/>
                </a:lnTo>
                <a:close/>
              </a:path>
              <a:path w="7648194" h="1466971">
                <a:moveTo>
                  <a:pt x="935856" y="1129967"/>
                </a:moveTo>
                <a:lnTo>
                  <a:pt x="938015" y="1114197"/>
                </a:lnTo>
                <a:lnTo>
                  <a:pt x="939653" y="1099531"/>
                </a:lnTo>
                <a:lnTo>
                  <a:pt x="927487" y="1099375"/>
                </a:lnTo>
                <a:lnTo>
                  <a:pt x="925577" y="1115016"/>
                </a:lnTo>
                <a:lnTo>
                  <a:pt x="923050" y="1130170"/>
                </a:lnTo>
                <a:lnTo>
                  <a:pt x="935856" y="1129967"/>
                </a:lnTo>
                <a:close/>
              </a:path>
              <a:path w="7648194" h="1466971">
                <a:moveTo>
                  <a:pt x="940886" y="1087560"/>
                </a:moveTo>
                <a:lnTo>
                  <a:pt x="941832" y="1079875"/>
                </a:lnTo>
                <a:lnTo>
                  <a:pt x="928667" y="1084302"/>
                </a:lnTo>
                <a:lnTo>
                  <a:pt x="927487" y="1099375"/>
                </a:lnTo>
                <a:lnTo>
                  <a:pt x="939653" y="1099531"/>
                </a:lnTo>
                <a:lnTo>
                  <a:pt x="940886" y="1087560"/>
                </a:lnTo>
                <a:close/>
              </a:path>
              <a:path w="7648194" h="1466971">
                <a:moveTo>
                  <a:pt x="941832" y="1079875"/>
                </a:moveTo>
                <a:lnTo>
                  <a:pt x="942174" y="1071806"/>
                </a:lnTo>
                <a:lnTo>
                  <a:pt x="941734" y="1059136"/>
                </a:lnTo>
                <a:lnTo>
                  <a:pt x="928396" y="1060076"/>
                </a:lnTo>
                <a:lnTo>
                  <a:pt x="929007" y="1070851"/>
                </a:lnTo>
                <a:lnTo>
                  <a:pt x="928667" y="1084302"/>
                </a:lnTo>
                <a:lnTo>
                  <a:pt x="941832" y="1079875"/>
                </a:lnTo>
                <a:close/>
              </a:path>
              <a:path w="7648194" h="1466971">
                <a:moveTo>
                  <a:pt x="941734" y="1059136"/>
                </a:moveTo>
                <a:lnTo>
                  <a:pt x="938021" y="1047109"/>
                </a:lnTo>
                <a:lnTo>
                  <a:pt x="925067" y="1051681"/>
                </a:lnTo>
                <a:lnTo>
                  <a:pt x="926591" y="1053205"/>
                </a:lnTo>
                <a:lnTo>
                  <a:pt x="927353" y="1054729"/>
                </a:lnTo>
                <a:lnTo>
                  <a:pt x="928396" y="1060076"/>
                </a:lnTo>
                <a:lnTo>
                  <a:pt x="941734" y="1059136"/>
                </a:lnTo>
                <a:close/>
              </a:path>
              <a:path w="7648194" h="1466971">
                <a:moveTo>
                  <a:pt x="938021" y="1047109"/>
                </a:moveTo>
                <a:lnTo>
                  <a:pt x="936497" y="1045585"/>
                </a:lnTo>
                <a:lnTo>
                  <a:pt x="886865" y="1045322"/>
                </a:lnTo>
                <a:lnTo>
                  <a:pt x="890015" y="1045585"/>
                </a:lnTo>
                <a:lnTo>
                  <a:pt x="900203" y="1046478"/>
                </a:lnTo>
                <a:lnTo>
                  <a:pt x="912851" y="1048152"/>
                </a:lnTo>
                <a:lnTo>
                  <a:pt x="925067" y="1051681"/>
                </a:lnTo>
                <a:lnTo>
                  <a:pt x="938021" y="1047109"/>
                </a:lnTo>
                <a:close/>
              </a:path>
              <a:path w="7648194" h="1466971">
                <a:moveTo>
                  <a:pt x="933449" y="1042537"/>
                </a:moveTo>
                <a:lnTo>
                  <a:pt x="929033" y="1039957"/>
                </a:lnTo>
                <a:lnTo>
                  <a:pt x="887729" y="1038727"/>
                </a:lnTo>
                <a:lnTo>
                  <a:pt x="886865" y="1045322"/>
                </a:lnTo>
                <a:lnTo>
                  <a:pt x="936497" y="1045585"/>
                </a:lnTo>
                <a:lnTo>
                  <a:pt x="933449" y="1042537"/>
                </a:lnTo>
                <a:close/>
              </a:path>
              <a:path w="7648194" h="1466971">
                <a:moveTo>
                  <a:pt x="917189" y="1036058"/>
                </a:moveTo>
                <a:lnTo>
                  <a:pt x="903901" y="1033784"/>
                </a:lnTo>
                <a:lnTo>
                  <a:pt x="891539" y="1032631"/>
                </a:lnTo>
                <a:lnTo>
                  <a:pt x="881633" y="1031869"/>
                </a:lnTo>
                <a:lnTo>
                  <a:pt x="877823" y="1031869"/>
                </a:lnTo>
                <a:lnTo>
                  <a:pt x="874776" y="1034155"/>
                </a:lnTo>
                <a:lnTo>
                  <a:pt x="874776" y="1037203"/>
                </a:lnTo>
                <a:lnTo>
                  <a:pt x="917189" y="1036058"/>
                </a:lnTo>
                <a:close/>
              </a:path>
              <a:path w="7648194" h="1466971">
                <a:moveTo>
                  <a:pt x="925074" y="1167986"/>
                </a:moveTo>
                <a:lnTo>
                  <a:pt x="910589" y="1165219"/>
                </a:lnTo>
                <a:lnTo>
                  <a:pt x="911351" y="1164457"/>
                </a:lnTo>
                <a:lnTo>
                  <a:pt x="912113" y="1163695"/>
                </a:lnTo>
                <a:lnTo>
                  <a:pt x="911678" y="1164022"/>
                </a:lnTo>
                <a:lnTo>
                  <a:pt x="909827" y="1165409"/>
                </a:lnTo>
                <a:lnTo>
                  <a:pt x="909065" y="1165981"/>
                </a:lnTo>
                <a:lnTo>
                  <a:pt x="904493" y="1167505"/>
                </a:lnTo>
                <a:lnTo>
                  <a:pt x="899921" y="1169029"/>
                </a:lnTo>
                <a:lnTo>
                  <a:pt x="925074" y="1167986"/>
                </a:lnTo>
                <a:close/>
              </a:path>
              <a:path w="7648194" h="1466971">
                <a:moveTo>
                  <a:pt x="915923" y="1176649"/>
                </a:moveTo>
                <a:lnTo>
                  <a:pt x="917447" y="1175887"/>
                </a:lnTo>
                <a:lnTo>
                  <a:pt x="921257" y="1172839"/>
                </a:lnTo>
                <a:lnTo>
                  <a:pt x="887729" y="1170553"/>
                </a:lnTo>
                <a:lnTo>
                  <a:pt x="880871" y="1170553"/>
                </a:lnTo>
                <a:lnTo>
                  <a:pt x="872489" y="1171315"/>
                </a:lnTo>
                <a:lnTo>
                  <a:pt x="869441" y="1178173"/>
                </a:lnTo>
                <a:lnTo>
                  <a:pt x="915923" y="1176649"/>
                </a:lnTo>
                <a:close/>
              </a:path>
              <a:path w="7648194" h="1466971">
                <a:moveTo>
                  <a:pt x="923543" y="1169791"/>
                </a:moveTo>
                <a:lnTo>
                  <a:pt x="925074" y="1167986"/>
                </a:lnTo>
                <a:lnTo>
                  <a:pt x="899921" y="1169029"/>
                </a:lnTo>
                <a:lnTo>
                  <a:pt x="894588" y="1169791"/>
                </a:lnTo>
                <a:lnTo>
                  <a:pt x="887729" y="1170553"/>
                </a:lnTo>
                <a:lnTo>
                  <a:pt x="921257" y="1172839"/>
                </a:lnTo>
                <a:lnTo>
                  <a:pt x="923543" y="1169791"/>
                </a:lnTo>
                <a:close/>
              </a:path>
              <a:path w="7648194" h="1466971">
                <a:moveTo>
                  <a:pt x="912113" y="1163695"/>
                </a:moveTo>
                <a:lnTo>
                  <a:pt x="911351" y="1164457"/>
                </a:lnTo>
                <a:lnTo>
                  <a:pt x="910589" y="1165219"/>
                </a:lnTo>
                <a:lnTo>
                  <a:pt x="925074" y="1167986"/>
                </a:lnTo>
                <a:lnTo>
                  <a:pt x="912113" y="1163695"/>
                </a:lnTo>
                <a:close/>
              </a:path>
              <a:path w="7648194" h="1466971">
                <a:moveTo>
                  <a:pt x="865100" y="1184233"/>
                </a:moveTo>
                <a:lnTo>
                  <a:pt x="877264" y="1183947"/>
                </a:lnTo>
                <a:lnTo>
                  <a:pt x="891823" y="1183024"/>
                </a:lnTo>
                <a:lnTo>
                  <a:pt x="905727" y="1180810"/>
                </a:lnTo>
                <a:lnTo>
                  <a:pt x="869441" y="1178173"/>
                </a:lnTo>
                <a:lnTo>
                  <a:pt x="856488" y="1176649"/>
                </a:lnTo>
                <a:lnTo>
                  <a:pt x="856488" y="1178935"/>
                </a:lnTo>
                <a:lnTo>
                  <a:pt x="858773" y="1181983"/>
                </a:lnTo>
                <a:lnTo>
                  <a:pt x="861821" y="1184269"/>
                </a:lnTo>
                <a:lnTo>
                  <a:pt x="865100" y="1184233"/>
                </a:lnTo>
                <a:close/>
              </a:path>
              <a:path w="7648194" h="1466971">
                <a:moveTo>
                  <a:pt x="909065" y="1165981"/>
                </a:moveTo>
                <a:lnTo>
                  <a:pt x="909827" y="1165409"/>
                </a:lnTo>
                <a:lnTo>
                  <a:pt x="907541" y="1165981"/>
                </a:lnTo>
                <a:lnTo>
                  <a:pt x="904493" y="1167505"/>
                </a:lnTo>
                <a:lnTo>
                  <a:pt x="909065" y="1165981"/>
                </a:lnTo>
                <a:close/>
              </a:path>
              <a:path w="7648194" h="1466971">
                <a:moveTo>
                  <a:pt x="927353" y="1054729"/>
                </a:moveTo>
                <a:lnTo>
                  <a:pt x="926591" y="1053205"/>
                </a:lnTo>
                <a:lnTo>
                  <a:pt x="925829" y="1053205"/>
                </a:lnTo>
                <a:lnTo>
                  <a:pt x="927353" y="1056253"/>
                </a:lnTo>
                <a:lnTo>
                  <a:pt x="927353" y="1054729"/>
                </a:lnTo>
                <a:close/>
              </a:path>
              <a:path w="7648194" h="1466971">
                <a:moveTo>
                  <a:pt x="2189226" y="1223131"/>
                </a:moveTo>
                <a:lnTo>
                  <a:pt x="2195481" y="1223131"/>
                </a:lnTo>
                <a:lnTo>
                  <a:pt x="2206298" y="1142603"/>
                </a:lnTo>
                <a:lnTo>
                  <a:pt x="2210561" y="1127881"/>
                </a:lnTo>
                <a:lnTo>
                  <a:pt x="2206752" y="1123309"/>
                </a:lnTo>
                <a:lnTo>
                  <a:pt x="2205228" y="1121023"/>
                </a:lnTo>
                <a:lnTo>
                  <a:pt x="2195322" y="1123309"/>
                </a:lnTo>
                <a:lnTo>
                  <a:pt x="2195322" y="1126357"/>
                </a:lnTo>
                <a:lnTo>
                  <a:pt x="2208276" y="1127881"/>
                </a:lnTo>
                <a:lnTo>
                  <a:pt x="2196084" y="1130929"/>
                </a:lnTo>
                <a:lnTo>
                  <a:pt x="2183118" y="1223131"/>
                </a:lnTo>
                <a:lnTo>
                  <a:pt x="2189226" y="1223131"/>
                </a:lnTo>
                <a:close/>
              </a:path>
              <a:path w="7648194" h="1466971">
                <a:moveTo>
                  <a:pt x="2345302" y="1223131"/>
                </a:moveTo>
                <a:lnTo>
                  <a:pt x="2336834" y="1217534"/>
                </a:lnTo>
                <a:lnTo>
                  <a:pt x="2325531" y="1210334"/>
                </a:lnTo>
                <a:lnTo>
                  <a:pt x="2291334" y="1204843"/>
                </a:lnTo>
                <a:lnTo>
                  <a:pt x="2295317" y="1207328"/>
                </a:lnTo>
                <a:lnTo>
                  <a:pt x="2305020" y="1213257"/>
                </a:lnTo>
                <a:lnTo>
                  <a:pt x="2316270" y="1220112"/>
                </a:lnTo>
                <a:lnTo>
                  <a:pt x="2321140" y="1223131"/>
                </a:lnTo>
                <a:lnTo>
                  <a:pt x="2345302" y="1223131"/>
                </a:lnTo>
                <a:close/>
              </a:path>
              <a:path w="7648194" h="1466971">
                <a:moveTo>
                  <a:pt x="2314005" y="1203163"/>
                </a:moveTo>
                <a:lnTo>
                  <a:pt x="2302364" y="1195997"/>
                </a:lnTo>
                <a:lnTo>
                  <a:pt x="2290720" y="1188812"/>
                </a:lnTo>
                <a:lnTo>
                  <a:pt x="2279181" y="1181585"/>
                </a:lnTo>
                <a:lnTo>
                  <a:pt x="2267856" y="1174294"/>
                </a:lnTo>
                <a:lnTo>
                  <a:pt x="2256857" y="1166914"/>
                </a:lnTo>
                <a:lnTo>
                  <a:pt x="2246291" y="1159423"/>
                </a:lnTo>
                <a:lnTo>
                  <a:pt x="2236269" y="1151797"/>
                </a:lnTo>
                <a:lnTo>
                  <a:pt x="2226900" y="1144014"/>
                </a:lnTo>
                <a:lnTo>
                  <a:pt x="2218295" y="1136050"/>
                </a:lnTo>
                <a:lnTo>
                  <a:pt x="2206298" y="1142603"/>
                </a:lnTo>
                <a:lnTo>
                  <a:pt x="2207990" y="1144505"/>
                </a:lnTo>
                <a:lnTo>
                  <a:pt x="2216998" y="1152946"/>
                </a:lnTo>
                <a:lnTo>
                  <a:pt x="2227034" y="1161154"/>
                </a:lnTo>
                <a:lnTo>
                  <a:pt x="2237785" y="1169116"/>
                </a:lnTo>
                <a:lnTo>
                  <a:pt x="2248939" y="1176822"/>
                </a:lnTo>
                <a:lnTo>
                  <a:pt x="2260184" y="1184260"/>
                </a:lnTo>
                <a:lnTo>
                  <a:pt x="2271206" y="1191417"/>
                </a:lnTo>
                <a:lnTo>
                  <a:pt x="2281693" y="1198282"/>
                </a:lnTo>
                <a:lnTo>
                  <a:pt x="2291334" y="1204843"/>
                </a:lnTo>
                <a:lnTo>
                  <a:pt x="2325531" y="1210334"/>
                </a:lnTo>
                <a:lnTo>
                  <a:pt x="2314005" y="1203163"/>
                </a:lnTo>
                <a:close/>
              </a:path>
              <a:path w="7648194" h="1466971">
                <a:moveTo>
                  <a:pt x="2205228" y="1121023"/>
                </a:moveTo>
                <a:lnTo>
                  <a:pt x="2202179" y="1120261"/>
                </a:lnTo>
                <a:lnTo>
                  <a:pt x="2199893" y="1120261"/>
                </a:lnTo>
                <a:lnTo>
                  <a:pt x="2195322" y="1123309"/>
                </a:lnTo>
                <a:lnTo>
                  <a:pt x="2205228" y="1121023"/>
                </a:lnTo>
                <a:close/>
              </a:path>
              <a:path w="7648194" h="1466971">
                <a:moveTo>
                  <a:pt x="2189226" y="1223131"/>
                </a:moveTo>
                <a:lnTo>
                  <a:pt x="2189226" y="1223131"/>
                </a:lnTo>
                <a:lnTo>
                  <a:pt x="2189226" y="1223131"/>
                </a:lnTo>
                <a:close/>
              </a:path>
              <a:path w="7648194" h="1466971">
                <a:moveTo>
                  <a:pt x="2183118" y="1223131"/>
                </a:moveTo>
                <a:lnTo>
                  <a:pt x="2196084" y="1130929"/>
                </a:lnTo>
                <a:lnTo>
                  <a:pt x="2208276" y="1127881"/>
                </a:lnTo>
                <a:lnTo>
                  <a:pt x="2195322" y="1126357"/>
                </a:lnTo>
                <a:lnTo>
                  <a:pt x="2183044" y="1223131"/>
                </a:lnTo>
                <a:close/>
              </a:path>
              <a:path w="7648194" h="1466971">
                <a:moveTo>
                  <a:pt x="1344929" y="1113403"/>
                </a:moveTo>
                <a:lnTo>
                  <a:pt x="1279563" y="1106449"/>
                </a:lnTo>
                <a:lnTo>
                  <a:pt x="1290359" y="1025473"/>
                </a:lnTo>
                <a:lnTo>
                  <a:pt x="1294638" y="1010533"/>
                </a:lnTo>
                <a:lnTo>
                  <a:pt x="1290827" y="1005961"/>
                </a:lnTo>
                <a:lnTo>
                  <a:pt x="1289303" y="1003675"/>
                </a:lnTo>
                <a:lnTo>
                  <a:pt x="1286255" y="1002913"/>
                </a:lnTo>
                <a:lnTo>
                  <a:pt x="1283970" y="1003675"/>
                </a:lnTo>
                <a:lnTo>
                  <a:pt x="1279397" y="1005961"/>
                </a:lnTo>
                <a:lnTo>
                  <a:pt x="1279397" y="1009009"/>
                </a:lnTo>
                <a:lnTo>
                  <a:pt x="1292352" y="1010533"/>
                </a:lnTo>
                <a:lnTo>
                  <a:pt x="1280159" y="1013581"/>
                </a:lnTo>
                <a:lnTo>
                  <a:pt x="1266443" y="1111117"/>
                </a:lnTo>
                <a:lnTo>
                  <a:pt x="1273302" y="1105783"/>
                </a:lnTo>
                <a:lnTo>
                  <a:pt x="1278635" y="1113403"/>
                </a:lnTo>
                <a:lnTo>
                  <a:pt x="1266443" y="1114927"/>
                </a:lnTo>
                <a:lnTo>
                  <a:pt x="1268729" y="1117975"/>
                </a:lnTo>
                <a:lnTo>
                  <a:pt x="1271777" y="1118737"/>
                </a:lnTo>
                <a:lnTo>
                  <a:pt x="1415795" y="1121785"/>
                </a:lnTo>
                <a:lnTo>
                  <a:pt x="1344929" y="1113403"/>
                </a:lnTo>
                <a:close/>
              </a:path>
              <a:path w="7648194" h="1466971">
                <a:moveTo>
                  <a:pt x="1415033" y="1134739"/>
                </a:moveTo>
                <a:lnTo>
                  <a:pt x="1408938" y="1127119"/>
                </a:lnTo>
                <a:lnTo>
                  <a:pt x="1421891" y="1125595"/>
                </a:lnTo>
                <a:lnTo>
                  <a:pt x="1419605" y="1122547"/>
                </a:lnTo>
                <a:lnTo>
                  <a:pt x="1343405" y="1126357"/>
                </a:lnTo>
                <a:lnTo>
                  <a:pt x="1408087" y="1133926"/>
                </a:lnTo>
                <a:lnTo>
                  <a:pt x="1401317" y="1188079"/>
                </a:lnTo>
                <a:lnTo>
                  <a:pt x="1400555" y="1194937"/>
                </a:lnTo>
                <a:lnTo>
                  <a:pt x="1412747" y="1201795"/>
                </a:lnTo>
                <a:lnTo>
                  <a:pt x="1415033" y="1134739"/>
                </a:lnTo>
                <a:close/>
              </a:path>
              <a:path w="7648194" h="1466971">
                <a:moveTo>
                  <a:pt x="1481547" y="1203009"/>
                </a:moveTo>
                <a:lnTo>
                  <a:pt x="1482888" y="1192533"/>
                </a:lnTo>
                <a:lnTo>
                  <a:pt x="1483131" y="1181600"/>
                </a:lnTo>
                <a:lnTo>
                  <a:pt x="1482302" y="1170451"/>
                </a:lnTo>
                <a:lnTo>
                  <a:pt x="1480423" y="1159323"/>
                </a:lnTo>
                <a:lnTo>
                  <a:pt x="1465930" y="1153314"/>
                </a:lnTo>
                <a:lnTo>
                  <a:pt x="1463802" y="1149217"/>
                </a:lnTo>
                <a:lnTo>
                  <a:pt x="1463039" y="1148455"/>
                </a:lnTo>
                <a:lnTo>
                  <a:pt x="1466052" y="1153727"/>
                </a:lnTo>
                <a:lnTo>
                  <a:pt x="1468804" y="1163031"/>
                </a:lnTo>
                <a:lnTo>
                  <a:pt x="1470070" y="1176710"/>
                </a:lnTo>
                <a:lnTo>
                  <a:pt x="1469546" y="1192108"/>
                </a:lnTo>
                <a:lnTo>
                  <a:pt x="1467051" y="1206981"/>
                </a:lnTo>
                <a:lnTo>
                  <a:pt x="1479087" y="1212791"/>
                </a:lnTo>
                <a:lnTo>
                  <a:pt x="1481547" y="1203009"/>
                </a:lnTo>
                <a:close/>
              </a:path>
              <a:path w="7648194" h="1466971">
                <a:moveTo>
                  <a:pt x="1477517" y="1148455"/>
                </a:moveTo>
                <a:lnTo>
                  <a:pt x="1477517" y="1147693"/>
                </a:lnTo>
                <a:lnTo>
                  <a:pt x="1474470" y="1142359"/>
                </a:lnTo>
                <a:lnTo>
                  <a:pt x="1456572" y="1141648"/>
                </a:lnTo>
                <a:lnTo>
                  <a:pt x="1463802" y="1149217"/>
                </a:lnTo>
                <a:lnTo>
                  <a:pt x="1465930" y="1153314"/>
                </a:lnTo>
                <a:lnTo>
                  <a:pt x="1480423" y="1159323"/>
                </a:lnTo>
                <a:lnTo>
                  <a:pt x="1477517" y="1148455"/>
                </a:lnTo>
                <a:close/>
              </a:path>
              <a:path w="7648194" h="1466971">
                <a:moveTo>
                  <a:pt x="1473708" y="1140835"/>
                </a:moveTo>
                <a:lnTo>
                  <a:pt x="1470300" y="1137321"/>
                </a:lnTo>
                <a:lnTo>
                  <a:pt x="1461878" y="1129437"/>
                </a:lnTo>
                <a:lnTo>
                  <a:pt x="1452660" y="1121730"/>
                </a:lnTo>
                <a:lnTo>
                  <a:pt x="1442756" y="1114174"/>
                </a:lnTo>
                <a:lnTo>
                  <a:pt x="1432278" y="1106746"/>
                </a:lnTo>
                <a:lnTo>
                  <a:pt x="1421338" y="1099420"/>
                </a:lnTo>
                <a:lnTo>
                  <a:pt x="1410048" y="1092172"/>
                </a:lnTo>
                <a:lnTo>
                  <a:pt x="1376171" y="1085971"/>
                </a:lnTo>
                <a:lnTo>
                  <a:pt x="1380479" y="1089031"/>
                </a:lnTo>
                <a:lnTo>
                  <a:pt x="1390247" y="1095548"/>
                </a:lnTo>
                <a:lnTo>
                  <a:pt x="1401295" y="1102627"/>
                </a:lnTo>
                <a:lnTo>
                  <a:pt x="1413075" y="1110131"/>
                </a:lnTo>
                <a:lnTo>
                  <a:pt x="1425041" y="1117922"/>
                </a:lnTo>
                <a:lnTo>
                  <a:pt x="1436644" y="1125863"/>
                </a:lnTo>
                <a:lnTo>
                  <a:pt x="1447337" y="1133818"/>
                </a:lnTo>
                <a:lnTo>
                  <a:pt x="1456572" y="1141648"/>
                </a:lnTo>
                <a:lnTo>
                  <a:pt x="1474470" y="1142359"/>
                </a:lnTo>
                <a:lnTo>
                  <a:pt x="1473708" y="1140835"/>
                </a:lnTo>
                <a:close/>
              </a:path>
              <a:path w="7648194" h="1466971">
                <a:moveTo>
                  <a:pt x="1398518" y="1084977"/>
                </a:moveTo>
                <a:lnTo>
                  <a:pt x="1386861" y="1077811"/>
                </a:lnTo>
                <a:lnTo>
                  <a:pt x="1375189" y="1070649"/>
                </a:lnTo>
                <a:lnTo>
                  <a:pt x="1363612" y="1063466"/>
                </a:lnTo>
                <a:lnTo>
                  <a:pt x="1352243" y="1056237"/>
                </a:lnTo>
                <a:lnTo>
                  <a:pt x="1341193" y="1048939"/>
                </a:lnTo>
                <a:lnTo>
                  <a:pt x="1330574" y="1041546"/>
                </a:lnTo>
                <a:lnTo>
                  <a:pt x="1320497" y="1034033"/>
                </a:lnTo>
                <a:lnTo>
                  <a:pt x="1311075" y="1026377"/>
                </a:lnTo>
                <a:lnTo>
                  <a:pt x="1302417" y="1018552"/>
                </a:lnTo>
                <a:lnTo>
                  <a:pt x="1290359" y="1025473"/>
                </a:lnTo>
                <a:lnTo>
                  <a:pt x="1292207" y="1027376"/>
                </a:lnTo>
                <a:lnTo>
                  <a:pt x="1301492" y="1035687"/>
                </a:lnTo>
                <a:lnTo>
                  <a:pt x="1311543" y="1043686"/>
                </a:lnTo>
                <a:lnTo>
                  <a:pt x="1322148" y="1051389"/>
                </a:lnTo>
                <a:lnTo>
                  <a:pt x="1333100" y="1058809"/>
                </a:lnTo>
                <a:lnTo>
                  <a:pt x="1344188" y="1065963"/>
                </a:lnTo>
                <a:lnTo>
                  <a:pt x="1355202" y="1072864"/>
                </a:lnTo>
                <a:lnTo>
                  <a:pt x="1365933" y="1079529"/>
                </a:lnTo>
                <a:lnTo>
                  <a:pt x="1376171" y="1085971"/>
                </a:lnTo>
                <a:lnTo>
                  <a:pt x="1410048" y="1092172"/>
                </a:lnTo>
                <a:lnTo>
                  <a:pt x="1398518" y="1084977"/>
                </a:lnTo>
                <a:close/>
              </a:path>
              <a:path w="7648194" h="1466971">
                <a:moveTo>
                  <a:pt x="1414271" y="1218559"/>
                </a:moveTo>
                <a:lnTo>
                  <a:pt x="1413509" y="1215511"/>
                </a:lnTo>
                <a:lnTo>
                  <a:pt x="1400555" y="1217035"/>
                </a:lnTo>
                <a:lnTo>
                  <a:pt x="1401317" y="1220845"/>
                </a:lnTo>
                <a:lnTo>
                  <a:pt x="1415033" y="1221607"/>
                </a:lnTo>
                <a:lnTo>
                  <a:pt x="1415795" y="1222369"/>
                </a:lnTo>
                <a:lnTo>
                  <a:pt x="1414271" y="1218559"/>
                </a:lnTo>
                <a:close/>
              </a:path>
              <a:path w="7648194" h="1466971">
                <a:moveTo>
                  <a:pt x="1413509" y="1215511"/>
                </a:moveTo>
                <a:lnTo>
                  <a:pt x="1412747" y="1211701"/>
                </a:lnTo>
                <a:lnTo>
                  <a:pt x="1412747" y="1201795"/>
                </a:lnTo>
                <a:lnTo>
                  <a:pt x="1400555" y="1194937"/>
                </a:lnTo>
                <a:lnTo>
                  <a:pt x="1399793" y="1201033"/>
                </a:lnTo>
                <a:lnTo>
                  <a:pt x="1399793" y="1211701"/>
                </a:lnTo>
                <a:lnTo>
                  <a:pt x="1400555" y="1217035"/>
                </a:lnTo>
                <a:lnTo>
                  <a:pt x="1413509" y="1215511"/>
                </a:lnTo>
                <a:close/>
              </a:path>
              <a:path w="7648194" h="1466971">
                <a:moveTo>
                  <a:pt x="1421891" y="1128643"/>
                </a:moveTo>
                <a:lnTo>
                  <a:pt x="1421891" y="1125595"/>
                </a:lnTo>
                <a:lnTo>
                  <a:pt x="1408938" y="1127119"/>
                </a:lnTo>
                <a:lnTo>
                  <a:pt x="1415033" y="1134739"/>
                </a:lnTo>
                <a:lnTo>
                  <a:pt x="1412747" y="1201795"/>
                </a:lnTo>
                <a:lnTo>
                  <a:pt x="1421891" y="1128643"/>
                </a:lnTo>
                <a:close/>
              </a:path>
              <a:path w="7648194" h="1466971">
                <a:moveTo>
                  <a:pt x="1419605" y="1122547"/>
                </a:moveTo>
                <a:lnTo>
                  <a:pt x="1415795" y="1121785"/>
                </a:lnTo>
                <a:lnTo>
                  <a:pt x="1271777" y="1118737"/>
                </a:lnTo>
                <a:lnTo>
                  <a:pt x="1343405" y="1126357"/>
                </a:lnTo>
                <a:lnTo>
                  <a:pt x="1419605" y="1122547"/>
                </a:lnTo>
                <a:close/>
              </a:path>
              <a:path w="7648194" h="1466971">
                <a:moveTo>
                  <a:pt x="1278635" y="1113403"/>
                </a:moveTo>
                <a:lnTo>
                  <a:pt x="1273302" y="1105783"/>
                </a:lnTo>
                <a:lnTo>
                  <a:pt x="1266443" y="1111117"/>
                </a:lnTo>
                <a:lnTo>
                  <a:pt x="1266443" y="1114927"/>
                </a:lnTo>
                <a:lnTo>
                  <a:pt x="1278635" y="1113403"/>
                </a:lnTo>
                <a:close/>
              </a:path>
              <a:path w="7648194" h="1466971">
                <a:moveTo>
                  <a:pt x="1280159" y="1013581"/>
                </a:moveTo>
                <a:lnTo>
                  <a:pt x="1292352" y="1010533"/>
                </a:lnTo>
                <a:lnTo>
                  <a:pt x="1279397" y="1009009"/>
                </a:lnTo>
                <a:lnTo>
                  <a:pt x="1266443" y="1111117"/>
                </a:lnTo>
                <a:lnTo>
                  <a:pt x="1280159" y="1013581"/>
                </a:lnTo>
                <a:close/>
              </a:path>
              <a:path w="7648194" h="1466971">
                <a:moveTo>
                  <a:pt x="1416557" y="1223131"/>
                </a:moveTo>
                <a:lnTo>
                  <a:pt x="1415033" y="1221607"/>
                </a:lnTo>
                <a:lnTo>
                  <a:pt x="1401317" y="1220845"/>
                </a:lnTo>
                <a:lnTo>
                  <a:pt x="1402079" y="1223131"/>
                </a:lnTo>
                <a:lnTo>
                  <a:pt x="1416557" y="1223131"/>
                </a:lnTo>
                <a:close/>
              </a:path>
              <a:path w="7648194" h="1466971">
                <a:moveTo>
                  <a:pt x="1474558" y="1223131"/>
                </a:moveTo>
                <a:lnTo>
                  <a:pt x="1475484" y="1221639"/>
                </a:lnTo>
                <a:lnTo>
                  <a:pt x="1468891" y="1223131"/>
                </a:lnTo>
                <a:lnTo>
                  <a:pt x="1474558" y="1223131"/>
                </a:lnTo>
                <a:close/>
              </a:path>
              <a:path w="7648194" h="1466971">
                <a:moveTo>
                  <a:pt x="1468891" y="1223131"/>
                </a:moveTo>
                <a:lnTo>
                  <a:pt x="1475484" y="1221639"/>
                </a:lnTo>
                <a:lnTo>
                  <a:pt x="1479087" y="1212791"/>
                </a:lnTo>
                <a:lnTo>
                  <a:pt x="1467051" y="1206981"/>
                </a:lnTo>
                <a:lnTo>
                  <a:pt x="1462403" y="1219086"/>
                </a:lnTo>
                <a:lnTo>
                  <a:pt x="1458420" y="1223131"/>
                </a:lnTo>
                <a:lnTo>
                  <a:pt x="1468891" y="1223131"/>
                </a:lnTo>
                <a:close/>
              </a:path>
              <a:path w="7648194" h="1466971">
                <a:moveTo>
                  <a:pt x="4149090" y="1000627"/>
                </a:moveTo>
                <a:lnTo>
                  <a:pt x="4137660" y="995293"/>
                </a:lnTo>
                <a:lnTo>
                  <a:pt x="4139183" y="992245"/>
                </a:lnTo>
                <a:lnTo>
                  <a:pt x="4130230" y="1000069"/>
                </a:lnTo>
                <a:lnTo>
                  <a:pt x="4135536" y="1012283"/>
                </a:lnTo>
                <a:lnTo>
                  <a:pt x="4132326" y="1044061"/>
                </a:lnTo>
                <a:lnTo>
                  <a:pt x="4130040" y="1056253"/>
                </a:lnTo>
                <a:lnTo>
                  <a:pt x="4142993" y="1057777"/>
                </a:lnTo>
                <a:lnTo>
                  <a:pt x="4149090" y="1000627"/>
                </a:lnTo>
                <a:close/>
              </a:path>
              <a:path w="7648194" h="1466971">
                <a:moveTo>
                  <a:pt x="4078455" y="1035699"/>
                </a:moveTo>
                <a:lnTo>
                  <a:pt x="4122696" y="1038135"/>
                </a:lnTo>
                <a:lnTo>
                  <a:pt x="4110875" y="1033795"/>
                </a:lnTo>
                <a:lnTo>
                  <a:pt x="4091379" y="1032028"/>
                </a:lnTo>
                <a:lnTo>
                  <a:pt x="4096059" y="1030439"/>
                </a:lnTo>
                <a:lnTo>
                  <a:pt x="4104896" y="1027438"/>
                </a:lnTo>
                <a:lnTo>
                  <a:pt x="4061091" y="1026621"/>
                </a:lnTo>
                <a:lnTo>
                  <a:pt x="4059936" y="1026535"/>
                </a:lnTo>
                <a:lnTo>
                  <a:pt x="4059979" y="1026902"/>
                </a:lnTo>
                <a:lnTo>
                  <a:pt x="4072363" y="1027463"/>
                </a:lnTo>
                <a:lnTo>
                  <a:pt x="4085280" y="1028773"/>
                </a:lnTo>
                <a:lnTo>
                  <a:pt x="4061460" y="1039489"/>
                </a:lnTo>
                <a:lnTo>
                  <a:pt x="4078455" y="1035699"/>
                </a:lnTo>
                <a:close/>
              </a:path>
              <a:path w="7648194" h="1466971">
                <a:moveTo>
                  <a:pt x="4118215" y="1021967"/>
                </a:moveTo>
                <a:lnTo>
                  <a:pt x="4095504" y="1017143"/>
                </a:lnTo>
                <a:lnTo>
                  <a:pt x="4082973" y="1020950"/>
                </a:lnTo>
                <a:lnTo>
                  <a:pt x="4070502" y="1024248"/>
                </a:lnTo>
                <a:lnTo>
                  <a:pt x="4061091" y="1026621"/>
                </a:lnTo>
                <a:lnTo>
                  <a:pt x="4104896" y="1027438"/>
                </a:lnTo>
                <a:lnTo>
                  <a:pt x="4118215" y="1021967"/>
                </a:lnTo>
                <a:close/>
              </a:path>
              <a:path w="7648194" h="1466971">
                <a:moveTo>
                  <a:pt x="4130547" y="1015651"/>
                </a:moveTo>
                <a:lnTo>
                  <a:pt x="4135536" y="1012283"/>
                </a:lnTo>
                <a:lnTo>
                  <a:pt x="4130230" y="1000069"/>
                </a:lnTo>
                <a:lnTo>
                  <a:pt x="4119453" y="1006962"/>
                </a:lnTo>
                <a:lnTo>
                  <a:pt x="4107771" y="1012567"/>
                </a:lnTo>
                <a:lnTo>
                  <a:pt x="4095504" y="1017143"/>
                </a:lnTo>
                <a:lnTo>
                  <a:pt x="4118215" y="1021967"/>
                </a:lnTo>
                <a:lnTo>
                  <a:pt x="4130547" y="1015651"/>
                </a:lnTo>
                <a:close/>
              </a:path>
              <a:path w="7648194" h="1466971">
                <a:moveTo>
                  <a:pt x="4150614" y="997579"/>
                </a:moveTo>
                <a:lnTo>
                  <a:pt x="4150614" y="994531"/>
                </a:lnTo>
                <a:lnTo>
                  <a:pt x="4149852" y="991483"/>
                </a:lnTo>
                <a:lnTo>
                  <a:pt x="4146804" y="990721"/>
                </a:lnTo>
                <a:lnTo>
                  <a:pt x="4139183" y="992245"/>
                </a:lnTo>
                <a:lnTo>
                  <a:pt x="4137660" y="995293"/>
                </a:lnTo>
                <a:lnTo>
                  <a:pt x="4149090" y="1000627"/>
                </a:lnTo>
                <a:lnTo>
                  <a:pt x="4150614" y="997579"/>
                </a:lnTo>
                <a:close/>
              </a:path>
              <a:path w="7648194" h="1466971">
                <a:moveTo>
                  <a:pt x="4146804" y="990721"/>
                </a:moveTo>
                <a:lnTo>
                  <a:pt x="4144517" y="989197"/>
                </a:lnTo>
                <a:lnTo>
                  <a:pt x="4141469" y="989959"/>
                </a:lnTo>
                <a:lnTo>
                  <a:pt x="4139183" y="992245"/>
                </a:lnTo>
                <a:lnTo>
                  <a:pt x="4146804" y="990721"/>
                </a:lnTo>
                <a:close/>
              </a:path>
              <a:path w="7648194" h="1466971">
                <a:moveTo>
                  <a:pt x="4126991" y="1040251"/>
                </a:moveTo>
                <a:lnTo>
                  <a:pt x="4066914" y="1038417"/>
                </a:lnTo>
                <a:lnTo>
                  <a:pt x="4078455" y="1035699"/>
                </a:lnTo>
                <a:lnTo>
                  <a:pt x="4061460" y="1039489"/>
                </a:lnTo>
                <a:lnTo>
                  <a:pt x="4085280" y="1028773"/>
                </a:lnTo>
                <a:lnTo>
                  <a:pt x="4072363" y="1027463"/>
                </a:lnTo>
                <a:lnTo>
                  <a:pt x="4059979" y="1026902"/>
                </a:lnTo>
                <a:lnTo>
                  <a:pt x="4058412" y="1027297"/>
                </a:lnTo>
                <a:lnTo>
                  <a:pt x="4055364" y="1028059"/>
                </a:lnTo>
                <a:lnTo>
                  <a:pt x="4053078" y="1030345"/>
                </a:lnTo>
                <a:lnTo>
                  <a:pt x="4053840" y="1034155"/>
                </a:lnTo>
                <a:lnTo>
                  <a:pt x="4053840" y="1037203"/>
                </a:lnTo>
                <a:lnTo>
                  <a:pt x="4056126" y="1039489"/>
                </a:lnTo>
                <a:lnTo>
                  <a:pt x="4059936" y="1039489"/>
                </a:lnTo>
                <a:lnTo>
                  <a:pt x="4071357" y="1040304"/>
                </a:lnTo>
                <a:lnTo>
                  <a:pt x="4126991" y="1040251"/>
                </a:lnTo>
                <a:close/>
              </a:path>
              <a:path w="7648194" h="1466971">
                <a:moveTo>
                  <a:pt x="4122696" y="1038135"/>
                </a:moveTo>
                <a:lnTo>
                  <a:pt x="4078455" y="1035699"/>
                </a:lnTo>
                <a:lnTo>
                  <a:pt x="4066914" y="1038417"/>
                </a:lnTo>
                <a:lnTo>
                  <a:pt x="4126991" y="1040251"/>
                </a:lnTo>
                <a:lnTo>
                  <a:pt x="4122696" y="1038135"/>
                </a:lnTo>
                <a:close/>
              </a:path>
              <a:path w="7648194" h="1466971">
                <a:moveTo>
                  <a:pt x="4098260" y="1030779"/>
                </a:moveTo>
                <a:lnTo>
                  <a:pt x="4096059" y="1030439"/>
                </a:lnTo>
                <a:lnTo>
                  <a:pt x="4091379" y="1032028"/>
                </a:lnTo>
                <a:lnTo>
                  <a:pt x="4110875" y="1033795"/>
                </a:lnTo>
                <a:lnTo>
                  <a:pt x="4098260" y="1030779"/>
                </a:lnTo>
                <a:close/>
              </a:path>
              <a:path w="7648194" h="1466971">
                <a:moveTo>
                  <a:pt x="4140707" y="1062349"/>
                </a:moveTo>
                <a:lnTo>
                  <a:pt x="4142993" y="1057777"/>
                </a:lnTo>
                <a:lnTo>
                  <a:pt x="4130040" y="1056253"/>
                </a:lnTo>
                <a:lnTo>
                  <a:pt x="4120133" y="1050919"/>
                </a:lnTo>
                <a:lnTo>
                  <a:pt x="4124705" y="1054729"/>
                </a:lnTo>
                <a:lnTo>
                  <a:pt x="4128516" y="1057777"/>
                </a:lnTo>
                <a:lnTo>
                  <a:pt x="4131564" y="1061587"/>
                </a:lnTo>
                <a:lnTo>
                  <a:pt x="4136136" y="1063873"/>
                </a:lnTo>
                <a:lnTo>
                  <a:pt x="4140707" y="1062349"/>
                </a:lnTo>
                <a:close/>
              </a:path>
              <a:path w="7648194" h="1466971">
                <a:moveTo>
                  <a:pt x="4132326" y="1044061"/>
                </a:moveTo>
                <a:lnTo>
                  <a:pt x="4135536" y="1012283"/>
                </a:lnTo>
                <a:lnTo>
                  <a:pt x="4131622" y="1043592"/>
                </a:lnTo>
                <a:lnTo>
                  <a:pt x="4127754" y="1041013"/>
                </a:lnTo>
                <a:lnTo>
                  <a:pt x="4084095" y="1041584"/>
                </a:lnTo>
                <a:lnTo>
                  <a:pt x="4096685" y="1043641"/>
                </a:lnTo>
                <a:lnTo>
                  <a:pt x="4108995" y="1046873"/>
                </a:lnTo>
                <a:lnTo>
                  <a:pt x="4120133" y="1050919"/>
                </a:lnTo>
                <a:lnTo>
                  <a:pt x="4130040" y="1056253"/>
                </a:lnTo>
                <a:lnTo>
                  <a:pt x="4132326" y="1044061"/>
                </a:lnTo>
                <a:close/>
              </a:path>
              <a:path w="7648194" h="1466971">
                <a:moveTo>
                  <a:pt x="4127754" y="1041013"/>
                </a:moveTo>
                <a:lnTo>
                  <a:pt x="4126991" y="1040251"/>
                </a:lnTo>
                <a:lnTo>
                  <a:pt x="4071357" y="1040304"/>
                </a:lnTo>
                <a:lnTo>
                  <a:pt x="4084095" y="1041584"/>
                </a:lnTo>
                <a:lnTo>
                  <a:pt x="4127754" y="1041013"/>
                </a:lnTo>
                <a:close/>
              </a:path>
              <a:path w="7648194" h="1466971">
                <a:moveTo>
                  <a:pt x="1113282" y="973195"/>
                </a:moveTo>
                <a:lnTo>
                  <a:pt x="1101852" y="967861"/>
                </a:lnTo>
                <a:lnTo>
                  <a:pt x="1103376" y="964813"/>
                </a:lnTo>
                <a:lnTo>
                  <a:pt x="1099155" y="969737"/>
                </a:lnTo>
                <a:lnTo>
                  <a:pt x="1099565" y="969385"/>
                </a:lnTo>
                <a:lnTo>
                  <a:pt x="1099565" y="985201"/>
                </a:lnTo>
                <a:lnTo>
                  <a:pt x="1102126" y="1031670"/>
                </a:lnTo>
                <a:lnTo>
                  <a:pt x="1094404" y="1024338"/>
                </a:lnTo>
                <a:lnTo>
                  <a:pt x="1093292" y="1023282"/>
                </a:lnTo>
                <a:lnTo>
                  <a:pt x="1082614" y="1016007"/>
                </a:lnTo>
                <a:lnTo>
                  <a:pt x="1038490" y="1011854"/>
                </a:lnTo>
                <a:lnTo>
                  <a:pt x="1050948" y="1015790"/>
                </a:lnTo>
                <a:lnTo>
                  <a:pt x="1063080" y="1020457"/>
                </a:lnTo>
                <a:lnTo>
                  <a:pt x="1074557" y="1026226"/>
                </a:lnTo>
                <a:lnTo>
                  <a:pt x="1092708" y="1037203"/>
                </a:lnTo>
                <a:lnTo>
                  <a:pt x="1104138" y="1034155"/>
                </a:lnTo>
                <a:lnTo>
                  <a:pt x="1105661" y="1038727"/>
                </a:lnTo>
                <a:lnTo>
                  <a:pt x="1113282" y="973195"/>
                </a:lnTo>
                <a:close/>
              </a:path>
              <a:path w="7648194" h="1466971">
                <a:moveTo>
                  <a:pt x="1114805" y="969385"/>
                </a:moveTo>
                <a:lnTo>
                  <a:pt x="1114805" y="967099"/>
                </a:lnTo>
                <a:lnTo>
                  <a:pt x="1113282" y="964051"/>
                </a:lnTo>
                <a:lnTo>
                  <a:pt x="1110995" y="963289"/>
                </a:lnTo>
                <a:lnTo>
                  <a:pt x="1103376" y="964813"/>
                </a:lnTo>
                <a:lnTo>
                  <a:pt x="1101852" y="967861"/>
                </a:lnTo>
                <a:lnTo>
                  <a:pt x="1113282" y="973195"/>
                </a:lnTo>
                <a:lnTo>
                  <a:pt x="1114805" y="969385"/>
                </a:lnTo>
                <a:close/>
              </a:path>
              <a:path w="7648194" h="1466971">
                <a:moveTo>
                  <a:pt x="1110995" y="963289"/>
                </a:moveTo>
                <a:lnTo>
                  <a:pt x="1107947" y="961765"/>
                </a:lnTo>
                <a:lnTo>
                  <a:pt x="1104899" y="962527"/>
                </a:lnTo>
                <a:lnTo>
                  <a:pt x="1103376" y="964813"/>
                </a:lnTo>
                <a:lnTo>
                  <a:pt x="1110995" y="963289"/>
                </a:lnTo>
                <a:close/>
              </a:path>
              <a:path w="7648194" h="1466971">
                <a:moveTo>
                  <a:pt x="1098803" y="970147"/>
                </a:moveTo>
                <a:lnTo>
                  <a:pt x="1099565" y="969385"/>
                </a:lnTo>
                <a:lnTo>
                  <a:pt x="1099155" y="969737"/>
                </a:lnTo>
                <a:lnTo>
                  <a:pt x="1094232" y="973957"/>
                </a:lnTo>
                <a:lnTo>
                  <a:pt x="1093162" y="974516"/>
                </a:lnTo>
                <a:lnTo>
                  <a:pt x="1082887" y="979948"/>
                </a:lnTo>
                <a:lnTo>
                  <a:pt x="1099565" y="985201"/>
                </a:lnTo>
                <a:lnTo>
                  <a:pt x="1098803" y="970147"/>
                </a:lnTo>
                <a:close/>
              </a:path>
              <a:path w="7648194" h="1466971">
                <a:moveTo>
                  <a:pt x="1057956" y="1004504"/>
                </a:moveTo>
                <a:lnTo>
                  <a:pt x="1042842" y="1003432"/>
                </a:lnTo>
                <a:lnTo>
                  <a:pt x="1050873" y="1002096"/>
                </a:lnTo>
                <a:lnTo>
                  <a:pt x="1055965" y="1001248"/>
                </a:lnTo>
                <a:lnTo>
                  <a:pt x="1068997" y="998386"/>
                </a:lnTo>
                <a:lnTo>
                  <a:pt x="1045092" y="1000130"/>
                </a:lnTo>
                <a:lnTo>
                  <a:pt x="1020323" y="1006625"/>
                </a:lnTo>
                <a:lnTo>
                  <a:pt x="1029973" y="1005283"/>
                </a:lnTo>
                <a:lnTo>
                  <a:pt x="1070650" y="1009772"/>
                </a:lnTo>
                <a:lnTo>
                  <a:pt x="1057956" y="1004504"/>
                </a:lnTo>
                <a:close/>
              </a:path>
              <a:path w="7648194" h="1466971">
                <a:moveTo>
                  <a:pt x="1045092" y="1000130"/>
                </a:moveTo>
                <a:lnTo>
                  <a:pt x="1068997" y="998386"/>
                </a:lnTo>
                <a:lnTo>
                  <a:pt x="1081591" y="994497"/>
                </a:lnTo>
                <a:lnTo>
                  <a:pt x="1021079" y="993769"/>
                </a:lnTo>
                <a:lnTo>
                  <a:pt x="1020323" y="1006625"/>
                </a:lnTo>
                <a:lnTo>
                  <a:pt x="1045092" y="1000130"/>
                </a:lnTo>
                <a:close/>
              </a:path>
              <a:path w="7648194" h="1466971">
                <a:moveTo>
                  <a:pt x="1021079" y="993769"/>
                </a:moveTo>
                <a:lnTo>
                  <a:pt x="1081591" y="994497"/>
                </a:lnTo>
                <a:lnTo>
                  <a:pt x="1093400" y="989233"/>
                </a:lnTo>
                <a:lnTo>
                  <a:pt x="1099565" y="985201"/>
                </a:lnTo>
                <a:lnTo>
                  <a:pt x="1082887" y="979948"/>
                </a:lnTo>
                <a:lnTo>
                  <a:pt x="1070455" y="984302"/>
                </a:lnTo>
                <a:lnTo>
                  <a:pt x="1056848" y="987718"/>
                </a:lnTo>
                <a:lnTo>
                  <a:pt x="1043048" y="990341"/>
                </a:lnTo>
                <a:lnTo>
                  <a:pt x="1030035" y="992310"/>
                </a:lnTo>
                <a:lnTo>
                  <a:pt x="1018793" y="993769"/>
                </a:lnTo>
                <a:lnTo>
                  <a:pt x="1015745" y="993769"/>
                </a:lnTo>
                <a:lnTo>
                  <a:pt x="1013459" y="996817"/>
                </a:lnTo>
                <a:lnTo>
                  <a:pt x="1021079" y="993769"/>
                </a:lnTo>
                <a:close/>
              </a:path>
              <a:path w="7648194" h="1466971">
                <a:moveTo>
                  <a:pt x="1013459" y="996817"/>
                </a:moveTo>
                <a:lnTo>
                  <a:pt x="1013459" y="999865"/>
                </a:lnTo>
                <a:lnTo>
                  <a:pt x="1012697" y="1002913"/>
                </a:lnTo>
                <a:lnTo>
                  <a:pt x="1014983" y="1005199"/>
                </a:lnTo>
                <a:lnTo>
                  <a:pt x="1018032" y="1005961"/>
                </a:lnTo>
                <a:lnTo>
                  <a:pt x="1020323" y="1006625"/>
                </a:lnTo>
                <a:lnTo>
                  <a:pt x="1013459" y="996817"/>
                </a:lnTo>
                <a:close/>
              </a:path>
              <a:path w="7648194" h="1466971">
                <a:moveTo>
                  <a:pt x="1029973" y="1005283"/>
                </a:moveTo>
                <a:lnTo>
                  <a:pt x="1020323" y="1006625"/>
                </a:lnTo>
                <a:lnTo>
                  <a:pt x="1020543" y="1006689"/>
                </a:lnTo>
                <a:lnTo>
                  <a:pt x="1026035" y="1008282"/>
                </a:lnTo>
                <a:lnTo>
                  <a:pt x="1070650" y="1009772"/>
                </a:lnTo>
                <a:lnTo>
                  <a:pt x="1029973" y="1005283"/>
                </a:lnTo>
                <a:close/>
              </a:path>
              <a:path w="7648194" h="1466971">
                <a:moveTo>
                  <a:pt x="1105661" y="1038727"/>
                </a:moveTo>
                <a:lnTo>
                  <a:pt x="1104138" y="1034155"/>
                </a:lnTo>
                <a:lnTo>
                  <a:pt x="1092708" y="1037203"/>
                </a:lnTo>
                <a:lnTo>
                  <a:pt x="1074557" y="1026226"/>
                </a:lnTo>
                <a:lnTo>
                  <a:pt x="1085050" y="1033463"/>
                </a:lnTo>
                <a:lnTo>
                  <a:pt x="1094232" y="1042537"/>
                </a:lnTo>
                <a:lnTo>
                  <a:pt x="1105661" y="1038727"/>
                </a:lnTo>
                <a:close/>
              </a:path>
              <a:path w="7648194" h="1466971">
                <a:moveTo>
                  <a:pt x="1101089" y="1044061"/>
                </a:moveTo>
                <a:lnTo>
                  <a:pt x="1105661" y="1041775"/>
                </a:lnTo>
                <a:lnTo>
                  <a:pt x="1094232" y="1042537"/>
                </a:lnTo>
                <a:lnTo>
                  <a:pt x="1095755" y="1044061"/>
                </a:lnTo>
                <a:lnTo>
                  <a:pt x="1098803" y="1044823"/>
                </a:lnTo>
                <a:lnTo>
                  <a:pt x="1101089" y="1044061"/>
                </a:lnTo>
                <a:close/>
              </a:path>
              <a:path w="7648194" h="1466971">
                <a:moveTo>
                  <a:pt x="1070650" y="1009772"/>
                </a:moveTo>
                <a:lnTo>
                  <a:pt x="1026035" y="1008282"/>
                </a:lnTo>
                <a:lnTo>
                  <a:pt x="1038490" y="1011854"/>
                </a:lnTo>
                <a:lnTo>
                  <a:pt x="1082614" y="1016007"/>
                </a:lnTo>
                <a:lnTo>
                  <a:pt x="1070650" y="1009772"/>
                </a:lnTo>
                <a:close/>
              </a:path>
              <a:path w="7648194" h="1466971">
                <a:moveTo>
                  <a:pt x="6409182" y="1076065"/>
                </a:moveTo>
                <a:lnTo>
                  <a:pt x="6405243" y="1074332"/>
                </a:lnTo>
                <a:lnTo>
                  <a:pt x="6409182" y="1062349"/>
                </a:lnTo>
                <a:lnTo>
                  <a:pt x="6409182" y="1060825"/>
                </a:lnTo>
                <a:lnTo>
                  <a:pt x="6396990" y="1058539"/>
                </a:lnTo>
                <a:lnTo>
                  <a:pt x="6396874" y="1058879"/>
                </a:lnTo>
                <a:lnTo>
                  <a:pt x="6396227" y="1060825"/>
                </a:lnTo>
                <a:lnTo>
                  <a:pt x="6396227" y="1076065"/>
                </a:lnTo>
                <a:lnTo>
                  <a:pt x="6401322" y="1086356"/>
                </a:lnTo>
                <a:lnTo>
                  <a:pt x="6408911" y="1088773"/>
                </a:lnTo>
                <a:lnTo>
                  <a:pt x="6409182" y="1076065"/>
                </a:lnTo>
                <a:close/>
              </a:path>
              <a:path w="7648194" h="1466971">
                <a:moveTo>
                  <a:pt x="6409182" y="1057777"/>
                </a:moveTo>
                <a:lnTo>
                  <a:pt x="6406895" y="1054729"/>
                </a:lnTo>
                <a:lnTo>
                  <a:pt x="6397751" y="1055491"/>
                </a:lnTo>
                <a:lnTo>
                  <a:pt x="6396990" y="1058539"/>
                </a:lnTo>
                <a:lnTo>
                  <a:pt x="6409182" y="1060825"/>
                </a:lnTo>
                <a:lnTo>
                  <a:pt x="6409182" y="1057777"/>
                </a:lnTo>
                <a:close/>
              </a:path>
              <a:path w="7648194" h="1466971">
                <a:moveTo>
                  <a:pt x="6406895" y="1054729"/>
                </a:moveTo>
                <a:lnTo>
                  <a:pt x="6403847" y="1053967"/>
                </a:lnTo>
                <a:lnTo>
                  <a:pt x="6400799" y="1053967"/>
                </a:lnTo>
                <a:lnTo>
                  <a:pt x="6397751" y="1055491"/>
                </a:lnTo>
                <a:lnTo>
                  <a:pt x="6406895" y="1054729"/>
                </a:lnTo>
                <a:close/>
              </a:path>
              <a:path w="7648194" h="1466971">
                <a:moveTo>
                  <a:pt x="6408987" y="1223131"/>
                </a:moveTo>
                <a:lnTo>
                  <a:pt x="6408868" y="1215743"/>
                </a:lnTo>
                <a:lnTo>
                  <a:pt x="6408694" y="1203050"/>
                </a:lnTo>
                <a:lnTo>
                  <a:pt x="6408552" y="1190357"/>
                </a:lnTo>
                <a:lnTo>
                  <a:pt x="6408377" y="1164969"/>
                </a:lnTo>
                <a:lnTo>
                  <a:pt x="6408535" y="1114181"/>
                </a:lnTo>
                <a:lnTo>
                  <a:pt x="6395713" y="1103763"/>
                </a:lnTo>
                <a:lnTo>
                  <a:pt x="6395666" y="1106851"/>
                </a:lnTo>
                <a:lnTo>
                  <a:pt x="6395528" y="1119551"/>
                </a:lnTo>
                <a:lnTo>
                  <a:pt x="6395399" y="1144946"/>
                </a:lnTo>
                <a:lnTo>
                  <a:pt x="6395535" y="1183027"/>
                </a:lnTo>
                <a:lnTo>
                  <a:pt x="6395656" y="1195720"/>
                </a:lnTo>
                <a:lnTo>
                  <a:pt x="6395811" y="1208414"/>
                </a:lnTo>
                <a:lnTo>
                  <a:pt x="6395997" y="1221108"/>
                </a:lnTo>
                <a:lnTo>
                  <a:pt x="6396031" y="1223131"/>
                </a:lnTo>
                <a:lnTo>
                  <a:pt x="6408987" y="1223131"/>
                </a:lnTo>
                <a:close/>
              </a:path>
              <a:path w="7648194" h="1466971">
                <a:moveTo>
                  <a:pt x="6359740" y="1223131"/>
                </a:moveTo>
                <a:lnTo>
                  <a:pt x="6363986" y="1208064"/>
                </a:lnTo>
                <a:lnTo>
                  <a:pt x="6367509" y="1195827"/>
                </a:lnTo>
                <a:lnTo>
                  <a:pt x="6371088" y="1183595"/>
                </a:lnTo>
                <a:lnTo>
                  <a:pt x="6374722" y="1171371"/>
                </a:lnTo>
                <a:lnTo>
                  <a:pt x="6378404" y="1159160"/>
                </a:lnTo>
                <a:lnTo>
                  <a:pt x="6382133" y="1146966"/>
                </a:lnTo>
                <a:lnTo>
                  <a:pt x="6385903" y="1134790"/>
                </a:lnTo>
                <a:lnTo>
                  <a:pt x="6389710" y="1122638"/>
                </a:lnTo>
                <a:lnTo>
                  <a:pt x="6393552" y="1110513"/>
                </a:lnTo>
                <a:lnTo>
                  <a:pt x="6395713" y="1103763"/>
                </a:lnTo>
                <a:lnTo>
                  <a:pt x="6395858" y="1094147"/>
                </a:lnTo>
                <a:lnTo>
                  <a:pt x="6396105" y="1081441"/>
                </a:lnTo>
                <a:lnTo>
                  <a:pt x="6401322" y="1086356"/>
                </a:lnTo>
                <a:lnTo>
                  <a:pt x="6396227" y="1076065"/>
                </a:lnTo>
                <a:lnTo>
                  <a:pt x="6388812" y="1082974"/>
                </a:lnTo>
                <a:lnTo>
                  <a:pt x="6384845" y="1095043"/>
                </a:lnTo>
                <a:lnTo>
                  <a:pt x="6380924" y="1107127"/>
                </a:lnTo>
                <a:lnTo>
                  <a:pt x="6377052" y="1119227"/>
                </a:lnTo>
                <a:lnTo>
                  <a:pt x="6373230" y="1131343"/>
                </a:lnTo>
                <a:lnTo>
                  <a:pt x="6369461" y="1143475"/>
                </a:lnTo>
                <a:lnTo>
                  <a:pt x="6365749" y="1155624"/>
                </a:lnTo>
                <a:lnTo>
                  <a:pt x="6362095" y="1167790"/>
                </a:lnTo>
                <a:lnTo>
                  <a:pt x="6358502" y="1179975"/>
                </a:lnTo>
                <a:lnTo>
                  <a:pt x="6354973" y="1192177"/>
                </a:lnTo>
                <a:lnTo>
                  <a:pt x="6351509" y="1204398"/>
                </a:lnTo>
                <a:lnTo>
                  <a:pt x="6348114" y="1216639"/>
                </a:lnTo>
                <a:lnTo>
                  <a:pt x="6346354" y="1223131"/>
                </a:lnTo>
                <a:lnTo>
                  <a:pt x="6359740" y="1223131"/>
                </a:lnTo>
                <a:close/>
              </a:path>
              <a:path w="7648194" h="1466971">
                <a:moveTo>
                  <a:pt x="6408696" y="1101478"/>
                </a:moveTo>
                <a:lnTo>
                  <a:pt x="6397424" y="1098418"/>
                </a:lnTo>
                <a:lnTo>
                  <a:pt x="6401322" y="1086356"/>
                </a:lnTo>
                <a:lnTo>
                  <a:pt x="6396105" y="1081441"/>
                </a:lnTo>
                <a:lnTo>
                  <a:pt x="6395858" y="1094147"/>
                </a:lnTo>
                <a:lnTo>
                  <a:pt x="6395713" y="1103763"/>
                </a:lnTo>
                <a:lnTo>
                  <a:pt x="6408535" y="1114181"/>
                </a:lnTo>
                <a:lnTo>
                  <a:pt x="6408696" y="1101478"/>
                </a:lnTo>
                <a:close/>
              </a:path>
              <a:path w="7648194" h="1466971">
                <a:moveTo>
                  <a:pt x="6408911" y="1088773"/>
                </a:moveTo>
                <a:lnTo>
                  <a:pt x="6401322" y="1086356"/>
                </a:lnTo>
                <a:lnTo>
                  <a:pt x="6397424" y="1098418"/>
                </a:lnTo>
                <a:lnTo>
                  <a:pt x="6408696" y="1101478"/>
                </a:lnTo>
                <a:lnTo>
                  <a:pt x="6408911" y="1088773"/>
                </a:lnTo>
                <a:close/>
              </a:path>
              <a:path w="7648194" h="1466971">
                <a:moveTo>
                  <a:pt x="6396227" y="1076065"/>
                </a:moveTo>
                <a:lnTo>
                  <a:pt x="6396227" y="1060825"/>
                </a:lnTo>
                <a:lnTo>
                  <a:pt x="6396874" y="1058879"/>
                </a:lnTo>
                <a:lnTo>
                  <a:pt x="6392823" y="1070920"/>
                </a:lnTo>
                <a:lnTo>
                  <a:pt x="6388812" y="1082974"/>
                </a:lnTo>
                <a:lnTo>
                  <a:pt x="6396227" y="1076065"/>
                </a:lnTo>
                <a:close/>
              </a:path>
              <a:path w="7648194" h="1466971">
                <a:moveTo>
                  <a:pt x="4741926" y="893185"/>
                </a:moveTo>
                <a:lnTo>
                  <a:pt x="4737977" y="891441"/>
                </a:lnTo>
                <a:lnTo>
                  <a:pt x="4741926" y="879469"/>
                </a:lnTo>
                <a:lnTo>
                  <a:pt x="4729203" y="877224"/>
                </a:lnTo>
                <a:lnTo>
                  <a:pt x="4728971" y="877183"/>
                </a:lnTo>
                <a:lnTo>
                  <a:pt x="4728971" y="892423"/>
                </a:lnTo>
                <a:lnTo>
                  <a:pt x="4734055" y="903459"/>
                </a:lnTo>
                <a:lnTo>
                  <a:pt x="4741616" y="905944"/>
                </a:lnTo>
                <a:lnTo>
                  <a:pt x="4741926" y="893185"/>
                </a:lnTo>
                <a:close/>
              </a:path>
              <a:path w="7648194" h="1466971">
                <a:moveTo>
                  <a:pt x="4741926" y="877183"/>
                </a:moveTo>
                <a:lnTo>
                  <a:pt x="4741926" y="874135"/>
                </a:lnTo>
                <a:lnTo>
                  <a:pt x="4729733" y="875659"/>
                </a:lnTo>
                <a:lnTo>
                  <a:pt x="4729384" y="876688"/>
                </a:lnTo>
                <a:lnTo>
                  <a:pt x="4729203" y="877224"/>
                </a:lnTo>
                <a:lnTo>
                  <a:pt x="4741926" y="879469"/>
                </a:lnTo>
                <a:lnTo>
                  <a:pt x="4741926" y="877183"/>
                </a:lnTo>
                <a:close/>
              </a:path>
              <a:path w="7648194" h="1466971">
                <a:moveTo>
                  <a:pt x="4741926" y="874135"/>
                </a:moveTo>
                <a:lnTo>
                  <a:pt x="4739640" y="871849"/>
                </a:lnTo>
                <a:lnTo>
                  <a:pt x="4736592" y="871087"/>
                </a:lnTo>
                <a:lnTo>
                  <a:pt x="4733544" y="870325"/>
                </a:lnTo>
                <a:lnTo>
                  <a:pt x="4730495" y="872611"/>
                </a:lnTo>
                <a:lnTo>
                  <a:pt x="4729733" y="875659"/>
                </a:lnTo>
                <a:lnTo>
                  <a:pt x="4741926" y="874135"/>
                </a:lnTo>
                <a:close/>
              </a:path>
              <a:path w="7648194" h="1466971">
                <a:moveTo>
                  <a:pt x="4741382" y="918680"/>
                </a:moveTo>
                <a:lnTo>
                  <a:pt x="4730161" y="915519"/>
                </a:lnTo>
                <a:lnTo>
                  <a:pt x="4734055" y="903459"/>
                </a:lnTo>
                <a:lnTo>
                  <a:pt x="4728971" y="892423"/>
                </a:lnTo>
                <a:lnTo>
                  <a:pt x="4725333" y="888703"/>
                </a:lnTo>
                <a:lnTo>
                  <a:pt x="4721329" y="900743"/>
                </a:lnTo>
                <a:lnTo>
                  <a:pt x="4728832" y="897832"/>
                </a:lnTo>
                <a:lnTo>
                  <a:pt x="4728557" y="910581"/>
                </a:lnTo>
                <a:lnTo>
                  <a:pt x="4728389" y="921066"/>
                </a:lnTo>
                <a:lnTo>
                  <a:pt x="4741217" y="931396"/>
                </a:lnTo>
                <a:lnTo>
                  <a:pt x="4741382" y="918680"/>
                </a:lnTo>
                <a:close/>
              </a:path>
              <a:path w="7648194" h="1466971">
                <a:moveTo>
                  <a:pt x="4742617" y="1083623"/>
                </a:moveTo>
                <a:lnTo>
                  <a:pt x="4742384" y="1070892"/>
                </a:lnTo>
                <a:lnTo>
                  <a:pt x="4742153" y="1058179"/>
                </a:lnTo>
                <a:lnTo>
                  <a:pt x="4741931" y="1045483"/>
                </a:lnTo>
                <a:lnTo>
                  <a:pt x="4741723" y="1032799"/>
                </a:lnTo>
                <a:lnTo>
                  <a:pt x="4741533" y="1020125"/>
                </a:lnTo>
                <a:lnTo>
                  <a:pt x="4741369" y="1007457"/>
                </a:lnTo>
                <a:lnTo>
                  <a:pt x="4741235" y="994792"/>
                </a:lnTo>
                <a:lnTo>
                  <a:pt x="4741081" y="969457"/>
                </a:lnTo>
                <a:lnTo>
                  <a:pt x="4741217" y="931396"/>
                </a:lnTo>
                <a:lnTo>
                  <a:pt x="4728389" y="921066"/>
                </a:lnTo>
                <a:lnTo>
                  <a:pt x="4728354" y="923308"/>
                </a:lnTo>
                <a:lnTo>
                  <a:pt x="4728216" y="936017"/>
                </a:lnTo>
                <a:lnTo>
                  <a:pt x="4728331" y="999399"/>
                </a:lnTo>
                <a:lnTo>
                  <a:pt x="4728475" y="1012065"/>
                </a:lnTo>
                <a:lnTo>
                  <a:pt x="4728647" y="1024735"/>
                </a:lnTo>
                <a:lnTo>
                  <a:pt x="4728842" y="1037412"/>
                </a:lnTo>
                <a:lnTo>
                  <a:pt x="4729053" y="1050100"/>
                </a:lnTo>
                <a:lnTo>
                  <a:pt x="4729276" y="1062801"/>
                </a:lnTo>
                <a:lnTo>
                  <a:pt x="4729505" y="1075519"/>
                </a:lnTo>
                <a:lnTo>
                  <a:pt x="4736592" y="1081399"/>
                </a:lnTo>
                <a:lnTo>
                  <a:pt x="4729604" y="1081058"/>
                </a:lnTo>
                <a:lnTo>
                  <a:pt x="4682286" y="1078750"/>
                </a:lnTo>
                <a:lnTo>
                  <a:pt x="4683478" y="1074184"/>
                </a:lnTo>
                <a:lnTo>
                  <a:pt x="4686734" y="1061963"/>
                </a:lnTo>
                <a:lnTo>
                  <a:pt x="4690056" y="1049729"/>
                </a:lnTo>
                <a:lnTo>
                  <a:pt x="4693442" y="1037487"/>
                </a:lnTo>
                <a:lnTo>
                  <a:pt x="4696888" y="1025240"/>
                </a:lnTo>
                <a:lnTo>
                  <a:pt x="4700392" y="1012994"/>
                </a:lnTo>
                <a:lnTo>
                  <a:pt x="4703952" y="1000751"/>
                </a:lnTo>
                <a:lnTo>
                  <a:pt x="4707563" y="988517"/>
                </a:lnTo>
                <a:lnTo>
                  <a:pt x="4711224" y="976295"/>
                </a:lnTo>
                <a:lnTo>
                  <a:pt x="4714930" y="964090"/>
                </a:lnTo>
                <a:lnTo>
                  <a:pt x="4718680" y="951906"/>
                </a:lnTo>
                <a:lnTo>
                  <a:pt x="4722471" y="939746"/>
                </a:lnTo>
                <a:lnTo>
                  <a:pt x="4726298" y="927616"/>
                </a:lnTo>
                <a:lnTo>
                  <a:pt x="4728389" y="921066"/>
                </a:lnTo>
                <a:lnTo>
                  <a:pt x="4728557" y="910581"/>
                </a:lnTo>
                <a:lnTo>
                  <a:pt x="4728832" y="897832"/>
                </a:lnTo>
                <a:lnTo>
                  <a:pt x="4721329" y="900743"/>
                </a:lnTo>
                <a:lnTo>
                  <a:pt x="4717375" y="912808"/>
                </a:lnTo>
                <a:lnTo>
                  <a:pt x="4713472" y="924895"/>
                </a:lnTo>
                <a:lnTo>
                  <a:pt x="4709621" y="937006"/>
                </a:lnTo>
                <a:lnTo>
                  <a:pt x="4705823" y="949137"/>
                </a:lnTo>
                <a:lnTo>
                  <a:pt x="4702081" y="961289"/>
                </a:lnTo>
                <a:lnTo>
                  <a:pt x="4698395" y="973460"/>
                </a:lnTo>
                <a:lnTo>
                  <a:pt x="4694767" y="985649"/>
                </a:lnTo>
                <a:lnTo>
                  <a:pt x="4691199" y="997854"/>
                </a:lnTo>
                <a:lnTo>
                  <a:pt x="4687692" y="1010076"/>
                </a:lnTo>
                <a:lnTo>
                  <a:pt x="4684247" y="1022313"/>
                </a:lnTo>
                <a:lnTo>
                  <a:pt x="4680866" y="1034564"/>
                </a:lnTo>
                <a:lnTo>
                  <a:pt x="4677551" y="1046828"/>
                </a:lnTo>
                <a:lnTo>
                  <a:pt x="4674302" y="1059103"/>
                </a:lnTo>
                <a:lnTo>
                  <a:pt x="4671122" y="1071389"/>
                </a:lnTo>
                <a:lnTo>
                  <a:pt x="4674108" y="1078351"/>
                </a:lnTo>
                <a:lnTo>
                  <a:pt x="4680293" y="1086388"/>
                </a:lnTo>
                <a:lnTo>
                  <a:pt x="4729733" y="1088257"/>
                </a:lnTo>
                <a:lnTo>
                  <a:pt x="4742617" y="1083623"/>
                </a:lnTo>
                <a:close/>
              </a:path>
              <a:path w="7648194" h="1466971">
                <a:moveTo>
                  <a:pt x="4739640" y="1093591"/>
                </a:moveTo>
                <a:lnTo>
                  <a:pt x="4742688" y="1091305"/>
                </a:lnTo>
                <a:lnTo>
                  <a:pt x="4742688" y="1087495"/>
                </a:lnTo>
                <a:lnTo>
                  <a:pt x="4729733" y="1088257"/>
                </a:lnTo>
                <a:lnTo>
                  <a:pt x="4670298" y="1090543"/>
                </a:lnTo>
                <a:lnTo>
                  <a:pt x="4674108" y="1091305"/>
                </a:lnTo>
                <a:lnTo>
                  <a:pt x="4736592" y="1094353"/>
                </a:lnTo>
                <a:lnTo>
                  <a:pt x="4739640" y="1093591"/>
                </a:lnTo>
                <a:close/>
              </a:path>
              <a:path w="7648194" h="1466971">
                <a:moveTo>
                  <a:pt x="4741616" y="905944"/>
                </a:moveTo>
                <a:lnTo>
                  <a:pt x="4734055" y="903459"/>
                </a:lnTo>
                <a:lnTo>
                  <a:pt x="4730161" y="915519"/>
                </a:lnTo>
                <a:lnTo>
                  <a:pt x="4741382" y="918680"/>
                </a:lnTo>
                <a:lnTo>
                  <a:pt x="4741616" y="905944"/>
                </a:lnTo>
                <a:close/>
              </a:path>
              <a:path w="7648194" h="1466971">
                <a:moveTo>
                  <a:pt x="4729733" y="1088257"/>
                </a:moveTo>
                <a:lnTo>
                  <a:pt x="4680204" y="1086733"/>
                </a:lnTo>
                <a:lnTo>
                  <a:pt x="4674108" y="1078351"/>
                </a:lnTo>
                <a:lnTo>
                  <a:pt x="4671122" y="1071389"/>
                </a:lnTo>
                <a:lnTo>
                  <a:pt x="4668012" y="1083685"/>
                </a:lnTo>
                <a:lnTo>
                  <a:pt x="4668012" y="1087495"/>
                </a:lnTo>
                <a:lnTo>
                  <a:pt x="4670298" y="1090543"/>
                </a:lnTo>
                <a:lnTo>
                  <a:pt x="4729733" y="1088257"/>
                </a:lnTo>
                <a:close/>
              </a:path>
              <a:path w="7648194" h="1466971">
                <a:moveTo>
                  <a:pt x="4680293" y="1086388"/>
                </a:moveTo>
                <a:lnTo>
                  <a:pt x="4674108" y="1078351"/>
                </a:lnTo>
                <a:lnTo>
                  <a:pt x="4680204" y="1086733"/>
                </a:lnTo>
                <a:lnTo>
                  <a:pt x="4729733" y="1088257"/>
                </a:lnTo>
                <a:lnTo>
                  <a:pt x="4680293" y="1086388"/>
                </a:lnTo>
                <a:close/>
              </a:path>
              <a:path w="7648194" h="1466971">
                <a:moveTo>
                  <a:pt x="3678174" y="1075303"/>
                </a:moveTo>
                <a:lnTo>
                  <a:pt x="3679355" y="1066149"/>
                </a:lnTo>
                <a:lnTo>
                  <a:pt x="3689711" y="985889"/>
                </a:lnTo>
                <a:lnTo>
                  <a:pt x="3720845" y="977767"/>
                </a:lnTo>
                <a:lnTo>
                  <a:pt x="3679698" y="974719"/>
                </a:lnTo>
                <a:lnTo>
                  <a:pt x="3677412" y="979291"/>
                </a:lnTo>
                <a:lnTo>
                  <a:pt x="3690366" y="980815"/>
                </a:lnTo>
                <a:lnTo>
                  <a:pt x="3685793" y="986911"/>
                </a:lnTo>
                <a:lnTo>
                  <a:pt x="3670554" y="1068445"/>
                </a:lnTo>
                <a:lnTo>
                  <a:pt x="3665981" y="1073779"/>
                </a:lnTo>
                <a:lnTo>
                  <a:pt x="3665981" y="1078351"/>
                </a:lnTo>
                <a:lnTo>
                  <a:pt x="3678174" y="1075303"/>
                </a:lnTo>
                <a:close/>
              </a:path>
              <a:path w="7648194" h="1466971">
                <a:moveTo>
                  <a:pt x="3755898" y="968623"/>
                </a:moveTo>
                <a:lnTo>
                  <a:pt x="3770666" y="964469"/>
                </a:lnTo>
                <a:lnTo>
                  <a:pt x="3771900" y="954907"/>
                </a:lnTo>
                <a:lnTo>
                  <a:pt x="3784854" y="956431"/>
                </a:lnTo>
                <a:lnTo>
                  <a:pt x="3784091" y="951859"/>
                </a:lnTo>
                <a:lnTo>
                  <a:pt x="3752850" y="955669"/>
                </a:lnTo>
                <a:lnTo>
                  <a:pt x="3717798" y="965575"/>
                </a:lnTo>
                <a:lnTo>
                  <a:pt x="3682745" y="973957"/>
                </a:lnTo>
                <a:lnTo>
                  <a:pt x="3679698" y="974719"/>
                </a:lnTo>
                <a:lnTo>
                  <a:pt x="3720845" y="977767"/>
                </a:lnTo>
                <a:lnTo>
                  <a:pt x="3755898" y="968623"/>
                </a:lnTo>
                <a:close/>
              </a:path>
              <a:path w="7648194" h="1466971">
                <a:moveTo>
                  <a:pt x="3784091" y="951859"/>
                </a:moveTo>
                <a:lnTo>
                  <a:pt x="3781043" y="949573"/>
                </a:lnTo>
                <a:lnTo>
                  <a:pt x="3776471" y="949573"/>
                </a:lnTo>
                <a:lnTo>
                  <a:pt x="3752850" y="955669"/>
                </a:lnTo>
                <a:lnTo>
                  <a:pt x="3784091" y="951859"/>
                </a:lnTo>
                <a:close/>
              </a:path>
              <a:path w="7648194" h="1466971">
                <a:moveTo>
                  <a:pt x="3768090" y="1056253"/>
                </a:moveTo>
                <a:lnTo>
                  <a:pt x="3770376" y="1055491"/>
                </a:lnTo>
                <a:lnTo>
                  <a:pt x="3772662" y="1050919"/>
                </a:lnTo>
                <a:lnTo>
                  <a:pt x="3759707" y="1049395"/>
                </a:lnTo>
                <a:lnTo>
                  <a:pt x="3764279" y="1044061"/>
                </a:lnTo>
                <a:lnTo>
                  <a:pt x="3772662" y="1050919"/>
                </a:lnTo>
                <a:lnTo>
                  <a:pt x="3784854" y="956431"/>
                </a:lnTo>
                <a:lnTo>
                  <a:pt x="3771900" y="954907"/>
                </a:lnTo>
                <a:lnTo>
                  <a:pt x="3780281" y="961765"/>
                </a:lnTo>
                <a:lnTo>
                  <a:pt x="3770666" y="964469"/>
                </a:lnTo>
                <a:lnTo>
                  <a:pt x="3760262" y="1045098"/>
                </a:lnTo>
                <a:lnTo>
                  <a:pt x="3740657" y="1050157"/>
                </a:lnTo>
                <a:lnTo>
                  <a:pt x="3679355" y="1066149"/>
                </a:lnTo>
                <a:lnTo>
                  <a:pt x="3768090" y="1056253"/>
                </a:lnTo>
                <a:close/>
              </a:path>
              <a:path w="7648194" h="1466971">
                <a:moveTo>
                  <a:pt x="3743705" y="1063111"/>
                </a:moveTo>
                <a:lnTo>
                  <a:pt x="3768090" y="1056253"/>
                </a:lnTo>
                <a:lnTo>
                  <a:pt x="3679355" y="1066149"/>
                </a:lnTo>
                <a:lnTo>
                  <a:pt x="3678174" y="1075303"/>
                </a:lnTo>
                <a:lnTo>
                  <a:pt x="3665981" y="1078351"/>
                </a:lnTo>
                <a:lnTo>
                  <a:pt x="3669029" y="1081399"/>
                </a:lnTo>
                <a:lnTo>
                  <a:pt x="3673602" y="1081399"/>
                </a:lnTo>
                <a:lnTo>
                  <a:pt x="3743705" y="1063111"/>
                </a:lnTo>
                <a:close/>
              </a:path>
              <a:path w="7648194" h="1466971">
                <a:moveTo>
                  <a:pt x="3670554" y="1068445"/>
                </a:moveTo>
                <a:lnTo>
                  <a:pt x="3685793" y="986911"/>
                </a:lnTo>
                <a:lnTo>
                  <a:pt x="3690366" y="980815"/>
                </a:lnTo>
                <a:lnTo>
                  <a:pt x="3677412" y="979291"/>
                </a:lnTo>
                <a:lnTo>
                  <a:pt x="3665981" y="1073779"/>
                </a:lnTo>
                <a:lnTo>
                  <a:pt x="3670554" y="1068445"/>
                </a:lnTo>
                <a:close/>
              </a:path>
              <a:path w="7648194" h="1466971">
                <a:moveTo>
                  <a:pt x="3963265" y="906624"/>
                </a:moveTo>
                <a:lnTo>
                  <a:pt x="3965448" y="906139"/>
                </a:lnTo>
                <a:lnTo>
                  <a:pt x="3968808" y="905708"/>
                </a:lnTo>
                <a:lnTo>
                  <a:pt x="3982119" y="904528"/>
                </a:lnTo>
                <a:lnTo>
                  <a:pt x="4011167" y="903853"/>
                </a:lnTo>
                <a:lnTo>
                  <a:pt x="4008881" y="900805"/>
                </a:lnTo>
                <a:lnTo>
                  <a:pt x="4008119" y="900043"/>
                </a:lnTo>
                <a:lnTo>
                  <a:pt x="3950969" y="900043"/>
                </a:lnTo>
                <a:lnTo>
                  <a:pt x="3958590" y="907663"/>
                </a:lnTo>
                <a:lnTo>
                  <a:pt x="3963265" y="906624"/>
                </a:lnTo>
                <a:close/>
              </a:path>
              <a:path w="7648194" h="1466971">
                <a:moveTo>
                  <a:pt x="3999738" y="910711"/>
                </a:moveTo>
                <a:lnTo>
                  <a:pt x="3998976" y="909187"/>
                </a:lnTo>
                <a:lnTo>
                  <a:pt x="4000500" y="912997"/>
                </a:lnTo>
                <a:lnTo>
                  <a:pt x="4000339" y="913505"/>
                </a:lnTo>
                <a:lnTo>
                  <a:pt x="4013906" y="917110"/>
                </a:lnTo>
                <a:lnTo>
                  <a:pt x="3999738" y="910711"/>
                </a:lnTo>
                <a:close/>
              </a:path>
              <a:path w="7648194" h="1466971">
                <a:moveTo>
                  <a:pt x="4011167" y="904615"/>
                </a:moveTo>
                <a:lnTo>
                  <a:pt x="3998214" y="907663"/>
                </a:lnTo>
                <a:lnTo>
                  <a:pt x="3998976" y="909187"/>
                </a:lnTo>
                <a:lnTo>
                  <a:pt x="4013906" y="917110"/>
                </a:lnTo>
                <a:lnTo>
                  <a:pt x="4011167" y="904615"/>
                </a:lnTo>
                <a:close/>
              </a:path>
              <a:path w="7648194" h="1466971">
                <a:moveTo>
                  <a:pt x="4004203" y="982733"/>
                </a:moveTo>
                <a:lnTo>
                  <a:pt x="3992418" y="977719"/>
                </a:lnTo>
                <a:lnTo>
                  <a:pt x="3986783" y="989197"/>
                </a:lnTo>
                <a:lnTo>
                  <a:pt x="3987545" y="988435"/>
                </a:lnTo>
                <a:lnTo>
                  <a:pt x="3985260" y="990721"/>
                </a:lnTo>
                <a:lnTo>
                  <a:pt x="3999308" y="993664"/>
                </a:lnTo>
                <a:lnTo>
                  <a:pt x="4004203" y="982733"/>
                </a:lnTo>
                <a:close/>
              </a:path>
              <a:path w="7648194" h="1466971">
                <a:moveTo>
                  <a:pt x="4007732" y="968629"/>
                </a:moveTo>
                <a:lnTo>
                  <a:pt x="4010228" y="953676"/>
                </a:lnTo>
                <a:lnTo>
                  <a:pt x="3995928" y="963289"/>
                </a:lnTo>
                <a:lnTo>
                  <a:pt x="3995276" y="966287"/>
                </a:lnTo>
                <a:lnTo>
                  <a:pt x="3992418" y="977719"/>
                </a:lnTo>
                <a:lnTo>
                  <a:pt x="4004203" y="982733"/>
                </a:lnTo>
                <a:lnTo>
                  <a:pt x="4007732" y="968629"/>
                </a:lnTo>
                <a:close/>
              </a:path>
              <a:path w="7648194" h="1466971">
                <a:moveTo>
                  <a:pt x="4010228" y="953676"/>
                </a:moveTo>
                <a:lnTo>
                  <a:pt x="4012025" y="940199"/>
                </a:lnTo>
                <a:lnTo>
                  <a:pt x="4013454" y="930523"/>
                </a:lnTo>
                <a:lnTo>
                  <a:pt x="4013467" y="929154"/>
                </a:lnTo>
                <a:lnTo>
                  <a:pt x="3999447" y="938489"/>
                </a:lnTo>
                <a:lnTo>
                  <a:pt x="3997178" y="951821"/>
                </a:lnTo>
                <a:lnTo>
                  <a:pt x="3995928" y="963289"/>
                </a:lnTo>
                <a:lnTo>
                  <a:pt x="4010228" y="953676"/>
                </a:lnTo>
                <a:close/>
              </a:path>
              <a:path w="7648194" h="1466971">
                <a:moveTo>
                  <a:pt x="4013467" y="929154"/>
                </a:moveTo>
                <a:lnTo>
                  <a:pt x="4013906" y="917110"/>
                </a:lnTo>
                <a:lnTo>
                  <a:pt x="4000339" y="913505"/>
                </a:lnTo>
                <a:lnTo>
                  <a:pt x="4001060" y="925111"/>
                </a:lnTo>
                <a:lnTo>
                  <a:pt x="3999447" y="938489"/>
                </a:lnTo>
                <a:lnTo>
                  <a:pt x="4013467" y="929154"/>
                </a:lnTo>
                <a:close/>
              </a:path>
              <a:path w="7648194" h="1466971">
                <a:moveTo>
                  <a:pt x="4011167" y="904615"/>
                </a:moveTo>
                <a:lnTo>
                  <a:pt x="4011167" y="903853"/>
                </a:lnTo>
                <a:lnTo>
                  <a:pt x="3982119" y="904528"/>
                </a:lnTo>
                <a:lnTo>
                  <a:pt x="3994404" y="905377"/>
                </a:lnTo>
                <a:lnTo>
                  <a:pt x="3995166" y="906139"/>
                </a:lnTo>
                <a:lnTo>
                  <a:pt x="3996690" y="906901"/>
                </a:lnTo>
                <a:lnTo>
                  <a:pt x="3998214" y="907663"/>
                </a:lnTo>
                <a:lnTo>
                  <a:pt x="4011167" y="904615"/>
                </a:lnTo>
                <a:close/>
              </a:path>
              <a:path w="7648194" h="1466971">
                <a:moveTo>
                  <a:pt x="3993641" y="1000627"/>
                </a:moveTo>
                <a:lnTo>
                  <a:pt x="3994404" y="999865"/>
                </a:lnTo>
                <a:lnTo>
                  <a:pt x="3996690" y="996817"/>
                </a:lnTo>
                <a:lnTo>
                  <a:pt x="3999308" y="993664"/>
                </a:lnTo>
                <a:lnTo>
                  <a:pt x="3984498" y="991483"/>
                </a:lnTo>
                <a:lnTo>
                  <a:pt x="3985259" y="990721"/>
                </a:lnTo>
                <a:lnTo>
                  <a:pt x="3982212" y="993007"/>
                </a:lnTo>
                <a:lnTo>
                  <a:pt x="3978547" y="994713"/>
                </a:lnTo>
                <a:lnTo>
                  <a:pt x="3966703" y="999320"/>
                </a:lnTo>
                <a:lnTo>
                  <a:pt x="3954289" y="1002464"/>
                </a:lnTo>
                <a:lnTo>
                  <a:pt x="3990593" y="1002913"/>
                </a:lnTo>
                <a:lnTo>
                  <a:pt x="3993641" y="1000627"/>
                </a:lnTo>
                <a:close/>
              </a:path>
              <a:path w="7648194" h="1466971">
                <a:moveTo>
                  <a:pt x="3985260" y="990721"/>
                </a:moveTo>
                <a:lnTo>
                  <a:pt x="3985260" y="990721"/>
                </a:lnTo>
                <a:lnTo>
                  <a:pt x="3985259" y="990721"/>
                </a:lnTo>
                <a:close/>
              </a:path>
              <a:path w="7648194" h="1466971">
                <a:moveTo>
                  <a:pt x="3966146" y="1013017"/>
                </a:moveTo>
                <a:lnTo>
                  <a:pt x="3978911" y="1008835"/>
                </a:lnTo>
                <a:lnTo>
                  <a:pt x="3989831" y="1003675"/>
                </a:lnTo>
                <a:lnTo>
                  <a:pt x="3950690" y="1003254"/>
                </a:lnTo>
                <a:lnTo>
                  <a:pt x="3941826" y="1005199"/>
                </a:lnTo>
                <a:lnTo>
                  <a:pt x="3937254" y="1010533"/>
                </a:lnTo>
                <a:lnTo>
                  <a:pt x="3937254" y="1015105"/>
                </a:lnTo>
                <a:lnTo>
                  <a:pt x="3966146" y="1013017"/>
                </a:lnTo>
                <a:close/>
              </a:path>
              <a:path w="7648194" h="1466971">
                <a:moveTo>
                  <a:pt x="3990593" y="1002913"/>
                </a:moveTo>
                <a:lnTo>
                  <a:pt x="3954289" y="1002464"/>
                </a:lnTo>
                <a:lnTo>
                  <a:pt x="3950690" y="1003254"/>
                </a:lnTo>
                <a:lnTo>
                  <a:pt x="3989831" y="1003675"/>
                </a:lnTo>
                <a:lnTo>
                  <a:pt x="3990593" y="1002913"/>
                </a:lnTo>
                <a:close/>
              </a:path>
              <a:path w="7648194" h="1466971">
                <a:moveTo>
                  <a:pt x="3953256" y="1016302"/>
                </a:moveTo>
                <a:lnTo>
                  <a:pt x="3966146" y="1013017"/>
                </a:lnTo>
                <a:lnTo>
                  <a:pt x="3937254" y="1015105"/>
                </a:lnTo>
                <a:lnTo>
                  <a:pt x="3940302" y="1018153"/>
                </a:lnTo>
                <a:lnTo>
                  <a:pt x="3944874" y="1018153"/>
                </a:lnTo>
                <a:lnTo>
                  <a:pt x="3953256" y="1016302"/>
                </a:lnTo>
                <a:close/>
              </a:path>
              <a:path w="7648194" h="1466971">
                <a:moveTo>
                  <a:pt x="3941826" y="1005199"/>
                </a:moveTo>
                <a:lnTo>
                  <a:pt x="3950690" y="1003254"/>
                </a:lnTo>
                <a:lnTo>
                  <a:pt x="3963265" y="906624"/>
                </a:lnTo>
                <a:lnTo>
                  <a:pt x="3958590" y="907663"/>
                </a:lnTo>
                <a:lnTo>
                  <a:pt x="3950969" y="900043"/>
                </a:lnTo>
                <a:lnTo>
                  <a:pt x="3937254" y="1010533"/>
                </a:lnTo>
                <a:lnTo>
                  <a:pt x="3941826" y="1005199"/>
                </a:lnTo>
                <a:close/>
              </a:path>
              <a:path w="7648194" h="1466971">
                <a:moveTo>
                  <a:pt x="4005071" y="896995"/>
                </a:moveTo>
                <a:lnTo>
                  <a:pt x="4001119" y="894630"/>
                </a:lnTo>
                <a:lnTo>
                  <a:pt x="3956304" y="894709"/>
                </a:lnTo>
                <a:lnTo>
                  <a:pt x="3951731" y="896995"/>
                </a:lnTo>
                <a:lnTo>
                  <a:pt x="3950969" y="900043"/>
                </a:lnTo>
                <a:lnTo>
                  <a:pt x="4008119" y="900043"/>
                </a:lnTo>
                <a:lnTo>
                  <a:pt x="4005071" y="896995"/>
                </a:lnTo>
                <a:close/>
              </a:path>
              <a:path w="7648194" h="1466971">
                <a:moveTo>
                  <a:pt x="4001119" y="894630"/>
                </a:moveTo>
                <a:lnTo>
                  <a:pt x="3989595" y="891782"/>
                </a:lnTo>
                <a:lnTo>
                  <a:pt x="3975827" y="891898"/>
                </a:lnTo>
                <a:lnTo>
                  <a:pt x="3963924" y="893185"/>
                </a:lnTo>
                <a:lnTo>
                  <a:pt x="3956304" y="894709"/>
                </a:lnTo>
                <a:lnTo>
                  <a:pt x="4001119" y="894630"/>
                </a:lnTo>
                <a:close/>
              </a:path>
              <a:path w="7648194" h="1466971">
                <a:moveTo>
                  <a:pt x="959357" y="858895"/>
                </a:moveTo>
                <a:lnTo>
                  <a:pt x="958595" y="858133"/>
                </a:lnTo>
                <a:lnTo>
                  <a:pt x="927965" y="858122"/>
                </a:lnTo>
                <a:lnTo>
                  <a:pt x="940307" y="860419"/>
                </a:lnTo>
                <a:lnTo>
                  <a:pt x="939545" y="860419"/>
                </a:lnTo>
                <a:lnTo>
                  <a:pt x="943138" y="861616"/>
                </a:lnTo>
                <a:lnTo>
                  <a:pt x="942593" y="861181"/>
                </a:lnTo>
                <a:lnTo>
                  <a:pt x="961643" y="863467"/>
                </a:lnTo>
                <a:lnTo>
                  <a:pt x="959357" y="858895"/>
                </a:lnTo>
                <a:close/>
              </a:path>
              <a:path w="7648194" h="1466971">
                <a:moveTo>
                  <a:pt x="945641" y="862705"/>
                </a:moveTo>
                <a:lnTo>
                  <a:pt x="961643" y="863467"/>
                </a:lnTo>
                <a:lnTo>
                  <a:pt x="942593" y="861181"/>
                </a:lnTo>
                <a:lnTo>
                  <a:pt x="943138" y="861616"/>
                </a:lnTo>
                <a:lnTo>
                  <a:pt x="946403" y="864229"/>
                </a:lnTo>
                <a:lnTo>
                  <a:pt x="945641" y="862705"/>
                </a:lnTo>
                <a:close/>
              </a:path>
              <a:path w="7648194" h="1466971">
                <a:moveTo>
                  <a:pt x="964994" y="898588"/>
                </a:moveTo>
                <a:lnTo>
                  <a:pt x="965754" y="884183"/>
                </a:lnTo>
                <a:lnTo>
                  <a:pt x="964987" y="872257"/>
                </a:lnTo>
                <a:lnTo>
                  <a:pt x="950213" y="868801"/>
                </a:lnTo>
                <a:lnTo>
                  <a:pt x="948689" y="866515"/>
                </a:lnTo>
                <a:lnTo>
                  <a:pt x="950457" y="869548"/>
                </a:lnTo>
                <a:lnTo>
                  <a:pt x="950976" y="870325"/>
                </a:lnTo>
                <a:lnTo>
                  <a:pt x="951763" y="873546"/>
                </a:lnTo>
                <a:lnTo>
                  <a:pt x="952896" y="885944"/>
                </a:lnTo>
                <a:lnTo>
                  <a:pt x="951738" y="898519"/>
                </a:lnTo>
                <a:lnTo>
                  <a:pt x="950108" y="909240"/>
                </a:lnTo>
                <a:lnTo>
                  <a:pt x="964994" y="898588"/>
                </a:lnTo>
                <a:close/>
              </a:path>
              <a:path w="7648194" h="1466971">
                <a:moveTo>
                  <a:pt x="962405" y="864229"/>
                </a:moveTo>
                <a:lnTo>
                  <a:pt x="961643" y="863467"/>
                </a:lnTo>
                <a:lnTo>
                  <a:pt x="945641" y="862705"/>
                </a:lnTo>
                <a:lnTo>
                  <a:pt x="948689" y="866515"/>
                </a:lnTo>
                <a:lnTo>
                  <a:pt x="950213" y="868801"/>
                </a:lnTo>
                <a:lnTo>
                  <a:pt x="964987" y="872257"/>
                </a:lnTo>
                <a:lnTo>
                  <a:pt x="962405" y="864229"/>
                </a:lnTo>
                <a:close/>
              </a:path>
              <a:path w="7648194" h="1466971">
                <a:moveTo>
                  <a:pt x="955547" y="854323"/>
                </a:moveTo>
                <a:lnTo>
                  <a:pt x="954023" y="853561"/>
                </a:lnTo>
                <a:lnTo>
                  <a:pt x="910600" y="856609"/>
                </a:lnTo>
                <a:lnTo>
                  <a:pt x="911351" y="856609"/>
                </a:lnTo>
                <a:lnTo>
                  <a:pt x="914703" y="856981"/>
                </a:lnTo>
                <a:lnTo>
                  <a:pt x="927965" y="858122"/>
                </a:lnTo>
                <a:lnTo>
                  <a:pt x="958595" y="858133"/>
                </a:lnTo>
                <a:lnTo>
                  <a:pt x="955547" y="854323"/>
                </a:lnTo>
                <a:close/>
              </a:path>
              <a:path w="7648194" h="1466971">
                <a:moveTo>
                  <a:pt x="890777" y="954145"/>
                </a:moveTo>
                <a:lnTo>
                  <a:pt x="898560" y="954266"/>
                </a:lnTo>
                <a:lnTo>
                  <a:pt x="910600" y="856609"/>
                </a:lnTo>
                <a:lnTo>
                  <a:pt x="954023" y="853561"/>
                </a:lnTo>
                <a:lnTo>
                  <a:pt x="950213" y="850513"/>
                </a:lnTo>
                <a:lnTo>
                  <a:pt x="911351" y="850513"/>
                </a:lnTo>
                <a:lnTo>
                  <a:pt x="904493" y="856609"/>
                </a:lnTo>
                <a:lnTo>
                  <a:pt x="884682" y="960241"/>
                </a:lnTo>
                <a:lnTo>
                  <a:pt x="890777" y="954145"/>
                </a:lnTo>
                <a:close/>
              </a:path>
              <a:path w="7648194" h="1466971">
                <a:moveTo>
                  <a:pt x="904493" y="856609"/>
                </a:moveTo>
                <a:lnTo>
                  <a:pt x="911351" y="850513"/>
                </a:lnTo>
                <a:lnTo>
                  <a:pt x="950213" y="850513"/>
                </a:lnTo>
                <a:lnTo>
                  <a:pt x="949451" y="849751"/>
                </a:lnTo>
                <a:lnTo>
                  <a:pt x="898397" y="848989"/>
                </a:lnTo>
                <a:lnTo>
                  <a:pt x="884682" y="960241"/>
                </a:lnTo>
                <a:lnTo>
                  <a:pt x="904493" y="856609"/>
                </a:lnTo>
                <a:close/>
              </a:path>
              <a:path w="7648194" h="1466971">
                <a:moveTo>
                  <a:pt x="949451" y="957193"/>
                </a:moveTo>
                <a:lnTo>
                  <a:pt x="952428" y="952636"/>
                </a:lnTo>
                <a:lnTo>
                  <a:pt x="939545" y="948049"/>
                </a:lnTo>
                <a:lnTo>
                  <a:pt x="936497" y="951097"/>
                </a:lnTo>
                <a:lnTo>
                  <a:pt x="928160" y="953578"/>
                </a:lnTo>
                <a:lnTo>
                  <a:pt x="915827" y="954698"/>
                </a:lnTo>
                <a:lnTo>
                  <a:pt x="903333" y="954340"/>
                </a:lnTo>
                <a:lnTo>
                  <a:pt x="898560" y="954266"/>
                </a:lnTo>
                <a:lnTo>
                  <a:pt x="897635" y="961765"/>
                </a:lnTo>
                <a:lnTo>
                  <a:pt x="949451" y="957193"/>
                </a:lnTo>
                <a:close/>
              </a:path>
              <a:path w="7648194" h="1466971">
                <a:moveTo>
                  <a:pt x="956423" y="942496"/>
                </a:moveTo>
                <a:lnTo>
                  <a:pt x="960041" y="929163"/>
                </a:lnTo>
                <a:lnTo>
                  <a:pt x="962994" y="914054"/>
                </a:lnTo>
                <a:lnTo>
                  <a:pt x="964994" y="898588"/>
                </a:lnTo>
                <a:lnTo>
                  <a:pt x="950108" y="909240"/>
                </a:lnTo>
                <a:lnTo>
                  <a:pt x="947900" y="923184"/>
                </a:lnTo>
                <a:lnTo>
                  <a:pt x="944776" y="936861"/>
                </a:lnTo>
                <a:lnTo>
                  <a:pt x="940307" y="947287"/>
                </a:lnTo>
                <a:lnTo>
                  <a:pt x="939545" y="948049"/>
                </a:lnTo>
                <a:lnTo>
                  <a:pt x="952428" y="952636"/>
                </a:lnTo>
                <a:lnTo>
                  <a:pt x="956423" y="942496"/>
                </a:lnTo>
                <a:close/>
              </a:path>
              <a:path w="7648194" h="1466971">
                <a:moveTo>
                  <a:pt x="928889" y="966576"/>
                </a:moveTo>
                <a:lnTo>
                  <a:pt x="941069" y="963289"/>
                </a:lnTo>
                <a:lnTo>
                  <a:pt x="941832" y="962527"/>
                </a:lnTo>
                <a:lnTo>
                  <a:pt x="944879" y="961003"/>
                </a:lnTo>
                <a:lnTo>
                  <a:pt x="945641" y="960241"/>
                </a:lnTo>
                <a:lnTo>
                  <a:pt x="897635" y="961765"/>
                </a:lnTo>
                <a:lnTo>
                  <a:pt x="884682" y="963289"/>
                </a:lnTo>
                <a:lnTo>
                  <a:pt x="886967" y="966337"/>
                </a:lnTo>
                <a:lnTo>
                  <a:pt x="891142" y="967096"/>
                </a:lnTo>
                <a:lnTo>
                  <a:pt x="903779" y="967358"/>
                </a:lnTo>
                <a:lnTo>
                  <a:pt x="916410" y="967558"/>
                </a:lnTo>
                <a:lnTo>
                  <a:pt x="928889" y="966576"/>
                </a:lnTo>
                <a:close/>
              </a:path>
              <a:path w="7648194" h="1466971">
                <a:moveTo>
                  <a:pt x="945641" y="960241"/>
                </a:moveTo>
                <a:lnTo>
                  <a:pt x="948689" y="957955"/>
                </a:lnTo>
                <a:lnTo>
                  <a:pt x="949451" y="957193"/>
                </a:lnTo>
                <a:lnTo>
                  <a:pt x="897635" y="961765"/>
                </a:lnTo>
                <a:lnTo>
                  <a:pt x="945641" y="960241"/>
                </a:lnTo>
                <a:close/>
              </a:path>
              <a:path w="7648194" h="1466971">
                <a:moveTo>
                  <a:pt x="897635" y="961765"/>
                </a:moveTo>
                <a:lnTo>
                  <a:pt x="898560" y="954266"/>
                </a:lnTo>
                <a:lnTo>
                  <a:pt x="890777" y="954145"/>
                </a:lnTo>
                <a:lnTo>
                  <a:pt x="884682" y="960241"/>
                </a:lnTo>
                <a:lnTo>
                  <a:pt x="884682" y="963289"/>
                </a:lnTo>
                <a:lnTo>
                  <a:pt x="897635" y="961765"/>
                </a:lnTo>
                <a:close/>
              </a:path>
              <a:path w="7648194" h="1466971">
                <a:moveTo>
                  <a:pt x="944879" y="848227"/>
                </a:moveTo>
                <a:lnTo>
                  <a:pt x="944117" y="847465"/>
                </a:lnTo>
                <a:lnTo>
                  <a:pt x="937225" y="846608"/>
                </a:lnTo>
                <a:lnTo>
                  <a:pt x="899159" y="845941"/>
                </a:lnTo>
                <a:lnTo>
                  <a:pt x="898397" y="848989"/>
                </a:lnTo>
                <a:lnTo>
                  <a:pt x="949451" y="849751"/>
                </a:lnTo>
                <a:lnTo>
                  <a:pt x="944879" y="848227"/>
                </a:lnTo>
                <a:close/>
              </a:path>
              <a:path w="7648194" h="1466971">
                <a:moveTo>
                  <a:pt x="925423" y="844834"/>
                </a:moveTo>
                <a:lnTo>
                  <a:pt x="912113" y="843655"/>
                </a:lnTo>
                <a:lnTo>
                  <a:pt x="902207" y="843655"/>
                </a:lnTo>
                <a:lnTo>
                  <a:pt x="899159" y="845941"/>
                </a:lnTo>
                <a:lnTo>
                  <a:pt x="937225" y="846608"/>
                </a:lnTo>
                <a:lnTo>
                  <a:pt x="925423" y="844834"/>
                </a:lnTo>
                <a:close/>
              </a:path>
              <a:path w="7648194" h="1466971">
                <a:moveTo>
                  <a:pt x="5622036" y="951859"/>
                </a:moveTo>
                <a:lnTo>
                  <a:pt x="5623560" y="948811"/>
                </a:lnTo>
                <a:lnTo>
                  <a:pt x="5625845" y="945763"/>
                </a:lnTo>
                <a:lnTo>
                  <a:pt x="5629960" y="943020"/>
                </a:lnTo>
                <a:lnTo>
                  <a:pt x="5634228" y="941191"/>
                </a:lnTo>
                <a:lnTo>
                  <a:pt x="5614416" y="938905"/>
                </a:lnTo>
                <a:lnTo>
                  <a:pt x="5610606" y="946525"/>
                </a:lnTo>
                <a:lnTo>
                  <a:pt x="5630418" y="942715"/>
                </a:lnTo>
                <a:lnTo>
                  <a:pt x="5628894" y="943477"/>
                </a:lnTo>
                <a:lnTo>
                  <a:pt x="5610606" y="946525"/>
                </a:lnTo>
                <a:lnTo>
                  <a:pt x="5608320" y="952621"/>
                </a:lnTo>
                <a:lnTo>
                  <a:pt x="5620512" y="956431"/>
                </a:lnTo>
                <a:lnTo>
                  <a:pt x="5622036" y="951859"/>
                </a:lnTo>
                <a:close/>
              </a:path>
              <a:path w="7648194" h="1466971">
                <a:moveTo>
                  <a:pt x="5638389" y="1223131"/>
                </a:moveTo>
                <a:lnTo>
                  <a:pt x="5629656" y="1220845"/>
                </a:lnTo>
                <a:lnTo>
                  <a:pt x="5629266" y="1223131"/>
                </a:lnTo>
                <a:lnTo>
                  <a:pt x="5638389" y="1223131"/>
                </a:lnTo>
                <a:close/>
              </a:path>
              <a:path w="7648194" h="1466971">
                <a:moveTo>
                  <a:pt x="5643447" y="1223131"/>
                </a:moveTo>
                <a:lnTo>
                  <a:pt x="5645919" y="1208747"/>
                </a:lnTo>
                <a:lnTo>
                  <a:pt x="5648377" y="1192601"/>
                </a:lnTo>
                <a:lnTo>
                  <a:pt x="5650628" y="1176087"/>
                </a:lnTo>
                <a:lnTo>
                  <a:pt x="5652697" y="1159330"/>
                </a:lnTo>
                <a:lnTo>
                  <a:pt x="5654609" y="1142457"/>
                </a:lnTo>
                <a:lnTo>
                  <a:pt x="5656387" y="1125595"/>
                </a:lnTo>
                <a:lnTo>
                  <a:pt x="5658058" y="1108870"/>
                </a:lnTo>
                <a:lnTo>
                  <a:pt x="5659646" y="1092409"/>
                </a:lnTo>
                <a:lnTo>
                  <a:pt x="5661175" y="1076338"/>
                </a:lnTo>
                <a:lnTo>
                  <a:pt x="5662671" y="1060783"/>
                </a:lnTo>
                <a:lnTo>
                  <a:pt x="5664158" y="1045872"/>
                </a:lnTo>
                <a:lnTo>
                  <a:pt x="5665661" y="1031730"/>
                </a:lnTo>
                <a:lnTo>
                  <a:pt x="5667205" y="1018484"/>
                </a:lnTo>
                <a:lnTo>
                  <a:pt x="5668814" y="1006261"/>
                </a:lnTo>
                <a:lnTo>
                  <a:pt x="5670513" y="995186"/>
                </a:lnTo>
                <a:lnTo>
                  <a:pt x="5658612" y="992245"/>
                </a:lnTo>
                <a:lnTo>
                  <a:pt x="5629656" y="1220845"/>
                </a:lnTo>
                <a:lnTo>
                  <a:pt x="5638389" y="1223131"/>
                </a:lnTo>
                <a:lnTo>
                  <a:pt x="5643447" y="1223131"/>
                </a:lnTo>
                <a:close/>
              </a:path>
              <a:path w="7648194" h="1466971">
                <a:moveTo>
                  <a:pt x="5672327" y="985387"/>
                </a:moveTo>
                <a:lnTo>
                  <a:pt x="5672818" y="979664"/>
                </a:lnTo>
                <a:lnTo>
                  <a:pt x="5660897" y="970147"/>
                </a:lnTo>
                <a:lnTo>
                  <a:pt x="5660136" y="976243"/>
                </a:lnTo>
                <a:lnTo>
                  <a:pt x="5659373" y="983863"/>
                </a:lnTo>
                <a:lnTo>
                  <a:pt x="5658612" y="992245"/>
                </a:lnTo>
                <a:lnTo>
                  <a:pt x="5670513" y="995186"/>
                </a:lnTo>
                <a:lnTo>
                  <a:pt x="5672327" y="985387"/>
                </a:lnTo>
                <a:close/>
              </a:path>
              <a:path w="7648194" h="1466971">
                <a:moveTo>
                  <a:pt x="5673908" y="966993"/>
                </a:moveTo>
                <a:lnTo>
                  <a:pt x="5673580" y="954383"/>
                </a:lnTo>
                <a:lnTo>
                  <a:pt x="5661126" y="956190"/>
                </a:lnTo>
                <a:lnTo>
                  <a:pt x="5660961" y="963264"/>
                </a:lnTo>
                <a:lnTo>
                  <a:pt x="5660897" y="970147"/>
                </a:lnTo>
                <a:lnTo>
                  <a:pt x="5672818" y="979664"/>
                </a:lnTo>
                <a:lnTo>
                  <a:pt x="5673908" y="966993"/>
                </a:lnTo>
                <a:close/>
              </a:path>
              <a:path w="7648194" h="1466971">
                <a:moveTo>
                  <a:pt x="5673580" y="954383"/>
                </a:moveTo>
                <a:lnTo>
                  <a:pt x="5670042" y="942715"/>
                </a:lnTo>
                <a:lnTo>
                  <a:pt x="5652516" y="943477"/>
                </a:lnTo>
                <a:lnTo>
                  <a:pt x="5657088" y="946525"/>
                </a:lnTo>
                <a:lnTo>
                  <a:pt x="5659373" y="949573"/>
                </a:lnTo>
                <a:lnTo>
                  <a:pt x="5661126" y="956190"/>
                </a:lnTo>
                <a:lnTo>
                  <a:pt x="5673580" y="954383"/>
                </a:lnTo>
                <a:close/>
              </a:path>
              <a:path w="7648194" h="1466971">
                <a:moveTo>
                  <a:pt x="5670042" y="942715"/>
                </a:moveTo>
                <a:lnTo>
                  <a:pt x="5669280" y="941953"/>
                </a:lnTo>
                <a:lnTo>
                  <a:pt x="5643371" y="941191"/>
                </a:lnTo>
                <a:lnTo>
                  <a:pt x="5647182" y="941953"/>
                </a:lnTo>
                <a:lnTo>
                  <a:pt x="5650230" y="942715"/>
                </a:lnTo>
                <a:lnTo>
                  <a:pt x="5652516" y="943477"/>
                </a:lnTo>
                <a:lnTo>
                  <a:pt x="5670042" y="942715"/>
                </a:lnTo>
                <a:close/>
              </a:path>
              <a:path w="7648194" h="1466971">
                <a:moveTo>
                  <a:pt x="5638800" y="941191"/>
                </a:moveTo>
                <a:lnTo>
                  <a:pt x="5643371" y="941191"/>
                </a:lnTo>
                <a:lnTo>
                  <a:pt x="5667756" y="938905"/>
                </a:lnTo>
                <a:lnTo>
                  <a:pt x="5664708" y="935857"/>
                </a:lnTo>
                <a:lnTo>
                  <a:pt x="5661660" y="934333"/>
                </a:lnTo>
                <a:lnTo>
                  <a:pt x="5658612" y="932047"/>
                </a:lnTo>
                <a:lnTo>
                  <a:pt x="5654801" y="930523"/>
                </a:lnTo>
                <a:lnTo>
                  <a:pt x="5650230" y="929761"/>
                </a:lnTo>
                <a:lnTo>
                  <a:pt x="5624321" y="931285"/>
                </a:lnTo>
                <a:lnTo>
                  <a:pt x="5618988" y="934333"/>
                </a:lnTo>
                <a:lnTo>
                  <a:pt x="5617464" y="935857"/>
                </a:lnTo>
                <a:lnTo>
                  <a:pt x="5614416" y="938905"/>
                </a:lnTo>
                <a:lnTo>
                  <a:pt x="5634228" y="941191"/>
                </a:lnTo>
                <a:lnTo>
                  <a:pt x="5637276" y="941191"/>
                </a:lnTo>
                <a:lnTo>
                  <a:pt x="5632704" y="941953"/>
                </a:lnTo>
                <a:lnTo>
                  <a:pt x="5638800" y="941191"/>
                </a:lnTo>
                <a:close/>
              </a:path>
              <a:path w="7648194" h="1466971">
                <a:moveTo>
                  <a:pt x="5585058" y="1223131"/>
                </a:moveTo>
                <a:lnTo>
                  <a:pt x="5585460" y="1218559"/>
                </a:lnTo>
                <a:lnTo>
                  <a:pt x="5615178" y="986149"/>
                </a:lnTo>
                <a:lnTo>
                  <a:pt x="5616702" y="977005"/>
                </a:lnTo>
                <a:lnTo>
                  <a:pt x="5617464" y="969385"/>
                </a:lnTo>
                <a:lnTo>
                  <a:pt x="5618988" y="962527"/>
                </a:lnTo>
                <a:lnTo>
                  <a:pt x="5605271" y="966337"/>
                </a:lnTo>
                <a:lnTo>
                  <a:pt x="5603748" y="974719"/>
                </a:lnTo>
                <a:lnTo>
                  <a:pt x="5602224" y="984625"/>
                </a:lnTo>
                <a:lnTo>
                  <a:pt x="5572506" y="1217035"/>
                </a:lnTo>
                <a:lnTo>
                  <a:pt x="5572228" y="1223060"/>
                </a:lnTo>
                <a:lnTo>
                  <a:pt x="5585058" y="1223131"/>
                </a:lnTo>
                <a:close/>
              </a:path>
              <a:path w="7648194" h="1466971">
                <a:moveTo>
                  <a:pt x="5618988" y="962527"/>
                </a:moveTo>
                <a:lnTo>
                  <a:pt x="5620512" y="956431"/>
                </a:lnTo>
                <a:lnTo>
                  <a:pt x="5608320" y="952621"/>
                </a:lnTo>
                <a:lnTo>
                  <a:pt x="5605271" y="966337"/>
                </a:lnTo>
                <a:lnTo>
                  <a:pt x="5618988" y="962527"/>
                </a:lnTo>
                <a:close/>
              </a:path>
              <a:path w="7648194" h="1466971">
                <a:moveTo>
                  <a:pt x="5645658" y="928999"/>
                </a:moveTo>
                <a:lnTo>
                  <a:pt x="5638800" y="928237"/>
                </a:lnTo>
                <a:lnTo>
                  <a:pt x="5637276" y="928237"/>
                </a:lnTo>
                <a:lnTo>
                  <a:pt x="5631180" y="928999"/>
                </a:lnTo>
                <a:lnTo>
                  <a:pt x="5629656" y="928999"/>
                </a:lnTo>
                <a:lnTo>
                  <a:pt x="5624321" y="931285"/>
                </a:lnTo>
                <a:lnTo>
                  <a:pt x="5645658" y="928999"/>
                </a:lnTo>
                <a:close/>
              </a:path>
              <a:path w="7648194" h="1466971">
                <a:moveTo>
                  <a:pt x="5089839" y="954083"/>
                </a:moveTo>
                <a:lnTo>
                  <a:pt x="5080218" y="947000"/>
                </a:lnTo>
                <a:lnTo>
                  <a:pt x="5071728" y="940164"/>
                </a:lnTo>
                <a:lnTo>
                  <a:pt x="5069256" y="935627"/>
                </a:lnTo>
                <a:lnTo>
                  <a:pt x="5053321" y="926512"/>
                </a:lnTo>
                <a:lnTo>
                  <a:pt x="5056375" y="937670"/>
                </a:lnTo>
                <a:lnTo>
                  <a:pt x="5071110" y="939667"/>
                </a:lnTo>
                <a:lnTo>
                  <a:pt x="5071871" y="940429"/>
                </a:lnTo>
                <a:lnTo>
                  <a:pt x="5061204" y="947287"/>
                </a:lnTo>
                <a:lnTo>
                  <a:pt x="5061355" y="947423"/>
                </a:lnTo>
                <a:lnTo>
                  <a:pt x="5070992" y="955614"/>
                </a:lnTo>
                <a:lnTo>
                  <a:pt x="5089839" y="954083"/>
                </a:lnTo>
                <a:close/>
              </a:path>
              <a:path w="7648194" h="1466971">
                <a:moveTo>
                  <a:pt x="5066158" y="925002"/>
                </a:moveTo>
                <a:lnTo>
                  <a:pt x="5065038" y="912611"/>
                </a:lnTo>
                <a:lnTo>
                  <a:pt x="5066123" y="899861"/>
                </a:lnTo>
                <a:lnTo>
                  <a:pt x="5069638" y="888157"/>
                </a:lnTo>
                <a:lnTo>
                  <a:pt x="5075808" y="878904"/>
                </a:lnTo>
                <a:lnTo>
                  <a:pt x="5059662" y="879555"/>
                </a:lnTo>
                <a:lnTo>
                  <a:pt x="5055213" y="890336"/>
                </a:lnTo>
                <a:lnTo>
                  <a:pt x="5052700" y="902191"/>
                </a:lnTo>
                <a:lnTo>
                  <a:pt x="5052083" y="914468"/>
                </a:lnTo>
                <a:lnTo>
                  <a:pt x="5053321" y="926512"/>
                </a:lnTo>
                <a:lnTo>
                  <a:pt x="5069256" y="935627"/>
                </a:lnTo>
                <a:lnTo>
                  <a:pt x="5066158" y="925002"/>
                </a:lnTo>
                <a:close/>
              </a:path>
              <a:path w="7648194" h="1466971">
                <a:moveTo>
                  <a:pt x="5075808" y="878904"/>
                </a:moveTo>
                <a:lnTo>
                  <a:pt x="5084859" y="873507"/>
                </a:lnTo>
                <a:lnTo>
                  <a:pt x="5097018" y="873373"/>
                </a:lnTo>
                <a:lnTo>
                  <a:pt x="5123688" y="872611"/>
                </a:lnTo>
                <a:lnTo>
                  <a:pt x="5122926" y="871849"/>
                </a:lnTo>
                <a:lnTo>
                  <a:pt x="5066087" y="870504"/>
                </a:lnTo>
                <a:lnTo>
                  <a:pt x="5059662" y="879555"/>
                </a:lnTo>
                <a:lnTo>
                  <a:pt x="5075808" y="878904"/>
                </a:lnTo>
                <a:close/>
              </a:path>
              <a:path w="7648194" h="1466971">
                <a:moveTo>
                  <a:pt x="5119116" y="867277"/>
                </a:moveTo>
                <a:lnTo>
                  <a:pt x="5116068" y="865753"/>
                </a:lnTo>
                <a:lnTo>
                  <a:pt x="5116068" y="864991"/>
                </a:lnTo>
                <a:lnTo>
                  <a:pt x="5113020" y="864229"/>
                </a:lnTo>
                <a:lnTo>
                  <a:pt x="5074527" y="863836"/>
                </a:lnTo>
                <a:lnTo>
                  <a:pt x="5066087" y="870504"/>
                </a:lnTo>
                <a:lnTo>
                  <a:pt x="5122926" y="871849"/>
                </a:lnTo>
                <a:lnTo>
                  <a:pt x="5119116" y="867277"/>
                </a:lnTo>
                <a:close/>
              </a:path>
              <a:path w="7648194" h="1466971">
                <a:moveTo>
                  <a:pt x="5109971" y="862705"/>
                </a:moveTo>
                <a:lnTo>
                  <a:pt x="5106162" y="861181"/>
                </a:lnTo>
                <a:lnTo>
                  <a:pt x="5102352" y="860419"/>
                </a:lnTo>
                <a:lnTo>
                  <a:pt x="5098542" y="860419"/>
                </a:lnTo>
                <a:lnTo>
                  <a:pt x="5097617" y="860266"/>
                </a:lnTo>
                <a:lnTo>
                  <a:pt x="5085024" y="860206"/>
                </a:lnTo>
                <a:lnTo>
                  <a:pt x="5074527" y="863836"/>
                </a:lnTo>
                <a:lnTo>
                  <a:pt x="5113020" y="864229"/>
                </a:lnTo>
                <a:lnTo>
                  <a:pt x="5109971" y="862705"/>
                </a:lnTo>
                <a:close/>
              </a:path>
              <a:path w="7648194" h="1466971">
                <a:moveTo>
                  <a:pt x="5191506" y="948049"/>
                </a:moveTo>
                <a:lnTo>
                  <a:pt x="5122421" y="940373"/>
                </a:lnTo>
                <a:lnTo>
                  <a:pt x="5122518" y="937771"/>
                </a:lnTo>
                <a:lnTo>
                  <a:pt x="5116068" y="939667"/>
                </a:lnTo>
                <a:lnTo>
                  <a:pt x="5122164" y="947287"/>
                </a:lnTo>
                <a:lnTo>
                  <a:pt x="5109210" y="948811"/>
                </a:lnTo>
                <a:lnTo>
                  <a:pt x="5111495" y="951859"/>
                </a:lnTo>
                <a:lnTo>
                  <a:pt x="5114544" y="952621"/>
                </a:lnTo>
                <a:lnTo>
                  <a:pt x="5266944" y="957193"/>
                </a:lnTo>
                <a:lnTo>
                  <a:pt x="5191506" y="948049"/>
                </a:lnTo>
                <a:close/>
              </a:path>
              <a:path w="7648194" h="1466971">
                <a:moveTo>
                  <a:pt x="6223254" y="1133977"/>
                </a:moveTo>
                <a:lnTo>
                  <a:pt x="6224777" y="1130929"/>
                </a:lnTo>
                <a:lnTo>
                  <a:pt x="6233663" y="1058597"/>
                </a:lnTo>
                <a:lnTo>
                  <a:pt x="6242304" y="941191"/>
                </a:lnTo>
                <a:lnTo>
                  <a:pt x="6236970" y="933571"/>
                </a:lnTo>
                <a:lnTo>
                  <a:pt x="6243827" y="928237"/>
                </a:lnTo>
                <a:lnTo>
                  <a:pt x="6168390" y="920617"/>
                </a:lnTo>
                <a:lnTo>
                  <a:pt x="6098260" y="925186"/>
                </a:lnTo>
                <a:lnTo>
                  <a:pt x="6236073" y="940499"/>
                </a:lnTo>
                <a:lnTo>
                  <a:pt x="6211990" y="1126598"/>
                </a:lnTo>
                <a:lnTo>
                  <a:pt x="6224777" y="1129405"/>
                </a:lnTo>
                <a:lnTo>
                  <a:pt x="6211823" y="1131691"/>
                </a:lnTo>
                <a:lnTo>
                  <a:pt x="6213347" y="1134739"/>
                </a:lnTo>
                <a:lnTo>
                  <a:pt x="6217158" y="1135501"/>
                </a:lnTo>
                <a:lnTo>
                  <a:pt x="6220206" y="1135501"/>
                </a:lnTo>
                <a:lnTo>
                  <a:pt x="6223254" y="1133977"/>
                </a:lnTo>
                <a:close/>
              </a:path>
              <a:path w="7648194" h="1466971">
                <a:moveTo>
                  <a:pt x="6249162" y="935095"/>
                </a:moveTo>
                <a:lnTo>
                  <a:pt x="6249162" y="932047"/>
                </a:lnTo>
                <a:lnTo>
                  <a:pt x="6236970" y="933571"/>
                </a:lnTo>
                <a:lnTo>
                  <a:pt x="6242304" y="941191"/>
                </a:lnTo>
                <a:lnTo>
                  <a:pt x="6233663" y="1058597"/>
                </a:lnTo>
                <a:lnTo>
                  <a:pt x="6249162" y="935095"/>
                </a:lnTo>
                <a:close/>
              </a:path>
              <a:path w="7648194" h="1466971">
                <a:moveTo>
                  <a:pt x="6283382" y="944729"/>
                </a:moveTo>
                <a:lnTo>
                  <a:pt x="6284975" y="939667"/>
                </a:lnTo>
                <a:lnTo>
                  <a:pt x="6345173" y="937381"/>
                </a:lnTo>
                <a:lnTo>
                  <a:pt x="6279642" y="931285"/>
                </a:lnTo>
                <a:lnTo>
                  <a:pt x="6273545" y="932809"/>
                </a:lnTo>
                <a:lnTo>
                  <a:pt x="6272784" y="935857"/>
                </a:lnTo>
                <a:lnTo>
                  <a:pt x="6278118" y="944239"/>
                </a:lnTo>
                <a:lnTo>
                  <a:pt x="6233663" y="1058597"/>
                </a:lnTo>
                <a:lnTo>
                  <a:pt x="6224777" y="1130929"/>
                </a:lnTo>
                <a:lnTo>
                  <a:pt x="6283382" y="944729"/>
                </a:lnTo>
                <a:close/>
              </a:path>
              <a:path w="7648194" h="1466971">
                <a:moveTo>
                  <a:pt x="3141215" y="964957"/>
                </a:moveTo>
                <a:lnTo>
                  <a:pt x="3166268" y="963630"/>
                </a:lnTo>
                <a:lnTo>
                  <a:pt x="3191347" y="962120"/>
                </a:lnTo>
                <a:lnTo>
                  <a:pt x="3216445" y="960425"/>
                </a:lnTo>
                <a:lnTo>
                  <a:pt x="3241552" y="958543"/>
                </a:lnTo>
                <a:lnTo>
                  <a:pt x="3266663" y="956471"/>
                </a:lnTo>
                <a:lnTo>
                  <a:pt x="3291769" y="954207"/>
                </a:lnTo>
                <a:lnTo>
                  <a:pt x="3111691" y="953353"/>
                </a:lnTo>
                <a:lnTo>
                  <a:pt x="3088991" y="954203"/>
                </a:lnTo>
                <a:lnTo>
                  <a:pt x="3066288" y="954907"/>
                </a:lnTo>
                <a:lnTo>
                  <a:pt x="3060191" y="957193"/>
                </a:lnTo>
                <a:lnTo>
                  <a:pt x="3059429" y="960241"/>
                </a:lnTo>
                <a:lnTo>
                  <a:pt x="3072383" y="961765"/>
                </a:lnTo>
                <a:lnTo>
                  <a:pt x="3071640" y="967691"/>
                </a:lnTo>
                <a:lnTo>
                  <a:pt x="3141215" y="964957"/>
                </a:lnTo>
                <a:close/>
              </a:path>
              <a:path w="7648194" h="1466971">
                <a:moveTo>
                  <a:pt x="3316862" y="951749"/>
                </a:moveTo>
                <a:lnTo>
                  <a:pt x="3179752" y="949908"/>
                </a:lnTo>
                <a:lnTo>
                  <a:pt x="3157073" y="951207"/>
                </a:lnTo>
                <a:lnTo>
                  <a:pt x="3134385" y="952355"/>
                </a:lnTo>
                <a:lnTo>
                  <a:pt x="3111691" y="953353"/>
                </a:lnTo>
                <a:lnTo>
                  <a:pt x="3291769" y="954207"/>
                </a:lnTo>
                <a:lnTo>
                  <a:pt x="3316862" y="951749"/>
                </a:lnTo>
                <a:close/>
              </a:path>
              <a:path w="7648194" h="1466971">
                <a:moveTo>
                  <a:pt x="3341934" y="949096"/>
                </a:moveTo>
                <a:lnTo>
                  <a:pt x="3366979" y="946245"/>
                </a:lnTo>
                <a:lnTo>
                  <a:pt x="3225082" y="946854"/>
                </a:lnTo>
                <a:lnTo>
                  <a:pt x="3202423" y="948458"/>
                </a:lnTo>
                <a:lnTo>
                  <a:pt x="3179752" y="949908"/>
                </a:lnTo>
                <a:lnTo>
                  <a:pt x="3316862" y="951749"/>
                </a:lnTo>
                <a:lnTo>
                  <a:pt x="3341934" y="949096"/>
                </a:lnTo>
                <a:close/>
              </a:path>
              <a:path w="7648194" h="1466971">
                <a:moveTo>
                  <a:pt x="3366979" y="946245"/>
                </a:moveTo>
                <a:lnTo>
                  <a:pt x="3391987" y="943193"/>
                </a:lnTo>
                <a:lnTo>
                  <a:pt x="3292987" y="941110"/>
                </a:lnTo>
                <a:lnTo>
                  <a:pt x="3270366" y="943181"/>
                </a:lnTo>
                <a:lnTo>
                  <a:pt x="3247731" y="945096"/>
                </a:lnTo>
                <a:lnTo>
                  <a:pt x="3225082" y="946854"/>
                </a:lnTo>
                <a:lnTo>
                  <a:pt x="3366979" y="946245"/>
                </a:lnTo>
                <a:close/>
              </a:path>
              <a:path w="7648194" h="1466971">
                <a:moveTo>
                  <a:pt x="3416953" y="939939"/>
                </a:moveTo>
                <a:lnTo>
                  <a:pt x="3441867" y="936480"/>
                </a:lnTo>
                <a:lnTo>
                  <a:pt x="3338183" y="936491"/>
                </a:lnTo>
                <a:lnTo>
                  <a:pt x="3315593" y="938880"/>
                </a:lnTo>
                <a:lnTo>
                  <a:pt x="3292987" y="941110"/>
                </a:lnTo>
                <a:lnTo>
                  <a:pt x="3391987" y="943193"/>
                </a:lnTo>
                <a:lnTo>
                  <a:pt x="3416953" y="939939"/>
                </a:lnTo>
                <a:close/>
              </a:path>
              <a:path w="7648194" h="1466971">
                <a:moveTo>
                  <a:pt x="3441867" y="936480"/>
                </a:moveTo>
                <a:lnTo>
                  <a:pt x="3466722" y="932815"/>
                </a:lnTo>
                <a:lnTo>
                  <a:pt x="3491510" y="928941"/>
                </a:lnTo>
                <a:lnTo>
                  <a:pt x="3428350" y="925311"/>
                </a:lnTo>
                <a:lnTo>
                  <a:pt x="3405839" y="928352"/>
                </a:lnTo>
                <a:lnTo>
                  <a:pt x="3383307" y="931228"/>
                </a:lnTo>
                <a:lnTo>
                  <a:pt x="3360754" y="933941"/>
                </a:lnTo>
                <a:lnTo>
                  <a:pt x="3338183" y="936491"/>
                </a:lnTo>
                <a:lnTo>
                  <a:pt x="3441867" y="936480"/>
                </a:lnTo>
                <a:close/>
              </a:path>
              <a:path w="7648194" h="1466971">
                <a:moveTo>
                  <a:pt x="3516224" y="924856"/>
                </a:moveTo>
                <a:lnTo>
                  <a:pt x="3540856" y="920558"/>
                </a:lnTo>
                <a:lnTo>
                  <a:pt x="3565398" y="916045"/>
                </a:lnTo>
                <a:lnTo>
                  <a:pt x="3585423" y="912338"/>
                </a:lnTo>
                <a:lnTo>
                  <a:pt x="3605379" y="908340"/>
                </a:lnTo>
                <a:lnTo>
                  <a:pt x="3625276" y="904084"/>
                </a:lnTo>
                <a:lnTo>
                  <a:pt x="3645120" y="899603"/>
                </a:lnTo>
                <a:lnTo>
                  <a:pt x="3664918" y="894929"/>
                </a:lnTo>
                <a:lnTo>
                  <a:pt x="3684679" y="890094"/>
                </a:lnTo>
                <a:lnTo>
                  <a:pt x="3704410" y="885132"/>
                </a:lnTo>
                <a:lnTo>
                  <a:pt x="3724118" y="880075"/>
                </a:lnTo>
                <a:lnTo>
                  <a:pt x="3743812" y="874955"/>
                </a:lnTo>
                <a:lnTo>
                  <a:pt x="3763498" y="869806"/>
                </a:lnTo>
                <a:lnTo>
                  <a:pt x="3783185" y="864659"/>
                </a:lnTo>
                <a:lnTo>
                  <a:pt x="3802880" y="859548"/>
                </a:lnTo>
                <a:lnTo>
                  <a:pt x="3822590" y="854505"/>
                </a:lnTo>
                <a:lnTo>
                  <a:pt x="3842324" y="849562"/>
                </a:lnTo>
                <a:lnTo>
                  <a:pt x="3862088" y="844752"/>
                </a:lnTo>
                <a:lnTo>
                  <a:pt x="3881891" y="840108"/>
                </a:lnTo>
                <a:lnTo>
                  <a:pt x="3826251" y="840654"/>
                </a:lnTo>
                <a:lnTo>
                  <a:pt x="3804419" y="846138"/>
                </a:lnTo>
                <a:lnTo>
                  <a:pt x="3782636" y="851686"/>
                </a:lnTo>
                <a:lnTo>
                  <a:pt x="3760884" y="857265"/>
                </a:lnTo>
                <a:lnTo>
                  <a:pt x="3739143" y="862843"/>
                </a:lnTo>
                <a:lnTo>
                  <a:pt x="3717394" y="868388"/>
                </a:lnTo>
                <a:lnTo>
                  <a:pt x="3695618" y="873867"/>
                </a:lnTo>
                <a:lnTo>
                  <a:pt x="3673797" y="879249"/>
                </a:lnTo>
                <a:lnTo>
                  <a:pt x="3651910" y="884501"/>
                </a:lnTo>
                <a:lnTo>
                  <a:pt x="3629939" y="889590"/>
                </a:lnTo>
                <a:lnTo>
                  <a:pt x="3607865" y="894485"/>
                </a:lnTo>
                <a:lnTo>
                  <a:pt x="3585668" y="899153"/>
                </a:lnTo>
                <a:lnTo>
                  <a:pt x="3563330" y="903562"/>
                </a:lnTo>
                <a:lnTo>
                  <a:pt x="3540832" y="907679"/>
                </a:lnTo>
                <a:lnTo>
                  <a:pt x="3518154" y="911473"/>
                </a:lnTo>
                <a:lnTo>
                  <a:pt x="3495741" y="915186"/>
                </a:lnTo>
                <a:lnTo>
                  <a:pt x="3473302" y="918729"/>
                </a:lnTo>
                <a:lnTo>
                  <a:pt x="3450838" y="922104"/>
                </a:lnTo>
                <a:lnTo>
                  <a:pt x="3428350" y="925311"/>
                </a:lnTo>
                <a:lnTo>
                  <a:pt x="3491510" y="928941"/>
                </a:lnTo>
                <a:lnTo>
                  <a:pt x="3516224" y="924856"/>
                </a:lnTo>
                <a:close/>
              </a:path>
              <a:path w="7648194" h="1466971">
                <a:moveTo>
                  <a:pt x="3881891" y="840108"/>
                </a:moveTo>
                <a:lnTo>
                  <a:pt x="3901740" y="835663"/>
                </a:lnTo>
                <a:lnTo>
                  <a:pt x="3921642" y="831449"/>
                </a:lnTo>
                <a:lnTo>
                  <a:pt x="3941605" y="827498"/>
                </a:lnTo>
                <a:lnTo>
                  <a:pt x="3961638" y="823843"/>
                </a:lnTo>
                <a:lnTo>
                  <a:pt x="3892235" y="824905"/>
                </a:lnTo>
                <a:lnTo>
                  <a:pt x="3870140" y="830005"/>
                </a:lnTo>
                <a:lnTo>
                  <a:pt x="3848152" y="835265"/>
                </a:lnTo>
                <a:lnTo>
                  <a:pt x="3826251" y="840654"/>
                </a:lnTo>
                <a:lnTo>
                  <a:pt x="3881891" y="840108"/>
                </a:lnTo>
                <a:close/>
              </a:path>
              <a:path w="7648194" h="1466971">
                <a:moveTo>
                  <a:pt x="3961638" y="823843"/>
                </a:moveTo>
                <a:lnTo>
                  <a:pt x="3964983" y="823436"/>
                </a:lnTo>
                <a:lnTo>
                  <a:pt x="3974970" y="821991"/>
                </a:lnTo>
                <a:lnTo>
                  <a:pt x="3985929" y="820183"/>
                </a:lnTo>
                <a:lnTo>
                  <a:pt x="3914456" y="819997"/>
                </a:lnTo>
                <a:lnTo>
                  <a:pt x="3892235" y="824905"/>
                </a:lnTo>
                <a:lnTo>
                  <a:pt x="3961638" y="823843"/>
                </a:lnTo>
                <a:close/>
              </a:path>
              <a:path w="7648194" h="1466971">
                <a:moveTo>
                  <a:pt x="3997700" y="818152"/>
                </a:moveTo>
                <a:lnTo>
                  <a:pt x="4010122" y="816038"/>
                </a:lnTo>
                <a:lnTo>
                  <a:pt x="4023037" y="813979"/>
                </a:lnTo>
                <a:lnTo>
                  <a:pt x="4036285" y="812117"/>
                </a:lnTo>
                <a:lnTo>
                  <a:pt x="3936822" y="815315"/>
                </a:lnTo>
                <a:lnTo>
                  <a:pt x="3914456" y="819997"/>
                </a:lnTo>
                <a:lnTo>
                  <a:pt x="3985929" y="820183"/>
                </a:lnTo>
                <a:lnTo>
                  <a:pt x="3997700" y="818152"/>
                </a:lnTo>
                <a:close/>
              </a:path>
              <a:path w="7648194" h="1466971">
                <a:moveTo>
                  <a:pt x="4036285" y="812117"/>
                </a:moveTo>
                <a:lnTo>
                  <a:pt x="4049704" y="810589"/>
                </a:lnTo>
                <a:lnTo>
                  <a:pt x="4063137" y="809536"/>
                </a:lnTo>
                <a:lnTo>
                  <a:pt x="3969738" y="809488"/>
                </a:lnTo>
                <a:lnTo>
                  <a:pt x="3959352" y="810889"/>
                </a:lnTo>
                <a:lnTo>
                  <a:pt x="3936822" y="815315"/>
                </a:lnTo>
                <a:lnTo>
                  <a:pt x="4036285" y="812117"/>
                </a:lnTo>
                <a:close/>
              </a:path>
              <a:path w="7648194" h="1466971">
                <a:moveTo>
                  <a:pt x="4139728" y="808718"/>
                </a:moveTo>
                <a:lnTo>
                  <a:pt x="3969738" y="809488"/>
                </a:lnTo>
                <a:lnTo>
                  <a:pt x="4063137" y="809536"/>
                </a:lnTo>
                <a:lnTo>
                  <a:pt x="4076423" y="809096"/>
                </a:lnTo>
                <a:lnTo>
                  <a:pt x="4089401" y="809410"/>
                </a:lnTo>
                <a:lnTo>
                  <a:pt x="4101913" y="810617"/>
                </a:lnTo>
                <a:lnTo>
                  <a:pt x="4149281" y="814716"/>
                </a:lnTo>
                <a:lnTo>
                  <a:pt x="4139728" y="808718"/>
                </a:lnTo>
                <a:close/>
              </a:path>
              <a:path w="7648194" h="1466971">
                <a:moveTo>
                  <a:pt x="4139728" y="808718"/>
                </a:moveTo>
                <a:lnTo>
                  <a:pt x="4129359" y="804037"/>
                </a:lnTo>
                <a:lnTo>
                  <a:pt x="4017247" y="801756"/>
                </a:lnTo>
                <a:lnTo>
                  <a:pt x="4004693" y="803772"/>
                </a:lnTo>
                <a:lnTo>
                  <a:pt x="3992518" y="805812"/>
                </a:lnTo>
                <a:lnTo>
                  <a:pt x="3980830" y="807756"/>
                </a:lnTo>
                <a:lnTo>
                  <a:pt x="3969738" y="809488"/>
                </a:lnTo>
                <a:lnTo>
                  <a:pt x="4139728" y="808718"/>
                </a:lnTo>
                <a:close/>
              </a:path>
              <a:path w="7648194" h="1466971">
                <a:moveTo>
                  <a:pt x="4118283" y="800555"/>
                </a:moveTo>
                <a:lnTo>
                  <a:pt x="4106608" y="798155"/>
                </a:lnTo>
                <a:lnTo>
                  <a:pt x="4043056" y="798261"/>
                </a:lnTo>
                <a:lnTo>
                  <a:pt x="4030071" y="799879"/>
                </a:lnTo>
                <a:lnTo>
                  <a:pt x="4017247" y="801756"/>
                </a:lnTo>
                <a:lnTo>
                  <a:pt x="4129359" y="804037"/>
                </a:lnTo>
                <a:lnTo>
                  <a:pt x="4118283" y="800555"/>
                </a:lnTo>
                <a:close/>
              </a:path>
              <a:path w="7648194" h="1466971">
                <a:moveTo>
                  <a:pt x="4106608" y="798155"/>
                </a:moveTo>
                <a:lnTo>
                  <a:pt x="4094443" y="796719"/>
                </a:lnTo>
                <a:lnTo>
                  <a:pt x="4081897" y="796129"/>
                </a:lnTo>
                <a:lnTo>
                  <a:pt x="4069078" y="796268"/>
                </a:lnTo>
                <a:lnTo>
                  <a:pt x="4056095" y="797018"/>
                </a:lnTo>
                <a:lnTo>
                  <a:pt x="4043056" y="798261"/>
                </a:lnTo>
                <a:lnTo>
                  <a:pt x="4106608" y="798155"/>
                </a:lnTo>
                <a:close/>
              </a:path>
              <a:path w="7648194" h="1466971">
                <a:moveTo>
                  <a:pt x="6564826" y="1182745"/>
                </a:moveTo>
                <a:lnTo>
                  <a:pt x="6565392" y="1182745"/>
                </a:lnTo>
                <a:lnTo>
                  <a:pt x="6565174" y="1180055"/>
                </a:lnTo>
                <a:lnTo>
                  <a:pt x="6552438" y="1182745"/>
                </a:lnTo>
                <a:lnTo>
                  <a:pt x="6540246" y="963289"/>
                </a:lnTo>
                <a:lnTo>
                  <a:pt x="6534150" y="957193"/>
                </a:lnTo>
                <a:lnTo>
                  <a:pt x="6547104" y="956431"/>
                </a:lnTo>
                <a:lnTo>
                  <a:pt x="6546342" y="953383"/>
                </a:lnTo>
                <a:lnTo>
                  <a:pt x="6544056" y="951097"/>
                </a:lnTo>
                <a:lnTo>
                  <a:pt x="6409182" y="955669"/>
                </a:lnTo>
                <a:lnTo>
                  <a:pt x="6474714" y="960241"/>
                </a:lnTo>
                <a:lnTo>
                  <a:pt x="6534619" y="963027"/>
                </a:lnTo>
                <a:lnTo>
                  <a:pt x="6552438" y="1184269"/>
                </a:lnTo>
                <a:lnTo>
                  <a:pt x="6564826" y="1182745"/>
                </a:lnTo>
                <a:close/>
              </a:path>
              <a:path w="7648194" h="1466971">
                <a:moveTo>
                  <a:pt x="6544056" y="951097"/>
                </a:moveTo>
                <a:lnTo>
                  <a:pt x="6541008" y="950335"/>
                </a:lnTo>
                <a:lnTo>
                  <a:pt x="6475475" y="947287"/>
                </a:lnTo>
                <a:lnTo>
                  <a:pt x="6409944" y="942715"/>
                </a:lnTo>
                <a:lnTo>
                  <a:pt x="6345173" y="937381"/>
                </a:lnTo>
                <a:lnTo>
                  <a:pt x="6284975" y="939667"/>
                </a:lnTo>
                <a:lnTo>
                  <a:pt x="6283382" y="944729"/>
                </a:lnTo>
                <a:lnTo>
                  <a:pt x="6343649" y="950335"/>
                </a:lnTo>
                <a:lnTo>
                  <a:pt x="6409182" y="955669"/>
                </a:lnTo>
                <a:lnTo>
                  <a:pt x="6544056" y="951097"/>
                </a:lnTo>
                <a:close/>
              </a:path>
              <a:path w="7648194" h="1466971">
                <a:moveTo>
                  <a:pt x="6560316" y="1119932"/>
                </a:moveTo>
                <a:lnTo>
                  <a:pt x="6547104" y="956431"/>
                </a:lnTo>
                <a:lnTo>
                  <a:pt x="6534150" y="957193"/>
                </a:lnTo>
                <a:lnTo>
                  <a:pt x="6540246" y="963289"/>
                </a:lnTo>
                <a:lnTo>
                  <a:pt x="6552438" y="1182745"/>
                </a:lnTo>
                <a:lnTo>
                  <a:pt x="6560316" y="1119932"/>
                </a:lnTo>
                <a:close/>
              </a:path>
              <a:path w="7648194" h="1466971">
                <a:moveTo>
                  <a:pt x="6734921" y="1223131"/>
                </a:moveTo>
                <a:lnTo>
                  <a:pt x="6768084" y="969385"/>
                </a:lnTo>
                <a:lnTo>
                  <a:pt x="6761988" y="961765"/>
                </a:lnTo>
                <a:lnTo>
                  <a:pt x="6593586" y="960241"/>
                </a:lnTo>
                <a:lnTo>
                  <a:pt x="6580632" y="957955"/>
                </a:lnTo>
                <a:lnTo>
                  <a:pt x="6560316" y="1119932"/>
                </a:lnTo>
                <a:lnTo>
                  <a:pt x="6586727" y="965575"/>
                </a:lnTo>
                <a:lnTo>
                  <a:pt x="6592870" y="965780"/>
                </a:lnTo>
                <a:lnTo>
                  <a:pt x="6761041" y="969266"/>
                </a:lnTo>
                <a:lnTo>
                  <a:pt x="6729004" y="1223131"/>
                </a:lnTo>
                <a:lnTo>
                  <a:pt x="6734921" y="1223131"/>
                </a:lnTo>
                <a:close/>
              </a:path>
              <a:path w="7648194" h="1466971">
                <a:moveTo>
                  <a:pt x="6565174" y="1180055"/>
                </a:moveTo>
                <a:lnTo>
                  <a:pt x="6592870" y="965780"/>
                </a:lnTo>
                <a:lnTo>
                  <a:pt x="6586727" y="965575"/>
                </a:lnTo>
                <a:lnTo>
                  <a:pt x="6560316" y="1119932"/>
                </a:lnTo>
                <a:lnTo>
                  <a:pt x="6552438" y="1182745"/>
                </a:lnTo>
                <a:lnTo>
                  <a:pt x="6565174" y="1180055"/>
                </a:lnTo>
                <a:close/>
              </a:path>
              <a:path w="7648194" h="1466971">
                <a:moveTo>
                  <a:pt x="6592870" y="965780"/>
                </a:moveTo>
                <a:lnTo>
                  <a:pt x="6632448" y="967099"/>
                </a:lnTo>
                <a:lnTo>
                  <a:pt x="6677406" y="968623"/>
                </a:lnTo>
                <a:lnTo>
                  <a:pt x="6723125" y="968623"/>
                </a:lnTo>
                <a:lnTo>
                  <a:pt x="6761041" y="969266"/>
                </a:lnTo>
                <a:lnTo>
                  <a:pt x="6592870" y="965780"/>
                </a:lnTo>
                <a:close/>
              </a:path>
              <a:path w="7648194" h="1466971">
                <a:moveTo>
                  <a:pt x="3484714" y="1223131"/>
                </a:moveTo>
                <a:lnTo>
                  <a:pt x="3507486" y="1023487"/>
                </a:lnTo>
                <a:lnTo>
                  <a:pt x="3499866" y="1016629"/>
                </a:lnTo>
                <a:lnTo>
                  <a:pt x="3445002" y="1021201"/>
                </a:lnTo>
                <a:lnTo>
                  <a:pt x="3439667" y="1023487"/>
                </a:lnTo>
                <a:lnTo>
                  <a:pt x="3438905" y="1026535"/>
                </a:lnTo>
                <a:lnTo>
                  <a:pt x="3477005" y="1028821"/>
                </a:lnTo>
                <a:lnTo>
                  <a:pt x="3498808" y="1025006"/>
                </a:lnTo>
                <a:lnTo>
                  <a:pt x="3473806" y="1223131"/>
                </a:lnTo>
                <a:lnTo>
                  <a:pt x="3484714" y="1223131"/>
                </a:lnTo>
                <a:close/>
              </a:path>
              <a:path w="7648194" h="1466971">
                <a:moveTo>
                  <a:pt x="4659512" y="1223131"/>
                </a:moveTo>
                <a:lnTo>
                  <a:pt x="4670581" y="1179961"/>
                </a:lnTo>
                <a:lnTo>
                  <a:pt x="4664964" y="1179697"/>
                </a:lnTo>
                <a:lnTo>
                  <a:pt x="4671821" y="1175125"/>
                </a:lnTo>
                <a:lnTo>
                  <a:pt x="4723638" y="1175887"/>
                </a:lnTo>
                <a:lnTo>
                  <a:pt x="4729733" y="1182745"/>
                </a:lnTo>
                <a:lnTo>
                  <a:pt x="4729334" y="1223131"/>
                </a:lnTo>
                <a:lnTo>
                  <a:pt x="4735804" y="1223131"/>
                </a:lnTo>
                <a:lnTo>
                  <a:pt x="4736592" y="1176649"/>
                </a:lnTo>
                <a:lnTo>
                  <a:pt x="4736592" y="1172839"/>
                </a:lnTo>
                <a:lnTo>
                  <a:pt x="4658868" y="1172077"/>
                </a:lnTo>
                <a:lnTo>
                  <a:pt x="4646213" y="1223131"/>
                </a:lnTo>
                <a:lnTo>
                  <a:pt x="4659512" y="1223131"/>
                </a:lnTo>
                <a:close/>
              </a:path>
              <a:path w="7648194" h="1466971">
                <a:moveTo>
                  <a:pt x="4258508" y="1223131"/>
                </a:moveTo>
                <a:lnTo>
                  <a:pt x="4281678" y="1044061"/>
                </a:lnTo>
                <a:lnTo>
                  <a:pt x="4290127" y="1072552"/>
                </a:lnTo>
                <a:lnTo>
                  <a:pt x="4341177" y="1223131"/>
                </a:lnTo>
                <a:lnTo>
                  <a:pt x="4347961" y="1223131"/>
                </a:lnTo>
                <a:lnTo>
                  <a:pt x="4293870" y="1043299"/>
                </a:lnTo>
                <a:lnTo>
                  <a:pt x="4280916" y="1041013"/>
                </a:lnTo>
                <a:lnTo>
                  <a:pt x="4258304" y="1223131"/>
                </a:lnTo>
                <a:lnTo>
                  <a:pt x="4258508" y="1223131"/>
                </a:lnTo>
                <a:close/>
              </a:path>
              <a:path w="7648194" h="1466971">
                <a:moveTo>
                  <a:pt x="3420652" y="1223131"/>
                </a:moveTo>
                <a:lnTo>
                  <a:pt x="3446526" y="1033393"/>
                </a:lnTo>
                <a:lnTo>
                  <a:pt x="3451860" y="1028059"/>
                </a:lnTo>
                <a:lnTo>
                  <a:pt x="3451276" y="1032680"/>
                </a:lnTo>
                <a:lnTo>
                  <a:pt x="3477005" y="1028821"/>
                </a:lnTo>
                <a:lnTo>
                  <a:pt x="3438905" y="1026535"/>
                </a:lnTo>
                <a:lnTo>
                  <a:pt x="3414096" y="1223131"/>
                </a:lnTo>
                <a:lnTo>
                  <a:pt x="3420652" y="1223131"/>
                </a:lnTo>
                <a:close/>
              </a:path>
              <a:path w="7648194" h="1466971">
                <a:moveTo>
                  <a:pt x="3512819" y="1018153"/>
                </a:moveTo>
                <a:lnTo>
                  <a:pt x="3512819" y="1014343"/>
                </a:lnTo>
                <a:lnTo>
                  <a:pt x="3474719" y="1015867"/>
                </a:lnTo>
                <a:lnTo>
                  <a:pt x="3445002" y="1021201"/>
                </a:lnTo>
                <a:lnTo>
                  <a:pt x="3499866" y="1016629"/>
                </a:lnTo>
                <a:lnTo>
                  <a:pt x="3507486" y="1023487"/>
                </a:lnTo>
                <a:lnTo>
                  <a:pt x="3512819" y="1018153"/>
                </a:lnTo>
                <a:close/>
              </a:path>
              <a:path w="7648194" h="1466971">
                <a:moveTo>
                  <a:pt x="3427242" y="1223131"/>
                </a:moveTo>
                <a:lnTo>
                  <a:pt x="3451276" y="1032680"/>
                </a:lnTo>
                <a:lnTo>
                  <a:pt x="3451860" y="1028059"/>
                </a:lnTo>
                <a:lnTo>
                  <a:pt x="3446526" y="1033393"/>
                </a:lnTo>
                <a:lnTo>
                  <a:pt x="3420652" y="1223131"/>
                </a:lnTo>
                <a:lnTo>
                  <a:pt x="3427242" y="1223131"/>
                </a:lnTo>
                <a:close/>
              </a:path>
              <a:path w="7648194" h="1466971">
                <a:moveTo>
                  <a:pt x="3250103" y="1223131"/>
                </a:moveTo>
                <a:lnTo>
                  <a:pt x="3272028" y="1049395"/>
                </a:lnTo>
                <a:lnTo>
                  <a:pt x="3272028" y="1045585"/>
                </a:lnTo>
                <a:lnTo>
                  <a:pt x="3268979" y="1042537"/>
                </a:lnTo>
                <a:lnTo>
                  <a:pt x="3265169" y="1042537"/>
                </a:lnTo>
                <a:lnTo>
                  <a:pt x="3204210" y="1047109"/>
                </a:lnTo>
                <a:lnTo>
                  <a:pt x="3259074" y="1047871"/>
                </a:lnTo>
                <a:lnTo>
                  <a:pt x="3265931" y="1055491"/>
                </a:lnTo>
                <a:lnTo>
                  <a:pt x="3258036" y="1056091"/>
                </a:lnTo>
                <a:lnTo>
                  <a:pt x="3236957" y="1223131"/>
                </a:lnTo>
                <a:lnTo>
                  <a:pt x="3250103" y="1223131"/>
                </a:lnTo>
                <a:close/>
              </a:path>
              <a:path w="7648194" h="1466971">
                <a:moveTo>
                  <a:pt x="3183819" y="1223131"/>
                </a:moveTo>
                <a:lnTo>
                  <a:pt x="3205733" y="1060063"/>
                </a:lnTo>
                <a:lnTo>
                  <a:pt x="3211067" y="1054729"/>
                </a:lnTo>
                <a:lnTo>
                  <a:pt x="3210438" y="1059706"/>
                </a:lnTo>
                <a:lnTo>
                  <a:pt x="3258036" y="1056091"/>
                </a:lnTo>
                <a:lnTo>
                  <a:pt x="3198876" y="1053205"/>
                </a:lnTo>
                <a:lnTo>
                  <a:pt x="3177065" y="1223131"/>
                </a:lnTo>
                <a:lnTo>
                  <a:pt x="3183819" y="1223131"/>
                </a:lnTo>
                <a:close/>
              </a:path>
              <a:path w="7648194" h="1466971">
                <a:moveTo>
                  <a:pt x="3259074" y="1047871"/>
                </a:moveTo>
                <a:lnTo>
                  <a:pt x="3204210" y="1047109"/>
                </a:lnTo>
                <a:lnTo>
                  <a:pt x="3201162" y="1047109"/>
                </a:lnTo>
                <a:lnTo>
                  <a:pt x="3198876" y="1050157"/>
                </a:lnTo>
                <a:lnTo>
                  <a:pt x="3198876" y="1053205"/>
                </a:lnTo>
                <a:lnTo>
                  <a:pt x="3258036" y="1056091"/>
                </a:lnTo>
                <a:lnTo>
                  <a:pt x="3259074" y="1047871"/>
                </a:lnTo>
                <a:close/>
              </a:path>
              <a:path w="7648194" h="1466971">
                <a:moveTo>
                  <a:pt x="4726028" y="1223131"/>
                </a:moveTo>
                <a:lnTo>
                  <a:pt x="4729733" y="1182745"/>
                </a:lnTo>
                <a:lnTo>
                  <a:pt x="4723638" y="1175887"/>
                </a:lnTo>
                <a:lnTo>
                  <a:pt x="4671821" y="1175125"/>
                </a:lnTo>
                <a:lnTo>
                  <a:pt x="4664964" y="1179697"/>
                </a:lnTo>
                <a:lnTo>
                  <a:pt x="4670581" y="1179961"/>
                </a:lnTo>
                <a:lnTo>
                  <a:pt x="4723526" y="1182453"/>
                </a:lnTo>
                <a:lnTo>
                  <a:pt x="4722837" y="1223131"/>
                </a:lnTo>
                <a:lnTo>
                  <a:pt x="4726028" y="1223131"/>
                </a:lnTo>
                <a:close/>
              </a:path>
              <a:path w="7648194" h="1466971">
                <a:moveTo>
                  <a:pt x="5957288" y="1223131"/>
                </a:moveTo>
                <a:lnTo>
                  <a:pt x="5959149" y="1211600"/>
                </a:lnTo>
                <a:lnTo>
                  <a:pt x="5963412" y="1178173"/>
                </a:lnTo>
                <a:lnTo>
                  <a:pt x="5963412" y="1175887"/>
                </a:lnTo>
                <a:lnTo>
                  <a:pt x="5961888" y="1172839"/>
                </a:lnTo>
                <a:lnTo>
                  <a:pt x="5959601" y="1171315"/>
                </a:lnTo>
                <a:lnTo>
                  <a:pt x="5950458" y="1173601"/>
                </a:lnTo>
                <a:lnTo>
                  <a:pt x="5950458" y="1179697"/>
                </a:lnTo>
                <a:lnTo>
                  <a:pt x="5944822" y="1223131"/>
                </a:lnTo>
                <a:lnTo>
                  <a:pt x="5957288" y="1223131"/>
                </a:lnTo>
                <a:close/>
              </a:path>
              <a:path w="7648194" h="1466971">
                <a:moveTo>
                  <a:pt x="4733544" y="1169791"/>
                </a:moveTo>
                <a:lnTo>
                  <a:pt x="4730495" y="1169791"/>
                </a:lnTo>
                <a:lnTo>
                  <a:pt x="4665726" y="1166743"/>
                </a:lnTo>
                <a:lnTo>
                  <a:pt x="4662678" y="1166743"/>
                </a:lnTo>
                <a:lnTo>
                  <a:pt x="4659630" y="1169029"/>
                </a:lnTo>
                <a:lnTo>
                  <a:pt x="4658868" y="1172077"/>
                </a:lnTo>
                <a:lnTo>
                  <a:pt x="4736592" y="1172839"/>
                </a:lnTo>
                <a:lnTo>
                  <a:pt x="4733544" y="1169791"/>
                </a:lnTo>
                <a:close/>
              </a:path>
              <a:path w="7648194" h="1466971">
                <a:moveTo>
                  <a:pt x="4348103" y="1223131"/>
                </a:moveTo>
                <a:lnTo>
                  <a:pt x="4293870" y="1040251"/>
                </a:lnTo>
                <a:lnTo>
                  <a:pt x="4293108" y="1037203"/>
                </a:lnTo>
                <a:lnTo>
                  <a:pt x="4281678" y="1037965"/>
                </a:lnTo>
                <a:lnTo>
                  <a:pt x="4280916" y="1041013"/>
                </a:lnTo>
                <a:lnTo>
                  <a:pt x="4293870" y="1043299"/>
                </a:lnTo>
                <a:lnTo>
                  <a:pt x="4347961" y="1223131"/>
                </a:lnTo>
                <a:lnTo>
                  <a:pt x="4348103" y="1223131"/>
                </a:lnTo>
                <a:close/>
              </a:path>
              <a:path w="7648194" h="1466971">
                <a:moveTo>
                  <a:pt x="4293108" y="1037203"/>
                </a:moveTo>
                <a:lnTo>
                  <a:pt x="4290060" y="1035679"/>
                </a:lnTo>
                <a:lnTo>
                  <a:pt x="4283964" y="1035679"/>
                </a:lnTo>
                <a:lnTo>
                  <a:pt x="4281678" y="1037965"/>
                </a:lnTo>
                <a:lnTo>
                  <a:pt x="4293108" y="1037203"/>
                </a:lnTo>
                <a:close/>
              </a:path>
              <a:path w="7648194" h="1466971">
                <a:moveTo>
                  <a:pt x="3189775" y="1223131"/>
                </a:moveTo>
                <a:lnTo>
                  <a:pt x="3210438" y="1059706"/>
                </a:lnTo>
                <a:lnTo>
                  <a:pt x="3211067" y="1054729"/>
                </a:lnTo>
                <a:lnTo>
                  <a:pt x="3205733" y="1060063"/>
                </a:lnTo>
                <a:lnTo>
                  <a:pt x="3183819" y="1223131"/>
                </a:lnTo>
                <a:lnTo>
                  <a:pt x="3189775" y="1223131"/>
                </a:lnTo>
                <a:close/>
              </a:path>
              <a:path w="7648194" h="1466971">
                <a:moveTo>
                  <a:pt x="2618856" y="1223131"/>
                </a:moveTo>
                <a:lnTo>
                  <a:pt x="2652465" y="958310"/>
                </a:lnTo>
                <a:lnTo>
                  <a:pt x="2662379" y="958894"/>
                </a:lnTo>
                <a:lnTo>
                  <a:pt x="2971038" y="960241"/>
                </a:lnTo>
                <a:lnTo>
                  <a:pt x="2969514" y="957955"/>
                </a:lnTo>
                <a:lnTo>
                  <a:pt x="2964941" y="956431"/>
                </a:lnTo>
                <a:lnTo>
                  <a:pt x="2932976" y="956327"/>
                </a:lnTo>
                <a:lnTo>
                  <a:pt x="2917034" y="956160"/>
                </a:lnTo>
                <a:lnTo>
                  <a:pt x="2901116" y="955920"/>
                </a:lnTo>
                <a:lnTo>
                  <a:pt x="2885219" y="955611"/>
                </a:lnTo>
                <a:lnTo>
                  <a:pt x="2869339" y="955237"/>
                </a:lnTo>
                <a:lnTo>
                  <a:pt x="2853474" y="954800"/>
                </a:lnTo>
                <a:lnTo>
                  <a:pt x="2837620" y="954304"/>
                </a:lnTo>
                <a:lnTo>
                  <a:pt x="2821775" y="953753"/>
                </a:lnTo>
                <a:lnTo>
                  <a:pt x="2805936" y="953150"/>
                </a:lnTo>
                <a:lnTo>
                  <a:pt x="2790099" y="952498"/>
                </a:lnTo>
                <a:lnTo>
                  <a:pt x="2653283" y="951859"/>
                </a:lnTo>
                <a:lnTo>
                  <a:pt x="2646426" y="957955"/>
                </a:lnTo>
                <a:lnTo>
                  <a:pt x="2608955" y="1223131"/>
                </a:lnTo>
                <a:lnTo>
                  <a:pt x="2618856" y="1223131"/>
                </a:lnTo>
                <a:close/>
              </a:path>
              <a:path w="7648194" h="1466971">
                <a:moveTo>
                  <a:pt x="2774262" y="951801"/>
                </a:moveTo>
                <a:lnTo>
                  <a:pt x="2758421" y="951061"/>
                </a:lnTo>
                <a:lnTo>
                  <a:pt x="2742574" y="950284"/>
                </a:lnTo>
                <a:lnTo>
                  <a:pt x="2726717" y="949471"/>
                </a:lnTo>
                <a:lnTo>
                  <a:pt x="2640329" y="950335"/>
                </a:lnTo>
                <a:lnTo>
                  <a:pt x="2653283" y="951859"/>
                </a:lnTo>
                <a:lnTo>
                  <a:pt x="2790099" y="952498"/>
                </a:lnTo>
                <a:lnTo>
                  <a:pt x="2774262" y="951801"/>
                </a:lnTo>
                <a:close/>
              </a:path>
              <a:path w="7648194" h="1466971">
                <a:moveTo>
                  <a:pt x="2608955" y="1223131"/>
                </a:moveTo>
                <a:lnTo>
                  <a:pt x="2646426" y="957955"/>
                </a:lnTo>
                <a:lnTo>
                  <a:pt x="2653283" y="951859"/>
                </a:lnTo>
                <a:lnTo>
                  <a:pt x="2640329" y="950335"/>
                </a:lnTo>
                <a:lnTo>
                  <a:pt x="2605709" y="1223131"/>
                </a:lnTo>
                <a:lnTo>
                  <a:pt x="2608955" y="1223131"/>
                </a:lnTo>
                <a:close/>
              </a:path>
              <a:path w="7648194" h="1466971">
                <a:moveTo>
                  <a:pt x="2726717" y="949471"/>
                </a:moveTo>
                <a:lnTo>
                  <a:pt x="2710848" y="948627"/>
                </a:lnTo>
                <a:lnTo>
                  <a:pt x="2694964" y="947754"/>
                </a:lnTo>
                <a:lnTo>
                  <a:pt x="2679061" y="946857"/>
                </a:lnTo>
                <a:lnTo>
                  <a:pt x="2663136" y="945938"/>
                </a:lnTo>
                <a:lnTo>
                  <a:pt x="2641091" y="947287"/>
                </a:lnTo>
                <a:lnTo>
                  <a:pt x="2640329" y="950335"/>
                </a:lnTo>
                <a:lnTo>
                  <a:pt x="2726717" y="949471"/>
                </a:lnTo>
                <a:close/>
              </a:path>
              <a:path w="7648194" h="1466971">
                <a:moveTo>
                  <a:pt x="2663136" y="945938"/>
                </a:moveTo>
                <a:lnTo>
                  <a:pt x="2647188" y="945001"/>
                </a:lnTo>
                <a:lnTo>
                  <a:pt x="2644140" y="944239"/>
                </a:lnTo>
                <a:lnTo>
                  <a:pt x="2641091" y="947287"/>
                </a:lnTo>
                <a:lnTo>
                  <a:pt x="2663136" y="945938"/>
                </a:lnTo>
                <a:close/>
              </a:path>
              <a:path w="7648194" h="1466971">
                <a:moveTo>
                  <a:pt x="3939635" y="1094957"/>
                </a:moveTo>
                <a:lnTo>
                  <a:pt x="3945698" y="1093763"/>
                </a:lnTo>
                <a:lnTo>
                  <a:pt x="3958240" y="1092636"/>
                </a:lnTo>
                <a:lnTo>
                  <a:pt x="3985260" y="1090543"/>
                </a:lnTo>
                <a:lnTo>
                  <a:pt x="3984498" y="1089019"/>
                </a:lnTo>
                <a:lnTo>
                  <a:pt x="3927348" y="1088257"/>
                </a:lnTo>
                <a:lnTo>
                  <a:pt x="3934967" y="1095877"/>
                </a:lnTo>
                <a:lnTo>
                  <a:pt x="3939635" y="1094957"/>
                </a:lnTo>
                <a:close/>
              </a:path>
              <a:path w="7648194" h="1466971">
                <a:moveTo>
                  <a:pt x="3916200" y="1223131"/>
                </a:moveTo>
                <a:lnTo>
                  <a:pt x="3934967" y="1095877"/>
                </a:lnTo>
                <a:lnTo>
                  <a:pt x="3927348" y="1088257"/>
                </a:lnTo>
                <a:lnTo>
                  <a:pt x="3909974" y="1223131"/>
                </a:lnTo>
                <a:lnTo>
                  <a:pt x="3916200" y="1223131"/>
                </a:lnTo>
                <a:close/>
              </a:path>
              <a:path w="7648194" h="1466971">
                <a:moveTo>
                  <a:pt x="3981450" y="1085209"/>
                </a:moveTo>
                <a:lnTo>
                  <a:pt x="3977640" y="1082923"/>
                </a:lnTo>
                <a:lnTo>
                  <a:pt x="3974591" y="1081399"/>
                </a:lnTo>
                <a:lnTo>
                  <a:pt x="3973829" y="1080637"/>
                </a:lnTo>
                <a:lnTo>
                  <a:pt x="3945131" y="1080640"/>
                </a:lnTo>
                <a:lnTo>
                  <a:pt x="3932681" y="1082923"/>
                </a:lnTo>
                <a:lnTo>
                  <a:pt x="3929633" y="1083685"/>
                </a:lnTo>
                <a:lnTo>
                  <a:pt x="3927348" y="1088257"/>
                </a:lnTo>
                <a:lnTo>
                  <a:pt x="3984498" y="1089019"/>
                </a:lnTo>
                <a:lnTo>
                  <a:pt x="3981450" y="1085209"/>
                </a:lnTo>
                <a:close/>
              </a:path>
              <a:path w="7648194" h="1466971">
                <a:moveTo>
                  <a:pt x="3973829" y="1080637"/>
                </a:moveTo>
                <a:lnTo>
                  <a:pt x="3970370" y="1080218"/>
                </a:lnTo>
                <a:lnTo>
                  <a:pt x="3957744" y="1079695"/>
                </a:lnTo>
                <a:lnTo>
                  <a:pt x="3945131" y="1080640"/>
                </a:lnTo>
                <a:lnTo>
                  <a:pt x="3973829" y="1080637"/>
                </a:lnTo>
                <a:close/>
              </a:path>
              <a:path w="7648194" h="1466971">
                <a:moveTo>
                  <a:pt x="3923124" y="1223131"/>
                </a:moveTo>
                <a:lnTo>
                  <a:pt x="3939635" y="1094957"/>
                </a:lnTo>
                <a:lnTo>
                  <a:pt x="3934967" y="1095877"/>
                </a:lnTo>
                <a:lnTo>
                  <a:pt x="3916200" y="1223131"/>
                </a:lnTo>
                <a:lnTo>
                  <a:pt x="3923124" y="1223131"/>
                </a:lnTo>
                <a:close/>
              </a:path>
              <a:path w="7648194" h="1466971">
                <a:moveTo>
                  <a:pt x="3512819" y="1014343"/>
                </a:moveTo>
                <a:lnTo>
                  <a:pt x="3509771" y="1011295"/>
                </a:lnTo>
                <a:lnTo>
                  <a:pt x="3505200" y="1011295"/>
                </a:lnTo>
                <a:lnTo>
                  <a:pt x="3474719" y="1015867"/>
                </a:lnTo>
                <a:lnTo>
                  <a:pt x="3512819" y="1014343"/>
                </a:lnTo>
                <a:close/>
              </a:path>
              <a:path w="7648194" h="1466971">
                <a:moveTo>
                  <a:pt x="3988307" y="1100449"/>
                </a:moveTo>
                <a:lnTo>
                  <a:pt x="3986783" y="1095115"/>
                </a:lnTo>
                <a:lnTo>
                  <a:pt x="3973067" y="1095115"/>
                </a:lnTo>
                <a:lnTo>
                  <a:pt x="3974591" y="1098925"/>
                </a:lnTo>
                <a:lnTo>
                  <a:pt x="3974591" y="1097401"/>
                </a:lnTo>
                <a:lnTo>
                  <a:pt x="3975354" y="1101211"/>
                </a:lnTo>
                <a:lnTo>
                  <a:pt x="3988307" y="1100449"/>
                </a:lnTo>
                <a:close/>
              </a:path>
              <a:path w="7648194" h="1466971">
                <a:moveTo>
                  <a:pt x="3986783" y="1094353"/>
                </a:moveTo>
                <a:lnTo>
                  <a:pt x="3985260" y="1090543"/>
                </a:lnTo>
                <a:lnTo>
                  <a:pt x="3958240" y="1092636"/>
                </a:lnTo>
                <a:lnTo>
                  <a:pt x="3970781" y="1093591"/>
                </a:lnTo>
                <a:lnTo>
                  <a:pt x="3973067" y="1094353"/>
                </a:lnTo>
                <a:lnTo>
                  <a:pt x="3973067" y="1095115"/>
                </a:lnTo>
                <a:lnTo>
                  <a:pt x="3986783" y="1095115"/>
                </a:lnTo>
                <a:lnTo>
                  <a:pt x="3986783" y="1094353"/>
                </a:lnTo>
                <a:close/>
              </a:path>
              <a:path w="7648194" h="1466971">
                <a:moveTo>
                  <a:pt x="4270861" y="1223131"/>
                </a:moveTo>
                <a:lnTo>
                  <a:pt x="4290127" y="1072552"/>
                </a:lnTo>
                <a:lnTo>
                  <a:pt x="4281678" y="1044061"/>
                </a:lnTo>
                <a:lnTo>
                  <a:pt x="4258508" y="1223131"/>
                </a:lnTo>
                <a:lnTo>
                  <a:pt x="4270861" y="1223131"/>
                </a:lnTo>
                <a:close/>
              </a:path>
              <a:path w="7648194" h="1466971">
                <a:moveTo>
                  <a:pt x="3975968" y="1223131"/>
                </a:moveTo>
                <a:lnTo>
                  <a:pt x="3986783" y="1139311"/>
                </a:lnTo>
                <a:lnTo>
                  <a:pt x="3987545" y="1129405"/>
                </a:lnTo>
                <a:lnTo>
                  <a:pt x="3973829" y="1137787"/>
                </a:lnTo>
                <a:lnTo>
                  <a:pt x="3962817" y="1223131"/>
                </a:lnTo>
                <a:lnTo>
                  <a:pt x="3975968" y="1223131"/>
                </a:lnTo>
                <a:close/>
              </a:path>
              <a:path w="7648194" h="1466971">
                <a:moveTo>
                  <a:pt x="3987545" y="1129405"/>
                </a:moveTo>
                <a:lnTo>
                  <a:pt x="3988307" y="1121023"/>
                </a:lnTo>
                <a:lnTo>
                  <a:pt x="3989069" y="1113403"/>
                </a:lnTo>
                <a:lnTo>
                  <a:pt x="3976116" y="1112641"/>
                </a:lnTo>
                <a:lnTo>
                  <a:pt x="3974591" y="1127881"/>
                </a:lnTo>
                <a:lnTo>
                  <a:pt x="3973829" y="1137787"/>
                </a:lnTo>
                <a:lnTo>
                  <a:pt x="3987545" y="1129405"/>
                </a:lnTo>
                <a:close/>
              </a:path>
              <a:path w="7648194" h="1466971">
                <a:moveTo>
                  <a:pt x="3988307" y="1106545"/>
                </a:moveTo>
                <a:lnTo>
                  <a:pt x="3988307" y="1100449"/>
                </a:lnTo>
                <a:lnTo>
                  <a:pt x="3975354" y="1101211"/>
                </a:lnTo>
                <a:lnTo>
                  <a:pt x="3975354" y="1106545"/>
                </a:lnTo>
                <a:lnTo>
                  <a:pt x="3976116" y="1112641"/>
                </a:lnTo>
                <a:lnTo>
                  <a:pt x="3989069" y="1113403"/>
                </a:lnTo>
                <a:lnTo>
                  <a:pt x="3988307" y="1106545"/>
                </a:lnTo>
                <a:close/>
              </a:path>
              <a:path w="7648194" h="1466971">
                <a:moveTo>
                  <a:pt x="6741654" y="1223131"/>
                </a:moveTo>
                <a:lnTo>
                  <a:pt x="6774942" y="963289"/>
                </a:lnTo>
                <a:lnTo>
                  <a:pt x="6774942" y="961765"/>
                </a:lnTo>
                <a:lnTo>
                  <a:pt x="6761988" y="961765"/>
                </a:lnTo>
                <a:lnTo>
                  <a:pt x="6768084" y="969385"/>
                </a:lnTo>
                <a:lnTo>
                  <a:pt x="6734921" y="1223131"/>
                </a:lnTo>
                <a:lnTo>
                  <a:pt x="6741654" y="1223131"/>
                </a:lnTo>
                <a:close/>
              </a:path>
              <a:path w="7648194" h="1466971">
                <a:moveTo>
                  <a:pt x="6771894" y="957193"/>
                </a:moveTo>
                <a:lnTo>
                  <a:pt x="6580632" y="957955"/>
                </a:lnTo>
                <a:lnTo>
                  <a:pt x="6593586" y="960241"/>
                </a:lnTo>
                <a:lnTo>
                  <a:pt x="6761988" y="961765"/>
                </a:lnTo>
                <a:lnTo>
                  <a:pt x="6774942" y="961765"/>
                </a:lnTo>
                <a:lnTo>
                  <a:pt x="6771894" y="957193"/>
                </a:lnTo>
                <a:close/>
              </a:path>
              <a:path w="7648194" h="1466971">
                <a:moveTo>
                  <a:pt x="6771894" y="957193"/>
                </a:moveTo>
                <a:lnTo>
                  <a:pt x="6768084" y="956431"/>
                </a:lnTo>
                <a:lnTo>
                  <a:pt x="6723125" y="955669"/>
                </a:lnTo>
                <a:lnTo>
                  <a:pt x="6678167" y="955669"/>
                </a:lnTo>
                <a:lnTo>
                  <a:pt x="6581394" y="954907"/>
                </a:lnTo>
                <a:lnTo>
                  <a:pt x="6580632" y="957955"/>
                </a:lnTo>
                <a:lnTo>
                  <a:pt x="6771894" y="957193"/>
                </a:lnTo>
                <a:close/>
              </a:path>
              <a:path w="7648194" h="1466971">
                <a:moveTo>
                  <a:pt x="6632448" y="954145"/>
                </a:moveTo>
                <a:lnTo>
                  <a:pt x="6587490" y="952621"/>
                </a:lnTo>
                <a:lnTo>
                  <a:pt x="6583680" y="952621"/>
                </a:lnTo>
                <a:lnTo>
                  <a:pt x="6581394" y="954907"/>
                </a:lnTo>
                <a:lnTo>
                  <a:pt x="6678167" y="955669"/>
                </a:lnTo>
                <a:lnTo>
                  <a:pt x="6632448" y="954145"/>
                </a:lnTo>
                <a:close/>
              </a:path>
              <a:path w="7648194" h="1466971">
                <a:moveTo>
                  <a:pt x="5976282" y="1223131"/>
                </a:moveTo>
                <a:lnTo>
                  <a:pt x="5963412" y="1175887"/>
                </a:lnTo>
                <a:lnTo>
                  <a:pt x="5963412" y="1178173"/>
                </a:lnTo>
                <a:lnTo>
                  <a:pt x="5959149" y="1211600"/>
                </a:lnTo>
                <a:lnTo>
                  <a:pt x="5962291" y="1223131"/>
                </a:lnTo>
                <a:lnTo>
                  <a:pt x="5976282" y="1223131"/>
                </a:lnTo>
                <a:close/>
              </a:path>
              <a:path w="7648194" h="1466971">
                <a:moveTo>
                  <a:pt x="5959601" y="1171315"/>
                </a:moveTo>
                <a:lnTo>
                  <a:pt x="5953506" y="1171315"/>
                </a:lnTo>
                <a:lnTo>
                  <a:pt x="5950458" y="1173601"/>
                </a:lnTo>
                <a:lnTo>
                  <a:pt x="5959601" y="1171315"/>
                </a:lnTo>
                <a:close/>
              </a:path>
              <a:path w="7648194" h="1466971">
                <a:moveTo>
                  <a:pt x="2964179" y="969385"/>
                </a:moveTo>
                <a:lnTo>
                  <a:pt x="2958083" y="964813"/>
                </a:lnTo>
                <a:lnTo>
                  <a:pt x="2789340" y="965448"/>
                </a:lnTo>
                <a:lnTo>
                  <a:pt x="2805174" y="966099"/>
                </a:lnTo>
                <a:lnTo>
                  <a:pt x="2821011" y="966701"/>
                </a:lnTo>
                <a:lnTo>
                  <a:pt x="2836853" y="967251"/>
                </a:lnTo>
                <a:lnTo>
                  <a:pt x="2852704" y="967746"/>
                </a:lnTo>
                <a:lnTo>
                  <a:pt x="2868568" y="968182"/>
                </a:lnTo>
                <a:lnTo>
                  <a:pt x="2884446" y="968556"/>
                </a:lnTo>
                <a:lnTo>
                  <a:pt x="2900343" y="968866"/>
                </a:lnTo>
                <a:lnTo>
                  <a:pt x="2916262" y="969106"/>
                </a:lnTo>
                <a:lnTo>
                  <a:pt x="2932206" y="969276"/>
                </a:lnTo>
                <a:lnTo>
                  <a:pt x="2959585" y="969381"/>
                </a:lnTo>
                <a:lnTo>
                  <a:pt x="3031236" y="1187317"/>
                </a:lnTo>
                <a:lnTo>
                  <a:pt x="2964179" y="969385"/>
                </a:lnTo>
                <a:close/>
              </a:path>
              <a:path w="7648194" h="1466971">
                <a:moveTo>
                  <a:pt x="2971038" y="960241"/>
                </a:moveTo>
                <a:lnTo>
                  <a:pt x="2694212" y="960711"/>
                </a:lnTo>
                <a:lnTo>
                  <a:pt x="2710097" y="961583"/>
                </a:lnTo>
                <a:lnTo>
                  <a:pt x="2725966" y="962427"/>
                </a:lnTo>
                <a:lnTo>
                  <a:pt x="2741821" y="963239"/>
                </a:lnTo>
                <a:lnTo>
                  <a:pt x="2757667" y="964015"/>
                </a:lnTo>
                <a:lnTo>
                  <a:pt x="2773505" y="964753"/>
                </a:lnTo>
                <a:lnTo>
                  <a:pt x="2789340" y="965448"/>
                </a:lnTo>
                <a:lnTo>
                  <a:pt x="2958083" y="964813"/>
                </a:lnTo>
                <a:lnTo>
                  <a:pt x="2964179" y="969385"/>
                </a:lnTo>
                <a:lnTo>
                  <a:pt x="2971038" y="960241"/>
                </a:lnTo>
                <a:close/>
              </a:path>
              <a:path w="7648194" h="1466971">
                <a:moveTo>
                  <a:pt x="3044190" y="1186555"/>
                </a:moveTo>
                <a:lnTo>
                  <a:pt x="3066288" y="967861"/>
                </a:lnTo>
                <a:lnTo>
                  <a:pt x="3059429" y="960241"/>
                </a:lnTo>
                <a:lnTo>
                  <a:pt x="3034951" y="1155407"/>
                </a:lnTo>
                <a:lnTo>
                  <a:pt x="3044190" y="1183507"/>
                </a:lnTo>
                <a:lnTo>
                  <a:pt x="3031236" y="1185031"/>
                </a:lnTo>
                <a:lnTo>
                  <a:pt x="3007614" y="1072255"/>
                </a:lnTo>
                <a:lnTo>
                  <a:pt x="2971038" y="960241"/>
                </a:lnTo>
                <a:lnTo>
                  <a:pt x="2964179" y="969385"/>
                </a:lnTo>
                <a:lnTo>
                  <a:pt x="3031236" y="1187317"/>
                </a:lnTo>
                <a:lnTo>
                  <a:pt x="3044190" y="1186555"/>
                </a:lnTo>
                <a:close/>
              </a:path>
              <a:path w="7648194" h="1466971">
                <a:moveTo>
                  <a:pt x="2971038" y="960241"/>
                </a:moveTo>
                <a:lnTo>
                  <a:pt x="2662379" y="958894"/>
                </a:lnTo>
                <a:lnTo>
                  <a:pt x="2678307" y="959813"/>
                </a:lnTo>
                <a:lnTo>
                  <a:pt x="2694212" y="960711"/>
                </a:lnTo>
                <a:lnTo>
                  <a:pt x="2971038" y="960241"/>
                </a:lnTo>
                <a:close/>
              </a:path>
              <a:path w="7648194" h="1466971">
                <a:moveTo>
                  <a:pt x="3071640" y="967691"/>
                </a:moveTo>
                <a:lnTo>
                  <a:pt x="3072383" y="961765"/>
                </a:lnTo>
                <a:lnTo>
                  <a:pt x="3059429" y="960241"/>
                </a:lnTo>
                <a:lnTo>
                  <a:pt x="3066288" y="967861"/>
                </a:lnTo>
                <a:lnTo>
                  <a:pt x="3044190" y="1186555"/>
                </a:lnTo>
                <a:lnTo>
                  <a:pt x="3071640" y="967691"/>
                </a:lnTo>
                <a:close/>
              </a:path>
              <a:path w="7648194" h="1466971">
                <a:moveTo>
                  <a:pt x="3043428" y="1189603"/>
                </a:moveTo>
                <a:lnTo>
                  <a:pt x="3044190" y="1186555"/>
                </a:lnTo>
                <a:lnTo>
                  <a:pt x="3031236" y="1187317"/>
                </a:lnTo>
                <a:lnTo>
                  <a:pt x="3032760" y="1190365"/>
                </a:lnTo>
                <a:lnTo>
                  <a:pt x="3035045" y="1191889"/>
                </a:lnTo>
                <a:lnTo>
                  <a:pt x="3041141" y="1191889"/>
                </a:lnTo>
                <a:lnTo>
                  <a:pt x="3043428" y="1189603"/>
                </a:lnTo>
                <a:close/>
              </a:path>
              <a:path w="7648194" h="1466971">
                <a:moveTo>
                  <a:pt x="3044190" y="1183507"/>
                </a:moveTo>
                <a:lnTo>
                  <a:pt x="3034951" y="1155407"/>
                </a:lnTo>
                <a:lnTo>
                  <a:pt x="3007614" y="1072255"/>
                </a:lnTo>
                <a:lnTo>
                  <a:pt x="3031236" y="1185031"/>
                </a:lnTo>
                <a:lnTo>
                  <a:pt x="3044190" y="1183507"/>
                </a:lnTo>
                <a:close/>
              </a:path>
              <a:path w="7648194" h="1466971">
                <a:moveTo>
                  <a:pt x="3091217" y="967070"/>
                </a:moveTo>
                <a:lnTo>
                  <a:pt x="3116195" y="966103"/>
                </a:lnTo>
                <a:lnTo>
                  <a:pt x="3141215" y="964957"/>
                </a:lnTo>
                <a:lnTo>
                  <a:pt x="3071640" y="967691"/>
                </a:lnTo>
                <a:lnTo>
                  <a:pt x="3091217" y="967070"/>
                </a:lnTo>
                <a:close/>
              </a:path>
              <a:path w="7648194" h="1466971">
                <a:moveTo>
                  <a:pt x="6211990" y="1126598"/>
                </a:moveTo>
                <a:lnTo>
                  <a:pt x="6211823" y="1127119"/>
                </a:lnTo>
                <a:lnTo>
                  <a:pt x="6211823" y="1127881"/>
                </a:lnTo>
                <a:lnTo>
                  <a:pt x="6224777" y="1129405"/>
                </a:lnTo>
                <a:lnTo>
                  <a:pt x="6211990" y="1126598"/>
                </a:lnTo>
                <a:close/>
              </a:path>
              <a:path w="7648194" h="1466971">
                <a:moveTo>
                  <a:pt x="6564630" y="1187317"/>
                </a:moveTo>
                <a:lnTo>
                  <a:pt x="6564630" y="1184269"/>
                </a:lnTo>
                <a:lnTo>
                  <a:pt x="6564826" y="1182745"/>
                </a:lnTo>
                <a:lnTo>
                  <a:pt x="6552438" y="1184269"/>
                </a:lnTo>
                <a:lnTo>
                  <a:pt x="6552438" y="1187317"/>
                </a:lnTo>
                <a:lnTo>
                  <a:pt x="6554723" y="1189603"/>
                </a:lnTo>
                <a:lnTo>
                  <a:pt x="6558534" y="1190365"/>
                </a:lnTo>
                <a:lnTo>
                  <a:pt x="6561582" y="1190365"/>
                </a:lnTo>
                <a:lnTo>
                  <a:pt x="6564630" y="1187317"/>
                </a:lnTo>
                <a:close/>
              </a:path>
              <a:path w="7648194" h="1466971">
                <a:moveTo>
                  <a:pt x="5265420" y="970147"/>
                </a:moveTo>
                <a:lnTo>
                  <a:pt x="5256908" y="1072857"/>
                </a:lnTo>
                <a:lnTo>
                  <a:pt x="5248514" y="1063202"/>
                </a:lnTo>
                <a:lnTo>
                  <a:pt x="5265420" y="970147"/>
                </a:lnTo>
                <a:lnTo>
                  <a:pt x="5260086" y="962527"/>
                </a:lnTo>
                <a:lnTo>
                  <a:pt x="5272278" y="961003"/>
                </a:lnTo>
                <a:lnTo>
                  <a:pt x="5270754" y="957955"/>
                </a:lnTo>
                <a:lnTo>
                  <a:pt x="5189982" y="961003"/>
                </a:lnTo>
                <a:lnTo>
                  <a:pt x="5259210" y="969394"/>
                </a:lnTo>
                <a:lnTo>
                  <a:pt x="5247393" y="1062063"/>
                </a:lnTo>
                <a:lnTo>
                  <a:pt x="5245608" y="1076065"/>
                </a:lnTo>
                <a:lnTo>
                  <a:pt x="5257038" y="1073017"/>
                </a:lnTo>
                <a:lnTo>
                  <a:pt x="5258562" y="1077589"/>
                </a:lnTo>
                <a:lnTo>
                  <a:pt x="5265420" y="970147"/>
                </a:lnTo>
                <a:close/>
              </a:path>
              <a:path w="7648194" h="1466971">
                <a:moveTo>
                  <a:pt x="5270754" y="957955"/>
                </a:moveTo>
                <a:lnTo>
                  <a:pt x="5266944" y="957193"/>
                </a:lnTo>
                <a:lnTo>
                  <a:pt x="5114544" y="952621"/>
                </a:lnTo>
                <a:lnTo>
                  <a:pt x="5189982" y="961003"/>
                </a:lnTo>
                <a:lnTo>
                  <a:pt x="5270754" y="957955"/>
                </a:lnTo>
                <a:close/>
              </a:path>
              <a:path w="7648194" h="1466971">
                <a:moveTo>
                  <a:pt x="5122164" y="947287"/>
                </a:moveTo>
                <a:lnTo>
                  <a:pt x="5116068" y="939667"/>
                </a:lnTo>
                <a:lnTo>
                  <a:pt x="5124140" y="925196"/>
                </a:lnTo>
                <a:lnTo>
                  <a:pt x="5126245" y="912884"/>
                </a:lnTo>
                <a:lnTo>
                  <a:pt x="5113782" y="908425"/>
                </a:lnTo>
                <a:lnTo>
                  <a:pt x="5109210" y="945763"/>
                </a:lnTo>
                <a:lnTo>
                  <a:pt x="5109210" y="948811"/>
                </a:lnTo>
                <a:lnTo>
                  <a:pt x="5122164" y="947287"/>
                </a:lnTo>
                <a:close/>
              </a:path>
              <a:path w="7648194" h="1466971">
                <a:moveTo>
                  <a:pt x="5127922" y="900536"/>
                </a:moveTo>
                <a:lnTo>
                  <a:pt x="5115306" y="888613"/>
                </a:lnTo>
                <a:lnTo>
                  <a:pt x="5115306" y="896995"/>
                </a:lnTo>
                <a:lnTo>
                  <a:pt x="5114544" y="902329"/>
                </a:lnTo>
                <a:lnTo>
                  <a:pt x="5113782" y="908425"/>
                </a:lnTo>
                <a:lnTo>
                  <a:pt x="5126245" y="912884"/>
                </a:lnTo>
                <a:lnTo>
                  <a:pt x="5127922" y="900536"/>
                </a:lnTo>
                <a:close/>
              </a:path>
              <a:path w="7648194" h="1466971">
                <a:moveTo>
                  <a:pt x="5128260" y="887851"/>
                </a:moveTo>
                <a:lnTo>
                  <a:pt x="5127409" y="882631"/>
                </a:lnTo>
                <a:lnTo>
                  <a:pt x="5110733" y="877183"/>
                </a:lnTo>
                <a:lnTo>
                  <a:pt x="5113020" y="880231"/>
                </a:lnTo>
                <a:lnTo>
                  <a:pt x="5114544" y="884803"/>
                </a:lnTo>
                <a:lnTo>
                  <a:pt x="5115306" y="888613"/>
                </a:lnTo>
                <a:lnTo>
                  <a:pt x="5127922" y="900536"/>
                </a:lnTo>
                <a:lnTo>
                  <a:pt x="5128260" y="887851"/>
                </a:lnTo>
                <a:close/>
              </a:path>
              <a:path w="7648194" h="1466971">
                <a:moveTo>
                  <a:pt x="5126761" y="876967"/>
                </a:moveTo>
                <a:lnTo>
                  <a:pt x="5123688" y="872611"/>
                </a:lnTo>
                <a:lnTo>
                  <a:pt x="5100066" y="873373"/>
                </a:lnTo>
                <a:lnTo>
                  <a:pt x="5102352" y="874135"/>
                </a:lnTo>
                <a:lnTo>
                  <a:pt x="5105400" y="874897"/>
                </a:lnTo>
                <a:lnTo>
                  <a:pt x="5106924" y="875659"/>
                </a:lnTo>
                <a:lnTo>
                  <a:pt x="5109971" y="876421"/>
                </a:lnTo>
                <a:lnTo>
                  <a:pt x="5110733" y="877183"/>
                </a:lnTo>
                <a:lnTo>
                  <a:pt x="5127409" y="882631"/>
                </a:lnTo>
                <a:lnTo>
                  <a:pt x="5126761" y="876967"/>
                </a:lnTo>
                <a:close/>
              </a:path>
              <a:path w="7648194" h="1466971">
                <a:moveTo>
                  <a:pt x="5258562" y="1077589"/>
                </a:moveTo>
                <a:lnTo>
                  <a:pt x="5257038" y="1073017"/>
                </a:lnTo>
                <a:lnTo>
                  <a:pt x="5245608" y="1076065"/>
                </a:lnTo>
                <a:lnTo>
                  <a:pt x="5247393" y="1062063"/>
                </a:lnTo>
                <a:lnTo>
                  <a:pt x="5229411" y="1062078"/>
                </a:lnTo>
                <a:lnTo>
                  <a:pt x="5238512" y="1071054"/>
                </a:lnTo>
                <a:lnTo>
                  <a:pt x="5247132" y="1080637"/>
                </a:lnTo>
                <a:lnTo>
                  <a:pt x="5258562" y="1077589"/>
                </a:lnTo>
                <a:close/>
              </a:path>
              <a:path w="7648194" h="1466971">
                <a:moveTo>
                  <a:pt x="5273040" y="964051"/>
                </a:moveTo>
                <a:lnTo>
                  <a:pt x="5272278" y="961003"/>
                </a:lnTo>
                <a:lnTo>
                  <a:pt x="5260086" y="962527"/>
                </a:lnTo>
                <a:lnTo>
                  <a:pt x="5265420" y="970147"/>
                </a:lnTo>
                <a:lnTo>
                  <a:pt x="5258562" y="1077589"/>
                </a:lnTo>
                <a:lnTo>
                  <a:pt x="5273040" y="964051"/>
                </a:lnTo>
                <a:close/>
              </a:path>
              <a:path w="7648194" h="1466971">
                <a:moveTo>
                  <a:pt x="5253990" y="1082923"/>
                </a:moveTo>
                <a:lnTo>
                  <a:pt x="5257800" y="1080637"/>
                </a:lnTo>
                <a:lnTo>
                  <a:pt x="5258562" y="1077589"/>
                </a:lnTo>
                <a:lnTo>
                  <a:pt x="5247132" y="1080637"/>
                </a:lnTo>
                <a:lnTo>
                  <a:pt x="5250942" y="1083685"/>
                </a:lnTo>
                <a:lnTo>
                  <a:pt x="5253990" y="1082923"/>
                </a:lnTo>
                <a:close/>
              </a:path>
              <a:path w="7648194" h="1466971">
                <a:moveTo>
                  <a:pt x="5247393" y="1062063"/>
                </a:moveTo>
                <a:lnTo>
                  <a:pt x="5239524" y="1054070"/>
                </a:lnTo>
                <a:lnTo>
                  <a:pt x="5230006" y="1045413"/>
                </a:lnTo>
                <a:lnTo>
                  <a:pt x="5209978" y="1045682"/>
                </a:lnTo>
                <a:lnTo>
                  <a:pt x="5219883" y="1053642"/>
                </a:lnTo>
                <a:lnTo>
                  <a:pt x="5229411" y="1062078"/>
                </a:lnTo>
                <a:lnTo>
                  <a:pt x="5247393" y="1062063"/>
                </a:lnTo>
                <a:close/>
              </a:path>
              <a:path w="7648194" h="1466971">
                <a:moveTo>
                  <a:pt x="5230006" y="1045413"/>
                </a:moveTo>
                <a:lnTo>
                  <a:pt x="5220031" y="1037182"/>
                </a:lnTo>
                <a:lnTo>
                  <a:pt x="5209667" y="1029328"/>
                </a:lnTo>
                <a:lnTo>
                  <a:pt x="5198984" y="1021805"/>
                </a:lnTo>
                <a:lnTo>
                  <a:pt x="5188051" y="1014563"/>
                </a:lnTo>
                <a:lnTo>
                  <a:pt x="5176937" y="1007554"/>
                </a:lnTo>
                <a:lnTo>
                  <a:pt x="5165712" y="1000730"/>
                </a:lnTo>
                <a:lnTo>
                  <a:pt x="5154444" y="994042"/>
                </a:lnTo>
                <a:lnTo>
                  <a:pt x="5143204" y="987443"/>
                </a:lnTo>
                <a:lnTo>
                  <a:pt x="5132061" y="980884"/>
                </a:lnTo>
                <a:lnTo>
                  <a:pt x="5121083" y="974317"/>
                </a:lnTo>
                <a:lnTo>
                  <a:pt x="5110341" y="967693"/>
                </a:lnTo>
                <a:lnTo>
                  <a:pt x="5099903" y="960965"/>
                </a:lnTo>
                <a:lnTo>
                  <a:pt x="5089839" y="954083"/>
                </a:lnTo>
                <a:lnTo>
                  <a:pt x="5070992" y="955614"/>
                </a:lnTo>
                <a:lnTo>
                  <a:pt x="5080990" y="963362"/>
                </a:lnTo>
                <a:lnTo>
                  <a:pt x="5091296" y="970733"/>
                </a:lnTo>
                <a:lnTo>
                  <a:pt x="5101858" y="977793"/>
                </a:lnTo>
                <a:lnTo>
                  <a:pt x="5112624" y="984607"/>
                </a:lnTo>
                <a:lnTo>
                  <a:pt x="5123540" y="991240"/>
                </a:lnTo>
                <a:lnTo>
                  <a:pt x="5134554" y="997759"/>
                </a:lnTo>
                <a:lnTo>
                  <a:pt x="5145614" y="1004228"/>
                </a:lnTo>
                <a:lnTo>
                  <a:pt x="5156666" y="1010714"/>
                </a:lnTo>
                <a:lnTo>
                  <a:pt x="5167659" y="1017282"/>
                </a:lnTo>
                <a:lnTo>
                  <a:pt x="5178539" y="1023997"/>
                </a:lnTo>
                <a:lnTo>
                  <a:pt x="5189254" y="1030925"/>
                </a:lnTo>
                <a:lnTo>
                  <a:pt x="5199751" y="1038131"/>
                </a:lnTo>
                <a:lnTo>
                  <a:pt x="5209978" y="1045682"/>
                </a:lnTo>
                <a:lnTo>
                  <a:pt x="5230006" y="1045413"/>
                </a:lnTo>
                <a:close/>
              </a:path>
              <a:path w="7648194" h="1466971">
                <a:moveTo>
                  <a:pt x="5071871" y="940429"/>
                </a:moveTo>
                <a:lnTo>
                  <a:pt x="5071110" y="939667"/>
                </a:lnTo>
                <a:lnTo>
                  <a:pt x="5056375" y="937670"/>
                </a:lnTo>
                <a:lnTo>
                  <a:pt x="5061204" y="947287"/>
                </a:lnTo>
                <a:lnTo>
                  <a:pt x="5071871" y="940429"/>
                </a:lnTo>
                <a:close/>
              </a:path>
              <a:path w="7648194" h="1466971">
                <a:moveTo>
                  <a:pt x="1569720" y="968623"/>
                </a:moveTo>
                <a:lnTo>
                  <a:pt x="1499866" y="960156"/>
                </a:lnTo>
                <a:lnTo>
                  <a:pt x="1499969" y="957638"/>
                </a:lnTo>
                <a:lnTo>
                  <a:pt x="1501585" y="945036"/>
                </a:lnTo>
                <a:lnTo>
                  <a:pt x="1503692" y="932712"/>
                </a:lnTo>
                <a:lnTo>
                  <a:pt x="1505372" y="920357"/>
                </a:lnTo>
                <a:lnTo>
                  <a:pt x="1505711" y="907663"/>
                </a:lnTo>
                <a:lnTo>
                  <a:pt x="1492722" y="914502"/>
                </a:lnTo>
                <a:lnTo>
                  <a:pt x="1491771" y="928455"/>
                </a:lnTo>
                <a:lnTo>
                  <a:pt x="1489886" y="942526"/>
                </a:lnTo>
                <a:lnTo>
                  <a:pt x="1487903" y="955162"/>
                </a:lnTo>
                <a:lnTo>
                  <a:pt x="1494282" y="959479"/>
                </a:lnTo>
                <a:lnTo>
                  <a:pt x="1499615" y="966337"/>
                </a:lnTo>
                <a:lnTo>
                  <a:pt x="1486661" y="967099"/>
                </a:lnTo>
                <a:lnTo>
                  <a:pt x="1488947" y="970909"/>
                </a:lnTo>
                <a:lnTo>
                  <a:pt x="1569720" y="968623"/>
                </a:lnTo>
                <a:close/>
              </a:path>
              <a:path w="7648194" h="1466971">
                <a:moveTo>
                  <a:pt x="1648205" y="979291"/>
                </a:moveTo>
                <a:lnTo>
                  <a:pt x="1567433" y="981577"/>
                </a:lnTo>
                <a:lnTo>
                  <a:pt x="1573236" y="982339"/>
                </a:lnTo>
                <a:lnTo>
                  <a:pt x="1602251" y="986149"/>
                </a:lnTo>
                <a:lnTo>
                  <a:pt x="1636765" y="990681"/>
                </a:lnTo>
                <a:lnTo>
                  <a:pt x="1636663" y="991483"/>
                </a:lnTo>
                <a:lnTo>
                  <a:pt x="1649811" y="991483"/>
                </a:lnTo>
                <a:lnTo>
                  <a:pt x="1649914" y="990681"/>
                </a:lnTo>
                <a:lnTo>
                  <a:pt x="1650491" y="986149"/>
                </a:lnTo>
                <a:lnTo>
                  <a:pt x="1650491" y="982339"/>
                </a:lnTo>
                <a:lnTo>
                  <a:pt x="1649920" y="981577"/>
                </a:lnTo>
              </a:path>
              <a:path w="7648194" h="1466971">
                <a:moveTo>
                  <a:pt x="1636663" y="991483"/>
                </a:moveTo>
                <a:lnTo>
                  <a:pt x="1624913" y="1083625"/>
                </a:lnTo>
                <a:lnTo>
                  <a:pt x="1623882" y="1091712"/>
                </a:lnTo>
                <a:lnTo>
                  <a:pt x="1623545" y="1094353"/>
                </a:lnTo>
                <a:lnTo>
                  <a:pt x="1634489" y="1094353"/>
                </a:lnTo>
                <a:lnTo>
                  <a:pt x="1632263" y="1091712"/>
                </a:lnTo>
                <a:lnTo>
                  <a:pt x="1633119" y="1083625"/>
                </a:lnTo>
                <a:lnTo>
                  <a:pt x="1642871" y="991483"/>
                </a:lnTo>
              </a:path>
              <a:path w="7648194" h="1466971">
                <a:moveTo>
                  <a:pt x="1642871" y="991483"/>
                </a:moveTo>
                <a:lnTo>
                  <a:pt x="1634489" y="1094353"/>
                </a:lnTo>
                <a:lnTo>
                  <a:pt x="1636694" y="1094353"/>
                </a:lnTo>
                <a:lnTo>
                  <a:pt x="1649811" y="991483"/>
                </a:lnTo>
              </a:path>
              <a:path w="7648194" h="1466971">
                <a:moveTo>
                  <a:pt x="1623545" y="1094353"/>
                </a:moveTo>
                <a:lnTo>
                  <a:pt x="1623059" y="1098163"/>
                </a:lnTo>
                <a:lnTo>
                  <a:pt x="1636014" y="1099687"/>
                </a:lnTo>
                <a:lnTo>
                  <a:pt x="1636208" y="1098163"/>
                </a:lnTo>
                <a:lnTo>
                  <a:pt x="1636694" y="1094353"/>
                </a:lnTo>
              </a:path>
              <a:path w="7648194" h="1466971">
                <a:moveTo>
                  <a:pt x="1648205" y="979291"/>
                </a:moveTo>
                <a:lnTo>
                  <a:pt x="1644395" y="978529"/>
                </a:lnTo>
                <a:lnTo>
                  <a:pt x="1569720" y="968623"/>
                </a:lnTo>
                <a:lnTo>
                  <a:pt x="1488947" y="970909"/>
                </a:lnTo>
                <a:lnTo>
                  <a:pt x="1492758" y="972433"/>
                </a:lnTo>
                <a:lnTo>
                  <a:pt x="1567433" y="981577"/>
                </a:lnTo>
                <a:lnTo>
                  <a:pt x="1648205" y="979291"/>
                </a:lnTo>
                <a:close/>
              </a:path>
              <a:path w="7648194" h="1466971">
                <a:moveTo>
                  <a:pt x="1631441" y="1105021"/>
                </a:moveTo>
                <a:lnTo>
                  <a:pt x="1633727" y="1104259"/>
                </a:lnTo>
                <a:lnTo>
                  <a:pt x="1636014" y="1099687"/>
                </a:lnTo>
                <a:lnTo>
                  <a:pt x="1624583" y="1102735"/>
                </a:lnTo>
                <a:lnTo>
                  <a:pt x="1628393" y="1105783"/>
                </a:lnTo>
                <a:lnTo>
                  <a:pt x="1631441" y="1105021"/>
                </a:lnTo>
                <a:close/>
              </a:path>
              <a:path w="7648194" h="1466971">
                <a:moveTo>
                  <a:pt x="1636014" y="1099687"/>
                </a:moveTo>
                <a:lnTo>
                  <a:pt x="1623059" y="1098163"/>
                </a:lnTo>
                <a:lnTo>
                  <a:pt x="1624913" y="1083625"/>
                </a:lnTo>
                <a:lnTo>
                  <a:pt x="1608426" y="1085245"/>
                </a:lnTo>
                <a:lnTo>
                  <a:pt x="1616876" y="1093853"/>
                </a:lnTo>
                <a:lnTo>
                  <a:pt x="1624583" y="1102735"/>
                </a:lnTo>
                <a:lnTo>
                  <a:pt x="1636014" y="1099687"/>
                </a:lnTo>
                <a:close/>
              </a:path>
              <a:path w="7648194" h="1466971">
                <a:moveTo>
                  <a:pt x="1624913" y="1083625"/>
                </a:moveTo>
                <a:lnTo>
                  <a:pt x="1614582" y="1073284"/>
                </a:lnTo>
                <a:lnTo>
                  <a:pt x="1605042" y="1064737"/>
                </a:lnTo>
                <a:lnTo>
                  <a:pt x="1595113" y="1056575"/>
                </a:lnTo>
                <a:lnTo>
                  <a:pt x="1584852" y="1048754"/>
                </a:lnTo>
                <a:lnTo>
                  <a:pt x="1574319" y="1041232"/>
                </a:lnTo>
                <a:lnTo>
                  <a:pt x="1563570" y="1033963"/>
                </a:lnTo>
                <a:lnTo>
                  <a:pt x="1552663" y="1026905"/>
                </a:lnTo>
                <a:lnTo>
                  <a:pt x="1541656" y="1020012"/>
                </a:lnTo>
                <a:lnTo>
                  <a:pt x="1530607" y="1013242"/>
                </a:lnTo>
                <a:lnTo>
                  <a:pt x="1519574" y="1006549"/>
                </a:lnTo>
                <a:lnTo>
                  <a:pt x="1508614" y="999891"/>
                </a:lnTo>
                <a:lnTo>
                  <a:pt x="1497786" y="993223"/>
                </a:lnTo>
                <a:lnTo>
                  <a:pt x="1487147" y="986501"/>
                </a:lnTo>
                <a:lnTo>
                  <a:pt x="1453133" y="980053"/>
                </a:lnTo>
                <a:lnTo>
                  <a:pt x="1458937" y="983977"/>
                </a:lnTo>
                <a:lnTo>
                  <a:pt x="1469008" y="990533"/>
                </a:lnTo>
                <a:lnTo>
                  <a:pt x="1479506" y="997125"/>
                </a:lnTo>
                <a:lnTo>
                  <a:pt x="1490349" y="1003770"/>
                </a:lnTo>
                <a:lnTo>
                  <a:pt x="1501453" y="1010486"/>
                </a:lnTo>
                <a:lnTo>
                  <a:pt x="1512734" y="1017290"/>
                </a:lnTo>
                <a:lnTo>
                  <a:pt x="1524108" y="1024197"/>
                </a:lnTo>
                <a:lnTo>
                  <a:pt x="1535492" y="1031226"/>
                </a:lnTo>
                <a:lnTo>
                  <a:pt x="1546802" y="1038393"/>
                </a:lnTo>
                <a:lnTo>
                  <a:pt x="1557955" y="1045715"/>
                </a:lnTo>
                <a:lnTo>
                  <a:pt x="1568866" y="1053209"/>
                </a:lnTo>
                <a:lnTo>
                  <a:pt x="1579452" y="1060892"/>
                </a:lnTo>
                <a:lnTo>
                  <a:pt x="1589630" y="1068781"/>
                </a:lnTo>
                <a:lnTo>
                  <a:pt x="1599316" y="1076893"/>
                </a:lnTo>
                <a:lnTo>
                  <a:pt x="1608426" y="1085245"/>
                </a:lnTo>
                <a:lnTo>
                  <a:pt x="1624913" y="1083625"/>
                </a:lnTo>
                <a:close/>
              </a:path>
              <a:path w="7648194" h="1466971">
                <a:moveTo>
                  <a:pt x="1476755" y="979682"/>
                </a:moveTo>
                <a:lnTo>
                  <a:pt x="1466668" y="972721"/>
                </a:lnTo>
                <a:lnTo>
                  <a:pt x="1456943" y="965575"/>
                </a:lnTo>
                <a:lnTo>
                  <a:pt x="1453637" y="962962"/>
                </a:lnTo>
                <a:lnTo>
                  <a:pt x="1442531" y="969955"/>
                </a:lnTo>
                <a:lnTo>
                  <a:pt x="1453133" y="980053"/>
                </a:lnTo>
                <a:lnTo>
                  <a:pt x="1487147" y="986501"/>
                </a:lnTo>
                <a:lnTo>
                  <a:pt x="1476755" y="979682"/>
                </a:lnTo>
                <a:close/>
              </a:path>
              <a:path w="7648194" h="1466971">
                <a:moveTo>
                  <a:pt x="1453637" y="962962"/>
                </a:moveTo>
                <a:lnTo>
                  <a:pt x="1446233" y="952465"/>
                </a:lnTo>
                <a:lnTo>
                  <a:pt x="1443281" y="940047"/>
                </a:lnTo>
                <a:lnTo>
                  <a:pt x="1430273" y="931285"/>
                </a:lnTo>
                <a:lnTo>
                  <a:pt x="1430284" y="935560"/>
                </a:lnTo>
                <a:lnTo>
                  <a:pt x="1431655" y="949357"/>
                </a:lnTo>
                <a:lnTo>
                  <a:pt x="1435554" y="960273"/>
                </a:lnTo>
                <a:lnTo>
                  <a:pt x="1442531" y="969955"/>
                </a:lnTo>
                <a:lnTo>
                  <a:pt x="1453637" y="962962"/>
                </a:lnTo>
                <a:close/>
              </a:path>
              <a:path w="7648194" h="1466971">
                <a:moveTo>
                  <a:pt x="1443227" y="926713"/>
                </a:moveTo>
                <a:lnTo>
                  <a:pt x="1444458" y="918374"/>
                </a:lnTo>
                <a:lnTo>
                  <a:pt x="1433967" y="905183"/>
                </a:lnTo>
                <a:lnTo>
                  <a:pt x="1431056" y="918173"/>
                </a:lnTo>
                <a:lnTo>
                  <a:pt x="1430273" y="931285"/>
                </a:lnTo>
                <a:lnTo>
                  <a:pt x="1443281" y="940047"/>
                </a:lnTo>
                <a:lnTo>
                  <a:pt x="1443227" y="926713"/>
                </a:lnTo>
                <a:close/>
              </a:path>
              <a:path w="7648194" h="1466971">
                <a:moveTo>
                  <a:pt x="1447967" y="905105"/>
                </a:moveTo>
                <a:lnTo>
                  <a:pt x="1456182" y="895471"/>
                </a:lnTo>
                <a:lnTo>
                  <a:pt x="1455420" y="895471"/>
                </a:lnTo>
                <a:lnTo>
                  <a:pt x="1439825" y="893539"/>
                </a:lnTo>
                <a:lnTo>
                  <a:pt x="1433967" y="905183"/>
                </a:lnTo>
                <a:lnTo>
                  <a:pt x="1444458" y="918374"/>
                </a:lnTo>
                <a:lnTo>
                  <a:pt x="1447967" y="905105"/>
                </a:lnTo>
                <a:close/>
              </a:path>
              <a:path w="7648194" h="1466971">
                <a:moveTo>
                  <a:pt x="1461173" y="892474"/>
                </a:moveTo>
                <a:lnTo>
                  <a:pt x="1467929" y="890467"/>
                </a:lnTo>
                <a:lnTo>
                  <a:pt x="1501139" y="890899"/>
                </a:lnTo>
                <a:lnTo>
                  <a:pt x="1493037" y="883546"/>
                </a:lnTo>
                <a:lnTo>
                  <a:pt x="1491703" y="882301"/>
                </a:lnTo>
                <a:lnTo>
                  <a:pt x="1480565" y="880231"/>
                </a:lnTo>
                <a:lnTo>
                  <a:pt x="1475993" y="879469"/>
                </a:lnTo>
                <a:lnTo>
                  <a:pt x="1472183" y="878707"/>
                </a:lnTo>
                <a:lnTo>
                  <a:pt x="1467611" y="878707"/>
                </a:lnTo>
                <a:lnTo>
                  <a:pt x="1463802" y="879469"/>
                </a:lnTo>
                <a:lnTo>
                  <a:pt x="1459229" y="880231"/>
                </a:lnTo>
                <a:lnTo>
                  <a:pt x="1455420" y="880993"/>
                </a:lnTo>
                <a:lnTo>
                  <a:pt x="1452371" y="882517"/>
                </a:lnTo>
                <a:lnTo>
                  <a:pt x="1448561" y="884803"/>
                </a:lnTo>
                <a:lnTo>
                  <a:pt x="1447799" y="885565"/>
                </a:lnTo>
                <a:lnTo>
                  <a:pt x="1439825" y="893539"/>
                </a:lnTo>
                <a:lnTo>
                  <a:pt x="1455420" y="895471"/>
                </a:lnTo>
                <a:lnTo>
                  <a:pt x="1461173" y="892474"/>
                </a:lnTo>
                <a:close/>
              </a:path>
              <a:path w="7648194" h="1466971">
                <a:moveTo>
                  <a:pt x="1499615" y="966337"/>
                </a:moveTo>
                <a:lnTo>
                  <a:pt x="1494282" y="959479"/>
                </a:lnTo>
                <a:lnTo>
                  <a:pt x="1487903" y="955162"/>
                </a:lnTo>
                <a:lnTo>
                  <a:pt x="1486661" y="964813"/>
                </a:lnTo>
                <a:lnTo>
                  <a:pt x="1486661" y="967099"/>
                </a:lnTo>
                <a:lnTo>
                  <a:pt x="1499615" y="966337"/>
                </a:lnTo>
                <a:close/>
              </a:path>
              <a:path w="7648194" h="1466971">
                <a:moveTo>
                  <a:pt x="1505711" y="907663"/>
                </a:moveTo>
                <a:lnTo>
                  <a:pt x="1504949" y="903091"/>
                </a:lnTo>
                <a:lnTo>
                  <a:pt x="1503426" y="895471"/>
                </a:lnTo>
                <a:lnTo>
                  <a:pt x="1488185" y="896233"/>
                </a:lnTo>
                <a:lnTo>
                  <a:pt x="1491233" y="899281"/>
                </a:lnTo>
                <a:lnTo>
                  <a:pt x="1491899" y="902219"/>
                </a:lnTo>
                <a:lnTo>
                  <a:pt x="1492722" y="914502"/>
                </a:lnTo>
                <a:lnTo>
                  <a:pt x="1505711" y="907663"/>
                </a:lnTo>
                <a:close/>
              </a:path>
              <a:path w="7648194" h="1466971">
                <a:moveTo>
                  <a:pt x="1503426" y="895471"/>
                </a:moveTo>
                <a:lnTo>
                  <a:pt x="1502664" y="894709"/>
                </a:lnTo>
                <a:lnTo>
                  <a:pt x="1501139" y="890899"/>
                </a:lnTo>
                <a:lnTo>
                  <a:pt x="1477517" y="892423"/>
                </a:lnTo>
                <a:lnTo>
                  <a:pt x="1480565" y="893185"/>
                </a:lnTo>
                <a:lnTo>
                  <a:pt x="1485138" y="894709"/>
                </a:lnTo>
                <a:lnTo>
                  <a:pt x="1488185" y="896233"/>
                </a:lnTo>
                <a:lnTo>
                  <a:pt x="1503426" y="895471"/>
                </a:lnTo>
                <a:close/>
              </a:path>
              <a:path w="7648194" h="1466971">
                <a:moveTo>
                  <a:pt x="1501139" y="890899"/>
                </a:moveTo>
                <a:lnTo>
                  <a:pt x="1467929" y="890467"/>
                </a:lnTo>
                <a:lnTo>
                  <a:pt x="1474470" y="892423"/>
                </a:lnTo>
                <a:lnTo>
                  <a:pt x="1477517" y="892423"/>
                </a:lnTo>
                <a:lnTo>
                  <a:pt x="1501139" y="890899"/>
                </a:lnTo>
                <a:close/>
              </a:path>
              <a:path w="7648194" h="1466971">
                <a:moveTo>
                  <a:pt x="4399026" y="995293"/>
                </a:moveTo>
                <a:lnTo>
                  <a:pt x="4401312" y="993007"/>
                </a:lnTo>
                <a:lnTo>
                  <a:pt x="4401312" y="987673"/>
                </a:lnTo>
                <a:lnTo>
                  <a:pt x="4424171" y="771265"/>
                </a:lnTo>
                <a:lnTo>
                  <a:pt x="4430268" y="765931"/>
                </a:lnTo>
                <a:lnTo>
                  <a:pt x="4537710" y="768979"/>
                </a:lnTo>
                <a:lnTo>
                  <a:pt x="4567965" y="768979"/>
                </a:lnTo>
                <a:lnTo>
                  <a:pt x="4417314" y="764407"/>
                </a:lnTo>
                <a:lnTo>
                  <a:pt x="4392048" y="959882"/>
                </a:lnTo>
                <a:lnTo>
                  <a:pt x="4388358" y="988435"/>
                </a:lnTo>
                <a:lnTo>
                  <a:pt x="4389120" y="991483"/>
                </a:lnTo>
                <a:lnTo>
                  <a:pt x="4389882" y="994531"/>
                </a:lnTo>
                <a:lnTo>
                  <a:pt x="4392930" y="996055"/>
                </a:lnTo>
                <a:lnTo>
                  <a:pt x="4395978" y="996055"/>
                </a:lnTo>
                <a:lnTo>
                  <a:pt x="4399026" y="995293"/>
                </a:lnTo>
                <a:close/>
              </a:path>
              <a:path w="7648194" h="1466971">
                <a:moveTo>
                  <a:pt x="4556760" y="957193"/>
                </a:moveTo>
                <a:lnTo>
                  <a:pt x="4566014" y="885681"/>
                </a:lnTo>
                <a:lnTo>
                  <a:pt x="4575048" y="768979"/>
                </a:lnTo>
                <a:lnTo>
                  <a:pt x="4568952" y="761359"/>
                </a:lnTo>
                <a:lnTo>
                  <a:pt x="4417314" y="761359"/>
                </a:lnTo>
                <a:lnTo>
                  <a:pt x="4417314" y="764407"/>
                </a:lnTo>
                <a:lnTo>
                  <a:pt x="4567965" y="768979"/>
                </a:lnTo>
                <a:lnTo>
                  <a:pt x="4543806" y="955669"/>
                </a:lnTo>
                <a:lnTo>
                  <a:pt x="4543806" y="959479"/>
                </a:lnTo>
                <a:lnTo>
                  <a:pt x="4556760" y="957193"/>
                </a:lnTo>
                <a:close/>
              </a:path>
              <a:path w="7648194" h="1466971">
                <a:moveTo>
                  <a:pt x="4581906" y="762883"/>
                </a:moveTo>
                <a:lnTo>
                  <a:pt x="4581144" y="759835"/>
                </a:lnTo>
                <a:lnTo>
                  <a:pt x="4420362" y="759073"/>
                </a:lnTo>
                <a:lnTo>
                  <a:pt x="4417314" y="761359"/>
                </a:lnTo>
                <a:lnTo>
                  <a:pt x="4568952" y="761359"/>
                </a:lnTo>
                <a:lnTo>
                  <a:pt x="4575048" y="768979"/>
                </a:lnTo>
                <a:lnTo>
                  <a:pt x="4566014" y="885681"/>
                </a:lnTo>
                <a:lnTo>
                  <a:pt x="4581906" y="762883"/>
                </a:lnTo>
                <a:close/>
              </a:path>
              <a:path w="7648194" h="1466971">
                <a:moveTo>
                  <a:pt x="4578858" y="756787"/>
                </a:moveTo>
                <a:lnTo>
                  <a:pt x="4575048" y="756025"/>
                </a:lnTo>
                <a:lnTo>
                  <a:pt x="4536948" y="756025"/>
                </a:lnTo>
                <a:lnTo>
                  <a:pt x="4499610" y="756787"/>
                </a:lnTo>
                <a:lnTo>
                  <a:pt x="4423410" y="758311"/>
                </a:lnTo>
                <a:lnTo>
                  <a:pt x="4420362" y="759073"/>
                </a:lnTo>
                <a:lnTo>
                  <a:pt x="4581144" y="759835"/>
                </a:lnTo>
                <a:lnTo>
                  <a:pt x="4578858" y="756787"/>
                </a:lnTo>
                <a:close/>
              </a:path>
              <a:path w="7648194" h="1466971">
                <a:moveTo>
                  <a:pt x="4616246" y="769104"/>
                </a:moveTo>
                <a:lnTo>
                  <a:pt x="4676394" y="770503"/>
                </a:lnTo>
                <a:lnTo>
                  <a:pt x="4879848" y="772789"/>
                </a:lnTo>
                <a:lnTo>
                  <a:pt x="4879086" y="768979"/>
                </a:lnTo>
                <a:lnTo>
                  <a:pt x="4876800" y="766693"/>
                </a:lnTo>
                <a:lnTo>
                  <a:pt x="4873752" y="766693"/>
                </a:lnTo>
                <a:lnTo>
                  <a:pt x="4617720" y="764407"/>
                </a:lnTo>
                <a:lnTo>
                  <a:pt x="4610862" y="768979"/>
                </a:lnTo>
                <a:lnTo>
                  <a:pt x="4566014" y="885681"/>
                </a:lnTo>
                <a:lnTo>
                  <a:pt x="4556760" y="958717"/>
                </a:lnTo>
                <a:lnTo>
                  <a:pt x="4616246" y="769104"/>
                </a:lnTo>
                <a:close/>
              </a:path>
              <a:path w="7648194" h="1466971">
                <a:moveTo>
                  <a:pt x="4555998" y="961765"/>
                </a:moveTo>
                <a:lnTo>
                  <a:pt x="4556760" y="958717"/>
                </a:lnTo>
                <a:lnTo>
                  <a:pt x="4566014" y="885681"/>
                </a:lnTo>
                <a:lnTo>
                  <a:pt x="4556760" y="957193"/>
                </a:lnTo>
                <a:lnTo>
                  <a:pt x="4543806" y="959479"/>
                </a:lnTo>
                <a:lnTo>
                  <a:pt x="4546092" y="962527"/>
                </a:lnTo>
                <a:lnTo>
                  <a:pt x="4549140" y="963289"/>
                </a:lnTo>
                <a:lnTo>
                  <a:pt x="4552188" y="964051"/>
                </a:lnTo>
                <a:lnTo>
                  <a:pt x="4555998" y="961765"/>
                </a:lnTo>
                <a:close/>
              </a:path>
              <a:path w="7648194" h="1466971">
                <a:moveTo>
                  <a:pt x="4610862" y="768979"/>
                </a:moveTo>
                <a:lnTo>
                  <a:pt x="4617720" y="764407"/>
                </a:lnTo>
                <a:lnTo>
                  <a:pt x="4808220" y="762883"/>
                </a:lnTo>
                <a:lnTo>
                  <a:pt x="4742688" y="759835"/>
                </a:lnTo>
                <a:lnTo>
                  <a:pt x="4677156" y="757549"/>
                </a:lnTo>
                <a:lnTo>
                  <a:pt x="4611624" y="756025"/>
                </a:lnTo>
                <a:lnTo>
                  <a:pt x="4608576" y="756025"/>
                </a:lnTo>
                <a:lnTo>
                  <a:pt x="4604766" y="760597"/>
                </a:lnTo>
                <a:lnTo>
                  <a:pt x="4566014" y="885681"/>
                </a:lnTo>
                <a:lnTo>
                  <a:pt x="4610862" y="768979"/>
                </a:lnTo>
                <a:close/>
              </a:path>
              <a:path w="7648194" h="1466971">
                <a:moveTo>
                  <a:pt x="4429592" y="771154"/>
                </a:moveTo>
                <a:lnTo>
                  <a:pt x="4461510" y="770503"/>
                </a:lnTo>
                <a:lnTo>
                  <a:pt x="4499610" y="769741"/>
                </a:lnTo>
                <a:lnTo>
                  <a:pt x="4537710" y="768979"/>
                </a:lnTo>
                <a:lnTo>
                  <a:pt x="4430268" y="765931"/>
                </a:lnTo>
                <a:lnTo>
                  <a:pt x="4424171" y="771265"/>
                </a:lnTo>
                <a:lnTo>
                  <a:pt x="4401312" y="987673"/>
                </a:lnTo>
                <a:lnTo>
                  <a:pt x="4401312" y="989959"/>
                </a:lnTo>
                <a:lnTo>
                  <a:pt x="4429592" y="771154"/>
                </a:lnTo>
                <a:close/>
              </a:path>
              <a:path w="7648194" h="1466971">
                <a:moveTo>
                  <a:pt x="4388358" y="988435"/>
                </a:moveTo>
                <a:lnTo>
                  <a:pt x="4392048" y="959882"/>
                </a:lnTo>
                <a:lnTo>
                  <a:pt x="4322826" y="777361"/>
                </a:lnTo>
                <a:lnTo>
                  <a:pt x="4328160" y="768217"/>
                </a:lnTo>
                <a:lnTo>
                  <a:pt x="4283964" y="766693"/>
                </a:lnTo>
                <a:lnTo>
                  <a:pt x="4207764" y="774313"/>
                </a:lnTo>
                <a:lnTo>
                  <a:pt x="4315968" y="772789"/>
                </a:lnTo>
                <a:lnTo>
                  <a:pt x="4317607" y="777674"/>
                </a:lnTo>
                <a:lnTo>
                  <a:pt x="4352544" y="881755"/>
                </a:lnTo>
                <a:lnTo>
                  <a:pt x="4389120" y="991483"/>
                </a:lnTo>
                <a:lnTo>
                  <a:pt x="4388358" y="988435"/>
                </a:lnTo>
                <a:close/>
              </a:path>
              <a:path w="7648194" h="1466971">
                <a:moveTo>
                  <a:pt x="4176706" y="790495"/>
                </a:moveTo>
                <a:lnTo>
                  <a:pt x="4177283" y="785743"/>
                </a:lnTo>
                <a:lnTo>
                  <a:pt x="4247388" y="783457"/>
                </a:lnTo>
                <a:lnTo>
                  <a:pt x="4284726" y="779647"/>
                </a:lnTo>
                <a:lnTo>
                  <a:pt x="4317607" y="777674"/>
                </a:lnTo>
                <a:lnTo>
                  <a:pt x="4315968" y="772789"/>
                </a:lnTo>
                <a:lnTo>
                  <a:pt x="4207764" y="774313"/>
                </a:lnTo>
                <a:lnTo>
                  <a:pt x="4170426" y="778123"/>
                </a:lnTo>
                <a:lnTo>
                  <a:pt x="4165091" y="781171"/>
                </a:lnTo>
                <a:lnTo>
                  <a:pt x="4165091" y="783457"/>
                </a:lnTo>
                <a:lnTo>
                  <a:pt x="4171950" y="791077"/>
                </a:lnTo>
                <a:lnTo>
                  <a:pt x="4170426" y="842131"/>
                </a:lnTo>
                <a:lnTo>
                  <a:pt x="4176706" y="790495"/>
                </a:lnTo>
                <a:close/>
              </a:path>
              <a:path w="7648194" h="1466971">
                <a:moveTo>
                  <a:pt x="4327398" y="765931"/>
                </a:moveTo>
                <a:lnTo>
                  <a:pt x="4324350" y="763645"/>
                </a:lnTo>
                <a:lnTo>
                  <a:pt x="4321302" y="764407"/>
                </a:lnTo>
                <a:lnTo>
                  <a:pt x="4283964" y="766693"/>
                </a:lnTo>
                <a:lnTo>
                  <a:pt x="4328160" y="768217"/>
                </a:lnTo>
                <a:lnTo>
                  <a:pt x="4327398" y="765931"/>
                </a:lnTo>
                <a:close/>
              </a:path>
              <a:path w="7648194" h="1466971">
                <a:moveTo>
                  <a:pt x="5038344" y="1102735"/>
                </a:moveTo>
                <a:lnTo>
                  <a:pt x="4969002" y="1096639"/>
                </a:lnTo>
                <a:lnTo>
                  <a:pt x="4905308" y="1091040"/>
                </a:lnTo>
                <a:lnTo>
                  <a:pt x="4897273" y="990602"/>
                </a:lnTo>
                <a:lnTo>
                  <a:pt x="4882107" y="949318"/>
                </a:lnTo>
                <a:lnTo>
                  <a:pt x="4880688" y="937171"/>
                </a:lnTo>
                <a:lnTo>
                  <a:pt x="4872990" y="779647"/>
                </a:lnTo>
                <a:lnTo>
                  <a:pt x="4879848" y="772789"/>
                </a:lnTo>
                <a:lnTo>
                  <a:pt x="4741926" y="772789"/>
                </a:lnTo>
                <a:lnTo>
                  <a:pt x="4807458" y="775837"/>
                </a:lnTo>
                <a:lnTo>
                  <a:pt x="4866894" y="773551"/>
                </a:lnTo>
                <a:lnTo>
                  <a:pt x="4867354" y="779319"/>
                </a:lnTo>
                <a:lnTo>
                  <a:pt x="4892802" y="1098163"/>
                </a:lnTo>
                <a:lnTo>
                  <a:pt x="4884620" y="961207"/>
                </a:lnTo>
                <a:lnTo>
                  <a:pt x="4888312" y="972749"/>
                </a:lnTo>
                <a:lnTo>
                  <a:pt x="4892802" y="1098163"/>
                </a:lnTo>
                <a:lnTo>
                  <a:pt x="4899660" y="1090543"/>
                </a:lnTo>
                <a:lnTo>
                  <a:pt x="4905756" y="1096639"/>
                </a:lnTo>
                <a:lnTo>
                  <a:pt x="4892802" y="1098163"/>
                </a:lnTo>
                <a:lnTo>
                  <a:pt x="4892802" y="1101211"/>
                </a:lnTo>
                <a:lnTo>
                  <a:pt x="4895088" y="1103497"/>
                </a:lnTo>
                <a:lnTo>
                  <a:pt x="5038344" y="1102735"/>
                </a:lnTo>
                <a:close/>
              </a:path>
              <a:path w="7648194" h="1466971">
                <a:moveTo>
                  <a:pt x="5035295" y="1177411"/>
                </a:moveTo>
                <a:lnTo>
                  <a:pt x="5036058" y="1170553"/>
                </a:lnTo>
                <a:lnTo>
                  <a:pt x="5036820" y="1115689"/>
                </a:lnTo>
                <a:lnTo>
                  <a:pt x="5031486" y="1108831"/>
                </a:lnTo>
                <a:lnTo>
                  <a:pt x="5041392" y="1104259"/>
                </a:lnTo>
                <a:lnTo>
                  <a:pt x="5038344" y="1102735"/>
                </a:lnTo>
                <a:lnTo>
                  <a:pt x="4898136" y="1103497"/>
                </a:lnTo>
                <a:lnTo>
                  <a:pt x="5030686" y="1115150"/>
                </a:lnTo>
                <a:lnTo>
                  <a:pt x="5023866" y="1169029"/>
                </a:lnTo>
                <a:lnTo>
                  <a:pt x="5022342" y="1182745"/>
                </a:lnTo>
                <a:lnTo>
                  <a:pt x="5035295" y="1192651"/>
                </a:lnTo>
                <a:lnTo>
                  <a:pt x="5035295" y="1177411"/>
                </a:lnTo>
                <a:close/>
              </a:path>
              <a:path w="7648194" h="1466971">
                <a:moveTo>
                  <a:pt x="4894406" y="944170"/>
                </a:moveTo>
                <a:lnTo>
                  <a:pt x="4893313" y="932328"/>
                </a:lnTo>
                <a:lnTo>
                  <a:pt x="4887871" y="873082"/>
                </a:lnTo>
                <a:lnTo>
                  <a:pt x="4872990" y="779647"/>
                </a:lnTo>
                <a:lnTo>
                  <a:pt x="4882187" y="900033"/>
                </a:lnTo>
                <a:lnTo>
                  <a:pt x="4880811" y="912441"/>
                </a:lnTo>
                <a:lnTo>
                  <a:pt x="4872990" y="779647"/>
                </a:lnTo>
                <a:lnTo>
                  <a:pt x="4880688" y="937171"/>
                </a:lnTo>
                <a:lnTo>
                  <a:pt x="4880284" y="924850"/>
                </a:lnTo>
                <a:lnTo>
                  <a:pt x="4897273" y="990602"/>
                </a:lnTo>
                <a:lnTo>
                  <a:pt x="4884329" y="887710"/>
                </a:lnTo>
                <a:lnTo>
                  <a:pt x="4887157" y="875559"/>
                </a:lnTo>
                <a:lnTo>
                  <a:pt x="4897273" y="990602"/>
                </a:lnTo>
                <a:lnTo>
                  <a:pt x="4894406" y="944170"/>
                </a:lnTo>
                <a:close/>
              </a:path>
              <a:path w="7648194" h="1466971">
                <a:moveTo>
                  <a:pt x="5099304" y="1127881"/>
                </a:moveTo>
                <a:lnTo>
                  <a:pt x="5097126" y="1123588"/>
                </a:lnTo>
                <a:lnTo>
                  <a:pt x="5090349" y="1115429"/>
                </a:lnTo>
                <a:lnTo>
                  <a:pt x="5080616" y="1106777"/>
                </a:lnTo>
                <a:lnTo>
                  <a:pt x="5047965" y="1099458"/>
                </a:lnTo>
                <a:lnTo>
                  <a:pt x="5058440" y="1106672"/>
                </a:lnTo>
                <a:lnTo>
                  <a:pt x="5068394" y="1114047"/>
                </a:lnTo>
                <a:lnTo>
                  <a:pt x="5077729" y="1121614"/>
                </a:lnTo>
                <a:lnTo>
                  <a:pt x="5085588" y="1128643"/>
                </a:lnTo>
                <a:lnTo>
                  <a:pt x="5100066" y="1128643"/>
                </a:lnTo>
                <a:lnTo>
                  <a:pt x="5099304" y="1127881"/>
                </a:lnTo>
                <a:close/>
              </a:path>
              <a:path w="7648194" h="1466971">
                <a:moveTo>
                  <a:pt x="5100066" y="1128643"/>
                </a:moveTo>
                <a:lnTo>
                  <a:pt x="5085588" y="1128643"/>
                </a:lnTo>
                <a:lnTo>
                  <a:pt x="5077729" y="1121614"/>
                </a:lnTo>
                <a:lnTo>
                  <a:pt x="5085639" y="1128763"/>
                </a:lnTo>
                <a:lnTo>
                  <a:pt x="5086350" y="1129405"/>
                </a:lnTo>
                <a:lnTo>
                  <a:pt x="5102930" y="1139336"/>
                </a:lnTo>
                <a:lnTo>
                  <a:pt x="5100066" y="1128643"/>
                </a:lnTo>
                <a:close/>
              </a:path>
              <a:path w="7648194" h="1466971">
                <a:moveTo>
                  <a:pt x="5068862" y="1097950"/>
                </a:moveTo>
                <a:lnTo>
                  <a:pt x="5056018" y="1089267"/>
                </a:lnTo>
                <a:lnTo>
                  <a:pt x="5043020" y="1081047"/>
                </a:lnTo>
                <a:lnTo>
                  <a:pt x="5030802" y="1073608"/>
                </a:lnTo>
                <a:lnTo>
                  <a:pt x="5020295" y="1067269"/>
                </a:lnTo>
                <a:lnTo>
                  <a:pt x="5012436" y="1062349"/>
                </a:lnTo>
                <a:lnTo>
                  <a:pt x="4991198" y="1064699"/>
                </a:lnTo>
                <a:lnTo>
                  <a:pt x="5002813" y="1071580"/>
                </a:lnTo>
                <a:lnTo>
                  <a:pt x="5014394" y="1078466"/>
                </a:lnTo>
                <a:lnTo>
                  <a:pt x="5025845" y="1085386"/>
                </a:lnTo>
                <a:lnTo>
                  <a:pt x="5037068" y="1092373"/>
                </a:lnTo>
                <a:lnTo>
                  <a:pt x="5047965" y="1099458"/>
                </a:lnTo>
                <a:lnTo>
                  <a:pt x="5080616" y="1106777"/>
                </a:lnTo>
                <a:lnTo>
                  <a:pt x="5068862" y="1097950"/>
                </a:lnTo>
                <a:close/>
              </a:path>
              <a:path w="7648194" h="1466971">
                <a:moveTo>
                  <a:pt x="5012436" y="1062349"/>
                </a:moveTo>
                <a:lnTo>
                  <a:pt x="5005421" y="1057997"/>
                </a:lnTo>
                <a:lnTo>
                  <a:pt x="4994772" y="1051511"/>
                </a:lnTo>
                <a:lnTo>
                  <a:pt x="4983774" y="1044840"/>
                </a:lnTo>
                <a:lnTo>
                  <a:pt x="4972615" y="1037980"/>
                </a:lnTo>
                <a:lnTo>
                  <a:pt x="4961484" y="1030924"/>
                </a:lnTo>
                <a:lnTo>
                  <a:pt x="4950569" y="1023667"/>
                </a:lnTo>
                <a:lnTo>
                  <a:pt x="4940057" y="1016202"/>
                </a:lnTo>
                <a:lnTo>
                  <a:pt x="4930137" y="1008524"/>
                </a:lnTo>
                <a:lnTo>
                  <a:pt x="4907280" y="1004437"/>
                </a:lnTo>
                <a:lnTo>
                  <a:pt x="4917173" y="1013998"/>
                </a:lnTo>
                <a:lnTo>
                  <a:pt x="4926286" y="1021732"/>
                </a:lnTo>
                <a:lnTo>
                  <a:pt x="4936049" y="1029250"/>
                </a:lnTo>
                <a:lnTo>
                  <a:pt x="4946364" y="1036583"/>
                </a:lnTo>
                <a:lnTo>
                  <a:pt x="4957134" y="1043763"/>
                </a:lnTo>
                <a:lnTo>
                  <a:pt x="4968262" y="1050822"/>
                </a:lnTo>
                <a:lnTo>
                  <a:pt x="4979649" y="1057790"/>
                </a:lnTo>
                <a:lnTo>
                  <a:pt x="4991198" y="1064699"/>
                </a:lnTo>
                <a:lnTo>
                  <a:pt x="5012436" y="1062349"/>
                </a:lnTo>
                <a:close/>
              </a:path>
              <a:path w="7648194" h="1466971">
                <a:moveTo>
                  <a:pt x="4920995" y="1000627"/>
                </a:moveTo>
                <a:lnTo>
                  <a:pt x="4919574" y="999055"/>
                </a:lnTo>
                <a:lnTo>
                  <a:pt x="4897273" y="990602"/>
                </a:lnTo>
                <a:lnTo>
                  <a:pt x="4899560" y="994450"/>
                </a:lnTo>
                <a:lnTo>
                  <a:pt x="4907280" y="1004437"/>
                </a:lnTo>
                <a:lnTo>
                  <a:pt x="4930137" y="1008524"/>
                </a:lnTo>
                <a:lnTo>
                  <a:pt x="4920995" y="1000627"/>
                </a:lnTo>
                <a:close/>
              </a:path>
              <a:path w="7648194" h="1466971">
                <a:moveTo>
                  <a:pt x="4911560" y="988844"/>
                </a:moveTo>
                <a:lnTo>
                  <a:pt x="4905143" y="978193"/>
                </a:lnTo>
                <a:lnTo>
                  <a:pt x="4900215" y="967159"/>
                </a:lnTo>
                <a:lnTo>
                  <a:pt x="4896672" y="955800"/>
                </a:lnTo>
                <a:lnTo>
                  <a:pt x="4894406" y="944170"/>
                </a:lnTo>
                <a:lnTo>
                  <a:pt x="4897273" y="990602"/>
                </a:lnTo>
                <a:lnTo>
                  <a:pt x="4919574" y="999055"/>
                </a:lnTo>
                <a:lnTo>
                  <a:pt x="4911560" y="988844"/>
                </a:lnTo>
                <a:close/>
              </a:path>
              <a:path w="7648194" h="1466971">
                <a:moveTo>
                  <a:pt x="4893286" y="920330"/>
                </a:moveTo>
                <a:lnTo>
                  <a:pt x="4894218" y="908232"/>
                </a:lnTo>
                <a:lnTo>
                  <a:pt x="4896004" y="896091"/>
                </a:lnTo>
                <a:lnTo>
                  <a:pt x="4898538" y="883963"/>
                </a:lnTo>
                <a:lnTo>
                  <a:pt x="4901714" y="871906"/>
                </a:lnTo>
                <a:lnTo>
                  <a:pt x="4890587" y="863666"/>
                </a:lnTo>
                <a:lnTo>
                  <a:pt x="4887871" y="873082"/>
                </a:lnTo>
                <a:lnTo>
                  <a:pt x="4893313" y="932328"/>
                </a:lnTo>
                <a:lnTo>
                  <a:pt x="4893286" y="920330"/>
                </a:lnTo>
                <a:close/>
              </a:path>
              <a:path w="7648194" h="1466971">
                <a:moveTo>
                  <a:pt x="4905425" y="859975"/>
                </a:moveTo>
                <a:lnTo>
                  <a:pt x="4909566" y="848227"/>
                </a:lnTo>
                <a:lnTo>
                  <a:pt x="4915481" y="837976"/>
                </a:lnTo>
                <a:lnTo>
                  <a:pt x="4923507" y="827838"/>
                </a:lnTo>
                <a:lnTo>
                  <a:pt x="4932842" y="819055"/>
                </a:lnTo>
                <a:lnTo>
                  <a:pt x="4943319" y="811535"/>
                </a:lnTo>
                <a:lnTo>
                  <a:pt x="4920776" y="812036"/>
                </a:lnTo>
                <a:lnTo>
                  <a:pt x="4911831" y="821095"/>
                </a:lnTo>
                <a:lnTo>
                  <a:pt x="4904230" y="831358"/>
                </a:lnTo>
                <a:lnTo>
                  <a:pt x="4898136" y="842893"/>
                </a:lnTo>
                <a:lnTo>
                  <a:pt x="4894536" y="852117"/>
                </a:lnTo>
                <a:lnTo>
                  <a:pt x="4890587" y="863666"/>
                </a:lnTo>
                <a:lnTo>
                  <a:pt x="4901714" y="871906"/>
                </a:lnTo>
                <a:lnTo>
                  <a:pt x="4905425" y="859975"/>
                </a:lnTo>
                <a:close/>
              </a:path>
              <a:path w="7648194" h="1466971">
                <a:moveTo>
                  <a:pt x="4943319" y="811535"/>
                </a:moveTo>
                <a:lnTo>
                  <a:pt x="4954772" y="805190"/>
                </a:lnTo>
                <a:lnTo>
                  <a:pt x="4967034" y="799929"/>
                </a:lnTo>
                <a:lnTo>
                  <a:pt x="4979939" y="795662"/>
                </a:lnTo>
                <a:lnTo>
                  <a:pt x="4942060" y="797267"/>
                </a:lnTo>
                <a:lnTo>
                  <a:pt x="4930906" y="804116"/>
                </a:lnTo>
                <a:lnTo>
                  <a:pt x="4920776" y="812036"/>
                </a:lnTo>
                <a:lnTo>
                  <a:pt x="4943319" y="811535"/>
                </a:lnTo>
                <a:close/>
              </a:path>
              <a:path w="7648194" h="1466971">
                <a:moveTo>
                  <a:pt x="4979939" y="795662"/>
                </a:moveTo>
                <a:lnTo>
                  <a:pt x="4993320" y="792299"/>
                </a:lnTo>
                <a:lnTo>
                  <a:pt x="5007011" y="789750"/>
                </a:lnTo>
                <a:lnTo>
                  <a:pt x="4954078" y="791423"/>
                </a:lnTo>
                <a:lnTo>
                  <a:pt x="4942060" y="797267"/>
                </a:lnTo>
                <a:lnTo>
                  <a:pt x="4979939" y="795662"/>
                </a:lnTo>
                <a:close/>
              </a:path>
              <a:path w="7648194" h="1466971">
                <a:moveTo>
                  <a:pt x="5007011" y="789750"/>
                </a:moveTo>
                <a:lnTo>
                  <a:pt x="5020846" y="787925"/>
                </a:lnTo>
                <a:lnTo>
                  <a:pt x="5034658" y="786733"/>
                </a:lnTo>
                <a:lnTo>
                  <a:pt x="5048281" y="786086"/>
                </a:lnTo>
                <a:lnTo>
                  <a:pt x="5061548" y="785892"/>
                </a:lnTo>
                <a:lnTo>
                  <a:pt x="4966798" y="786516"/>
                </a:lnTo>
                <a:lnTo>
                  <a:pt x="4954078" y="791423"/>
                </a:lnTo>
                <a:lnTo>
                  <a:pt x="5007011" y="789750"/>
                </a:lnTo>
                <a:close/>
              </a:path>
              <a:path w="7648194" h="1466971">
                <a:moveTo>
                  <a:pt x="5061548" y="785892"/>
                </a:moveTo>
                <a:lnTo>
                  <a:pt x="5164778" y="785601"/>
                </a:lnTo>
                <a:lnTo>
                  <a:pt x="5151167" y="782474"/>
                </a:lnTo>
                <a:lnTo>
                  <a:pt x="5137996" y="779874"/>
                </a:lnTo>
                <a:lnTo>
                  <a:pt x="4993708" y="779248"/>
                </a:lnTo>
                <a:lnTo>
                  <a:pt x="4980062" y="782480"/>
                </a:lnTo>
                <a:lnTo>
                  <a:pt x="4966798" y="786516"/>
                </a:lnTo>
                <a:lnTo>
                  <a:pt x="5061548" y="785892"/>
                </a:lnTo>
                <a:close/>
              </a:path>
              <a:path w="7648194" h="1466971">
                <a:moveTo>
                  <a:pt x="5125464" y="777784"/>
                </a:moveTo>
                <a:lnTo>
                  <a:pt x="5113770" y="776189"/>
                </a:lnTo>
                <a:lnTo>
                  <a:pt x="5007575" y="776752"/>
                </a:lnTo>
                <a:lnTo>
                  <a:pt x="4993708" y="779248"/>
                </a:lnTo>
                <a:lnTo>
                  <a:pt x="5137996" y="779874"/>
                </a:lnTo>
                <a:lnTo>
                  <a:pt x="5125464" y="777784"/>
                </a:lnTo>
                <a:close/>
              </a:path>
              <a:path w="7648194" h="1466971">
                <a:moveTo>
                  <a:pt x="5113770" y="776189"/>
                </a:moveTo>
                <a:lnTo>
                  <a:pt x="5103114" y="775075"/>
                </a:lnTo>
                <a:lnTo>
                  <a:pt x="5087112" y="773551"/>
                </a:lnTo>
                <a:lnTo>
                  <a:pt x="5035335" y="773705"/>
                </a:lnTo>
                <a:lnTo>
                  <a:pt x="5021505" y="774927"/>
                </a:lnTo>
                <a:lnTo>
                  <a:pt x="5007575" y="776752"/>
                </a:lnTo>
                <a:lnTo>
                  <a:pt x="5113770" y="776189"/>
                </a:lnTo>
                <a:close/>
              </a:path>
              <a:path w="7648194" h="1466971">
                <a:moveTo>
                  <a:pt x="5087112" y="773551"/>
                </a:moveTo>
                <a:lnTo>
                  <a:pt x="5086456" y="773512"/>
                </a:lnTo>
                <a:lnTo>
                  <a:pt x="5074626" y="772990"/>
                </a:lnTo>
                <a:lnTo>
                  <a:pt x="5048905" y="773019"/>
                </a:lnTo>
                <a:lnTo>
                  <a:pt x="5035335" y="773705"/>
                </a:lnTo>
                <a:lnTo>
                  <a:pt x="5087112" y="773551"/>
                </a:lnTo>
                <a:close/>
              </a:path>
              <a:path w="7648194" h="1466971">
                <a:moveTo>
                  <a:pt x="5071986" y="1212044"/>
                </a:moveTo>
                <a:lnTo>
                  <a:pt x="5065547" y="1210863"/>
                </a:lnTo>
                <a:lnTo>
                  <a:pt x="5057394" y="1210939"/>
                </a:lnTo>
                <a:lnTo>
                  <a:pt x="5050002" y="1209199"/>
                </a:lnTo>
                <a:lnTo>
                  <a:pt x="5044097" y="1209364"/>
                </a:lnTo>
                <a:lnTo>
                  <a:pt x="5026914" y="1210177"/>
                </a:lnTo>
                <a:lnTo>
                  <a:pt x="5027676" y="1210939"/>
                </a:lnTo>
                <a:lnTo>
                  <a:pt x="5030751" y="1214440"/>
                </a:lnTo>
                <a:lnTo>
                  <a:pt x="5071986" y="1212044"/>
                </a:lnTo>
                <a:close/>
              </a:path>
              <a:path w="7648194" h="1466971">
                <a:moveTo>
                  <a:pt x="5073663" y="1223131"/>
                </a:moveTo>
                <a:lnTo>
                  <a:pt x="5081032" y="1220102"/>
                </a:lnTo>
                <a:lnTo>
                  <a:pt x="5043036" y="1220367"/>
                </a:lnTo>
                <a:lnTo>
                  <a:pt x="5052362" y="1223131"/>
                </a:lnTo>
                <a:lnTo>
                  <a:pt x="5073663" y="1223131"/>
                </a:lnTo>
                <a:close/>
              </a:path>
              <a:path w="7648194" h="1466971">
                <a:moveTo>
                  <a:pt x="5081032" y="1220102"/>
                </a:moveTo>
                <a:lnTo>
                  <a:pt x="5087774" y="1215143"/>
                </a:lnTo>
                <a:lnTo>
                  <a:pt x="5093425" y="1208667"/>
                </a:lnTo>
                <a:lnTo>
                  <a:pt x="5071986" y="1212044"/>
                </a:lnTo>
                <a:lnTo>
                  <a:pt x="5030751" y="1214440"/>
                </a:lnTo>
                <a:lnTo>
                  <a:pt x="5043036" y="1220367"/>
                </a:lnTo>
                <a:lnTo>
                  <a:pt x="5081032" y="1220102"/>
                </a:lnTo>
                <a:close/>
              </a:path>
              <a:path w="7648194" h="1466971">
                <a:moveTo>
                  <a:pt x="5093425" y="1208667"/>
                </a:moveTo>
                <a:lnTo>
                  <a:pt x="5097991" y="1200894"/>
                </a:lnTo>
                <a:lnTo>
                  <a:pt x="5085588" y="1197985"/>
                </a:lnTo>
                <a:lnTo>
                  <a:pt x="5084064" y="1200271"/>
                </a:lnTo>
                <a:lnTo>
                  <a:pt x="5082540" y="1203319"/>
                </a:lnTo>
                <a:lnTo>
                  <a:pt x="5078730" y="1206367"/>
                </a:lnTo>
                <a:lnTo>
                  <a:pt x="5071986" y="1212044"/>
                </a:lnTo>
                <a:lnTo>
                  <a:pt x="5093425" y="1208667"/>
                </a:lnTo>
                <a:close/>
              </a:path>
              <a:path w="7648194" h="1466971">
                <a:moveTo>
                  <a:pt x="5101478" y="1192044"/>
                </a:moveTo>
                <a:lnTo>
                  <a:pt x="5089398" y="1188079"/>
                </a:lnTo>
                <a:lnTo>
                  <a:pt x="5087874" y="1191889"/>
                </a:lnTo>
                <a:lnTo>
                  <a:pt x="5087112" y="1194937"/>
                </a:lnTo>
                <a:lnTo>
                  <a:pt x="5085588" y="1197985"/>
                </a:lnTo>
                <a:lnTo>
                  <a:pt x="5097991" y="1200894"/>
                </a:lnTo>
                <a:lnTo>
                  <a:pt x="5101478" y="1192044"/>
                </a:lnTo>
                <a:close/>
              </a:path>
              <a:path w="7648194" h="1466971">
                <a:moveTo>
                  <a:pt x="5103892" y="1182336"/>
                </a:moveTo>
                <a:lnTo>
                  <a:pt x="5105238" y="1171992"/>
                </a:lnTo>
                <a:lnTo>
                  <a:pt x="5105522" y="1161230"/>
                </a:lnTo>
                <a:lnTo>
                  <a:pt x="5104751" y="1150272"/>
                </a:lnTo>
                <a:lnTo>
                  <a:pt x="5091649" y="1150429"/>
                </a:lnTo>
                <a:lnTo>
                  <a:pt x="5092210" y="1163010"/>
                </a:lnTo>
                <a:lnTo>
                  <a:pt x="5091353" y="1175620"/>
                </a:lnTo>
                <a:lnTo>
                  <a:pt x="5089398" y="1188079"/>
                </a:lnTo>
                <a:lnTo>
                  <a:pt x="5101478" y="1192044"/>
                </a:lnTo>
                <a:lnTo>
                  <a:pt x="5103892" y="1182336"/>
                </a:lnTo>
                <a:close/>
              </a:path>
              <a:path w="7648194" h="1466971">
                <a:moveTo>
                  <a:pt x="5104751" y="1150272"/>
                </a:moveTo>
                <a:lnTo>
                  <a:pt x="5102930" y="1139336"/>
                </a:lnTo>
                <a:lnTo>
                  <a:pt x="5086350" y="1129405"/>
                </a:lnTo>
                <a:lnTo>
                  <a:pt x="5087874" y="1133215"/>
                </a:lnTo>
                <a:lnTo>
                  <a:pt x="5089349" y="1138058"/>
                </a:lnTo>
                <a:lnTo>
                  <a:pt x="5091649" y="1150429"/>
                </a:lnTo>
                <a:lnTo>
                  <a:pt x="5104751" y="1150272"/>
                </a:lnTo>
                <a:close/>
              </a:path>
              <a:path w="7648194" h="1466971">
                <a:moveTo>
                  <a:pt x="5044097" y="1209364"/>
                </a:moveTo>
                <a:lnTo>
                  <a:pt x="5038344" y="1204081"/>
                </a:lnTo>
                <a:lnTo>
                  <a:pt x="5024628" y="1206367"/>
                </a:lnTo>
                <a:lnTo>
                  <a:pt x="5025390" y="1207129"/>
                </a:lnTo>
                <a:lnTo>
                  <a:pt x="5026914" y="1210177"/>
                </a:lnTo>
                <a:lnTo>
                  <a:pt x="5044097" y="1209364"/>
                </a:lnTo>
                <a:close/>
              </a:path>
              <a:path w="7648194" h="1466971">
                <a:moveTo>
                  <a:pt x="5038344" y="1204081"/>
                </a:moveTo>
                <a:lnTo>
                  <a:pt x="5037582" y="1202557"/>
                </a:lnTo>
                <a:lnTo>
                  <a:pt x="5036058" y="1199509"/>
                </a:lnTo>
                <a:lnTo>
                  <a:pt x="5023866" y="1202557"/>
                </a:lnTo>
                <a:lnTo>
                  <a:pt x="5024628" y="1206367"/>
                </a:lnTo>
                <a:lnTo>
                  <a:pt x="5038344" y="1204081"/>
                </a:lnTo>
                <a:close/>
              </a:path>
              <a:path w="7648194" h="1466971">
                <a:moveTo>
                  <a:pt x="5036058" y="1199509"/>
                </a:moveTo>
                <a:lnTo>
                  <a:pt x="5036058" y="1196461"/>
                </a:lnTo>
                <a:lnTo>
                  <a:pt x="5035295" y="1192651"/>
                </a:lnTo>
                <a:lnTo>
                  <a:pt x="5022342" y="1193413"/>
                </a:lnTo>
                <a:lnTo>
                  <a:pt x="5023866" y="1202557"/>
                </a:lnTo>
                <a:lnTo>
                  <a:pt x="5036058" y="1199509"/>
                </a:lnTo>
                <a:close/>
              </a:path>
              <a:path w="7648194" h="1466971">
                <a:moveTo>
                  <a:pt x="5044440" y="1110355"/>
                </a:moveTo>
                <a:lnTo>
                  <a:pt x="5044440" y="1108831"/>
                </a:lnTo>
                <a:lnTo>
                  <a:pt x="5041392" y="1104259"/>
                </a:lnTo>
                <a:lnTo>
                  <a:pt x="5031486" y="1108831"/>
                </a:lnTo>
                <a:lnTo>
                  <a:pt x="5036820" y="1115689"/>
                </a:lnTo>
                <a:lnTo>
                  <a:pt x="5036058" y="1170553"/>
                </a:lnTo>
                <a:lnTo>
                  <a:pt x="5044440" y="1110355"/>
                </a:lnTo>
                <a:close/>
              </a:path>
              <a:path w="7648194" h="1466971">
                <a:moveTo>
                  <a:pt x="5087874" y="1133215"/>
                </a:moveTo>
                <a:lnTo>
                  <a:pt x="5086350" y="1129405"/>
                </a:lnTo>
                <a:lnTo>
                  <a:pt x="5085639" y="1128763"/>
                </a:lnTo>
                <a:lnTo>
                  <a:pt x="5087874" y="1133977"/>
                </a:lnTo>
                <a:lnTo>
                  <a:pt x="5087874" y="1133215"/>
                </a:lnTo>
                <a:close/>
              </a:path>
              <a:path w="7648194" h="1466971">
                <a:moveTo>
                  <a:pt x="4880284" y="924850"/>
                </a:moveTo>
                <a:lnTo>
                  <a:pt x="4880688" y="937171"/>
                </a:lnTo>
                <a:lnTo>
                  <a:pt x="4882107" y="949318"/>
                </a:lnTo>
                <a:lnTo>
                  <a:pt x="4897273" y="990602"/>
                </a:lnTo>
                <a:lnTo>
                  <a:pt x="4880284" y="924850"/>
                </a:lnTo>
                <a:close/>
              </a:path>
              <a:path w="7648194" h="1466971">
                <a:moveTo>
                  <a:pt x="4209288" y="786505"/>
                </a:moveTo>
                <a:lnTo>
                  <a:pt x="4247388" y="783457"/>
                </a:lnTo>
                <a:lnTo>
                  <a:pt x="4177283" y="785743"/>
                </a:lnTo>
                <a:lnTo>
                  <a:pt x="4176706" y="790495"/>
                </a:lnTo>
                <a:lnTo>
                  <a:pt x="4209288" y="786505"/>
                </a:lnTo>
                <a:close/>
              </a:path>
              <a:path w="7648194" h="1466971">
                <a:moveTo>
                  <a:pt x="5291264" y="820127"/>
                </a:moveTo>
                <a:lnTo>
                  <a:pt x="5285232" y="855847"/>
                </a:lnTo>
                <a:lnTo>
                  <a:pt x="5281368" y="849113"/>
                </a:lnTo>
                <a:lnTo>
                  <a:pt x="5291264" y="820127"/>
                </a:lnTo>
                <a:lnTo>
                  <a:pt x="5292090" y="813937"/>
                </a:lnTo>
                <a:lnTo>
                  <a:pt x="5466588" y="829177"/>
                </a:lnTo>
                <a:lnTo>
                  <a:pt x="5286756" y="806317"/>
                </a:lnTo>
                <a:lnTo>
                  <a:pt x="5279898" y="808603"/>
                </a:lnTo>
                <a:lnTo>
                  <a:pt x="5279136" y="811651"/>
                </a:lnTo>
                <a:lnTo>
                  <a:pt x="5284470" y="819271"/>
                </a:lnTo>
                <a:lnTo>
                  <a:pt x="5275265" y="841166"/>
                </a:lnTo>
                <a:lnTo>
                  <a:pt x="5273040" y="858133"/>
                </a:lnTo>
                <a:lnTo>
                  <a:pt x="5285994" y="859657"/>
                </a:lnTo>
                <a:lnTo>
                  <a:pt x="5291264" y="820127"/>
                </a:lnTo>
                <a:close/>
              </a:path>
              <a:path w="7648194" h="1466971">
                <a:moveTo>
                  <a:pt x="5469636" y="829939"/>
                </a:moveTo>
                <a:lnTo>
                  <a:pt x="5375148" y="830701"/>
                </a:lnTo>
                <a:lnTo>
                  <a:pt x="5392978" y="832987"/>
                </a:lnTo>
                <a:lnTo>
                  <a:pt x="5422696" y="836797"/>
                </a:lnTo>
                <a:lnTo>
                  <a:pt x="5458135" y="841340"/>
                </a:lnTo>
                <a:lnTo>
                  <a:pt x="5458038" y="842131"/>
                </a:lnTo>
                <a:lnTo>
                  <a:pt x="5471263" y="842131"/>
                </a:lnTo>
                <a:lnTo>
                  <a:pt x="5471361" y="841340"/>
                </a:lnTo>
                <a:lnTo>
                  <a:pt x="5471921" y="836797"/>
                </a:lnTo>
                <a:lnTo>
                  <a:pt x="5472683" y="832987"/>
                </a:lnTo>
                <a:lnTo>
                  <a:pt x="5470398" y="830701"/>
                </a:lnTo>
              </a:path>
              <a:path w="7648194" h="1466971">
                <a:moveTo>
                  <a:pt x="5458038" y="842131"/>
                </a:moveTo>
                <a:lnTo>
                  <a:pt x="5451812" y="893185"/>
                </a:lnTo>
                <a:lnTo>
                  <a:pt x="5452871" y="893185"/>
                </a:lnTo>
                <a:lnTo>
                  <a:pt x="5464302" y="842131"/>
                </a:lnTo>
              </a:path>
              <a:path w="7648194" h="1466971">
                <a:moveTo>
                  <a:pt x="5464302" y="842131"/>
                </a:moveTo>
                <a:lnTo>
                  <a:pt x="5465277" y="879176"/>
                </a:lnTo>
                <a:lnTo>
                  <a:pt x="5465304" y="880199"/>
                </a:lnTo>
                <a:lnTo>
                  <a:pt x="5452871" y="893185"/>
                </a:lnTo>
                <a:lnTo>
                  <a:pt x="5464960" y="893185"/>
                </a:lnTo>
                <a:lnTo>
                  <a:pt x="5466563" y="880199"/>
                </a:lnTo>
                <a:lnTo>
                  <a:pt x="5466690" y="879176"/>
                </a:lnTo>
                <a:lnTo>
                  <a:pt x="5471263" y="842131"/>
                </a:lnTo>
              </a:path>
              <a:path w="7648194" h="1466971">
                <a:moveTo>
                  <a:pt x="5451812" y="893185"/>
                </a:moveTo>
                <a:lnTo>
                  <a:pt x="5451348" y="896995"/>
                </a:lnTo>
                <a:lnTo>
                  <a:pt x="5464302" y="898519"/>
                </a:lnTo>
                <a:lnTo>
                  <a:pt x="5464490" y="896995"/>
                </a:lnTo>
                <a:lnTo>
                  <a:pt x="5464960" y="893185"/>
                </a:lnTo>
              </a:path>
              <a:path w="7648194" h="1466971">
                <a:moveTo>
                  <a:pt x="5469636" y="829939"/>
                </a:moveTo>
                <a:lnTo>
                  <a:pt x="5466588" y="829177"/>
                </a:lnTo>
                <a:lnTo>
                  <a:pt x="5292090" y="813937"/>
                </a:lnTo>
                <a:lnTo>
                  <a:pt x="5291264" y="820127"/>
                </a:lnTo>
                <a:lnTo>
                  <a:pt x="5375148" y="830701"/>
                </a:lnTo>
                <a:lnTo>
                  <a:pt x="5469636" y="829939"/>
                </a:lnTo>
                <a:close/>
              </a:path>
              <a:path w="7648194" h="1466971">
                <a:moveTo>
                  <a:pt x="5846652" y="894063"/>
                </a:moveTo>
                <a:lnTo>
                  <a:pt x="5838444" y="945763"/>
                </a:lnTo>
                <a:lnTo>
                  <a:pt x="5829916" y="929985"/>
                </a:lnTo>
                <a:lnTo>
                  <a:pt x="5846652" y="894063"/>
                </a:lnTo>
                <a:lnTo>
                  <a:pt x="5847588" y="887089"/>
                </a:lnTo>
                <a:lnTo>
                  <a:pt x="5992368" y="900043"/>
                </a:lnTo>
                <a:lnTo>
                  <a:pt x="5841492" y="880231"/>
                </a:lnTo>
                <a:lnTo>
                  <a:pt x="5835395" y="882517"/>
                </a:lnTo>
                <a:lnTo>
                  <a:pt x="5834634" y="885565"/>
                </a:lnTo>
                <a:lnTo>
                  <a:pt x="5839968" y="893185"/>
                </a:lnTo>
                <a:lnTo>
                  <a:pt x="5829311" y="929214"/>
                </a:lnTo>
                <a:lnTo>
                  <a:pt x="5827014" y="948049"/>
                </a:lnTo>
                <a:lnTo>
                  <a:pt x="5839206" y="949573"/>
                </a:lnTo>
                <a:lnTo>
                  <a:pt x="5846652" y="894063"/>
                </a:lnTo>
                <a:close/>
              </a:path>
              <a:path w="7648194" h="1466971">
                <a:moveTo>
                  <a:pt x="6070092" y="1143121"/>
                </a:moveTo>
                <a:lnTo>
                  <a:pt x="6098260" y="925186"/>
                </a:lnTo>
                <a:lnTo>
                  <a:pt x="6091427" y="924427"/>
                </a:lnTo>
                <a:lnTo>
                  <a:pt x="6099047" y="919093"/>
                </a:lnTo>
                <a:lnTo>
                  <a:pt x="6098260" y="925186"/>
                </a:lnTo>
                <a:lnTo>
                  <a:pt x="6168390" y="920617"/>
                </a:lnTo>
                <a:lnTo>
                  <a:pt x="6086094" y="917569"/>
                </a:lnTo>
                <a:lnTo>
                  <a:pt x="6061058" y="1111263"/>
                </a:lnTo>
                <a:lnTo>
                  <a:pt x="6070092" y="1140835"/>
                </a:lnTo>
                <a:lnTo>
                  <a:pt x="6057138" y="1141597"/>
                </a:lnTo>
                <a:lnTo>
                  <a:pt x="5990844" y="912235"/>
                </a:lnTo>
                <a:lnTo>
                  <a:pt x="5985510" y="907663"/>
                </a:lnTo>
                <a:lnTo>
                  <a:pt x="5997701" y="903853"/>
                </a:lnTo>
                <a:lnTo>
                  <a:pt x="5996940" y="901567"/>
                </a:lnTo>
                <a:lnTo>
                  <a:pt x="5915406" y="903091"/>
                </a:lnTo>
                <a:lnTo>
                  <a:pt x="5986755" y="911739"/>
                </a:lnTo>
                <a:lnTo>
                  <a:pt x="6057899" y="1144645"/>
                </a:lnTo>
                <a:lnTo>
                  <a:pt x="6070092" y="1143121"/>
                </a:lnTo>
                <a:close/>
              </a:path>
              <a:path w="7648194" h="1466971">
                <a:moveTo>
                  <a:pt x="5996940" y="901567"/>
                </a:moveTo>
                <a:lnTo>
                  <a:pt x="5992368" y="900043"/>
                </a:lnTo>
                <a:lnTo>
                  <a:pt x="5847588" y="887089"/>
                </a:lnTo>
                <a:lnTo>
                  <a:pt x="5846652" y="894063"/>
                </a:lnTo>
                <a:lnTo>
                  <a:pt x="5915406" y="903091"/>
                </a:lnTo>
                <a:lnTo>
                  <a:pt x="5996940" y="901567"/>
                </a:lnTo>
                <a:close/>
              </a:path>
              <a:path w="7648194" h="1466971">
                <a:moveTo>
                  <a:pt x="6067044" y="1148455"/>
                </a:moveTo>
                <a:lnTo>
                  <a:pt x="6070092" y="1146169"/>
                </a:lnTo>
                <a:lnTo>
                  <a:pt x="6070092" y="1143121"/>
                </a:lnTo>
                <a:lnTo>
                  <a:pt x="6057899" y="1144645"/>
                </a:lnTo>
                <a:lnTo>
                  <a:pt x="6058662" y="1147693"/>
                </a:lnTo>
                <a:lnTo>
                  <a:pt x="6060947" y="1149217"/>
                </a:lnTo>
                <a:lnTo>
                  <a:pt x="6063995" y="1149217"/>
                </a:lnTo>
                <a:lnTo>
                  <a:pt x="6067044" y="1148455"/>
                </a:lnTo>
                <a:close/>
              </a:path>
              <a:path w="7648194" h="1466971">
                <a:moveTo>
                  <a:pt x="6061058" y="1111263"/>
                </a:moveTo>
                <a:lnTo>
                  <a:pt x="5997701" y="903853"/>
                </a:lnTo>
                <a:lnTo>
                  <a:pt x="5985510" y="907663"/>
                </a:lnTo>
                <a:lnTo>
                  <a:pt x="5990844" y="912235"/>
                </a:lnTo>
                <a:lnTo>
                  <a:pt x="6057138" y="1141597"/>
                </a:lnTo>
                <a:lnTo>
                  <a:pt x="6061058" y="1111263"/>
                </a:lnTo>
                <a:close/>
              </a:path>
              <a:path w="7648194" h="1466971">
                <a:moveTo>
                  <a:pt x="6249162" y="932047"/>
                </a:moveTo>
                <a:lnTo>
                  <a:pt x="6246875" y="928999"/>
                </a:lnTo>
                <a:lnTo>
                  <a:pt x="6243827" y="928237"/>
                </a:lnTo>
                <a:lnTo>
                  <a:pt x="6236970" y="933571"/>
                </a:lnTo>
                <a:lnTo>
                  <a:pt x="6249162" y="932047"/>
                </a:lnTo>
                <a:close/>
              </a:path>
              <a:path w="7648194" h="1466971">
                <a:moveTo>
                  <a:pt x="6092951" y="912235"/>
                </a:moveTo>
                <a:lnTo>
                  <a:pt x="6089142" y="911473"/>
                </a:lnTo>
                <a:lnTo>
                  <a:pt x="6086094" y="913759"/>
                </a:lnTo>
                <a:lnTo>
                  <a:pt x="6086094" y="917569"/>
                </a:lnTo>
                <a:lnTo>
                  <a:pt x="6168390" y="920617"/>
                </a:lnTo>
                <a:lnTo>
                  <a:pt x="6092951" y="912235"/>
                </a:lnTo>
                <a:close/>
              </a:path>
              <a:path w="7648194" h="1466971">
                <a:moveTo>
                  <a:pt x="5834634" y="954907"/>
                </a:moveTo>
                <a:lnTo>
                  <a:pt x="5836920" y="954145"/>
                </a:lnTo>
                <a:lnTo>
                  <a:pt x="5839206" y="949573"/>
                </a:lnTo>
                <a:lnTo>
                  <a:pt x="5827014" y="951859"/>
                </a:lnTo>
                <a:lnTo>
                  <a:pt x="5828538" y="954145"/>
                </a:lnTo>
                <a:lnTo>
                  <a:pt x="5831586" y="955669"/>
                </a:lnTo>
                <a:lnTo>
                  <a:pt x="5834634" y="954907"/>
                </a:lnTo>
                <a:close/>
              </a:path>
              <a:path w="7648194" h="1466971">
                <a:moveTo>
                  <a:pt x="5839206" y="949573"/>
                </a:moveTo>
                <a:lnTo>
                  <a:pt x="5827014" y="948049"/>
                </a:lnTo>
                <a:lnTo>
                  <a:pt x="5829311" y="929214"/>
                </a:lnTo>
                <a:lnTo>
                  <a:pt x="5818405" y="915332"/>
                </a:lnTo>
                <a:lnTo>
                  <a:pt x="5804218" y="901846"/>
                </a:lnTo>
                <a:lnTo>
                  <a:pt x="5787665" y="889571"/>
                </a:lnTo>
                <a:lnTo>
                  <a:pt x="5742403" y="880272"/>
                </a:lnTo>
                <a:lnTo>
                  <a:pt x="5761695" y="889367"/>
                </a:lnTo>
                <a:lnTo>
                  <a:pt x="5779309" y="899653"/>
                </a:lnTo>
                <a:lnTo>
                  <a:pt x="5794945" y="911087"/>
                </a:lnTo>
                <a:lnTo>
                  <a:pt x="5808307" y="923627"/>
                </a:lnTo>
                <a:lnTo>
                  <a:pt x="5819095" y="937232"/>
                </a:lnTo>
                <a:lnTo>
                  <a:pt x="5827014" y="951859"/>
                </a:lnTo>
                <a:lnTo>
                  <a:pt x="5839206" y="949573"/>
                </a:lnTo>
                <a:close/>
              </a:path>
              <a:path w="7648194" h="1466971">
                <a:moveTo>
                  <a:pt x="5769054" y="878551"/>
                </a:moveTo>
                <a:lnTo>
                  <a:pt x="5748694" y="868828"/>
                </a:lnTo>
                <a:lnTo>
                  <a:pt x="5677428" y="860553"/>
                </a:lnTo>
                <a:lnTo>
                  <a:pt x="5699971" y="865823"/>
                </a:lnTo>
                <a:lnTo>
                  <a:pt x="5721729" y="872410"/>
                </a:lnTo>
                <a:lnTo>
                  <a:pt x="5742403" y="880272"/>
                </a:lnTo>
                <a:lnTo>
                  <a:pt x="5787665" y="889571"/>
                </a:lnTo>
                <a:lnTo>
                  <a:pt x="5769054" y="878551"/>
                </a:lnTo>
                <a:close/>
              </a:path>
              <a:path w="7648194" h="1466971">
                <a:moveTo>
                  <a:pt x="5726893" y="860447"/>
                </a:moveTo>
                <a:lnTo>
                  <a:pt x="5703960" y="853449"/>
                </a:lnTo>
                <a:lnTo>
                  <a:pt x="5631176" y="854133"/>
                </a:lnTo>
                <a:lnTo>
                  <a:pt x="5654397" y="856642"/>
                </a:lnTo>
                <a:lnTo>
                  <a:pt x="5677428" y="860553"/>
                </a:lnTo>
                <a:lnTo>
                  <a:pt x="5748694" y="868828"/>
                </a:lnTo>
                <a:lnTo>
                  <a:pt x="5726893" y="860447"/>
                </a:lnTo>
                <a:close/>
              </a:path>
              <a:path w="7648194" h="1466971">
                <a:moveTo>
                  <a:pt x="5703960" y="853449"/>
                </a:moveTo>
                <a:lnTo>
                  <a:pt x="5680205" y="847879"/>
                </a:lnTo>
                <a:lnTo>
                  <a:pt x="5655935" y="843779"/>
                </a:lnTo>
                <a:lnTo>
                  <a:pt x="5631460" y="841193"/>
                </a:lnTo>
                <a:lnTo>
                  <a:pt x="5607087" y="840164"/>
                </a:lnTo>
                <a:lnTo>
                  <a:pt x="5583127" y="840736"/>
                </a:lnTo>
                <a:lnTo>
                  <a:pt x="5559888" y="842952"/>
                </a:lnTo>
                <a:lnTo>
                  <a:pt x="5537677" y="846854"/>
                </a:lnTo>
                <a:lnTo>
                  <a:pt x="5516805" y="852487"/>
                </a:lnTo>
                <a:lnTo>
                  <a:pt x="5608062" y="853067"/>
                </a:lnTo>
                <a:lnTo>
                  <a:pt x="5631176" y="854133"/>
                </a:lnTo>
                <a:lnTo>
                  <a:pt x="5703960" y="853449"/>
                </a:lnTo>
                <a:close/>
              </a:path>
              <a:path w="7648194" h="1466971">
                <a:moveTo>
                  <a:pt x="5460492" y="903853"/>
                </a:moveTo>
                <a:lnTo>
                  <a:pt x="5462778" y="901567"/>
                </a:lnTo>
                <a:lnTo>
                  <a:pt x="5464302" y="898519"/>
                </a:lnTo>
                <a:lnTo>
                  <a:pt x="5450586" y="899281"/>
                </a:lnTo>
                <a:lnTo>
                  <a:pt x="5452110" y="902329"/>
                </a:lnTo>
                <a:lnTo>
                  <a:pt x="5455158" y="903091"/>
                </a:lnTo>
                <a:lnTo>
                  <a:pt x="5457444" y="904615"/>
                </a:lnTo>
                <a:lnTo>
                  <a:pt x="5460492" y="903853"/>
                </a:lnTo>
                <a:close/>
              </a:path>
              <a:path w="7648194" h="1466971">
                <a:moveTo>
                  <a:pt x="5474306" y="889567"/>
                </a:moveTo>
                <a:lnTo>
                  <a:pt x="5488325" y="879348"/>
                </a:lnTo>
                <a:lnTo>
                  <a:pt x="5466690" y="879176"/>
                </a:lnTo>
                <a:lnTo>
                  <a:pt x="5464302" y="898519"/>
                </a:lnTo>
                <a:lnTo>
                  <a:pt x="5462778" y="901567"/>
                </a:lnTo>
                <a:lnTo>
                  <a:pt x="5474306" y="889567"/>
                </a:lnTo>
                <a:close/>
              </a:path>
              <a:path w="7648194" h="1466971">
                <a:moveTo>
                  <a:pt x="5504537" y="870867"/>
                </a:moveTo>
                <a:lnTo>
                  <a:pt x="5522644" y="864083"/>
                </a:lnTo>
                <a:lnTo>
                  <a:pt x="5542348" y="858953"/>
                </a:lnTo>
                <a:lnTo>
                  <a:pt x="5497580" y="859893"/>
                </a:lnTo>
                <a:lnTo>
                  <a:pt x="5480310" y="869116"/>
                </a:lnTo>
                <a:lnTo>
                  <a:pt x="5466690" y="879176"/>
                </a:lnTo>
                <a:lnTo>
                  <a:pt x="5488325" y="879348"/>
                </a:lnTo>
                <a:lnTo>
                  <a:pt x="5504537" y="870867"/>
                </a:lnTo>
                <a:close/>
              </a:path>
              <a:path w="7648194" h="1466971">
                <a:moveTo>
                  <a:pt x="5542348" y="858953"/>
                </a:moveTo>
                <a:lnTo>
                  <a:pt x="5563350" y="855435"/>
                </a:lnTo>
                <a:lnTo>
                  <a:pt x="5585355" y="853487"/>
                </a:lnTo>
                <a:lnTo>
                  <a:pt x="5608062" y="853067"/>
                </a:lnTo>
                <a:lnTo>
                  <a:pt x="5516805" y="852487"/>
                </a:lnTo>
                <a:lnTo>
                  <a:pt x="5497580" y="859893"/>
                </a:lnTo>
                <a:lnTo>
                  <a:pt x="5542348" y="858953"/>
                </a:lnTo>
                <a:close/>
              </a:path>
              <a:path w="7648194" h="1466971">
                <a:moveTo>
                  <a:pt x="5285994" y="862705"/>
                </a:moveTo>
                <a:lnTo>
                  <a:pt x="5285994" y="859657"/>
                </a:lnTo>
                <a:lnTo>
                  <a:pt x="5273040" y="858133"/>
                </a:lnTo>
                <a:lnTo>
                  <a:pt x="5273802" y="861943"/>
                </a:lnTo>
                <a:lnTo>
                  <a:pt x="5275326" y="864991"/>
                </a:lnTo>
                <a:lnTo>
                  <a:pt x="5283708" y="864991"/>
                </a:lnTo>
                <a:lnTo>
                  <a:pt x="5285994" y="862705"/>
                </a:lnTo>
                <a:close/>
              </a:path>
              <a:path w="7648194" h="1466971">
                <a:moveTo>
                  <a:pt x="5273040" y="858133"/>
                </a:moveTo>
                <a:lnTo>
                  <a:pt x="5275265" y="841166"/>
                </a:lnTo>
                <a:lnTo>
                  <a:pt x="5259514" y="843709"/>
                </a:lnTo>
                <a:lnTo>
                  <a:pt x="5267508" y="852460"/>
                </a:lnTo>
                <a:lnTo>
                  <a:pt x="5273802" y="861943"/>
                </a:lnTo>
                <a:lnTo>
                  <a:pt x="5273040" y="858133"/>
                </a:lnTo>
                <a:close/>
              </a:path>
              <a:path w="7648194" h="1466971">
                <a:moveTo>
                  <a:pt x="5275265" y="841166"/>
                </a:moveTo>
                <a:lnTo>
                  <a:pt x="5265663" y="831356"/>
                </a:lnTo>
                <a:lnTo>
                  <a:pt x="5255687" y="823478"/>
                </a:lnTo>
                <a:lnTo>
                  <a:pt x="5244560" y="816247"/>
                </a:lnTo>
                <a:lnTo>
                  <a:pt x="5201593" y="810261"/>
                </a:lnTo>
                <a:lnTo>
                  <a:pt x="5214850" y="815640"/>
                </a:lnTo>
                <a:lnTo>
                  <a:pt x="5227486" y="821655"/>
                </a:lnTo>
                <a:lnTo>
                  <a:pt x="5239287" y="828325"/>
                </a:lnTo>
                <a:lnTo>
                  <a:pt x="5250035" y="835670"/>
                </a:lnTo>
                <a:lnTo>
                  <a:pt x="5259514" y="843709"/>
                </a:lnTo>
                <a:lnTo>
                  <a:pt x="5275265" y="841166"/>
                </a:lnTo>
                <a:close/>
              </a:path>
              <a:path w="7648194" h="1466971">
                <a:moveTo>
                  <a:pt x="5232482" y="809648"/>
                </a:moveTo>
                <a:lnTo>
                  <a:pt x="5219651" y="803666"/>
                </a:lnTo>
                <a:lnTo>
                  <a:pt x="5206267" y="798285"/>
                </a:lnTo>
                <a:lnTo>
                  <a:pt x="5146689" y="794724"/>
                </a:lnTo>
                <a:lnTo>
                  <a:pt x="5160264" y="797749"/>
                </a:lnTo>
                <a:lnTo>
                  <a:pt x="5174084" y="801335"/>
                </a:lnTo>
                <a:lnTo>
                  <a:pt x="5187932" y="805499"/>
                </a:lnTo>
                <a:lnTo>
                  <a:pt x="5201593" y="810261"/>
                </a:lnTo>
                <a:lnTo>
                  <a:pt x="5244560" y="816247"/>
                </a:lnTo>
                <a:lnTo>
                  <a:pt x="5232482" y="809648"/>
                </a:lnTo>
                <a:close/>
              </a:path>
              <a:path w="7648194" h="1466971">
                <a:moveTo>
                  <a:pt x="5192527" y="793491"/>
                </a:moveTo>
                <a:lnTo>
                  <a:pt x="5178631" y="789268"/>
                </a:lnTo>
                <a:lnTo>
                  <a:pt x="5121137" y="790274"/>
                </a:lnTo>
                <a:lnTo>
                  <a:pt x="5133574" y="792238"/>
                </a:lnTo>
                <a:lnTo>
                  <a:pt x="5146689" y="794724"/>
                </a:lnTo>
                <a:lnTo>
                  <a:pt x="5206267" y="798285"/>
                </a:lnTo>
                <a:lnTo>
                  <a:pt x="5192527" y="793491"/>
                </a:lnTo>
                <a:close/>
              </a:path>
              <a:path w="7648194" h="1466971">
                <a:moveTo>
                  <a:pt x="5178631" y="789268"/>
                </a:moveTo>
                <a:lnTo>
                  <a:pt x="5164778" y="785601"/>
                </a:lnTo>
                <a:lnTo>
                  <a:pt x="5074293" y="786062"/>
                </a:lnTo>
                <a:lnTo>
                  <a:pt x="5086350" y="786505"/>
                </a:lnTo>
                <a:lnTo>
                  <a:pt x="5101590" y="788029"/>
                </a:lnTo>
                <a:lnTo>
                  <a:pt x="5109594" y="788813"/>
                </a:lnTo>
                <a:lnTo>
                  <a:pt x="5121137" y="790274"/>
                </a:lnTo>
                <a:lnTo>
                  <a:pt x="5178631" y="789268"/>
                </a:lnTo>
                <a:close/>
              </a:path>
              <a:path w="7648194" h="1466971">
                <a:moveTo>
                  <a:pt x="4165091" y="847465"/>
                </a:moveTo>
                <a:lnTo>
                  <a:pt x="4168140" y="846703"/>
                </a:lnTo>
                <a:lnTo>
                  <a:pt x="4170426" y="842131"/>
                </a:lnTo>
                <a:lnTo>
                  <a:pt x="4169664" y="837559"/>
                </a:lnTo>
                <a:lnTo>
                  <a:pt x="4171950" y="791077"/>
                </a:lnTo>
                <a:lnTo>
                  <a:pt x="4165091" y="783457"/>
                </a:lnTo>
                <a:lnTo>
                  <a:pt x="4159657" y="824214"/>
                </a:lnTo>
                <a:lnTo>
                  <a:pt x="4165506" y="831133"/>
                </a:lnTo>
                <a:lnTo>
                  <a:pt x="4157471" y="840607"/>
                </a:lnTo>
                <a:lnTo>
                  <a:pt x="4158233" y="844417"/>
                </a:lnTo>
                <a:lnTo>
                  <a:pt x="4159757" y="846703"/>
                </a:lnTo>
                <a:lnTo>
                  <a:pt x="4162805" y="848227"/>
                </a:lnTo>
                <a:lnTo>
                  <a:pt x="4165091" y="847465"/>
                </a:lnTo>
                <a:close/>
              </a:path>
              <a:path w="7648194" h="1466971">
                <a:moveTo>
                  <a:pt x="4157471" y="840607"/>
                </a:moveTo>
                <a:lnTo>
                  <a:pt x="4159657" y="824214"/>
                </a:lnTo>
                <a:lnTo>
                  <a:pt x="4157910" y="822148"/>
                </a:lnTo>
                <a:lnTo>
                  <a:pt x="4124898" y="816267"/>
                </a:lnTo>
                <a:lnTo>
                  <a:pt x="4135050" y="820989"/>
                </a:lnTo>
                <a:lnTo>
                  <a:pt x="4144097" y="827162"/>
                </a:lnTo>
                <a:lnTo>
                  <a:pt x="4151878" y="834924"/>
                </a:lnTo>
                <a:lnTo>
                  <a:pt x="4158233" y="844417"/>
                </a:lnTo>
                <a:lnTo>
                  <a:pt x="4157471" y="840607"/>
                </a:lnTo>
                <a:close/>
              </a:path>
              <a:path w="7648194" h="1466971">
                <a:moveTo>
                  <a:pt x="4149281" y="814716"/>
                </a:moveTo>
                <a:lnTo>
                  <a:pt x="4101913" y="810617"/>
                </a:lnTo>
                <a:lnTo>
                  <a:pt x="4113799" y="812856"/>
                </a:lnTo>
                <a:lnTo>
                  <a:pt x="4124898" y="816267"/>
                </a:lnTo>
                <a:lnTo>
                  <a:pt x="4157910" y="822148"/>
                </a:lnTo>
                <a:lnTo>
                  <a:pt x="4149281" y="814716"/>
                </a:lnTo>
                <a:close/>
              </a:path>
              <a:path w="7648194" h="1466971">
                <a:moveTo>
                  <a:pt x="863342" y="756502"/>
                </a:moveTo>
                <a:lnTo>
                  <a:pt x="848801" y="756330"/>
                </a:lnTo>
                <a:lnTo>
                  <a:pt x="819811" y="756182"/>
                </a:lnTo>
                <a:lnTo>
                  <a:pt x="776763" y="756184"/>
                </a:lnTo>
                <a:lnTo>
                  <a:pt x="728472" y="758311"/>
                </a:lnTo>
                <a:lnTo>
                  <a:pt x="863342" y="756502"/>
                </a:lnTo>
                <a:close/>
              </a:path>
              <a:path w="7648194" h="1466971">
                <a:moveTo>
                  <a:pt x="1138327" y="783863"/>
                </a:moveTo>
                <a:lnTo>
                  <a:pt x="1126512" y="840580"/>
                </a:lnTo>
                <a:lnTo>
                  <a:pt x="1120723" y="828319"/>
                </a:lnTo>
                <a:lnTo>
                  <a:pt x="1138327" y="783863"/>
                </a:lnTo>
                <a:lnTo>
                  <a:pt x="1139189" y="777361"/>
                </a:lnTo>
                <a:lnTo>
                  <a:pt x="1223771" y="777361"/>
                </a:lnTo>
                <a:lnTo>
                  <a:pt x="1178052" y="773551"/>
                </a:lnTo>
                <a:lnTo>
                  <a:pt x="1126235" y="775837"/>
                </a:lnTo>
                <a:lnTo>
                  <a:pt x="1132332" y="783457"/>
                </a:lnTo>
                <a:lnTo>
                  <a:pt x="1119514" y="826505"/>
                </a:lnTo>
                <a:lnTo>
                  <a:pt x="1116329" y="850513"/>
                </a:lnTo>
                <a:lnTo>
                  <a:pt x="1129283" y="848989"/>
                </a:lnTo>
                <a:lnTo>
                  <a:pt x="1129283" y="852037"/>
                </a:lnTo>
                <a:lnTo>
                  <a:pt x="1138327" y="783863"/>
                </a:lnTo>
                <a:close/>
              </a:path>
              <a:path w="7648194" h="1466971">
                <a:moveTo>
                  <a:pt x="1316735" y="787267"/>
                </a:moveTo>
                <a:lnTo>
                  <a:pt x="1222247" y="790315"/>
                </a:lnTo>
                <a:lnTo>
                  <a:pt x="1252220" y="793363"/>
                </a:lnTo>
                <a:lnTo>
                  <a:pt x="1305918" y="798824"/>
                </a:lnTo>
                <a:lnTo>
                  <a:pt x="1305836" y="799459"/>
                </a:lnTo>
                <a:lnTo>
                  <a:pt x="1318988" y="799459"/>
                </a:lnTo>
                <a:lnTo>
                  <a:pt x="1319071" y="798824"/>
                </a:lnTo>
                <a:lnTo>
                  <a:pt x="1319783" y="793363"/>
                </a:lnTo>
                <a:lnTo>
                  <a:pt x="1319021" y="790315"/>
                </a:lnTo>
              </a:path>
              <a:path w="7648194" h="1466971">
                <a:moveTo>
                  <a:pt x="1305836" y="799459"/>
                </a:moveTo>
                <a:lnTo>
                  <a:pt x="1302854" y="822319"/>
                </a:lnTo>
                <a:lnTo>
                  <a:pt x="1305305" y="822319"/>
                </a:lnTo>
                <a:lnTo>
                  <a:pt x="1312164" y="799459"/>
                </a:lnTo>
              </a:path>
              <a:path w="7648194" h="1466971">
                <a:moveTo>
                  <a:pt x="1312164" y="799459"/>
                </a:moveTo>
                <a:lnTo>
                  <a:pt x="1315623" y="814861"/>
                </a:lnTo>
                <a:lnTo>
                  <a:pt x="1315766" y="815498"/>
                </a:lnTo>
                <a:lnTo>
                  <a:pt x="1305305" y="822319"/>
                </a:lnTo>
                <a:lnTo>
                  <a:pt x="1316007" y="822319"/>
                </a:lnTo>
                <a:lnTo>
                  <a:pt x="1316896" y="815498"/>
                </a:lnTo>
                <a:lnTo>
                  <a:pt x="1316979" y="814861"/>
                </a:lnTo>
                <a:lnTo>
                  <a:pt x="1318988" y="799459"/>
                </a:lnTo>
              </a:path>
              <a:path w="7648194" h="1466971">
                <a:moveTo>
                  <a:pt x="1302854" y="822319"/>
                </a:moveTo>
                <a:lnTo>
                  <a:pt x="1302258" y="826891"/>
                </a:lnTo>
                <a:lnTo>
                  <a:pt x="1315211" y="828415"/>
                </a:lnTo>
                <a:lnTo>
                  <a:pt x="1315410" y="826891"/>
                </a:lnTo>
                <a:lnTo>
                  <a:pt x="1316007" y="822319"/>
                </a:lnTo>
              </a:path>
              <a:path w="7648194" h="1466971">
                <a:moveTo>
                  <a:pt x="1316735" y="787267"/>
                </a:moveTo>
                <a:lnTo>
                  <a:pt x="1313688" y="786505"/>
                </a:lnTo>
                <a:lnTo>
                  <a:pt x="1223771" y="777361"/>
                </a:lnTo>
                <a:lnTo>
                  <a:pt x="1138327" y="783863"/>
                </a:lnTo>
                <a:lnTo>
                  <a:pt x="1177289" y="786505"/>
                </a:lnTo>
                <a:lnTo>
                  <a:pt x="1222247" y="790315"/>
                </a:lnTo>
                <a:lnTo>
                  <a:pt x="1316735" y="787267"/>
                </a:lnTo>
                <a:close/>
              </a:path>
              <a:path w="7648194" h="1466971">
                <a:moveTo>
                  <a:pt x="1178052" y="773551"/>
                </a:moveTo>
                <a:lnTo>
                  <a:pt x="1133093" y="770503"/>
                </a:lnTo>
                <a:lnTo>
                  <a:pt x="1129283" y="769741"/>
                </a:lnTo>
                <a:lnTo>
                  <a:pt x="1126235" y="772027"/>
                </a:lnTo>
                <a:lnTo>
                  <a:pt x="1126235" y="775837"/>
                </a:lnTo>
                <a:lnTo>
                  <a:pt x="1178052" y="773551"/>
                </a:lnTo>
                <a:close/>
              </a:path>
              <a:path w="7648194" h="1466971">
                <a:moveTo>
                  <a:pt x="1312164" y="832987"/>
                </a:moveTo>
                <a:lnTo>
                  <a:pt x="1314982" y="831056"/>
                </a:lnTo>
                <a:lnTo>
                  <a:pt x="1315211" y="828415"/>
                </a:lnTo>
                <a:lnTo>
                  <a:pt x="1302258" y="829939"/>
                </a:lnTo>
                <a:lnTo>
                  <a:pt x="1303020" y="832225"/>
                </a:lnTo>
                <a:lnTo>
                  <a:pt x="1307591" y="834511"/>
                </a:lnTo>
                <a:lnTo>
                  <a:pt x="1310639" y="834511"/>
                </a:lnTo>
                <a:lnTo>
                  <a:pt x="1312164" y="832987"/>
                </a:lnTo>
                <a:close/>
              </a:path>
              <a:path w="7648194" h="1466971">
                <a:moveTo>
                  <a:pt x="1325626" y="824759"/>
                </a:moveTo>
                <a:lnTo>
                  <a:pt x="1336984" y="819423"/>
                </a:lnTo>
                <a:lnTo>
                  <a:pt x="1348939" y="814988"/>
                </a:lnTo>
                <a:lnTo>
                  <a:pt x="1361372" y="811392"/>
                </a:lnTo>
                <a:lnTo>
                  <a:pt x="1316979" y="814861"/>
                </a:lnTo>
                <a:lnTo>
                  <a:pt x="1315211" y="828415"/>
                </a:lnTo>
                <a:lnTo>
                  <a:pt x="1314982" y="831056"/>
                </a:lnTo>
                <a:lnTo>
                  <a:pt x="1325626" y="824759"/>
                </a:lnTo>
                <a:close/>
              </a:path>
              <a:path w="7648194" h="1466971">
                <a:moveTo>
                  <a:pt x="1361372" y="811392"/>
                </a:moveTo>
                <a:lnTo>
                  <a:pt x="1374163" y="808575"/>
                </a:lnTo>
                <a:lnTo>
                  <a:pt x="1387196" y="806475"/>
                </a:lnTo>
                <a:lnTo>
                  <a:pt x="1400350" y="805033"/>
                </a:lnTo>
                <a:lnTo>
                  <a:pt x="1338583" y="804734"/>
                </a:lnTo>
                <a:lnTo>
                  <a:pt x="1326891" y="809657"/>
                </a:lnTo>
                <a:lnTo>
                  <a:pt x="1316979" y="814861"/>
                </a:lnTo>
                <a:lnTo>
                  <a:pt x="1361372" y="811392"/>
                </a:lnTo>
                <a:close/>
              </a:path>
              <a:path w="7648194" h="1466971">
                <a:moveTo>
                  <a:pt x="1541976" y="805428"/>
                </a:moveTo>
                <a:lnTo>
                  <a:pt x="1528492" y="802127"/>
                </a:lnTo>
                <a:lnTo>
                  <a:pt x="1338583" y="804734"/>
                </a:lnTo>
                <a:lnTo>
                  <a:pt x="1400350" y="805033"/>
                </a:lnTo>
                <a:lnTo>
                  <a:pt x="1413508" y="804188"/>
                </a:lnTo>
                <a:lnTo>
                  <a:pt x="1426550" y="803878"/>
                </a:lnTo>
                <a:lnTo>
                  <a:pt x="1439359" y="804043"/>
                </a:lnTo>
                <a:lnTo>
                  <a:pt x="1451816" y="804622"/>
                </a:lnTo>
                <a:lnTo>
                  <a:pt x="1463802" y="805555"/>
                </a:lnTo>
                <a:lnTo>
                  <a:pt x="1541976" y="805428"/>
                </a:lnTo>
                <a:close/>
              </a:path>
              <a:path w="7648194" h="1466971">
                <a:moveTo>
                  <a:pt x="1528492" y="802127"/>
                </a:moveTo>
                <a:lnTo>
                  <a:pt x="1515420" y="799356"/>
                </a:lnTo>
                <a:lnTo>
                  <a:pt x="1502950" y="797106"/>
                </a:lnTo>
                <a:lnTo>
                  <a:pt x="1491270" y="795365"/>
                </a:lnTo>
                <a:lnTo>
                  <a:pt x="1363289" y="797402"/>
                </a:lnTo>
                <a:lnTo>
                  <a:pt x="1350748" y="800669"/>
                </a:lnTo>
                <a:lnTo>
                  <a:pt x="1338583" y="804734"/>
                </a:lnTo>
                <a:lnTo>
                  <a:pt x="1528492" y="802127"/>
                </a:lnTo>
                <a:close/>
              </a:path>
              <a:path w="7648194" h="1466971">
                <a:moveTo>
                  <a:pt x="1491270" y="795365"/>
                </a:moveTo>
                <a:lnTo>
                  <a:pt x="1480565" y="794125"/>
                </a:lnTo>
                <a:lnTo>
                  <a:pt x="1464564" y="792601"/>
                </a:lnTo>
                <a:lnTo>
                  <a:pt x="1453588" y="791771"/>
                </a:lnTo>
                <a:lnTo>
                  <a:pt x="1441088" y="791153"/>
                </a:lnTo>
                <a:lnTo>
                  <a:pt x="1402215" y="791780"/>
                </a:lnTo>
                <a:lnTo>
                  <a:pt x="1389118" y="793018"/>
                </a:lnTo>
                <a:lnTo>
                  <a:pt x="1376111" y="794872"/>
                </a:lnTo>
                <a:lnTo>
                  <a:pt x="1363289" y="797402"/>
                </a:lnTo>
                <a:lnTo>
                  <a:pt x="1491270" y="795365"/>
                </a:lnTo>
                <a:close/>
              </a:path>
              <a:path w="7648194" h="1466971">
                <a:moveTo>
                  <a:pt x="1441088" y="791153"/>
                </a:moveTo>
                <a:lnTo>
                  <a:pt x="1428296" y="790908"/>
                </a:lnTo>
                <a:lnTo>
                  <a:pt x="1415306" y="791097"/>
                </a:lnTo>
                <a:lnTo>
                  <a:pt x="1402215" y="791780"/>
                </a:lnTo>
                <a:lnTo>
                  <a:pt x="1441088" y="791153"/>
                </a:lnTo>
                <a:close/>
              </a:path>
              <a:path w="7648194" h="1466971">
                <a:moveTo>
                  <a:pt x="1668720" y="841534"/>
                </a:moveTo>
                <a:lnTo>
                  <a:pt x="1662683" y="877183"/>
                </a:lnTo>
                <a:lnTo>
                  <a:pt x="1658235" y="869791"/>
                </a:lnTo>
                <a:lnTo>
                  <a:pt x="1668720" y="841534"/>
                </a:lnTo>
                <a:lnTo>
                  <a:pt x="1669541" y="835273"/>
                </a:lnTo>
                <a:lnTo>
                  <a:pt x="1814321" y="848227"/>
                </a:lnTo>
                <a:lnTo>
                  <a:pt x="1660397" y="828415"/>
                </a:lnTo>
                <a:lnTo>
                  <a:pt x="1657349" y="829939"/>
                </a:lnTo>
                <a:lnTo>
                  <a:pt x="1656588" y="833749"/>
                </a:lnTo>
                <a:lnTo>
                  <a:pt x="1661921" y="840607"/>
                </a:lnTo>
                <a:lnTo>
                  <a:pt x="1652707" y="862849"/>
                </a:lnTo>
                <a:lnTo>
                  <a:pt x="1650491" y="879469"/>
                </a:lnTo>
                <a:lnTo>
                  <a:pt x="1663445" y="881755"/>
                </a:lnTo>
                <a:lnTo>
                  <a:pt x="1668720" y="841534"/>
                </a:lnTo>
                <a:close/>
              </a:path>
              <a:path w="7648194" h="1466971">
                <a:moveTo>
                  <a:pt x="1919464" y="875722"/>
                </a:moveTo>
                <a:lnTo>
                  <a:pt x="1892045" y="1090543"/>
                </a:lnTo>
                <a:lnTo>
                  <a:pt x="1883015" y="1060887"/>
                </a:lnTo>
                <a:lnTo>
                  <a:pt x="1819655" y="852799"/>
                </a:lnTo>
                <a:lnTo>
                  <a:pt x="1818893" y="850513"/>
                </a:lnTo>
                <a:lnTo>
                  <a:pt x="1807464" y="856609"/>
                </a:lnTo>
                <a:lnTo>
                  <a:pt x="1812797" y="861181"/>
                </a:lnTo>
                <a:lnTo>
                  <a:pt x="1879091" y="1092067"/>
                </a:lnTo>
                <a:lnTo>
                  <a:pt x="1892045" y="1093591"/>
                </a:lnTo>
                <a:lnTo>
                  <a:pt x="1919464" y="875722"/>
                </a:lnTo>
                <a:close/>
              </a:path>
              <a:path w="7648194" h="1466971">
                <a:moveTo>
                  <a:pt x="1807464" y="856609"/>
                </a:moveTo>
                <a:lnTo>
                  <a:pt x="1818893" y="850513"/>
                </a:lnTo>
                <a:lnTo>
                  <a:pt x="1814321" y="848227"/>
                </a:lnTo>
                <a:lnTo>
                  <a:pt x="1668720" y="841534"/>
                </a:lnTo>
                <a:lnTo>
                  <a:pt x="1808671" y="860618"/>
                </a:lnTo>
                <a:lnTo>
                  <a:pt x="1812797" y="861181"/>
                </a:lnTo>
                <a:lnTo>
                  <a:pt x="1807464" y="856609"/>
                </a:lnTo>
                <a:close/>
              </a:path>
              <a:path w="7648194" h="1466971">
                <a:moveTo>
                  <a:pt x="1658111" y="887089"/>
                </a:moveTo>
                <a:lnTo>
                  <a:pt x="1661159" y="886327"/>
                </a:lnTo>
                <a:lnTo>
                  <a:pt x="1663445" y="881755"/>
                </a:lnTo>
                <a:lnTo>
                  <a:pt x="1650491" y="879469"/>
                </a:lnTo>
                <a:lnTo>
                  <a:pt x="1651253" y="884041"/>
                </a:lnTo>
                <a:lnTo>
                  <a:pt x="1652777" y="886327"/>
                </a:lnTo>
                <a:lnTo>
                  <a:pt x="1655826" y="887851"/>
                </a:lnTo>
                <a:lnTo>
                  <a:pt x="1658111" y="887089"/>
                </a:lnTo>
                <a:close/>
              </a:path>
              <a:path w="7648194" h="1466971">
                <a:moveTo>
                  <a:pt x="1650491" y="879469"/>
                </a:moveTo>
                <a:lnTo>
                  <a:pt x="1652707" y="862849"/>
                </a:lnTo>
                <a:lnTo>
                  <a:pt x="1637466" y="865626"/>
                </a:lnTo>
                <a:lnTo>
                  <a:pt x="1645237" y="874481"/>
                </a:lnTo>
                <a:lnTo>
                  <a:pt x="1651253" y="884041"/>
                </a:lnTo>
                <a:lnTo>
                  <a:pt x="1650491" y="879469"/>
                </a:lnTo>
                <a:close/>
              </a:path>
              <a:path w="7648194" h="1466971">
                <a:moveTo>
                  <a:pt x="1652707" y="862849"/>
                </a:moveTo>
                <a:lnTo>
                  <a:pt x="1650948" y="860640"/>
                </a:lnTo>
                <a:lnTo>
                  <a:pt x="1642195" y="852118"/>
                </a:lnTo>
                <a:lnTo>
                  <a:pt x="1632166" y="844217"/>
                </a:lnTo>
                <a:lnTo>
                  <a:pt x="1621047" y="836926"/>
                </a:lnTo>
                <a:lnTo>
                  <a:pt x="1580054" y="831317"/>
                </a:lnTo>
                <a:lnTo>
                  <a:pt x="1593273" y="836905"/>
                </a:lnTo>
                <a:lnTo>
                  <a:pt x="1605845" y="843113"/>
                </a:lnTo>
                <a:lnTo>
                  <a:pt x="1617549" y="849958"/>
                </a:lnTo>
                <a:lnTo>
                  <a:pt x="1628163" y="857457"/>
                </a:lnTo>
                <a:lnTo>
                  <a:pt x="1637466" y="865626"/>
                </a:lnTo>
                <a:lnTo>
                  <a:pt x="1652707" y="862849"/>
                </a:lnTo>
                <a:close/>
              </a:path>
              <a:path w="7648194" h="1466971">
                <a:moveTo>
                  <a:pt x="1609026" y="830234"/>
                </a:moveTo>
                <a:lnTo>
                  <a:pt x="1596292" y="824133"/>
                </a:lnTo>
                <a:lnTo>
                  <a:pt x="1583032" y="818612"/>
                </a:lnTo>
                <a:lnTo>
                  <a:pt x="1525138" y="814832"/>
                </a:lnTo>
                <a:lnTo>
                  <a:pt x="1538730" y="818107"/>
                </a:lnTo>
                <a:lnTo>
                  <a:pt x="1552561" y="821935"/>
                </a:lnTo>
                <a:lnTo>
                  <a:pt x="1566410" y="826333"/>
                </a:lnTo>
                <a:lnTo>
                  <a:pt x="1580054" y="831317"/>
                </a:lnTo>
                <a:lnTo>
                  <a:pt x="1621047" y="836926"/>
                </a:lnTo>
                <a:lnTo>
                  <a:pt x="1609026" y="830234"/>
                </a:lnTo>
                <a:close/>
              </a:path>
              <a:path w="7648194" h="1466971">
                <a:moveTo>
                  <a:pt x="1569434" y="813660"/>
                </a:moveTo>
                <a:lnTo>
                  <a:pt x="1555686" y="809269"/>
                </a:lnTo>
                <a:lnTo>
                  <a:pt x="1499555" y="809874"/>
                </a:lnTo>
                <a:lnTo>
                  <a:pt x="1512006" y="812093"/>
                </a:lnTo>
                <a:lnTo>
                  <a:pt x="1525138" y="814832"/>
                </a:lnTo>
                <a:lnTo>
                  <a:pt x="1583032" y="818612"/>
                </a:lnTo>
                <a:lnTo>
                  <a:pt x="1569434" y="813660"/>
                </a:lnTo>
                <a:close/>
              </a:path>
              <a:path w="7648194" h="1466971">
                <a:moveTo>
                  <a:pt x="1555686" y="809269"/>
                </a:moveTo>
                <a:lnTo>
                  <a:pt x="1541976" y="805428"/>
                </a:lnTo>
                <a:lnTo>
                  <a:pt x="1463802" y="805555"/>
                </a:lnTo>
                <a:lnTo>
                  <a:pt x="1479041" y="807079"/>
                </a:lnTo>
                <a:lnTo>
                  <a:pt x="1488007" y="808158"/>
                </a:lnTo>
                <a:lnTo>
                  <a:pt x="1499555" y="809874"/>
                </a:lnTo>
                <a:lnTo>
                  <a:pt x="1555686" y="809269"/>
                </a:lnTo>
                <a:close/>
              </a:path>
              <a:path w="7648194" h="1466971">
                <a:moveTo>
                  <a:pt x="1129283" y="855085"/>
                </a:moveTo>
                <a:lnTo>
                  <a:pt x="1129283" y="848989"/>
                </a:lnTo>
                <a:lnTo>
                  <a:pt x="1116329" y="850513"/>
                </a:lnTo>
                <a:lnTo>
                  <a:pt x="1117091" y="852799"/>
                </a:lnTo>
                <a:lnTo>
                  <a:pt x="1117853" y="855847"/>
                </a:lnTo>
                <a:lnTo>
                  <a:pt x="1123949" y="857371"/>
                </a:lnTo>
                <a:lnTo>
                  <a:pt x="1126997" y="857371"/>
                </a:lnTo>
                <a:lnTo>
                  <a:pt x="1129283" y="855085"/>
                </a:lnTo>
                <a:close/>
              </a:path>
              <a:path w="7648194" h="1466971">
                <a:moveTo>
                  <a:pt x="1116329" y="850513"/>
                </a:moveTo>
                <a:lnTo>
                  <a:pt x="1119514" y="826505"/>
                </a:lnTo>
                <a:lnTo>
                  <a:pt x="1097042" y="817970"/>
                </a:lnTo>
                <a:lnTo>
                  <a:pt x="1105348" y="828179"/>
                </a:lnTo>
                <a:lnTo>
                  <a:pt x="1112101" y="839769"/>
                </a:lnTo>
                <a:lnTo>
                  <a:pt x="1117091" y="852799"/>
                </a:lnTo>
                <a:lnTo>
                  <a:pt x="1116329" y="850513"/>
                </a:lnTo>
                <a:close/>
              </a:path>
              <a:path w="7648194" h="1466971">
                <a:moveTo>
                  <a:pt x="1113378" y="817297"/>
                </a:moveTo>
                <a:lnTo>
                  <a:pt x="1104664" y="807469"/>
                </a:lnTo>
                <a:lnTo>
                  <a:pt x="1094768" y="798788"/>
                </a:lnTo>
                <a:lnTo>
                  <a:pt x="1083879" y="791208"/>
                </a:lnTo>
                <a:lnTo>
                  <a:pt x="1039626" y="785647"/>
                </a:lnTo>
                <a:lnTo>
                  <a:pt x="1052523" y="789808"/>
                </a:lnTo>
                <a:lnTo>
                  <a:pt x="1064924" y="795063"/>
                </a:lnTo>
                <a:lnTo>
                  <a:pt x="1076619" y="801470"/>
                </a:lnTo>
                <a:lnTo>
                  <a:pt x="1087395" y="809087"/>
                </a:lnTo>
                <a:lnTo>
                  <a:pt x="1097042" y="817970"/>
                </a:lnTo>
                <a:lnTo>
                  <a:pt x="1119514" y="826505"/>
                </a:lnTo>
                <a:lnTo>
                  <a:pt x="1113378" y="817297"/>
                </a:lnTo>
                <a:close/>
              </a:path>
              <a:path w="7648194" h="1466971">
                <a:moveTo>
                  <a:pt x="1072183" y="784683"/>
                </a:moveTo>
                <a:lnTo>
                  <a:pt x="1059868" y="779168"/>
                </a:lnTo>
                <a:lnTo>
                  <a:pt x="1018793" y="781171"/>
                </a:lnTo>
                <a:lnTo>
                  <a:pt x="1026445" y="782524"/>
                </a:lnTo>
                <a:lnTo>
                  <a:pt x="1039626" y="785647"/>
                </a:lnTo>
                <a:lnTo>
                  <a:pt x="1083879" y="791208"/>
                </a:lnTo>
                <a:lnTo>
                  <a:pt x="1072183" y="784683"/>
                </a:lnTo>
                <a:close/>
              </a:path>
              <a:path w="7648194" h="1466971">
                <a:moveTo>
                  <a:pt x="1059868" y="779168"/>
                </a:moveTo>
                <a:lnTo>
                  <a:pt x="1047121" y="774616"/>
                </a:lnTo>
                <a:lnTo>
                  <a:pt x="977198" y="775484"/>
                </a:lnTo>
                <a:lnTo>
                  <a:pt x="991208" y="777117"/>
                </a:lnTo>
                <a:lnTo>
                  <a:pt x="1005079" y="779006"/>
                </a:lnTo>
                <a:lnTo>
                  <a:pt x="1018793" y="781171"/>
                </a:lnTo>
                <a:lnTo>
                  <a:pt x="1059868" y="779168"/>
                </a:lnTo>
                <a:close/>
              </a:path>
              <a:path w="7648194" h="1466971">
                <a:moveTo>
                  <a:pt x="1047121" y="774616"/>
                </a:moveTo>
                <a:lnTo>
                  <a:pt x="1034129" y="770981"/>
                </a:lnTo>
                <a:lnTo>
                  <a:pt x="920114" y="771150"/>
                </a:lnTo>
                <a:lnTo>
                  <a:pt x="934507" y="771942"/>
                </a:lnTo>
                <a:lnTo>
                  <a:pt x="948830" y="772915"/>
                </a:lnTo>
                <a:lnTo>
                  <a:pt x="963066" y="774090"/>
                </a:lnTo>
                <a:lnTo>
                  <a:pt x="977198" y="775484"/>
                </a:lnTo>
                <a:lnTo>
                  <a:pt x="1047121" y="774616"/>
                </a:lnTo>
                <a:close/>
              </a:path>
              <a:path w="7648194" h="1466971">
                <a:moveTo>
                  <a:pt x="1034129" y="770981"/>
                </a:moveTo>
                <a:lnTo>
                  <a:pt x="1021079" y="768217"/>
                </a:lnTo>
                <a:lnTo>
                  <a:pt x="847711" y="769277"/>
                </a:lnTo>
                <a:lnTo>
                  <a:pt x="862192" y="769436"/>
                </a:lnTo>
                <a:lnTo>
                  <a:pt x="876690" y="769684"/>
                </a:lnTo>
                <a:lnTo>
                  <a:pt x="891188" y="770040"/>
                </a:lnTo>
                <a:lnTo>
                  <a:pt x="905668" y="770523"/>
                </a:lnTo>
                <a:lnTo>
                  <a:pt x="920114" y="771150"/>
                </a:lnTo>
                <a:lnTo>
                  <a:pt x="1034129" y="770981"/>
                </a:lnTo>
                <a:close/>
              </a:path>
              <a:path w="7648194" h="1466971">
                <a:moveTo>
                  <a:pt x="818870" y="769151"/>
                </a:moveTo>
                <a:lnTo>
                  <a:pt x="1021079" y="768217"/>
                </a:lnTo>
                <a:lnTo>
                  <a:pt x="1007159" y="766080"/>
                </a:lnTo>
                <a:lnTo>
                  <a:pt x="739980" y="769025"/>
                </a:lnTo>
                <a:lnTo>
                  <a:pt x="776173" y="769167"/>
                </a:lnTo>
                <a:lnTo>
                  <a:pt x="818870" y="769151"/>
                </a:lnTo>
                <a:close/>
              </a:path>
              <a:path w="7648194" h="1466971">
                <a:moveTo>
                  <a:pt x="1021079" y="768217"/>
                </a:moveTo>
                <a:lnTo>
                  <a:pt x="818870" y="769151"/>
                </a:lnTo>
                <a:lnTo>
                  <a:pt x="847711" y="769277"/>
                </a:lnTo>
                <a:lnTo>
                  <a:pt x="1021079" y="768217"/>
                </a:lnTo>
                <a:close/>
              </a:path>
              <a:path w="7648194" h="1466971">
                <a:moveTo>
                  <a:pt x="682260" y="1223131"/>
                </a:moveTo>
                <a:lnTo>
                  <a:pt x="739980" y="769025"/>
                </a:lnTo>
                <a:lnTo>
                  <a:pt x="1007159" y="766080"/>
                </a:lnTo>
                <a:lnTo>
                  <a:pt x="993114" y="764212"/>
                </a:lnTo>
                <a:lnTo>
                  <a:pt x="740663" y="763645"/>
                </a:lnTo>
                <a:lnTo>
                  <a:pt x="734568" y="768979"/>
                </a:lnTo>
                <a:lnTo>
                  <a:pt x="669689" y="1223131"/>
                </a:lnTo>
                <a:lnTo>
                  <a:pt x="682260" y="1223131"/>
                </a:lnTo>
                <a:close/>
              </a:path>
              <a:path w="7648194" h="1466971">
                <a:moveTo>
                  <a:pt x="669689" y="1223131"/>
                </a:moveTo>
                <a:lnTo>
                  <a:pt x="734568" y="768979"/>
                </a:lnTo>
                <a:lnTo>
                  <a:pt x="740663" y="763645"/>
                </a:lnTo>
                <a:lnTo>
                  <a:pt x="993114" y="764212"/>
                </a:lnTo>
                <a:lnTo>
                  <a:pt x="978957" y="762593"/>
                </a:lnTo>
                <a:lnTo>
                  <a:pt x="727710" y="762121"/>
                </a:lnTo>
                <a:lnTo>
                  <a:pt x="669113" y="1223131"/>
                </a:lnTo>
                <a:lnTo>
                  <a:pt x="669689" y="1223131"/>
                </a:lnTo>
                <a:close/>
              </a:path>
              <a:path w="7648194" h="1466971">
                <a:moveTo>
                  <a:pt x="1919464" y="875722"/>
                </a:moveTo>
                <a:lnTo>
                  <a:pt x="1920239" y="869563"/>
                </a:lnTo>
                <a:lnTo>
                  <a:pt x="2049779" y="880231"/>
                </a:lnTo>
                <a:lnTo>
                  <a:pt x="1914905" y="861943"/>
                </a:lnTo>
                <a:lnTo>
                  <a:pt x="1908809" y="864229"/>
                </a:lnTo>
                <a:lnTo>
                  <a:pt x="1907285" y="868039"/>
                </a:lnTo>
                <a:lnTo>
                  <a:pt x="1913382" y="874897"/>
                </a:lnTo>
                <a:lnTo>
                  <a:pt x="1883015" y="1060887"/>
                </a:lnTo>
                <a:lnTo>
                  <a:pt x="1892045" y="1090543"/>
                </a:lnTo>
                <a:lnTo>
                  <a:pt x="1919464" y="875722"/>
                </a:lnTo>
                <a:close/>
              </a:path>
              <a:path w="7648194" h="1466971">
                <a:moveTo>
                  <a:pt x="1891283" y="1096639"/>
                </a:moveTo>
                <a:lnTo>
                  <a:pt x="1892045" y="1093591"/>
                </a:lnTo>
                <a:lnTo>
                  <a:pt x="1879091" y="1092067"/>
                </a:lnTo>
                <a:lnTo>
                  <a:pt x="1879091" y="1094353"/>
                </a:lnTo>
                <a:lnTo>
                  <a:pt x="1880615" y="1097401"/>
                </a:lnTo>
                <a:lnTo>
                  <a:pt x="1885949" y="1098925"/>
                </a:lnTo>
                <a:lnTo>
                  <a:pt x="1888997" y="1098925"/>
                </a:lnTo>
                <a:lnTo>
                  <a:pt x="1891283" y="1096639"/>
                </a:lnTo>
                <a:close/>
              </a:path>
              <a:path w="7648194" h="1466971">
                <a:moveTo>
                  <a:pt x="1879091" y="1092067"/>
                </a:moveTo>
                <a:lnTo>
                  <a:pt x="1812797" y="861181"/>
                </a:lnTo>
                <a:lnTo>
                  <a:pt x="1808671" y="860618"/>
                </a:lnTo>
                <a:lnTo>
                  <a:pt x="1879091" y="1094353"/>
                </a:lnTo>
                <a:lnTo>
                  <a:pt x="1879091" y="1092067"/>
                </a:lnTo>
                <a:close/>
              </a:path>
              <a:path w="7648194" h="1466971">
                <a:moveTo>
                  <a:pt x="2233422" y="904615"/>
                </a:moveTo>
                <a:lnTo>
                  <a:pt x="2145791" y="906139"/>
                </a:lnTo>
                <a:lnTo>
                  <a:pt x="2158452" y="907663"/>
                </a:lnTo>
                <a:lnTo>
                  <a:pt x="2183774" y="910711"/>
                </a:lnTo>
                <a:lnTo>
                  <a:pt x="2221955" y="915307"/>
                </a:lnTo>
                <a:lnTo>
                  <a:pt x="2221859" y="916045"/>
                </a:lnTo>
                <a:lnTo>
                  <a:pt x="2235012" y="916045"/>
                </a:lnTo>
                <a:lnTo>
                  <a:pt x="2235108" y="915307"/>
                </a:lnTo>
                <a:lnTo>
                  <a:pt x="2235708" y="910711"/>
                </a:lnTo>
                <a:lnTo>
                  <a:pt x="2234946" y="907663"/>
                </a:lnTo>
                <a:lnTo>
                  <a:pt x="2234184" y="906139"/>
                </a:lnTo>
              </a:path>
              <a:path w="7648194" h="1466971">
                <a:moveTo>
                  <a:pt x="2221859" y="916045"/>
                </a:moveTo>
                <a:lnTo>
                  <a:pt x="2218778" y="939667"/>
                </a:lnTo>
                <a:lnTo>
                  <a:pt x="2221229" y="939667"/>
                </a:lnTo>
                <a:lnTo>
                  <a:pt x="2228088" y="916045"/>
                </a:lnTo>
              </a:path>
              <a:path w="7648194" h="1466971">
                <a:moveTo>
                  <a:pt x="2228088" y="916045"/>
                </a:moveTo>
                <a:lnTo>
                  <a:pt x="2230649" y="932371"/>
                </a:lnTo>
                <a:lnTo>
                  <a:pt x="2230819" y="933453"/>
                </a:lnTo>
                <a:lnTo>
                  <a:pt x="2221229" y="939667"/>
                </a:lnTo>
                <a:lnTo>
                  <a:pt x="2231931" y="939667"/>
                </a:lnTo>
                <a:lnTo>
                  <a:pt x="2232741" y="933453"/>
                </a:lnTo>
                <a:lnTo>
                  <a:pt x="2232882" y="932371"/>
                </a:lnTo>
                <a:lnTo>
                  <a:pt x="2235012" y="916045"/>
                </a:lnTo>
              </a:path>
              <a:path w="7648194" h="1466971">
                <a:moveTo>
                  <a:pt x="2218778" y="939667"/>
                </a:moveTo>
                <a:lnTo>
                  <a:pt x="2218182" y="944239"/>
                </a:lnTo>
                <a:lnTo>
                  <a:pt x="2231135" y="945763"/>
                </a:lnTo>
                <a:lnTo>
                  <a:pt x="2231334" y="944239"/>
                </a:lnTo>
                <a:lnTo>
                  <a:pt x="2231931" y="939667"/>
                </a:lnTo>
              </a:path>
              <a:path w="7648194" h="1466971">
                <a:moveTo>
                  <a:pt x="2233422" y="904615"/>
                </a:moveTo>
                <a:lnTo>
                  <a:pt x="2229611" y="903853"/>
                </a:lnTo>
                <a:lnTo>
                  <a:pt x="2065020" y="882517"/>
                </a:lnTo>
                <a:lnTo>
                  <a:pt x="2048255" y="893185"/>
                </a:lnTo>
                <a:lnTo>
                  <a:pt x="2063495" y="895471"/>
                </a:lnTo>
                <a:lnTo>
                  <a:pt x="2145791" y="906139"/>
                </a:lnTo>
                <a:lnTo>
                  <a:pt x="2233422" y="904615"/>
                </a:lnTo>
                <a:close/>
              </a:path>
              <a:path w="7648194" h="1466971">
                <a:moveTo>
                  <a:pt x="2065020" y="882517"/>
                </a:moveTo>
                <a:lnTo>
                  <a:pt x="2049779" y="880231"/>
                </a:lnTo>
                <a:lnTo>
                  <a:pt x="1920239" y="869563"/>
                </a:lnTo>
                <a:lnTo>
                  <a:pt x="1919464" y="875722"/>
                </a:lnTo>
                <a:lnTo>
                  <a:pt x="2048255" y="893185"/>
                </a:lnTo>
                <a:lnTo>
                  <a:pt x="2065020" y="882517"/>
                </a:lnTo>
                <a:close/>
              </a:path>
              <a:path w="7648194" h="1466971">
                <a:moveTo>
                  <a:pt x="2228088" y="950335"/>
                </a:moveTo>
                <a:lnTo>
                  <a:pt x="2237722" y="944298"/>
                </a:lnTo>
                <a:lnTo>
                  <a:pt x="2231135" y="945763"/>
                </a:lnTo>
                <a:lnTo>
                  <a:pt x="2218182" y="946525"/>
                </a:lnTo>
                <a:lnTo>
                  <a:pt x="2218943" y="949573"/>
                </a:lnTo>
                <a:lnTo>
                  <a:pt x="2223516" y="951859"/>
                </a:lnTo>
                <a:lnTo>
                  <a:pt x="2228088" y="950335"/>
                </a:lnTo>
                <a:close/>
              </a:path>
              <a:path w="7648194" h="1466971">
                <a:moveTo>
                  <a:pt x="2237722" y="944298"/>
                </a:moveTo>
                <a:lnTo>
                  <a:pt x="2248097" y="939080"/>
                </a:lnTo>
                <a:lnTo>
                  <a:pt x="2259134" y="934639"/>
                </a:lnTo>
                <a:lnTo>
                  <a:pt x="2270757" y="930936"/>
                </a:lnTo>
                <a:lnTo>
                  <a:pt x="2282888" y="927930"/>
                </a:lnTo>
                <a:lnTo>
                  <a:pt x="2295451" y="925581"/>
                </a:lnTo>
                <a:lnTo>
                  <a:pt x="2241130" y="928045"/>
                </a:lnTo>
                <a:lnTo>
                  <a:pt x="2232882" y="932371"/>
                </a:lnTo>
                <a:lnTo>
                  <a:pt x="2231135" y="945763"/>
                </a:lnTo>
                <a:lnTo>
                  <a:pt x="2237722" y="944298"/>
                </a:lnTo>
                <a:close/>
              </a:path>
              <a:path w="7648194" h="1466971">
                <a:moveTo>
                  <a:pt x="2295451" y="925581"/>
                </a:moveTo>
                <a:lnTo>
                  <a:pt x="2308368" y="923847"/>
                </a:lnTo>
                <a:lnTo>
                  <a:pt x="2321562" y="922689"/>
                </a:lnTo>
                <a:lnTo>
                  <a:pt x="2252086" y="923403"/>
                </a:lnTo>
                <a:lnTo>
                  <a:pt x="2241130" y="928045"/>
                </a:lnTo>
                <a:lnTo>
                  <a:pt x="2295451" y="925581"/>
                </a:lnTo>
                <a:close/>
              </a:path>
              <a:path w="7648194" h="1466971">
                <a:moveTo>
                  <a:pt x="2321562" y="922689"/>
                </a:moveTo>
                <a:lnTo>
                  <a:pt x="2334957" y="922066"/>
                </a:lnTo>
                <a:lnTo>
                  <a:pt x="2348474" y="921936"/>
                </a:lnTo>
                <a:lnTo>
                  <a:pt x="2462021" y="922903"/>
                </a:lnTo>
                <a:lnTo>
                  <a:pt x="2454036" y="921133"/>
                </a:lnTo>
                <a:lnTo>
                  <a:pt x="2263614" y="919487"/>
                </a:lnTo>
                <a:lnTo>
                  <a:pt x="2252086" y="923403"/>
                </a:lnTo>
                <a:lnTo>
                  <a:pt x="2321562" y="922689"/>
                </a:lnTo>
                <a:close/>
              </a:path>
              <a:path w="7648194" h="1466971">
                <a:moveTo>
                  <a:pt x="2442945" y="918882"/>
                </a:moveTo>
                <a:lnTo>
                  <a:pt x="2431299" y="916766"/>
                </a:lnTo>
                <a:lnTo>
                  <a:pt x="2419174" y="914824"/>
                </a:lnTo>
                <a:lnTo>
                  <a:pt x="2406646" y="913097"/>
                </a:lnTo>
                <a:lnTo>
                  <a:pt x="2393788" y="911622"/>
                </a:lnTo>
                <a:lnTo>
                  <a:pt x="2380676" y="910441"/>
                </a:lnTo>
                <a:lnTo>
                  <a:pt x="2300871" y="911707"/>
                </a:lnTo>
                <a:lnTo>
                  <a:pt x="2288081" y="913679"/>
                </a:lnTo>
                <a:lnTo>
                  <a:pt x="2275637" y="916259"/>
                </a:lnTo>
                <a:lnTo>
                  <a:pt x="2263614" y="919487"/>
                </a:lnTo>
                <a:lnTo>
                  <a:pt x="2454036" y="921133"/>
                </a:lnTo>
                <a:lnTo>
                  <a:pt x="2442945" y="918882"/>
                </a:lnTo>
                <a:close/>
              </a:path>
              <a:path w="7648194" h="1466971">
                <a:moveTo>
                  <a:pt x="2380676" y="910441"/>
                </a:moveTo>
                <a:lnTo>
                  <a:pt x="2367385" y="909591"/>
                </a:lnTo>
                <a:lnTo>
                  <a:pt x="2353991" y="909113"/>
                </a:lnTo>
                <a:lnTo>
                  <a:pt x="2340567" y="909046"/>
                </a:lnTo>
                <a:lnTo>
                  <a:pt x="2327189" y="909430"/>
                </a:lnTo>
                <a:lnTo>
                  <a:pt x="2313932" y="910304"/>
                </a:lnTo>
                <a:lnTo>
                  <a:pt x="2300871" y="911707"/>
                </a:lnTo>
                <a:lnTo>
                  <a:pt x="2380676" y="910441"/>
                </a:lnTo>
                <a:close/>
              </a:path>
              <a:path w="7648194" h="1466971">
                <a:moveTo>
                  <a:pt x="1770982" y="1223131"/>
                </a:moveTo>
                <a:lnTo>
                  <a:pt x="1781142" y="1160131"/>
                </a:lnTo>
                <a:lnTo>
                  <a:pt x="1785365" y="1127119"/>
                </a:lnTo>
                <a:lnTo>
                  <a:pt x="1785365" y="1124833"/>
                </a:lnTo>
                <a:lnTo>
                  <a:pt x="1784603" y="1121785"/>
                </a:lnTo>
                <a:lnTo>
                  <a:pt x="1781555" y="1119499"/>
                </a:lnTo>
                <a:lnTo>
                  <a:pt x="1778508" y="1119499"/>
                </a:lnTo>
                <a:lnTo>
                  <a:pt x="1775459" y="1120261"/>
                </a:lnTo>
                <a:lnTo>
                  <a:pt x="1772411" y="1122547"/>
                </a:lnTo>
                <a:lnTo>
                  <a:pt x="1772411" y="1127881"/>
                </a:lnTo>
                <a:lnTo>
                  <a:pt x="1760097" y="1223131"/>
                </a:lnTo>
                <a:lnTo>
                  <a:pt x="1770982" y="1223131"/>
                </a:lnTo>
                <a:close/>
              </a:path>
              <a:path w="7648194" h="1466971">
                <a:moveTo>
                  <a:pt x="1811975" y="1223131"/>
                </a:moveTo>
                <a:lnTo>
                  <a:pt x="1785365" y="1124833"/>
                </a:lnTo>
                <a:lnTo>
                  <a:pt x="1785365" y="1127119"/>
                </a:lnTo>
                <a:lnTo>
                  <a:pt x="1781142" y="1160131"/>
                </a:lnTo>
                <a:lnTo>
                  <a:pt x="1798196" y="1223131"/>
                </a:lnTo>
                <a:lnTo>
                  <a:pt x="1811975" y="1223131"/>
                </a:lnTo>
                <a:close/>
              </a:path>
              <a:path w="7648194" h="1466971">
                <a:moveTo>
                  <a:pt x="2561297" y="1223131"/>
                </a:moveTo>
                <a:lnTo>
                  <a:pt x="2554986" y="1211701"/>
                </a:lnTo>
                <a:lnTo>
                  <a:pt x="2550692" y="1206009"/>
                </a:lnTo>
                <a:lnTo>
                  <a:pt x="2542636" y="1196934"/>
                </a:lnTo>
                <a:lnTo>
                  <a:pt x="2533517" y="1188194"/>
                </a:lnTo>
                <a:lnTo>
                  <a:pt x="2523552" y="1179780"/>
                </a:lnTo>
                <a:lnTo>
                  <a:pt x="2512957" y="1171684"/>
                </a:lnTo>
                <a:lnTo>
                  <a:pt x="2501949" y="1163901"/>
                </a:lnTo>
                <a:lnTo>
                  <a:pt x="2490746" y="1156422"/>
                </a:lnTo>
                <a:lnTo>
                  <a:pt x="2479563" y="1149240"/>
                </a:lnTo>
                <a:lnTo>
                  <a:pt x="2468617" y="1142348"/>
                </a:lnTo>
                <a:lnTo>
                  <a:pt x="2458126" y="1135739"/>
                </a:lnTo>
                <a:lnTo>
                  <a:pt x="2448305" y="1129405"/>
                </a:lnTo>
                <a:lnTo>
                  <a:pt x="2419747" y="1129477"/>
                </a:lnTo>
                <a:lnTo>
                  <a:pt x="2432630" y="1136833"/>
                </a:lnTo>
                <a:lnTo>
                  <a:pt x="2445779" y="1144308"/>
                </a:lnTo>
                <a:lnTo>
                  <a:pt x="2459001" y="1151917"/>
                </a:lnTo>
                <a:lnTo>
                  <a:pt x="2472104" y="1159674"/>
                </a:lnTo>
                <a:lnTo>
                  <a:pt x="2484896" y="1167593"/>
                </a:lnTo>
                <a:lnTo>
                  <a:pt x="2497183" y="1175688"/>
                </a:lnTo>
                <a:lnTo>
                  <a:pt x="2508774" y="1183975"/>
                </a:lnTo>
                <a:lnTo>
                  <a:pt x="2519475" y="1192467"/>
                </a:lnTo>
                <a:lnTo>
                  <a:pt x="2529095" y="1201180"/>
                </a:lnTo>
                <a:lnTo>
                  <a:pt x="2537440" y="1210126"/>
                </a:lnTo>
                <a:lnTo>
                  <a:pt x="2544317" y="1219321"/>
                </a:lnTo>
                <a:lnTo>
                  <a:pt x="2546404" y="1223131"/>
                </a:lnTo>
                <a:lnTo>
                  <a:pt x="2561297" y="1223131"/>
                </a:lnTo>
                <a:close/>
              </a:path>
              <a:path w="7648194" h="1466971">
                <a:moveTo>
                  <a:pt x="2448305" y="1129405"/>
                </a:moveTo>
                <a:lnTo>
                  <a:pt x="2442989" y="1126412"/>
                </a:lnTo>
                <a:lnTo>
                  <a:pt x="2431832" y="1120324"/>
                </a:lnTo>
                <a:lnTo>
                  <a:pt x="2420590" y="1114268"/>
                </a:lnTo>
                <a:lnTo>
                  <a:pt x="2395550" y="1115066"/>
                </a:lnTo>
                <a:lnTo>
                  <a:pt x="2407323" y="1122226"/>
                </a:lnTo>
                <a:lnTo>
                  <a:pt x="2419747" y="1129477"/>
                </a:lnTo>
                <a:lnTo>
                  <a:pt x="2448305" y="1129405"/>
                </a:lnTo>
                <a:close/>
              </a:path>
              <a:path w="7648194" h="1466971">
                <a:moveTo>
                  <a:pt x="2420590" y="1114268"/>
                </a:moveTo>
                <a:lnTo>
                  <a:pt x="2409396" y="1108101"/>
                </a:lnTo>
                <a:lnTo>
                  <a:pt x="2398384" y="1101678"/>
                </a:lnTo>
                <a:lnTo>
                  <a:pt x="2387688" y="1094858"/>
                </a:lnTo>
                <a:lnTo>
                  <a:pt x="2377440" y="1087495"/>
                </a:lnTo>
                <a:lnTo>
                  <a:pt x="2373752" y="1084923"/>
                </a:lnTo>
                <a:lnTo>
                  <a:pt x="2365117" y="1075788"/>
                </a:lnTo>
                <a:lnTo>
                  <a:pt x="2348484" y="1070731"/>
                </a:lnTo>
                <a:lnTo>
                  <a:pt x="2349372" y="1073198"/>
                </a:lnTo>
                <a:lnTo>
                  <a:pt x="2353194" y="1080118"/>
                </a:lnTo>
                <a:lnTo>
                  <a:pt x="2358822" y="1087041"/>
                </a:lnTo>
                <a:lnTo>
                  <a:pt x="2366065" y="1093984"/>
                </a:lnTo>
                <a:lnTo>
                  <a:pt x="2374729" y="1100959"/>
                </a:lnTo>
                <a:lnTo>
                  <a:pt x="2384621" y="1107981"/>
                </a:lnTo>
                <a:lnTo>
                  <a:pt x="2395550" y="1115066"/>
                </a:lnTo>
                <a:lnTo>
                  <a:pt x="2420590" y="1114268"/>
                </a:lnTo>
                <a:close/>
              </a:path>
              <a:path w="7648194" h="1466971">
                <a:moveTo>
                  <a:pt x="2359914" y="1063873"/>
                </a:moveTo>
                <a:lnTo>
                  <a:pt x="2359675" y="1062440"/>
                </a:lnTo>
                <a:lnTo>
                  <a:pt x="2359045" y="1050354"/>
                </a:lnTo>
                <a:lnTo>
                  <a:pt x="2346501" y="1037153"/>
                </a:lnTo>
                <a:lnTo>
                  <a:pt x="2345631" y="1048094"/>
                </a:lnTo>
                <a:lnTo>
                  <a:pt x="2346278" y="1059390"/>
                </a:lnTo>
                <a:lnTo>
                  <a:pt x="2348484" y="1070731"/>
                </a:lnTo>
                <a:lnTo>
                  <a:pt x="2365117" y="1075788"/>
                </a:lnTo>
                <a:lnTo>
                  <a:pt x="2359914" y="1063873"/>
                </a:lnTo>
                <a:close/>
              </a:path>
              <a:path w="7648194" h="1466971">
                <a:moveTo>
                  <a:pt x="2360398" y="1035854"/>
                </a:moveTo>
                <a:lnTo>
                  <a:pt x="2364306" y="1022432"/>
                </a:lnTo>
                <a:lnTo>
                  <a:pt x="2371343" y="1013581"/>
                </a:lnTo>
                <a:lnTo>
                  <a:pt x="2380843" y="1008615"/>
                </a:lnTo>
                <a:lnTo>
                  <a:pt x="2416302" y="1008247"/>
                </a:lnTo>
                <a:lnTo>
                  <a:pt x="2412491" y="1004437"/>
                </a:lnTo>
                <a:lnTo>
                  <a:pt x="2357788" y="1009566"/>
                </a:lnTo>
                <a:lnTo>
                  <a:pt x="2352621" y="1017578"/>
                </a:lnTo>
                <a:lnTo>
                  <a:pt x="2348845" y="1026878"/>
                </a:lnTo>
                <a:lnTo>
                  <a:pt x="2346501" y="1037153"/>
                </a:lnTo>
                <a:lnTo>
                  <a:pt x="2359045" y="1050354"/>
                </a:lnTo>
                <a:lnTo>
                  <a:pt x="2360398" y="1035854"/>
                </a:lnTo>
                <a:close/>
              </a:path>
              <a:path w="7648194" h="1466971">
                <a:moveTo>
                  <a:pt x="2412491" y="1004437"/>
                </a:moveTo>
                <a:lnTo>
                  <a:pt x="2411729" y="1003675"/>
                </a:lnTo>
                <a:lnTo>
                  <a:pt x="2403002" y="999663"/>
                </a:lnTo>
                <a:lnTo>
                  <a:pt x="2391515" y="996587"/>
                </a:lnTo>
                <a:lnTo>
                  <a:pt x="2372124" y="998641"/>
                </a:lnTo>
                <a:lnTo>
                  <a:pt x="2364303" y="1003150"/>
                </a:lnTo>
                <a:lnTo>
                  <a:pt x="2357788" y="1009566"/>
                </a:lnTo>
                <a:lnTo>
                  <a:pt x="2412491" y="1004437"/>
                </a:lnTo>
                <a:close/>
              </a:path>
              <a:path w="7648194" h="1466971">
                <a:moveTo>
                  <a:pt x="964702" y="761207"/>
                </a:moveTo>
                <a:lnTo>
                  <a:pt x="950364" y="760034"/>
                </a:lnTo>
                <a:lnTo>
                  <a:pt x="935956" y="759059"/>
                </a:lnTo>
                <a:lnTo>
                  <a:pt x="728472" y="758311"/>
                </a:lnTo>
                <a:lnTo>
                  <a:pt x="727710" y="762121"/>
                </a:lnTo>
                <a:lnTo>
                  <a:pt x="978957" y="762593"/>
                </a:lnTo>
                <a:lnTo>
                  <a:pt x="964702" y="761207"/>
                </a:lnTo>
                <a:close/>
              </a:path>
              <a:path w="7648194" h="1466971">
                <a:moveTo>
                  <a:pt x="921491" y="758262"/>
                </a:moveTo>
                <a:lnTo>
                  <a:pt x="906983" y="757625"/>
                </a:lnTo>
                <a:lnTo>
                  <a:pt x="892447" y="757132"/>
                </a:lnTo>
                <a:lnTo>
                  <a:pt x="877895" y="756763"/>
                </a:lnTo>
                <a:lnTo>
                  <a:pt x="863342" y="756502"/>
                </a:lnTo>
                <a:lnTo>
                  <a:pt x="728472" y="758311"/>
                </a:lnTo>
                <a:lnTo>
                  <a:pt x="935956" y="759059"/>
                </a:lnTo>
                <a:lnTo>
                  <a:pt x="921491" y="758262"/>
                </a:lnTo>
                <a:close/>
              </a:path>
              <a:path w="7648194" h="1466971">
                <a:moveTo>
                  <a:pt x="776763" y="756184"/>
                </a:moveTo>
                <a:lnTo>
                  <a:pt x="734568" y="756025"/>
                </a:lnTo>
                <a:lnTo>
                  <a:pt x="730757" y="756025"/>
                </a:lnTo>
                <a:lnTo>
                  <a:pt x="728472" y="758311"/>
                </a:lnTo>
                <a:lnTo>
                  <a:pt x="776763" y="756184"/>
                </a:lnTo>
                <a:close/>
              </a:path>
              <a:path w="7648194" h="1466971">
                <a:moveTo>
                  <a:pt x="2415540" y="1083685"/>
                </a:moveTo>
                <a:lnTo>
                  <a:pt x="2410205" y="1076827"/>
                </a:lnTo>
                <a:lnTo>
                  <a:pt x="2416327" y="1077384"/>
                </a:lnTo>
                <a:lnTo>
                  <a:pt x="2407829" y="1044867"/>
                </a:lnTo>
                <a:lnTo>
                  <a:pt x="2406213" y="1057974"/>
                </a:lnTo>
                <a:lnTo>
                  <a:pt x="2404287" y="1070597"/>
                </a:lnTo>
                <a:lnTo>
                  <a:pt x="2402586" y="1082161"/>
                </a:lnTo>
                <a:lnTo>
                  <a:pt x="2402586" y="1083685"/>
                </a:lnTo>
                <a:lnTo>
                  <a:pt x="2405633" y="1088257"/>
                </a:lnTo>
                <a:lnTo>
                  <a:pt x="2415540" y="1083685"/>
                </a:lnTo>
                <a:close/>
              </a:path>
              <a:path w="7648194" h="1466971">
                <a:moveTo>
                  <a:pt x="2421636" y="1034917"/>
                </a:moveTo>
                <a:lnTo>
                  <a:pt x="2421636" y="1025011"/>
                </a:lnTo>
                <a:lnTo>
                  <a:pt x="2408601" y="1031851"/>
                </a:lnTo>
                <a:lnTo>
                  <a:pt x="2407829" y="1044867"/>
                </a:lnTo>
                <a:lnTo>
                  <a:pt x="2416327" y="1077384"/>
                </a:lnTo>
                <a:lnTo>
                  <a:pt x="2421636" y="1034917"/>
                </a:lnTo>
                <a:close/>
              </a:path>
              <a:path w="7648194" h="1466971">
                <a:moveTo>
                  <a:pt x="2421636" y="1025011"/>
                </a:moveTo>
                <a:lnTo>
                  <a:pt x="2420874" y="1020439"/>
                </a:lnTo>
                <a:lnTo>
                  <a:pt x="2420112" y="1016629"/>
                </a:lnTo>
                <a:lnTo>
                  <a:pt x="2420112" y="1015105"/>
                </a:lnTo>
                <a:lnTo>
                  <a:pt x="2418588" y="1012057"/>
                </a:lnTo>
                <a:lnTo>
                  <a:pt x="2396490" y="1010533"/>
                </a:lnTo>
                <a:lnTo>
                  <a:pt x="2398776" y="1011295"/>
                </a:lnTo>
                <a:lnTo>
                  <a:pt x="2402586" y="1012819"/>
                </a:lnTo>
                <a:lnTo>
                  <a:pt x="2406395" y="1015867"/>
                </a:lnTo>
                <a:lnTo>
                  <a:pt x="2407995" y="1019501"/>
                </a:lnTo>
                <a:lnTo>
                  <a:pt x="2408601" y="1031851"/>
                </a:lnTo>
                <a:lnTo>
                  <a:pt x="2421636" y="1025011"/>
                </a:lnTo>
                <a:close/>
              </a:path>
              <a:path w="7648194" h="1466971">
                <a:moveTo>
                  <a:pt x="2380843" y="1008615"/>
                </a:moveTo>
                <a:lnTo>
                  <a:pt x="2379611" y="1009936"/>
                </a:lnTo>
                <a:lnTo>
                  <a:pt x="2390393" y="1009771"/>
                </a:lnTo>
                <a:lnTo>
                  <a:pt x="2393441" y="1009771"/>
                </a:lnTo>
                <a:lnTo>
                  <a:pt x="2396490" y="1010533"/>
                </a:lnTo>
                <a:lnTo>
                  <a:pt x="2418588" y="1012057"/>
                </a:lnTo>
                <a:lnTo>
                  <a:pt x="2380843" y="1008615"/>
                </a:lnTo>
                <a:close/>
              </a:path>
              <a:path w="7648194" h="1466971">
                <a:moveTo>
                  <a:pt x="2583179" y="1102735"/>
                </a:moveTo>
                <a:lnTo>
                  <a:pt x="2583179" y="1098925"/>
                </a:lnTo>
                <a:lnTo>
                  <a:pt x="2577845" y="1091305"/>
                </a:lnTo>
                <a:lnTo>
                  <a:pt x="2585578" y="1083850"/>
                </a:lnTo>
                <a:lnTo>
                  <a:pt x="2587655" y="1067044"/>
                </a:lnTo>
                <a:lnTo>
                  <a:pt x="2588823" y="1051616"/>
                </a:lnTo>
                <a:lnTo>
                  <a:pt x="2589057" y="1037480"/>
                </a:lnTo>
                <a:lnTo>
                  <a:pt x="2588328" y="1024552"/>
                </a:lnTo>
                <a:lnTo>
                  <a:pt x="2586611" y="1012746"/>
                </a:lnTo>
                <a:lnTo>
                  <a:pt x="2583877" y="1001978"/>
                </a:lnTo>
                <a:lnTo>
                  <a:pt x="2580101" y="992163"/>
                </a:lnTo>
                <a:lnTo>
                  <a:pt x="2560059" y="983934"/>
                </a:lnTo>
                <a:lnTo>
                  <a:pt x="2565775" y="991972"/>
                </a:lnTo>
                <a:lnTo>
                  <a:pt x="2570141" y="1000837"/>
                </a:lnTo>
                <a:lnTo>
                  <a:pt x="2573245" y="1010663"/>
                </a:lnTo>
                <a:lnTo>
                  <a:pt x="2575173" y="1021586"/>
                </a:lnTo>
                <a:lnTo>
                  <a:pt x="2576012" y="1033741"/>
                </a:lnTo>
                <a:lnTo>
                  <a:pt x="2575850" y="1047265"/>
                </a:lnTo>
                <a:lnTo>
                  <a:pt x="2574774" y="1062292"/>
                </a:lnTo>
                <a:lnTo>
                  <a:pt x="2572870" y="1078959"/>
                </a:lnTo>
                <a:lnTo>
                  <a:pt x="2571169" y="1090820"/>
                </a:lnTo>
                <a:lnTo>
                  <a:pt x="2570226" y="1097401"/>
                </a:lnTo>
                <a:lnTo>
                  <a:pt x="2534412" y="1101211"/>
                </a:lnTo>
                <a:lnTo>
                  <a:pt x="2576321" y="1104259"/>
                </a:lnTo>
                <a:lnTo>
                  <a:pt x="2580131" y="1105021"/>
                </a:lnTo>
                <a:lnTo>
                  <a:pt x="2583179" y="1102735"/>
                </a:lnTo>
                <a:close/>
              </a:path>
              <a:path w="7648194" h="1466971">
                <a:moveTo>
                  <a:pt x="2575255" y="983217"/>
                </a:moveTo>
                <a:lnTo>
                  <a:pt x="2569312" y="975056"/>
                </a:lnTo>
                <a:lnTo>
                  <a:pt x="2562245" y="967593"/>
                </a:lnTo>
                <a:lnTo>
                  <a:pt x="2554027" y="960745"/>
                </a:lnTo>
                <a:lnTo>
                  <a:pt x="2544632" y="954427"/>
                </a:lnTo>
                <a:lnTo>
                  <a:pt x="2534032" y="948554"/>
                </a:lnTo>
                <a:lnTo>
                  <a:pt x="2522201" y="943042"/>
                </a:lnTo>
                <a:lnTo>
                  <a:pt x="2473452" y="938905"/>
                </a:lnTo>
                <a:lnTo>
                  <a:pt x="2474949" y="939399"/>
                </a:lnTo>
                <a:lnTo>
                  <a:pt x="2492549" y="945453"/>
                </a:lnTo>
                <a:lnTo>
                  <a:pt x="2508190" y="951384"/>
                </a:lnTo>
                <a:lnTo>
                  <a:pt x="2521959" y="957327"/>
                </a:lnTo>
                <a:lnTo>
                  <a:pt x="2533944" y="963418"/>
                </a:lnTo>
                <a:lnTo>
                  <a:pt x="2544231" y="969792"/>
                </a:lnTo>
                <a:lnTo>
                  <a:pt x="2552907" y="976586"/>
                </a:lnTo>
                <a:lnTo>
                  <a:pt x="2560059" y="983934"/>
                </a:lnTo>
                <a:lnTo>
                  <a:pt x="2580101" y="992163"/>
                </a:lnTo>
                <a:lnTo>
                  <a:pt x="2575255" y="983217"/>
                </a:lnTo>
                <a:close/>
              </a:path>
              <a:path w="7648194" h="1466971">
                <a:moveTo>
                  <a:pt x="2509111" y="937805"/>
                </a:moveTo>
                <a:lnTo>
                  <a:pt x="2494736" y="932759"/>
                </a:lnTo>
                <a:lnTo>
                  <a:pt x="2451789" y="933828"/>
                </a:lnTo>
                <a:lnTo>
                  <a:pt x="2462944" y="936322"/>
                </a:lnTo>
                <a:lnTo>
                  <a:pt x="2473452" y="938905"/>
                </a:lnTo>
                <a:lnTo>
                  <a:pt x="2522201" y="943042"/>
                </a:lnTo>
                <a:lnTo>
                  <a:pt x="2509111" y="937805"/>
                </a:lnTo>
                <a:close/>
              </a:path>
              <a:path w="7648194" h="1466971">
                <a:moveTo>
                  <a:pt x="2494736" y="932759"/>
                </a:moveTo>
                <a:lnTo>
                  <a:pt x="2479048" y="927820"/>
                </a:lnTo>
                <a:lnTo>
                  <a:pt x="2402231" y="925550"/>
                </a:lnTo>
                <a:lnTo>
                  <a:pt x="2415207" y="927284"/>
                </a:lnTo>
                <a:lnTo>
                  <a:pt x="2427844" y="929268"/>
                </a:lnTo>
                <a:lnTo>
                  <a:pt x="2440063" y="931463"/>
                </a:lnTo>
                <a:lnTo>
                  <a:pt x="2451789" y="933828"/>
                </a:lnTo>
                <a:lnTo>
                  <a:pt x="2494736" y="932759"/>
                </a:lnTo>
                <a:close/>
              </a:path>
              <a:path w="7648194" h="1466971">
                <a:moveTo>
                  <a:pt x="2462021" y="922903"/>
                </a:moveTo>
                <a:lnTo>
                  <a:pt x="2348474" y="921936"/>
                </a:lnTo>
                <a:lnTo>
                  <a:pt x="2362037" y="922261"/>
                </a:lnTo>
                <a:lnTo>
                  <a:pt x="2375569" y="922998"/>
                </a:lnTo>
                <a:lnTo>
                  <a:pt x="2388993" y="924108"/>
                </a:lnTo>
                <a:lnTo>
                  <a:pt x="2402231" y="925550"/>
                </a:lnTo>
                <a:lnTo>
                  <a:pt x="2479048" y="927820"/>
                </a:lnTo>
                <a:lnTo>
                  <a:pt x="2462021" y="922903"/>
                </a:lnTo>
                <a:close/>
              </a:path>
              <a:path w="7648194" h="1466971">
                <a:moveTo>
                  <a:pt x="2570226" y="1097401"/>
                </a:moveTo>
                <a:lnTo>
                  <a:pt x="2571169" y="1090820"/>
                </a:lnTo>
                <a:lnTo>
                  <a:pt x="2535936" y="1088257"/>
                </a:lnTo>
                <a:lnTo>
                  <a:pt x="2415540" y="1083685"/>
                </a:lnTo>
                <a:lnTo>
                  <a:pt x="2405633" y="1088257"/>
                </a:lnTo>
                <a:lnTo>
                  <a:pt x="2408681" y="1089781"/>
                </a:lnTo>
                <a:lnTo>
                  <a:pt x="2492502" y="1097401"/>
                </a:lnTo>
                <a:lnTo>
                  <a:pt x="2534412" y="1101211"/>
                </a:lnTo>
                <a:lnTo>
                  <a:pt x="2570226" y="1097401"/>
                </a:lnTo>
                <a:close/>
              </a:path>
              <a:path w="7648194" h="1466971">
                <a:moveTo>
                  <a:pt x="2416327" y="1077384"/>
                </a:moveTo>
                <a:lnTo>
                  <a:pt x="2410205" y="1076827"/>
                </a:lnTo>
                <a:lnTo>
                  <a:pt x="2415540" y="1083685"/>
                </a:lnTo>
                <a:lnTo>
                  <a:pt x="2535936" y="1088257"/>
                </a:lnTo>
                <a:lnTo>
                  <a:pt x="2416327" y="1077384"/>
                </a:lnTo>
                <a:close/>
              </a:path>
              <a:path w="7648194" h="1466971">
                <a:moveTo>
                  <a:pt x="1123949" y="857371"/>
                </a:moveTo>
                <a:lnTo>
                  <a:pt x="1117853" y="855847"/>
                </a:lnTo>
                <a:lnTo>
                  <a:pt x="1120902" y="858133"/>
                </a:lnTo>
                <a:lnTo>
                  <a:pt x="1123949" y="857371"/>
                </a:lnTo>
                <a:close/>
              </a:path>
              <a:path w="7648194" h="1466971">
                <a:moveTo>
                  <a:pt x="2585578" y="1083850"/>
                </a:moveTo>
                <a:lnTo>
                  <a:pt x="2577845" y="1091305"/>
                </a:lnTo>
                <a:lnTo>
                  <a:pt x="2583179" y="1098925"/>
                </a:lnTo>
                <a:lnTo>
                  <a:pt x="2585578" y="1083850"/>
                </a:lnTo>
                <a:close/>
              </a:path>
              <a:path w="7648194" h="1466971">
                <a:moveTo>
                  <a:pt x="2416302" y="1008247"/>
                </a:moveTo>
                <a:lnTo>
                  <a:pt x="2380843" y="1008615"/>
                </a:lnTo>
                <a:lnTo>
                  <a:pt x="2418588" y="1012057"/>
                </a:lnTo>
                <a:lnTo>
                  <a:pt x="2416302" y="1008247"/>
                </a:lnTo>
                <a:close/>
              </a:path>
              <a:path w="7648194" h="1466971">
                <a:moveTo>
                  <a:pt x="1760097" y="1223131"/>
                </a:moveTo>
                <a:lnTo>
                  <a:pt x="1772411" y="1127881"/>
                </a:lnTo>
                <a:lnTo>
                  <a:pt x="1772411" y="1125595"/>
                </a:lnTo>
                <a:lnTo>
                  <a:pt x="1759932" y="1223131"/>
                </a:lnTo>
                <a:lnTo>
                  <a:pt x="1760097" y="1223131"/>
                </a:lnTo>
                <a:close/>
              </a:path>
              <a:path w="7648194" h="1466971">
                <a:moveTo>
                  <a:pt x="1773081" y="1223131"/>
                </a:moveTo>
                <a:lnTo>
                  <a:pt x="1781142" y="1160131"/>
                </a:lnTo>
                <a:lnTo>
                  <a:pt x="1770982" y="1223131"/>
                </a:lnTo>
                <a:lnTo>
                  <a:pt x="1773081" y="1223131"/>
                </a:lnTo>
                <a:close/>
              </a:path>
              <a:path w="7648194" h="1466971">
                <a:moveTo>
                  <a:pt x="2391515" y="996587"/>
                </a:moveTo>
                <a:lnTo>
                  <a:pt x="2381209" y="996350"/>
                </a:lnTo>
                <a:lnTo>
                  <a:pt x="2372124" y="998641"/>
                </a:lnTo>
                <a:lnTo>
                  <a:pt x="2391515" y="996587"/>
                </a:lnTo>
                <a:close/>
              </a:path>
              <a:path w="7648194" h="1466971">
                <a:moveTo>
                  <a:pt x="2230819" y="933453"/>
                </a:moveTo>
                <a:lnTo>
                  <a:pt x="2228088" y="916045"/>
                </a:lnTo>
                <a:lnTo>
                  <a:pt x="2221229" y="939667"/>
                </a:lnTo>
                <a:lnTo>
                  <a:pt x="2230819" y="933453"/>
                </a:lnTo>
                <a:close/>
              </a:path>
              <a:path w="7648194" h="1466971">
                <a:moveTo>
                  <a:pt x="2231135" y="945763"/>
                </a:moveTo>
                <a:lnTo>
                  <a:pt x="2218182" y="944239"/>
                </a:lnTo>
                <a:lnTo>
                  <a:pt x="2218182" y="946525"/>
                </a:lnTo>
                <a:lnTo>
                  <a:pt x="2231135" y="945763"/>
                </a:lnTo>
                <a:close/>
              </a:path>
              <a:path w="7648194" h="1466971">
                <a:moveTo>
                  <a:pt x="1914905" y="861943"/>
                </a:moveTo>
                <a:lnTo>
                  <a:pt x="1911858" y="861943"/>
                </a:lnTo>
                <a:lnTo>
                  <a:pt x="1908809" y="864229"/>
                </a:lnTo>
                <a:lnTo>
                  <a:pt x="1914905" y="861943"/>
                </a:lnTo>
                <a:close/>
              </a:path>
              <a:path w="7648194" h="1466971">
                <a:moveTo>
                  <a:pt x="1885949" y="1098925"/>
                </a:moveTo>
                <a:lnTo>
                  <a:pt x="1880615" y="1097401"/>
                </a:lnTo>
                <a:lnTo>
                  <a:pt x="1882902" y="1099687"/>
                </a:lnTo>
                <a:lnTo>
                  <a:pt x="1885949" y="1098925"/>
                </a:lnTo>
                <a:close/>
              </a:path>
              <a:path w="7648194" h="1466971">
                <a:moveTo>
                  <a:pt x="1913382" y="874897"/>
                </a:moveTo>
                <a:lnTo>
                  <a:pt x="1907285" y="868039"/>
                </a:lnTo>
                <a:lnTo>
                  <a:pt x="1883015" y="1060887"/>
                </a:lnTo>
                <a:lnTo>
                  <a:pt x="1913382" y="874897"/>
                </a:lnTo>
                <a:close/>
              </a:path>
              <a:path w="7648194" h="1466971">
                <a:moveTo>
                  <a:pt x="1132332" y="783457"/>
                </a:moveTo>
                <a:lnTo>
                  <a:pt x="1126235" y="775837"/>
                </a:lnTo>
                <a:lnTo>
                  <a:pt x="1119514" y="826505"/>
                </a:lnTo>
                <a:lnTo>
                  <a:pt x="1132332" y="783457"/>
                </a:lnTo>
                <a:close/>
              </a:path>
              <a:path w="7648194" h="1466971">
                <a:moveTo>
                  <a:pt x="1138327" y="783863"/>
                </a:moveTo>
                <a:lnTo>
                  <a:pt x="1120723" y="828319"/>
                </a:lnTo>
                <a:lnTo>
                  <a:pt x="1126512" y="840580"/>
                </a:lnTo>
                <a:lnTo>
                  <a:pt x="1138327" y="783863"/>
                </a:lnTo>
                <a:close/>
              </a:path>
              <a:path w="7648194" h="1466971">
                <a:moveTo>
                  <a:pt x="1661921" y="840607"/>
                </a:moveTo>
                <a:lnTo>
                  <a:pt x="1656588" y="833749"/>
                </a:lnTo>
                <a:lnTo>
                  <a:pt x="1652707" y="862849"/>
                </a:lnTo>
                <a:lnTo>
                  <a:pt x="1661921" y="840607"/>
                </a:lnTo>
                <a:close/>
              </a:path>
              <a:path w="7648194" h="1466971">
                <a:moveTo>
                  <a:pt x="1668720" y="841534"/>
                </a:moveTo>
                <a:lnTo>
                  <a:pt x="1658235" y="869791"/>
                </a:lnTo>
                <a:lnTo>
                  <a:pt x="1662683" y="877183"/>
                </a:lnTo>
                <a:lnTo>
                  <a:pt x="1668720" y="841534"/>
                </a:lnTo>
                <a:close/>
              </a:path>
              <a:path w="7648194" h="1466971">
                <a:moveTo>
                  <a:pt x="1664208" y="827653"/>
                </a:moveTo>
                <a:lnTo>
                  <a:pt x="1660397" y="828415"/>
                </a:lnTo>
                <a:lnTo>
                  <a:pt x="1814321" y="848227"/>
                </a:lnTo>
                <a:lnTo>
                  <a:pt x="1664208" y="827653"/>
                </a:lnTo>
                <a:close/>
              </a:path>
              <a:path w="7648194" h="1466971">
                <a:moveTo>
                  <a:pt x="1669541" y="835273"/>
                </a:moveTo>
                <a:lnTo>
                  <a:pt x="1668720" y="841534"/>
                </a:lnTo>
                <a:lnTo>
                  <a:pt x="1814321" y="848227"/>
                </a:lnTo>
                <a:lnTo>
                  <a:pt x="1669541" y="835273"/>
                </a:lnTo>
                <a:close/>
              </a:path>
              <a:path w="7648194" h="1466971">
                <a:moveTo>
                  <a:pt x="1315766" y="815498"/>
                </a:moveTo>
                <a:lnTo>
                  <a:pt x="1312164" y="799459"/>
                </a:lnTo>
                <a:lnTo>
                  <a:pt x="1305305" y="822319"/>
                </a:lnTo>
                <a:lnTo>
                  <a:pt x="1315766" y="815498"/>
                </a:lnTo>
                <a:close/>
              </a:path>
              <a:path w="7648194" h="1466971">
                <a:moveTo>
                  <a:pt x="1315211" y="828415"/>
                </a:moveTo>
                <a:lnTo>
                  <a:pt x="1302258" y="826891"/>
                </a:lnTo>
                <a:lnTo>
                  <a:pt x="1302258" y="829939"/>
                </a:lnTo>
                <a:lnTo>
                  <a:pt x="1315211" y="828415"/>
                </a:lnTo>
                <a:close/>
              </a:path>
              <a:path w="7648194" h="1466971">
                <a:moveTo>
                  <a:pt x="1223771" y="777361"/>
                </a:moveTo>
                <a:lnTo>
                  <a:pt x="1139189" y="777361"/>
                </a:lnTo>
                <a:lnTo>
                  <a:pt x="1138327" y="783863"/>
                </a:lnTo>
                <a:lnTo>
                  <a:pt x="1223771" y="777361"/>
                </a:lnTo>
                <a:close/>
              </a:path>
              <a:path w="7648194" h="1466971">
                <a:moveTo>
                  <a:pt x="4808220" y="762883"/>
                </a:moveTo>
                <a:lnTo>
                  <a:pt x="4617720" y="764407"/>
                </a:lnTo>
                <a:lnTo>
                  <a:pt x="4873752" y="766693"/>
                </a:lnTo>
                <a:lnTo>
                  <a:pt x="4808220" y="762883"/>
                </a:lnTo>
                <a:close/>
              </a:path>
              <a:path w="7648194" h="1466971">
                <a:moveTo>
                  <a:pt x="4676394" y="770503"/>
                </a:moveTo>
                <a:lnTo>
                  <a:pt x="4741926" y="772789"/>
                </a:lnTo>
                <a:lnTo>
                  <a:pt x="4879848" y="772789"/>
                </a:lnTo>
                <a:lnTo>
                  <a:pt x="4676394" y="770503"/>
                </a:lnTo>
                <a:close/>
              </a:path>
              <a:path w="7648194" h="1466971">
                <a:moveTo>
                  <a:pt x="4866894" y="773551"/>
                </a:moveTo>
                <a:lnTo>
                  <a:pt x="4807458" y="775837"/>
                </a:lnTo>
                <a:lnTo>
                  <a:pt x="4867354" y="779319"/>
                </a:lnTo>
                <a:lnTo>
                  <a:pt x="4866894" y="773551"/>
                </a:lnTo>
                <a:close/>
              </a:path>
              <a:path w="7648194" h="1466971">
                <a:moveTo>
                  <a:pt x="4170426" y="778123"/>
                </a:moveTo>
                <a:lnTo>
                  <a:pt x="4167378" y="778123"/>
                </a:lnTo>
                <a:lnTo>
                  <a:pt x="4165091" y="781171"/>
                </a:lnTo>
                <a:lnTo>
                  <a:pt x="4170426" y="778123"/>
                </a:lnTo>
                <a:close/>
              </a:path>
              <a:path w="7648194" h="1466971">
                <a:moveTo>
                  <a:pt x="4165506" y="831133"/>
                </a:moveTo>
                <a:lnTo>
                  <a:pt x="4159657" y="824214"/>
                </a:lnTo>
                <a:lnTo>
                  <a:pt x="4157471" y="840607"/>
                </a:lnTo>
                <a:lnTo>
                  <a:pt x="4165506" y="831133"/>
                </a:lnTo>
                <a:close/>
              </a:path>
              <a:path w="7648194" h="1466971">
                <a:moveTo>
                  <a:pt x="4171950" y="791077"/>
                </a:moveTo>
                <a:lnTo>
                  <a:pt x="4169664" y="837559"/>
                </a:lnTo>
                <a:lnTo>
                  <a:pt x="4170426" y="842131"/>
                </a:lnTo>
                <a:lnTo>
                  <a:pt x="4171950" y="791077"/>
                </a:lnTo>
                <a:close/>
              </a:path>
              <a:path w="7648194" h="1466971">
                <a:moveTo>
                  <a:pt x="5280660" y="864991"/>
                </a:moveTo>
                <a:lnTo>
                  <a:pt x="5275326" y="864991"/>
                </a:lnTo>
                <a:lnTo>
                  <a:pt x="5278374" y="865753"/>
                </a:lnTo>
                <a:lnTo>
                  <a:pt x="5280660" y="864991"/>
                </a:lnTo>
                <a:close/>
              </a:path>
              <a:path w="7648194" h="1466971">
                <a:moveTo>
                  <a:pt x="5164778" y="785601"/>
                </a:moveTo>
                <a:lnTo>
                  <a:pt x="5061548" y="785892"/>
                </a:lnTo>
                <a:lnTo>
                  <a:pt x="5074293" y="786062"/>
                </a:lnTo>
                <a:lnTo>
                  <a:pt x="5164778" y="785601"/>
                </a:lnTo>
                <a:close/>
              </a:path>
              <a:path w="7648194" h="1466971">
                <a:moveTo>
                  <a:pt x="5284470" y="819271"/>
                </a:moveTo>
                <a:lnTo>
                  <a:pt x="5279136" y="811651"/>
                </a:lnTo>
                <a:lnTo>
                  <a:pt x="5275265" y="841166"/>
                </a:lnTo>
                <a:lnTo>
                  <a:pt x="5284470" y="819271"/>
                </a:lnTo>
                <a:close/>
              </a:path>
              <a:path w="7648194" h="1466971">
                <a:moveTo>
                  <a:pt x="5291264" y="820127"/>
                </a:moveTo>
                <a:lnTo>
                  <a:pt x="5281368" y="849113"/>
                </a:lnTo>
                <a:lnTo>
                  <a:pt x="5285232" y="855847"/>
                </a:lnTo>
                <a:lnTo>
                  <a:pt x="5291264" y="820127"/>
                </a:lnTo>
                <a:close/>
              </a:path>
              <a:path w="7648194" h="1466971">
                <a:moveTo>
                  <a:pt x="5465304" y="880199"/>
                </a:moveTo>
                <a:lnTo>
                  <a:pt x="5464302" y="842131"/>
                </a:lnTo>
                <a:lnTo>
                  <a:pt x="5452871" y="893185"/>
                </a:lnTo>
                <a:lnTo>
                  <a:pt x="5465304" y="880199"/>
                </a:lnTo>
                <a:close/>
              </a:path>
              <a:path w="7648194" h="1466971">
                <a:moveTo>
                  <a:pt x="5464302" y="898519"/>
                </a:moveTo>
                <a:lnTo>
                  <a:pt x="5451348" y="896995"/>
                </a:lnTo>
                <a:lnTo>
                  <a:pt x="5450586" y="899281"/>
                </a:lnTo>
                <a:lnTo>
                  <a:pt x="5464302" y="898519"/>
                </a:lnTo>
                <a:close/>
              </a:path>
              <a:path w="7648194" h="1466971">
                <a:moveTo>
                  <a:pt x="5839968" y="893185"/>
                </a:moveTo>
                <a:lnTo>
                  <a:pt x="5834634" y="885565"/>
                </a:lnTo>
                <a:lnTo>
                  <a:pt x="5829311" y="929214"/>
                </a:lnTo>
                <a:lnTo>
                  <a:pt x="5839968" y="893185"/>
                </a:lnTo>
                <a:close/>
              </a:path>
              <a:path w="7648194" h="1466971">
                <a:moveTo>
                  <a:pt x="5846652" y="894063"/>
                </a:moveTo>
                <a:lnTo>
                  <a:pt x="5829916" y="929985"/>
                </a:lnTo>
                <a:lnTo>
                  <a:pt x="5838444" y="945763"/>
                </a:lnTo>
                <a:lnTo>
                  <a:pt x="5846652" y="894063"/>
                </a:lnTo>
                <a:close/>
              </a:path>
              <a:path w="7648194" h="1466971">
                <a:moveTo>
                  <a:pt x="6099047" y="919093"/>
                </a:moveTo>
                <a:lnTo>
                  <a:pt x="6091427" y="924427"/>
                </a:lnTo>
                <a:lnTo>
                  <a:pt x="6098260" y="925186"/>
                </a:lnTo>
                <a:lnTo>
                  <a:pt x="6099047" y="919093"/>
                </a:lnTo>
                <a:close/>
              </a:path>
              <a:path w="7648194" h="1466971">
                <a:moveTo>
                  <a:pt x="6070092" y="1140835"/>
                </a:moveTo>
                <a:lnTo>
                  <a:pt x="6061058" y="1111263"/>
                </a:lnTo>
                <a:lnTo>
                  <a:pt x="6057138" y="1141597"/>
                </a:lnTo>
                <a:lnTo>
                  <a:pt x="6070092" y="1140835"/>
                </a:lnTo>
                <a:close/>
              </a:path>
              <a:path w="7648194" h="1466971">
                <a:moveTo>
                  <a:pt x="5841492" y="880231"/>
                </a:moveTo>
                <a:lnTo>
                  <a:pt x="5838444" y="880231"/>
                </a:lnTo>
                <a:lnTo>
                  <a:pt x="5835395" y="882517"/>
                </a:lnTo>
                <a:lnTo>
                  <a:pt x="5841492" y="880231"/>
                </a:lnTo>
                <a:close/>
              </a:path>
              <a:path w="7648194" h="1466971">
                <a:moveTo>
                  <a:pt x="5286756" y="806317"/>
                </a:moveTo>
                <a:lnTo>
                  <a:pt x="5282945" y="805555"/>
                </a:lnTo>
                <a:lnTo>
                  <a:pt x="5279898" y="808603"/>
                </a:lnTo>
                <a:lnTo>
                  <a:pt x="5286756" y="806317"/>
                </a:lnTo>
                <a:close/>
              </a:path>
              <a:path w="7648194" h="1466971">
                <a:moveTo>
                  <a:pt x="4879848" y="772789"/>
                </a:moveTo>
                <a:lnTo>
                  <a:pt x="4872990" y="779647"/>
                </a:lnTo>
                <a:lnTo>
                  <a:pt x="4887871" y="873082"/>
                </a:lnTo>
                <a:lnTo>
                  <a:pt x="4879848" y="772789"/>
                </a:lnTo>
                <a:close/>
              </a:path>
              <a:path w="7648194" h="1466971">
                <a:moveTo>
                  <a:pt x="4887157" y="875559"/>
                </a:moveTo>
                <a:lnTo>
                  <a:pt x="4884329" y="887710"/>
                </a:lnTo>
                <a:lnTo>
                  <a:pt x="4897273" y="990602"/>
                </a:lnTo>
                <a:lnTo>
                  <a:pt x="4887157" y="875559"/>
                </a:lnTo>
                <a:close/>
              </a:path>
              <a:path w="7648194" h="1466971">
                <a:moveTo>
                  <a:pt x="5035295" y="1192651"/>
                </a:moveTo>
                <a:lnTo>
                  <a:pt x="5022342" y="1182745"/>
                </a:lnTo>
                <a:lnTo>
                  <a:pt x="5022342" y="1193413"/>
                </a:lnTo>
                <a:lnTo>
                  <a:pt x="5035295" y="1192651"/>
                </a:lnTo>
                <a:close/>
              </a:path>
              <a:path w="7648194" h="1466971">
                <a:moveTo>
                  <a:pt x="5074626" y="772990"/>
                </a:moveTo>
                <a:lnTo>
                  <a:pt x="5062056" y="772803"/>
                </a:lnTo>
                <a:lnTo>
                  <a:pt x="5048905" y="773019"/>
                </a:lnTo>
                <a:lnTo>
                  <a:pt x="5074626" y="772990"/>
                </a:lnTo>
                <a:close/>
              </a:path>
              <a:path w="7648194" h="1466971">
                <a:moveTo>
                  <a:pt x="4882187" y="900033"/>
                </a:moveTo>
                <a:lnTo>
                  <a:pt x="4872990" y="779647"/>
                </a:lnTo>
                <a:lnTo>
                  <a:pt x="4880811" y="912441"/>
                </a:lnTo>
                <a:lnTo>
                  <a:pt x="4882187" y="900033"/>
                </a:lnTo>
                <a:close/>
              </a:path>
              <a:path w="7648194" h="1466971">
                <a:moveTo>
                  <a:pt x="4888312" y="972749"/>
                </a:moveTo>
                <a:lnTo>
                  <a:pt x="4884620" y="961207"/>
                </a:lnTo>
                <a:lnTo>
                  <a:pt x="4892802" y="1098163"/>
                </a:lnTo>
                <a:lnTo>
                  <a:pt x="4888312" y="972749"/>
                </a:lnTo>
                <a:close/>
              </a:path>
              <a:path w="7648194" h="1466971">
                <a:moveTo>
                  <a:pt x="4905756" y="1096639"/>
                </a:moveTo>
                <a:lnTo>
                  <a:pt x="4899660" y="1090543"/>
                </a:lnTo>
                <a:lnTo>
                  <a:pt x="4892802" y="1098163"/>
                </a:lnTo>
                <a:lnTo>
                  <a:pt x="4905756" y="1096639"/>
                </a:lnTo>
                <a:close/>
              </a:path>
              <a:path w="7648194" h="1466971">
                <a:moveTo>
                  <a:pt x="5038344" y="1102735"/>
                </a:moveTo>
                <a:lnTo>
                  <a:pt x="4895088" y="1103497"/>
                </a:lnTo>
                <a:lnTo>
                  <a:pt x="4898136" y="1103497"/>
                </a:lnTo>
                <a:lnTo>
                  <a:pt x="5038344" y="1102735"/>
                </a:lnTo>
                <a:close/>
              </a:path>
              <a:path w="7648194" h="1466971">
                <a:moveTo>
                  <a:pt x="4328160" y="768217"/>
                </a:moveTo>
                <a:lnTo>
                  <a:pt x="4322826" y="777361"/>
                </a:lnTo>
                <a:lnTo>
                  <a:pt x="4392048" y="959882"/>
                </a:lnTo>
                <a:lnTo>
                  <a:pt x="4328160" y="768217"/>
                </a:lnTo>
                <a:close/>
              </a:path>
              <a:path w="7648194" h="1466971">
                <a:moveTo>
                  <a:pt x="1642871" y="991483"/>
                </a:moveTo>
                <a:lnTo>
                  <a:pt x="1632263" y="1091712"/>
                </a:lnTo>
                <a:lnTo>
                  <a:pt x="1634489" y="1094353"/>
                </a:lnTo>
                <a:lnTo>
                  <a:pt x="1642871" y="991483"/>
                </a:lnTo>
                <a:close/>
              </a:path>
              <a:path w="7648194" h="1466971">
                <a:moveTo>
                  <a:pt x="5265420" y="970147"/>
                </a:moveTo>
                <a:lnTo>
                  <a:pt x="5248514" y="1063202"/>
                </a:lnTo>
                <a:lnTo>
                  <a:pt x="5256908" y="1072857"/>
                </a:lnTo>
                <a:lnTo>
                  <a:pt x="5265420" y="970147"/>
                </a:lnTo>
                <a:close/>
              </a:path>
              <a:path w="7648194" h="1466971">
                <a:moveTo>
                  <a:pt x="5123688" y="872611"/>
                </a:moveTo>
                <a:lnTo>
                  <a:pt x="5097018" y="873373"/>
                </a:lnTo>
                <a:lnTo>
                  <a:pt x="5100066" y="873373"/>
                </a:lnTo>
                <a:lnTo>
                  <a:pt x="5123688" y="872611"/>
                </a:lnTo>
                <a:close/>
              </a:path>
              <a:path w="7648194" h="1466971">
                <a:moveTo>
                  <a:pt x="5122518" y="937771"/>
                </a:moveTo>
                <a:lnTo>
                  <a:pt x="5124140" y="925196"/>
                </a:lnTo>
                <a:lnTo>
                  <a:pt x="5116068" y="939667"/>
                </a:lnTo>
                <a:lnTo>
                  <a:pt x="5122518" y="937771"/>
                </a:lnTo>
                <a:close/>
              </a:path>
              <a:path w="7648194" h="1466971">
                <a:moveTo>
                  <a:pt x="6224777" y="1129405"/>
                </a:moveTo>
                <a:lnTo>
                  <a:pt x="6211823" y="1127881"/>
                </a:lnTo>
                <a:lnTo>
                  <a:pt x="6211823" y="1131691"/>
                </a:lnTo>
                <a:lnTo>
                  <a:pt x="6224777" y="1129405"/>
                </a:lnTo>
                <a:close/>
              </a:path>
              <a:path w="7648194" h="1466971">
                <a:moveTo>
                  <a:pt x="6279642" y="931285"/>
                </a:moveTo>
                <a:lnTo>
                  <a:pt x="6276594" y="931285"/>
                </a:lnTo>
                <a:lnTo>
                  <a:pt x="6273545" y="932809"/>
                </a:lnTo>
                <a:lnTo>
                  <a:pt x="6279642" y="931285"/>
                </a:lnTo>
                <a:close/>
              </a:path>
              <a:path w="7648194" h="1466971">
                <a:moveTo>
                  <a:pt x="6278118" y="944239"/>
                </a:moveTo>
                <a:lnTo>
                  <a:pt x="6272784" y="935857"/>
                </a:lnTo>
                <a:lnTo>
                  <a:pt x="6233663" y="1058597"/>
                </a:lnTo>
                <a:lnTo>
                  <a:pt x="6278118" y="944239"/>
                </a:lnTo>
                <a:close/>
              </a:path>
              <a:path w="7648194" h="1466971">
                <a:moveTo>
                  <a:pt x="3066288" y="954907"/>
                </a:moveTo>
                <a:lnTo>
                  <a:pt x="3062478" y="954907"/>
                </a:lnTo>
                <a:lnTo>
                  <a:pt x="3060191" y="957193"/>
                </a:lnTo>
                <a:lnTo>
                  <a:pt x="3066288" y="954907"/>
                </a:lnTo>
                <a:close/>
              </a:path>
              <a:path w="7648194" h="1466971">
                <a:moveTo>
                  <a:pt x="3445002" y="1021201"/>
                </a:moveTo>
                <a:lnTo>
                  <a:pt x="3441954" y="1021201"/>
                </a:lnTo>
                <a:lnTo>
                  <a:pt x="3439667" y="1023487"/>
                </a:lnTo>
                <a:lnTo>
                  <a:pt x="3445002" y="1021201"/>
                </a:lnTo>
                <a:close/>
              </a:path>
              <a:path w="7648194" h="1466971">
                <a:moveTo>
                  <a:pt x="3265931" y="1055491"/>
                </a:moveTo>
                <a:lnTo>
                  <a:pt x="3259074" y="1047871"/>
                </a:lnTo>
                <a:lnTo>
                  <a:pt x="3258036" y="1056091"/>
                </a:lnTo>
                <a:lnTo>
                  <a:pt x="3265931" y="1055491"/>
                </a:lnTo>
                <a:close/>
              </a:path>
              <a:path w="7648194" h="1466971">
                <a:moveTo>
                  <a:pt x="3970781" y="1093591"/>
                </a:moveTo>
                <a:lnTo>
                  <a:pt x="3970019" y="1093591"/>
                </a:lnTo>
                <a:lnTo>
                  <a:pt x="3973067" y="1094353"/>
                </a:lnTo>
                <a:lnTo>
                  <a:pt x="3970781" y="1093591"/>
                </a:lnTo>
                <a:close/>
              </a:path>
              <a:path w="7648194" h="1466971">
                <a:moveTo>
                  <a:pt x="5944822" y="1223131"/>
                </a:moveTo>
                <a:lnTo>
                  <a:pt x="5950458" y="1179697"/>
                </a:lnTo>
                <a:lnTo>
                  <a:pt x="5950458" y="1176649"/>
                </a:lnTo>
                <a:lnTo>
                  <a:pt x="5944510" y="1223131"/>
                </a:lnTo>
                <a:lnTo>
                  <a:pt x="5944822" y="1223131"/>
                </a:lnTo>
                <a:close/>
              </a:path>
              <a:path w="7648194" h="1466971">
                <a:moveTo>
                  <a:pt x="5957679" y="1223131"/>
                </a:moveTo>
                <a:lnTo>
                  <a:pt x="5959149" y="1211600"/>
                </a:lnTo>
                <a:lnTo>
                  <a:pt x="5957288" y="1223131"/>
                </a:lnTo>
                <a:lnTo>
                  <a:pt x="5957679" y="1223131"/>
                </a:lnTo>
                <a:close/>
              </a:path>
              <a:path w="7648194" h="1466971">
                <a:moveTo>
                  <a:pt x="3486952" y="1223131"/>
                </a:moveTo>
                <a:lnTo>
                  <a:pt x="3512819" y="1018153"/>
                </a:lnTo>
                <a:lnTo>
                  <a:pt x="3507486" y="1023487"/>
                </a:lnTo>
                <a:lnTo>
                  <a:pt x="3484714" y="1223131"/>
                </a:lnTo>
                <a:lnTo>
                  <a:pt x="3486952" y="1223131"/>
                </a:lnTo>
                <a:close/>
              </a:path>
              <a:path w="7648194" h="1466971">
                <a:moveTo>
                  <a:pt x="4729334" y="1223131"/>
                </a:moveTo>
                <a:lnTo>
                  <a:pt x="4729733" y="1182745"/>
                </a:lnTo>
                <a:lnTo>
                  <a:pt x="4726028" y="1223131"/>
                </a:lnTo>
                <a:lnTo>
                  <a:pt x="4729334" y="1223131"/>
                </a:lnTo>
                <a:close/>
              </a:path>
              <a:path w="7648194" h="1466971">
                <a:moveTo>
                  <a:pt x="4341177" y="1223131"/>
                </a:moveTo>
                <a:lnTo>
                  <a:pt x="4290127" y="1072552"/>
                </a:lnTo>
                <a:lnTo>
                  <a:pt x="4334781" y="1223131"/>
                </a:lnTo>
                <a:lnTo>
                  <a:pt x="4341177" y="1223131"/>
                </a:lnTo>
                <a:close/>
              </a:path>
              <a:path w="7648194" h="1466971">
                <a:moveTo>
                  <a:pt x="5650230" y="929761"/>
                </a:moveTo>
                <a:lnTo>
                  <a:pt x="5645658" y="928999"/>
                </a:lnTo>
                <a:lnTo>
                  <a:pt x="5624321" y="931285"/>
                </a:lnTo>
                <a:lnTo>
                  <a:pt x="5650230" y="929761"/>
                </a:lnTo>
                <a:close/>
              </a:path>
              <a:path w="7648194" h="1466971">
                <a:moveTo>
                  <a:pt x="5637276" y="941191"/>
                </a:moveTo>
                <a:lnTo>
                  <a:pt x="5634228" y="941191"/>
                </a:lnTo>
                <a:lnTo>
                  <a:pt x="5632704" y="941953"/>
                </a:lnTo>
                <a:lnTo>
                  <a:pt x="5637276" y="941191"/>
                </a:lnTo>
                <a:close/>
              </a:path>
              <a:path w="7648194" h="1466971">
                <a:moveTo>
                  <a:pt x="5624321" y="931285"/>
                </a:moveTo>
                <a:lnTo>
                  <a:pt x="5623560" y="931285"/>
                </a:lnTo>
                <a:lnTo>
                  <a:pt x="5618988" y="934333"/>
                </a:lnTo>
                <a:lnTo>
                  <a:pt x="5624321" y="931285"/>
                </a:lnTo>
                <a:close/>
              </a:path>
              <a:path w="7648194" h="1466971">
                <a:moveTo>
                  <a:pt x="5628894" y="943477"/>
                </a:moveTo>
                <a:lnTo>
                  <a:pt x="5630418" y="942715"/>
                </a:lnTo>
                <a:lnTo>
                  <a:pt x="5610606" y="946525"/>
                </a:lnTo>
                <a:lnTo>
                  <a:pt x="5628894" y="943477"/>
                </a:lnTo>
                <a:close/>
              </a:path>
              <a:path w="7648194" h="1466971">
                <a:moveTo>
                  <a:pt x="5667756" y="938905"/>
                </a:moveTo>
                <a:lnTo>
                  <a:pt x="5643371" y="941191"/>
                </a:lnTo>
                <a:lnTo>
                  <a:pt x="5669280" y="941953"/>
                </a:lnTo>
                <a:lnTo>
                  <a:pt x="5667756" y="938905"/>
                </a:lnTo>
                <a:close/>
              </a:path>
              <a:path w="7648194" h="1466971">
                <a:moveTo>
                  <a:pt x="950976" y="870325"/>
                </a:moveTo>
                <a:lnTo>
                  <a:pt x="950457" y="869548"/>
                </a:lnTo>
                <a:lnTo>
                  <a:pt x="951763" y="873546"/>
                </a:lnTo>
                <a:lnTo>
                  <a:pt x="950976" y="870325"/>
                </a:lnTo>
                <a:close/>
              </a:path>
              <a:path w="7648194" h="1466971">
                <a:moveTo>
                  <a:pt x="948689" y="866515"/>
                </a:moveTo>
                <a:lnTo>
                  <a:pt x="947927" y="865753"/>
                </a:lnTo>
                <a:lnTo>
                  <a:pt x="950457" y="869548"/>
                </a:lnTo>
                <a:lnTo>
                  <a:pt x="948689" y="866515"/>
                </a:lnTo>
                <a:close/>
              </a:path>
              <a:path w="7648194" h="1466971">
                <a:moveTo>
                  <a:pt x="3956304" y="894709"/>
                </a:moveTo>
                <a:lnTo>
                  <a:pt x="3953255" y="894709"/>
                </a:lnTo>
                <a:lnTo>
                  <a:pt x="3951731" y="896995"/>
                </a:lnTo>
                <a:lnTo>
                  <a:pt x="3956304" y="894709"/>
                </a:lnTo>
                <a:close/>
              </a:path>
              <a:path w="7648194" h="1466971">
                <a:moveTo>
                  <a:pt x="3994404" y="905377"/>
                </a:moveTo>
                <a:lnTo>
                  <a:pt x="3993641" y="905377"/>
                </a:lnTo>
                <a:lnTo>
                  <a:pt x="3995166" y="906139"/>
                </a:lnTo>
                <a:lnTo>
                  <a:pt x="3994404" y="905377"/>
                </a:lnTo>
                <a:close/>
              </a:path>
              <a:path w="7648194" h="1466971">
                <a:moveTo>
                  <a:pt x="3982212" y="993007"/>
                </a:moveTo>
                <a:lnTo>
                  <a:pt x="3982974" y="992245"/>
                </a:lnTo>
                <a:lnTo>
                  <a:pt x="3978547" y="994713"/>
                </a:lnTo>
                <a:lnTo>
                  <a:pt x="3982212" y="993007"/>
                </a:lnTo>
                <a:close/>
              </a:path>
              <a:path w="7648194" h="1466971">
                <a:moveTo>
                  <a:pt x="3985260" y="990721"/>
                </a:moveTo>
                <a:lnTo>
                  <a:pt x="3984498" y="991483"/>
                </a:lnTo>
                <a:lnTo>
                  <a:pt x="3999308" y="993664"/>
                </a:lnTo>
                <a:lnTo>
                  <a:pt x="3985260" y="990721"/>
                </a:lnTo>
                <a:close/>
              </a:path>
              <a:path w="7648194" h="1466971">
                <a:moveTo>
                  <a:pt x="3998976" y="909187"/>
                </a:moveTo>
                <a:lnTo>
                  <a:pt x="3999738" y="910711"/>
                </a:lnTo>
                <a:lnTo>
                  <a:pt x="4013906" y="917110"/>
                </a:lnTo>
                <a:lnTo>
                  <a:pt x="3998976" y="909187"/>
                </a:lnTo>
                <a:close/>
              </a:path>
              <a:path w="7648194" h="1466971">
                <a:moveTo>
                  <a:pt x="3780281" y="961765"/>
                </a:moveTo>
                <a:lnTo>
                  <a:pt x="3771900" y="954907"/>
                </a:lnTo>
                <a:lnTo>
                  <a:pt x="3770666" y="964469"/>
                </a:lnTo>
                <a:lnTo>
                  <a:pt x="3780281" y="961765"/>
                </a:lnTo>
                <a:close/>
              </a:path>
              <a:path w="7648194" h="1466971">
                <a:moveTo>
                  <a:pt x="3764279" y="1044061"/>
                </a:moveTo>
                <a:lnTo>
                  <a:pt x="3759707" y="1049395"/>
                </a:lnTo>
                <a:lnTo>
                  <a:pt x="3772662" y="1050919"/>
                </a:lnTo>
                <a:lnTo>
                  <a:pt x="3764279" y="1044061"/>
                </a:lnTo>
                <a:close/>
              </a:path>
              <a:path w="7648194" h="1466971">
                <a:moveTo>
                  <a:pt x="4728971" y="877911"/>
                </a:moveTo>
                <a:lnTo>
                  <a:pt x="4725333" y="888703"/>
                </a:lnTo>
                <a:lnTo>
                  <a:pt x="4728971" y="892423"/>
                </a:lnTo>
                <a:lnTo>
                  <a:pt x="4728971" y="877911"/>
                </a:lnTo>
                <a:close/>
              </a:path>
              <a:path w="7648194" h="1466971">
                <a:moveTo>
                  <a:pt x="4741926" y="879469"/>
                </a:moveTo>
                <a:lnTo>
                  <a:pt x="4737977" y="891441"/>
                </a:lnTo>
                <a:lnTo>
                  <a:pt x="4741926" y="893185"/>
                </a:lnTo>
                <a:lnTo>
                  <a:pt x="4741926" y="879469"/>
                </a:lnTo>
                <a:close/>
              </a:path>
              <a:path w="7648194" h="1466971">
                <a:moveTo>
                  <a:pt x="4729505" y="1075519"/>
                </a:moveTo>
                <a:lnTo>
                  <a:pt x="4729604" y="1081058"/>
                </a:lnTo>
                <a:lnTo>
                  <a:pt x="4736592" y="1081399"/>
                </a:lnTo>
                <a:lnTo>
                  <a:pt x="4729505" y="1075519"/>
                </a:lnTo>
                <a:close/>
              </a:path>
              <a:path w="7648194" h="1466971">
                <a:moveTo>
                  <a:pt x="4742688" y="1087495"/>
                </a:moveTo>
                <a:lnTo>
                  <a:pt x="4742617" y="1083623"/>
                </a:lnTo>
                <a:lnTo>
                  <a:pt x="4729733" y="1088257"/>
                </a:lnTo>
                <a:lnTo>
                  <a:pt x="4742688" y="1087495"/>
                </a:lnTo>
                <a:close/>
              </a:path>
              <a:path w="7648194" h="1466971">
                <a:moveTo>
                  <a:pt x="6409182" y="1062349"/>
                </a:moveTo>
                <a:lnTo>
                  <a:pt x="6405243" y="1074332"/>
                </a:lnTo>
                <a:lnTo>
                  <a:pt x="6409182" y="1076065"/>
                </a:lnTo>
                <a:lnTo>
                  <a:pt x="6409182" y="1062349"/>
                </a:lnTo>
                <a:close/>
              </a:path>
              <a:path w="7648194" h="1466971">
                <a:moveTo>
                  <a:pt x="1050873" y="1002096"/>
                </a:moveTo>
                <a:lnTo>
                  <a:pt x="1042842" y="1003432"/>
                </a:lnTo>
                <a:lnTo>
                  <a:pt x="1057956" y="1004504"/>
                </a:lnTo>
                <a:lnTo>
                  <a:pt x="1050873" y="1002096"/>
                </a:lnTo>
                <a:close/>
              </a:path>
              <a:path w="7648194" h="1466971">
                <a:moveTo>
                  <a:pt x="1105661" y="1041775"/>
                </a:moveTo>
                <a:lnTo>
                  <a:pt x="1105661" y="1038727"/>
                </a:lnTo>
                <a:lnTo>
                  <a:pt x="1094232" y="1042537"/>
                </a:lnTo>
                <a:lnTo>
                  <a:pt x="1105661" y="1041775"/>
                </a:lnTo>
                <a:close/>
              </a:path>
              <a:path w="7648194" h="1466971">
                <a:moveTo>
                  <a:pt x="1114805" y="969385"/>
                </a:moveTo>
                <a:lnTo>
                  <a:pt x="1113282" y="973195"/>
                </a:lnTo>
                <a:lnTo>
                  <a:pt x="1105661" y="1038727"/>
                </a:lnTo>
                <a:lnTo>
                  <a:pt x="1114805" y="969385"/>
                </a:lnTo>
                <a:close/>
              </a:path>
              <a:path w="7648194" h="1466971">
                <a:moveTo>
                  <a:pt x="1099565" y="985201"/>
                </a:moveTo>
                <a:lnTo>
                  <a:pt x="1094404" y="1024338"/>
                </a:lnTo>
                <a:lnTo>
                  <a:pt x="1102126" y="1031670"/>
                </a:lnTo>
                <a:lnTo>
                  <a:pt x="1099565" y="985201"/>
                </a:lnTo>
                <a:close/>
              </a:path>
              <a:path w="7648194" h="1466971">
                <a:moveTo>
                  <a:pt x="1021079" y="993769"/>
                </a:moveTo>
                <a:lnTo>
                  <a:pt x="1013459" y="996817"/>
                </a:lnTo>
                <a:lnTo>
                  <a:pt x="1020323" y="1006625"/>
                </a:lnTo>
                <a:lnTo>
                  <a:pt x="1021079" y="993769"/>
                </a:lnTo>
                <a:close/>
              </a:path>
              <a:path w="7648194" h="1466971">
                <a:moveTo>
                  <a:pt x="1099565" y="969385"/>
                </a:moveTo>
                <a:lnTo>
                  <a:pt x="1098803" y="970147"/>
                </a:lnTo>
                <a:lnTo>
                  <a:pt x="1099565" y="985201"/>
                </a:lnTo>
                <a:lnTo>
                  <a:pt x="1099565" y="969385"/>
                </a:lnTo>
                <a:close/>
              </a:path>
              <a:path w="7648194" h="1466971">
                <a:moveTo>
                  <a:pt x="4120133" y="1050919"/>
                </a:moveTo>
                <a:lnTo>
                  <a:pt x="4108995" y="1046873"/>
                </a:lnTo>
                <a:lnTo>
                  <a:pt x="4120895" y="1051681"/>
                </a:lnTo>
                <a:lnTo>
                  <a:pt x="4120133" y="1050919"/>
                </a:lnTo>
                <a:close/>
              </a:path>
              <a:path w="7648194" h="1466971">
                <a:moveTo>
                  <a:pt x="4150614" y="997579"/>
                </a:moveTo>
                <a:lnTo>
                  <a:pt x="4149090" y="1000627"/>
                </a:lnTo>
                <a:lnTo>
                  <a:pt x="4142993" y="1057777"/>
                </a:lnTo>
                <a:lnTo>
                  <a:pt x="4150614" y="997579"/>
                </a:lnTo>
                <a:close/>
              </a:path>
              <a:path w="7648194" h="1466971">
                <a:moveTo>
                  <a:pt x="1466088" y="1153789"/>
                </a:moveTo>
                <a:lnTo>
                  <a:pt x="1468804" y="1163031"/>
                </a:lnTo>
                <a:lnTo>
                  <a:pt x="1466088" y="1153789"/>
                </a:lnTo>
                <a:close/>
              </a:path>
              <a:path w="7648194" h="1466971">
                <a:moveTo>
                  <a:pt x="1302417" y="1018552"/>
                </a:moveTo>
                <a:lnTo>
                  <a:pt x="1294638" y="1010533"/>
                </a:lnTo>
                <a:lnTo>
                  <a:pt x="1290359" y="1025473"/>
                </a:lnTo>
                <a:lnTo>
                  <a:pt x="1302417" y="1018552"/>
                </a:lnTo>
                <a:close/>
              </a:path>
              <a:path w="7648194" h="1466971">
                <a:moveTo>
                  <a:pt x="2218295" y="1136050"/>
                </a:moveTo>
                <a:lnTo>
                  <a:pt x="2210561" y="1127881"/>
                </a:lnTo>
                <a:lnTo>
                  <a:pt x="2206298" y="1142603"/>
                </a:lnTo>
                <a:lnTo>
                  <a:pt x="2218295" y="1136050"/>
                </a:lnTo>
                <a:close/>
              </a:path>
              <a:path w="7648194" h="1466971">
                <a:moveTo>
                  <a:pt x="925067" y="1051681"/>
                </a:moveTo>
                <a:lnTo>
                  <a:pt x="923543" y="1051681"/>
                </a:lnTo>
                <a:lnTo>
                  <a:pt x="926591" y="1053205"/>
                </a:lnTo>
                <a:lnTo>
                  <a:pt x="925067" y="1051681"/>
                </a:lnTo>
                <a:close/>
              </a:path>
              <a:path w="7648194" h="1466971">
                <a:moveTo>
                  <a:pt x="880871" y="1044823"/>
                </a:moveTo>
                <a:lnTo>
                  <a:pt x="874776" y="1037203"/>
                </a:lnTo>
                <a:lnTo>
                  <a:pt x="856488" y="1176649"/>
                </a:lnTo>
                <a:lnTo>
                  <a:pt x="880871" y="1044823"/>
                </a:lnTo>
                <a:close/>
              </a:path>
              <a:path w="7648194" h="1466971">
                <a:moveTo>
                  <a:pt x="915923" y="1176649"/>
                </a:moveTo>
                <a:lnTo>
                  <a:pt x="869441" y="1178173"/>
                </a:lnTo>
                <a:lnTo>
                  <a:pt x="905727" y="1180810"/>
                </a:lnTo>
                <a:lnTo>
                  <a:pt x="915923" y="1176649"/>
                </a:lnTo>
                <a:close/>
              </a:path>
              <a:path w="7648194" h="1466971">
                <a:moveTo>
                  <a:pt x="886865" y="1045322"/>
                </a:moveTo>
                <a:lnTo>
                  <a:pt x="863345" y="1171315"/>
                </a:lnTo>
                <a:lnTo>
                  <a:pt x="870341" y="1171315"/>
                </a:lnTo>
                <a:lnTo>
                  <a:pt x="886865" y="1045322"/>
                </a:lnTo>
                <a:close/>
              </a:path>
              <a:path w="7648194" h="1466971">
                <a:moveTo>
                  <a:pt x="3755898" y="1150741"/>
                </a:moveTo>
                <a:lnTo>
                  <a:pt x="3747516" y="1143883"/>
                </a:lnTo>
                <a:lnTo>
                  <a:pt x="3746322" y="1153434"/>
                </a:lnTo>
                <a:lnTo>
                  <a:pt x="3755898" y="1150741"/>
                </a:lnTo>
                <a:close/>
              </a:path>
              <a:path w="7648194" h="1466971">
                <a:moveTo>
                  <a:pt x="4101845" y="354451"/>
                </a:moveTo>
                <a:lnTo>
                  <a:pt x="4088891" y="352927"/>
                </a:lnTo>
                <a:lnTo>
                  <a:pt x="4088891" y="356737"/>
                </a:lnTo>
                <a:lnTo>
                  <a:pt x="4101845" y="354451"/>
                </a:lnTo>
                <a:close/>
              </a:path>
              <a:path w="7648194" h="1466971">
                <a:moveTo>
                  <a:pt x="4088891" y="356737"/>
                </a:moveTo>
                <a:lnTo>
                  <a:pt x="4091940" y="359785"/>
                </a:lnTo>
                <a:lnTo>
                  <a:pt x="4096512" y="359785"/>
                </a:lnTo>
                <a:lnTo>
                  <a:pt x="4088891" y="356737"/>
                </a:lnTo>
                <a:close/>
              </a:path>
              <a:path w="7648194" h="1466971">
                <a:moveTo>
                  <a:pt x="4070604" y="464941"/>
                </a:moveTo>
                <a:lnTo>
                  <a:pt x="4069841" y="464941"/>
                </a:lnTo>
                <a:lnTo>
                  <a:pt x="4053840" y="466465"/>
                </a:lnTo>
                <a:lnTo>
                  <a:pt x="4070604" y="464941"/>
                </a:lnTo>
                <a:close/>
              </a:path>
              <a:path w="7648194" h="1466971">
                <a:moveTo>
                  <a:pt x="4106417" y="468751"/>
                </a:moveTo>
                <a:lnTo>
                  <a:pt x="4056126" y="470275"/>
                </a:lnTo>
                <a:lnTo>
                  <a:pt x="4096115" y="474003"/>
                </a:lnTo>
                <a:lnTo>
                  <a:pt x="4106417" y="468751"/>
                </a:lnTo>
                <a:close/>
              </a:path>
              <a:path w="7648194" h="1466971">
                <a:moveTo>
                  <a:pt x="2875784" y="243961"/>
                </a:moveTo>
                <a:lnTo>
                  <a:pt x="2872168" y="243961"/>
                </a:lnTo>
                <a:lnTo>
                  <a:pt x="2904743" y="365119"/>
                </a:lnTo>
                <a:lnTo>
                  <a:pt x="2875784" y="243961"/>
                </a:lnTo>
                <a:close/>
              </a:path>
              <a:path w="7648194" h="1466971">
                <a:moveTo>
                  <a:pt x="3669791" y="410077"/>
                </a:moveTo>
                <a:lnTo>
                  <a:pt x="3666743" y="410077"/>
                </a:lnTo>
                <a:lnTo>
                  <a:pt x="3663695" y="410839"/>
                </a:lnTo>
                <a:lnTo>
                  <a:pt x="3669791" y="410077"/>
                </a:lnTo>
                <a:close/>
              </a:path>
              <a:path w="7648194" h="1466971">
                <a:moveTo>
                  <a:pt x="3673602" y="414649"/>
                </a:moveTo>
                <a:lnTo>
                  <a:pt x="3673602" y="417697"/>
                </a:lnTo>
                <a:lnTo>
                  <a:pt x="3705605" y="518281"/>
                </a:lnTo>
                <a:lnTo>
                  <a:pt x="3673602" y="414649"/>
                </a:lnTo>
                <a:close/>
              </a:path>
              <a:path w="7648194" h="1466971">
                <a:moveTo>
                  <a:pt x="3729228" y="615817"/>
                </a:moveTo>
                <a:lnTo>
                  <a:pt x="3692652" y="522091"/>
                </a:lnTo>
                <a:lnTo>
                  <a:pt x="3724655" y="624199"/>
                </a:lnTo>
                <a:lnTo>
                  <a:pt x="3729228" y="615817"/>
                </a:lnTo>
                <a:close/>
              </a:path>
              <a:path w="7648194" h="1466971">
                <a:moveTo>
                  <a:pt x="3892295" y="586099"/>
                </a:moveTo>
                <a:lnTo>
                  <a:pt x="3892295" y="583051"/>
                </a:lnTo>
                <a:lnTo>
                  <a:pt x="3841241" y="586861"/>
                </a:lnTo>
                <a:lnTo>
                  <a:pt x="3892295" y="586099"/>
                </a:lnTo>
                <a:close/>
              </a:path>
              <a:path w="7648194" h="1466971">
                <a:moveTo>
                  <a:pt x="3884676" y="576193"/>
                </a:moveTo>
                <a:lnTo>
                  <a:pt x="3879889" y="577369"/>
                </a:lnTo>
                <a:lnTo>
                  <a:pt x="3879341" y="581527"/>
                </a:lnTo>
                <a:lnTo>
                  <a:pt x="3884676" y="576193"/>
                </a:lnTo>
                <a:close/>
              </a:path>
              <a:path w="7648194" h="1466971">
                <a:moveTo>
                  <a:pt x="3915859" y="538206"/>
                </a:moveTo>
                <a:lnTo>
                  <a:pt x="3906358" y="530116"/>
                </a:lnTo>
                <a:lnTo>
                  <a:pt x="3897975" y="539890"/>
                </a:lnTo>
                <a:lnTo>
                  <a:pt x="3915859" y="538206"/>
                </a:lnTo>
                <a:close/>
              </a:path>
              <a:path w="7648194" h="1466971">
                <a:moveTo>
                  <a:pt x="4149852" y="499993"/>
                </a:moveTo>
                <a:lnTo>
                  <a:pt x="4151376" y="493135"/>
                </a:lnTo>
                <a:lnTo>
                  <a:pt x="4143934" y="502498"/>
                </a:lnTo>
                <a:lnTo>
                  <a:pt x="4149852" y="499993"/>
                </a:lnTo>
                <a:close/>
              </a:path>
              <a:path w="7648194" h="1466971">
                <a:moveTo>
                  <a:pt x="4162043" y="495421"/>
                </a:moveTo>
                <a:lnTo>
                  <a:pt x="4161281" y="501517"/>
                </a:lnTo>
                <a:lnTo>
                  <a:pt x="4172353" y="523772"/>
                </a:lnTo>
                <a:lnTo>
                  <a:pt x="4162043" y="495421"/>
                </a:lnTo>
                <a:close/>
              </a:path>
              <a:path w="7648194" h="1466971">
                <a:moveTo>
                  <a:pt x="4167378" y="524377"/>
                </a:moveTo>
                <a:lnTo>
                  <a:pt x="4153764" y="510752"/>
                </a:lnTo>
                <a:lnTo>
                  <a:pt x="4162043" y="533521"/>
                </a:lnTo>
                <a:lnTo>
                  <a:pt x="4167378" y="524377"/>
                </a:lnTo>
                <a:close/>
              </a:path>
              <a:path w="7648194" h="1466971">
                <a:moveTo>
                  <a:pt x="4280916" y="512185"/>
                </a:moveTo>
                <a:lnTo>
                  <a:pt x="4308029" y="258482"/>
                </a:lnTo>
                <a:lnTo>
                  <a:pt x="4275438" y="512696"/>
                </a:lnTo>
                <a:lnTo>
                  <a:pt x="4280916" y="512185"/>
                </a:lnTo>
                <a:close/>
              </a:path>
              <a:path w="7648194" h="1466971">
                <a:moveTo>
                  <a:pt x="3058667" y="407791"/>
                </a:moveTo>
                <a:lnTo>
                  <a:pt x="3052571" y="409315"/>
                </a:lnTo>
                <a:lnTo>
                  <a:pt x="3055619" y="410077"/>
                </a:lnTo>
                <a:lnTo>
                  <a:pt x="3058667" y="407791"/>
                </a:lnTo>
                <a:close/>
              </a:path>
              <a:path w="7648194" h="1466971">
                <a:moveTo>
                  <a:pt x="3530345" y="397123"/>
                </a:moveTo>
                <a:lnTo>
                  <a:pt x="3517391" y="397123"/>
                </a:lnTo>
                <a:lnTo>
                  <a:pt x="3518154" y="400171"/>
                </a:lnTo>
                <a:lnTo>
                  <a:pt x="3530345" y="397123"/>
                </a:lnTo>
                <a:close/>
              </a:path>
              <a:path w="7648194" h="1466971">
                <a:moveTo>
                  <a:pt x="3773424" y="352927"/>
                </a:moveTo>
                <a:lnTo>
                  <a:pt x="3768090" y="352165"/>
                </a:lnTo>
                <a:lnTo>
                  <a:pt x="3770376" y="353689"/>
                </a:lnTo>
                <a:lnTo>
                  <a:pt x="3773424" y="352927"/>
                </a:lnTo>
                <a:close/>
              </a:path>
              <a:path w="7648194" h="1466971">
                <a:moveTo>
                  <a:pt x="3766566" y="346069"/>
                </a:moveTo>
                <a:lnTo>
                  <a:pt x="3731514" y="248533"/>
                </a:lnTo>
                <a:lnTo>
                  <a:pt x="3766566" y="349117"/>
                </a:lnTo>
                <a:lnTo>
                  <a:pt x="3766566" y="346069"/>
                </a:lnTo>
                <a:close/>
              </a:path>
              <a:path w="7648194" h="1466971">
                <a:moveTo>
                  <a:pt x="6316974" y="303032"/>
                </a:moveTo>
                <a:lnTo>
                  <a:pt x="6315608" y="315489"/>
                </a:lnTo>
                <a:lnTo>
                  <a:pt x="6331636" y="394352"/>
                </a:lnTo>
                <a:lnTo>
                  <a:pt x="6316974" y="303032"/>
                </a:lnTo>
                <a:close/>
              </a:path>
              <a:path w="7648194" h="1466971">
                <a:moveTo>
                  <a:pt x="6316926" y="352657"/>
                </a:moveTo>
                <a:lnTo>
                  <a:pt x="6319403" y="364680"/>
                </a:lnTo>
                <a:lnTo>
                  <a:pt x="6331636" y="394352"/>
                </a:lnTo>
                <a:lnTo>
                  <a:pt x="6316926" y="352657"/>
                </a:lnTo>
                <a:close/>
              </a:path>
              <a:path w="7648194" h="1466971">
                <a:moveTo>
                  <a:pt x="6471666" y="519805"/>
                </a:moveTo>
                <a:lnTo>
                  <a:pt x="6465272" y="519313"/>
                </a:lnTo>
                <a:lnTo>
                  <a:pt x="6465140" y="522484"/>
                </a:lnTo>
                <a:lnTo>
                  <a:pt x="6471666" y="519805"/>
                </a:lnTo>
                <a:close/>
              </a:path>
              <a:path w="7648194" h="1466971">
                <a:moveTo>
                  <a:pt x="6315514" y="340392"/>
                </a:moveTo>
                <a:lnTo>
                  <a:pt x="6307405" y="243961"/>
                </a:lnTo>
                <a:lnTo>
                  <a:pt x="6306969" y="243961"/>
                </a:lnTo>
                <a:lnTo>
                  <a:pt x="6326886" y="502279"/>
                </a:lnTo>
                <a:lnTo>
                  <a:pt x="6315514" y="340392"/>
                </a:lnTo>
                <a:close/>
              </a:path>
              <a:path w="7648194" h="1466971">
                <a:moveTo>
                  <a:pt x="6321994" y="278551"/>
                </a:moveTo>
                <a:lnTo>
                  <a:pt x="6316635" y="243961"/>
                </a:lnTo>
                <a:lnTo>
                  <a:pt x="6313933" y="243961"/>
                </a:lnTo>
                <a:lnTo>
                  <a:pt x="6319125" y="290689"/>
                </a:lnTo>
                <a:lnTo>
                  <a:pt x="6321994" y="278551"/>
                </a:lnTo>
                <a:close/>
              </a:path>
              <a:path w="7648194" h="1466971">
                <a:moveTo>
                  <a:pt x="6523482" y="535807"/>
                </a:moveTo>
                <a:lnTo>
                  <a:pt x="6522719" y="535045"/>
                </a:lnTo>
                <a:lnTo>
                  <a:pt x="6525360" y="542617"/>
                </a:lnTo>
                <a:lnTo>
                  <a:pt x="6523482" y="535807"/>
                </a:lnTo>
                <a:close/>
              </a:path>
              <a:path w="7648194" h="1466971">
                <a:moveTo>
                  <a:pt x="6531908" y="604654"/>
                </a:moveTo>
                <a:lnTo>
                  <a:pt x="6521020" y="598446"/>
                </a:lnTo>
                <a:lnTo>
                  <a:pt x="6515100" y="606673"/>
                </a:lnTo>
                <a:lnTo>
                  <a:pt x="6531908" y="604654"/>
                </a:lnTo>
                <a:close/>
              </a:path>
              <a:path w="7648194" h="1466971">
                <a:moveTo>
                  <a:pt x="6534911" y="530473"/>
                </a:moveTo>
                <a:lnTo>
                  <a:pt x="6521196" y="531235"/>
                </a:lnTo>
                <a:lnTo>
                  <a:pt x="6537804" y="541378"/>
                </a:lnTo>
                <a:lnTo>
                  <a:pt x="6534911" y="530473"/>
                </a:lnTo>
                <a:close/>
              </a:path>
              <a:path w="7648194" h="1466971">
                <a:moveTo>
                  <a:pt x="6712458" y="355213"/>
                </a:moveTo>
                <a:lnTo>
                  <a:pt x="6550152" y="354451"/>
                </a:lnTo>
                <a:lnTo>
                  <a:pt x="6592061" y="356737"/>
                </a:lnTo>
                <a:lnTo>
                  <a:pt x="6712458" y="355213"/>
                </a:lnTo>
                <a:close/>
              </a:path>
              <a:path w="7648194" h="1466971">
                <a:moveTo>
                  <a:pt x="6688345" y="460481"/>
                </a:moveTo>
                <a:lnTo>
                  <a:pt x="6686631" y="458761"/>
                </a:lnTo>
                <a:lnTo>
                  <a:pt x="6683502" y="468751"/>
                </a:lnTo>
                <a:lnTo>
                  <a:pt x="6688345" y="460481"/>
                </a:lnTo>
                <a:close/>
              </a:path>
              <a:path w="7648194" h="1466971">
                <a:moveTo>
                  <a:pt x="6727816" y="335285"/>
                </a:moveTo>
                <a:lnTo>
                  <a:pt x="6726405" y="347576"/>
                </a:lnTo>
                <a:lnTo>
                  <a:pt x="6725411" y="356737"/>
                </a:lnTo>
                <a:lnTo>
                  <a:pt x="6727816" y="335285"/>
                </a:lnTo>
                <a:close/>
              </a:path>
              <a:path w="7648194" h="1466971">
                <a:moveTo>
                  <a:pt x="6899222" y="331539"/>
                </a:moveTo>
                <a:lnTo>
                  <a:pt x="6890004" y="332353"/>
                </a:lnTo>
                <a:lnTo>
                  <a:pt x="6895453" y="343671"/>
                </a:lnTo>
                <a:lnTo>
                  <a:pt x="6899222" y="331539"/>
                </a:lnTo>
                <a:close/>
              </a:path>
              <a:path w="7648194" h="1466971">
                <a:moveTo>
                  <a:pt x="6835140" y="520567"/>
                </a:moveTo>
                <a:lnTo>
                  <a:pt x="6832159" y="512822"/>
                </a:lnTo>
                <a:lnTo>
                  <a:pt x="6829044" y="525139"/>
                </a:lnTo>
                <a:lnTo>
                  <a:pt x="6835140" y="520567"/>
                </a:lnTo>
                <a:close/>
              </a:path>
              <a:path w="7648194" h="1466971">
                <a:moveTo>
                  <a:pt x="5080254" y="323971"/>
                </a:moveTo>
                <a:lnTo>
                  <a:pt x="5074158" y="316351"/>
                </a:lnTo>
                <a:lnTo>
                  <a:pt x="5060442" y="426079"/>
                </a:lnTo>
                <a:lnTo>
                  <a:pt x="5080254" y="323971"/>
                </a:lnTo>
                <a:close/>
              </a:path>
              <a:path w="7648194" h="1466971">
                <a:moveTo>
                  <a:pt x="5168645" y="440557"/>
                </a:moveTo>
                <a:lnTo>
                  <a:pt x="5162550" y="442843"/>
                </a:lnTo>
                <a:lnTo>
                  <a:pt x="5165598" y="442843"/>
                </a:lnTo>
                <a:lnTo>
                  <a:pt x="5168645" y="440557"/>
                </a:lnTo>
                <a:close/>
              </a:path>
              <a:path w="7648194" h="1466971">
                <a:moveTo>
                  <a:pt x="5086278" y="324545"/>
                </a:moveTo>
                <a:lnTo>
                  <a:pt x="5067300" y="420745"/>
                </a:lnTo>
                <a:lnTo>
                  <a:pt x="5074171" y="421399"/>
                </a:lnTo>
                <a:lnTo>
                  <a:pt x="5086278" y="324545"/>
                </a:lnTo>
                <a:close/>
              </a:path>
              <a:path w="7648194" h="1466971">
                <a:moveTo>
                  <a:pt x="7044336" y="243961"/>
                </a:moveTo>
                <a:lnTo>
                  <a:pt x="7039198" y="243961"/>
                </a:lnTo>
                <a:lnTo>
                  <a:pt x="7054083" y="362145"/>
                </a:lnTo>
                <a:lnTo>
                  <a:pt x="7044336" y="243961"/>
                </a:lnTo>
                <a:close/>
              </a:path>
              <a:path w="7648194" h="1466971">
                <a:moveTo>
                  <a:pt x="7046213" y="423031"/>
                </a:moveTo>
                <a:lnTo>
                  <a:pt x="7031340" y="243961"/>
                </a:lnTo>
                <a:lnTo>
                  <a:pt x="7046213" y="424555"/>
                </a:lnTo>
                <a:lnTo>
                  <a:pt x="7046213" y="423031"/>
                </a:lnTo>
                <a:close/>
              </a:path>
              <a:path w="7648194" h="1466971">
                <a:moveTo>
                  <a:pt x="6003585" y="291049"/>
                </a:moveTo>
                <a:lnTo>
                  <a:pt x="6005097" y="278246"/>
                </a:lnTo>
                <a:lnTo>
                  <a:pt x="5989320" y="307969"/>
                </a:lnTo>
                <a:lnTo>
                  <a:pt x="6003585" y="291049"/>
                </a:lnTo>
                <a:close/>
              </a:path>
              <a:path w="7648194" h="1466971">
                <a:moveTo>
                  <a:pt x="6010003" y="243961"/>
                </a:moveTo>
                <a:lnTo>
                  <a:pt x="6009470" y="243961"/>
                </a:lnTo>
                <a:lnTo>
                  <a:pt x="6007584" y="249953"/>
                </a:lnTo>
                <a:lnTo>
                  <a:pt x="6010003" y="243961"/>
                </a:lnTo>
                <a:close/>
              </a:path>
              <a:path w="7648194" h="1466971">
                <a:moveTo>
                  <a:pt x="4448556" y="513709"/>
                </a:moveTo>
                <a:lnTo>
                  <a:pt x="4488180" y="512947"/>
                </a:lnTo>
                <a:lnTo>
                  <a:pt x="4336542" y="515233"/>
                </a:lnTo>
                <a:lnTo>
                  <a:pt x="4448556" y="513709"/>
                </a:lnTo>
                <a:close/>
              </a:path>
              <a:path w="7648194" h="1466971">
                <a:moveTo>
                  <a:pt x="4527823" y="243961"/>
                </a:moveTo>
                <a:lnTo>
                  <a:pt x="4488180" y="499993"/>
                </a:lnTo>
                <a:lnTo>
                  <a:pt x="4494276" y="506851"/>
                </a:lnTo>
                <a:lnTo>
                  <a:pt x="4527823" y="243961"/>
                </a:lnTo>
                <a:close/>
              </a:path>
              <a:path w="7648194" h="1466971">
                <a:moveTo>
                  <a:pt x="4514829" y="243961"/>
                </a:moveTo>
                <a:lnTo>
                  <a:pt x="4514674" y="243961"/>
                </a:lnTo>
                <a:lnTo>
                  <a:pt x="4481987" y="500112"/>
                </a:lnTo>
                <a:lnTo>
                  <a:pt x="4514829" y="243961"/>
                </a:lnTo>
                <a:close/>
              </a:path>
              <a:path w="7648194" h="1466971">
                <a:moveTo>
                  <a:pt x="4730495" y="499993"/>
                </a:moveTo>
                <a:lnTo>
                  <a:pt x="4757041" y="243961"/>
                </a:lnTo>
                <a:lnTo>
                  <a:pt x="4724400" y="505327"/>
                </a:lnTo>
                <a:lnTo>
                  <a:pt x="4730495" y="499993"/>
                </a:lnTo>
                <a:close/>
              </a:path>
              <a:path w="7648194" h="1466971">
                <a:moveTo>
                  <a:pt x="4988157" y="514763"/>
                </a:moveTo>
                <a:lnTo>
                  <a:pt x="4787892" y="515207"/>
                </a:lnTo>
                <a:lnTo>
                  <a:pt x="5016741" y="517076"/>
                </a:lnTo>
                <a:lnTo>
                  <a:pt x="4988157" y="514763"/>
                </a:lnTo>
                <a:close/>
              </a:path>
              <a:path w="7648194" h="1466971">
                <a:moveTo>
                  <a:pt x="5323332" y="327781"/>
                </a:moveTo>
                <a:lnTo>
                  <a:pt x="5323332" y="325495"/>
                </a:lnTo>
                <a:lnTo>
                  <a:pt x="5295163" y="545657"/>
                </a:lnTo>
                <a:lnTo>
                  <a:pt x="5323332" y="327781"/>
                </a:lnTo>
                <a:close/>
              </a:path>
              <a:path w="7648194" h="1466971">
                <a:moveTo>
                  <a:pt x="5332071" y="359962"/>
                </a:moveTo>
                <a:lnTo>
                  <a:pt x="5301995" y="546475"/>
                </a:lnTo>
                <a:lnTo>
                  <a:pt x="5307330" y="553333"/>
                </a:lnTo>
                <a:lnTo>
                  <a:pt x="5332071" y="359962"/>
                </a:lnTo>
                <a:close/>
              </a:path>
              <a:path w="7648194" h="1466971">
                <a:moveTo>
                  <a:pt x="7263384" y="462655"/>
                </a:moveTo>
                <a:lnTo>
                  <a:pt x="7260336" y="461893"/>
                </a:lnTo>
                <a:lnTo>
                  <a:pt x="7264908" y="463417"/>
                </a:lnTo>
                <a:lnTo>
                  <a:pt x="7263384" y="462655"/>
                </a:lnTo>
                <a:close/>
              </a:path>
              <a:path w="7648194" h="1466971">
                <a:moveTo>
                  <a:pt x="7282434" y="470275"/>
                </a:moveTo>
                <a:lnTo>
                  <a:pt x="7269480" y="471799"/>
                </a:lnTo>
                <a:lnTo>
                  <a:pt x="7282434" y="476371"/>
                </a:lnTo>
                <a:lnTo>
                  <a:pt x="7282434" y="470275"/>
                </a:lnTo>
                <a:close/>
              </a:path>
              <a:path w="7648194" h="1466971">
                <a:moveTo>
                  <a:pt x="7579613" y="615055"/>
                </a:moveTo>
                <a:lnTo>
                  <a:pt x="7528606" y="614556"/>
                </a:lnTo>
                <a:lnTo>
                  <a:pt x="7512555" y="618497"/>
                </a:lnTo>
                <a:lnTo>
                  <a:pt x="7579613" y="615055"/>
                </a:lnTo>
                <a:close/>
              </a:path>
              <a:path w="7648194" h="1466971">
                <a:moveTo>
                  <a:pt x="5457630" y="565586"/>
                </a:moveTo>
                <a:lnTo>
                  <a:pt x="5436998" y="562955"/>
                </a:lnTo>
                <a:lnTo>
                  <a:pt x="5388102" y="566287"/>
                </a:lnTo>
                <a:lnTo>
                  <a:pt x="5457630" y="565586"/>
                </a:lnTo>
                <a:close/>
              </a:path>
              <a:path w="7648194" h="1466971">
                <a:moveTo>
                  <a:pt x="5901095" y="625982"/>
                </a:moveTo>
                <a:lnTo>
                  <a:pt x="5898642" y="633343"/>
                </a:lnTo>
                <a:lnTo>
                  <a:pt x="5986271" y="637153"/>
                </a:lnTo>
                <a:lnTo>
                  <a:pt x="5901095" y="625982"/>
                </a:lnTo>
                <a:close/>
              </a:path>
              <a:path w="7648194" h="1466971">
                <a:moveTo>
                  <a:pt x="6099810" y="573145"/>
                </a:moveTo>
                <a:lnTo>
                  <a:pt x="6094475" y="564763"/>
                </a:lnTo>
                <a:lnTo>
                  <a:pt x="6073691" y="647901"/>
                </a:lnTo>
                <a:lnTo>
                  <a:pt x="6099810" y="573145"/>
                </a:lnTo>
                <a:close/>
              </a:path>
              <a:path w="7648194" h="1466971">
                <a:moveTo>
                  <a:pt x="6106090" y="573884"/>
                </a:moveTo>
                <a:lnTo>
                  <a:pt x="6079236" y="648583"/>
                </a:lnTo>
                <a:lnTo>
                  <a:pt x="6085332" y="656203"/>
                </a:lnTo>
                <a:lnTo>
                  <a:pt x="6106090" y="573884"/>
                </a:lnTo>
                <a:close/>
              </a:path>
              <a:path w="7648194" h="1466971">
                <a:moveTo>
                  <a:pt x="7182494" y="676395"/>
                </a:moveTo>
                <a:lnTo>
                  <a:pt x="7167136" y="678201"/>
                </a:lnTo>
                <a:lnTo>
                  <a:pt x="7192517" y="680587"/>
                </a:lnTo>
                <a:lnTo>
                  <a:pt x="7182494" y="676395"/>
                </a:lnTo>
                <a:close/>
              </a:path>
              <a:path w="7648194" h="1466971">
                <a:moveTo>
                  <a:pt x="6858761" y="608197"/>
                </a:moveTo>
                <a:lnTo>
                  <a:pt x="6826758" y="608197"/>
                </a:lnTo>
                <a:lnTo>
                  <a:pt x="6823709" y="608959"/>
                </a:lnTo>
                <a:lnTo>
                  <a:pt x="6858761" y="608197"/>
                </a:lnTo>
                <a:close/>
              </a:path>
              <a:path w="7648194" h="1466971">
                <a:moveTo>
                  <a:pt x="6804659" y="698113"/>
                </a:moveTo>
                <a:lnTo>
                  <a:pt x="6798974" y="698113"/>
                </a:lnTo>
                <a:lnTo>
                  <a:pt x="6797802" y="702685"/>
                </a:lnTo>
                <a:lnTo>
                  <a:pt x="6804659" y="698113"/>
                </a:lnTo>
                <a:close/>
              </a:path>
              <a:path w="7648194" h="1466971">
                <a:moveTo>
                  <a:pt x="6349745" y="659251"/>
                </a:moveTo>
                <a:lnTo>
                  <a:pt x="6345173" y="657727"/>
                </a:lnTo>
                <a:lnTo>
                  <a:pt x="6341364" y="660775"/>
                </a:lnTo>
                <a:lnTo>
                  <a:pt x="6349745" y="659251"/>
                </a:lnTo>
                <a:close/>
              </a:path>
              <a:path w="7648194" h="1466971">
                <a:moveTo>
                  <a:pt x="7268717" y="451225"/>
                </a:moveTo>
                <a:lnTo>
                  <a:pt x="7267956" y="450463"/>
                </a:lnTo>
                <a:lnTo>
                  <a:pt x="7221473" y="452749"/>
                </a:lnTo>
                <a:lnTo>
                  <a:pt x="7268717" y="451225"/>
                </a:lnTo>
                <a:close/>
              </a:path>
              <a:path w="7648194" h="1466971">
                <a:moveTo>
                  <a:pt x="3370326" y="597529"/>
                </a:moveTo>
                <a:lnTo>
                  <a:pt x="3364229" y="604387"/>
                </a:lnTo>
                <a:lnTo>
                  <a:pt x="3368933" y="678967"/>
                </a:lnTo>
                <a:lnTo>
                  <a:pt x="3370326" y="597529"/>
                </a:lnTo>
                <a:close/>
              </a:path>
              <a:path w="7648194" h="1466971">
                <a:moveTo>
                  <a:pt x="3361181" y="679825"/>
                </a:moveTo>
                <a:lnTo>
                  <a:pt x="3357242" y="605053"/>
                </a:lnTo>
                <a:lnTo>
                  <a:pt x="3355848" y="685921"/>
                </a:lnTo>
                <a:lnTo>
                  <a:pt x="3361181" y="679825"/>
                </a:lnTo>
                <a:close/>
              </a:path>
              <a:path w="7648194" h="1466971">
                <a:moveTo>
                  <a:pt x="3669969" y="446853"/>
                </a:moveTo>
                <a:lnTo>
                  <a:pt x="3637026" y="637153"/>
                </a:lnTo>
                <a:lnTo>
                  <a:pt x="3645407" y="644011"/>
                </a:lnTo>
                <a:lnTo>
                  <a:pt x="3669969" y="446853"/>
                </a:lnTo>
                <a:close/>
              </a:path>
              <a:path w="7648194" h="1466971">
                <a:moveTo>
                  <a:pt x="3661410" y="418459"/>
                </a:moveTo>
                <a:lnTo>
                  <a:pt x="3660648" y="416173"/>
                </a:lnTo>
                <a:lnTo>
                  <a:pt x="3633013" y="637993"/>
                </a:lnTo>
                <a:lnTo>
                  <a:pt x="3661410" y="418459"/>
                </a:lnTo>
                <a:close/>
              </a:path>
              <a:path w="7648194" h="1466971">
                <a:moveTo>
                  <a:pt x="5329428" y="320161"/>
                </a:moveTo>
                <a:lnTo>
                  <a:pt x="5326380" y="320161"/>
                </a:lnTo>
                <a:lnTo>
                  <a:pt x="5324094" y="322447"/>
                </a:lnTo>
                <a:lnTo>
                  <a:pt x="5329428" y="320161"/>
                </a:lnTo>
                <a:close/>
              </a:path>
              <a:path w="7648194" h="1466971">
                <a:moveTo>
                  <a:pt x="1256887" y="243961"/>
                </a:moveTo>
                <a:lnTo>
                  <a:pt x="1253916" y="243961"/>
                </a:lnTo>
                <a:lnTo>
                  <a:pt x="1234439" y="397885"/>
                </a:lnTo>
                <a:lnTo>
                  <a:pt x="1256887" y="243961"/>
                </a:lnTo>
                <a:close/>
              </a:path>
              <a:path w="7648194" h="1466971">
                <a:moveTo>
                  <a:pt x="1274826" y="456559"/>
                </a:moveTo>
                <a:lnTo>
                  <a:pt x="1258061" y="458083"/>
                </a:lnTo>
                <a:lnTo>
                  <a:pt x="1271015" y="458083"/>
                </a:lnTo>
                <a:lnTo>
                  <a:pt x="1274826" y="456559"/>
                </a:lnTo>
                <a:close/>
              </a:path>
              <a:path w="7648194" h="1466971">
                <a:moveTo>
                  <a:pt x="1675638" y="573145"/>
                </a:moveTo>
                <a:lnTo>
                  <a:pt x="1662683" y="573145"/>
                </a:lnTo>
                <a:lnTo>
                  <a:pt x="1662683" y="576193"/>
                </a:lnTo>
                <a:lnTo>
                  <a:pt x="1675638" y="573145"/>
                </a:lnTo>
                <a:close/>
              </a:path>
              <a:path w="7648194" h="1466971">
                <a:moveTo>
                  <a:pt x="2196084" y="559429"/>
                </a:moveTo>
                <a:lnTo>
                  <a:pt x="2190749" y="551047"/>
                </a:lnTo>
                <a:lnTo>
                  <a:pt x="2169979" y="634127"/>
                </a:lnTo>
                <a:lnTo>
                  <a:pt x="2196084" y="559429"/>
                </a:lnTo>
                <a:close/>
              </a:path>
              <a:path w="7648194" h="1466971">
                <a:moveTo>
                  <a:pt x="2201448" y="560068"/>
                </a:moveTo>
                <a:lnTo>
                  <a:pt x="2175510" y="634867"/>
                </a:lnTo>
                <a:lnTo>
                  <a:pt x="2180843" y="642487"/>
                </a:lnTo>
                <a:lnTo>
                  <a:pt x="2201448" y="560068"/>
                </a:lnTo>
                <a:close/>
              </a:path>
              <a:path w="7648194" h="1466971">
                <a:moveTo>
                  <a:pt x="2560319" y="457321"/>
                </a:moveTo>
                <a:lnTo>
                  <a:pt x="2560319" y="454273"/>
                </a:lnTo>
                <a:lnTo>
                  <a:pt x="2532214" y="674679"/>
                </a:lnTo>
                <a:lnTo>
                  <a:pt x="2560319" y="457321"/>
                </a:lnTo>
                <a:close/>
              </a:path>
              <a:path w="7648194" h="1466971">
                <a:moveTo>
                  <a:pt x="2569145" y="488826"/>
                </a:moveTo>
                <a:lnTo>
                  <a:pt x="2538221" y="675253"/>
                </a:lnTo>
                <a:lnTo>
                  <a:pt x="2544317" y="682873"/>
                </a:lnTo>
                <a:lnTo>
                  <a:pt x="2569145" y="488826"/>
                </a:lnTo>
                <a:close/>
              </a:path>
              <a:path w="7648194" h="1466971">
                <a:moveTo>
                  <a:pt x="2197608" y="546475"/>
                </a:moveTo>
                <a:lnTo>
                  <a:pt x="2194560" y="545713"/>
                </a:lnTo>
                <a:lnTo>
                  <a:pt x="2191511" y="547999"/>
                </a:lnTo>
                <a:lnTo>
                  <a:pt x="2197608" y="546475"/>
                </a:lnTo>
                <a:close/>
              </a:path>
              <a:path w="7648194" h="1466971">
                <a:moveTo>
                  <a:pt x="1094701" y="507186"/>
                </a:moveTo>
                <a:lnTo>
                  <a:pt x="1056893" y="505327"/>
                </a:lnTo>
                <a:lnTo>
                  <a:pt x="909827" y="507613"/>
                </a:lnTo>
                <a:lnTo>
                  <a:pt x="1094701" y="507186"/>
                </a:lnTo>
                <a:close/>
              </a:path>
              <a:path w="7648194" h="1466971">
                <a:moveTo>
                  <a:pt x="909827" y="507613"/>
                </a:moveTo>
                <a:lnTo>
                  <a:pt x="912876" y="512185"/>
                </a:lnTo>
                <a:lnTo>
                  <a:pt x="915923" y="512185"/>
                </a:lnTo>
                <a:lnTo>
                  <a:pt x="909827" y="507613"/>
                </a:lnTo>
                <a:close/>
              </a:path>
              <a:path w="7648194" h="1466971">
                <a:moveTo>
                  <a:pt x="872489" y="284347"/>
                </a:moveTo>
                <a:lnTo>
                  <a:pt x="869441" y="284347"/>
                </a:lnTo>
                <a:lnTo>
                  <a:pt x="866393" y="285109"/>
                </a:lnTo>
                <a:lnTo>
                  <a:pt x="872489" y="284347"/>
                </a:lnTo>
                <a:close/>
              </a:path>
              <a:path w="7648194" h="1466971">
                <a:moveTo>
                  <a:pt x="1096517" y="475609"/>
                </a:moveTo>
                <a:lnTo>
                  <a:pt x="1093470" y="475609"/>
                </a:lnTo>
                <a:lnTo>
                  <a:pt x="1091183" y="477133"/>
                </a:lnTo>
                <a:lnTo>
                  <a:pt x="1096517" y="475609"/>
                </a:lnTo>
                <a:close/>
              </a:path>
              <a:path w="7648194" h="1466971">
                <a:moveTo>
                  <a:pt x="1491995" y="544189"/>
                </a:moveTo>
                <a:lnTo>
                  <a:pt x="1393697" y="545713"/>
                </a:lnTo>
                <a:lnTo>
                  <a:pt x="1579426" y="554939"/>
                </a:lnTo>
                <a:lnTo>
                  <a:pt x="1491995" y="544189"/>
                </a:lnTo>
                <a:close/>
              </a:path>
              <a:path w="7648194" h="1466971">
                <a:moveTo>
                  <a:pt x="1605533" y="480181"/>
                </a:moveTo>
                <a:lnTo>
                  <a:pt x="1600199" y="472561"/>
                </a:lnTo>
                <a:lnTo>
                  <a:pt x="1579426" y="554939"/>
                </a:lnTo>
                <a:lnTo>
                  <a:pt x="1605533" y="480181"/>
                </a:lnTo>
                <a:close/>
              </a:path>
              <a:path w="7648194" h="1466971">
                <a:moveTo>
                  <a:pt x="1611763" y="480987"/>
                </a:moveTo>
                <a:lnTo>
                  <a:pt x="1584959" y="555619"/>
                </a:lnTo>
                <a:lnTo>
                  <a:pt x="1590293" y="564001"/>
                </a:lnTo>
                <a:lnTo>
                  <a:pt x="1611763" y="480987"/>
                </a:lnTo>
                <a:close/>
              </a:path>
              <a:path w="7648194" h="1466971">
                <a:moveTo>
                  <a:pt x="2638043" y="688207"/>
                </a:moveTo>
                <a:lnTo>
                  <a:pt x="2631948" y="682873"/>
                </a:lnTo>
                <a:lnTo>
                  <a:pt x="2625852" y="691255"/>
                </a:lnTo>
                <a:lnTo>
                  <a:pt x="2638043" y="688207"/>
                </a:lnTo>
                <a:close/>
              </a:path>
              <a:path w="7648194" h="1466971">
                <a:moveTo>
                  <a:pt x="2796540" y="703447"/>
                </a:moveTo>
                <a:lnTo>
                  <a:pt x="2790443" y="705733"/>
                </a:lnTo>
                <a:lnTo>
                  <a:pt x="2793491" y="706495"/>
                </a:lnTo>
                <a:lnTo>
                  <a:pt x="2796540" y="703447"/>
                </a:lnTo>
                <a:close/>
              </a:path>
              <a:path w="7648194" h="1466971">
                <a:moveTo>
                  <a:pt x="1309296" y="243961"/>
                </a:moveTo>
                <a:lnTo>
                  <a:pt x="1306305" y="243961"/>
                </a:lnTo>
                <a:lnTo>
                  <a:pt x="1287017" y="396361"/>
                </a:lnTo>
                <a:lnTo>
                  <a:pt x="1309296" y="243961"/>
                </a:lnTo>
                <a:close/>
              </a:path>
              <a:path w="7648194" h="1466971">
                <a:moveTo>
                  <a:pt x="1293141" y="434792"/>
                </a:moveTo>
                <a:lnTo>
                  <a:pt x="1279397" y="434461"/>
                </a:lnTo>
                <a:lnTo>
                  <a:pt x="1276349" y="440557"/>
                </a:lnTo>
                <a:lnTo>
                  <a:pt x="1293141" y="434792"/>
                </a:lnTo>
                <a:close/>
              </a:path>
              <a:path w="7648194" h="1466971">
                <a:moveTo>
                  <a:pt x="2438015" y="243961"/>
                </a:moveTo>
                <a:lnTo>
                  <a:pt x="2434176" y="243961"/>
                </a:lnTo>
                <a:lnTo>
                  <a:pt x="2423469" y="329328"/>
                </a:lnTo>
                <a:lnTo>
                  <a:pt x="2438015" y="243961"/>
                </a:lnTo>
                <a:close/>
              </a:path>
              <a:path w="7648194" h="1466971">
                <a:moveTo>
                  <a:pt x="2447321" y="243961"/>
                </a:moveTo>
                <a:lnTo>
                  <a:pt x="2428493" y="392551"/>
                </a:lnTo>
                <a:lnTo>
                  <a:pt x="2428493" y="394075"/>
                </a:lnTo>
                <a:lnTo>
                  <a:pt x="2447321" y="243961"/>
                </a:lnTo>
                <a:close/>
              </a:path>
              <a:path w="7648194" h="1466971">
                <a:moveTo>
                  <a:pt x="12953" y="605149"/>
                </a:moveTo>
                <a:lnTo>
                  <a:pt x="0" y="603625"/>
                </a:lnTo>
                <a:lnTo>
                  <a:pt x="762" y="608197"/>
                </a:lnTo>
                <a:lnTo>
                  <a:pt x="12953" y="605149"/>
                </a:lnTo>
                <a:close/>
              </a:path>
              <a:path w="7648194" h="1466971">
                <a:moveTo>
                  <a:pt x="176784" y="561715"/>
                </a:moveTo>
                <a:lnTo>
                  <a:pt x="177342" y="557369"/>
                </a:lnTo>
                <a:lnTo>
                  <a:pt x="137922" y="565525"/>
                </a:lnTo>
                <a:lnTo>
                  <a:pt x="176784" y="561715"/>
                </a:lnTo>
                <a:close/>
              </a:path>
              <a:path w="7648194" h="1466971">
                <a:moveTo>
                  <a:pt x="212348" y="387378"/>
                </a:moveTo>
                <a:lnTo>
                  <a:pt x="182118" y="556381"/>
                </a:lnTo>
                <a:lnTo>
                  <a:pt x="189737" y="563239"/>
                </a:lnTo>
                <a:lnTo>
                  <a:pt x="212348" y="387378"/>
                </a:lnTo>
                <a:close/>
              </a:path>
              <a:path w="7648194" h="1466971">
                <a:moveTo>
                  <a:pt x="210312" y="343021"/>
                </a:moveTo>
                <a:lnTo>
                  <a:pt x="207263" y="343021"/>
                </a:lnTo>
                <a:lnTo>
                  <a:pt x="204215" y="345307"/>
                </a:lnTo>
                <a:lnTo>
                  <a:pt x="210312" y="343021"/>
                </a:lnTo>
                <a:close/>
              </a:path>
              <a:path w="7648194" h="1466971">
                <a:moveTo>
                  <a:pt x="204215" y="350641"/>
                </a:moveTo>
                <a:lnTo>
                  <a:pt x="204215" y="348355"/>
                </a:lnTo>
                <a:lnTo>
                  <a:pt x="177342" y="557369"/>
                </a:lnTo>
                <a:lnTo>
                  <a:pt x="204215" y="350641"/>
                </a:lnTo>
                <a:close/>
              </a:path>
              <a:path w="7648194" h="1466971">
                <a:moveTo>
                  <a:pt x="254507" y="542665"/>
                </a:moveTo>
                <a:lnTo>
                  <a:pt x="226313" y="450463"/>
                </a:lnTo>
                <a:lnTo>
                  <a:pt x="249174" y="550285"/>
                </a:lnTo>
                <a:lnTo>
                  <a:pt x="254507" y="542665"/>
                </a:lnTo>
                <a:close/>
              </a:path>
              <a:path w="7648194" h="1466971">
                <a:moveTo>
                  <a:pt x="863345" y="292729"/>
                </a:moveTo>
                <a:lnTo>
                  <a:pt x="863345" y="290443"/>
                </a:lnTo>
                <a:lnTo>
                  <a:pt x="836608" y="498402"/>
                </a:lnTo>
                <a:lnTo>
                  <a:pt x="863345" y="292729"/>
                </a:lnTo>
                <a:close/>
              </a:path>
              <a:path w="7648194" h="1466971">
                <a:moveTo>
                  <a:pt x="871409" y="330005"/>
                </a:moveTo>
                <a:lnTo>
                  <a:pt x="842771" y="498469"/>
                </a:lnTo>
                <a:lnTo>
                  <a:pt x="848867" y="505327"/>
                </a:lnTo>
                <a:lnTo>
                  <a:pt x="871409" y="330005"/>
                </a:lnTo>
                <a:close/>
              </a:path>
              <a:path w="7648194" h="1466971">
                <a:moveTo>
                  <a:pt x="217169" y="349879"/>
                </a:moveTo>
                <a:lnTo>
                  <a:pt x="216934" y="349893"/>
                </a:lnTo>
                <a:lnTo>
                  <a:pt x="217084" y="350546"/>
                </a:lnTo>
                <a:lnTo>
                  <a:pt x="217169" y="349879"/>
                </a:lnTo>
                <a:close/>
              </a:path>
              <a:path w="7648194" h="1466971">
                <a:moveTo>
                  <a:pt x="5762040" y="243961"/>
                </a:moveTo>
                <a:lnTo>
                  <a:pt x="5756573" y="243961"/>
                </a:lnTo>
                <a:lnTo>
                  <a:pt x="5721095" y="521329"/>
                </a:lnTo>
                <a:lnTo>
                  <a:pt x="5762040" y="243961"/>
                </a:lnTo>
                <a:close/>
              </a:path>
              <a:path w="7648194" h="1466971">
                <a:moveTo>
                  <a:pt x="5754677" y="517681"/>
                </a:moveTo>
                <a:lnTo>
                  <a:pt x="5740273" y="517000"/>
                </a:lnTo>
                <a:lnTo>
                  <a:pt x="5734049" y="522853"/>
                </a:lnTo>
                <a:lnTo>
                  <a:pt x="5754677" y="517681"/>
                </a:lnTo>
                <a:close/>
              </a:path>
              <a:path w="7648194" h="1466971">
                <a:moveTo>
                  <a:pt x="5769722" y="243961"/>
                </a:moveTo>
                <a:lnTo>
                  <a:pt x="5768892" y="243961"/>
                </a:lnTo>
                <a:lnTo>
                  <a:pt x="5728716" y="515995"/>
                </a:lnTo>
                <a:lnTo>
                  <a:pt x="5734858" y="516529"/>
                </a:lnTo>
                <a:lnTo>
                  <a:pt x="5769722" y="243961"/>
                </a:lnTo>
                <a:close/>
              </a:path>
              <a:path w="7648194" h="1466971">
                <a:moveTo>
                  <a:pt x="7278623" y="361309"/>
                </a:moveTo>
                <a:lnTo>
                  <a:pt x="7279386" y="360547"/>
                </a:lnTo>
                <a:lnTo>
                  <a:pt x="7276338" y="362833"/>
                </a:lnTo>
                <a:lnTo>
                  <a:pt x="7278623" y="361309"/>
                </a:lnTo>
                <a:close/>
              </a:path>
              <a:path w="7648194" h="1466971">
                <a:moveTo>
                  <a:pt x="7235952" y="372739"/>
                </a:moveTo>
                <a:lnTo>
                  <a:pt x="7251954" y="275203"/>
                </a:lnTo>
                <a:lnTo>
                  <a:pt x="7230617" y="378073"/>
                </a:lnTo>
                <a:lnTo>
                  <a:pt x="7235952" y="372739"/>
                </a:lnTo>
                <a:close/>
              </a:path>
              <a:path w="7648194" h="1466971">
                <a:moveTo>
                  <a:pt x="7248577" y="370956"/>
                </a:moveTo>
                <a:lnTo>
                  <a:pt x="7244662" y="371509"/>
                </a:lnTo>
                <a:lnTo>
                  <a:pt x="7283958" y="372739"/>
                </a:lnTo>
                <a:lnTo>
                  <a:pt x="7248577" y="370956"/>
                </a:lnTo>
                <a:close/>
              </a:path>
              <a:path w="7648194" h="1466971">
                <a:moveTo>
                  <a:pt x="7302246" y="269869"/>
                </a:moveTo>
                <a:lnTo>
                  <a:pt x="7278426" y="273678"/>
                </a:lnTo>
                <a:lnTo>
                  <a:pt x="7304532" y="273679"/>
                </a:lnTo>
                <a:lnTo>
                  <a:pt x="7302246" y="269869"/>
                </a:lnTo>
                <a:close/>
              </a:path>
              <a:path w="7648194" h="1466971">
                <a:moveTo>
                  <a:pt x="1823185" y="243961"/>
                </a:moveTo>
                <a:lnTo>
                  <a:pt x="1819239" y="243961"/>
                </a:lnTo>
                <a:lnTo>
                  <a:pt x="1834895" y="453511"/>
                </a:lnTo>
                <a:lnTo>
                  <a:pt x="1823185" y="243961"/>
                </a:lnTo>
                <a:close/>
              </a:path>
              <a:path w="7648194" h="1466971">
                <a:moveTo>
                  <a:pt x="1843048" y="388479"/>
                </a:moveTo>
                <a:lnTo>
                  <a:pt x="1832250" y="243961"/>
                </a:lnTo>
                <a:lnTo>
                  <a:pt x="1829814" y="243961"/>
                </a:lnTo>
                <a:lnTo>
                  <a:pt x="1834895" y="452749"/>
                </a:lnTo>
                <a:lnTo>
                  <a:pt x="1843048" y="388479"/>
                </a:lnTo>
                <a:close/>
              </a:path>
              <a:path w="7648194" h="1466971">
                <a:moveTo>
                  <a:pt x="2050963" y="243961"/>
                </a:moveTo>
                <a:lnTo>
                  <a:pt x="2044297" y="243961"/>
                </a:lnTo>
                <a:lnTo>
                  <a:pt x="2007108" y="536569"/>
                </a:lnTo>
                <a:lnTo>
                  <a:pt x="2050963" y="243961"/>
                </a:lnTo>
                <a:close/>
              </a:path>
              <a:path w="7648194" h="1466971">
                <a:moveTo>
                  <a:pt x="402335" y="399409"/>
                </a:moveTo>
                <a:lnTo>
                  <a:pt x="396240" y="397885"/>
                </a:lnTo>
                <a:lnTo>
                  <a:pt x="399288" y="400171"/>
                </a:lnTo>
                <a:lnTo>
                  <a:pt x="402335" y="399409"/>
                </a:lnTo>
                <a:close/>
              </a:path>
              <a:path w="7648194" h="1466971">
                <a:moveTo>
                  <a:pt x="427361" y="243961"/>
                </a:moveTo>
                <a:lnTo>
                  <a:pt x="427085" y="243961"/>
                </a:lnTo>
                <a:lnTo>
                  <a:pt x="408431" y="394075"/>
                </a:lnTo>
                <a:lnTo>
                  <a:pt x="427361" y="243961"/>
                </a:lnTo>
                <a:close/>
              </a:path>
              <a:path w="7648194" h="1466971">
                <a:moveTo>
                  <a:pt x="418349" y="243961"/>
                </a:moveTo>
                <a:lnTo>
                  <a:pt x="414215" y="243961"/>
                </a:lnTo>
                <a:lnTo>
                  <a:pt x="399206" y="362982"/>
                </a:lnTo>
                <a:lnTo>
                  <a:pt x="407669" y="391027"/>
                </a:lnTo>
                <a:lnTo>
                  <a:pt x="418349" y="243961"/>
                </a:lnTo>
                <a:close/>
              </a:path>
              <a:path w="7648194" h="1466971">
                <a:moveTo>
                  <a:pt x="2273046" y="261487"/>
                </a:moveTo>
                <a:lnTo>
                  <a:pt x="2269094" y="273491"/>
                </a:lnTo>
                <a:lnTo>
                  <a:pt x="2273046" y="275203"/>
                </a:lnTo>
                <a:lnTo>
                  <a:pt x="2273046" y="261487"/>
                </a:lnTo>
                <a:close/>
              </a:path>
              <a:path w="7648194" h="1466971">
                <a:moveTo>
                  <a:pt x="3375660" y="305683"/>
                </a:moveTo>
                <a:lnTo>
                  <a:pt x="3371861" y="317595"/>
                </a:lnTo>
                <a:lnTo>
                  <a:pt x="3375660" y="318637"/>
                </a:lnTo>
                <a:lnTo>
                  <a:pt x="3375660" y="305683"/>
                </a:lnTo>
                <a:close/>
              </a:path>
              <a:path w="7648194" h="1466971">
                <a:moveTo>
                  <a:pt x="6165024" y="472886"/>
                </a:moveTo>
                <a:lnTo>
                  <a:pt x="6165148" y="477799"/>
                </a:lnTo>
                <a:lnTo>
                  <a:pt x="6172962" y="478657"/>
                </a:lnTo>
                <a:lnTo>
                  <a:pt x="6165024" y="472886"/>
                </a:lnTo>
                <a:close/>
              </a:path>
              <a:path w="7648194" h="1466971">
                <a:moveTo>
                  <a:pt x="4541332" y="243961"/>
                </a:moveTo>
                <a:lnTo>
                  <a:pt x="4560857" y="498383"/>
                </a:lnTo>
                <a:lnTo>
                  <a:pt x="4541332" y="243961"/>
                </a:lnTo>
                <a:close/>
              </a:path>
              <a:path w="7648194" h="1466971">
                <a:moveTo>
                  <a:pt x="4554474" y="498469"/>
                </a:moveTo>
                <a:lnTo>
                  <a:pt x="4528329" y="243961"/>
                </a:lnTo>
                <a:lnTo>
                  <a:pt x="4548378" y="505327"/>
                </a:lnTo>
                <a:lnTo>
                  <a:pt x="4554474" y="498469"/>
                </a:lnTo>
                <a:close/>
              </a:path>
              <a:path w="7648194" h="1466971">
                <a:moveTo>
                  <a:pt x="4756584" y="243961"/>
                </a:moveTo>
                <a:lnTo>
                  <a:pt x="4667250" y="498469"/>
                </a:lnTo>
                <a:lnTo>
                  <a:pt x="4673345" y="506851"/>
                </a:lnTo>
                <a:lnTo>
                  <a:pt x="4756584" y="243961"/>
                </a:lnTo>
                <a:close/>
              </a:path>
              <a:path w="7648194" h="1466971">
                <a:moveTo>
                  <a:pt x="7428789" y="379945"/>
                </a:moveTo>
                <a:lnTo>
                  <a:pt x="7424898" y="411073"/>
                </a:lnTo>
                <a:lnTo>
                  <a:pt x="7425690" y="411601"/>
                </a:lnTo>
                <a:lnTo>
                  <a:pt x="7428789" y="379945"/>
                </a:lnTo>
                <a:close/>
              </a:path>
              <a:path w="7648194" h="1466971">
                <a:moveTo>
                  <a:pt x="5074171" y="421399"/>
                </a:moveTo>
                <a:lnTo>
                  <a:pt x="5067300" y="420745"/>
                </a:lnTo>
                <a:lnTo>
                  <a:pt x="5086278" y="324545"/>
                </a:lnTo>
                <a:lnTo>
                  <a:pt x="5087112" y="317875"/>
                </a:lnTo>
                <a:lnTo>
                  <a:pt x="5177790" y="320161"/>
                </a:lnTo>
                <a:lnTo>
                  <a:pt x="5081778" y="311017"/>
                </a:lnTo>
                <a:lnTo>
                  <a:pt x="5077968" y="311017"/>
                </a:lnTo>
                <a:lnTo>
                  <a:pt x="5074920" y="313303"/>
                </a:lnTo>
                <a:lnTo>
                  <a:pt x="5074158" y="316351"/>
                </a:lnTo>
                <a:lnTo>
                  <a:pt x="5080254" y="323971"/>
                </a:lnTo>
                <a:lnTo>
                  <a:pt x="5060442" y="426079"/>
                </a:lnTo>
                <a:lnTo>
                  <a:pt x="5073395" y="427603"/>
                </a:lnTo>
                <a:lnTo>
                  <a:pt x="5157198" y="429307"/>
                </a:lnTo>
                <a:lnTo>
                  <a:pt x="5074171" y="421399"/>
                </a:lnTo>
                <a:close/>
              </a:path>
              <a:path w="7648194" h="1466971">
                <a:moveTo>
                  <a:pt x="577596" y="406267"/>
                </a:moveTo>
                <a:lnTo>
                  <a:pt x="592074" y="309493"/>
                </a:lnTo>
                <a:lnTo>
                  <a:pt x="598169" y="304159"/>
                </a:lnTo>
                <a:lnTo>
                  <a:pt x="640079" y="306445"/>
                </a:lnTo>
                <a:lnTo>
                  <a:pt x="680244" y="305170"/>
                </a:lnTo>
                <a:lnTo>
                  <a:pt x="668242" y="401189"/>
                </a:lnTo>
                <a:lnTo>
                  <a:pt x="673607" y="400933"/>
                </a:lnTo>
                <a:lnTo>
                  <a:pt x="680466" y="408553"/>
                </a:lnTo>
                <a:lnTo>
                  <a:pt x="694182" y="298825"/>
                </a:lnTo>
                <a:lnTo>
                  <a:pt x="688085" y="304921"/>
                </a:lnTo>
                <a:lnTo>
                  <a:pt x="681228" y="297301"/>
                </a:lnTo>
                <a:lnTo>
                  <a:pt x="585216" y="299587"/>
                </a:lnTo>
                <a:lnTo>
                  <a:pt x="585216" y="302635"/>
                </a:lnTo>
                <a:lnTo>
                  <a:pt x="571500" y="411601"/>
                </a:lnTo>
                <a:lnTo>
                  <a:pt x="577596" y="406267"/>
                </a:lnTo>
                <a:close/>
              </a:path>
              <a:path w="7648194" h="1466971">
                <a:moveTo>
                  <a:pt x="626363" y="416173"/>
                </a:moveTo>
                <a:lnTo>
                  <a:pt x="674369" y="413887"/>
                </a:lnTo>
                <a:lnTo>
                  <a:pt x="583691" y="413887"/>
                </a:lnTo>
                <a:lnTo>
                  <a:pt x="680466" y="408553"/>
                </a:lnTo>
                <a:lnTo>
                  <a:pt x="673607" y="400933"/>
                </a:lnTo>
                <a:lnTo>
                  <a:pt x="668242" y="401189"/>
                </a:lnTo>
                <a:lnTo>
                  <a:pt x="625602" y="403219"/>
                </a:lnTo>
                <a:lnTo>
                  <a:pt x="584757" y="405812"/>
                </a:lnTo>
                <a:lnTo>
                  <a:pt x="597511" y="309148"/>
                </a:lnTo>
                <a:lnTo>
                  <a:pt x="640079" y="306445"/>
                </a:lnTo>
                <a:lnTo>
                  <a:pt x="598169" y="304159"/>
                </a:lnTo>
                <a:lnTo>
                  <a:pt x="592074" y="309493"/>
                </a:lnTo>
                <a:lnTo>
                  <a:pt x="577596" y="406267"/>
                </a:lnTo>
                <a:lnTo>
                  <a:pt x="571500" y="411601"/>
                </a:lnTo>
                <a:lnTo>
                  <a:pt x="571500" y="415411"/>
                </a:lnTo>
                <a:lnTo>
                  <a:pt x="574547" y="418459"/>
                </a:lnTo>
                <a:lnTo>
                  <a:pt x="578357" y="419221"/>
                </a:lnTo>
                <a:lnTo>
                  <a:pt x="626363" y="416173"/>
                </a:lnTo>
                <a:close/>
              </a:path>
              <a:path w="7648194" h="1466971">
                <a:moveTo>
                  <a:pt x="677418" y="413887"/>
                </a:moveTo>
                <a:lnTo>
                  <a:pt x="674369" y="413887"/>
                </a:lnTo>
                <a:lnTo>
                  <a:pt x="677418" y="413887"/>
                </a:lnTo>
                <a:close/>
              </a:path>
              <a:path w="7648194" h="1466971">
                <a:moveTo>
                  <a:pt x="694182" y="298825"/>
                </a:moveTo>
                <a:lnTo>
                  <a:pt x="694182" y="295015"/>
                </a:lnTo>
                <a:lnTo>
                  <a:pt x="691134" y="291967"/>
                </a:lnTo>
                <a:lnTo>
                  <a:pt x="687324" y="291967"/>
                </a:lnTo>
                <a:lnTo>
                  <a:pt x="639318" y="293491"/>
                </a:lnTo>
                <a:lnTo>
                  <a:pt x="591312" y="296539"/>
                </a:lnTo>
                <a:lnTo>
                  <a:pt x="588263" y="297301"/>
                </a:lnTo>
                <a:lnTo>
                  <a:pt x="585216" y="299587"/>
                </a:lnTo>
                <a:lnTo>
                  <a:pt x="681228" y="297301"/>
                </a:lnTo>
                <a:lnTo>
                  <a:pt x="688085" y="304921"/>
                </a:lnTo>
                <a:lnTo>
                  <a:pt x="694182" y="298825"/>
                </a:lnTo>
                <a:close/>
              </a:path>
              <a:path w="7648194" h="1466971">
                <a:moveTo>
                  <a:pt x="3183636" y="423031"/>
                </a:moveTo>
                <a:lnTo>
                  <a:pt x="3171732" y="417823"/>
                </a:lnTo>
                <a:lnTo>
                  <a:pt x="3171443" y="417697"/>
                </a:lnTo>
                <a:lnTo>
                  <a:pt x="3170954" y="419282"/>
                </a:lnTo>
                <a:lnTo>
                  <a:pt x="3117341" y="519805"/>
                </a:lnTo>
                <a:lnTo>
                  <a:pt x="3150736" y="484717"/>
                </a:lnTo>
                <a:lnTo>
                  <a:pt x="3122635" y="575670"/>
                </a:lnTo>
                <a:lnTo>
                  <a:pt x="3129382" y="524756"/>
                </a:lnTo>
                <a:lnTo>
                  <a:pt x="3128771" y="525901"/>
                </a:lnTo>
                <a:lnTo>
                  <a:pt x="3116579" y="522091"/>
                </a:lnTo>
                <a:lnTo>
                  <a:pt x="3100904" y="646002"/>
                </a:lnTo>
                <a:lnTo>
                  <a:pt x="3100578" y="647059"/>
                </a:lnTo>
                <a:lnTo>
                  <a:pt x="3100764" y="647106"/>
                </a:lnTo>
                <a:lnTo>
                  <a:pt x="3112769" y="650107"/>
                </a:lnTo>
                <a:lnTo>
                  <a:pt x="3112769" y="650869"/>
                </a:lnTo>
                <a:lnTo>
                  <a:pt x="3183636" y="423031"/>
                </a:lnTo>
                <a:close/>
              </a:path>
              <a:path w="7648194" h="1466971">
                <a:moveTo>
                  <a:pt x="3129382" y="524756"/>
                </a:moveTo>
                <a:lnTo>
                  <a:pt x="3150736" y="484717"/>
                </a:lnTo>
                <a:lnTo>
                  <a:pt x="3117341" y="519805"/>
                </a:lnTo>
                <a:lnTo>
                  <a:pt x="3116579" y="522091"/>
                </a:lnTo>
                <a:lnTo>
                  <a:pt x="3128771" y="525901"/>
                </a:lnTo>
                <a:lnTo>
                  <a:pt x="3129382" y="524756"/>
                </a:lnTo>
                <a:close/>
              </a:path>
              <a:path w="7648194" h="1466971">
                <a:moveTo>
                  <a:pt x="3184398" y="421507"/>
                </a:moveTo>
                <a:lnTo>
                  <a:pt x="3185160" y="418459"/>
                </a:lnTo>
                <a:lnTo>
                  <a:pt x="3183636" y="415411"/>
                </a:lnTo>
                <a:lnTo>
                  <a:pt x="3180588" y="413887"/>
                </a:lnTo>
                <a:lnTo>
                  <a:pt x="3177540" y="412363"/>
                </a:lnTo>
                <a:lnTo>
                  <a:pt x="3173729" y="413887"/>
                </a:lnTo>
                <a:lnTo>
                  <a:pt x="3172205" y="416935"/>
                </a:lnTo>
                <a:lnTo>
                  <a:pt x="3171732" y="417823"/>
                </a:lnTo>
                <a:lnTo>
                  <a:pt x="3183636" y="423031"/>
                </a:lnTo>
                <a:lnTo>
                  <a:pt x="3112769" y="650869"/>
                </a:lnTo>
                <a:lnTo>
                  <a:pt x="3184398" y="421507"/>
                </a:lnTo>
                <a:close/>
              </a:path>
              <a:path w="7648194" h="1466971">
                <a:moveTo>
                  <a:pt x="3112007" y="654679"/>
                </a:moveTo>
                <a:lnTo>
                  <a:pt x="3112769" y="650869"/>
                </a:lnTo>
                <a:lnTo>
                  <a:pt x="3112769" y="650107"/>
                </a:lnTo>
                <a:lnTo>
                  <a:pt x="3100764" y="647106"/>
                </a:lnTo>
                <a:lnTo>
                  <a:pt x="3100578" y="648583"/>
                </a:lnTo>
                <a:lnTo>
                  <a:pt x="3099816" y="651631"/>
                </a:lnTo>
                <a:lnTo>
                  <a:pt x="3102102" y="654679"/>
                </a:lnTo>
                <a:lnTo>
                  <a:pt x="3105150" y="655441"/>
                </a:lnTo>
                <a:lnTo>
                  <a:pt x="3108960" y="656203"/>
                </a:lnTo>
                <a:lnTo>
                  <a:pt x="3112007" y="654679"/>
                </a:lnTo>
                <a:close/>
              </a:path>
              <a:path w="7648194" h="1466971">
                <a:moveTo>
                  <a:pt x="2939217" y="697502"/>
                </a:moveTo>
                <a:lnTo>
                  <a:pt x="2961131" y="524377"/>
                </a:lnTo>
                <a:lnTo>
                  <a:pt x="2961131" y="522091"/>
                </a:lnTo>
                <a:lnTo>
                  <a:pt x="2885997" y="243961"/>
                </a:lnTo>
                <a:lnTo>
                  <a:pt x="2875784" y="243961"/>
                </a:lnTo>
                <a:lnTo>
                  <a:pt x="2904743" y="365119"/>
                </a:lnTo>
                <a:lnTo>
                  <a:pt x="2947915" y="524929"/>
                </a:lnTo>
                <a:lnTo>
                  <a:pt x="2948178" y="522853"/>
                </a:lnTo>
                <a:lnTo>
                  <a:pt x="2948178" y="525901"/>
                </a:lnTo>
                <a:lnTo>
                  <a:pt x="2932176" y="697351"/>
                </a:lnTo>
                <a:lnTo>
                  <a:pt x="2925317" y="703447"/>
                </a:lnTo>
                <a:lnTo>
                  <a:pt x="2925317" y="704971"/>
                </a:lnTo>
                <a:lnTo>
                  <a:pt x="2938271" y="704971"/>
                </a:lnTo>
                <a:lnTo>
                  <a:pt x="2939217" y="697502"/>
                </a:lnTo>
                <a:close/>
              </a:path>
              <a:path w="7648194" h="1466971">
                <a:moveTo>
                  <a:pt x="3208272" y="705084"/>
                </a:moveTo>
                <a:lnTo>
                  <a:pt x="3225552" y="704029"/>
                </a:lnTo>
                <a:lnTo>
                  <a:pt x="3242827" y="702896"/>
                </a:lnTo>
                <a:lnTo>
                  <a:pt x="3260097" y="701685"/>
                </a:lnTo>
                <a:lnTo>
                  <a:pt x="3277362" y="700399"/>
                </a:lnTo>
                <a:lnTo>
                  <a:pt x="3280410" y="700399"/>
                </a:lnTo>
                <a:lnTo>
                  <a:pt x="3283457" y="695827"/>
                </a:lnTo>
                <a:lnTo>
                  <a:pt x="3276600" y="687445"/>
                </a:lnTo>
                <a:lnTo>
                  <a:pt x="3299460" y="610483"/>
                </a:lnTo>
                <a:lnTo>
                  <a:pt x="3305555" y="605149"/>
                </a:lnTo>
                <a:lnTo>
                  <a:pt x="3332226" y="607435"/>
                </a:lnTo>
                <a:lnTo>
                  <a:pt x="3357242" y="605053"/>
                </a:lnTo>
                <a:lnTo>
                  <a:pt x="3357371" y="597529"/>
                </a:lnTo>
                <a:lnTo>
                  <a:pt x="3295650" y="597529"/>
                </a:lnTo>
                <a:lnTo>
                  <a:pt x="3292602" y="602101"/>
                </a:lnTo>
                <a:lnTo>
                  <a:pt x="3271715" y="687808"/>
                </a:lnTo>
                <a:lnTo>
                  <a:pt x="3270504" y="692779"/>
                </a:lnTo>
                <a:lnTo>
                  <a:pt x="3190606" y="693083"/>
                </a:lnTo>
                <a:lnTo>
                  <a:pt x="3173393" y="693977"/>
                </a:lnTo>
                <a:lnTo>
                  <a:pt x="3156176" y="694791"/>
                </a:lnTo>
                <a:lnTo>
                  <a:pt x="3138956" y="695522"/>
                </a:lnTo>
                <a:lnTo>
                  <a:pt x="3121733" y="696170"/>
                </a:lnTo>
                <a:lnTo>
                  <a:pt x="3104507" y="696732"/>
                </a:lnTo>
                <a:lnTo>
                  <a:pt x="3087278" y="697207"/>
                </a:lnTo>
                <a:lnTo>
                  <a:pt x="3070048" y="697595"/>
                </a:lnTo>
                <a:lnTo>
                  <a:pt x="3052815" y="697893"/>
                </a:lnTo>
                <a:lnTo>
                  <a:pt x="3035582" y="698100"/>
                </a:lnTo>
                <a:lnTo>
                  <a:pt x="3001113" y="698235"/>
                </a:lnTo>
                <a:lnTo>
                  <a:pt x="2983878" y="698160"/>
                </a:lnTo>
                <a:lnTo>
                  <a:pt x="2966643" y="697989"/>
                </a:lnTo>
                <a:lnTo>
                  <a:pt x="2949409" y="697720"/>
                </a:lnTo>
                <a:lnTo>
                  <a:pt x="2939217" y="697502"/>
                </a:lnTo>
                <a:lnTo>
                  <a:pt x="2938271" y="704971"/>
                </a:lnTo>
                <a:lnTo>
                  <a:pt x="2925317" y="704971"/>
                </a:lnTo>
                <a:lnTo>
                  <a:pt x="2928366" y="709543"/>
                </a:lnTo>
                <a:lnTo>
                  <a:pt x="3208272" y="705084"/>
                </a:lnTo>
                <a:close/>
              </a:path>
              <a:path w="7648194" h="1466971">
                <a:moveTo>
                  <a:pt x="3304367" y="610027"/>
                </a:moveTo>
                <a:lnTo>
                  <a:pt x="3332226" y="607435"/>
                </a:lnTo>
                <a:lnTo>
                  <a:pt x="3305555" y="605149"/>
                </a:lnTo>
                <a:lnTo>
                  <a:pt x="3299460" y="610483"/>
                </a:lnTo>
                <a:lnTo>
                  <a:pt x="3276600" y="687445"/>
                </a:lnTo>
                <a:lnTo>
                  <a:pt x="3283457" y="695827"/>
                </a:lnTo>
                <a:lnTo>
                  <a:pt x="3304367" y="610027"/>
                </a:lnTo>
                <a:close/>
              </a:path>
              <a:path w="7648194" h="1466971">
                <a:moveTo>
                  <a:pt x="3035277" y="711054"/>
                </a:moveTo>
                <a:lnTo>
                  <a:pt x="3052587" y="710851"/>
                </a:lnTo>
                <a:lnTo>
                  <a:pt x="3069895" y="710556"/>
                </a:lnTo>
                <a:lnTo>
                  <a:pt x="3087202" y="710172"/>
                </a:lnTo>
                <a:lnTo>
                  <a:pt x="3104507" y="709700"/>
                </a:lnTo>
                <a:lnTo>
                  <a:pt x="3121809" y="709141"/>
                </a:lnTo>
                <a:lnTo>
                  <a:pt x="3139108" y="708496"/>
                </a:lnTo>
                <a:lnTo>
                  <a:pt x="3156405" y="707767"/>
                </a:lnTo>
                <a:lnTo>
                  <a:pt x="3173698" y="706954"/>
                </a:lnTo>
                <a:lnTo>
                  <a:pt x="3190987" y="706060"/>
                </a:lnTo>
                <a:lnTo>
                  <a:pt x="3208272" y="705084"/>
                </a:lnTo>
                <a:lnTo>
                  <a:pt x="2928366" y="709543"/>
                </a:lnTo>
                <a:lnTo>
                  <a:pt x="2948723" y="710671"/>
                </a:lnTo>
                <a:lnTo>
                  <a:pt x="2966033" y="710939"/>
                </a:lnTo>
                <a:lnTo>
                  <a:pt x="2983344" y="711110"/>
                </a:lnTo>
                <a:lnTo>
                  <a:pt x="3000656" y="711185"/>
                </a:lnTo>
                <a:lnTo>
                  <a:pt x="3035277" y="711054"/>
                </a:lnTo>
                <a:close/>
              </a:path>
              <a:path w="7648194" h="1466971">
                <a:moveTo>
                  <a:pt x="2932176" y="697351"/>
                </a:moveTo>
                <a:lnTo>
                  <a:pt x="2948178" y="525901"/>
                </a:lnTo>
                <a:lnTo>
                  <a:pt x="2948178" y="522853"/>
                </a:lnTo>
                <a:lnTo>
                  <a:pt x="2947915" y="524929"/>
                </a:lnTo>
                <a:lnTo>
                  <a:pt x="2925317" y="703447"/>
                </a:lnTo>
                <a:lnTo>
                  <a:pt x="2932176" y="697351"/>
                </a:lnTo>
                <a:close/>
              </a:path>
              <a:path w="7648194" h="1466971">
                <a:moveTo>
                  <a:pt x="3270504" y="692779"/>
                </a:moveTo>
                <a:lnTo>
                  <a:pt x="3271715" y="687808"/>
                </a:lnTo>
                <a:lnTo>
                  <a:pt x="3259412" y="688723"/>
                </a:lnTo>
                <a:lnTo>
                  <a:pt x="3242218" y="689927"/>
                </a:lnTo>
                <a:lnTo>
                  <a:pt x="3225019" y="691056"/>
                </a:lnTo>
                <a:lnTo>
                  <a:pt x="3207815" y="692108"/>
                </a:lnTo>
                <a:lnTo>
                  <a:pt x="3190606" y="693083"/>
                </a:lnTo>
                <a:lnTo>
                  <a:pt x="3270504" y="692779"/>
                </a:lnTo>
                <a:close/>
              </a:path>
              <a:path w="7648194" h="1466971">
                <a:moveTo>
                  <a:pt x="7387761" y="401026"/>
                </a:moveTo>
                <a:lnTo>
                  <a:pt x="7405066" y="402265"/>
                </a:lnTo>
                <a:lnTo>
                  <a:pt x="7392357" y="399947"/>
                </a:lnTo>
                <a:lnTo>
                  <a:pt x="7390927" y="399808"/>
                </a:lnTo>
                <a:lnTo>
                  <a:pt x="7379286" y="398675"/>
                </a:lnTo>
                <a:lnTo>
                  <a:pt x="7354984" y="397182"/>
                </a:lnTo>
                <a:lnTo>
                  <a:pt x="7354061" y="397123"/>
                </a:lnTo>
                <a:lnTo>
                  <a:pt x="7354098" y="397437"/>
                </a:lnTo>
                <a:lnTo>
                  <a:pt x="7366354" y="397913"/>
                </a:lnTo>
                <a:lnTo>
                  <a:pt x="7355586" y="410077"/>
                </a:lnTo>
                <a:lnTo>
                  <a:pt x="7387761" y="401026"/>
                </a:lnTo>
                <a:close/>
              </a:path>
              <a:path w="7648194" h="1466971">
                <a:moveTo>
                  <a:pt x="7443977" y="364357"/>
                </a:moveTo>
                <a:lnTo>
                  <a:pt x="7444740" y="361309"/>
                </a:lnTo>
                <a:lnTo>
                  <a:pt x="7443215" y="358261"/>
                </a:lnTo>
                <a:lnTo>
                  <a:pt x="7440167" y="357499"/>
                </a:lnTo>
                <a:lnTo>
                  <a:pt x="7437882" y="355975"/>
                </a:lnTo>
                <a:lnTo>
                  <a:pt x="7434834" y="356737"/>
                </a:lnTo>
                <a:lnTo>
                  <a:pt x="7432548" y="359023"/>
                </a:lnTo>
                <a:lnTo>
                  <a:pt x="7431023" y="362071"/>
                </a:lnTo>
                <a:lnTo>
                  <a:pt x="7442454" y="367405"/>
                </a:lnTo>
                <a:lnTo>
                  <a:pt x="7443977" y="364357"/>
                </a:lnTo>
                <a:close/>
              </a:path>
              <a:path w="7648194" h="1466971">
                <a:moveTo>
                  <a:pt x="7434834" y="429127"/>
                </a:moveTo>
                <a:lnTo>
                  <a:pt x="7436358" y="424555"/>
                </a:lnTo>
                <a:lnTo>
                  <a:pt x="7434834" y="419221"/>
                </a:lnTo>
                <a:lnTo>
                  <a:pt x="7423404" y="423031"/>
                </a:lnTo>
                <a:lnTo>
                  <a:pt x="7421880" y="425317"/>
                </a:lnTo>
                <a:lnTo>
                  <a:pt x="7425690" y="428365"/>
                </a:lnTo>
                <a:lnTo>
                  <a:pt x="7427213" y="429889"/>
                </a:lnTo>
                <a:lnTo>
                  <a:pt x="7430261" y="430651"/>
                </a:lnTo>
                <a:lnTo>
                  <a:pt x="7434834" y="429127"/>
                </a:lnTo>
                <a:close/>
              </a:path>
              <a:path w="7648194" h="1466971">
                <a:moveTo>
                  <a:pt x="7375228" y="405029"/>
                </a:moveTo>
                <a:lnTo>
                  <a:pt x="7416915" y="406166"/>
                </a:lnTo>
                <a:lnTo>
                  <a:pt x="7405066" y="402265"/>
                </a:lnTo>
                <a:lnTo>
                  <a:pt x="7387761" y="401026"/>
                </a:lnTo>
                <a:lnTo>
                  <a:pt x="7355586" y="410077"/>
                </a:lnTo>
                <a:lnTo>
                  <a:pt x="7375228" y="405029"/>
                </a:lnTo>
                <a:close/>
              </a:path>
              <a:path w="7648194" h="1466971">
                <a:moveTo>
                  <a:pt x="4672583" y="509899"/>
                </a:moveTo>
                <a:lnTo>
                  <a:pt x="4673345" y="506851"/>
                </a:lnTo>
                <a:lnTo>
                  <a:pt x="4667250" y="498469"/>
                </a:lnTo>
                <a:lnTo>
                  <a:pt x="4756511" y="243961"/>
                </a:lnTo>
                <a:lnTo>
                  <a:pt x="4743186" y="243961"/>
                </a:lnTo>
                <a:lnTo>
                  <a:pt x="4662621" y="498406"/>
                </a:lnTo>
                <a:lnTo>
                  <a:pt x="4661154" y="503041"/>
                </a:lnTo>
                <a:lnTo>
                  <a:pt x="4561332" y="504565"/>
                </a:lnTo>
                <a:lnTo>
                  <a:pt x="4560857" y="498383"/>
                </a:lnTo>
                <a:lnTo>
                  <a:pt x="4541239" y="243961"/>
                </a:lnTo>
                <a:lnTo>
                  <a:pt x="4528329" y="243961"/>
                </a:lnTo>
                <a:lnTo>
                  <a:pt x="4554474" y="498469"/>
                </a:lnTo>
                <a:lnTo>
                  <a:pt x="4548378" y="505327"/>
                </a:lnTo>
                <a:lnTo>
                  <a:pt x="4548378" y="508375"/>
                </a:lnTo>
                <a:lnTo>
                  <a:pt x="4551426" y="511423"/>
                </a:lnTo>
                <a:lnTo>
                  <a:pt x="4555236" y="511423"/>
                </a:lnTo>
                <a:lnTo>
                  <a:pt x="4610862" y="510661"/>
                </a:lnTo>
                <a:lnTo>
                  <a:pt x="4667250" y="511423"/>
                </a:lnTo>
                <a:lnTo>
                  <a:pt x="4670298" y="511423"/>
                </a:lnTo>
                <a:lnTo>
                  <a:pt x="4672583" y="509899"/>
                </a:lnTo>
                <a:close/>
              </a:path>
              <a:path w="7648194" h="1466971">
                <a:moveTo>
                  <a:pt x="4736592" y="507613"/>
                </a:moveTo>
                <a:lnTo>
                  <a:pt x="4737524" y="500255"/>
                </a:lnTo>
                <a:lnTo>
                  <a:pt x="4769995" y="243961"/>
                </a:lnTo>
                <a:lnTo>
                  <a:pt x="4757041" y="243961"/>
                </a:lnTo>
                <a:lnTo>
                  <a:pt x="4730495" y="499993"/>
                </a:lnTo>
                <a:lnTo>
                  <a:pt x="4724400" y="505327"/>
                </a:lnTo>
                <a:lnTo>
                  <a:pt x="4724400" y="509137"/>
                </a:lnTo>
                <a:lnTo>
                  <a:pt x="4736592" y="507613"/>
                </a:lnTo>
                <a:close/>
              </a:path>
              <a:path w="7648194" h="1466971">
                <a:moveTo>
                  <a:pt x="4661154" y="503041"/>
                </a:moveTo>
                <a:lnTo>
                  <a:pt x="4662621" y="498406"/>
                </a:lnTo>
                <a:lnTo>
                  <a:pt x="4610862" y="497707"/>
                </a:lnTo>
                <a:lnTo>
                  <a:pt x="4560857" y="498383"/>
                </a:lnTo>
                <a:lnTo>
                  <a:pt x="4561332" y="504565"/>
                </a:lnTo>
                <a:lnTo>
                  <a:pt x="4661154" y="503041"/>
                </a:lnTo>
                <a:close/>
              </a:path>
              <a:path w="7648194" h="1466971">
                <a:moveTo>
                  <a:pt x="7423404" y="423031"/>
                </a:moveTo>
                <a:lnTo>
                  <a:pt x="7434834" y="419221"/>
                </a:lnTo>
                <a:lnTo>
                  <a:pt x="7436358" y="424555"/>
                </a:lnTo>
                <a:lnTo>
                  <a:pt x="7443977" y="364357"/>
                </a:lnTo>
                <a:lnTo>
                  <a:pt x="7442454" y="367405"/>
                </a:lnTo>
                <a:lnTo>
                  <a:pt x="7431023" y="362071"/>
                </a:lnTo>
                <a:lnTo>
                  <a:pt x="7432548" y="359023"/>
                </a:lnTo>
                <a:lnTo>
                  <a:pt x="7423380" y="368060"/>
                </a:lnTo>
                <a:lnTo>
                  <a:pt x="7412952" y="375444"/>
                </a:lnTo>
                <a:lnTo>
                  <a:pt x="7401549" y="381492"/>
                </a:lnTo>
                <a:lnTo>
                  <a:pt x="7389489" y="386482"/>
                </a:lnTo>
                <a:lnTo>
                  <a:pt x="7377089" y="390693"/>
                </a:lnTo>
                <a:lnTo>
                  <a:pt x="7364666" y="394401"/>
                </a:lnTo>
                <a:lnTo>
                  <a:pt x="7354984" y="397182"/>
                </a:lnTo>
                <a:lnTo>
                  <a:pt x="7379286" y="398675"/>
                </a:lnTo>
                <a:lnTo>
                  <a:pt x="7390927" y="399808"/>
                </a:lnTo>
                <a:lnTo>
                  <a:pt x="7400206" y="396237"/>
                </a:lnTo>
                <a:lnTo>
                  <a:pt x="7412232" y="390570"/>
                </a:lnTo>
                <a:lnTo>
                  <a:pt x="7423503" y="383937"/>
                </a:lnTo>
                <a:lnTo>
                  <a:pt x="7428789" y="379945"/>
                </a:lnTo>
                <a:lnTo>
                  <a:pt x="7425690" y="411601"/>
                </a:lnTo>
                <a:lnTo>
                  <a:pt x="7424898" y="411073"/>
                </a:lnTo>
                <a:lnTo>
                  <a:pt x="7421117" y="408553"/>
                </a:lnTo>
                <a:lnTo>
                  <a:pt x="7420356" y="407791"/>
                </a:lnTo>
                <a:lnTo>
                  <a:pt x="7416915" y="406166"/>
                </a:lnTo>
                <a:lnTo>
                  <a:pt x="7375228" y="405029"/>
                </a:lnTo>
                <a:lnTo>
                  <a:pt x="7355586" y="410077"/>
                </a:lnTo>
                <a:lnTo>
                  <a:pt x="7366354" y="397913"/>
                </a:lnTo>
                <a:lnTo>
                  <a:pt x="7354098" y="397437"/>
                </a:lnTo>
                <a:lnTo>
                  <a:pt x="7352538" y="397885"/>
                </a:lnTo>
                <a:lnTo>
                  <a:pt x="7349490" y="398647"/>
                </a:lnTo>
                <a:lnTo>
                  <a:pt x="7347204" y="400933"/>
                </a:lnTo>
                <a:lnTo>
                  <a:pt x="7347965" y="404743"/>
                </a:lnTo>
                <a:lnTo>
                  <a:pt x="7347965" y="407791"/>
                </a:lnTo>
                <a:lnTo>
                  <a:pt x="7350252" y="410077"/>
                </a:lnTo>
                <a:lnTo>
                  <a:pt x="7354061" y="410077"/>
                </a:lnTo>
                <a:lnTo>
                  <a:pt x="7365146" y="410816"/>
                </a:lnTo>
                <a:lnTo>
                  <a:pt x="7378002" y="411584"/>
                </a:lnTo>
                <a:lnTo>
                  <a:pt x="7390884" y="412927"/>
                </a:lnTo>
                <a:lnTo>
                  <a:pt x="7403366" y="415505"/>
                </a:lnTo>
                <a:lnTo>
                  <a:pt x="7415021" y="419983"/>
                </a:lnTo>
                <a:lnTo>
                  <a:pt x="7414259" y="419221"/>
                </a:lnTo>
                <a:lnTo>
                  <a:pt x="7418832" y="422269"/>
                </a:lnTo>
                <a:lnTo>
                  <a:pt x="7421880" y="425317"/>
                </a:lnTo>
                <a:lnTo>
                  <a:pt x="7423404" y="423031"/>
                </a:lnTo>
                <a:close/>
              </a:path>
              <a:path w="7648194" h="1466971">
                <a:moveTo>
                  <a:pt x="6177534" y="488563"/>
                </a:moveTo>
                <a:lnTo>
                  <a:pt x="6178295" y="485515"/>
                </a:lnTo>
                <a:lnTo>
                  <a:pt x="6178142" y="479414"/>
                </a:lnTo>
                <a:lnTo>
                  <a:pt x="6165342" y="485515"/>
                </a:lnTo>
                <a:lnTo>
                  <a:pt x="6115812" y="479419"/>
                </a:lnTo>
                <a:lnTo>
                  <a:pt x="6110477" y="471799"/>
                </a:lnTo>
                <a:lnTo>
                  <a:pt x="6106736" y="463936"/>
                </a:lnTo>
                <a:lnTo>
                  <a:pt x="6103620" y="476371"/>
                </a:lnTo>
                <a:lnTo>
                  <a:pt x="6103620" y="480181"/>
                </a:lnTo>
                <a:lnTo>
                  <a:pt x="6105906" y="483229"/>
                </a:lnTo>
                <a:lnTo>
                  <a:pt x="6108954" y="484753"/>
                </a:lnTo>
                <a:lnTo>
                  <a:pt x="6171438" y="491611"/>
                </a:lnTo>
                <a:lnTo>
                  <a:pt x="6174486" y="491611"/>
                </a:lnTo>
                <a:lnTo>
                  <a:pt x="6177534" y="488563"/>
                </a:lnTo>
                <a:close/>
              </a:path>
              <a:path w="7648194" h="1466971">
                <a:moveTo>
                  <a:pt x="6177014" y="314205"/>
                </a:moveTo>
                <a:lnTo>
                  <a:pt x="6177245" y="301548"/>
                </a:lnTo>
                <a:lnTo>
                  <a:pt x="6165147" y="311510"/>
                </a:lnTo>
                <a:lnTo>
                  <a:pt x="6164050" y="314973"/>
                </a:lnTo>
                <a:lnTo>
                  <a:pt x="6176838" y="326886"/>
                </a:lnTo>
                <a:lnTo>
                  <a:pt x="6177014" y="314205"/>
                </a:lnTo>
                <a:close/>
              </a:path>
              <a:path w="7648194" h="1466971">
                <a:moveTo>
                  <a:pt x="6178142" y="479414"/>
                </a:moveTo>
                <a:lnTo>
                  <a:pt x="6177844" y="466769"/>
                </a:lnTo>
                <a:lnTo>
                  <a:pt x="6177573" y="454098"/>
                </a:lnTo>
                <a:lnTo>
                  <a:pt x="6177330" y="441406"/>
                </a:lnTo>
                <a:lnTo>
                  <a:pt x="6177119" y="428696"/>
                </a:lnTo>
                <a:lnTo>
                  <a:pt x="6176941" y="415973"/>
                </a:lnTo>
                <a:lnTo>
                  <a:pt x="6176800" y="403241"/>
                </a:lnTo>
                <a:lnTo>
                  <a:pt x="6176634" y="377765"/>
                </a:lnTo>
                <a:lnTo>
                  <a:pt x="6176838" y="326886"/>
                </a:lnTo>
                <a:lnTo>
                  <a:pt x="6164050" y="314973"/>
                </a:lnTo>
                <a:lnTo>
                  <a:pt x="6163965" y="320329"/>
                </a:lnTo>
                <a:lnTo>
                  <a:pt x="6163816" y="333022"/>
                </a:lnTo>
                <a:lnTo>
                  <a:pt x="6163666" y="358456"/>
                </a:lnTo>
                <a:lnTo>
                  <a:pt x="6163897" y="409401"/>
                </a:lnTo>
                <a:lnTo>
                  <a:pt x="6164055" y="422129"/>
                </a:lnTo>
                <a:lnTo>
                  <a:pt x="6164248" y="434846"/>
                </a:lnTo>
                <a:lnTo>
                  <a:pt x="6164475" y="447547"/>
                </a:lnTo>
                <a:lnTo>
                  <a:pt x="6164735" y="460228"/>
                </a:lnTo>
                <a:lnTo>
                  <a:pt x="6165024" y="472886"/>
                </a:lnTo>
                <a:lnTo>
                  <a:pt x="6172962" y="478657"/>
                </a:lnTo>
                <a:lnTo>
                  <a:pt x="6165148" y="477799"/>
                </a:lnTo>
                <a:lnTo>
                  <a:pt x="6117598" y="472581"/>
                </a:lnTo>
                <a:lnTo>
                  <a:pt x="6118321" y="469816"/>
                </a:lnTo>
                <a:lnTo>
                  <a:pt x="6121598" y="457541"/>
                </a:lnTo>
                <a:lnTo>
                  <a:pt x="6124944" y="445288"/>
                </a:lnTo>
                <a:lnTo>
                  <a:pt x="6128355" y="433055"/>
                </a:lnTo>
                <a:lnTo>
                  <a:pt x="6131826" y="420840"/>
                </a:lnTo>
                <a:lnTo>
                  <a:pt x="6135355" y="408642"/>
                </a:lnTo>
                <a:lnTo>
                  <a:pt x="6138936" y="396459"/>
                </a:lnTo>
                <a:lnTo>
                  <a:pt x="6142566" y="384291"/>
                </a:lnTo>
                <a:lnTo>
                  <a:pt x="6146241" y="372137"/>
                </a:lnTo>
                <a:lnTo>
                  <a:pt x="6149957" y="359993"/>
                </a:lnTo>
                <a:lnTo>
                  <a:pt x="6153709" y="347860"/>
                </a:lnTo>
                <a:lnTo>
                  <a:pt x="6157495" y="335736"/>
                </a:lnTo>
                <a:lnTo>
                  <a:pt x="6161309" y="323620"/>
                </a:lnTo>
                <a:lnTo>
                  <a:pt x="6164050" y="314973"/>
                </a:lnTo>
                <a:lnTo>
                  <a:pt x="6177245" y="301548"/>
                </a:lnTo>
                <a:lnTo>
                  <a:pt x="6177534" y="288919"/>
                </a:lnTo>
                <a:lnTo>
                  <a:pt x="6177534" y="269869"/>
                </a:lnTo>
                <a:lnTo>
                  <a:pt x="6175247" y="266821"/>
                </a:lnTo>
                <a:lnTo>
                  <a:pt x="6172199" y="266821"/>
                </a:lnTo>
                <a:lnTo>
                  <a:pt x="6169151" y="266059"/>
                </a:lnTo>
                <a:lnTo>
                  <a:pt x="6166104" y="267583"/>
                </a:lnTo>
                <a:lnTo>
                  <a:pt x="6164580" y="270631"/>
                </a:lnTo>
                <a:lnTo>
                  <a:pt x="6164580" y="272917"/>
                </a:lnTo>
                <a:lnTo>
                  <a:pt x="6176771" y="275203"/>
                </a:lnTo>
                <a:lnTo>
                  <a:pt x="6172883" y="287303"/>
                </a:lnTo>
                <a:lnTo>
                  <a:pt x="6164580" y="288157"/>
                </a:lnTo>
                <a:lnTo>
                  <a:pt x="6157302" y="293762"/>
                </a:lnTo>
                <a:lnTo>
                  <a:pt x="6153464" y="305905"/>
                </a:lnTo>
                <a:lnTo>
                  <a:pt x="6164419" y="295013"/>
                </a:lnTo>
                <a:lnTo>
                  <a:pt x="6169007" y="299404"/>
                </a:lnTo>
                <a:lnTo>
                  <a:pt x="6164165" y="307658"/>
                </a:lnTo>
                <a:lnTo>
                  <a:pt x="6149633" y="318020"/>
                </a:lnTo>
                <a:lnTo>
                  <a:pt x="6145818" y="330114"/>
                </a:lnTo>
                <a:lnTo>
                  <a:pt x="6142024" y="342195"/>
                </a:lnTo>
                <a:lnTo>
                  <a:pt x="6138258" y="354270"/>
                </a:lnTo>
                <a:lnTo>
                  <a:pt x="6134527" y="366346"/>
                </a:lnTo>
                <a:lnTo>
                  <a:pt x="6130837" y="378432"/>
                </a:lnTo>
                <a:lnTo>
                  <a:pt x="6127196" y="390536"/>
                </a:lnTo>
                <a:lnTo>
                  <a:pt x="6123610" y="402663"/>
                </a:lnTo>
                <a:lnTo>
                  <a:pt x="6120085" y="414823"/>
                </a:lnTo>
                <a:lnTo>
                  <a:pt x="6116629" y="427023"/>
                </a:lnTo>
                <a:lnTo>
                  <a:pt x="6113247" y="439270"/>
                </a:lnTo>
                <a:lnTo>
                  <a:pt x="6109947" y="451572"/>
                </a:lnTo>
                <a:lnTo>
                  <a:pt x="6106736" y="463936"/>
                </a:lnTo>
                <a:lnTo>
                  <a:pt x="6110477" y="471799"/>
                </a:lnTo>
                <a:lnTo>
                  <a:pt x="6115812" y="479419"/>
                </a:lnTo>
                <a:lnTo>
                  <a:pt x="6165342" y="485515"/>
                </a:lnTo>
                <a:lnTo>
                  <a:pt x="6178142" y="479414"/>
                </a:lnTo>
                <a:close/>
              </a:path>
              <a:path w="7648194" h="1466971">
                <a:moveTo>
                  <a:pt x="6164165" y="307658"/>
                </a:moveTo>
                <a:lnTo>
                  <a:pt x="6169007" y="299404"/>
                </a:lnTo>
                <a:lnTo>
                  <a:pt x="6164419" y="295013"/>
                </a:lnTo>
                <a:lnTo>
                  <a:pt x="6153464" y="305905"/>
                </a:lnTo>
                <a:lnTo>
                  <a:pt x="6149633" y="318020"/>
                </a:lnTo>
                <a:lnTo>
                  <a:pt x="6164165" y="307658"/>
                </a:lnTo>
                <a:close/>
              </a:path>
              <a:path w="7648194" h="1466971">
                <a:moveTo>
                  <a:pt x="6164580" y="288157"/>
                </a:moveTo>
                <a:lnTo>
                  <a:pt x="6172883" y="287303"/>
                </a:lnTo>
                <a:lnTo>
                  <a:pt x="6176771" y="275203"/>
                </a:lnTo>
                <a:lnTo>
                  <a:pt x="6164580" y="272917"/>
                </a:lnTo>
                <a:lnTo>
                  <a:pt x="6164580" y="270631"/>
                </a:lnTo>
                <a:lnTo>
                  <a:pt x="6161142" y="281583"/>
                </a:lnTo>
                <a:lnTo>
                  <a:pt x="6157302" y="293762"/>
                </a:lnTo>
                <a:lnTo>
                  <a:pt x="6164580" y="288157"/>
                </a:lnTo>
                <a:close/>
              </a:path>
              <a:path w="7648194" h="1466971">
                <a:moveTo>
                  <a:pt x="3375350" y="331399"/>
                </a:moveTo>
                <a:lnTo>
                  <a:pt x="3375660" y="318637"/>
                </a:lnTo>
                <a:lnTo>
                  <a:pt x="3371861" y="317595"/>
                </a:lnTo>
                <a:lnTo>
                  <a:pt x="3375660" y="305683"/>
                </a:lnTo>
                <a:lnTo>
                  <a:pt x="3375660" y="300349"/>
                </a:lnTo>
                <a:lnTo>
                  <a:pt x="3373374" y="297301"/>
                </a:lnTo>
                <a:lnTo>
                  <a:pt x="3370326" y="297301"/>
                </a:lnTo>
                <a:lnTo>
                  <a:pt x="3367278" y="296539"/>
                </a:lnTo>
                <a:lnTo>
                  <a:pt x="3364229" y="298063"/>
                </a:lnTo>
                <a:lnTo>
                  <a:pt x="3363467" y="301111"/>
                </a:lnTo>
                <a:lnTo>
                  <a:pt x="3362734" y="303402"/>
                </a:lnTo>
                <a:lnTo>
                  <a:pt x="3361588" y="306981"/>
                </a:lnTo>
                <a:lnTo>
                  <a:pt x="3362705" y="318637"/>
                </a:lnTo>
                <a:lnTo>
                  <a:pt x="3368054" y="329583"/>
                </a:lnTo>
                <a:lnTo>
                  <a:pt x="3364244" y="341639"/>
                </a:lnTo>
                <a:lnTo>
                  <a:pt x="3375350" y="331399"/>
                </a:lnTo>
                <a:close/>
              </a:path>
              <a:path w="7648194" h="1466971">
                <a:moveTo>
                  <a:pt x="3371088" y="515995"/>
                </a:moveTo>
                <a:lnTo>
                  <a:pt x="3374136" y="515995"/>
                </a:lnTo>
                <a:lnTo>
                  <a:pt x="3377183" y="512947"/>
                </a:lnTo>
                <a:lnTo>
                  <a:pt x="3376421" y="509899"/>
                </a:lnTo>
                <a:lnTo>
                  <a:pt x="3376406" y="509086"/>
                </a:lnTo>
                <a:lnTo>
                  <a:pt x="3376168" y="496347"/>
                </a:lnTo>
                <a:lnTo>
                  <a:pt x="3375932" y="483630"/>
                </a:lnTo>
                <a:lnTo>
                  <a:pt x="3375704" y="470930"/>
                </a:lnTo>
                <a:lnTo>
                  <a:pt x="3375490" y="458244"/>
                </a:lnTo>
                <a:lnTo>
                  <a:pt x="3375296" y="445570"/>
                </a:lnTo>
                <a:lnTo>
                  <a:pt x="3375127" y="432902"/>
                </a:lnTo>
                <a:lnTo>
                  <a:pt x="3374988" y="420239"/>
                </a:lnTo>
                <a:lnTo>
                  <a:pt x="3374826" y="394908"/>
                </a:lnTo>
                <a:lnTo>
                  <a:pt x="3374953" y="356852"/>
                </a:lnTo>
                <a:lnTo>
                  <a:pt x="3375116" y="344136"/>
                </a:lnTo>
                <a:lnTo>
                  <a:pt x="3375350" y="331399"/>
                </a:lnTo>
                <a:lnTo>
                  <a:pt x="3364244" y="341639"/>
                </a:lnTo>
                <a:lnTo>
                  <a:pt x="3368054" y="329583"/>
                </a:lnTo>
                <a:lnTo>
                  <a:pt x="3362705" y="318637"/>
                </a:lnTo>
                <a:lnTo>
                  <a:pt x="3361588" y="306981"/>
                </a:lnTo>
                <a:lnTo>
                  <a:pt x="3357756" y="319018"/>
                </a:lnTo>
                <a:lnTo>
                  <a:pt x="3362683" y="319451"/>
                </a:lnTo>
                <a:lnTo>
                  <a:pt x="3362379" y="332211"/>
                </a:lnTo>
                <a:lnTo>
                  <a:pt x="3362149" y="344947"/>
                </a:lnTo>
                <a:lnTo>
                  <a:pt x="3346391" y="355338"/>
                </a:lnTo>
                <a:lnTo>
                  <a:pt x="3342659" y="367504"/>
                </a:lnTo>
                <a:lnTo>
                  <a:pt x="3338962" y="379694"/>
                </a:lnTo>
                <a:lnTo>
                  <a:pt x="3335304" y="391905"/>
                </a:lnTo>
                <a:lnTo>
                  <a:pt x="3331689" y="404134"/>
                </a:lnTo>
                <a:lnTo>
                  <a:pt x="3328122" y="416378"/>
                </a:lnTo>
                <a:lnTo>
                  <a:pt x="3324605" y="428633"/>
                </a:lnTo>
                <a:lnTo>
                  <a:pt x="3321143" y="440897"/>
                </a:lnTo>
                <a:lnTo>
                  <a:pt x="3317739" y="453165"/>
                </a:lnTo>
                <a:lnTo>
                  <a:pt x="3314399" y="465436"/>
                </a:lnTo>
                <a:lnTo>
                  <a:pt x="3311125" y="477705"/>
                </a:lnTo>
                <a:lnTo>
                  <a:pt x="3307923" y="489969"/>
                </a:lnTo>
                <a:lnTo>
                  <a:pt x="3304795" y="502225"/>
                </a:lnTo>
                <a:lnTo>
                  <a:pt x="3318485" y="500950"/>
                </a:lnTo>
                <a:lnTo>
                  <a:pt x="3321536" y="488733"/>
                </a:lnTo>
                <a:lnTo>
                  <a:pt x="3324696" y="476481"/>
                </a:lnTo>
                <a:lnTo>
                  <a:pt x="3327956" y="464201"/>
                </a:lnTo>
                <a:lnTo>
                  <a:pt x="3331310" y="451901"/>
                </a:lnTo>
                <a:lnTo>
                  <a:pt x="3334747" y="439590"/>
                </a:lnTo>
                <a:lnTo>
                  <a:pt x="3338260" y="427275"/>
                </a:lnTo>
                <a:lnTo>
                  <a:pt x="3341839" y="414964"/>
                </a:lnTo>
                <a:lnTo>
                  <a:pt x="3345477" y="402666"/>
                </a:lnTo>
                <a:lnTo>
                  <a:pt x="3349165" y="390388"/>
                </a:lnTo>
                <a:lnTo>
                  <a:pt x="3352894" y="378138"/>
                </a:lnTo>
                <a:lnTo>
                  <a:pt x="3356656" y="365925"/>
                </a:lnTo>
                <a:lnTo>
                  <a:pt x="3360442" y="353756"/>
                </a:lnTo>
                <a:lnTo>
                  <a:pt x="3362105" y="348457"/>
                </a:lnTo>
                <a:lnTo>
                  <a:pt x="3361893" y="370359"/>
                </a:lnTo>
                <a:lnTo>
                  <a:pt x="3362037" y="421046"/>
                </a:lnTo>
                <a:lnTo>
                  <a:pt x="3362177" y="433710"/>
                </a:lnTo>
                <a:lnTo>
                  <a:pt x="3362348" y="446378"/>
                </a:lnTo>
                <a:lnTo>
                  <a:pt x="3362544" y="459053"/>
                </a:lnTo>
                <a:lnTo>
                  <a:pt x="3362760" y="471739"/>
                </a:lnTo>
                <a:lnTo>
                  <a:pt x="3362989" y="484440"/>
                </a:lnTo>
                <a:lnTo>
                  <a:pt x="3363227" y="497159"/>
                </a:lnTo>
                <a:lnTo>
                  <a:pt x="3363361" y="504257"/>
                </a:lnTo>
                <a:lnTo>
                  <a:pt x="3369564" y="503803"/>
                </a:lnTo>
                <a:lnTo>
                  <a:pt x="3363467" y="509899"/>
                </a:lnTo>
                <a:lnTo>
                  <a:pt x="3315553" y="513124"/>
                </a:lnTo>
                <a:lnTo>
                  <a:pt x="3314700" y="516757"/>
                </a:lnTo>
                <a:lnTo>
                  <a:pt x="3301745" y="518281"/>
                </a:lnTo>
                <a:lnTo>
                  <a:pt x="3304793" y="521329"/>
                </a:lnTo>
                <a:lnTo>
                  <a:pt x="3308604" y="522091"/>
                </a:lnTo>
                <a:lnTo>
                  <a:pt x="3371088" y="515995"/>
                </a:lnTo>
                <a:close/>
              </a:path>
              <a:path w="7648194" h="1466971">
                <a:moveTo>
                  <a:pt x="3315553" y="513124"/>
                </a:moveTo>
                <a:lnTo>
                  <a:pt x="3363467" y="509899"/>
                </a:lnTo>
                <a:lnTo>
                  <a:pt x="3369564" y="503803"/>
                </a:lnTo>
                <a:lnTo>
                  <a:pt x="3363361" y="504257"/>
                </a:lnTo>
                <a:lnTo>
                  <a:pt x="3338321" y="506089"/>
                </a:lnTo>
                <a:lnTo>
                  <a:pt x="3316727" y="508248"/>
                </a:lnTo>
                <a:lnTo>
                  <a:pt x="3307841" y="509137"/>
                </a:lnTo>
                <a:lnTo>
                  <a:pt x="3314700" y="516757"/>
                </a:lnTo>
                <a:lnTo>
                  <a:pt x="3315553" y="513124"/>
                </a:lnTo>
                <a:close/>
              </a:path>
              <a:path w="7648194" h="1466971">
                <a:moveTo>
                  <a:pt x="3314700" y="516757"/>
                </a:moveTo>
                <a:lnTo>
                  <a:pt x="3307841" y="509137"/>
                </a:lnTo>
                <a:lnTo>
                  <a:pt x="3316727" y="508248"/>
                </a:lnTo>
                <a:lnTo>
                  <a:pt x="3318485" y="500950"/>
                </a:lnTo>
                <a:lnTo>
                  <a:pt x="3304795" y="502225"/>
                </a:lnTo>
                <a:lnTo>
                  <a:pt x="3301745" y="514471"/>
                </a:lnTo>
                <a:lnTo>
                  <a:pt x="3301745" y="518281"/>
                </a:lnTo>
                <a:lnTo>
                  <a:pt x="3314700" y="516757"/>
                </a:lnTo>
                <a:close/>
              </a:path>
              <a:path w="7648194" h="1466971">
                <a:moveTo>
                  <a:pt x="3362149" y="344947"/>
                </a:moveTo>
                <a:lnTo>
                  <a:pt x="3362379" y="332211"/>
                </a:lnTo>
                <a:lnTo>
                  <a:pt x="3362683" y="319451"/>
                </a:lnTo>
                <a:lnTo>
                  <a:pt x="3357756" y="319018"/>
                </a:lnTo>
                <a:lnTo>
                  <a:pt x="3353943" y="331091"/>
                </a:lnTo>
                <a:lnTo>
                  <a:pt x="3350153" y="343199"/>
                </a:lnTo>
                <a:lnTo>
                  <a:pt x="3346391" y="355338"/>
                </a:lnTo>
                <a:lnTo>
                  <a:pt x="3362149" y="344947"/>
                </a:lnTo>
                <a:close/>
              </a:path>
              <a:path w="7648194" h="1466971">
                <a:moveTo>
                  <a:pt x="2259652" y="294885"/>
                </a:moveTo>
                <a:lnTo>
                  <a:pt x="2265155" y="285524"/>
                </a:lnTo>
                <a:lnTo>
                  <a:pt x="2260091" y="275203"/>
                </a:lnTo>
                <a:lnTo>
                  <a:pt x="2253465" y="279797"/>
                </a:lnTo>
                <a:lnTo>
                  <a:pt x="2249518" y="291810"/>
                </a:lnTo>
                <a:lnTo>
                  <a:pt x="2245602" y="303881"/>
                </a:lnTo>
                <a:lnTo>
                  <a:pt x="2259652" y="294885"/>
                </a:lnTo>
                <a:close/>
              </a:path>
              <a:path w="7648194" h="1466971">
                <a:moveTo>
                  <a:pt x="2273808" y="471799"/>
                </a:moveTo>
                <a:lnTo>
                  <a:pt x="2273696" y="465635"/>
                </a:lnTo>
                <a:lnTo>
                  <a:pt x="2268473" y="465703"/>
                </a:lnTo>
                <a:lnTo>
                  <a:pt x="2260714" y="464745"/>
                </a:lnTo>
                <a:lnTo>
                  <a:pt x="2213780" y="458951"/>
                </a:lnTo>
                <a:lnTo>
                  <a:pt x="2214490" y="456125"/>
                </a:lnTo>
                <a:lnTo>
                  <a:pt x="2217655" y="443865"/>
                </a:lnTo>
                <a:lnTo>
                  <a:pt x="2220913" y="431608"/>
                </a:lnTo>
                <a:lnTo>
                  <a:pt x="2224258" y="419358"/>
                </a:lnTo>
                <a:lnTo>
                  <a:pt x="2227685" y="407115"/>
                </a:lnTo>
                <a:lnTo>
                  <a:pt x="2231188" y="394882"/>
                </a:lnTo>
                <a:lnTo>
                  <a:pt x="2234760" y="382660"/>
                </a:lnTo>
                <a:lnTo>
                  <a:pt x="2238396" y="370452"/>
                </a:lnTo>
                <a:lnTo>
                  <a:pt x="2242091" y="358258"/>
                </a:lnTo>
                <a:lnTo>
                  <a:pt x="2245838" y="346082"/>
                </a:lnTo>
                <a:lnTo>
                  <a:pt x="2249631" y="333925"/>
                </a:lnTo>
                <a:lnTo>
                  <a:pt x="2253466" y="321789"/>
                </a:lnTo>
                <a:lnTo>
                  <a:pt x="2257335" y="309675"/>
                </a:lnTo>
                <a:lnTo>
                  <a:pt x="2259529" y="302870"/>
                </a:lnTo>
                <a:lnTo>
                  <a:pt x="2261233" y="297587"/>
                </a:lnTo>
                <a:lnTo>
                  <a:pt x="2272742" y="287959"/>
                </a:lnTo>
                <a:lnTo>
                  <a:pt x="2273046" y="275203"/>
                </a:lnTo>
                <a:lnTo>
                  <a:pt x="2269094" y="273491"/>
                </a:lnTo>
                <a:lnTo>
                  <a:pt x="2273046" y="261487"/>
                </a:lnTo>
                <a:lnTo>
                  <a:pt x="2273046" y="256153"/>
                </a:lnTo>
                <a:lnTo>
                  <a:pt x="2270760" y="253867"/>
                </a:lnTo>
                <a:lnTo>
                  <a:pt x="2267711" y="253105"/>
                </a:lnTo>
                <a:lnTo>
                  <a:pt x="2264664" y="252343"/>
                </a:lnTo>
                <a:lnTo>
                  <a:pt x="2261616" y="254629"/>
                </a:lnTo>
                <a:lnTo>
                  <a:pt x="2260854" y="257677"/>
                </a:lnTo>
                <a:lnTo>
                  <a:pt x="2260327" y="259243"/>
                </a:lnTo>
                <a:lnTo>
                  <a:pt x="2260091" y="259201"/>
                </a:lnTo>
                <a:lnTo>
                  <a:pt x="2260091" y="259945"/>
                </a:lnTo>
                <a:lnTo>
                  <a:pt x="2257437" y="267847"/>
                </a:lnTo>
                <a:lnTo>
                  <a:pt x="2253465" y="279797"/>
                </a:lnTo>
                <a:lnTo>
                  <a:pt x="2260091" y="275203"/>
                </a:lnTo>
                <a:lnTo>
                  <a:pt x="2265155" y="285524"/>
                </a:lnTo>
                <a:lnTo>
                  <a:pt x="2259652" y="294885"/>
                </a:lnTo>
                <a:lnTo>
                  <a:pt x="2245602" y="303881"/>
                </a:lnTo>
                <a:lnTo>
                  <a:pt x="2241718" y="316001"/>
                </a:lnTo>
                <a:lnTo>
                  <a:pt x="2237872" y="328164"/>
                </a:lnTo>
                <a:lnTo>
                  <a:pt x="2234067" y="340361"/>
                </a:lnTo>
                <a:lnTo>
                  <a:pt x="2230307" y="352586"/>
                </a:lnTo>
                <a:lnTo>
                  <a:pt x="2226596" y="364832"/>
                </a:lnTo>
                <a:lnTo>
                  <a:pt x="2222938" y="377091"/>
                </a:lnTo>
                <a:lnTo>
                  <a:pt x="2219336" y="389355"/>
                </a:lnTo>
                <a:lnTo>
                  <a:pt x="2215795" y="401618"/>
                </a:lnTo>
                <a:lnTo>
                  <a:pt x="2212318" y="413872"/>
                </a:lnTo>
                <a:lnTo>
                  <a:pt x="2208910" y="426110"/>
                </a:lnTo>
                <a:lnTo>
                  <a:pt x="2205573" y="438325"/>
                </a:lnTo>
                <a:lnTo>
                  <a:pt x="2202312" y="450509"/>
                </a:lnTo>
                <a:lnTo>
                  <a:pt x="2206752" y="458083"/>
                </a:lnTo>
                <a:lnTo>
                  <a:pt x="2212085" y="465703"/>
                </a:lnTo>
                <a:lnTo>
                  <a:pt x="2260854" y="472561"/>
                </a:lnTo>
                <a:lnTo>
                  <a:pt x="2273808" y="471799"/>
                </a:lnTo>
                <a:close/>
              </a:path>
              <a:path w="7648194" h="1466971">
                <a:moveTo>
                  <a:pt x="2273046" y="475609"/>
                </a:moveTo>
                <a:lnTo>
                  <a:pt x="2273808" y="471799"/>
                </a:lnTo>
                <a:lnTo>
                  <a:pt x="2260854" y="472561"/>
                </a:lnTo>
                <a:lnTo>
                  <a:pt x="2212085" y="465703"/>
                </a:lnTo>
                <a:lnTo>
                  <a:pt x="2206752" y="458083"/>
                </a:lnTo>
                <a:lnTo>
                  <a:pt x="2202312" y="450509"/>
                </a:lnTo>
                <a:lnTo>
                  <a:pt x="2199132" y="462655"/>
                </a:lnTo>
                <a:lnTo>
                  <a:pt x="2199132" y="466465"/>
                </a:lnTo>
                <a:lnTo>
                  <a:pt x="2201417" y="469513"/>
                </a:lnTo>
                <a:lnTo>
                  <a:pt x="2205228" y="471037"/>
                </a:lnTo>
                <a:lnTo>
                  <a:pt x="2266949" y="478657"/>
                </a:lnTo>
                <a:lnTo>
                  <a:pt x="2268473" y="478657"/>
                </a:lnTo>
                <a:lnTo>
                  <a:pt x="2273046" y="475609"/>
                </a:lnTo>
                <a:close/>
              </a:path>
              <a:path w="7648194" h="1466971">
                <a:moveTo>
                  <a:pt x="2273696" y="465635"/>
                </a:moveTo>
                <a:lnTo>
                  <a:pt x="2273466" y="452907"/>
                </a:lnTo>
                <a:lnTo>
                  <a:pt x="2273240" y="440197"/>
                </a:lnTo>
                <a:lnTo>
                  <a:pt x="2273023" y="427502"/>
                </a:lnTo>
                <a:lnTo>
                  <a:pt x="2272819" y="414819"/>
                </a:lnTo>
                <a:lnTo>
                  <a:pt x="2272636" y="402144"/>
                </a:lnTo>
                <a:lnTo>
                  <a:pt x="2272478" y="389475"/>
                </a:lnTo>
                <a:lnTo>
                  <a:pt x="2272349" y="376809"/>
                </a:lnTo>
                <a:lnTo>
                  <a:pt x="2272204" y="351472"/>
                </a:lnTo>
                <a:lnTo>
                  <a:pt x="2272346" y="313409"/>
                </a:lnTo>
                <a:lnTo>
                  <a:pt x="2272510" y="300694"/>
                </a:lnTo>
                <a:lnTo>
                  <a:pt x="2272742" y="287959"/>
                </a:lnTo>
                <a:lnTo>
                  <a:pt x="2261233" y="297587"/>
                </a:lnTo>
                <a:lnTo>
                  <a:pt x="2259529" y="302870"/>
                </a:lnTo>
                <a:lnTo>
                  <a:pt x="2259457" y="307609"/>
                </a:lnTo>
                <a:lnTo>
                  <a:pt x="2259327" y="320316"/>
                </a:lnTo>
                <a:lnTo>
                  <a:pt x="2259458" y="383697"/>
                </a:lnTo>
                <a:lnTo>
                  <a:pt x="2259602" y="396364"/>
                </a:lnTo>
                <a:lnTo>
                  <a:pt x="2259774" y="409035"/>
                </a:lnTo>
                <a:lnTo>
                  <a:pt x="2259968" y="421714"/>
                </a:lnTo>
                <a:lnTo>
                  <a:pt x="2260178" y="434403"/>
                </a:lnTo>
                <a:lnTo>
                  <a:pt x="2260400" y="447105"/>
                </a:lnTo>
                <a:lnTo>
                  <a:pt x="2260626" y="459823"/>
                </a:lnTo>
                <a:lnTo>
                  <a:pt x="2260714" y="464745"/>
                </a:lnTo>
                <a:lnTo>
                  <a:pt x="2268473" y="465703"/>
                </a:lnTo>
                <a:lnTo>
                  <a:pt x="2273696" y="465635"/>
                </a:lnTo>
                <a:close/>
              </a:path>
              <a:path w="7648194" h="1466971">
                <a:moveTo>
                  <a:pt x="1683748" y="386426"/>
                </a:moveTo>
                <a:lnTo>
                  <a:pt x="1677923" y="387217"/>
                </a:lnTo>
                <a:lnTo>
                  <a:pt x="1670800" y="386250"/>
                </a:lnTo>
                <a:lnTo>
                  <a:pt x="1623379" y="379810"/>
                </a:lnTo>
                <a:lnTo>
                  <a:pt x="1627328" y="364396"/>
                </a:lnTo>
                <a:lnTo>
                  <a:pt x="1630618" y="352084"/>
                </a:lnTo>
                <a:lnTo>
                  <a:pt x="1633998" y="339830"/>
                </a:lnTo>
                <a:lnTo>
                  <a:pt x="1637460" y="327628"/>
                </a:lnTo>
                <a:lnTo>
                  <a:pt x="1640994" y="315469"/>
                </a:lnTo>
                <a:lnTo>
                  <a:pt x="1644595" y="303345"/>
                </a:lnTo>
                <a:lnTo>
                  <a:pt x="1648253" y="291248"/>
                </a:lnTo>
                <a:lnTo>
                  <a:pt x="1651962" y="279170"/>
                </a:lnTo>
                <a:lnTo>
                  <a:pt x="1655712" y="267102"/>
                </a:lnTo>
                <a:lnTo>
                  <a:pt x="1659497" y="255037"/>
                </a:lnTo>
                <a:lnTo>
                  <a:pt x="1662995" y="243961"/>
                </a:lnTo>
                <a:lnTo>
                  <a:pt x="1649479" y="243961"/>
                </a:lnTo>
                <a:lnTo>
                  <a:pt x="1647679" y="249587"/>
                </a:lnTo>
                <a:lnTo>
                  <a:pt x="1643793" y="261803"/>
                </a:lnTo>
                <a:lnTo>
                  <a:pt x="1639937" y="274044"/>
                </a:lnTo>
                <a:lnTo>
                  <a:pt x="1636128" y="286303"/>
                </a:lnTo>
                <a:lnTo>
                  <a:pt x="1632382" y="298572"/>
                </a:lnTo>
                <a:lnTo>
                  <a:pt x="1628717" y="310845"/>
                </a:lnTo>
                <a:lnTo>
                  <a:pt x="1625148" y="323115"/>
                </a:lnTo>
                <a:lnTo>
                  <a:pt x="1621693" y="335374"/>
                </a:lnTo>
                <a:lnTo>
                  <a:pt x="1618368" y="347616"/>
                </a:lnTo>
                <a:lnTo>
                  <a:pt x="1615191" y="359834"/>
                </a:lnTo>
                <a:lnTo>
                  <a:pt x="1612177" y="372021"/>
                </a:lnTo>
                <a:lnTo>
                  <a:pt x="1616202" y="378835"/>
                </a:lnTo>
                <a:lnTo>
                  <a:pt x="1621535" y="387217"/>
                </a:lnTo>
                <a:lnTo>
                  <a:pt x="1609343" y="384169"/>
                </a:lnTo>
                <a:lnTo>
                  <a:pt x="1609343" y="387217"/>
                </a:lnTo>
                <a:lnTo>
                  <a:pt x="1610867" y="390265"/>
                </a:lnTo>
                <a:lnTo>
                  <a:pt x="1614677" y="391789"/>
                </a:lnTo>
                <a:lnTo>
                  <a:pt x="1671065" y="393313"/>
                </a:lnTo>
                <a:lnTo>
                  <a:pt x="1684020" y="393313"/>
                </a:lnTo>
                <a:lnTo>
                  <a:pt x="1683748" y="386426"/>
                </a:lnTo>
                <a:close/>
              </a:path>
              <a:path w="7648194" h="1466971">
                <a:moveTo>
                  <a:pt x="1683748" y="386426"/>
                </a:moveTo>
                <a:lnTo>
                  <a:pt x="1683329" y="373768"/>
                </a:lnTo>
                <a:lnTo>
                  <a:pt x="1683003" y="361096"/>
                </a:lnTo>
                <a:lnTo>
                  <a:pt x="1682760" y="348411"/>
                </a:lnTo>
                <a:lnTo>
                  <a:pt x="1682589" y="335716"/>
                </a:lnTo>
                <a:lnTo>
                  <a:pt x="1682421" y="310301"/>
                </a:lnTo>
                <a:lnTo>
                  <a:pt x="1682551" y="243961"/>
                </a:lnTo>
                <a:lnTo>
                  <a:pt x="1669571" y="243961"/>
                </a:lnTo>
                <a:lnTo>
                  <a:pt x="1669479" y="279078"/>
                </a:lnTo>
                <a:lnTo>
                  <a:pt x="1669575" y="329936"/>
                </a:lnTo>
                <a:lnTo>
                  <a:pt x="1669716" y="342636"/>
                </a:lnTo>
                <a:lnTo>
                  <a:pt x="1669925" y="355326"/>
                </a:lnTo>
                <a:lnTo>
                  <a:pt x="1670213" y="368004"/>
                </a:lnTo>
                <a:lnTo>
                  <a:pt x="1670589" y="380667"/>
                </a:lnTo>
                <a:lnTo>
                  <a:pt x="1670800" y="386250"/>
                </a:lnTo>
                <a:lnTo>
                  <a:pt x="1677923" y="387217"/>
                </a:lnTo>
                <a:lnTo>
                  <a:pt x="1683748" y="386426"/>
                </a:lnTo>
                <a:close/>
              </a:path>
              <a:path w="7648194" h="1466971">
                <a:moveTo>
                  <a:pt x="1683258" y="397123"/>
                </a:moveTo>
                <a:lnTo>
                  <a:pt x="1684020" y="393313"/>
                </a:lnTo>
                <a:lnTo>
                  <a:pt x="1671065" y="393313"/>
                </a:lnTo>
                <a:lnTo>
                  <a:pt x="1614677" y="391789"/>
                </a:lnTo>
                <a:lnTo>
                  <a:pt x="1676399" y="399409"/>
                </a:lnTo>
                <a:lnTo>
                  <a:pt x="1680209" y="399409"/>
                </a:lnTo>
                <a:lnTo>
                  <a:pt x="1683258" y="397123"/>
                </a:lnTo>
                <a:close/>
              </a:path>
              <a:path w="7648194" h="1466971">
                <a:moveTo>
                  <a:pt x="1616202" y="378835"/>
                </a:moveTo>
                <a:lnTo>
                  <a:pt x="1612177" y="372021"/>
                </a:lnTo>
                <a:lnTo>
                  <a:pt x="1609343" y="384169"/>
                </a:lnTo>
                <a:lnTo>
                  <a:pt x="1621535" y="387217"/>
                </a:lnTo>
                <a:lnTo>
                  <a:pt x="1616202" y="378835"/>
                </a:lnTo>
                <a:close/>
              </a:path>
              <a:path w="7648194" h="1466971">
                <a:moveTo>
                  <a:pt x="1056132" y="369691"/>
                </a:moveTo>
                <a:lnTo>
                  <a:pt x="1030547" y="243961"/>
                </a:lnTo>
                <a:lnTo>
                  <a:pt x="1019969" y="243961"/>
                </a:lnTo>
                <a:lnTo>
                  <a:pt x="1056132" y="371977"/>
                </a:lnTo>
                <a:lnTo>
                  <a:pt x="1056132" y="369691"/>
                </a:lnTo>
                <a:close/>
              </a:path>
              <a:path w="7648194" h="1466971">
                <a:moveTo>
                  <a:pt x="1084106" y="243961"/>
                </a:moveTo>
                <a:lnTo>
                  <a:pt x="1083940" y="243961"/>
                </a:lnTo>
                <a:lnTo>
                  <a:pt x="1075943" y="308731"/>
                </a:lnTo>
                <a:lnTo>
                  <a:pt x="1084106" y="243961"/>
                </a:lnTo>
                <a:close/>
              </a:path>
              <a:path w="7648194" h="1466971">
                <a:moveTo>
                  <a:pt x="1068323" y="374263"/>
                </a:moveTo>
                <a:lnTo>
                  <a:pt x="1069085" y="370453"/>
                </a:lnTo>
                <a:lnTo>
                  <a:pt x="1069085" y="368167"/>
                </a:lnTo>
                <a:lnTo>
                  <a:pt x="1058808" y="344423"/>
                </a:lnTo>
                <a:lnTo>
                  <a:pt x="1059727" y="335687"/>
                </a:lnTo>
                <a:lnTo>
                  <a:pt x="1033297" y="243961"/>
                </a:lnTo>
                <a:lnTo>
                  <a:pt x="1030547" y="243961"/>
                </a:lnTo>
                <a:lnTo>
                  <a:pt x="1056132" y="369691"/>
                </a:lnTo>
                <a:lnTo>
                  <a:pt x="1056132" y="371977"/>
                </a:lnTo>
                <a:lnTo>
                  <a:pt x="1056893" y="375025"/>
                </a:lnTo>
                <a:lnTo>
                  <a:pt x="1059941" y="376549"/>
                </a:lnTo>
                <a:lnTo>
                  <a:pt x="1066038" y="376549"/>
                </a:lnTo>
                <a:lnTo>
                  <a:pt x="1068323" y="374263"/>
                </a:lnTo>
                <a:close/>
              </a:path>
              <a:path w="7648194" h="1466971">
                <a:moveTo>
                  <a:pt x="1070378" y="359180"/>
                </a:moveTo>
                <a:lnTo>
                  <a:pt x="1071703" y="346592"/>
                </a:lnTo>
                <a:lnTo>
                  <a:pt x="1073000" y="334030"/>
                </a:lnTo>
                <a:lnTo>
                  <a:pt x="1074376" y="321431"/>
                </a:lnTo>
                <a:lnTo>
                  <a:pt x="1075943" y="308731"/>
                </a:lnTo>
                <a:lnTo>
                  <a:pt x="1083940" y="243961"/>
                </a:lnTo>
                <a:lnTo>
                  <a:pt x="1071118" y="243961"/>
                </a:lnTo>
                <a:lnTo>
                  <a:pt x="1062989" y="306445"/>
                </a:lnTo>
                <a:lnTo>
                  <a:pt x="1061512" y="319171"/>
                </a:lnTo>
                <a:lnTo>
                  <a:pt x="1060136" y="331793"/>
                </a:lnTo>
                <a:lnTo>
                  <a:pt x="1058808" y="344423"/>
                </a:lnTo>
                <a:lnTo>
                  <a:pt x="1069085" y="368167"/>
                </a:lnTo>
                <a:lnTo>
                  <a:pt x="1069085" y="370453"/>
                </a:lnTo>
                <a:lnTo>
                  <a:pt x="1070378" y="359180"/>
                </a:lnTo>
                <a:close/>
              </a:path>
              <a:path w="7648194" h="1466971">
                <a:moveTo>
                  <a:pt x="407669" y="397123"/>
                </a:moveTo>
                <a:lnTo>
                  <a:pt x="408431" y="394075"/>
                </a:lnTo>
                <a:lnTo>
                  <a:pt x="427085" y="243961"/>
                </a:lnTo>
                <a:lnTo>
                  <a:pt x="418349" y="243961"/>
                </a:lnTo>
                <a:lnTo>
                  <a:pt x="407669" y="391027"/>
                </a:lnTo>
                <a:lnTo>
                  <a:pt x="399206" y="362982"/>
                </a:lnTo>
                <a:lnTo>
                  <a:pt x="369585" y="264825"/>
                </a:lnTo>
                <a:lnTo>
                  <a:pt x="381230" y="243961"/>
                </a:lnTo>
                <a:lnTo>
                  <a:pt x="366397" y="243961"/>
                </a:lnTo>
                <a:lnTo>
                  <a:pt x="356615" y="261487"/>
                </a:lnTo>
                <a:lnTo>
                  <a:pt x="355853" y="263011"/>
                </a:lnTo>
                <a:lnTo>
                  <a:pt x="368807" y="262249"/>
                </a:lnTo>
                <a:lnTo>
                  <a:pt x="368045" y="267583"/>
                </a:lnTo>
                <a:lnTo>
                  <a:pt x="395478" y="392551"/>
                </a:lnTo>
                <a:lnTo>
                  <a:pt x="395478" y="394837"/>
                </a:lnTo>
                <a:lnTo>
                  <a:pt x="396240" y="397885"/>
                </a:lnTo>
                <a:lnTo>
                  <a:pt x="402335" y="399409"/>
                </a:lnTo>
                <a:lnTo>
                  <a:pt x="405384" y="399409"/>
                </a:lnTo>
                <a:lnTo>
                  <a:pt x="407669" y="397123"/>
                </a:lnTo>
                <a:close/>
              </a:path>
              <a:path w="7648194" h="1466971">
                <a:moveTo>
                  <a:pt x="395478" y="392551"/>
                </a:moveTo>
                <a:lnTo>
                  <a:pt x="368045" y="267583"/>
                </a:lnTo>
                <a:lnTo>
                  <a:pt x="368807" y="262249"/>
                </a:lnTo>
                <a:lnTo>
                  <a:pt x="355853" y="263011"/>
                </a:lnTo>
                <a:lnTo>
                  <a:pt x="356615" y="266059"/>
                </a:lnTo>
                <a:lnTo>
                  <a:pt x="395478" y="394837"/>
                </a:lnTo>
                <a:lnTo>
                  <a:pt x="395478" y="3925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864362" y="1424431"/>
            <a:ext cx="7633969" cy="100304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862584" y="1192408"/>
            <a:ext cx="7648194" cy="1466971"/>
          </a:xfrm>
          <a:custGeom>
            <a:avLst/>
            <a:gdLst/>
            <a:ahLst/>
            <a:cxnLst/>
            <a:rect l="l" t="t" r="r" b="b"/>
            <a:pathLst>
              <a:path w="7648194" h="1466971">
                <a:moveTo>
                  <a:pt x="677418" y="413887"/>
                </a:moveTo>
                <a:lnTo>
                  <a:pt x="679704" y="411601"/>
                </a:lnTo>
                <a:lnTo>
                  <a:pt x="680466" y="408553"/>
                </a:lnTo>
                <a:lnTo>
                  <a:pt x="583691" y="413887"/>
                </a:lnTo>
                <a:lnTo>
                  <a:pt x="677418" y="413887"/>
                </a:lnTo>
                <a:close/>
              </a:path>
              <a:path w="7648194" h="1466971">
                <a:moveTo>
                  <a:pt x="7299198" y="266821"/>
                </a:moveTo>
                <a:lnTo>
                  <a:pt x="7295388" y="264535"/>
                </a:lnTo>
                <a:lnTo>
                  <a:pt x="7250430" y="262249"/>
                </a:lnTo>
                <a:lnTo>
                  <a:pt x="7247382" y="262249"/>
                </a:lnTo>
                <a:lnTo>
                  <a:pt x="7245096" y="264535"/>
                </a:lnTo>
                <a:lnTo>
                  <a:pt x="7244334" y="267583"/>
                </a:lnTo>
                <a:lnTo>
                  <a:pt x="7302246" y="269869"/>
                </a:lnTo>
                <a:lnTo>
                  <a:pt x="7299198" y="266821"/>
                </a:lnTo>
                <a:close/>
              </a:path>
              <a:path w="7648194" h="1466971">
                <a:moveTo>
                  <a:pt x="2020061" y="538855"/>
                </a:moveTo>
                <a:lnTo>
                  <a:pt x="2028870" y="469549"/>
                </a:lnTo>
                <a:lnTo>
                  <a:pt x="2057542" y="243961"/>
                </a:lnTo>
                <a:lnTo>
                  <a:pt x="2050963" y="243961"/>
                </a:lnTo>
                <a:lnTo>
                  <a:pt x="2007108" y="536569"/>
                </a:lnTo>
                <a:lnTo>
                  <a:pt x="2007108" y="540379"/>
                </a:lnTo>
                <a:lnTo>
                  <a:pt x="2020061" y="538855"/>
                </a:lnTo>
                <a:close/>
              </a:path>
              <a:path w="7648194" h="1466971">
                <a:moveTo>
                  <a:pt x="2108537" y="243961"/>
                </a:moveTo>
                <a:lnTo>
                  <a:pt x="2100371" y="243961"/>
                </a:lnTo>
                <a:lnTo>
                  <a:pt x="2028870" y="469549"/>
                </a:lnTo>
                <a:lnTo>
                  <a:pt x="2020061" y="538855"/>
                </a:lnTo>
                <a:lnTo>
                  <a:pt x="2020061" y="539617"/>
                </a:lnTo>
                <a:lnTo>
                  <a:pt x="2108537" y="243961"/>
                </a:lnTo>
                <a:close/>
              </a:path>
              <a:path w="7648194" h="1466971">
                <a:moveTo>
                  <a:pt x="2114497" y="243961"/>
                </a:moveTo>
                <a:lnTo>
                  <a:pt x="2108537" y="243961"/>
                </a:lnTo>
                <a:lnTo>
                  <a:pt x="2020061" y="539617"/>
                </a:lnTo>
                <a:lnTo>
                  <a:pt x="2114497" y="243961"/>
                </a:lnTo>
                <a:close/>
              </a:path>
              <a:path w="7648194" h="1466971">
                <a:moveTo>
                  <a:pt x="2018538" y="542665"/>
                </a:moveTo>
                <a:lnTo>
                  <a:pt x="2020061" y="539617"/>
                </a:lnTo>
                <a:lnTo>
                  <a:pt x="2020061" y="538855"/>
                </a:lnTo>
                <a:lnTo>
                  <a:pt x="2007108" y="540379"/>
                </a:lnTo>
                <a:lnTo>
                  <a:pt x="2009393" y="543427"/>
                </a:lnTo>
                <a:lnTo>
                  <a:pt x="2012441" y="544189"/>
                </a:lnTo>
                <a:lnTo>
                  <a:pt x="2015489" y="544951"/>
                </a:lnTo>
                <a:lnTo>
                  <a:pt x="2018538" y="542665"/>
                </a:lnTo>
                <a:close/>
              </a:path>
              <a:path w="7648194" h="1466971">
                <a:moveTo>
                  <a:pt x="1847849" y="452749"/>
                </a:moveTo>
                <a:lnTo>
                  <a:pt x="1869426" y="243961"/>
                </a:lnTo>
                <a:lnTo>
                  <a:pt x="1861379" y="243961"/>
                </a:lnTo>
                <a:lnTo>
                  <a:pt x="1843048" y="388479"/>
                </a:lnTo>
                <a:lnTo>
                  <a:pt x="1834895" y="452749"/>
                </a:lnTo>
                <a:lnTo>
                  <a:pt x="1829814" y="243961"/>
                </a:lnTo>
                <a:lnTo>
                  <a:pt x="1823185" y="243961"/>
                </a:lnTo>
                <a:lnTo>
                  <a:pt x="1834895" y="453511"/>
                </a:lnTo>
                <a:lnTo>
                  <a:pt x="1847849" y="452749"/>
                </a:lnTo>
                <a:close/>
              </a:path>
              <a:path w="7648194" h="1466971">
                <a:moveTo>
                  <a:pt x="1847849" y="457321"/>
                </a:moveTo>
                <a:lnTo>
                  <a:pt x="1847849" y="452749"/>
                </a:lnTo>
                <a:lnTo>
                  <a:pt x="1834895" y="453511"/>
                </a:lnTo>
                <a:lnTo>
                  <a:pt x="1835658" y="457321"/>
                </a:lnTo>
                <a:lnTo>
                  <a:pt x="1837943" y="459607"/>
                </a:lnTo>
                <a:lnTo>
                  <a:pt x="1844802" y="459607"/>
                </a:lnTo>
                <a:lnTo>
                  <a:pt x="1847849" y="457321"/>
                </a:lnTo>
                <a:close/>
              </a:path>
              <a:path w="7648194" h="1466971">
                <a:moveTo>
                  <a:pt x="1874526" y="243961"/>
                </a:moveTo>
                <a:lnTo>
                  <a:pt x="1869426" y="243961"/>
                </a:lnTo>
                <a:lnTo>
                  <a:pt x="1847849" y="452749"/>
                </a:lnTo>
                <a:lnTo>
                  <a:pt x="1847849" y="454273"/>
                </a:lnTo>
                <a:lnTo>
                  <a:pt x="1874526" y="243961"/>
                </a:lnTo>
                <a:close/>
              </a:path>
              <a:path w="7648194" h="1466971">
                <a:moveTo>
                  <a:pt x="7244662" y="371509"/>
                </a:moveTo>
                <a:lnTo>
                  <a:pt x="7256600" y="274687"/>
                </a:lnTo>
                <a:lnTo>
                  <a:pt x="7258811" y="274441"/>
                </a:lnTo>
                <a:lnTo>
                  <a:pt x="7265766" y="273818"/>
                </a:lnTo>
                <a:lnTo>
                  <a:pt x="7278426" y="273678"/>
                </a:lnTo>
                <a:lnTo>
                  <a:pt x="7302246" y="269869"/>
                </a:lnTo>
                <a:lnTo>
                  <a:pt x="7257288" y="269107"/>
                </a:lnTo>
                <a:lnTo>
                  <a:pt x="7251954" y="275203"/>
                </a:lnTo>
                <a:lnTo>
                  <a:pt x="7235952" y="372739"/>
                </a:lnTo>
                <a:lnTo>
                  <a:pt x="7230617" y="378073"/>
                </a:lnTo>
                <a:lnTo>
                  <a:pt x="7243571" y="380359"/>
                </a:lnTo>
                <a:lnTo>
                  <a:pt x="7244662" y="371509"/>
                </a:lnTo>
                <a:close/>
              </a:path>
              <a:path w="7648194" h="1466971">
                <a:moveTo>
                  <a:pt x="7251954" y="275203"/>
                </a:moveTo>
                <a:lnTo>
                  <a:pt x="7257288" y="269107"/>
                </a:lnTo>
                <a:lnTo>
                  <a:pt x="7302246" y="269869"/>
                </a:lnTo>
                <a:lnTo>
                  <a:pt x="7244334" y="267583"/>
                </a:lnTo>
                <a:lnTo>
                  <a:pt x="7230617" y="378073"/>
                </a:lnTo>
                <a:lnTo>
                  <a:pt x="7251954" y="275203"/>
                </a:lnTo>
                <a:close/>
              </a:path>
              <a:path w="7648194" h="1466971">
                <a:moveTo>
                  <a:pt x="7284120" y="260995"/>
                </a:moveTo>
                <a:lnTo>
                  <a:pt x="7270092" y="260637"/>
                </a:lnTo>
                <a:lnTo>
                  <a:pt x="7258050" y="261487"/>
                </a:lnTo>
                <a:lnTo>
                  <a:pt x="7250430" y="262249"/>
                </a:lnTo>
                <a:lnTo>
                  <a:pt x="7295388" y="264535"/>
                </a:lnTo>
                <a:lnTo>
                  <a:pt x="7284120" y="260995"/>
                </a:lnTo>
                <a:close/>
              </a:path>
              <a:path w="7648194" h="1466971">
                <a:moveTo>
                  <a:pt x="7293105" y="363565"/>
                </a:moveTo>
                <a:lnTo>
                  <a:pt x="7279386" y="360547"/>
                </a:lnTo>
                <a:lnTo>
                  <a:pt x="7278623" y="361309"/>
                </a:lnTo>
                <a:lnTo>
                  <a:pt x="7276338" y="362833"/>
                </a:lnTo>
                <a:lnTo>
                  <a:pt x="7277100" y="362071"/>
                </a:lnTo>
                <a:lnTo>
                  <a:pt x="7273089" y="363991"/>
                </a:lnTo>
                <a:lnTo>
                  <a:pt x="7293105" y="363565"/>
                </a:lnTo>
                <a:close/>
              </a:path>
              <a:path w="7648194" h="1466971">
                <a:moveTo>
                  <a:pt x="7279386" y="360547"/>
                </a:moveTo>
                <a:lnTo>
                  <a:pt x="7280910" y="359023"/>
                </a:lnTo>
                <a:lnTo>
                  <a:pt x="7279386" y="360547"/>
                </a:lnTo>
                <a:close/>
              </a:path>
              <a:path w="7648194" h="1466971">
                <a:moveTo>
                  <a:pt x="7281671" y="358261"/>
                </a:moveTo>
                <a:lnTo>
                  <a:pt x="7298673" y="352090"/>
                </a:lnTo>
                <a:lnTo>
                  <a:pt x="7301352" y="340981"/>
                </a:lnTo>
                <a:lnTo>
                  <a:pt x="7286571" y="347479"/>
                </a:lnTo>
                <a:lnTo>
                  <a:pt x="7280910" y="359023"/>
                </a:lnTo>
                <a:lnTo>
                  <a:pt x="7281671" y="358261"/>
                </a:lnTo>
                <a:close/>
              </a:path>
              <a:path w="7648194" h="1466971">
                <a:moveTo>
                  <a:pt x="7301352" y="340981"/>
                </a:moveTo>
                <a:lnTo>
                  <a:pt x="7303769" y="327781"/>
                </a:lnTo>
                <a:lnTo>
                  <a:pt x="7305089" y="316711"/>
                </a:lnTo>
                <a:lnTo>
                  <a:pt x="7306994" y="304077"/>
                </a:lnTo>
                <a:lnTo>
                  <a:pt x="7308036" y="291312"/>
                </a:lnTo>
                <a:lnTo>
                  <a:pt x="7294625" y="282823"/>
                </a:lnTo>
                <a:lnTo>
                  <a:pt x="7294327" y="283700"/>
                </a:lnTo>
                <a:lnTo>
                  <a:pt x="7294897" y="295263"/>
                </a:lnTo>
                <a:lnTo>
                  <a:pt x="7293333" y="309332"/>
                </a:lnTo>
                <a:lnTo>
                  <a:pt x="7291198" y="323130"/>
                </a:lnTo>
                <a:lnTo>
                  <a:pt x="7290054" y="333877"/>
                </a:lnTo>
                <a:lnTo>
                  <a:pt x="7289654" y="335411"/>
                </a:lnTo>
                <a:lnTo>
                  <a:pt x="7286571" y="347479"/>
                </a:lnTo>
                <a:lnTo>
                  <a:pt x="7301352" y="340981"/>
                </a:lnTo>
                <a:close/>
              </a:path>
              <a:path w="7648194" h="1466971">
                <a:moveTo>
                  <a:pt x="7306817" y="279013"/>
                </a:moveTo>
                <a:lnTo>
                  <a:pt x="7306817" y="278251"/>
                </a:lnTo>
                <a:lnTo>
                  <a:pt x="7292340" y="277489"/>
                </a:lnTo>
                <a:lnTo>
                  <a:pt x="7293102" y="279013"/>
                </a:lnTo>
                <a:lnTo>
                  <a:pt x="7294625" y="282823"/>
                </a:lnTo>
                <a:lnTo>
                  <a:pt x="7308036" y="291312"/>
                </a:lnTo>
                <a:lnTo>
                  <a:pt x="7306817" y="279013"/>
                </a:lnTo>
                <a:close/>
              </a:path>
              <a:path w="7648194" h="1466971">
                <a:moveTo>
                  <a:pt x="7305294" y="275203"/>
                </a:moveTo>
                <a:lnTo>
                  <a:pt x="7304532" y="273679"/>
                </a:lnTo>
                <a:lnTo>
                  <a:pt x="7278426" y="273678"/>
                </a:lnTo>
                <a:lnTo>
                  <a:pt x="7290815" y="275965"/>
                </a:lnTo>
                <a:lnTo>
                  <a:pt x="7289292" y="275965"/>
                </a:lnTo>
                <a:lnTo>
                  <a:pt x="7292340" y="277489"/>
                </a:lnTo>
                <a:lnTo>
                  <a:pt x="7306817" y="278251"/>
                </a:lnTo>
                <a:lnTo>
                  <a:pt x="7305294" y="275203"/>
                </a:lnTo>
                <a:close/>
              </a:path>
              <a:path w="7648194" h="1466971">
                <a:moveTo>
                  <a:pt x="7298673" y="352090"/>
                </a:moveTo>
                <a:lnTo>
                  <a:pt x="7281671" y="358261"/>
                </a:lnTo>
                <a:lnTo>
                  <a:pt x="7280909" y="359023"/>
                </a:lnTo>
                <a:lnTo>
                  <a:pt x="7279386" y="360547"/>
                </a:lnTo>
                <a:lnTo>
                  <a:pt x="7293105" y="363565"/>
                </a:lnTo>
                <a:lnTo>
                  <a:pt x="7298673" y="352090"/>
                </a:lnTo>
                <a:close/>
              </a:path>
              <a:path w="7648194" h="1466971">
                <a:moveTo>
                  <a:pt x="7287006" y="370453"/>
                </a:moveTo>
                <a:lnTo>
                  <a:pt x="7288530" y="369691"/>
                </a:lnTo>
                <a:lnTo>
                  <a:pt x="7290815" y="366643"/>
                </a:lnTo>
                <a:lnTo>
                  <a:pt x="7291577" y="366643"/>
                </a:lnTo>
                <a:lnTo>
                  <a:pt x="7293105" y="363565"/>
                </a:lnTo>
                <a:lnTo>
                  <a:pt x="7273089" y="363991"/>
                </a:lnTo>
                <a:lnTo>
                  <a:pt x="7261062" y="368223"/>
                </a:lnTo>
                <a:lnTo>
                  <a:pt x="7248577" y="370956"/>
                </a:lnTo>
                <a:lnTo>
                  <a:pt x="7283958" y="372739"/>
                </a:lnTo>
                <a:lnTo>
                  <a:pt x="7287006" y="370453"/>
                </a:lnTo>
                <a:close/>
              </a:path>
              <a:path w="7648194" h="1466971">
                <a:moveTo>
                  <a:pt x="7259292" y="382115"/>
                </a:moveTo>
                <a:lnTo>
                  <a:pt x="7272194" y="378604"/>
                </a:lnTo>
                <a:lnTo>
                  <a:pt x="7283196" y="373501"/>
                </a:lnTo>
                <a:lnTo>
                  <a:pt x="7283958" y="372739"/>
                </a:lnTo>
                <a:lnTo>
                  <a:pt x="7244662" y="371509"/>
                </a:lnTo>
                <a:lnTo>
                  <a:pt x="7243571" y="380359"/>
                </a:lnTo>
                <a:lnTo>
                  <a:pt x="7230617" y="378073"/>
                </a:lnTo>
                <a:lnTo>
                  <a:pt x="7230617" y="382645"/>
                </a:lnTo>
                <a:lnTo>
                  <a:pt x="7259292" y="382115"/>
                </a:lnTo>
                <a:close/>
              </a:path>
              <a:path w="7648194" h="1466971">
                <a:moveTo>
                  <a:pt x="7246174" y="384466"/>
                </a:moveTo>
                <a:lnTo>
                  <a:pt x="7259292" y="382115"/>
                </a:lnTo>
                <a:lnTo>
                  <a:pt x="7230617" y="382645"/>
                </a:lnTo>
                <a:lnTo>
                  <a:pt x="7233665" y="384931"/>
                </a:lnTo>
                <a:lnTo>
                  <a:pt x="7237475" y="385693"/>
                </a:lnTo>
                <a:lnTo>
                  <a:pt x="7246174" y="384466"/>
                </a:lnTo>
                <a:close/>
              </a:path>
              <a:path w="7648194" h="1466971">
                <a:moveTo>
                  <a:pt x="5740273" y="517000"/>
                </a:moveTo>
                <a:lnTo>
                  <a:pt x="5734858" y="516529"/>
                </a:lnTo>
                <a:lnTo>
                  <a:pt x="5728716" y="515995"/>
                </a:lnTo>
                <a:lnTo>
                  <a:pt x="5768892" y="243961"/>
                </a:lnTo>
                <a:lnTo>
                  <a:pt x="5762040" y="243961"/>
                </a:lnTo>
                <a:lnTo>
                  <a:pt x="5721095" y="521329"/>
                </a:lnTo>
                <a:lnTo>
                  <a:pt x="5734049" y="522853"/>
                </a:lnTo>
                <a:lnTo>
                  <a:pt x="5740273" y="517000"/>
                </a:lnTo>
                <a:close/>
              </a:path>
              <a:path w="7648194" h="1466971">
                <a:moveTo>
                  <a:pt x="5789713" y="507743"/>
                </a:moveTo>
                <a:lnTo>
                  <a:pt x="5777683" y="503003"/>
                </a:lnTo>
                <a:lnTo>
                  <a:pt x="5772331" y="512620"/>
                </a:lnTo>
                <a:lnTo>
                  <a:pt x="5772149" y="512947"/>
                </a:lnTo>
                <a:lnTo>
                  <a:pt x="5784002" y="519174"/>
                </a:lnTo>
                <a:lnTo>
                  <a:pt x="5789713" y="507743"/>
                </a:lnTo>
                <a:close/>
              </a:path>
              <a:path w="7648194" h="1466971">
                <a:moveTo>
                  <a:pt x="5793544" y="495564"/>
                </a:moveTo>
                <a:lnTo>
                  <a:pt x="5796118" y="482965"/>
                </a:lnTo>
                <a:lnTo>
                  <a:pt x="5798058" y="470275"/>
                </a:lnTo>
                <a:lnTo>
                  <a:pt x="5799448" y="463976"/>
                </a:lnTo>
                <a:lnTo>
                  <a:pt x="5802007" y="451553"/>
                </a:lnTo>
                <a:lnTo>
                  <a:pt x="5804346" y="439084"/>
                </a:lnTo>
                <a:lnTo>
                  <a:pt x="5806486" y="426575"/>
                </a:lnTo>
                <a:lnTo>
                  <a:pt x="5808446" y="414029"/>
                </a:lnTo>
                <a:lnTo>
                  <a:pt x="5810245" y="401452"/>
                </a:lnTo>
                <a:lnTo>
                  <a:pt x="5811903" y="388848"/>
                </a:lnTo>
                <a:lnTo>
                  <a:pt x="5813438" y="376221"/>
                </a:lnTo>
                <a:lnTo>
                  <a:pt x="5814871" y="363576"/>
                </a:lnTo>
                <a:lnTo>
                  <a:pt x="5816220" y="350917"/>
                </a:lnTo>
                <a:lnTo>
                  <a:pt x="5817504" y="338249"/>
                </a:lnTo>
                <a:lnTo>
                  <a:pt x="5818743" y="325575"/>
                </a:lnTo>
                <a:lnTo>
                  <a:pt x="5819957" y="312902"/>
                </a:lnTo>
                <a:lnTo>
                  <a:pt x="5821164" y="300232"/>
                </a:lnTo>
                <a:lnTo>
                  <a:pt x="5822383" y="287572"/>
                </a:lnTo>
                <a:lnTo>
                  <a:pt x="5823635" y="274924"/>
                </a:lnTo>
                <a:lnTo>
                  <a:pt x="5824938" y="262293"/>
                </a:lnTo>
                <a:lnTo>
                  <a:pt x="5826312" y="249685"/>
                </a:lnTo>
                <a:lnTo>
                  <a:pt x="5826978" y="243961"/>
                </a:lnTo>
                <a:lnTo>
                  <a:pt x="5813796" y="243961"/>
                </a:lnTo>
                <a:lnTo>
                  <a:pt x="5812536" y="255391"/>
                </a:lnTo>
                <a:lnTo>
                  <a:pt x="5811578" y="264575"/>
                </a:lnTo>
                <a:lnTo>
                  <a:pt x="5810270" y="277210"/>
                </a:lnTo>
                <a:lnTo>
                  <a:pt x="5808963" y="289852"/>
                </a:lnTo>
                <a:lnTo>
                  <a:pt x="5807649" y="302498"/>
                </a:lnTo>
                <a:lnTo>
                  <a:pt x="5806319" y="315146"/>
                </a:lnTo>
                <a:lnTo>
                  <a:pt x="5804965" y="327793"/>
                </a:lnTo>
                <a:lnTo>
                  <a:pt x="5803577" y="340437"/>
                </a:lnTo>
                <a:lnTo>
                  <a:pt x="5802146" y="353076"/>
                </a:lnTo>
                <a:lnTo>
                  <a:pt x="5800664" y="365707"/>
                </a:lnTo>
                <a:lnTo>
                  <a:pt x="5799123" y="378328"/>
                </a:lnTo>
                <a:lnTo>
                  <a:pt x="5797512" y="390937"/>
                </a:lnTo>
                <a:lnTo>
                  <a:pt x="5795825" y="403531"/>
                </a:lnTo>
                <a:lnTo>
                  <a:pt x="5794051" y="416108"/>
                </a:lnTo>
                <a:lnTo>
                  <a:pt x="5792182" y="428666"/>
                </a:lnTo>
                <a:lnTo>
                  <a:pt x="5790209" y="441202"/>
                </a:lnTo>
                <a:lnTo>
                  <a:pt x="5788123" y="453714"/>
                </a:lnTo>
                <a:lnTo>
                  <a:pt x="5785916" y="466200"/>
                </a:lnTo>
                <a:lnTo>
                  <a:pt x="5783580" y="478657"/>
                </a:lnTo>
                <a:lnTo>
                  <a:pt x="5781944" y="487941"/>
                </a:lnTo>
                <a:lnTo>
                  <a:pt x="5777683" y="503003"/>
                </a:lnTo>
                <a:lnTo>
                  <a:pt x="5789713" y="507743"/>
                </a:lnTo>
                <a:lnTo>
                  <a:pt x="5793544" y="495564"/>
                </a:lnTo>
                <a:close/>
              </a:path>
              <a:path w="7648194" h="1466971">
                <a:moveTo>
                  <a:pt x="5782056" y="522091"/>
                </a:moveTo>
                <a:lnTo>
                  <a:pt x="5784002" y="519174"/>
                </a:lnTo>
                <a:lnTo>
                  <a:pt x="5772149" y="512947"/>
                </a:lnTo>
                <a:lnTo>
                  <a:pt x="5771388" y="513709"/>
                </a:lnTo>
                <a:lnTo>
                  <a:pt x="5767577" y="515995"/>
                </a:lnTo>
                <a:lnTo>
                  <a:pt x="5766720" y="516003"/>
                </a:lnTo>
                <a:lnTo>
                  <a:pt x="5754677" y="517681"/>
                </a:lnTo>
                <a:lnTo>
                  <a:pt x="5734049" y="522853"/>
                </a:lnTo>
                <a:lnTo>
                  <a:pt x="5782056" y="522091"/>
                </a:lnTo>
                <a:close/>
              </a:path>
              <a:path w="7648194" h="1466971">
                <a:moveTo>
                  <a:pt x="5780532" y="522853"/>
                </a:moveTo>
                <a:lnTo>
                  <a:pt x="5782056" y="522091"/>
                </a:lnTo>
                <a:lnTo>
                  <a:pt x="5734049" y="522853"/>
                </a:lnTo>
                <a:lnTo>
                  <a:pt x="5721095" y="521329"/>
                </a:lnTo>
                <a:lnTo>
                  <a:pt x="5721095" y="522853"/>
                </a:lnTo>
                <a:lnTo>
                  <a:pt x="5723382" y="527425"/>
                </a:lnTo>
                <a:lnTo>
                  <a:pt x="5780532" y="522853"/>
                </a:lnTo>
                <a:close/>
              </a:path>
              <a:path w="7648194" h="1466971">
                <a:moveTo>
                  <a:pt x="5771388" y="527425"/>
                </a:moveTo>
                <a:lnTo>
                  <a:pt x="5772912" y="527425"/>
                </a:lnTo>
                <a:lnTo>
                  <a:pt x="5776721" y="525901"/>
                </a:lnTo>
                <a:lnTo>
                  <a:pt x="5777484" y="525139"/>
                </a:lnTo>
                <a:lnTo>
                  <a:pt x="5780532" y="522853"/>
                </a:lnTo>
                <a:lnTo>
                  <a:pt x="5723382" y="527425"/>
                </a:lnTo>
                <a:lnTo>
                  <a:pt x="5727192" y="528949"/>
                </a:lnTo>
                <a:lnTo>
                  <a:pt x="5771388" y="527425"/>
                </a:lnTo>
                <a:close/>
              </a:path>
              <a:path w="7648194" h="1466971">
                <a:moveTo>
                  <a:pt x="5759173" y="530312"/>
                </a:moveTo>
                <a:lnTo>
                  <a:pt x="5771388" y="527425"/>
                </a:lnTo>
                <a:lnTo>
                  <a:pt x="5727192" y="528949"/>
                </a:lnTo>
                <a:lnTo>
                  <a:pt x="5734284" y="529514"/>
                </a:lnTo>
                <a:lnTo>
                  <a:pt x="5746800" y="530527"/>
                </a:lnTo>
                <a:lnTo>
                  <a:pt x="5759173" y="530312"/>
                </a:lnTo>
                <a:close/>
              </a:path>
              <a:path w="7648194" h="1466971">
                <a:moveTo>
                  <a:pt x="5771388" y="513709"/>
                </a:moveTo>
                <a:lnTo>
                  <a:pt x="5772149" y="512947"/>
                </a:lnTo>
                <a:lnTo>
                  <a:pt x="5772331" y="512620"/>
                </a:lnTo>
                <a:lnTo>
                  <a:pt x="5769864" y="514471"/>
                </a:lnTo>
                <a:lnTo>
                  <a:pt x="5771388" y="513709"/>
                </a:lnTo>
                <a:close/>
              </a:path>
              <a:path w="7648194" h="1466971">
                <a:moveTo>
                  <a:pt x="1296161" y="422269"/>
                </a:moveTo>
                <a:lnTo>
                  <a:pt x="1296923" y="414649"/>
                </a:lnTo>
                <a:lnTo>
                  <a:pt x="1298447" y="407029"/>
                </a:lnTo>
                <a:lnTo>
                  <a:pt x="1299971" y="397885"/>
                </a:lnTo>
                <a:lnTo>
                  <a:pt x="1319451" y="243961"/>
                </a:lnTo>
                <a:lnTo>
                  <a:pt x="1309296" y="243961"/>
                </a:lnTo>
                <a:lnTo>
                  <a:pt x="1287017" y="396361"/>
                </a:lnTo>
                <a:lnTo>
                  <a:pt x="1285493" y="404743"/>
                </a:lnTo>
                <a:lnTo>
                  <a:pt x="1284732" y="412363"/>
                </a:lnTo>
                <a:lnTo>
                  <a:pt x="1283208" y="419983"/>
                </a:lnTo>
                <a:lnTo>
                  <a:pt x="1281683" y="425317"/>
                </a:lnTo>
                <a:lnTo>
                  <a:pt x="1280921" y="430651"/>
                </a:lnTo>
                <a:lnTo>
                  <a:pt x="1279397" y="434461"/>
                </a:lnTo>
                <a:lnTo>
                  <a:pt x="1293141" y="434792"/>
                </a:lnTo>
                <a:lnTo>
                  <a:pt x="1296161" y="422269"/>
                </a:lnTo>
                <a:close/>
              </a:path>
              <a:path w="7648194" h="1466971">
                <a:moveTo>
                  <a:pt x="216407" y="255391"/>
                </a:moveTo>
                <a:lnTo>
                  <a:pt x="222081" y="243961"/>
                </a:lnTo>
                <a:lnTo>
                  <a:pt x="217374" y="243961"/>
                </a:lnTo>
                <a:lnTo>
                  <a:pt x="215645" y="257677"/>
                </a:lnTo>
                <a:lnTo>
                  <a:pt x="216407" y="255391"/>
                </a:lnTo>
                <a:close/>
              </a:path>
              <a:path w="7648194" h="1466971">
                <a:moveTo>
                  <a:pt x="228595" y="259200"/>
                </a:moveTo>
                <a:lnTo>
                  <a:pt x="236158" y="243961"/>
                </a:lnTo>
                <a:lnTo>
                  <a:pt x="222081" y="243961"/>
                </a:lnTo>
                <a:lnTo>
                  <a:pt x="216407" y="255391"/>
                </a:lnTo>
                <a:lnTo>
                  <a:pt x="215645" y="257677"/>
                </a:lnTo>
                <a:lnTo>
                  <a:pt x="214883" y="260725"/>
                </a:lnTo>
                <a:lnTo>
                  <a:pt x="228595" y="259200"/>
                </a:lnTo>
                <a:close/>
              </a:path>
              <a:path w="7648194" h="1466971">
                <a:moveTo>
                  <a:pt x="52578" y="599053"/>
                </a:moveTo>
                <a:lnTo>
                  <a:pt x="96012" y="588385"/>
                </a:lnTo>
                <a:lnTo>
                  <a:pt x="14119" y="595979"/>
                </a:lnTo>
                <a:lnTo>
                  <a:pt x="5334" y="598291"/>
                </a:lnTo>
                <a:lnTo>
                  <a:pt x="53727" y="243961"/>
                </a:lnTo>
                <a:lnTo>
                  <a:pt x="45715" y="243961"/>
                </a:lnTo>
                <a:lnTo>
                  <a:pt x="0" y="603625"/>
                </a:lnTo>
                <a:lnTo>
                  <a:pt x="12953" y="605149"/>
                </a:lnTo>
                <a:lnTo>
                  <a:pt x="52578" y="599053"/>
                </a:lnTo>
                <a:close/>
              </a:path>
              <a:path w="7648194" h="1466971">
                <a:moveTo>
                  <a:pt x="14119" y="595979"/>
                </a:moveTo>
                <a:lnTo>
                  <a:pt x="58863" y="243961"/>
                </a:lnTo>
                <a:lnTo>
                  <a:pt x="53727" y="243961"/>
                </a:lnTo>
                <a:lnTo>
                  <a:pt x="5334" y="598291"/>
                </a:lnTo>
                <a:lnTo>
                  <a:pt x="14119" y="595979"/>
                </a:lnTo>
                <a:close/>
              </a:path>
              <a:path w="7648194" h="1466971">
                <a:moveTo>
                  <a:pt x="2428493" y="392551"/>
                </a:moveTo>
                <a:lnTo>
                  <a:pt x="2447261" y="243961"/>
                </a:lnTo>
                <a:lnTo>
                  <a:pt x="2438015" y="243961"/>
                </a:lnTo>
                <a:lnTo>
                  <a:pt x="2423469" y="329328"/>
                </a:lnTo>
                <a:lnTo>
                  <a:pt x="2415540" y="392551"/>
                </a:lnTo>
                <a:lnTo>
                  <a:pt x="2407398" y="243961"/>
                </a:lnTo>
                <a:lnTo>
                  <a:pt x="2403631" y="243961"/>
                </a:lnTo>
                <a:lnTo>
                  <a:pt x="2415540" y="393313"/>
                </a:lnTo>
                <a:lnTo>
                  <a:pt x="2428493" y="392551"/>
                </a:lnTo>
                <a:close/>
              </a:path>
              <a:path w="7648194" h="1466971">
                <a:moveTo>
                  <a:pt x="2423469" y="329328"/>
                </a:moveTo>
                <a:lnTo>
                  <a:pt x="2416685" y="243961"/>
                </a:lnTo>
                <a:lnTo>
                  <a:pt x="2407398" y="243961"/>
                </a:lnTo>
                <a:lnTo>
                  <a:pt x="2415540" y="392551"/>
                </a:lnTo>
                <a:lnTo>
                  <a:pt x="2423469" y="329328"/>
                </a:lnTo>
                <a:close/>
              </a:path>
              <a:path w="7648194" h="1466971">
                <a:moveTo>
                  <a:pt x="2679954" y="414649"/>
                </a:moveTo>
                <a:lnTo>
                  <a:pt x="2671321" y="387131"/>
                </a:lnTo>
                <a:lnTo>
                  <a:pt x="2643378" y="298063"/>
                </a:lnTo>
                <a:lnTo>
                  <a:pt x="2626649" y="243961"/>
                </a:lnTo>
                <a:lnTo>
                  <a:pt x="2615220" y="243961"/>
                </a:lnTo>
                <a:lnTo>
                  <a:pt x="2631186" y="302635"/>
                </a:lnTo>
                <a:lnTo>
                  <a:pt x="2667762" y="415411"/>
                </a:lnTo>
                <a:lnTo>
                  <a:pt x="2679954" y="416935"/>
                </a:lnTo>
                <a:lnTo>
                  <a:pt x="2679954" y="414649"/>
                </a:lnTo>
                <a:close/>
              </a:path>
              <a:path w="7648194" h="1466971">
                <a:moveTo>
                  <a:pt x="2615220" y="243961"/>
                </a:moveTo>
                <a:lnTo>
                  <a:pt x="2612778" y="243961"/>
                </a:lnTo>
                <a:lnTo>
                  <a:pt x="2631186" y="302635"/>
                </a:lnTo>
                <a:lnTo>
                  <a:pt x="2615220" y="243961"/>
                </a:lnTo>
                <a:close/>
              </a:path>
              <a:path w="7648194" h="1466971">
                <a:moveTo>
                  <a:pt x="2702311" y="243961"/>
                </a:moveTo>
                <a:lnTo>
                  <a:pt x="2694708" y="243961"/>
                </a:lnTo>
                <a:lnTo>
                  <a:pt x="2671321" y="387131"/>
                </a:lnTo>
                <a:lnTo>
                  <a:pt x="2679954" y="414649"/>
                </a:lnTo>
                <a:lnTo>
                  <a:pt x="2679954" y="416935"/>
                </a:lnTo>
                <a:lnTo>
                  <a:pt x="2702311" y="243961"/>
                </a:lnTo>
                <a:close/>
              </a:path>
              <a:path w="7648194" h="1466971">
                <a:moveTo>
                  <a:pt x="2796540" y="703447"/>
                </a:moveTo>
                <a:lnTo>
                  <a:pt x="2796540" y="700399"/>
                </a:lnTo>
                <a:lnTo>
                  <a:pt x="2790443" y="692779"/>
                </a:lnTo>
                <a:lnTo>
                  <a:pt x="2849016" y="243961"/>
                </a:lnTo>
                <a:lnTo>
                  <a:pt x="2842081" y="243961"/>
                </a:lnTo>
                <a:lnTo>
                  <a:pt x="2785147" y="692575"/>
                </a:lnTo>
                <a:lnTo>
                  <a:pt x="2784348" y="698875"/>
                </a:lnTo>
                <a:lnTo>
                  <a:pt x="2710433" y="701923"/>
                </a:lnTo>
                <a:lnTo>
                  <a:pt x="2750819" y="704209"/>
                </a:lnTo>
                <a:lnTo>
                  <a:pt x="2790443" y="705733"/>
                </a:lnTo>
                <a:lnTo>
                  <a:pt x="2796540" y="703447"/>
                </a:lnTo>
                <a:close/>
              </a:path>
              <a:path w="7648194" h="1466971">
                <a:moveTo>
                  <a:pt x="848867" y="505327"/>
                </a:moveTo>
                <a:lnTo>
                  <a:pt x="842771" y="498469"/>
                </a:lnTo>
                <a:lnTo>
                  <a:pt x="871409" y="330005"/>
                </a:lnTo>
                <a:lnTo>
                  <a:pt x="876299" y="291967"/>
                </a:lnTo>
                <a:lnTo>
                  <a:pt x="876299" y="289681"/>
                </a:lnTo>
                <a:lnTo>
                  <a:pt x="875538" y="286633"/>
                </a:lnTo>
                <a:lnTo>
                  <a:pt x="872489" y="284347"/>
                </a:lnTo>
                <a:lnTo>
                  <a:pt x="866393" y="285109"/>
                </a:lnTo>
                <a:lnTo>
                  <a:pt x="863345" y="287395"/>
                </a:lnTo>
                <a:lnTo>
                  <a:pt x="863345" y="292729"/>
                </a:lnTo>
                <a:lnTo>
                  <a:pt x="836608" y="498402"/>
                </a:lnTo>
                <a:lnTo>
                  <a:pt x="835913" y="503803"/>
                </a:lnTo>
                <a:lnTo>
                  <a:pt x="577150" y="504957"/>
                </a:lnTo>
                <a:lnTo>
                  <a:pt x="547592" y="507003"/>
                </a:lnTo>
                <a:lnTo>
                  <a:pt x="848867" y="505327"/>
                </a:lnTo>
                <a:close/>
              </a:path>
              <a:path w="7648194" h="1466971">
                <a:moveTo>
                  <a:pt x="2538221" y="675253"/>
                </a:moveTo>
                <a:lnTo>
                  <a:pt x="2569145" y="488826"/>
                </a:lnTo>
                <a:lnTo>
                  <a:pt x="2573274" y="456559"/>
                </a:lnTo>
                <a:lnTo>
                  <a:pt x="2572512" y="453511"/>
                </a:lnTo>
                <a:lnTo>
                  <a:pt x="2571750" y="450463"/>
                </a:lnTo>
                <a:lnTo>
                  <a:pt x="2560319" y="451225"/>
                </a:lnTo>
                <a:lnTo>
                  <a:pt x="2560319" y="457321"/>
                </a:lnTo>
                <a:lnTo>
                  <a:pt x="2532214" y="674679"/>
                </a:lnTo>
                <a:lnTo>
                  <a:pt x="2531364" y="681349"/>
                </a:lnTo>
                <a:lnTo>
                  <a:pt x="2467726" y="681414"/>
                </a:lnTo>
                <a:lnTo>
                  <a:pt x="2481695" y="682779"/>
                </a:lnTo>
                <a:lnTo>
                  <a:pt x="2544317" y="682873"/>
                </a:lnTo>
                <a:lnTo>
                  <a:pt x="2538221" y="675253"/>
                </a:lnTo>
                <a:close/>
              </a:path>
              <a:path w="7648194" h="1466971">
                <a:moveTo>
                  <a:pt x="256794" y="555619"/>
                </a:moveTo>
                <a:lnTo>
                  <a:pt x="285631" y="550778"/>
                </a:lnTo>
                <a:lnTo>
                  <a:pt x="262128" y="547999"/>
                </a:lnTo>
                <a:lnTo>
                  <a:pt x="260681" y="541635"/>
                </a:lnTo>
                <a:lnTo>
                  <a:pt x="239268" y="447415"/>
                </a:lnTo>
                <a:lnTo>
                  <a:pt x="217084" y="350546"/>
                </a:lnTo>
                <a:lnTo>
                  <a:pt x="216934" y="349893"/>
                </a:lnTo>
                <a:lnTo>
                  <a:pt x="216407" y="347593"/>
                </a:lnTo>
                <a:lnTo>
                  <a:pt x="215646" y="344545"/>
                </a:lnTo>
                <a:lnTo>
                  <a:pt x="213359" y="342259"/>
                </a:lnTo>
                <a:lnTo>
                  <a:pt x="210312" y="343021"/>
                </a:lnTo>
                <a:lnTo>
                  <a:pt x="204215" y="345307"/>
                </a:lnTo>
                <a:lnTo>
                  <a:pt x="204215" y="350641"/>
                </a:lnTo>
                <a:lnTo>
                  <a:pt x="212348" y="387378"/>
                </a:lnTo>
                <a:lnTo>
                  <a:pt x="226313" y="450463"/>
                </a:lnTo>
                <a:lnTo>
                  <a:pt x="254507" y="542665"/>
                </a:lnTo>
                <a:lnTo>
                  <a:pt x="249174" y="550285"/>
                </a:lnTo>
                <a:lnTo>
                  <a:pt x="249935" y="554095"/>
                </a:lnTo>
                <a:lnTo>
                  <a:pt x="252984" y="556381"/>
                </a:lnTo>
                <a:lnTo>
                  <a:pt x="256794" y="555619"/>
                </a:lnTo>
                <a:close/>
              </a:path>
              <a:path w="7648194" h="1466971">
                <a:moveTo>
                  <a:pt x="848867" y="508375"/>
                </a:moveTo>
                <a:lnTo>
                  <a:pt x="518054" y="509322"/>
                </a:lnTo>
                <a:lnTo>
                  <a:pt x="784232" y="511035"/>
                </a:lnTo>
                <a:lnTo>
                  <a:pt x="813532" y="511101"/>
                </a:lnTo>
                <a:lnTo>
                  <a:pt x="842771" y="511423"/>
                </a:lnTo>
                <a:lnTo>
                  <a:pt x="845819" y="511423"/>
                </a:lnTo>
                <a:lnTo>
                  <a:pt x="848867" y="508375"/>
                </a:lnTo>
                <a:close/>
              </a:path>
              <a:path w="7648194" h="1466971">
                <a:moveTo>
                  <a:pt x="848867" y="508375"/>
                </a:moveTo>
                <a:lnTo>
                  <a:pt x="848867" y="505327"/>
                </a:lnTo>
                <a:lnTo>
                  <a:pt x="547592" y="507003"/>
                </a:lnTo>
                <a:lnTo>
                  <a:pt x="518054" y="509322"/>
                </a:lnTo>
                <a:lnTo>
                  <a:pt x="848867" y="508375"/>
                </a:lnTo>
                <a:close/>
              </a:path>
              <a:path w="7648194" h="1466971">
                <a:moveTo>
                  <a:pt x="314572" y="546224"/>
                </a:moveTo>
                <a:lnTo>
                  <a:pt x="343607" y="541956"/>
                </a:lnTo>
                <a:lnTo>
                  <a:pt x="372727" y="537972"/>
                </a:lnTo>
                <a:lnTo>
                  <a:pt x="401924" y="534271"/>
                </a:lnTo>
                <a:lnTo>
                  <a:pt x="431187" y="530849"/>
                </a:lnTo>
                <a:lnTo>
                  <a:pt x="460508" y="527707"/>
                </a:lnTo>
                <a:lnTo>
                  <a:pt x="489877" y="524841"/>
                </a:lnTo>
                <a:lnTo>
                  <a:pt x="519286" y="522251"/>
                </a:lnTo>
                <a:lnTo>
                  <a:pt x="370967" y="525039"/>
                </a:lnTo>
                <a:lnTo>
                  <a:pt x="341726" y="529020"/>
                </a:lnTo>
                <a:lnTo>
                  <a:pt x="312564" y="533283"/>
                </a:lnTo>
                <a:lnTo>
                  <a:pt x="283489" y="537831"/>
                </a:lnTo>
                <a:lnTo>
                  <a:pt x="260681" y="541635"/>
                </a:lnTo>
                <a:lnTo>
                  <a:pt x="262128" y="547999"/>
                </a:lnTo>
                <a:lnTo>
                  <a:pt x="285631" y="550778"/>
                </a:lnTo>
                <a:lnTo>
                  <a:pt x="314572" y="546224"/>
                </a:lnTo>
                <a:close/>
              </a:path>
              <a:path w="7648194" h="1466971">
                <a:moveTo>
                  <a:pt x="519286" y="522251"/>
                </a:moveTo>
                <a:lnTo>
                  <a:pt x="548725" y="519934"/>
                </a:lnTo>
                <a:lnTo>
                  <a:pt x="578186" y="517888"/>
                </a:lnTo>
                <a:lnTo>
                  <a:pt x="607658" y="516113"/>
                </a:lnTo>
                <a:lnTo>
                  <a:pt x="429649" y="517920"/>
                </a:lnTo>
                <a:lnTo>
                  <a:pt x="400277" y="521340"/>
                </a:lnTo>
                <a:lnTo>
                  <a:pt x="370967" y="525039"/>
                </a:lnTo>
                <a:lnTo>
                  <a:pt x="519286" y="522251"/>
                </a:lnTo>
                <a:close/>
              </a:path>
              <a:path w="7648194" h="1466971">
                <a:moveTo>
                  <a:pt x="607658" y="516113"/>
                </a:moveTo>
                <a:lnTo>
                  <a:pt x="637133" y="514606"/>
                </a:lnTo>
                <a:lnTo>
                  <a:pt x="666602" y="513366"/>
                </a:lnTo>
                <a:lnTo>
                  <a:pt x="696056" y="512390"/>
                </a:lnTo>
                <a:lnTo>
                  <a:pt x="488546" y="511913"/>
                </a:lnTo>
                <a:lnTo>
                  <a:pt x="459075" y="514778"/>
                </a:lnTo>
                <a:lnTo>
                  <a:pt x="429649" y="517920"/>
                </a:lnTo>
                <a:lnTo>
                  <a:pt x="607658" y="516113"/>
                </a:lnTo>
                <a:close/>
              </a:path>
              <a:path w="7648194" h="1466971">
                <a:moveTo>
                  <a:pt x="725484" y="511678"/>
                </a:moveTo>
                <a:lnTo>
                  <a:pt x="754880" y="511227"/>
                </a:lnTo>
                <a:lnTo>
                  <a:pt x="784232" y="511035"/>
                </a:lnTo>
                <a:lnTo>
                  <a:pt x="518054" y="509322"/>
                </a:lnTo>
                <a:lnTo>
                  <a:pt x="488546" y="511913"/>
                </a:lnTo>
                <a:lnTo>
                  <a:pt x="696056" y="512390"/>
                </a:lnTo>
                <a:lnTo>
                  <a:pt x="725484" y="511678"/>
                </a:lnTo>
                <a:close/>
              </a:path>
              <a:path w="7648194" h="1466971">
                <a:moveTo>
                  <a:pt x="835913" y="503803"/>
                </a:moveTo>
                <a:lnTo>
                  <a:pt x="836608" y="498402"/>
                </a:lnTo>
                <a:lnTo>
                  <a:pt x="724971" y="498734"/>
                </a:lnTo>
                <a:lnTo>
                  <a:pt x="695430" y="499449"/>
                </a:lnTo>
                <a:lnTo>
                  <a:pt x="665870" y="500427"/>
                </a:lnTo>
                <a:lnTo>
                  <a:pt x="636297" y="501670"/>
                </a:lnTo>
                <a:lnTo>
                  <a:pt x="606722" y="503179"/>
                </a:lnTo>
                <a:lnTo>
                  <a:pt x="577150" y="504957"/>
                </a:lnTo>
                <a:lnTo>
                  <a:pt x="835913" y="503803"/>
                </a:lnTo>
                <a:close/>
              </a:path>
              <a:path w="7648194" h="1466971">
                <a:moveTo>
                  <a:pt x="836608" y="498402"/>
                </a:moveTo>
                <a:lnTo>
                  <a:pt x="813392" y="498149"/>
                </a:lnTo>
                <a:lnTo>
                  <a:pt x="783960" y="498085"/>
                </a:lnTo>
                <a:lnTo>
                  <a:pt x="754484" y="498280"/>
                </a:lnTo>
                <a:lnTo>
                  <a:pt x="724971" y="498734"/>
                </a:lnTo>
                <a:lnTo>
                  <a:pt x="836608" y="498402"/>
                </a:lnTo>
                <a:close/>
              </a:path>
              <a:path w="7648194" h="1466971">
                <a:moveTo>
                  <a:pt x="184403" y="569335"/>
                </a:moveTo>
                <a:lnTo>
                  <a:pt x="187452" y="568573"/>
                </a:lnTo>
                <a:lnTo>
                  <a:pt x="189737" y="566287"/>
                </a:lnTo>
                <a:lnTo>
                  <a:pt x="189737" y="563239"/>
                </a:lnTo>
                <a:lnTo>
                  <a:pt x="182118" y="556381"/>
                </a:lnTo>
                <a:lnTo>
                  <a:pt x="212348" y="387378"/>
                </a:lnTo>
                <a:lnTo>
                  <a:pt x="204215" y="350641"/>
                </a:lnTo>
                <a:lnTo>
                  <a:pt x="177342" y="557369"/>
                </a:lnTo>
                <a:lnTo>
                  <a:pt x="176784" y="561715"/>
                </a:lnTo>
                <a:lnTo>
                  <a:pt x="137922" y="565525"/>
                </a:lnTo>
                <a:lnTo>
                  <a:pt x="92963" y="575431"/>
                </a:lnTo>
                <a:lnTo>
                  <a:pt x="184403" y="569335"/>
                </a:lnTo>
                <a:close/>
              </a:path>
              <a:path w="7648194" h="1466971">
                <a:moveTo>
                  <a:pt x="52578" y="599053"/>
                </a:moveTo>
                <a:lnTo>
                  <a:pt x="12953" y="605149"/>
                </a:lnTo>
                <a:lnTo>
                  <a:pt x="762" y="608197"/>
                </a:lnTo>
                <a:lnTo>
                  <a:pt x="3809" y="610483"/>
                </a:lnTo>
                <a:lnTo>
                  <a:pt x="8381" y="610483"/>
                </a:lnTo>
                <a:lnTo>
                  <a:pt x="52578" y="599053"/>
                </a:lnTo>
                <a:close/>
              </a:path>
              <a:path w="7648194" h="1466971">
                <a:moveTo>
                  <a:pt x="96012" y="588385"/>
                </a:moveTo>
                <a:lnTo>
                  <a:pt x="140207" y="578479"/>
                </a:lnTo>
                <a:lnTo>
                  <a:pt x="184403" y="569335"/>
                </a:lnTo>
                <a:lnTo>
                  <a:pt x="92963" y="575431"/>
                </a:lnTo>
                <a:lnTo>
                  <a:pt x="48768" y="586861"/>
                </a:lnTo>
                <a:lnTo>
                  <a:pt x="14119" y="595979"/>
                </a:lnTo>
                <a:lnTo>
                  <a:pt x="96012" y="588385"/>
                </a:lnTo>
                <a:close/>
              </a:path>
              <a:path w="7648194" h="1466971">
                <a:moveTo>
                  <a:pt x="2694708" y="243961"/>
                </a:moveTo>
                <a:lnTo>
                  <a:pt x="2689339" y="243961"/>
                </a:lnTo>
                <a:lnTo>
                  <a:pt x="2671321" y="387131"/>
                </a:lnTo>
                <a:lnTo>
                  <a:pt x="2694708" y="243961"/>
                </a:lnTo>
                <a:close/>
              </a:path>
              <a:path w="7648194" h="1466971">
                <a:moveTo>
                  <a:pt x="2679954" y="419983"/>
                </a:moveTo>
                <a:lnTo>
                  <a:pt x="2679954" y="416935"/>
                </a:lnTo>
                <a:lnTo>
                  <a:pt x="2667762" y="418459"/>
                </a:lnTo>
                <a:lnTo>
                  <a:pt x="2668524" y="421507"/>
                </a:lnTo>
                <a:lnTo>
                  <a:pt x="2671571" y="423031"/>
                </a:lnTo>
                <a:lnTo>
                  <a:pt x="2677667" y="423031"/>
                </a:lnTo>
                <a:lnTo>
                  <a:pt x="2679954" y="419983"/>
                </a:lnTo>
                <a:close/>
              </a:path>
              <a:path w="7648194" h="1466971">
                <a:moveTo>
                  <a:pt x="2679954" y="416935"/>
                </a:moveTo>
                <a:lnTo>
                  <a:pt x="2667762" y="415411"/>
                </a:lnTo>
                <a:lnTo>
                  <a:pt x="2631186" y="302635"/>
                </a:lnTo>
                <a:lnTo>
                  <a:pt x="2667762" y="418459"/>
                </a:lnTo>
                <a:lnTo>
                  <a:pt x="2679954" y="416935"/>
                </a:lnTo>
                <a:close/>
              </a:path>
              <a:path w="7648194" h="1466971">
                <a:moveTo>
                  <a:pt x="2427731" y="397123"/>
                </a:moveTo>
                <a:lnTo>
                  <a:pt x="2428493" y="394075"/>
                </a:lnTo>
                <a:lnTo>
                  <a:pt x="2428493" y="392551"/>
                </a:lnTo>
                <a:lnTo>
                  <a:pt x="2415540" y="393313"/>
                </a:lnTo>
                <a:lnTo>
                  <a:pt x="2415540" y="397123"/>
                </a:lnTo>
                <a:lnTo>
                  <a:pt x="2418588" y="399409"/>
                </a:lnTo>
                <a:lnTo>
                  <a:pt x="2424683" y="399409"/>
                </a:lnTo>
                <a:lnTo>
                  <a:pt x="2427731" y="397123"/>
                </a:lnTo>
                <a:close/>
              </a:path>
              <a:path w="7648194" h="1466971">
                <a:moveTo>
                  <a:pt x="226313" y="263773"/>
                </a:moveTo>
                <a:lnTo>
                  <a:pt x="227837" y="260725"/>
                </a:lnTo>
                <a:lnTo>
                  <a:pt x="228595" y="259200"/>
                </a:lnTo>
                <a:lnTo>
                  <a:pt x="214883" y="260725"/>
                </a:lnTo>
                <a:lnTo>
                  <a:pt x="217169" y="263773"/>
                </a:lnTo>
                <a:lnTo>
                  <a:pt x="220217" y="264535"/>
                </a:lnTo>
                <a:lnTo>
                  <a:pt x="223265" y="265297"/>
                </a:lnTo>
                <a:lnTo>
                  <a:pt x="226313" y="263773"/>
                </a:lnTo>
                <a:close/>
              </a:path>
              <a:path w="7648194" h="1466971">
                <a:moveTo>
                  <a:pt x="1287993" y="446379"/>
                </a:moveTo>
                <a:lnTo>
                  <a:pt x="1293141" y="434792"/>
                </a:lnTo>
                <a:lnTo>
                  <a:pt x="1276349" y="440557"/>
                </a:lnTo>
                <a:lnTo>
                  <a:pt x="1276349" y="441319"/>
                </a:lnTo>
                <a:lnTo>
                  <a:pt x="1273302" y="443605"/>
                </a:lnTo>
                <a:lnTo>
                  <a:pt x="1269491" y="445129"/>
                </a:lnTo>
                <a:lnTo>
                  <a:pt x="1235964" y="446653"/>
                </a:lnTo>
                <a:lnTo>
                  <a:pt x="1285493" y="449701"/>
                </a:lnTo>
                <a:lnTo>
                  <a:pt x="1287993" y="446379"/>
                </a:lnTo>
                <a:close/>
              </a:path>
              <a:path w="7648194" h="1466971">
                <a:moveTo>
                  <a:pt x="1274826" y="456559"/>
                </a:moveTo>
                <a:lnTo>
                  <a:pt x="1276349" y="456559"/>
                </a:lnTo>
                <a:lnTo>
                  <a:pt x="1279397" y="455035"/>
                </a:lnTo>
                <a:lnTo>
                  <a:pt x="1283208" y="452749"/>
                </a:lnTo>
                <a:lnTo>
                  <a:pt x="1241784" y="452355"/>
                </a:lnTo>
                <a:lnTo>
                  <a:pt x="1248842" y="456436"/>
                </a:lnTo>
                <a:lnTo>
                  <a:pt x="1258061" y="458083"/>
                </a:lnTo>
                <a:lnTo>
                  <a:pt x="1274826" y="456559"/>
                </a:lnTo>
                <a:close/>
              </a:path>
              <a:path w="7648194" h="1466971">
                <a:moveTo>
                  <a:pt x="1285493" y="449701"/>
                </a:moveTo>
                <a:lnTo>
                  <a:pt x="1235964" y="446653"/>
                </a:lnTo>
                <a:lnTo>
                  <a:pt x="1238249" y="449701"/>
                </a:lnTo>
                <a:lnTo>
                  <a:pt x="1241784" y="452355"/>
                </a:lnTo>
                <a:lnTo>
                  <a:pt x="1283208" y="452749"/>
                </a:lnTo>
                <a:lnTo>
                  <a:pt x="1285493" y="449701"/>
                </a:lnTo>
                <a:close/>
              </a:path>
              <a:path w="7648194" h="1466971">
                <a:moveTo>
                  <a:pt x="1269491" y="445129"/>
                </a:moveTo>
                <a:lnTo>
                  <a:pt x="1256538" y="445129"/>
                </a:lnTo>
                <a:lnTo>
                  <a:pt x="1251965" y="443605"/>
                </a:lnTo>
                <a:lnTo>
                  <a:pt x="1233677" y="442843"/>
                </a:lnTo>
                <a:lnTo>
                  <a:pt x="1234439" y="443605"/>
                </a:lnTo>
                <a:lnTo>
                  <a:pt x="1235964" y="446653"/>
                </a:lnTo>
                <a:lnTo>
                  <a:pt x="1269491" y="445129"/>
                </a:lnTo>
                <a:close/>
              </a:path>
              <a:path w="7648194" h="1466971">
                <a:moveTo>
                  <a:pt x="1248917" y="442081"/>
                </a:moveTo>
                <a:lnTo>
                  <a:pt x="1246632" y="439033"/>
                </a:lnTo>
                <a:lnTo>
                  <a:pt x="1243799" y="435109"/>
                </a:lnTo>
                <a:lnTo>
                  <a:pt x="1245679" y="425520"/>
                </a:lnTo>
                <a:lnTo>
                  <a:pt x="1232153" y="435223"/>
                </a:lnTo>
                <a:lnTo>
                  <a:pt x="1233677" y="442843"/>
                </a:lnTo>
                <a:lnTo>
                  <a:pt x="1251965" y="443605"/>
                </a:lnTo>
                <a:lnTo>
                  <a:pt x="1248917" y="442081"/>
                </a:lnTo>
                <a:close/>
              </a:path>
              <a:path w="7648194" h="1466971">
                <a:moveTo>
                  <a:pt x="1245679" y="425520"/>
                </a:moveTo>
                <a:lnTo>
                  <a:pt x="1245108" y="420745"/>
                </a:lnTo>
                <a:lnTo>
                  <a:pt x="1245108" y="414649"/>
                </a:lnTo>
                <a:lnTo>
                  <a:pt x="1232915" y="405505"/>
                </a:lnTo>
                <a:lnTo>
                  <a:pt x="1232915" y="413125"/>
                </a:lnTo>
                <a:lnTo>
                  <a:pt x="1232153" y="419983"/>
                </a:lnTo>
                <a:lnTo>
                  <a:pt x="1232153" y="435223"/>
                </a:lnTo>
                <a:lnTo>
                  <a:pt x="1245679" y="425520"/>
                </a:lnTo>
                <a:close/>
              </a:path>
              <a:path w="7648194" h="1466971">
                <a:moveTo>
                  <a:pt x="1246632" y="399409"/>
                </a:moveTo>
                <a:lnTo>
                  <a:pt x="1266618" y="243961"/>
                </a:lnTo>
                <a:lnTo>
                  <a:pt x="1256887" y="243961"/>
                </a:lnTo>
                <a:lnTo>
                  <a:pt x="1234439" y="397885"/>
                </a:lnTo>
                <a:lnTo>
                  <a:pt x="1232915" y="405505"/>
                </a:lnTo>
                <a:lnTo>
                  <a:pt x="1245108" y="414649"/>
                </a:lnTo>
                <a:lnTo>
                  <a:pt x="1246632" y="399409"/>
                </a:lnTo>
                <a:close/>
              </a:path>
              <a:path w="7648194" h="1466971">
                <a:moveTo>
                  <a:pt x="1589532" y="567049"/>
                </a:moveTo>
                <a:lnTo>
                  <a:pt x="1590293" y="564001"/>
                </a:lnTo>
                <a:lnTo>
                  <a:pt x="1584959" y="555619"/>
                </a:lnTo>
                <a:lnTo>
                  <a:pt x="1611763" y="480987"/>
                </a:lnTo>
                <a:lnTo>
                  <a:pt x="1613153" y="475609"/>
                </a:lnTo>
                <a:lnTo>
                  <a:pt x="1671827" y="475609"/>
                </a:lnTo>
                <a:lnTo>
                  <a:pt x="1607058" y="467227"/>
                </a:lnTo>
                <a:lnTo>
                  <a:pt x="1604009" y="467227"/>
                </a:lnTo>
                <a:lnTo>
                  <a:pt x="1600961" y="469513"/>
                </a:lnTo>
                <a:lnTo>
                  <a:pt x="1600199" y="472561"/>
                </a:lnTo>
                <a:lnTo>
                  <a:pt x="1605533" y="480181"/>
                </a:lnTo>
                <a:lnTo>
                  <a:pt x="1579426" y="554939"/>
                </a:lnTo>
                <a:lnTo>
                  <a:pt x="1578102" y="560191"/>
                </a:lnTo>
                <a:lnTo>
                  <a:pt x="1583435" y="568573"/>
                </a:lnTo>
                <a:lnTo>
                  <a:pt x="1586483" y="568573"/>
                </a:lnTo>
                <a:lnTo>
                  <a:pt x="1589532" y="567049"/>
                </a:lnTo>
                <a:close/>
              </a:path>
              <a:path w="7648194" h="1466971">
                <a:moveTo>
                  <a:pt x="1695555" y="569777"/>
                </a:moveTo>
                <a:lnTo>
                  <a:pt x="1675740" y="567038"/>
                </a:lnTo>
                <a:lnTo>
                  <a:pt x="1670303" y="566287"/>
                </a:lnTo>
                <a:lnTo>
                  <a:pt x="1670303" y="488563"/>
                </a:lnTo>
                <a:lnTo>
                  <a:pt x="1664208" y="481705"/>
                </a:lnTo>
                <a:lnTo>
                  <a:pt x="1677161" y="478657"/>
                </a:lnTo>
                <a:lnTo>
                  <a:pt x="1674876" y="476371"/>
                </a:lnTo>
                <a:lnTo>
                  <a:pt x="1611763" y="480987"/>
                </a:lnTo>
                <a:lnTo>
                  <a:pt x="1664107" y="487761"/>
                </a:lnTo>
                <a:lnTo>
                  <a:pt x="1662683" y="573145"/>
                </a:lnTo>
                <a:lnTo>
                  <a:pt x="1675638" y="573145"/>
                </a:lnTo>
                <a:lnTo>
                  <a:pt x="1695555" y="569777"/>
                </a:lnTo>
                <a:close/>
              </a:path>
              <a:path w="7648194" h="1466971">
                <a:moveTo>
                  <a:pt x="2785147" y="692575"/>
                </a:moveTo>
                <a:lnTo>
                  <a:pt x="2750819" y="691255"/>
                </a:lnTo>
                <a:lnTo>
                  <a:pt x="2711195" y="688969"/>
                </a:lnTo>
                <a:lnTo>
                  <a:pt x="2636655" y="683235"/>
                </a:lnTo>
                <a:lnTo>
                  <a:pt x="2569145" y="488826"/>
                </a:lnTo>
                <a:lnTo>
                  <a:pt x="2625852" y="691255"/>
                </a:lnTo>
                <a:lnTo>
                  <a:pt x="2631948" y="682873"/>
                </a:lnTo>
                <a:lnTo>
                  <a:pt x="2638043" y="688207"/>
                </a:lnTo>
                <a:lnTo>
                  <a:pt x="2625852" y="691255"/>
                </a:lnTo>
                <a:lnTo>
                  <a:pt x="2626614" y="694303"/>
                </a:lnTo>
                <a:lnTo>
                  <a:pt x="2784348" y="698875"/>
                </a:lnTo>
                <a:lnTo>
                  <a:pt x="2785147" y="692575"/>
                </a:lnTo>
                <a:close/>
              </a:path>
              <a:path w="7648194" h="1466971">
                <a:moveTo>
                  <a:pt x="2572512" y="453511"/>
                </a:moveTo>
                <a:lnTo>
                  <a:pt x="2573274" y="456559"/>
                </a:lnTo>
                <a:lnTo>
                  <a:pt x="2569145" y="488826"/>
                </a:lnTo>
                <a:lnTo>
                  <a:pt x="2636655" y="683235"/>
                </a:lnTo>
                <a:lnTo>
                  <a:pt x="2572512" y="453511"/>
                </a:lnTo>
                <a:close/>
              </a:path>
              <a:path w="7648194" h="1466971">
                <a:moveTo>
                  <a:pt x="2571750" y="450463"/>
                </a:moveTo>
                <a:lnTo>
                  <a:pt x="2569464" y="448939"/>
                </a:lnTo>
                <a:lnTo>
                  <a:pt x="2563367" y="448939"/>
                </a:lnTo>
                <a:lnTo>
                  <a:pt x="2560319" y="451225"/>
                </a:lnTo>
                <a:lnTo>
                  <a:pt x="2571750" y="450463"/>
                </a:lnTo>
                <a:close/>
              </a:path>
              <a:path w="7648194" h="1466971">
                <a:moveTo>
                  <a:pt x="2854467" y="243961"/>
                </a:moveTo>
                <a:lnTo>
                  <a:pt x="2849016" y="243961"/>
                </a:lnTo>
                <a:lnTo>
                  <a:pt x="2790443" y="692779"/>
                </a:lnTo>
                <a:lnTo>
                  <a:pt x="2796540" y="700399"/>
                </a:lnTo>
                <a:lnTo>
                  <a:pt x="2854467" y="243961"/>
                </a:lnTo>
                <a:close/>
              </a:path>
              <a:path w="7648194" h="1466971">
                <a:moveTo>
                  <a:pt x="2784348" y="698875"/>
                </a:moveTo>
                <a:lnTo>
                  <a:pt x="2626614" y="694303"/>
                </a:lnTo>
                <a:lnTo>
                  <a:pt x="2631186" y="695827"/>
                </a:lnTo>
                <a:lnTo>
                  <a:pt x="2670810" y="698875"/>
                </a:lnTo>
                <a:lnTo>
                  <a:pt x="2710433" y="701923"/>
                </a:lnTo>
                <a:lnTo>
                  <a:pt x="2784348" y="698875"/>
                </a:lnTo>
                <a:close/>
              </a:path>
              <a:path w="7648194" h="1466971">
                <a:moveTo>
                  <a:pt x="1107185" y="519805"/>
                </a:moveTo>
                <a:lnTo>
                  <a:pt x="1109471" y="516757"/>
                </a:lnTo>
                <a:lnTo>
                  <a:pt x="1109471" y="512947"/>
                </a:lnTo>
                <a:lnTo>
                  <a:pt x="1105425" y="498784"/>
                </a:lnTo>
                <a:lnTo>
                  <a:pt x="1109225" y="485804"/>
                </a:lnTo>
                <a:lnTo>
                  <a:pt x="1098803" y="477895"/>
                </a:lnTo>
                <a:lnTo>
                  <a:pt x="1100327" y="480943"/>
                </a:lnTo>
                <a:lnTo>
                  <a:pt x="1090421" y="487801"/>
                </a:lnTo>
                <a:lnTo>
                  <a:pt x="1094701" y="507186"/>
                </a:lnTo>
                <a:lnTo>
                  <a:pt x="1103376" y="507613"/>
                </a:lnTo>
                <a:lnTo>
                  <a:pt x="1097279" y="515995"/>
                </a:lnTo>
                <a:lnTo>
                  <a:pt x="1056132" y="518281"/>
                </a:lnTo>
                <a:lnTo>
                  <a:pt x="1102614" y="520567"/>
                </a:lnTo>
                <a:lnTo>
                  <a:pt x="1107185" y="519805"/>
                </a:lnTo>
                <a:close/>
              </a:path>
              <a:path w="7648194" h="1466971">
                <a:moveTo>
                  <a:pt x="1399032" y="533521"/>
                </a:moveTo>
                <a:lnTo>
                  <a:pt x="1406860" y="534419"/>
                </a:lnTo>
                <a:lnTo>
                  <a:pt x="1395812" y="528604"/>
                </a:lnTo>
                <a:lnTo>
                  <a:pt x="1408176" y="522853"/>
                </a:lnTo>
                <a:lnTo>
                  <a:pt x="1399032" y="515233"/>
                </a:lnTo>
                <a:lnTo>
                  <a:pt x="1390983" y="516797"/>
                </a:lnTo>
                <a:lnTo>
                  <a:pt x="1377918" y="521343"/>
                </a:lnTo>
                <a:lnTo>
                  <a:pt x="1363788" y="525075"/>
                </a:lnTo>
                <a:lnTo>
                  <a:pt x="1348736" y="528008"/>
                </a:lnTo>
                <a:lnTo>
                  <a:pt x="1332904" y="530155"/>
                </a:lnTo>
                <a:lnTo>
                  <a:pt x="1382174" y="533468"/>
                </a:lnTo>
                <a:lnTo>
                  <a:pt x="1394925" y="528920"/>
                </a:lnTo>
                <a:lnTo>
                  <a:pt x="1392173" y="538093"/>
                </a:lnTo>
                <a:lnTo>
                  <a:pt x="1399032" y="533521"/>
                </a:lnTo>
                <a:close/>
              </a:path>
              <a:path w="7648194" h="1466971">
                <a:moveTo>
                  <a:pt x="1411985" y="519043"/>
                </a:moveTo>
                <a:lnTo>
                  <a:pt x="1412747" y="516757"/>
                </a:lnTo>
                <a:lnTo>
                  <a:pt x="1399032" y="515233"/>
                </a:lnTo>
                <a:lnTo>
                  <a:pt x="1408176" y="522853"/>
                </a:lnTo>
                <a:lnTo>
                  <a:pt x="1395812" y="528604"/>
                </a:lnTo>
                <a:lnTo>
                  <a:pt x="1406860" y="534419"/>
                </a:lnTo>
                <a:lnTo>
                  <a:pt x="1411985" y="519043"/>
                </a:lnTo>
                <a:close/>
              </a:path>
              <a:path w="7648194" h="1466971">
                <a:moveTo>
                  <a:pt x="1399032" y="515233"/>
                </a:moveTo>
                <a:lnTo>
                  <a:pt x="1412747" y="516757"/>
                </a:lnTo>
                <a:lnTo>
                  <a:pt x="1411985" y="513709"/>
                </a:lnTo>
                <a:lnTo>
                  <a:pt x="1402841" y="511423"/>
                </a:lnTo>
                <a:lnTo>
                  <a:pt x="1390983" y="516797"/>
                </a:lnTo>
                <a:lnTo>
                  <a:pt x="1399032" y="515233"/>
                </a:lnTo>
                <a:close/>
              </a:path>
              <a:path w="7648194" h="1466971">
                <a:moveTo>
                  <a:pt x="1491995" y="544189"/>
                </a:moveTo>
                <a:lnTo>
                  <a:pt x="1406860" y="534419"/>
                </a:lnTo>
                <a:lnTo>
                  <a:pt x="1399032" y="533521"/>
                </a:lnTo>
                <a:lnTo>
                  <a:pt x="1392173" y="538093"/>
                </a:lnTo>
                <a:lnTo>
                  <a:pt x="1391411" y="541903"/>
                </a:lnTo>
                <a:lnTo>
                  <a:pt x="1393697" y="545713"/>
                </a:lnTo>
                <a:lnTo>
                  <a:pt x="1491995" y="544189"/>
                </a:lnTo>
                <a:close/>
              </a:path>
              <a:path w="7648194" h="1466971">
                <a:moveTo>
                  <a:pt x="1578102" y="560191"/>
                </a:moveTo>
                <a:lnTo>
                  <a:pt x="1579426" y="554939"/>
                </a:lnTo>
                <a:lnTo>
                  <a:pt x="1393697" y="545713"/>
                </a:lnTo>
                <a:lnTo>
                  <a:pt x="1397508" y="546475"/>
                </a:lnTo>
                <a:lnTo>
                  <a:pt x="1490471" y="557143"/>
                </a:lnTo>
                <a:lnTo>
                  <a:pt x="1583435" y="568573"/>
                </a:lnTo>
                <a:lnTo>
                  <a:pt x="1578102" y="560191"/>
                </a:lnTo>
                <a:close/>
              </a:path>
              <a:path w="7648194" h="1466971">
                <a:moveTo>
                  <a:pt x="1317885" y="544389"/>
                </a:moveTo>
                <a:lnTo>
                  <a:pt x="1335116" y="542908"/>
                </a:lnTo>
                <a:lnTo>
                  <a:pt x="1351675" y="540605"/>
                </a:lnTo>
                <a:lnTo>
                  <a:pt x="1367411" y="537463"/>
                </a:lnTo>
                <a:lnTo>
                  <a:pt x="1382174" y="533468"/>
                </a:lnTo>
                <a:lnTo>
                  <a:pt x="1299472" y="532152"/>
                </a:lnTo>
                <a:lnTo>
                  <a:pt x="1191097" y="533093"/>
                </a:lnTo>
                <a:lnTo>
                  <a:pt x="1208816" y="536916"/>
                </a:lnTo>
                <a:lnTo>
                  <a:pt x="1226917" y="540030"/>
                </a:lnTo>
                <a:lnTo>
                  <a:pt x="1245250" y="542417"/>
                </a:lnTo>
                <a:lnTo>
                  <a:pt x="1263664" y="544063"/>
                </a:lnTo>
                <a:lnTo>
                  <a:pt x="1282008" y="544951"/>
                </a:lnTo>
                <a:lnTo>
                  <a:pt x="1300132" y="545065"/>
                </a:lnTo>
                <a:lnTo>
                  <a:pt x="1317885" y="544389"/>
                </a:lnTo>
                <a:close/>
              </a:path>
              <a:path w="7648194" h="1466971">
                <a:moveTo>
                  <a:pt x="1332904" y="530155"/>
                </a:moveTo>
                <a:lnTo>
                  <a:pt x="1316436" y="531532"/>
                </a:lnTo>
                <a:lnTo>
                  <a:pt x="1299472" y="532152"/>
                </a:lnTo>
                <a:lnTo>
                  <a:pt x="1382174" y="533468"/>
                </a:lnTo>
                <a:lnTo>
                  <a:pt x="1332904" y="530155"/>
                </a:lnTo>
                <a:close/>
              </a:path>
              <a:path w="7648194" h="1466971">
                <a:moveTo>
                  <a:pt x="1408176" y="510661"/>
                </a:moveTo>
                <a:lnTo>
                  <a:pt x="1405127" y="509899"/>
                </a:lnTo>
                <a:lnTo>
                  <a:pt x="1402841" y="511423"/>
                </a:lnTo>
                <a:lnTo>
                  <a:pt x="1411985" y="513709"/>
                </a:lnTo>
                <a:lnTo>
                  <a:pt x="1408176" y="510661"/>
                </a:lnTo>
                <a:close/>
              </a:path>
              <a:path w="7648194" h="1466971">
                <a:moveTo>
                  <a:pt x="1299472" y="532152"/>
                </a:moveTo>
                <a:lnTo>
                  <a:pt x="1282157" y="532029"/>
                </a:lnTo>
                <a:lnTo>
                  <a:pt x="1264633" y="531179"/>
                </a:lnTo>
                <a:lnTo>
                  <a:pt x="1247041" y="529616"/>
                </a:lnTo>
                <a:lnTo>
                  <a:pt x="1173911" y="528576"/>
                </a:lnTo>
                <a:lnTo>
                  <a:pt x="1191097" y="533093"/>
                </a:lnTo>
                <a:lnTo>
                  <a:pt x="1299472" y="532152"/>
                </a:lnTo>
                <a:close/>
              </a:path>
              <a:path w="7648194" h="1466971">
                <a:moveTo>
                  <a:pt x="1229525" y="527353"/>
                </a:moveTo>
                <a:lnTo>
                  <a:pt x="1212228" y="524406"/>
                </a:lnTo>
                <a:lnTo>
                  <a:pt x="1195290" y="520788"/>
                </a:lnTo>
                <a:lnTo>
                  <a:pt x="1178857" y="516514"/>
                </a:lnTo>
                <a:lnTo>
                  <a:pt x="1163069" y="511598"/>
                </a:lnTo>
                <a:lnTo>
                  <a:pt x="1141740" y="517525"/>
                </a:lnTo>
                <a:lnTo>
                  <a:pt x="1157408" y="523382"/>
                </a:lnTo>
                <a:lnTo>
                  <a:pt x="1173911" y="528576"/>
                </a:lnTo>
                <a:lnTo>
                  <a:pt x="1247041" y="529616"/>
                </a:lnTo>
                <a:lnTo>
                  <a:pt x="1229525" y="527353"/>
                </a:lnTo>
                <a:close/>
              </a:path>
              <a:path w="7648194" h="1466971">
                <a:moveTo>
                  <a:pt x="1163069" y="511598"/>
                </a:moveTo>
                <a:lnTo>
                  <a:pt x="1148069" y="506055"/>
                </a:lnTo>
                <a:lnTo>
                  <a:pt x="1134000" y="499899"/>
                </a:lnTo>
                <a:lnTo>
                  <a:pt x="1121004" y="493144"/>
                </a:lnTo>
                <a:lnTo>
                  <a:pt x="1109225" y="485804"/>
                </a:lnTo>
                <a:lnTo>
                  <a:pt x="1105425" y="498784"/>
                </a:lnTo>
                <a:lnTo>
                  <a:pt x="1113508" y="503891"/>
                </a:lnTo>
                <a:lnTo>
                  <a:pt x="1127057" y="511023"/>
                </a:lnTo>
                <a:lnTo>
                  <a:pt x="1141740" y="517525"/>
                </a:lnTo>
                <a:lnTo>
                  <a:pt x="1163069" y="511598"/>
                </a:lnTo>
                <a:close/>
              </a:path>
              <a:path w="7648194" h="1466971">
                <a:moveTo>
                  <a:pt x="1090421" y="487801"/>
                </a:moveTo>
                <a:lnTo>
                  <a:pt x="1100327" y="480943"/>
                </a:lnTo>
                <a:lnTo>
                  <a:pt x="1098803" y="477895"/>
                </a:lnTo>
                <a:lnTo>
                  <a:pt x="1096517" y="475609"/>
                </a:lnTo>
                <a:lnTo>
                  <a:pt x="1091183" y="477133"/>
                </a:lnTo>
                <a:lnTo>
                  <a:pt x="1088135" y="478657"/>
                </a:lnTo>
                <a:lnTo>
                  <a:pt x="1087373" y="481705"/>
                </a:lnTo>
                <a:lnTo>
                  <a:pt x="1088135" y="484753"/>
                </a:lnTo>
                <a:lnTo>
                  <a:pt x="1094701" y="507186"/>
                </a:lnTo>
                <a:lnTo>
                  <a:pt x="1090421" y="487801"/>
                </a:lnTo>
                <a:close/>
              </a:path>
              <a:path w="7648194" h="1466971">
                <a:moveTo>
                  <a:pt x="1056893" y="505327"/>
                </a:moveTo>
                <a:lnTo>
                  <a:pt x="1010411" y="503041"/>
                </a:lnTo>
                <a:lnTo>
                  <a:pt x="922782" y="504565"/>
                </a:lnTo>
                <a:lnTo>
                  <a:pt x="915923" y="499231"/>
                </a:lnTo>
                <a:lnTo>
                  <a:pt x="921668" y="499416"/>
                </a:lnTo>
                <a:lnTo>
                  <a:pt x="876299" y="289681"/>
                </a:lnTo>
                <a:lnTo>
                  <a:pt x="876299" y="291967"/>
                </a:lnTo>
                <a:lnTo>
                  <a:pt x="871409" y="330005"/>
                </a:lnTo>
                <a:lnTo>
                  <a:pt x="909827" y="507613"/>
                </a:lnTo>
                <a:lnTo>
                  <a:pt x="1056893" y="505327"/>
                </a:lnTo>
                <a:close/>
              </a:path>
              <a:path w="7648194" h="1466971">
                <a:moveTo>
                  <a:pt x="1010411" y="503041"/>
                </a:moveTo>
                <a:lnTo>
                  <a:pt x="963167" y="500755"/>
                </a:lnTo>
                <a:lnTo>
                  <a:pt x="921668" y="499416"/>
                </a:lnTo>
                <a:lnTo>
                  <a:pt x="915923" y="499231"/>
                </a:lnTo>
                <a:lnTo>
                  <a:pt x="922782" y="504565"/>
                </a:lnTo>
                <a:lnTo>
                  <a:pt x="1010411" y="503041"/>
                </a:lnTo>
                <a:close/>
              </a:path>
              <a:path w="7648194" h="1466971">
                <a:moveTo>
                  <a:pt x="1097279" y="515995"/>
                </a:moveTo>
                <a:lnTo>
                  <a:pt x="1103376" y="507613"/>
                </a:lnTo>
                <a:lnTo>
                  <a:pt x="1094701" y="507186"/>
                </a:lnTo>
                <a:lnTo>
                  <a:pt x="909827" y="507613"/>
                </a:lnTo>
                <a:lnTo>
                  <a:pt x="915923" y="512185"/>
                </a:lnTo>
                <a:lnTo>
                  <a:pt x="962405" y="513709"/>
                </a:lnTo>
                <a:lnTo>
                  <a:pt x="1009649" y="515995"/>
                </a:lnTo>
                <a:lnTo>
                  <a:pt x="1056132" y="518281"/>
                </a:lnTo>
                <a:lnTo>
                  <a:pt x="1097279" y="515995"/>
                </a:lnTo>
                <a:close/>
              </a:path>
              <a:path w="7648194" h="1466971">
                <a:moveTo>
                  <a:pt x="2180843" y="642487"/>
                </a:moveTo>
                <a:lnTo>
                  <a:pt x="2175510" y="634867"/>
                </a:lnTo>
                <a:lnTo>
                  <a:pt x="2201448" y="560068"/>
                </a:lnTo>
                <a:lnTo>
                  <a:pt x="2202941" y="554095"/>
                </a:lnTo>
                <a:lnTo>
                  <a:pt x="2261616" y="554857"/>
                </a:lnTo>
                <a:lnTo>
                  <a:pt x="2197608" y="546475"/>
                </a:lnTo>
                <a:lnTo>
                  <a:pt x="2191511" y="547999"/>
                </a:lnTo>
                <a:lnTo>
                  <a:pt x="2190749" y="551047"/>
                </a:lnTo>
                <a:lnTo>
                  <a:pt x="2196084" y="559429"/>
                </a:lnTo>
                <a:lnTo>
                  <a:pt x="2169979" y="634127"/>
                </a:lnTo>
                <a:lnTo>
                  <a:pt x="2168652" y="639439"/>
                </a:lnTo>
                <a:lnTo>
                  <a:pt x="2123342" y="640801"/>
                </a:lnTo>
                <a:lnTo>
                  <a:pt x="2148661" y="643966"/>
                </a:lnTo>
                <a:lnTo>
                  <a:pt x="2180843" y="642487"/>
                </a:lnTo>
                <a:close/>
              </a:path>
              <a:path w="7648194" h="1466971">
                <a:moveTo>
                  <a:pt x="2273967" y="647223"/>
                </a:moveTo>
                <a:lnTo>
                  <a:pt x="2266277" y="646288"/>
                </a:lnTo>
                <a:lnTo>
                  <a:pt x="2260091" y="645535"/>
                </a:lnTo>
                <a:lnTo>
                  <a:pt x="2260091" y="567049"/>
                </a:lnTo>
                <a:lnTo>
                  <a:pt x="2254758" y="560953"/>
                </a:lnTo>
                <a:lnTo>
                  <a:pt x="2267711" y="560953"/>
                </a:lnTo>
                <a:lnTo>
                  <a:pt x="2267711" y="557905"/>
                </a:lnTo>
                <a:lnTo>
                  <a:pt x="2201448" y="560068"/>
                </a:lnTo>
                <a:lnTo>
                  <a:pt x="2254666" y="566403"/>
                </a:lnTo>
                <a:lnTo>
                  <a:pt x="2253234" y="651631"/>
                </a:lnTo>
                <a:lnTo>
                  <a:pt x="2266188" y="651631"/>
                </a:lnTo>
                <a:lnTo>
                  <a:pt x="2273967" y="647223"/>
                </a:lnTo>
                <a:close/>
              </a:path>
              <a:path w="7648194" h="1466971">
                <a:moveTo>
                  <a:pt x="2267711" y="560953"/>
                </a:moveTo>
                <a:lnTo>
                  <a:pt x="2254758" y="560953"/>
                </a:lnTo>
                <a:lnTo>
                  <a:pt x="2260091" y="567049"/>
                </a:lnTo>
                <a:lnTo>
                  <a:pt x="2260091" y="645535"/>
                </a:lnTo>
                <a:lnTo>
                  <a:pt x="2266277" y="646288"/>
                </a:lnTo>
                <a:lnTo>
                  <a:pt x="2267711" y="560953"/>
                </a:lnTo>
                <a:close/>
              </a:path>
              <a:path w="7648194" h="1466971">
                <a:moveTo>
                  <a:pt x="2267711" y="557905"/>
                </a:moveTo>
                <a:lnTo>
                  <a:pt x="2265426" y="554857"/>
                </a:lnTo>
                <a:lnTo>
                  <a:pt x="2261616" y="554857"/>
                </a:lnTo>
                <a:lnTo>
                  <a:pt x="2202941" y="554095"/>
                </a:lnTo>
                <a:lnTo>
                  <a:pt x="2201448" y="560068"/>
                </a:lnTo>
                <a:lnTo>
                  <a:pt x="2267711" y="557905"/>
                </a:lnTo>
                <a:close/>
              </a:path>
              <a:path w="7648194" h="1466971">
                <a:moveTo>
                  <a:pt x="2315625" y="652133"/>
                </a:moveTo>
                <a:lnTo>
                  <a:pt x="2301734" y="650521"/>
                </a:lnTo>
                <a:lnTo>
                  <a:pt x="2287848" y="648885"/>
                </a:lnTo>
                <a:lnTo>
                  <a:pt x="2273967" y="647223"/>
                </a:lnTo>
                <a:lnTo>
                  <a:pt x="2266188" y="651631"/>
                </a:lnTo>
                <a:lnTo>
                  <a:pt x="2253234" y="651631"/>
                </a:lnTo>
                <a:lnTo>
                  <a:pt x="2253234" y="654679"/>
                </a:lnTo>
                <a:lnTo>
                  <a:pt x="2315625" y="652133"/>
                </a:lnTo>
                <a:close/>
              </a:path>
              <a:path w="7648194" h="1466971">
                <a:moveTo>
                  <a:pt x="2543555" y="685921"/>
                </a:moveTo>
                <a:lnTo>
                  <a:pt x="2495654" y="684138"/>
                </a:lnTo>
                <a:lnTo>
                  <a:pt x="2509603" y="685493"/>
                </a:lnTo>
                <a:lnTo>
                  <a:pt x="2523539" y="686848"/>
                </a:lnTo>
                <a:lnTo>
                  <a:pt x="2537460" y="688207"/>
                </a:lnTo>
                <a:lnTo>
                  <a:pt x="2540507" y="688207"/>
                </a:lnTo>
                <a:lnTo>
                  <a:pt x="2543555" y="685921"/>
                </a:lnTo>
                <a:close/>
              </a:path>
              <a:path w="7648194" h="1466971">
                <a:moveTo>
                  <a:pt x="2544317" y="682873"/>
                </a:moveTo>
                <a:lnTo>
                  <a:pt x="2481695" y="682779"/>
                </a:lnTo>
                <a:lnTo>
                  <a:pt x="2495654" y="684138"/>
                </a:lnTo>
                <a:lnTo>
                  <a:pt x="2543555" y="685921"/>
                </a:lnTo>
                <a:lnTo>
                  <a:pt x="2544317" y="682873"/>
                </a:lnTo>
                <a:close/>
              </a:path>
              <a:path w="7648194" h="1466971">
                <a:moveTo>
                  <a:pt x="2531364" y="681349"/>
                </a:moveTo>
                <a:lnTo>
                  <a:pt x="2532214" y="674679"/>
                </a:lnTo>
                <a:lnTo>
                  <a:pt x="2411804" y="675814"/>
                </a:lnTo>
                <a:lnTo>
                  <a:pt x="2425787" y="677242"/>
                </a:lnTo>
                <a:lnTo>
                  <a:pt x="2439770" y="678649"/>
                </a:lnTo>
                <a:lnTo>
                  <a:pt x="2453750" y="680038"/>
                </a:lnTo>
                <a:lnTo>
                  <a:pt x="2467726" y="681414"/>
                </a:lnTo>
                <a:lnTo>
                  <a:pt x="2531364" y="681349"/>
                </a:lnTo>
                <a:close/>
              </a:path>
              <a:path w="7648194" h="1466971">
                <a:moveTo>
                  <a:pt x="2532214" y="674679"/>
                </a:moveTo>
                <a:lnTo>
                  <a:pt x="2524306" y="673923"/>
                </a:lnTo>
                <a:lnTo>
                  <a:pt x="2510390" y="672582"/>
                </a:lnTo>
                <a:lnTo>
                  <a:pt x="2496472" y="671229"/>
                </a:lnTo>
                <a:lnTo>
                  <a:pt x="2482554" y="669862"/>
                </a:lnTo>
                <a:lnTo>
                  <a:pt x="2369874" y="671371"/>
                </a:lnTo>
                <a:lnTo>
                  <a:pt x="2383845" y="672882"/>
                </a:lnTo>
                <a:lnTo>
                  <a:pt x="2397823" y="674362"/>
                </a:lnTo>
                <a:lnTo>
                  <a:pt x="2411804" y="675814"/>
                </a:lnTo>
                <a:lnTo>
                  <a:pt x="2532214" y="674679"/>
                </a:lnTo>
                <a:close/>
              </a:path>
              <a:path w="7648194" h="1466971">
                <a:moveTo>
                  <a:pt x="2482554" y="669862"/>
                </a:moveTo>
                <a:lnTo>
                  <a:pt x="2468635" y="668481"/>
                </a:lnTo>
                <a:lnTo>
                  <a:pt x="2454717" y="667085"/>
                </a:lnTo>
                <a:lnTo>
                  <a:pt x="2440799" y="665673"/>
                </a:lnTo>
                <a:lnTo>
                  <a:pt x="2426882" y="664245"/>
                </a:lnTo>
                <a:lnTo>
                  <a:pt x="2412966" y="662800"/>
                </a:lnTo>
                <a:lnTo>
                  <a:pt x="2399052" y="661337"/>
                </a:lnTo>
                <a:lnTo>
                  <a:pt x="2385140" y="659855"/>
                </a:lnTo>
                <a:lnTo>
                  <a:pt x="2286287" y="661446"/>
                </a:lnTo>
                <a:lnTo>
                  <a:pt x="2300178" y="663220"/>
                </a:lnTo>
                <a:lnTo>
                  <a:pt x="2314089" y="664941"/>
                </a:lnTo>
                <a:lnTo>
                  <a:pt x="2328015" y="666613"/>
                </a:lnTo>
                <a:lnTo>
                  <a:pt x="2341957" y="668240"/>
                </a:lnTo>
                <a:lnTo>
                  <a:pt x="2355910" y="669825"/>
                </a:lnTo>
                <a:lnTo>
                  <a:pt x="2369874" y="671371"/>
                </a:lnTo>
                <a:lnTo>
                  <a:pt x="2482554" y="669862"/>
                </a:lnTo>
                <a:close/>
              </a:path>
              <a:path w="7648194" h="1466971">
                <a:moveTo>
                  <a:pt x="2385140" y="659855"/>
                </a:moveTo>
                <a:lnTo>
                  <a:pt x="2371230" y="658353"/>
                </a:lnTo>
                <a:lnTo>
                  <a:pt x="2357323" y="656831"/>
                </a:lnTo>
                <a:lnTo>
                  <a:pt x="2343420" y="655287"/>
                </a:lnTo>
                <a:lnTo>
                  <a:pt x="2329520" y="653722"/>
                </a:lnTo>
                <a:lnTo>
                  <a:pt x="2315625" y="652133"/>
                </a:lnTo>
                <a:lnTo>
                  <a:pt x="2253234" y="654679"/>
                </a:lnTo>
                <a:lnTo>
                  <a:pt x="2255520" y="657727"/>
                </a:lnTo>
                <a:lnTo>
                  <a:pt x="2258567" y="657727"/>
                </a:lnTo>
                <a:lnTo>
                  <a:pt x="2272416" y="659616"/>
                </a:lnTo>
                <a:lnTo>
                  <a:pt x="2286287" y="661446"/>
                </a:lnTo>
                <a:lnTo>
                  <a:pt x="2385140" y="659855"/>
                </a:lnTo>
                <a:close/>
              </a:path>
              <a:path w="7648194" h="1466971">
                <a:moveTo>
                  <a:pt x="1677161" y="482467"/>
                </a:moveTo>
                <a:lnTo>
                  <a:pt x="1677161" y="478657"/>
                </a:lnTo>
                <a:lnTo>
                  <a:pt x="1664208" y="481705"/>
                </a:lnTo>
                <a:lnTo>
                  <a:pt x="1670303" y="488563"/>
                </a:lnTo>
                <a:lnTo>
                  <a:pt x="1670303" y="566287"/>
                </a:lnTo>
                <a:lnTo>
                  <a:pt x="1675740" y="567038"/>
                </a:lnTo>
                <a:lnTo>
                  <a:pt x="1677161" y="482467"/>
                </a:lnTo>
                <a:close/>
              </a:path>
              <a:path w="7648194" h="1466971">
                <a:moveTo>
                  <a:pt x="1674876" y="476371"/>
                </a:moveTo>
                <a:lnTo>
                  <a:pt x="1671827" y="475609"/>
                </a:lnTo>
                <a:lnTo>
                  <a:pt x="1613153" y="475609"/>
                </a:lnTo>
                <a:lnTo>
                  <a:pt x="1611763" y="480987"/>
                </a:lnTo>
                <a:lnTo>
                  <a:pt x="1674876" y="476371"/>
                </a:lnTo>
                <a:close/>
              </a:path>
              <a:path w="7648194" h="1466971">
                <a:moveTo>
                  <a:pt x="1746062" y="576733"/>
                </a:moveTo>
                <a:lnTo>
                  <a:pt x="1720808" y="573259"/>
                </a:lnTo>
                <a:lnTo>
                  <a:pt x="1695555" y="569777"/>
                </a:lnTo>
                <a:lnTo>
                  <a:pt x="1675638" y="573145"/>
                </a:lnTo>
                <a:lnTo>
                  <a:pt x="1662683" y="576193"/>
                </a:lnTo>
                <a:lnTo>
                  <a:pt x="1664970" y="579241"/>
                </a:lnTo>
                <a:lnTo>
                  <a:pt x="1668017" y="579241"/>
                </a:lnTo>
                <a:lnTo>
                  <a:pt x="1746062" y="576733"/>
                </a:lnTo>
                <a:close/>
              </a:path>
              <a:path w="7648194" h="1466971">
                <a:moveTo>
                  <a:pt x="2180082" y="645535"/>
                </a:moveTo>
                <a:lnTo>
                  <a:pt x="2180843" y="642487"/>
                </a:lnTo>
                <a:lnTo>
                  <a:pt x="2148661" y="643966"/>
                </a:lnTo>
                <a:lnTo>
                  <a:pt x="2173985" y="647059"/>
                </a:lnTo>
                <a:lnTo>
                  <a:pt x="2177034" y="647821"/>
                </a:lnTo>
                <a:lnTo>
                  <a:pt x="2180082" y="645535"/>
                </a:lnTo>
                <a:close/>
              </a:path>
              <a:path w="7648194" h="1466971">
                <a:moveTo>
                  <a:pt x="2168652" y="639439"/>
                </a:moveTo>
                <a:lnTo>
                  <a:pt x="2169979" y="634127"/>
                </a:lnTo>
                <a:lnTo>
                  <a:pt x="2072719" y="634278"/>
                </a:lnTo>
                <a:lnTo>
                  <a:pt x="2098028" y="637569"/>
                </a:lnTo>
                <a:lnTo>
                  <a:pt x="2123342" y="640801"/>
                </a:lnTo>
                <a:lnTo>
                  <a:pt x="2168652" y="639439"/>
                </a:lnTo>
                <a:close/>
              </a:path>
              <a:path w="7648194" h="1466971">
                <a:moveTo>
                  <a:pt x="2169979" y="634127"/>
                </a:moveTo>
                <a:lnTo>
                  <a:pt x="2150244" y="631486"/>
                </a:lnTo>
                <a:lnTo>
                  <a:pt x="2124978" y="628101"/>
                </a:lnTo>
                <a:lnTo>
                  <a:pt x="2099713" y="624712"/>
                </a:lnTo>
                <a:lnTo>
                  <a:pt x="2074448" y="621319"/>
                </a:lnTo>
                <a:lnTo>
                  <a:pt x="2049183" y="617922"/>
                </a:lnTo>
                <a:lnTo>
                  <a:pt x="2023919" y="614520"/>
                </a:lnTo>
                <a:lnTo>
                  <a:pt x="1998655" y="611114"/>
                </a:lnTo>
                <a:lnTo>
                  <a:pt x="1973392" y="607702"/>
                </a:lnTo>
                <a:lnTo>
                  <a:pt x="1948130" y="604285"/>
                </a:lnTo>
                <a:lnTo>
                  <a:pt x="1922868" y="600863"/>
                </a:lnTo>
                <a:lnTo>
                  <a:pt x="1897608" y="597435"/>
                </a:lnTo>
                <a:lnTo>
                  <a:pt x="1872347" y="594001"/>
                </a:lnTo>
                <a:lnTo>
                  <a:pt x="1847088" y="590560"/>
                </a:lnTo>
                <a:lnTo>
                  <a:pt x="1821830" y="587114"/>
                </a:lnTo>
                <a:lnTo>
                  <a:pt x="1796573" y="583661"/>
                </a:lnTo>
                <a:lnTo>
                  <a:pt x="1771317" y="580201"/>
                </a:lnTo>
                <a:lnTo>
                  <a:pt x="1746062" y="576733"/>
                </a:lnTo>
                <a:lnTo>
                  <a:pt x="1668017" y="579241"/>
                </a:lnTo>
                <a:lnTo>
                  <a:pt x="1693315" y="582534"/>
                </a:lnTo>
                <a:lnTo>
                  <a:pt x="1718609" y="585880"/>
                </a:lnTo>
                <a:lnTo>
                  <a:pt x="1743902" y="589270"/>
                </a:lnTo>
                <a:lnTo>
                  <a:pt x="1769193" y="592699"/>
                </a:lnTo>
                <a:lnTo>
                  <a:pt x="1794483" y="596158"/>
                </a:lnTo>
                <a:lnTo>
                  <a:pt x="1819772" y="599642"/>
                </a:lnTo>
                <a:lnTo>
                  <a:pt x="1845061" y="603142"/>
                </a:lnTo>
                <a:lnTo>
                  <a:pt x="1870350" y="606654"/>
                </a:lnTo>
                <a:lnTo>
                  <a:pt x="1895639" y="610168"/>
                </a:lnTo>
                <a:lnTo>
                  <a:pt x="1920930" y="613679"/>
                </a:lnTo>
                <a:lnTo>
                  <a:pt x="1946222" y="617179"/>
                </a:lnTo>
                <a:lnTo>
                  <a:pt x="1971516" y="620662"/>
                </a:lnTo>
                <a:lnTo>
                  <a:pt x="1996812" y="624120"/>
                </a:lnTo>
                <a:lnTo>
                  <a:pt x="2022111" y="627547"/>
                </a:lnTo>
                <a:lnTo>
                  <a:pt x="2047413" y="630935"/>
                </a:lnTo>
                <a:lnTo>
                  <a:pt x="2072719" y="634278"/>
                </a:lnTo>
                <a:lnTo>
                  <a:pt x="2169979" y="634127"/>
                </a:lnTo>
                <a:close/>
              </a:path>
              <a:path w="7648194" h="1466971">
                <a:moveTo>
                  <a:pt x="4336542" y="515233"/>
                </a:moveTo>
                <a:lnTo>
                  <a:pt x="4337572" y="507114"/>
                </a:lnTo>
                <a:lnTo>
                  <a:pt x="4370969" y="243961"/>
                </a:lnTo>
                <a:lnTo>
                  <a:pt x="4364158" y="243961"/>
                </a:lnTo>
                <a:lnTo>
                  <a:pt x="4328921" y="507613"/>
                </a:lnTo>
                <a:lnTo>
                  <a:pt x="4323588" y="513709"/>
                </a:lnTo>
                <a:lnTo>
                  <a:pt x="4323588" y="517519"/>
                </a:lnTo>
                <a:lnTo>
                  <a:pt x="4336542" y="515233"/>
                </a:lnTo>
                <a:close/>
              </a:path>
              <a:path w="7648194" h="1466971">
                <a:moveTo>
                  <a:pt x="4328921" y="507613"/>
                </a:moveTo>
                <a:lnTo>
                  <a:pt x="4364158" y="243961"/>
                </a:lnTo>
                <a:lnTo>
                  <a:pt x="4357822" y="243961"/>
                </a:lnTo>
                <a:lnTo>
                  <a:pt x="4323588" y="513709"/>
                </a:lnTo>
                <a:lnTo>
                  <a:pt x="4328921" y="507613"/>
                </a:lnTo>
                <a:close/>
              </a:path>
              <a:path w="7648194" h="1466971">
                <a:moveTo>
                  <a:pt x="5442966" y="291967"/>
                </a:moveTo>
                <a:lnTo>
                  <a:pt x="5449170" y="243961"/>
                </a:lnTo>
                <a:lnTo>
                  <a:pt x="5436019" y="243961"/>
                </a:lnTo>
                <a:lnTo>
                  <a:pt x="5433932" y="260109"/>
                </a:lnTo>
                <a:lnTo>
                  <a:pt x="5442966" y="289681"/>
                </a:lnTo>
                <a:lnTo>
                  <a:pt x="5430012" y="290443"/>
                </a:lnTo>
                <a:lnTo>
                  <a:pt x="5416577" y="243961"/>
                </a:lnTo>
                <a:lnTo>
                  <a:pt x="5415644" y="243961"/>
                </a:lnTo>
                <a:lnTo>
                  <a:pt x="5430774" y="293491"/>
                </a:lnTo>
                <a:lnTo>
                  <a:pt x="5442966" y="291967"/>
                </a:lnTo>
                <a:close/>
              </a:path>
              <a:path w="7648194" h="1466971">
                <a:moveTo>
                  <a:pt x="5439918" y="297301"/>
                </a:moveTo>
                <a:lnTo>
                  <a:pt x="5442966" y="295015"/>
                </a:lnTo>
                <a:lnTo>
                  <a:pt x="5442966" y="291967"/>
                </a:lnTo>
                <a:lnTo>
                  <a:pt x="5430774" y="293491"/>
                </a:lnTo>
                <a:lnTo>
                  <a:pt x="5431536" y="296539"/>
                </a:lnTo>
                <a:lnTo>
                  <a:pt x="5434583" y="298063"/>
                </a:lnTo>
                <a:lnTo>
                  <a:pt x="5437632" y="298063"/>
                </a:lnTo>
                <a:lnTo>
                  <a:pt x="5439918" y="297301"/>
                </a:lnTo>
                <a:close/>
              </a:path>
              <a:path w="7648194" h="1466971">
                <a:moveTo>
                  <a:pt x="5442966" y="289681"/>
                </a:moveTo>
                <a:lnTo>
                  <a:pt x="5433932" y="260109"/>
                </a:lnTo>
                <a:lnTo>
                  <a:pt x="5429000" y="243961"/>
                </a:lnTo>
                <a:lnTo>
                  <a:pt x="5416577" y="243961"/>
                </a:lnTo>
                <a:lnTo>
                  <a:pt x="5430012" y="290443"/>
                </a:lnTo>
                <a:lnTo>
                  <a:pt x="5442966" y="289681"/>
                </a:lnTo>
                <a:close/>
              </a:path>
              <a:path w="7648194" h="1466971">
                <a:moveTo>
                  <a:pt x="7627888" y="243961"/>
                </a:moveTo>
                <a:lnTo>
                  <a:pt x="7618193" y="243961"/>
                </a:lnTo>
                <a:lnTo>
                  <a:pt x="7572535" y="603177"/>
                </a:lnTo>
                <a:lnTo>
                  <a:pt x="7576565" y="602101"/>
                </a:lnTo>
                <a:lnTo>
                  <a:pt x="7584948" y="608959"/>
                </a:lnTo>
                <a:lnTo>
                  <a:pt x="7627888" y="243961"/>
                </a:lnTo>
                <a:close/>
              </a:path>
              <a:path w="7648194" h="1466971">
                <a:moveTo>
                  <a:pt x="5307330" y="553333"/>
                </a:moveTo>
                <a:lnTo>
                  <a:pt x="5301995" y="546475"/>
                </a:lnTo>
                <a:lnTo>
                  <a:pt x="5332071" y="359962"/>
                </a:lnTo>
                <a:lnTo>
                  <a:pt x="5336286" y="327019"/>
                </a:lnTo>
                <a:lnTo>
                  <a:pt x="5336286" y="324733"/>
                </a:lnTo>
                <a:lnTo>
                  <a:pt x="5335524" y="321685"/>
                </a:lnTo>
                <a:lnTo>
                  <a:pt x="5332476" y="319399"/>
                </a:lnTo>
                <a:lnTo>
                  <a:pt x="5329428" y="320161"/>
                </a:lnTo>
                <a:lnTo>
                  <a:pt x="5324094" y="322447"/>
                </a:lnTo>
                <a:lnTo>
                  <a:pt x="5323332" y="325495"/>
                </a:lnTo>
                <a:lnTo>
                  <a:pt x="5323332" y="327781"/>
                </a:lnTo>
                <a:lnTo>
                  <a:pt x="5295163" y="545657"/>
                </a:lnTo>
                <a:lnTo>
                  <a:pt x="5294376" y="551809"/>
                </a:lnTo>
                <a:lnTo>
                  <a:pt x="5243442" y="552653"/>
                </a:lnTo>
                <a:lnTo>
                  <a:pt x="5271942" y="555991"/>
                </a:lnTo>
                <a:lnTo>
                  <a:pt x="5307330" y="553333"/>
                </a:lnTo>
                <a:close/>
              </a:path>
              <a:path w="7648194" h="1466971">
                <a:moveTo>
                  <a:pt x="7267956" y="450463"/>
                </a:moveTo>
                <a:lnTo>
                  <a:pt x="7263384" y="449701"/>
                </a:lnTo>
                <a:lnTo>
                  <a:pt x="7258050" y="448939"/>
                </a:lnTo>
                <a:lnTo>
                  <a:pt x="7235952" y="448939"/>
                </a:lnTo>
                <a:lnTo>
                  <a:pt x="7226808" y="450463"/>
                </a:lnTo>
                <a:lnTo>
                  <a:pt x="7223759" y="450463"/>
                </a:lnTo>
                <a:lnTo>
                  <a:pt x="7221473" y="452749"/>
                </a:lnTo>
                <a:lnTo>
                  <a:pt x="7267956" y="450463"/>
                </a:lnTo>
                <a:close/>
              </a:path>
              <a:path w="7648194" h="1466971">
                <a:moveTo>
                  <a:pt x="7279386" y="460369"/>
                </a:moveTo>
                <a:lnTo>
                  <a:pt x="7278623" y="459607"/>
                </a:lnTo>
                <a:lnTo>
                  <a:pt x="7277100" y="456559"/>
                </a:lnTo>
                <a:lnTo>
                  <a:pt x="7275575" y="455035"/>
                </a:lnTo>
                <a:lnTo>
                  <a:pt x="7220711" y="455797"/>
                </a:lnTo>
                <a:lnTo>
                  <a:pt x="7233665" y="457321"/>
                </a:lnTo>
                <a:lnTo>
                  <a:pt x="7236713" y="461893"/>
                </a:lnTo>
                <a:lnTo>
                  <a:pt x="7260336" y="461893"/>
                </a:lnTo>
                <a:lnTo>
                  <a:pt x="7263384" y="462655"/>
                </a:lnTo>
                <a:lnTo>
                  <a:pt x="7267194" y="464179"/>
                </a:lnTo>
                <a:lnTo>
                  <a:pt x="7280909" y="464179"/>
                </a:lnTo>
                <a:lnTo>
                  <a:pt x="7279386" y="460369"/>
                </a:lnTo>
                <a:close/>
              </a:path>
              <a:path w="7648194" h="1466971">
                <a:moveTo>
                  <a:pt x="7232997" y="462512"/>
                </a:moveTo>
                <a:lnTo>
                  <a:pt x="7236713" y="461893"/>
                </a:lnTo>
                <a:lnTo>
                  <a:pt x="7233665" y="457321"/>
                </a:lnTo>
                <a:lnTo>
                  <a:pt x="7227569" y="463417"/>
                </a:lnTo>
                <a:lnTo>
                  <a:pt x="7197852" y="674491"/>
                </a:lnTo>
                <a:lnTo>
                  <a:pt x="7193210" y="675066"/>
                </a:lnTo>
                <a:lnTo>
                  <a:pt x="7182494" y="676395"/>
                </a:lnTo>
                <a:lnTo>
                  <a:pt x="7192517" y="680587"/>
                </a:lnTo>
                <a:lnTo>
                  <a:pt x="7204709" y="682111"/>
                </a:lnTo>
                <a:lnTo>
                  <a:pt x="7232997" y="462512"/>
                </a:lnTo>
                <a:close/>
              </a:path>
              <a:path w="7648194" h="1466971">
                <a:moveTo>
                  <a:pt x="5436998" y="562955"/>
                </a:moveTo>
                <a:lnTo>
                  <a:pt x="5416362" y="560392"/>
                </a:lnTo>
                <a:lnTo>
                  <a:pt x="5401056" y="562477"/>
                </a:lnTo>
                <a:lnTo>
                  <a:pt x="5395721" y="557905"/>
                </a:lnTo>
                <a:lnTo>
                  <a:pt x="5399949" y="558414"/>
                </a:lnTo>
                <a:lnTo>
                  <a:pt x="5336286" y="324733"/>
                </a:lnTo>
                <a:lnTo>
                  <a:pt x="5336286" y="327019"/>
                </a:lnTo>
                <a:lnTo>
                  <a:pt x="5332071" y="359962"/>
                </a:lnTo>
                <a:lnTo>
                  <a:pt x="5388102" y="566287"/>
                </a:lnTo>
                <a:lnTo>
                  <a:pt x="5436998" y="562955"/>
                </a:lnTo>
                <a:close/>
              </a:path>
              <a:path w="7648194" h="1466971">
                <a:moveTo>
                  <a:pt x="5416362" y="560392"/>
                </a:moveTo>
                <a:lnTo>
                  <a:pt x="5399949" y="558414"/>
                </a:lnTo>
                <a:lnTo>
                  <a:pt x="5395721" y="557905"/>
                </a:lnTo>
                <a:lnTo>
                  <a:pt x="5401056" y="562477"/>
                </a:lnTo>
                <a:lnTo>
                  <a:pt x="5416362" y="560392"/>
                </a:lnTo>
                <a:close/>
              </a:path>
              <a:path w="7648194" h="1466971">
                <a:moveTo>
                  <a:pt x="6083808" y="659251"/>
                </a:moveTo>
                <a:lnTo>
                  <a:pt x="6085332" y="656203"/>
                </a:lnTo>
                <a:lnTo>
                  <a:pt x="6079236" y="648583"/>
                </a:lnTo>
                <a:lnTo>
                  <a:pt x="6106090" y="573884"/>
                </a:lnTo>
                <a:lnTo>
                  <a:pt x="6107430" y="568573"/>
                </a:lnTo>
                <a:lnTo>
                  <a:pt x="6166104" y="567811"/>
                </a:lnTo>
                <a:lnTo>
                  <a:pt x="6101334" y="560191"/>
                </a:lnTo>
                <a:lnTo>
                  <a:pt x="6098286" y="560191"/>
                </a:lnTo>
                <a:lnTo>
                  <a:pt x="6095238" y="561715"/>
                </a:lnTo>
                <a:lnTo>
                  <a:pt x="6094475" y="564763"/>
                </a:lnTo>
                <a:lnTo>
                  <a:pt x="6099810" y="573145"/>
                </a:lnTo>
                <a:lnTo>
                  <a:pt x="6073691" y="647901"/>
                </a:lnTo>
                <a:lnTo>
                  <a:pt x="6072377" y="653155"/>
                </a:lnTo>
                <a:lnTo>
                  <a:pt x="6077712" y="661537"/>
                </a:lnTo>
                <a:lnTo>
                  <a:pt x="6080760" y="661537"/>
                </a:lnTo>
                <a:lnTo>
                  <a:pt x="6083808" y="659251"/>
                </a:lnTo>
                <a:close/>
              </a:path>
              <a:path w="7648194" h="1466971">
                <a:moveTo>
                  <a:pt x="6170006" y="659072"/>
                </a:moveTo>
                <a:lnTo>
                  <a:pt x="6164580" y="658489"/>
                </a:lnTo>
                <a:lnTo>
                  <a:pt x="6164580" y="580765"/>
                </a:lnTo>
                <a:lnTo>
                  <a:pt x="6158484" y="573907"/>
                </a:lnTo>
                <a:lnTo>
                  <a:pt x="6171438" y="573907"/>
                </a:lnTo>
                <a:lnTo>
                  <a:pt x="6172199" y="570859"/>
                </a:lnTo>
                <a:lnTo>
                  <a:pt x="6106090" y="573884"/>
                </a:lnTo>
                <a:lnTo>
                  <a:pt x="6158381" y="580036"/>
                </a:lnTo>
                <a:lnTo>
                  <a:pt x="6156960" y="664585"/>
                </a:lnTo>
                <a:lnTo>
                  <a:pt x="6169914" y="664585"/>
                </a:lnTo>
                <a:lnTo>
                  <a:pt x="6256782" y="668395"/>
                </a:lnTo>
                <a:lnTo>
                  <a:pt x="6170006" y="659072"/>
                </a:lnTo>
                <a:close/>
              </a:path>
              <a:path w="7648194" h="1466971">
                <a:moveTo>
                  <a:pt x="6897623" y="610483"/>
                </a:moveTo>
                <a:lnTo>
                  <a:pt x="6894575" y="608197"/>
                </a:lnTo>
                <a:lnTo>
                  <a:pt x="6891527" y="607435"/>
                </a:lnTo>
                <a:lnTo>
                  <a:pt x="6858761" y="608197"/>
                </a:lnTo>
                <a:lnTo>
                  <a:pt x="6823709" y="608959"/>
                </a:lnTo>
                <a:lnTo>
                  <a:pt x="6821423" y="610483"/>
                </a:lnTo>
                <a:lnTo>
                  <a:pt x="6820661" y="613531"/>
                </a:lnTo>
                <a:lnTo>
                  <a:pt x="6897623" y="610483"/>
                </a:lnTo>
                <a:close/>
              </a:path>
              <a:path w="7648194" h="1466971">
                <a:moveTo>
                  <a:pt x="3368933" y="678967"/>
                </a:moveTo>
                <a:lnTo>
                  <a:pt x="3364229" y="604387"/>
                </a:lnTo>
                <a:lnTo>
                  <a:pt x="3370326" y="597529"/>
                </a:lnTo>
                <a:lnTo>
                  <a:pt x="3369564" y="594481"/>
                </a:lnTo>
                <a:lnTo>
                  <a:pt x="3366516" y="591433"/>
                </a:lnTo>
                <a:lnTo>
                  <a:pt x="3363467" y="591433"/>
                </a:lnTo>
                <a:lnTo>
                  <a:pt x="3330702" y="594481"/>
                </a:lnTo>
                <a:lnTo>
                  <a:pt x="3298698" y="597529"/>
                </a:lnTo>
                <a:lnTo>
                  <a:pt x="3357371" y="597529"/>
                </a:lnTo>
                <a:lnTo>
                  <a:pt x="3357242" y="605053"/>
                </a:lnTo>
                <a:lnTo>
                  <a:pt x="3361181" y="679825"/>
                </a:lnTo>
                <a:lnTo>
                  <a:pt x="3355848" y="685921"/>
                </a:lnTo>
                <a:lnTo>
                  <a:pt x="3368802" y="686683"/>
                </a:lnTo>
                <a:lnTo>
                  <a:pt x="3368933" y="678967"/>
                </a:lnTo>
                <a:close/>
              </a:path>
              <a:path w="7648194" h="1466971">
                <a:moveTo>
                  <a:pt x="3645407" y="644011"/>
                </a:moveTo>
                <a:lnTo>
                  <a:pt x="3637026" y="637153"/>
                </a:lnTo>
                <a:lnTo>
                  <a:pt x="3669969" y="446853"/>
                </a:lnTo>
                <a:lnTo>
                  <a:pt x="3673602" y="417697"/>
                </a:lnTo>
                <a:lnTo>
                  <a:pt x="3673602" y="414649"/>
                </a:lnTo>
                <a:lnTo>
                  <a:pt x="3672840" y="412363"/>
                </a:lnTo>
                <a:lnTo>
                  <a:pt x="3669791" y="410077"/>
                </a:lnTo>
                <a:lnTo>
                  <a:pt x="3663695" y="410839"/>
                </a:lnTo>
                <a:lnTo>
                  <a:pt x="3661410" y="413125"/>
                </a:lnTo>
                <a:lnTo>
                  <a:pt x="3660648" y="416173"/>
                </a:lnTo>
                <a:lnTo>
                  <a:pt x="3661410" y="418459"/>
                </a:lnTo>
                <a:lnTo>
                  <a:pt x="3633013" y="637993"/>
                </a:lnTo>
                <a:lnTo>
                  <a:pt x="3632454" y="642487"/>
                </a:lnTo>
                <a:lnTo>
                  <a:pt x="3609426" y="642841"/>
                </a:lnTo>
                <a:lnTo>
                  <a:pt x="3595660" y="645540"/>
                </a:lnTo>
                <a:lnTo>
                  <a:pt x="3645407" y="644011"/>
                </a:lnTo>
                <a:close/>
              </a:path>
              <a:path w="7648194" h="1466971">
                <a:moveTo>
                  <a:pt x="3404544" y="687859"/>
                </a:moveTo>
                <a:lnTo>
                  <a:pt x="3418475" y="686100"/>
                </a:lnTo>
                <a:lnTo>
                  <a:pt x="3432399" y="684282"/>
                </a:lnTo>
                <a:lnTo>
                  <a:pt x="3446315" y="682402"/>
                </a:lnTo>
                <a:lnTo>
                  <a:pt x="3460222" y="680461"/>
                </a:lnTo>
                <a:lnTo>
                  <a:pt x="3368933" y="678967"/>
                </a:lnTo>
                <a:lnTo>
                  <a:pt x="3368802" y="686683"/>
                </a:lnTo>
                <a:lnTo>
                  <a:pt x="3355848" y="685921"/>
                </a:lnTo>
                <a:lnTo>
                  <a:pt x="3355848" y="688207"/>
                </a:lnTo>
                <a:lnTo>
                  <a:pt x="3404544" y="687859"/>
                </a:lnTo>
                <a:close/>
              </a:path>
              <a:path w="7648194" h="1466971">
                <a:moveTo>
                  <a:pt x="3474121" y="678458"/>
                </a:moveTo>
                <a:lnTo>
                  <a:pt x="3488010" y="676392"/>
                </a:lnTo>
                <a:lnTo>
                  <a:pt x="3389121" y="676685"/>
                </a:lnTo>
                <a:lnTo>
                  <a:pt x="3375173" y="678277"/>
                </a:lnTo>
                <a:lnTo>
                  <a:pt x="3368933" y="678967"/>
                </a:lnTo>
                <a:lnTo>
                  <a:pt x="3460222" y="680461"/>
                </a:lnTo>
                <a:lnTo>
                  <a:pt x="3474121" y="678458"/>
                </a:lnTo>
                <a:close/>
              </a:path>
              <a:path w="7648194" h="1466971">
                <a:moveTo>
                  <a:pt x="3488010" y="676392"/>
                </a:moveTo>
                <a:lnTo>
                  <a:pt x="3501890" y="674262"/>
                </a:lnTo>
                <a:lnTo>
                  <a:pt x="3515759" y="672069"/>
                </a:lnTo>
                <a:lnTo>
                  <a:pt x="3444547" y="669825"/>
                </a:lnTo>
                <a:lnTo>
                  <a:pt x="3430737" y="671620"/>
                </a:lnTo>
                <a:lnTo>
                  <a:pt x="3416899" y="673360"/>
                </a:lnTo>
                <a:lnTo>
                  <a:pt x="3403028" y="675047"/>
                </a:lnTo>
                <a:lnTo>
                  <a:pt x="3389121" y="676685"/>
                </a:lnTo>
                <a:lnTo>
                  <a:pt x="3488010" y="676392"/>
                </a:lnTo>
                <a:close/>
              </a:path>
              <a:path w="7648194" h="1466971">
                <a:moveTo>
                  <a:pt x="3529618" y="669811"/>
                </a:moveTo>
                <a:lnTo>
                  <a:pt x="3543467" y="667488"/>
                </a:lnTo>
                <a:lnTo>
                  <a:pt x="3557304" y="665099"/>
                </a:lnTo>
                <a:lnTo>
                  <a:pt x="3571130" y="662643"/>
                </a:lnTo>
                <a:lnTo>
                  <a:pt x="3584944" y="660120"/>
                </a:lnTo>
                <a:lnTo>
                  <a:pt x="3527017" y="657717"/>
                </a:lnTo>
                <a:lnTo>
                  <a:pt x="3513299" y="659909"/>
                </a:lnTo>
                <a:lnTo>
                  <a:pt x="3499575" y="662028"/>
                </a:lnTo>
                <a:lnTo>
                  <a:pt x="3485842" y="664075"/>
                </a:lnTo>
                <a:lnTo>
                  <a:pt x="3472095" y="666055"/>
                </a:lnTo>
                <a:lnTo>
                  <a:pt x="3458331" y="667971"/>
                </a:lnTo>
                <a:lnTo>
                  <a:pt x="3444547" y="669825"/>
                </a:lnTo>
                <a:lnTo>
                  <a:pt x="3515759" y="672069"/>
                </a:lnTo>
                <a:lnTo>
                  <a:pt x="3529618" y="669811"/>
                </a:lnTo>
                <a:close/>
              </a:path>
              <a:path w="7648194" h="1466971">
                <a:moveTo>
                  <a:pt x="3598745" y="657530"/>
                </a:moveTo>
                <a:lnTo>
                  <a:pt x="3612535" y="654871"/>
                </a:lnTo>
                <a:lnTo>
                  <a:pt x="3626311" y="652143"/>
                </a:lnTo>
                <a:lnTo>
                  <a:pt x="3640074" y="649345"/>
                </a:lnTo>
                <a:lnTo>
                  <a:pt x="3644645" y="647059"/>
                </a:lnTo>
                <a:lnTo>
                  <a:pt x="3645407" y="644011"/>
                </a:lnTo>
                <a:lnTo>
                  <a:pt x="3595660" y="645540"/>
                </a:lnTo>
                <a:lnTo>
                  <a:pt x="3581912" y="648148"/>
                </a:lnTo>
                <a:lnTo>
                  <a:pt x="3568177" y="650666"/>
                </a:lnTo>
                <a:lnTo>
                  <a:pt x="3554452" y="653098"/>
                </a:lnTo>
                <a:lnTo>
                  <a:pt x="3540734" y="655447"/>
                </a:lnTo>
                <a:lnTo>
                  <a:pt x="3527017" y="657717"/>
                </a:lnTo>
                <a:lnTo>
                  <a:pt x="3584944" y="660120"/>
                </a:lnTo>
                <a:lnTo>
                  <a:pt x="3598745" y="657530"/>
                </a:lnTo>
                <a:close/>
              </a:path>
              <a:path w="7648194" h="1466971">
                <a:moveTo>
                  <a:pt x="3376658" y="691197"/>
                </a:moveTo>
                <a:lnTo>
                  <a:pt x="3390604" y="689558"/>
                </a:lnTo>
                <a:lnTo>
                  <a:pt x="3404544" y="687859"/>
                </a:lnTo>
                <a:lnTo>
                  <a:pt x="3355848" y="688207"/>
                </a:lnTo>
                <a:lnTo>
                  <a:pt x="3358895" y="692017"/>
                </a:lnTo>
                <a:lnTo>
                  <a:pt x="3362705" y="692779"/>
                </a:lnTo>
                <a:lnTo>
                  <a:pt x="3376658" y="691197"/>
                </a:lnTo>
                <a:close/>
              </a:path>
              <a:path w="7648194" h="1466971">
                <a:moveTo>
                  <a:pt x="3632454" y="642487"/>
                </a:moveTo>
                <a:lnTo>
                  <a:pt x="3633013" y="637993"/>
                </a:lnTo>
                <a:lnTo>
                  <a:pt x="3623213" y="640046"/>
                </a:lnTo>
                <a:lnTo>
                  <a:pt x="3609426" y="642841"/>
                </a:lnTo>
                <a:lnTo>
                  <a:pt x="3632454" y="642487"/>
                </a:lnTo>
                <a:close/>
              </a:path>
              <a:path w="7648194" h="1466971">
                <a:moveTo>
                  <a:pt x="7197852" y="674491"/>
                </a:moveTo>
                <a:lnTo>
                  <a:pt x="7227569" y="463417"/>
                </a:lnTo>
                <a:lnTo>
                  <a:pt x="7233665" y="457321"/>
                </a:lnTo>
                <a:lnTo>
                  <a:pt x="7220711" y="455797"/>
                </a:lnTo>
                <a:lnTo>
                  <a:pt x="7193210" y="675066"/>
                </a:lnTo>
                <a:lnTo>
                  <a:pt x="7197852" y="674491"/>
                </a:lnTo>
                <a:close/>
              </a:path>
              <a:path w="7648194" h="1466971">
                <a:moveTo>
                  <a:pt x="7275575" y="455035"/>
                </a:moveTo>
                <a:lnTo>
                  <a:pt x="7272527" y="452749"/>
                </a:lnTo>
                <a:lnTo>
                  <a:pt x="7268717" y="451225"/>
                </a:lnTo>
                <a:lnTo>
                  <a:pt x="7221473" y="452749"/>
                </a:lnTo>
                <a:lnTo>
                  <a:pt x="7220711" y="455797"/>
                </a:lnTo>
                <a:lnTo>
                  <a:pt x="7275575" y="455035"/>
                </a:lnTo>
                <a:close/>
              </a:path>
              <a:path w="7648194" h="1466971">
                <a:moveTo>
                  <a:pt x="7168505" y="691159"/>
                </a:moveTo>
                <a:lnTo>
                  <a:pt x="7183940" y="689350"/>
                </a:lnTo>
                <a:lnTo>
                  <a:pt x="7199375" y="687445"/>
                </a:lnTo>
                <a:lnTo>
                  <a:pt x="7202423" y="687445"/>
                </a:lnTo>
                <a:lnTo>
                  <a:pt x="7204709" y="685159"/>
                </a:lnTo>
                <a:lnTo>
                  <a:pt x="7121059" y="683062"/>
                </a:lnTo>
                <a:lnTo>
                  <a:pt x="7105696" y="684503"/>
                </a:lnTo>
                <a:lnTo>
                  <a:pt x="7090330" y="685858"/>
                </a:lnTo>
                <a:lnTo>
                  <a:pt x="7074961" y="687129"/>
                </a:lnTo>
                <a:lnTo>
                  <a:pt x="7059587" y="688317"/>
                </a:lnTo>
                <a:lnTo>
                  <a:pt x="7044208" y="689426"/>
                </a:lnTo>
                <a:lnTo>
                  <a:pt x="7028824" y="690457"/>
                </a:lnTo>
                <a:lnTo>
                  <a:pt x="7013433" y="691413"/>
                </a:lnTo>
                <a:lnTo>
                  <a:pt x="7168505" y="691159"/>
                </a:lnTo>
                <a:close/>
              </a:path>
              <a:path w="7648194" h="1466971">
                <a:moveTo>
                  <a:pt x="7204709" y="682111"/>
                </a:moveTo>
                <a:lnTo>
                  <a:pt x="7192517" y="680587"/>
                </a:lnTo>
                <a:lnTo>
                  <a:pt x="7167136" y="678201"/>
                </a:lnTo>
                <a:lnTo>
                  <a:pt x="7151778" y="679914"/>
                </a:lnTo>
                <a:lnTo>
                  <a:pt x="7136420" y="681533"/>
                </a:lnTo>
                <a:lnTo>
                  <a:pt x="7121059" y="683062"/>
                </a:lnTo>
                <a:lnTo>
                  <a:pt x="7204709" y="685159"/>
                </a:lnTo>
                <a:lnTo>
                  <a:pt x="7204709" y="682111"/>
                </a:lnTo>
                <a:close/>
              </a:path>
              <a:path w="7648194" h="1466971">
                <a:moveTo>
                  <a:pt x="6831730" y="621151"/>
                </a:moveTo>
                <a:lnTo>
                  <a:pt x="6826758" y="621151"/>
                </a:lnTo>
                <a:lnTo>
                  <a:pt x="6832854" y="616579"/>
                </a:lnTo>
                <a:lnTo>
                  <a:pt x="6884563" y="620555"/>
                </a:lnTo>
                <a:lnTo>
                  <a:pt x="6896220" y="696417"/>
                </a:lnTo>
                <a:lnTo>
                  <a:pt x="6897623" y="614293"/>
                </a:lnTo>
                <a:lnTo>
                  <a:pt x="6891527" y="620389"/>
                </a:lnTo>
                <a:lnTo>
                  <a:pt x="6884669" y="614293"/>
                </a:lnTo>
                <a:lnTo>
                  <a:pt x="6820661" y="613531"/>
                </a:lnTo>
                <a:lnTo>
                  <a:pt x="6798974" y="698113"/>
                </a:lnTo>
                <a:lnTo>
                  <a:pt x="6804659" y="698113"/>
                </a:lnTo>
                <a:lnTo>
                  <a:pt x="6797802" y="702685"/>
                </a:lnTo>
                <a:lnTo>
                  <a:pt x="6623304" y="702685"/>
                </a:lnTo>
                <a:lnTo>
                  <a:pt x="6618722" y="696386"/>
                </a:lnTo>
                <a:lnTo>
                  <a:pt x="6617208" y="694303"/>
                </a:lnTo>
                <a:lnTo>
                  <a:pt x="6621872" y="694456"/>
                </a:lnTo>
                <a:lnTo>
                  <a:pt x="6627113" y="691255"/>
                </a:lnTo>
                <a:lnTo>
                  <a:pt x="6627875" y="688969"/>
                </a:lnTo>
                <a:lnTo>
                  <a:pt x="6614159" y="687445"/>
                </a:lnTo>
                <a:lnTo>
                  <a:pt x="6611111" y="698875"/>
                </a:lnTo>
                <a:lnTo>
                  <a:pt x="6611086" y="699028"/>
                </a:lnTo>
                <a:lnTo>
                  <a:pt x="6610350" y="703447"/>
                </a:lnTo>
                <a:lnTo>
                  <a:pt x="6810756" y="706495"/>
                </a:lnTo>
                <a:lnTo>
                  <a:pt x="6831730" y="621151"/>
                </a:lnTo>
                <a:close/>
              </a:path>
              <a:path w="7648194" h="1466971">
                <a:moveTo>
                  <a:pt x="6622542" y="695065"/>
                </a:moveTo>
                <a:lnTo>
                  <a:pt x="6626001" y="694591"/>
                </a:lnTo>
                <a:lnTo>
                  <a:pt x="6627113" y="691255"/>
                </a:lnTo>
                <a:lnTo>
                  <a:pt x="6621872" y="694456"/>
                </a:lnTo>
                <a:lnTo>
                  <a:pt x="6617208" y="694303"/>
                </a:lnTo>
                <a:lnTo>
                  <a:pt x="6618722" y="696386"/>
                </a:lnTo>
                <a:lnTo>
                  <a:pt x="6622542" y="695065"/>
                </a:lnTo>
                <a:close/>
              </a:path>
              <a:path w="7648194" h="1466971">
                <a:moveTo>
                  <a:pt x="6614159" y="687445"/>
                </a:moveTo>
                <a:lnTo>
                  <a:pt x="6627875" y="688969"/>
                </a:lnTo>
                <a:lnTo>
                  <a:pt x="6627113" y="685921"/>
                </a:lnTo>
                <a:lnTo>
                  <a:pt x="6607088" y="686706"/>
                </a:lnTo>
                <a:lnTo>
                  <a:pt x="6594763" y="690027"/>
                </a:lnTo>
                <a:lnTo>
                  <a:pt x="6611111" y="698875"/>
                </a:lnTo>
                <a:lnTo>
                  <a:pt x="6614159" y="687445"/>
                </a:lnTo>
                <a:close/>
              </a:path>
              <a:path w="7648194" h="1466971">
                <a:moveTo>
                  <a:pt x="6627113" y="685921"/>
                </a:moveTo>
                <a:lnTo>
                  <a:pt x="6623304" y="682873"/>
                </a:lnTo>
                <a:lnTo>
                  <a:pt x="6618732" y="682873"/>
                </a:lnTo>
                <a:lnTo>
                  <a:pt x="6607088" y="686706"/>
                </a:lnTo>
                <a:lnTo>
                  <a:pt x="6627113" y="685921"/>
                </a:lnTo>
                <a:close/>
              </a:path>
              <a:path w="7648194" h="1466971">
                <a:moveTo>
                  <a:pt x="6798974" y="698113"/>
                </a:moveTo>
                <a:lnTo>
                  <a:pt x="6757415" y="698113"/>
                </a:lnTo>
                <a:lnTo>
                  <a:pt x="6710934" y="697351"/>
                </a:lnTo>
                <a:lnTo>
                  <a:pt x="6663690" y="695827"/>
                </a:lnTo>
                <a:lnTo>
                  <a:pt x="6626001" y="694591"/>
                </a:lnTo>
                <a:lnTo>
                  <a:pt x="6622542" y="695065"/>
                </a:lnTo>
                <a:lnTo>
                  <a:pt x="6618722" y="696386"/>
                </a:lnTo>
                <a:lnTo>
                  <a:pt x="6623304" y="702685"/>
                </a:lnTo>
                <a:lnTo>
                  <a:pt x="6797802" y="702685"/>
                </a:lnTo>
                <a:lnTo>
                  <a:pt x="6798974" y="698113"/>
                </a:lnTo>
                <a:close/>
              </a:path>
              <a:path w="7648194" h="1466971">
                <a:moveTo>
                  <a:pt x="6810756" y="706495"/>
                </a:moveTo>
                <a:lnTo>
                  <a:pt x="6616446" y="707257"/>
                </a:lnTo>
                <a:lnTo>
                  <a:pt x="6663690" y="708781"/>
                </a:lnTo>
                <a:lnTo>
                  <a:pt x="6710171" y="710305"/>
                </a:lnTo>
                <a:lnTo>
                  <a:pt x="6757415" y="711067"/>
                </a:lnTo>
                <a:lnTo>
                  <a:pt x="6807708" y="711067"/>
                </a:lnTo>
                <a:lnTo>
                  <a:pt x="6810756" y="706495"/>
                </a:lnTo>
                <a:close/>
              </a:path>
              <a:path w="7648194" h="1466971">
                <a:moveTo>
                  <a:pt x="6810756" y="706495"/>
                </a:moveTo>
                <a:lnTo>
                  <a:pt x="6610350" y="703447"/>
                </a:lnTo>
                <a:lnTo>
                  <a:pt x="6612636" y="706495"/>
                </a:lnTo>
                <a:lnTo>
                  <a:pt x="6616446" y="707257"/>
                </a:lnTo>
                <a:lnTo>
                  <a:pt x="6810756" y="706495"/>
                </a:lnTo>
                <a:close/>
              </a:path>
              <a:path w="7648194" h="1466971">
                <a:moveTo>
                  <a:pt x="6526415" y="711878"/>
                </a:moveTo>
                <a:lnTo>
                  <a:pt x="6541587" y="711163"/>
                </a:lnTo>
                <a:lnTo>
                  <a:pt x="6556437" y="709887"/>
                </a:lnTo>
                <a:lnTo>
                  <a:pt x="6570871" y="708047"/>
                </a:lnTo>
                <a:lnTo>
                  <a:pt x="6584792" y="705645"/>
                </a:lnTo>
                <a:lnTo>
                  <a:pt x="6598108" y="702681"/>
                </a:lnTo>
                <a:lnTo>
                  <a:pt x="6610722" y="699154"/>
                </a:lnTo>
                <a:lnTo>
                  <a:pt x="6611111" y="698875"/>
                </a:lnTo>
                <a:lnTo>
                  <a:pt x="6511088" y="699053"/>
                </a:lnTo>
                <a:lnTo>
                  <a:pt x="6419129" y="701115"/>
                </a:lnTo>
                <a:lnTo>
                  <a:pt x="6433909" y="704342"/>
                </a:lnTo>
                <a:lnTo>
                  <a:pt x="6449029" y="707005"/>
                </a:lnTo>
                <a:lnTo>
                  <a:pt x="6464394" y="709106"/>
                </a:lnTo>
                <a:lnTo>
                  <a:pt x="6479909" y="710643"/>
                </a:lnTo>
                <a:lnTo>
                  <a:pt x="6495481" y="711618"/>
                </a:lnTo>
                <a:lnTo>
                  <a:pt x="6511015" y="712029"/>
                </a:lnTo>
                <a:lnTo>
                  <a:pt x="6526415" y="711878"/>
                </a:lnTo>
                <a:close/>
              </a:path>
              <a:path w="7648194" h="1466971">
                <a:moveTo>
                  <a:pt x="6611111" y="698875"/>
                </a:moveTo>
                <a:lnTo>
                  <a:pt x="6594763" y="690027"/>
                </a:lnTo>
                <a:lnTo>
                  <a:pt x="6581838" y="692833"/>
                </a:lnTo>
                <a:lnTo>
                  <a:pt x="6568396" y="695122"/>
                </a:lnTo>
                <a:lnTo>
                  <a:pt x="6554518" y="696891"/>
                </a:lnTo>
                <a:lnTo>
                  <a:pt x="6540286" y="698138"/>
                </a:lnTo>
                <a:lnTo>
                  <a:pt x="6525782" y="698859"/>
                </a:lnTo>
                <a:lnTo>
                  <a:pt x="6511088" y="699053"/>
                </a:lnTo>
                <a:lnTo>
                  <a:pt x="6611111" y="698875"/>
                </a:lnTo>
                <a:close/>
              </a:path>
              <a:path w="7648194" h="1466971">
                <a:moveTo>
                  <a:pt x="6511088" y="699053"/>
                </a:moveTo>
                <a:lnTo>
                  <a:pt x="6496286" y="698716"/>
                </a:lnTo>
                <a:lnTo>
                  <a:pt x="6481457" y="697846"/>
                </a:lnTo>
                <a:lnTo>
                  <a:pt x="6466684" y="696441"/>
                </a:lnTo>
                <a:lnTo>
                  <a:pt x="6452049" y="694497"/>
                </a:lnTo>
                <a:lnTo>
                  <a:pt x="6404784" y="697324"/>
                </a:lnTo>
                <a:lnTo>
                  <a:pt x="6419129" y="701115"/>
                </a:lnTo>
                <a:lnTo>
                  <a:pt x="6511088" y="699053"/>
                </a:lnTo>
                <a:close/>
              </a:path>
              <a:path w="7648194" h="1466971">
                <a:moveTo>
                  <a:pt x="6452049" y="694497"/>
                </a:moveTo>
                <a:lnTo>
                  <a:pt x="6437633" y="692012"/>
                </a:lnTo>
                <a:lnTo>
                  <a:pt x="6423519" y="688984"/>
                </a:lnTo>
                <a:lnTo>
                  <a:pt x="6377776" y="688053"/>
                </a:lnTo>
                <a:lnTo>
                  <a:pt x="6390968" y="692970"/>
                </a:lnTo>
                <a:lnTo>
                  <a:pt x="6404784" y="697324"/>
                </a:lnTo>
                <a:lnTo>
                  <a:pt x="6452049" y="694497"/>
                </a:lnTo>
                <a:close/>
              </a:path>
              <a:path w="7648194" h="1466971">
                <a:moveTo>
                  <a:pt x="6409788" y="685409"/>
                </a:moveTo>
                <a:lnTo>
                  <a:pt x="6396521" y="681286"/>
                </a:lnTo>
                <a:lnTo>
                  <a:pt x="6383802" y="676611"/>
                </a:lnTo>
                <a:lnTo>
                  <a:pt x="6353817" y="676619"/>
                </a:lnTo>
                <a:lnTo>
                  <a:pt x="6365302" y="682572"/>
                </a:lnTo>
                <a:lnTo>
                  <a:pt x="6377776" y="688053"/>
                </a:lnTo>
                <a:lnTo>
                  <a:pt x="6423519" y="688984"/>
                </a:lnTo>
                <a:lnTo>
                  <a:pt x="6409788" y="685409"/>
                </a:lnTo>
                <a:close/>
              </a:path>
              <a:path w="7648194" h="1466971">
                <a:moveTo>
                  <a:pt x="6353817" y="676619"/>
                </a:moveTo>
                <a:lnTo>
                  <a:pt x="6383802" y="676611"/>
                </a:lnTo>
                <a:lnTo>
                  <a:pt x="6371712" y="671382"/>
                </a:lnTo>
                <a:lnTo>
                  <a:pt x="6360332" y="665596"/>
                </a:lnTo>
                <a:lnTo>
                  <a:pt x="6352794" y="663823"/>
                </a:lnTo>
                <a:lnTo>
                  <a:pt x="6342888" y="669919"/>
                </a:lnTo>
                <a:lnTo>
                  <a:pt x="6353641" y="676527"/>
                </a:lnTo>
                <a:lnTo>
                  <a:pt x="6348221" y="676777"/>
                </a:lnTo>
                <a:lnTo>
                  <a:pt x="6354318" y="682873"/>
                </a:lnTo>
                <a:lnTo>
                  <a:pt x="6353817" y="676619"/>
                </a:lnTo>
                <a:close/>
              </a:path>
              <a:path w="7648194" h="1466971">
                <a:moveTo>
                  <a:pt x="6353641" y="676527"/>
                </a:moveTo>
                <a:lnTo>
                  <a:pt x="6342888" y="669919"/>
                </a:lnTo>
                <a:lnTo>
                  <a:pt x="6352794" y="663823"/>
                </a:lnTo>
                <a:lnTo>
                  <a:pt x="6360332" y="665596"/>
                </a:lnTo>
                <a:lnTo>
                  <a:pt x="6349745" y="659251"/>
                </a:lnTo>
                <a:lnTo>
                  <a:pt x="6341364" y="660775"/>
                </a:lnTo>
                <a:lnTo>
                  <a:pt x="6339840" y="665347"/>
                </a:lnTo>
                <a:lnTo>
                  <a:pt x="6340740" y="676154"/>
                </a:lnTo>
                <a:lnTo>
                  <a:pt x="6348221" y="676777"/>
                </a:lnTo>
                <a:lnTo>
                  <a:pt x="6353641" y="676527"/>
                </a:lnTo>
                <a:close/>
              </a:path>
              <a:path w="7648194" h="1466971">
                <a:moveTo>
                  <a:pt x="7014045" y="704376"/>
                </a:moveTo>
                <a:lnTo>
                  <a:pt x="7029511" y="703421"/>
                </a:lnTo>
                <a:lnTo>
                  <a:pt x="7044970" y="702390"/>
                </a:lnTo>
                <a:lnTo>
                  <a:pt x="7060424" y="701281"/>
                </a:lnTo>
                <a:lnTo>
                  <a:pt x="7075874" y="700092"/>
                </a:lnTo>
                <a:lnTo>
                  <a:pt x="7091318" y="698821"/>
                </a:lnTo>
                <a:lnTo>
                  <a:pt x="7106760" y="697465"/>
                </a:lnTo>
                <a:lnTo>
                  <a:pt x="6896220" y="696417"/>
                </a:lnTo>
                <a:lnTo>
                  <a:pt x="6890004" y="696589"/>
                </a:lnTo>
                <a:lnTo>
                  <a:pt x="6883146" y="703447"/>
                </a:lnTo>
                <a:lnTo>
                  <a:pt x="6883908" y="706495"/>
                </a:lnTo>
                <a:lnTo>
                  <a:pt x="7014045" y="704376"/>
                </a:lnTo>
                <a:close/>
              </a:path>
              <a:path w="7648194" h="1466971">
                <a:moveTo>
                  <a:pt x="7122199" y="696023"/>
                </a:moveTo>
                <a:lnTo>
                  <a:pt x="6936363" y="695130"/>
                </a:lnTo>
                <a:lnTo>
                  <a:pt x="6920921" y="695677"/>
                </a:lnTo>
                <a:lnTo>
                  <a:pt x="6905468" y="696162"/>
                </a:lnTo>
                <a:lnTo>
                  <a:pt x="6896220" y="696417"/>
                </a:lnTo>
                <a:lnTo>
                  <a:pt x="7106760" y="697465"/>
                </a:lnTo>
                <a:lnTo>
                  <a:pt x="7122199" y="696023"/>
                </a:lnTo>
                <a:close/>
              </a:path>
              <a:path w="7648194" h="1466971">
                <a:moveTo>
                  <a:pt x="7137635" y="694493"/>
                </a:moveTo>
                <a:lnTo>
                  <a:pt x="6982631" y="693106"/>
                </a:lnTo>
                <a:lnTo>
                  <a:pt x="6967217" y="693847"/>
                </a:lnTo>
                <a:lnTo>
                  <a:pt x="6951795" y="694521"/>
                </a:lnTo>
                <a:lnTo>
                  <a:pt x="6936363" y="695130"/>
                </a:lnTo>
                <a:lnTo>
                  <a:pt x="7122199" y="696023"/>
                </a:lnTo>
                <a:lnTo>
                  <a:pt x="7137635" y="694493"/>
                </a:lnTo>
                <a:close/>
              </a:path>
              <a:path w="7648194" h="1466971">
                <a:moveTo>
                  <a:pt x="7153070" y="692872"/>
                </a:moveTo>
                <a:lnTo>
                  <a:pt x="7168505" y="691159"/>
                </a:lnTo>
                <a:lnTo>
                  <a:pt x="7013433" y="691413"/>
                </a:lnTo>
                <a:lnTo>
                  <a:pt x="6998036" y="692295"/>
                </a:lnTo>
                <a:lnTo>
                  <a:pt x="6982631" y="693106"/>
                </a:lnTo>
                <a:lnTo>
                  <a:pt x="7137635" y="694493"/>
                </a:lnTo>
                <a:lnTo>
                  <a:pt x="7153070" y="692872"/>
                </a:lnTo>
                <a:close/>
              </a:path>
              <a:path w="7648194" h="1466971">
                <a:moveTo>
                  <a:pt x="6905546" y="709118"/>
                </a:moveTo>
                <a:lnTo>
                  <a:pt x="6921076" y="708634"/>
                </a:lnTo>
                <a:lnTo>
                  <a:pt x="6936595" y="708089"/>
                </a:lnTo>
                <a:lnTo>
                  <a:pt x="6952103" y="707481"/>
                </a:lnTo>
                <a:lnTo>
                  <a:pt x="6967602" y="706808"/>
                </a:lnTo>
                <a:lnTo>
                  <a:pt x="6883908" y="706495"/>
                </a:lnTo>
                <a:lnTo>
                  <a:pt x="6886194" y="709543"/>
                </a:lnTo>
                <a:lnTo>
                  <a:pt x="6890004" y="709543"/>
                </a:lnTo>
                <a:lnTo>
                  <a:pt x="6905546" y="709118"/>
                </a:lnTo>
                <a:close/>
              </a:path>
              <a:path w="7648194" h="1466971">
                <a:moveTo>
                  <a:pt x="6983091" y="706068"/>
                </a:moveTo>
                <a:lnTo>
                  <a:pt x="6998572" y="705258"/>
                </a:lnTo>
                <a:lnTo>
                  <a:pt x="7014045" y="704376"/>
                </a:lnTo>
                <a:lnTo>
                  <a:pt x="6883908" y="706495"/>
                </a:lnTo>
                <a:lnTo>
                  <a:pt x="6967602" y="706808"/>
                </a:lnTo>
                <a:lnTo>
                  <a:pt x="6983091" y="706068"/>
                </a:lnTo>
                <a:close/>
              </a:path>
              <a:path w="7648194" h="1466971">
                <a:moveTo>
                  <a:pt x="6890004" y="696589"/>
                </a:moveTo>
                <a:lnTo>
                  <a:pt x="6896220" y="696417"/>
                </a:lnTo>
                <a:lnTo>
                  <a:pt x="6884563" y="620555"/>
                </a:lnTo>
                <a:lnTo>
                  <a:pt x="6883146" y="703447"/>
                </a:lnTo>
                <a:lnTo>
                  <a:pt x="6890004" y="696589"/>
                </a:lnTo>
                <a:close/>
              </a:path>
              <a:path w="7648194" h="1466971">
                <a:moveTo>
                  <a:pt x="6897623" y="614293"/>
                </a:moveTo>
                <a:lnTo>
                  <a:pt x="6897623" y="610483"/>
                </a:lnTo>
                <a:lnTo>
                  <a:pt x="6820661" y="613531"/>
                </a:lnTo>
                <a:lnTo>
                  <a:pt x="6884669" y="614293"/>
                </a:lnTo>
                <a:lnTo>
                  <a:pt x="6891527" y="620389"/>
                </a:lnTo>
                <a:lnTo>
                  <a:pt x="6897623" y="614293"/>
                </a:lnTo>
                <a:close/>
              </a:path>
              <a:path w="7648194" h="1466971">
                <a:moveTo>
                  <a:pt x="6884563" y="620555"/>
                </a:moveTo>
                <a:lnTo>
                  <a:pt x="6832854" y="616579"/>
                </a:lnTo>
                <a:lnTo>
                  <a:pt x="6826758" y="621151"/>
                </a:lnTo>
                <a:lnTo>
                  <a:pt x="6831730" y="621151"/>
                </a:lnTo>
                <a:lnTo>
                  <a:pt x="6859523" y="621151"/>
                </a:lnTo>
                <a:lnTo>
                  <a:pt x="6884563" y="620555"/>
                </a:lnTo>
                <a:close/>
              </a:path>
              <a:path w="7648194" h="1466971">
                <a:moveTo>
                  <a:pt x="5893308" y="624961"/>
                </a:moveTo>
                <a:lnTo>
                  <a:pt x="5898642" y="623437"/>
                </a:lnTo>
                <a:lnTo>
                  <a:pt x="5891021" y="615817"/>
                </a:lnTo>
                <a:lnTo>
                  <a:pt x="5735372" y="616767"/>
                </a:lnTo>
                <a:lnTo>
                  <a:pt x="5756620" y="619389"/>
                </a:lnTo>
                <a:lnTo>
                  <a:pt x="5777836" y="621892"/>
                </a:lnTo>
                <a:lnTo>
                  <a:pt x="5799016" y="624263"/>
                </a:lnTo>
                <a:lnTo>
                  <a:pt x="5820156" y="626485"/>
                </a:lnTo>
                <a:lnTo>
                  <a:pt x="5887486" y="626216"/>
                </a:lnTo>
                <a:lnTo>
                  <a:pt x="5886449" y="629533"/>
                </a:lnTo>
                <a:lnTo>
                  <a:pt x="5898642" y="633343"/>
                </a:lnTo>
                <a:lnTo>
                  <a:pt x="5893308" y="624961"/>
                </a:lnTo>
                <a:close/>
              </a:path>
              <a:path w="7648194" h="1466971">
                <a:moveTo>
                  <a:pt x="5901095" y="625982"/>
                </a:moveTo>
                <a:lnTo>
                  <a:pt x="5903214" y="619627"/>
                </a:lnTo>
                <a:lnTo>
                  <a:pt x="5903214" y="615055"/>
                </a:lnTo>
                <a:lnTo>
                  <a:pt x="5871024" y="614828"/>
                </a:lnTo>
                <a:lnTo>
                  <a:pt x="5858430" y="615235"/>
                </a:lnTo>
                <a:lnTo>
                  <a:pt x="5891021" y="615817"/>
                </a:lnTo>
                <a:lnTo>
                  <a:pt x="5898642" y="623437"/>
                </a:lnTo>
                <a:lnTo>
                  <a:pt x="5893308" y="624961"/>
                </a:lnTo>
                <a:lnTo>
                  <a:pt x="5898642" y="633343"/>
                </a:lnTo>
                <a:lnTo>
                  <a:pt x="5901095" y="625982"/>
                </a:lnTo>
                <a:close/>
              </a:path>
              <a:path w="7648194" h="1466971">
                <a:moveTo>
                  <a:pt x="5900166" y="611245"/>
                </a:moveTo>
                <a:lnTo>
                  <a:pt x="5895594" y="611245"/>
                </a:lnTo>
                <a:lnTo>
                  <a:pt x="5883552" y="613544"/>
                </a:lnTo>
                <a:lnTo>
                  <a:pt x="5871024" y="614828"/>
                </a:lnTo>
                <a:lnTo>
                  <a:pt x="5903214" y="615055"/>
                </a:lnTo>
                <a:lnTo>
                  <a:pt x="5900166" y="611245"/>
                </a:lnTo>
                <a:close/>
              </a:path>
              <a:path w="7648194" h="1466971">
                <a:moveTo>
                  <a:pt x="6172199" y="570859"/>
                </a:moveTo>
                <a:lnTo>
                  <a:pt x="6169151" y="567811"/>
                </a:lnTo>
                <a:lnTo>
                  <a:pt x="6166104" y="567811"/>
                </a:lnTo>
                <a:lnTo>
                  <a:pt x="6107430" y="568573"/>
                </a:lnTo>
                <a:lnTo>
                  <a:pt x="6106090" y="573884"/>
                </a:lnTo>
                <a:lnTo>
                  <a:pt x="6172199" y="570859"/>
                </a:lnTo>
                <a:close/>
              </a:path>
              <a:path w="7648194" h="1466971">
                <a:moveTo>
                  <a:pt x="6072377" y="653155"/>
                </a:moveTo>
                <a:lnTo>
                  <a:pt x="6073691" y="647901"/>
                </a:lnTo>
                <a:lnTo>
                  <a:pt x="5986271" y="637153"/>
                </a:lnTo>
                <a:lnTo>
                  <a:pt x="5898642" y="633343"/>
                </a:lnTo>
                <a:lnTo>
                  <a:pt x="5886449" y="629533"/>
                </a:lnTo>
                <a:lnTo>
                  <a:pt x="5886449" y="633343"/>
                </a:lnTo>
                <a:lnTo>
                  <a:pt x="5887973" y="636391"/>
                </a:lnTo>
                <a:lnTo>
                  <a:pt x="5891784" y="637915"/>
                </a:lnTo>
                <a:lnTo>
                  <a:pt x="5984747" y="650107"/>
                </a:lnTo>
                <a:lnTo>
                  <a:pt x="6077712" y="661537"/>
                </a:lnTo>
                <a:lnTo>
                  <a:pt x="6072377" y="653155"/>
                </a:lnTo>
                <a:close/>
              </a:path>
              <a:path w="7648194" h="1466971">
                <a:moveTo>
                  <a:pt x="5874916" y="627716"/>
                </a:moveTo>
                <a:lnTo>
                  <a:pt x="5887486" y="626216"/>
                </a:lnTo>
                <a:lnTo>
                  <a:pt x="5820156" y="626485"/>
                </a:lnTo>
                <a:lnTo>
                  <a:pt x="5822889" y="626658"/>
                </a:lnTo>
                <a:lnTo>
                  <a:pt x="5834916" y="627410"/>
                </a:lnTo>
                <a:lnTo>
                  <a:pt x="5848009" y="628027"/>
                </a:lnTo>
                <a:lnTo>
                  <a:pt x="5861550" y="628225"/>
                </a:lnTo>
                <a:lnTo>
                  <a:pt x="5874916" y="627716"/>
                </a:lnTo>
                <a:close/>
              </a:path>
              <a:path w="7648194" h="1466971">
                <a:moveTo>
                  <a:pt x="5891021" y="615817"/>
                </a:moveTo>
                <a:lnTo>
                  <a:pt x="5858430" y="615235"/>
                </a:lnTo>
                <a:lnTo>
                  <a:pt x="5845800" y="614999"/>
                </a:lnTo>
                <a:lnTo>
                  <a:pt x="5833160" y="614353"/>
                </a:lnTo>
                <a:lnTo>
                  <a:pt x="5714096" y="614041"/>
                </a:lnTo>
                <a:lnTo>
                  <a:pt x="5735372" y="616767"/>
                </a:lnTo>
                <a:lnTo>
                  <a:pt x="5891021" y="615817"/>
                </a:lnTo>
                <a:close/>
              </a:path>
              <a:path w="7648194" h="1466971">
                <a:moveTo>
                  <a:pt x="5820539" y="613532"/>
                </a:moveTo>
                <a:lnTo>
                  <a:pt x="5807964" y="612769"/>
                </a:lnTo>
                <a:lnTo>
                  <a:pt x="5787368" y="610237"/>
                </a:lnTo>
                <a:lnTo>
                  <a:pt x="5766773" y="607633"/>
                </a:lnTo>
                <a:lnTo>
                  <a:pt x="5746176" y="604967"/>
                </a:lnTo>
                <a:lnTo>
                  <a:pt x="5725578" y="602245"/>
                </a:lnTo>
                <a:lnTo>
                  <a:pt x="5704980" y="599476"/>
                </a:lnTo>
                <a:lnTo>
                  <a:pt x="5628788" y="602401"/>
                </a:lnTo>
                <a:lnTo>
                  <a:pt x="5650138" y="605392"/>
                </a:lnTo>
                <a:lnTo>
                  <a:pt x="5671475" y="608339"/>
                </a:lnTo>
                <a:lnTo>
                  <a:pt x="5692796" y="611227"/>
                </a:lnTo>
                <a:lnTo>
                  <a:pt x="5714096" y="614041"/>
                </a:lnTo>
                <a:lnTo>
                  <a:pt x="5833160" y="614353"/>
                </a:lnTo>
                <a:lnTo>
                  <a:pt x="5820539" y="613532"/>
                </a:lnTo>
                <a:close/>
              </a:path>
              <a:path w="7648194" h="1466971">
                <a:moveTo>
                  <a:pt x="5704980" y="599476"/>
                </a:moveTo>
                <a:lnTo>
                  <a:pt x="5684380" y="596669"/>
                </a:lnTo>
                <a:lnTo>
                  <a:pt x="5663778" y="593831"/>
                </a:lnTo>
                <a:lnTo>
                  <a:pt x="5643175" y="590972"/>
                </a:lnTo>
                <a:lnTo>
                  <a:pt x="5622569" y="588098"/>
                </a:lnTo>
                <a:lnTo>
                  <a:pt x="5601962" y="585218"/>
                </a:lnTo>
                <a:lnTo>
                  <a:pt x="5581352" y="582341"/>
                </a:lnTo>
                <a:lnTo>
                  <a:pt x="5560739" y="579474"/>
                </a:lnTo>
                <a:lnTo>
                  <a:pt x="5540124" y="576626"/>
                </a:lnTo>
                <a:lnTo>
                  <a:pt x="5519505" y="573805"/>
                </a:lnTo>
                <a:lnTo>
                  <a:pt x="5498884" y="571019"/>
                </a:lnTo>
                <a:lnTo>
                  <a:pt x="5391150" y="570097"/>
                </a:lnTo>
                <a:lnTo>
                  <a:pt x="5394198" y="570859"/>
                </a:lnTo>
                <a:lnTo>
                  <a:pt x="5415433" y="573351"/>
                </a:lnTo>
                <a:lnTo>
                  <a:pt x="5436699" y="575962"/>
                </a:lnTo>
                <a:lnTo>
                  <a:pt x="5457990" y="578679"/>
                </a:lnTo>
                <a:lnTo>
                  <a:pt x="5479304" y="581486"/>
                </a:lnTo>
                <a:lnTo>
                  <a:pt x="5500635" y="584367"/>
                </a:lnTo>
                <a:lnTo>
                  <a:pt x="5521981" y="587309"/>
                </a:lnTo>
                <a:lnTo>
                  <a:pt x="5543337" y="590296"/>
                </a:lnTo>
                <a:lnTo>
                  <a:pt x="5564700" y="593314"/>
                </a:lnTo>
                <a:lnTo>
                  <a:pt x="5586065" y="596348"/>
                </a:lnTo>
                <a:lnTo>
                  <a:pt x="5607429" y="599382"/>
                </a:lnTo>
                <a:lnTo>
                  <a:pt x="5628788" y="602401"/>
                </a:lnTo>
                <a:lnTo>
                  <a:pt x="5704980" y="599476"/>
                </a:lnTo>
                <a:close/>
              </a:path>
              <a:path w="7648194" h="1466971">
                <a:moveTo>
                  <a:pt x="5478259" y="568277"/>
                </a:moveTo>
                <a:lnTo>
                  <a:pt x="5457630" y="565586"/>
                </a:lnTo>
                <a:lnTo>
                  <a:pt x="5388102" y="566287"/>
                </a:lnTo>
                <a:lnTo>
                  <a:pt x="5391150" y="570097"/>
                </a:lnTo>
                <a:lnTo>
                  <a:pt x="5498884" y="571019"/>
                </a:lnTo>
                <a:lnTo>
                  <a:pt x="5478259" y="568277"/>
                </a:lnTo>
                <a:close/>
              </a:path>
              <a:path w="7648194" h="1466971">
                <a:moveTo>
                  <a:pt x="6171438" y="573907"/>
                </a:moveTo>
                <a:lnTo>
                  <a:pt x="6158484" y="573907"/>
                </a:lnTo>
                <a:lnTo>
                  <a:pt x="6164580" y="580765"/>
                </a:lnTo>
                <a:lnTo>
                  <a:pt x="6164580" y="658489"/>
                </a:lnTo>
                <a:lnTo>
                  <a:pt x="6170006" y="659072"/>
                </a:lnTo>
                <a:lnTo>
                  <a:pt x="6171438" y="573907"/>
                </a:lnTo>
                <a:close/>
              </a:path>
              <a:path w="7648194" h="1466971">
                <a:moveTo>
                  <a:pt x="6353556" y="686683"/>
                </a:moveTo>
                <a:lnTo>
                  <a:pt x="6341364" y="683635"/>
                </a:lnTo>
                <a:lnTo>
                  <a:pt x="6340740" y="676154"/>
                </a:lnTo>
                <a:lnTo>
                  <a:pt x="6255258" y="681349"/>
                </a:lnTo>
                <a:lnTo>
                  <a:pt x="6300977" y="685921"/>
                </a:lnTo>
                <a:lnTo>
                  <a:pt x="6347460" y="689731"/>
                </a:lnTo>
                <a:lnTo>
                  <a:pt x="6348984" y="689731"/>
                </a:lnTo>
                <a:lnTo>
                  <a:pt x="6353556" y="686683"/>
                </a:lnTo>
                <a:close/>
              </a:path>
              <a:path w="7648194" h="1466971">
                <a:moveTo>
                  <a:pt x="6354318" y="682873"/>
                </a:moveTo>
                <a:lnTo>
                  <a:pt x="6348221" y="676777"/>
                </a:lnTo>
                <a:lnTo>
                  <a:pt x="6340740" y="676154"/>
                </a:lnTo>
                <a:lnTo>
                  <a:pt x="6341364" y="683635"/>
                </a:lnTo>
                <a:lnTo>
                  <a:pt x="6353556" y="686683"/>
                </a:lnTo>
                <a:lnTo>
                  <a:pt x="6354318" y="682873"/>
                </a:lnTo>
                <a:close/>
              </a:path>
              <a:path w="7648194" h="1466971">
                <a:moveTo>
                  <a:pt x="6340740" y="676154"/>
                </a:moveTo>
                <a:lnTo>
                  <a:pt x="6302501" y="672967"/>
                </a:lnTo>
                <a:lnTo>
                  <a:pt x="6256782" y="668395"/>
                </a:lnTo>
                <a:lnTo>
                  <a:pt x="6159245" y="670681"/>
                </a:lnTo>
                <a:lnTo>
                  <a:pt x="6163056" y="671443"/>
                </a:lnTo>
                <a:lnTo>
                  <a:pt x="6255258" y="681349"/>
                </a:lnTo>
                <a:lnTo>
                  <a:pt x="6340740" y="676154"/>
                </a:lnTo>
                <a:close/>
              </a:path>
              <a:path w="7648194" h="1466971">
                <a:moveTo>
                  <a:pt x="6256782" y="668395"/>
                </a:moveTo>
                <a:lnTo>
                  <a:pt x="6169914" y="664585"/>
                </a:lnTo>
                <a:lnTo>
                  <a:pt x="6156960" y="664585"/>
                </a:lnTo>
                <a:lnTo>
                  <a:pt x="6156960" y="667633"/>
                </a:lnTo>
                <a:lnTo>
                  <a:pt x="6159245" y="670681"/>
                </a:lnTo>
                <a:lnTo>
                  <a:pt x="6256782" y="668395"/>
                </a:lnTo>
                <a:close/>
              </a:path>
              <a:path w="7648194" h="1466971">
                <a:moveTo>
                  <a:pt x="7282434" y="470275"/>
                </a:moveTo>
                <a:lnTo>
                  <a:pt x="7280909" y="464941"/>
                </a:lnTo>
                <a:lnTo>
                  <a:pt x="7267194" y="464941"/>
                </a:lnTo>
                <a:lnTo>
                  <a:pt x="7268717" y="468751"/>
                </a:lnTo>
                <a:lnTo>
                  <a:pt x="7268717" y="467989"/>
                </a:lnTo>
                <a:lnTo>
                  <a:pt x="7269480" y="471799"/>
                </a:lnTo>
                <a:lnTo>
                  <a:pt x="7282434" y="470275"/>
                </a:lnTo>
                <a:close/>
              </a:path>
              <a:path w="7648194" h="1466971">
                <a:moveTo>
                  <a:pt x="7280909" y="464179"/>
                </a:moveTo>
                <a:lnTo>
                  <a:pt x="7267194" y="464179"/>
                </a:lnTo>
                <a:lnTo>
                  <a:pt x="7267194" y="464941"/>
                </a:lnTo>
                <a:lnTo>
                  <a:pt x="7280909" y="464941"/>
                </a:lnTo>
                <a:lnTo>
                  <a:pt x="7280909" y="464179"/>
                </a:lnTo>
                <a:close/>
              </a:path>
              <a:path w="7648194" h="1466971">
                <a:moveTo>
                  <a:pt x="7582661" y="614293"/>
                </a:moveTo>
                <a:lnTo>
                  <a:pt x="7584186" y="612007"/>
                </a:lnTo>
                <a:lnTo>
                  <a:pt x="7584948" y="608959"/>
                </a:lnTo>
                <a:lnTo>
                  <a:pt x="7576565" y="602101"/>
                </a:lnTo>
                <a:lnTo>
                  <a:pt x="7572535" y="603177"/>
                </a:lnTo>
                <a:lnTo>
                  <a:pt x="7571994" y="607435"/>
                </a:lnTo>
                <a:lnTo>
                  <a:pt x="7544626" y="610510"/>
                </a:lnTo>
                <a:lnTo>
                  <a:pt x="7528606" y="614556"/>
                </a:lnTo>
                <a:lnTo>
                  <a:pt x="7579613" y="615055"/>
                </a:lnTo>
                <a:lnTo>
                  <a:pt x="7582661" y="614293"/>
                </a:lnTo>
                <a:close/>
              </a:path>
              <a:path w="7648194" h="1466971">
                <a:moveTo>
                  <a:pt x="7631341" y="243961"/>
                </a:moveTo>
                <a:lnTo>
                  <a:pt x="7627888" y="243961"/>
                </a:lnTo>
                <a:lnTo>
                  <a:pt x="7584948" y="608959"/>
                </a:lnTo>
                <a:lnTo>
                  <a:pt x="7631341" y="243961"/>
                </a:lnTo>
                <a:close/>
              </a:path>
              <a:path w="7648194" h="1466971">
                <a:moveTo>
                  <a:pt x="7287094" y="675741"/>
                </a:moveTo>
                <a:lnTo>
                  <a:pt x="7303501" y="673183"/>
                </a:lnTo>
                <a:lnTo>
                  <a:pt x="7319893" y="670534"/>
                </a:lnTo>
                <a:lnTo>
                  <a:pt x="7336271" y="667792"/>
                </a:lnTo>
                <a:lnTo>
                  <a:pt x="7260698" y="666499"/>
                </a:lnTo>
                <a:lnTo>
                  <a:pt x="7252715" y="667633"/>
                </a:lnTo>
                <a:lnTo>
                  <a:pt x="7246619" y="672967"/>
                </a:lnTo>
                <a:lnTo>
                  <a:pt x="7247382" y="677539"/>
                </a:lnTo>
                <a:lnTo>
                  <a:pt x="7287094" y="675741"/>
                </a:lnTo>
                <a:close/>
              </a:path>
              <a:path w="7648194" h="1466971">
                <a:moveTo>
                  <a:pt x="7352632" y="664958"/>
                </a:moveTo>
                <a:lnTo>
                  <a:pt x="7368976" y="662029"/>
                </a:lnTo>
                <a:lnTo>
                  <a:pt x="7385304" y="659007"/>
                </a:lnTo>
                <a:lnTo>
                  <a:pt x="7401613" y="655888"/>
                </a:lnTo>
                <a:lnTo>
                  <a:pt x="7417903" y="652674"/>
                </a:lnTo>
                <a:lnTo>
                  <a:pt x="7434174" y="649363"/>
                </a:lnTo>
                <a:lnTo>
                  <a:pt x="7383205" y="646292"/>
                </a:lnTo>
                <a:lnTo>
                  <a:pt x="7366940" y="649308"/>
                </a:lnTo>
                <a:lnTo>
                  <a:pt x="7350659" y="652223"/>
                </a:lnTo>
                <a:lnTo>
                  <a:pt x="7334364" y="655038"/>
                </a:lnTo>
                <a:lnTo>
                  <a:pt x="7318055" y="657754"/>
                </a:lnTo>
                <a:lnTo>
                  <a:pt x="7301734" y="660371"/>
                </a:lnTo>
                <a:lnTo>
                  <a:pt x="7285403" y="662889"/>
                </a:lnTo>
                <a:lnTo>
                  <a:pt x="7269063" y="665310"/>
                </a:lnTo>
                <a:lnTo>
                  <a:pt x="7260698" y="666499"/>
                </a:lnTo>
                <a:lnTo>
                  <a:pt x="7336271" y="667792"/>
                </a:lnTo>
                <a:lnTo>
                  <a:pt x="7352632" y="664958"/>
                </a:lnTo>
                <a:close/>
              </a:path>
              <a:path w="7648194" h="1466971">
                <a:moveTo>
                  <a:pt x="7450424" y="645953"/>
                </a:moveTo>
                <a:lnTo>
                  <a:pt x="7466654" y="642445"/>
                </a:lnTo>
                <a:lnTo>
                  <a:pt x="7482861" y="638838"/>
                </a:lnTo>
                <a:lnTo>
                  <a:pt x="7499047" y="635130"/>
                </a:lnTo>
                <a:lnTo>
                  <a:pt x="7515209" y="631320"/>
                </a:lnTo>
                <a:lnTo>
                  <a:pt x="7531348" y="627409"/>
                </a:lnTo>
                <a:lnTo>
                  <a:pt x="7547462" y="623395"/>
                </a:lnTo>
                <a:lnTo>
                  <a:pt x="7563551" y="619277"/>
                </a:lnTo>
                <a:lnTo>
                  <a:pt x="7579613" y="615055"/>
                </a:lnTo>
                <a:lnTo>
                  <a:pt x="7512555" y="618497"/>
                </a:lnTo>
                <a:lnTo>
                  <a:pt x="7496475" y="622333"/>
                </a:lnTo>
                <a:lnTo>
                  <a:pt x="7480366" y="626064"/>
                </a:lnTo>
                <a:lnTo>
                  <a:pt x="7464230" y="629692"/>
                </a:lnTo>
                <a:lnTo>
                  <a:pt x="7448070" y="633217"/>
                </a:lnTo>
                <a:lnTo>
                  <a:pt x="7431885" y="636639"/>
                </a:lnTo>
                <a:lnTo>
                  <a:pt x="7415679" y="639958"/>
                </a:lnTo>
                <a:lnTo>
                  <a:pt x="7399451" y="643176"/>
                </a:lnTo>
                <a:lnTo>
                  <a:pt x="7383205" y="646292"/>
                </a:lnTo>
                <a:lnTo>
                  <a:pt x="7434174" y="649363"/>
                </a:lnTo>
                <a:lnTo>
                  <a:pt x="7450424" y="645953"/>
                </a:lnTo>
                <a:close/>
              </a:path>
              <a:path w="7648194" h="1466971">
                <a:moveTo>
                  <a:pt x="7571994" y="607435"/>
                </a:moveTo>
                <a:lnTo>
                  <a:pt x="7572535" y="603177"/>
                </a:lnTo>
                <a:lnTo>
                  <a:pt x="7560613" y="606359"/>
                </a:lnTo>
                <a:lnTo>
                  <a:pt x="7544626" y="610510"/>
                </a:lnTo>
                <a:lnTo>
                  <a:pt x="7571994" y="607435"/>
                </a:lnTo>
                <a:close/>
              </a:path>
              <a:path w="7648194" h="1466971">
                <a:moveTo>
                  <a:pt x="7270673" y="678209"/>
                </a:moveTo>
                <a:lnTo>
                  <a:pt x="7287094" y="675741"/>
                </a:lnTo>
                <a:lnTo>
                  <a:pt x="7247382" y="677539"/>
                </a:lnTo>
                <a:lnTo>
                  <a:pt x="7250430" y="679825"/>
                </a:lnTo>
                <a:lnTo>
                  <a:pt x="7254240" y="680587"/>
                </a:lnTo>
                <a:lnTo>
                  <a:pt x="7270673" y="678209"/>
                </a:lnTo>
                <a:close/>
              </a:path>
              <a:path w="7648194" h="1466971">
                <a:moveTo>
                  <a:pt x="7252715" y="667633"/>
                </a:moveTo>
                <a:lnTo>
                  <a:pt x="7260698" y="666499"/>
                </a:lnTo>
                <a:lnTo>
                  <a:pt x="7280909" y="509137"/>
                </a:lnTo>
                <a:lnTo>
                  <a:pt x="7282434" y="490849"/>
                </a:lnTo>
                <a:lnTo>
                  <a:pt x="7268717" y="498469"/>
                </a:lnTo>
                <a:lnTo>
                  <a:pt x="7267956" y="507613"/>
                </a:lnTo>
                <a:lnTo>
                  <a:pt x="7246619" y="672967"/>
                </a:lnTo>
                <a:lnTo>
                  <a:pt x="7252715" y="667633"/>
                </a:lnTo>
                <a:close/>
              </a:path>
              <a:path w="7648194" h="1466971">
                <a:moveTo>
                  <a:pt x="7282434" y="490849"/>
                </a:moveTo>
                <a:lnTo>
                  <a:pt x="7283196" y="483229"/>
                </a:lnTo>
                <a:lnTo>
                  <a:pt x="7282434" y="476371"/>
                </a:lnTo>
                <a:lnTo>
                  <a:pt x="7269480" y="471799"/>
                </a:lnTo>
                <a:lnTo>
                  <a:pt x="7269480" y="476371"/>
                </a:lnTo>
                <a:lnTo>
                  <a:pt x="7270242" y="483229"/>
                </a:lnTo>
                <a:lnTo>
                  <a:pt x="7269480" y="490087"/>
                </a:lnTo>
                <a:lnTo>
                  <a:pt x="7268717" y="498469"/>
                </a:lnTo>
                <a:lnTo>
                  <a:pt x="7282434" y="490849"/>
                </a:lnTo>
                <a:close/>
              </a:path>
              <a:path w="7648194" h="1466971">
                <a:moveTo>
                  <a:pt x="4988157" y="514763"/>
                </a:moveTo>
                <a:lnTo>
                  <a:pt x="4959564" y="512576"/>
                </a:lnTo>
                <a:lnTo>
                  <a:pt x="4930961" y="510519"/>
                </a:lnTo>
                <a:lnTo>
                  <a:pt x="4902349" y="508594"/>
                </a:lnTo>
                <a:lnTo>
                  <a:pt x="4873728" y="506804"/>
                </a:lnTo>
                <a:lnTo>
                  <a:pt x="4736592" y="507613"/>
                </a:lnTo>
                <a:lnTo>
                  <a:pt x="4724400" y="509137"/>
                </a:lnTo>
                <a:lnTo>
                  <a:pt x="4726686" y="512185"/>
                </a:lnTo>
                <a:lnTo>
                  <a:pt x="4730495" y="512947"/>
                </a:lnTo>
                <a:lnTo>
                  <a:pt x="4759219" y="514002"/>
                </a:lnTo>
                <a:lnTo>
                  <a:pt x="4787892" y="515207"/>
                </a:lnTo>
                <a:lnTo>
                  <a:pt x="4988157" y="514763"/>
                </a:lnTo>
                <a:close/>
              </a:path>
              <a:path w="7648194" h="1466971">
                <a:moveTo>
                  <a:pt x="4873728" y="506804"/>
                </a:moveTo>
                <a:lnTo>
                  <a:pt x="4845098" y="505153"/>
                </a:lnTo>
                <a:lnTo>
                  <a:pt x="4816460" y="503643"/>
                </a:lnTo>
                <a:lnTo>
                  <a:pt x="4787813" y="502278"/>
                </a:lnTo>
                <a:lnTo>
                  <a:pt x="4759158" y="501060"/>
                </a:lnTo>
                <a:lnTo>
                  <a:pt x="4737524" y="500255"/>
                </a:lnTo>
                <a:lnTo>
                  <a:pt x="4736592" y="507613"/>
                </a:lnTo>
                <a:lnTo>
                  <a:pt x="4873728" y="506804"/>
                </a:lnTo>
                <a:close/>
              </a:path>
              <a:path w="7648194" h="1466971">
                <a:moveTo>
                  <a:pt x="5307330" y="557143"/>
                </a:moveTo>
                <a:lnTo>
                  <a:pt x="5307330" y="553333"/>
                </a:lnTo>
                <a:lnTo>
                  <a:pt x="5271942" y="555991"/>
                </a:lnTo>
                <a:lnTo>
                  <a:pt x="5300471" y="559429"/>
                </a:lnTo>
                <a:lnTo>
                  <a:pt x="5303520" y="559429"/>
                </a:lnTo>
                <a:lnTo>
                  <a:pt x="5307330" y="557143"/>
                </a:lnTo>
                <a:close/>
              </a:path>
              <a:path w="7648194" h="1466971">
                <a:moveTo>
                  <a:pt x="5294376" y="551809"/>
                </a:moveTo>
                <a:lnTo>
                  <a:pt x="5273521" y="543068"/>
                </a:lnTo>
                <a:lnTo>
                  <a:pt x="5245035" y="539757"/>
                </a:lnTo>
                <a:lnTo>
                  <a:pt x="5216537" y="536544"/>
                </a:lnTo>
                <a:lnTo>
                  <a:pt x="5188027" y="533433"/>
                </a:lnTo>
                <a:lnTo>
                  <a:pt x="5159506" y="530427"/>
                </a:lnTo>
                <a:lnTo>
                  <a:pt x="4987563" y="527610"/>
                </a:lnTo>
                <a:lnTo>
                  <a:pt x="5015993" y="529916"/>
                </a:lnTo>
                <a:lnTo>
                  <a:pt x="5044413" y="532347"/>
                </a:lnTo>
                <a:lnTo>
                  <a:pt x="5072827" y="534902"/>
                </a:lnTo>
                <a:lnTo>
                  <a:pt x="5101239" y="537576"/>
                </a:lnTo>
                <a:lnTo>
                  <a:pt x="5129656" y="540368"/>
                </a:lnTo>
                <a:lnTo>
                  <a:pt x="5158079" y="543274"/>
                </a:lnTo>
                <a:lnTo>
                  <a:pt x="5186515" y="546292"/>
                </a:lnTo>
                <a:lnTo>
                  <a:pt x="5214968" y="549419"/>
                </a:lnTo>
                <a:lnTo>
                  <a:pt x="5243442" y="552653"/>
                </a:lnTo>
                <a:lnTo>
                  <a:pt x="5294376" y="551809"/>
                </a:lnTo>
                <a:close/>
              </a:path>
              <a:path w="7648194" h="1466971">
                <a:moveTo>
                  <a:pt x="5130974" y="527529"/>
                </a:moveTo>
                <a:lnTo>
                  <a:pt x="5102432" y="524742"/>
                </a:lnTo>
                <a:lnTo>
                  <a:pt x="5073878" y="522068"/>
                </a:lnTo>
                <a:lnTo>
                  <a:pt x="4873652" y="519694"/>
                </a:lnTo>
                <a:lnTo>
                  <a:pt x="4902168" y="521471"/>
                </a:lnTo>
                <a:lnTo>
                  <a:pt x="4930655" y="523384"/>
                </a:lnTo>
                <a:lnTo>
                  <a:pt x="4959119" y="525432"/>
                </a:lnTo>
                <a:lnTo>
                  <a:pt x="4987563" y="527610"/>
                </a:lnTo>
                <a:lnTo>
                  <a:pt x="5159506" y="530427"/>
                </a:lnTo>
                <a:lnTo>
                  <a:pt x="5130974" y="527529"/>
                </a:lnTo>
                <a:close/>
              </a:path>
              <a:path w="7648194" h="1466971">
                <a:moveTo>
                  <a:pt x="5045315" y="519512"/>
                </a:moveTo>
                <a:lnTo>
                  <a:pt x="5016741" y="517076"/>
                </a:lnTo>
                <a:lnTo>
                  <a:pt x="4787892" y="515207"/>
                </a:lnTo>
                <a:lnTo>
                  <a:pt x="4816519" y="516559"/>
                </a:lnTo>
                <a:lnTo>
                  <a:pt x="4845104" y="518055"/>
                </a:lnTo>
                <a:lnTo>
                  <a:pt x="4873652" y="519694"/>
                </a:lnTo>
                <a:lnTo>
                  <a:pt x="5073878" y="522068"/>
                </a:lnTo>
                <a:lnTo>
                  <a:pt x="5045315" y="519512"/>
                </a:lnTo>
                <a:close/>
              </a:path>
              <a:path w="7648194" h="1466971">
                <a:moveTo>
                  <a:pt x="4488180" y="512947"/>
                </a:moveTo>
                <a:lnTo>
                  <a:pt x="4491228" y="512185"/>
                </a:lnTo>
                <a:lnTo>
                  <a:pt x="4494276" y="509899"/>
                </a:lnTo>
                <a:lnTo>
                  <a:pt x="4494276" y="506851"/>
                </a:lnTo>
                <a:lnTo>
                  <a:pt x="4488180" y="499993"/>
                </a:lnTo>
                <a:lnTo>
                  <a:pt x="4527764" y="243961"/>
                </a:lnTo>
                <a:lnTo>
                  <a:pt x="4514829" y="243961"/>
                </a:lnTo>
                <a:lnTo>
                  <a:pt x="4481987" y="500112"/>
                </a:lnTo>
                <a:lnTo>
                  <a:pt x="4481321" y="505327"/>
                </a:lnTo>
                <a:lnTo>
                  <a:pt x="4337572" y="507114"/>
                </a:lnTo>
                <a:lnTo>
                  <a:pt x="4336542" y="515233"/>
                </a:lnTo>
                <a:lnTo>
                  <a:pt x="4488180" y="512947"/>
                </a:lnTo>
                <a:close/>
              </a:path>
              <a:path w="7648194" h="1466971">
                <a:moveTo>
                  <a:pt x="4369308" y="518281"/>
                </a:moveTo>
                <a:lnTo>
                  <a:pt x="4408932" y="515995"/>
                </a:lnTo>
                <a:lnTo>
                  <a:pt x="4448556" y="513709"/>
                </a:lnTo>
                <a:lnTo>
                  <a:pt x="4336542" y="515233"/>
                </a:lnTo>
                <a:lnTo>
                  <a:pt x="4323588" y="517519"/>
                </a:lnTo>
                <a:lnTo>
                  <a:pt x="4326636" y="520567"/>
                </a:lnTo>
                <a:lnTo>
                  <a:pt x="4330445" y="520567"/>
                </a:lnTo>
                <a:lnTo>
                  <a:pt x="4369308" y="518281"/>
                </a:lnTo>
                <a:close/>
              </a:path>
              <a:path w="7648194" h="1466971">
                <a:moveTo>
                  <a:pt x="4481321" y="505327"/>
                </a:moveTo>
                <a:lnTo>
                  <a:pt x="4481987" y="500112"/>
                </a:lnTo>
                <a:lnTo>
                  <a:pt x="4448556" y="500755"/>
                </a:lnTo>
                <a:lnTo>
                  <a:pt x="4408932" y="503041"/>
                </a:lnTo>
                <a:lnTo>
                  <a:pt x="4368545" y="505327"/>
                </a:lnTo>
                <a:lnTo>
                  <a:pt x="4337572" y="507114"/>
                </a:lnTo>
                <a:lnTo>
                  <a:pt x="4481321" y="505327"/>
                </a:lnTo>
                <a:close/>
              </a:path>
              <a:path w="7648194" h="1466971">
                <a:moveTo>
                  <a:pt x="6001512" y="310255"/>
                </a:moveTo>
                <a:lnTo>
                  <a:pt x="6002110" y="304214"/>
                </a:lnTo>
                <a:lnTo>
                  <a:pt x="6001512" y="311779"/>
                </a:lnTo>
                <a:lnTo>
                  <a:pt x="6006448" y="265791"/>
                </a:lnTo>
                <a:lnTo>
                  <a:pt x="6007444" y="253667"/>
                </a:lnTo>
                <a:lnTo>
                  <a:pt x="6011755" y="243961"/>
                </a:lnTo>
                <a:lnTo>
                  <a:pt x="6010003" y="243961"/>
                </a:lnTo>
                <a:lnTo>
                  <a:pt x="6007584" y="249953"/>
                </a:lnTo>
                <a:lnTo>
                  <a:pt x="5989320" y="307969"/>
                </a:lnTo>
                <a:lnTo>
                  <a:pt x="6005097" y="278246"/>
                </a:lnTo>
                <a:lnTo>
                  <a:pt x="6003585" y="291049"/>
                </a:lnTo>
                <a:lnTo>
                  <a:pt x="5989320" y="307969"/>
                </a:lnTo>
                <a:lnTo>
                  <a:pt x="5988558" y="308731"/>
                </a:lnTo>
                <a:lnTo>
                  <a:pt x="5988558" y="312541"/>
                </a:lnTo>
                <a:lnTo>
                  <a:pt x="6001512" y="310255"/>
                </a:lnTo>
                <a:close/>
              </a:path>
              <a:path w="7648194" h="1466971">
                <a:moveTo>
                  <a:pt x="5999988" y="314827"/>
                </a:moveTo>
                <a:lnTo>
                  <a:pt x="6001512" y="311779"/>
                </a:lnTo>
                <a:lnTo>
                  <a:pt x="6002110" y="304214"/>
                </a:lnTo>
                <a:lnTo>
                  <a:pt x="6001512" y="310255"/>
                </a:lnTo>
                <a:lnTo>
                  <a:pt x="5988558" y="312541"/>
                </a:lnTo>
                <a:lnTo>
                  <a:pt x="5990844" y="315589"/>
                </a:lnTo>
                <a:lnTo>
                  <a:pt x="5993892" y="316351"/>
                </a:lnTo>
                <a:lnTo>
                  <a:pt x="5996940" y="317113"/>
                </a:lnTo>
                <a:lnTo>
                  <a:pt x="5999988" y="314827"/>
                </a:lnTo>
                <a:close/>
              </a:path>
              <a:path w="7648194" h="1466971">
                <a:moveTo>
                  <a:pt x="6023176" y="243961"/>
                </a:moveTo>
                <a:lnTo>
                  <a:pt x="6011755" y="243961"/>
                </a:lnTo>
                <a:lnTo>
                  <a:pt x="6007444" y="253667"/>
                </a:lnTo>
                <a:lnTo>
                  <a:pt x="6006448" y="265791"/>
                </a:lnTo>
                <a:lnTo>
                  <a:pt x="6001512" y="311779"/>
                </a:lnTo>
                <a:lnTo>
                  <a:pt x="6023176" y="243961"/>
                </a:lnTo>
                <a:close/>
              </a:path>
              <a:path w="7648194" h="1466971">
                <a:moveTo>
                  <a:pt x="5989320" y="307969"/>
                </a:moveTo>
                <a:lnTo>
                  <a:pt x="6007584" y="249953"/>
                </a:lnTo>
                <a:lnTo>
                  <a:pt x="5994130" y="259521"/>
                </a:lnTo>
                <a:lnTo>
                  <a:pt x="5992893" y="271963"/>
                </a:lnTo>
                <a:lnTo>
                  <a:pt x="5991382" y="284378"/>
                </a:lnTo>
                <a:lnTo>
                  <a:pt x="5989852" y="296666"/>
                </a:lnTo>
                <a:lnTo>
                  <a:pt x="5988558" y="308731"/>
                </a:lnTo>
                <a:lnTo>
                  <a:pt x="5989320" y="307969"/>
                </a:lnTo>
                <a:close/>
              </a:path>
              <a:path w="7648194" h="1466971">
                <a:moveTo>
                  <a:pt x="6007584" y="249953"/>
                </a:moveTo>
                <a:lnTo>
                  <a:pt x="6007809" y="243961"/>
                </a:lnTo>
                <a:lnTo>
                  <a:pt x="5994817" y="243961"/>
                </a:lnTo>
                <a:lnTo>
                  <a:pt x="5994838" y="247148"/>
                </a:lnTo>
                <a:lnTo>
                  <a:pt x="5994130" y="259521"/>
                </a:lnTo>
                <a:lnTo>
                  <a:pt x="6007584" y="249953"/>
                </a:lnTo>
                <a:close/>
              </a:path>
              <a:path w="7648194" h="1466971">
                <a:moveTo>
                  <a:pt x="6331636" y="394352"/>
                </a:moveTo>
                <a:lnTo>
                  <a:pt x="6319403" y="364680"/>
                </a:lnTo>
                <a:lnTo>
                  <a:pt x="6316926" y="352657"/>
                </a:lnTo>
                <a:lnTo>
                  <a:pt x="6331636" y="394352"/>
                </a:lnTo>
                <a:lnTo>
                  <a:pt x="6315608" y="315489"/>
                </a:lnTo>
                <a:lnTo>
                  <a:pt x="6316974" y="303032"/>
                </a:lnTo>
                <a:lnTo>
                  <a:pt x="6331636" y="394352"/>
                </a:lnTo>
                <a:lnTo>
                  <a:pt x="6322560" y="276643"/>
                </a:lnTo>
                <a:lnTo>
                  <a:pt x="6320040" y="243961"/>
                </a:lnTo>
                <a:lnTo>
                  <a:pt x="6316635" y="243961"/>
                </a:lnTo>
                <a:lnTo>
                  <a:pt x="6321994" y="278551"/>
                </a:lnTo>
                <a:lnTo>
                  <a:pt x="6319125" y="290689"/>
                </a:lnTo>
                <a:lnTo>
                  <a:pt x="6313933" y="243961"/>
                </a:lnTo>
                <a:lnTo>
                  <a:pt x="6310472" y="243961"/>
                </a:lnTo>
                <a:lnTo>
                  <a:pt x="6315098" y="327973"/>
                </a:lnTo>
                <a:lnTo>
                  <a:pt x="6315514" y="340392"/>
                </a:lnTo>
                <a:lnTo>
                  <a:pt x="6326886" y="502279"/>
                </a:lnTo>
                <a:lnTo>
                  <a:pt x="6331636" y="394352"/>
                </a:lnTo>
                <a:close/>
              </a:path>
              <a:path w="7648194" h="1466971">
                <a:moveTo>
                  <a:pt x="7059167" y="428365"/>
                </a:moveTo>
                <a:lnTo>
                  <a:pt x="7059167" y="423793"/>
                </a:lnTo>
                <a:lnTo>
                  <a:pt x="7054083" y="362145"/>
                </a:lnTo>
                <a:lnTo>
                  <a:pt x="7039198" y="243961"/>
                </a:lnTo>
                <a:lnTo>
                  <a:pt x="7031340" y="243961"/>
                </a:lnTo>
                <a:lnTo>
                  <a:pt x="7046213" y="423031"/>
                </a:lnTo>
                <a:lnTo>
                  <a:pt x="7046213" y="424555"/>
                </a:lnTo>
                <a:lnTo>
                  <a:pt x="7046975" y="428365"/>
                </a:lnTo>
                <a:lnTo>
                  <a:pt x="7049261" y="430651"/>
                </a:lnTo>
                <a:lnTo>
                  <a:pt x="7056119" y="430651"/>
                </a:lnTo>
                <a:lnTo>
                  <a:pt x="7059167" y="428365"/>
                </a:lnTo>
                <a:close/>
              </a:path>
              <a:path w="7648194" h="1466971">
                <a:moveTo>
                  <a:pt x="7082529" y="243961"/>
                </a:moveTo>
                <a:lnTo>
                  <a:pt x="7069359" y="243961"/>
                </a:lnTo>
                <a:lnTo>
                  <a:pt x="7054083" y="362145"/>
                </a:lnTo>
                <a:lnTo>
                  <a:pt x="7059167" y="423793"/>
                </a:lnTo>
                <a:lnTo>
                  <a:pt x="7059167" y="425317"/>
                </a:lnTo>
                <a:lnTo>
                  <a:pt x="7082529" y="243961"/>
                </a:lnTo>
                <a:close/>
              </a:path>
              <a:path w="7648194" h="1466971">
                <a:moveTo>
                  <a:pt x="6767502" y="243961"/>
                </a:moveTo>
                <a:lnTo>
                  <a:pt x="6760123" y="243961"/>
                </a:lnTo>
                <a:lnTo>
                  <a:pt x="6729082" y="323229"/>
                </a:lnTo>
                <a:lnTo>
                  <a:pt x="6727816" y="335285"/>
                </a:lnTo>
                <a:lnTo>
                  <a:pt x="6725411" y="356737"/>
                </a:lnTo>
                <a:lnTo>
                  <a:pt x="6724650" y="359785"/>
                </a:lnTo>
                <a:lnTo>
                  <a:pt x="6695694" y="472561"/>
                </a:lnTo>
                <a:lnTo>
                  <a:pt x="6767502" y="243961"/>
                </a:lnTo>
                <a:close/>
              </a:path>
              <a:path w="7648194" h="1466971">
                <a:moveTo>
                  <a:pt x="6760123" y="243961"/>
                </a:moveTo>
                <a:lnTo>
                  <a:pt x="6753910" y="243961"/>
                </a:lnTo>
                <a:lnTo>
                  <a:pt x="6729082" y="323229"/>
                </a:lnTo>
                <a:lnTo>
                  <a:pt x="6760123" y="243961"/>
                </a:lnTo>
                <a:close/>
              </a:path>
              <a:path w="7648194" h="1466971">
                <a:moveTo>
                  <a:pt x="5168645" y="440557"/>
                </a:moveTo>
                <a:lnTo>
                  <a:pt x="5169408" y="436747"/>
                </a:lnTo>
                <a:lnTo>
                  <a:pt x="5163312" y="429889"/>
                </a:lnTo>
                <a:lnTo>
                  <a:pt x="5176266" y="333115"/>
                </a:lnTo>
                <a:lnTo>
                  <a:pt x="5170170" y="326257"/>
                </a:lnTo>
                <a:lnTo>
                  <a:pt x="5183124" y="323971"/>
                </a:lnTo>
                <a:lnTo>
                  <a:pt x="5180838" y="320923"/>
                </a:lnTo>
                <a:lnTo>
                  <a:pt x="5086278" y="324545"/>
                </a:lnTo>
                <a:lnTo>
                  <a:pt x="5169389" y="332460"/>
                </a:lnTo>
                <a:lnTo>
                  <a:pt x="5157198" y="429307"/>
                </a:lnTo>
                <a:lnTo>
                  <a:pt x="5156454" y="435223"/>
                </a:lnTo>
                <a:lnTo>
                  <a:pt x="5114544" y="437509"/>
                </a:lnTo>
                <a:lnTo>
                  <a:pt x="5162550" y="442843"/>
                </a:lnTo>
                <a:lnTo>
                  <a:pt x="5168645" y="440557"/>
                </a:lnTo>
                <a:close/>
              </a:path>
              <a:path w="7648194" h="1466971">
                <a:moveTo>
                  <a:pt x="5183124" y="327781"/>
                </a:moveTo>
                <a:lnTo>
                  <a:pt x="5183124" y="323971"/>
                </a:lnTo>
                <a:lnTo>
                  <a:pt x="5170170" y="326257"/>
                </a:lnTo>
                <a:lnTo>
                  <a:pt x="5176266" y="333115"/>
                </a:lnTo>
                <a:lnTo>
                  <a:pt x="5163312" y="429889"/>
                </a:lnTo>
                <a:lnTo>
                  <a:pt x="5169408" y="436747"/>
                </a:lnTo>
                <a:lnTo>
                  <a:pt x="5183124" y="327781"/>
                </a:lnTo>
                <a:close/>
              </a:path>
              <a:path w="7648194" h="1466971">
                <a:moveTo>
                  <a:pt x="5180838" y="320923"/>
                </a:moveTo>
                <a:lnTo>
                  <a:pt x="5177790" y="320161"/>
                </a:lnTo>
                <a:lnTo>
                  <a:pt x="5087112" y="317875"/>
                </a:lnTo>
                <a:lnTo>
                  <a:pt x="5086278" y="324545"/>
                </a:lnTo>
                <a:lnTo>
                  <a:pt x="5180838" y="320923"/>
                </a:lnTo>
                <a:close/>
              </a:path>
              <a:path w="7648194" h="1466971">
                <a:moveTo>
                  <a:pt x="5156454" y="435223"/>
                </a:moveTo>
                <a:lnTo>
                  <a:pt x="5157198" y="429307"/>
                </a:lnTo>
                <a:lnTo>
                  <a:pt x="5062728" y="432175"/>
                </a:lnTo>
                <a:lnTo>
                  <a:pt x="5066538" y="433699"/>
                </a:lnTo>
                <a:lnTo>
                  <a:pt x="5114544" y="437509"/>
                </a:lnTo>
                <a:lnTo>
                  <a:pt x="5156454" y="435223"/>
                </a:lnTo>
                <a:close/>
              </a:path>
              <a:path w="7648194" h="1466971">
                <a:moveTo>
                  <a:pt x="5157198" y="429307"/>
                </a:moveTo>
                <a:lnTo>
                  <a:pt x="5073395" y="427603"/>
                </a:lnTo>
                <a:lnTo>
                  <a:pt x="5060442" y="426079"/>
                </a:lnTo>
                <a:lnTo>
                  <a:pt x="5060442" y="427603"/>
                </a:lnTo>
                <a:lnTo>
                  <a:pt x="5062728" y="432175"/>
                </a:lnTo>
                <a:lnTo>
                  <a:pt x="5157198" y="429307"/>
                </a:lnTo>
                <a:close/>
              </a:path>
              <a:path w="7648194" h="1466971">
                <a:moveTo>
                  <a:pt x="6842361" y="526623"/>
                </a:moveTo>
                <a:lnTo>
                  <a:pt x="6891527" y="525901"/>
                </a:lnTo>
                <a:lnTo>
                  <a:pt x="6897623" y="519805"/>
                </a:lnTo>
                <a:lnTo>
                  <a:pt x="6904384" y="523564"/>
                </a:lnTo>
                <a:lnTo>
                  <a:pt x="6903920" y="510914"/>
                </a:lnTo>
                <a:lnTo>
                  <a:pt x="6891041" y="513258"/>
                </a:lnTo>
                <a:lnTo>
                  <a:pt x="6891296" y="519882"/>
                </a:lnTo>
                <a:lnTo>
                  <a:pt x="6843837" y="520461"/>
                </a:lnTo>
                <a:lnTo>
                  <a:pt x="6835140" y="520567"/>
                </a:lnTo>
                <a:lnTo>
                  <a:pt x="6829044" y="525139"/>
                </a:lnTo>
                <a:lnTo>
                  <a:pt x="6841998" y="528187"/>
                </a:lnTo>
                <a:lnTo>
                  <a:pt x="6842361" y="526623"/>
                </a:lnTo>
                <a:close/>
              </a:path>
              <a:path w="7648194" h="1466971">
                <a:moveTo>
                  <a:pt x="6898386" y="532759"/>
                </a:moveTo>
                <a:lnTo>
                  <a:pt x="6899909" y="531997"/>
                </a:lnTo>
                <a:lnTo>
                  <a:pt x="6902958" y="530473"/>
                </a:lnTo>
                <a:lnTo>
                  <a:pt x="6829044" y="528949"/>
                </a:lnTo>
                <a:lnTo>
                  <a:pt x="6832092" y="532759"/>
                </a:lnTo>
                <a:lnTo>
                  <a:pt x="6835902" y="533521"/>
                </a:lnTo>
                <a:lnTo>
                  <a:pt x="6898386" y="532759"/>
                </a:lnTo>
                <a:close/>
              </a:path>
              <a:path w="7648194" h="1466971">
                <a:moveTo>
                  <a:pt x="6904482" y="527425"/>
                </a:moveTo>
                <a:lnTo>
                  <a:pt x="6842361" y="526623"/>
                </a:lnTo>
                <a:lnTo>
                  <a:pt x="6841998" y="528187"/>
                </a:lnTo>
                <a:lnTo>
                  <a:pt x="6829044" y="525139"/>
                </a:lnTo>
                <a:lnTo>
                  <a:pt x="6829044" y="528949"/>
                </a:lnTo>
                <a:lnTo>
                  <a:pt x="6902958" y="530473"/>
                </a:lnTo>
                <a:lnTo>
                  <a:pt x="6904482" y="527425"/>
                </a:lnTo>
                <a:close/>
              </a:path>
              <a:path w="7648194" h="1466971">
                <a:moveTo>
                  <a:pt x="6904384" y="523564"/>
                </a:moveTo>
                <a:lnTo>
                  <a:pt x="6897623" y="519805"/>
                </a:lnTo>
                <a:lnTo>
                  <a:pt x="6891527" y="525901"/>
                </a:lnTo>
                <a:lnTo>
                  <a:pt x="6842361" y="526623"/>
                </a:lnTo>
                <a:lnTo>
                  <a:pt x="6904482" y="527425"/>
                </a:lnTo>
                <a:lnTo>
                  <a:pt x="6904384" y="523564"/>
                </a:lnTo>
                <a:close/>
              </a:path>
              <a:path w="7648194" h="1466971">
                <a:moveTo>
                  <a:pt x="6903920" y="510914"/>
                </a:moveTo>
                <a:lnTo>
                  <a:pt x="6903557" y="498247"/>
                </a:lnTo>
                <a:lnTo>
                  <a:pt x="6903285" y="485566"/>
                </a:lnTo>
                <a:lnTo>
                  <a:pt x="6903091" y="472874"/>
                </a:lnTo>
                <a:lnTo>
                  <a:pt x="6902896" y="447463"/>
                </a:lnTo>
                <a:lnTo>
                  <a:pt x="6903035" y="371177"/>
                </a:lnTo>
                <a:lnTo>
                  <a:pt x="6890095" y="360796"/>
                </a:lnTo>
                <a:lnTo>
                  <a:pt x="6889949" y="411662"/>
                </a:lnTo>
                <a:lnTo>
                  <a:pt x="6890023" y="462527"/>
                </a:lnTo>
                <a:lnTo>
                  <a:pt x="6890161" y="475228"/>
                </a:lnTo>
                <a:lnTo>
                  <a:pt x="6890369" y="487919"/>
                </a:lnTo>
                <a:lnTo>
                  <a:pt x="6890659" y="500596"/>
                </a:lnTo>
                <a:lnTo>
                  <a:pt x="6891041" y="513258"/>
                </a:lnTo>
                <a:lnTo>
                  <a:pt x="6903920" y="510914"/>
                </a:lnTo>
                <a:close/>
              </a:path>
              <a:path w="7648194" h="1466971">
                <a:moveTo>
                  <a:pt x="6902958" y="319399"/>
                </a:moveTo>
                <a:lnTo>
                  <a:pt x="6890765" y="317113"/>
                </a:lnTo>
                <a:lnTo>
                  <a:pt x="6890765" y="315589"/>
                </a:lnTo>
                <a:lnTo>
                  <a:pt x="6889990" y="318020"/>
                </a:lnTo>
                <a:lnTo>
                  <a:pt x="6890004" y="332353"/>
                </a:lnTo>
                <a:lnTo>
                  <a:pt x="6899222" y="331539"/>
                </a:lnTo>
                <a:lnTo>
                  <a:pt x="6895453" y="343671"/>
                </a:lnTo>
                <a:lnTo>
                  <a:pt x="6891662" y="355798"/>
                </a:lnTo>
                <a:lnTo>
                  <a:pt x="6890095" y="360796"/>
                </a:lnTo>
                <a:lnTo>
                  <a:pt x="6903035" y="371177"/>
                </a:lnTo>
                <a:lnTo>
                  <a:pt x="6902958" y="319399"/>
                </a:lnTo>
                <a:close/>
              </a:path>
              <a:path w="7648194" h="1466971">
                <a:moveTo>
                  <a:pt x="6903719" y="317113"/>
                </a:moveTo>
                <a:lnTo>
                  <a:pt x="6903719" y="314065"/>
                </a:lnTo>
                <a:lnTo>
                  <a:pt x="6890765" y="315589"/>
                </a:lnTo>
                <a:lnTo>
                  <a:pt x="6890765" y="317113"/>
                </a:lnTo>
                <a:lnTo>
                  <a:pt x="6902958" y="319399"/>
                </a:lnTo>
                <a:lnTo>
                  <a:pt x="6902958" y="333115"/>
                </a:lnTo>
                <a:lnTo>
                  <a:pt x="6903719" y="317113"/>
                </a:lnTo>
                <a:close/>
              </a:path>
              <a:path w="7648194" h="1466971">
                <a:moveTo>
                  <a:pt x="6903719" y="314065"/>
                </a:moveTo>
                <a:lnTo>
                  <a:pt x="6901434" y="311779"/>
                </a:lnTo>
                <a:lnTo>
                  <a:pt x="6897623" y="311017"/>
                </a:lnTo>
                <a:lnTo>
                  <a:pt x="6894575" y="310255"/>
                </a:lnTo>
                <a:lnTo>
                  <a:pt x="6891527" y="312541"/>
                </a:lnTo>
                <a:lnTo>
                  <a:pt x="6890765" y="315589"/>
                </a:lnTo>
                <a:lnTo>
                  <a:pt x="6903719" y="314065"/>
                </a:lnTo>
                <a:close/>
              </a:path>
              <a:path w="7648194" h="1466971">
                <a:moveTo>
                  <a:pt x="6843837" y="520461"/>
                </a:moveTo>
                <a:lnTo>
                  <a:pt x="6845318" y="514272"/>
                </a:lnTo>
                <a:lnTo>
                  <a:pt x="6848405" y="501956"/>
                </a:lnTo>
                <a:lnTo>
                  <a:pt x="6851612" y="489670"/>
                </a:lnTo>
                <a:lnTo>
                  <a:pt x="6854928" y="477413"/>
                </a:lnTo>
                <a:lnTo>
                  <a:pt x="6858341" y="465182"/>
                </a:lnTo>
                <a:lnTo>
                  <a:pt x="6861842" y="452973"/>
                </a:lnTo>
                <a:lnTo>
                  <a:pt x="6865418" y="440785"/>
                </a:lnTo>
                <a:lnTo>
                  <a:pt x="6869060" y="428614"/>
                </a:lnTo>
                <a:lnTo>
                  <a:pt x="6872755" y="416458"/>
                </a:lnTo>
                <a:lnTo>
                  <a:pt x="6876494" y="404313"/>
                </a:lnTo>
                <a:lnTo>
                  <a:pt x="6880265" y="392178"/>
                </a:lnTo>
                <a:lnTo>
                  <a:pt x="6884057" y="380048"/>
                </a:lnTo>
                <a:lnTo>
                  <a:pt x="6887860" y="367923"/>
                </a:lnTo>
                <a:lnTo>
                  <a:pt x="6890095" y="360796"/>
                </a:lnTo>
                <a:lnTo>
                  <a:pt x="6890025" y="335456"/>
                </a:lnTo>
                <a:lnTo>
                  <a:pt x="6895453" y="343671"/>
                </a:lnTo>
                <a:lnTo>
                  <a:pt x="6890004" y="332353"/>
                </a:lnTo>
                <a:lnTo>
                  <a:pt x="6882282" y="342228"/>
                </a:lnTo>
                <a:lnTo>
                  <a:pt x="6878447" y="354339"/>
                </a:lnTo>
                <a:lnTo>
                  <a:pt x="6874632" y="366456"/>
                </a:lnTo>
                <a:lnTo>
                  <a:pt x="6870842" y="378581"/>
                </a:lnTo>
                <a:lnTo>
                  <a:pt x="6867081" y="390714"/>
                </a:lnTo>
                <a:lnTo>
                  <a:pt x="6863354" y="402858"/>
                </a:lnTo>
                <a:lnTo>
                  <a:pt x="6859666" y="415013"/>
                </a:lnTo>
                <a:lnTo>
                  <a:pt x="6856022" y="427181"/>
                </a:lnTo>
                <a:lnTo>
                  <a:pt x="6852427" y="439363"/>
                </a:lnTo>
                <a:lnTo>
                  <a:pt x="6848886" y="451560"/>
                </a:lnTo>
                <a:lnTo>
                  <a:pt x="6845404" y="463774"/>
                </a:lnTo>
                <a:lnTo>
                  <a:pt x="6841985" y="476006"/>
                </a:lnTo>
                <a:lnTo>
                  <a:pt x="6838634" y="488257"/>
                </a:lnTo>
                <a:lnTo>
                  <a:pt x="6835358" y="500529"/>
                </a:lnTo>
                <a:lnTo>
                  <a:pt x="6832159" y="512822"/>
                </a:lnTo>
                <a:lnTo>
                  <a:pt x="6835140" y="520567"/>
                </a:lnTo>
                <a:lnTo>
                  <a:pt x="6843837" y="520461"/>
                </a:lnTo>
                <a:close/>
              </a:path>
              <a:path w="7648194" h="1466971">
                <a:moveTo>
                  <a:pt x="6890004" y="332353"/>
                </a:moveTo>
                <a:lnTo>
                  <a:pt x="6889990" y="318020"/>
                </a:lnTo>
                <a:lnTo>
                  <a:pt x="6886131" y="330122"/>
                </a:lnTo>
                <a:lnTo>
                  <a:pt x="6882282" y="342228"/>
                </a:lnTo>
                <a:lnTo>
                  <a:pt x="6890004" y="332353"/>
                </a:lnTo>
                <a:close/>
              </a:path>
              <a:path w="7648194" h="1466971">
                <a:moveTo>
                  <a:pt x="6891662" y="355798"/>
                </a:moveTo>
                <a:lnTo>
                  <a:pt x="6895453" y="343671"/>
                </a:lnTo>
                <a:lnTo>
                  <a:pt x="6890025" y="335456"/>
                </a:lnTo>
                <a:lnTo>
                  <a:pt x="6890081" y="348131"/>
                </a:lnTo>
                <a:lnTo>
                  <a:pt x="6890095" y="360796"/>
                </a:lnTo>
                <a:lnTo>
                  <a:pt x="6891662" y="355798"/>
                </a:lnTo>
                <a:close/>
              </a:path>
              <a:path w="7648194" h="1466971">
                <a:moveTo>
                  <a:pt x="4650485" y="243961"/>
                </a:moveTo>
                <a:lnTo>
                  <a:pt x="4640198" y="243961"/>
                </a:lnTo>
                <a:lnTo>
                  <a:pt x="4641342" y="245485"/>
                </a:lnTo>
                <a:lnTo>
                  <a:pt x="4647438" y="245485"/>
                </a:lnTo>
                <a:lnTo>
                  <a:pt x="4650485" y="243961"/>
                </a:lnTo>
                <a:close/>
              </a:path>
              <a:path w="7648194" h="1466971">
                <a:moveTo>
                  <a:pt x="6557009" y="349117"/>
                </a:moveTo>
                <a:lnTo>
                  <a:pt x="6550913" y="341497"/>
                </a:lnTo>
                <a:lnTo>
                  <a:pt x="6557896" y="341878"/>
                </a:lnTo>
                <a:lnTo>
                  <a:pt x="6561582" y="311779"/>
                </a:lnTo>
                <a:lnTo>
                  <a:pt x="6544056" y="347593"/>
                </a:lnTo>
                <a:lnTo>
                  <a:pt x="6544056" y="350641"/>
                </a:lnTo>
                <a:lnTo>
                  <a:pt x="6546342" y="353689"/>
                </a:lnTo>
                <a:lnTo>
                  <a:pt x="6550152" y="354451"/>
                </a:lnTo>
                <a:lnTo>
                  <a:pt x="6712458" y="355213"/>
                </a:lnTo>
                <a:lnTo>
                  <a:pt x="6557009" y="349117"/>
                </a:lnTo>
                <a:close/>
              </a:path>
              <a:path w="7648194" h="1466971">
                <a:moveTo>
                  <a:pt x="6502500" y="333784"/>
                </a:moveTo>
                <a:lnTo>
                  <a:pt x="6500212" y="323280"/>
                </a:lnTo>
                <a:lnTo>
                  <a:pt x="6488518" y="332045"/>
                </a:lnTo>
                <a:lnTo>
                  <a:pt x="6491557" y="341714"/>
                </a:lnTo>
                <a:lnTo>
                  <a:pt x="6505956" y="343021"/>
                </a:lnTo>
                <a:lnTo>
                  <a:pt x="6506548" y="343474"/>
                </a:lnTo>
                <a:lnTo>
                  <a:pt x="6502500" y="333784"/>
                </a:lnTo>
                <a:close/>
              </a:path>
              <a:path w="7648194" h="1466971">
                <a:moveTo>
                  <a:pt x="6500212" y="323280"/>
                </a:moveTo>
                <a:lnTo>
                  <a:pt x="6499693" y="312544"/>
                </a:lnTo>
                <a:lnTo>
                  <a:pt x="6500952" y="302157"/>
                </a:lnTo>
                <a:lnTo>
                  <a:pt x="6503998" y="292703"/>
                </a:lnTo>
                <a:lnTo>
                  <a:pt x="6508840" y="284762"/>
                </a:lnTo>
                <a:lnTo>
                  <a:pt x="6515487" y="278916"/>
                </a:lnTo>
                <a:lnTo>
                  <a:pt x="6523947" y="275749"/>
                </a:lnTo>
                <a:lnTo>
                  <a:pt x="6534228" y="275841"/>
                </a:lnTo>
                <a:lnTo>
                  <a:pt x="6546342" y="279775"/>
                </a:lnTo>
                <a:lnTo>
                  <a:pt x="6547865" y="282061"/>
                </a:lnTo>
                <a:lnTo>
                  <a:pt x="6561556" y="280372"/>
                </a:lnTo>
                <a:lnTo>
                  <a:pt x="6560159" y="275228"/>
                </a:lnTo>
                <a:lnTo>
                  <a:pt x="6499499" y="275813"/>
                </a:lnTo>
                <a:lnTo>
                  <a:pt x="6494307" y="283421"/>
                </a:lnTo>
                <a:lnTo>
                  <a:pt x="6490429" y="292148"/>
                </a:lnTo>
                <a:lnTo>
                  <a:pt x="6487888" y="301684"/>
                </a:lnTo>
                <a:lnTo>
                  <a:pt x="6486707" y="311720"/>
                </a:lnTo>
                <a:lnTo>
                  <a:pt x="6486909" y="321943"/>
                </a:lnTo>
                <a:lnTo>
                  <a:pt x="6488518" y="332045"/>
                </a:lnTo>
                <a:lnTo>
                  <a:pt x="6500212" y="323280"/>
                </a:lnTo>
                <a:close/>
              </a:path>
              <a:path w="7648194" h="1466971">
                <a:moveTo>
                  <a:pt x="6560159" y="275228"/>
                </a:moveTo>
                <a:lnTo>
                  <a:pt x="6556248" y="272155"/>
                </a:lnTo>
                <a:lnTo>
                  <a:pt x="6556248" y="271393"/>
                </a:lnTo>
                <a:lnTo>
                  <a:pt x="6553200" y="269107"/>
                </a:lnTo>
                <a:lnTo>
                  <a:pt x="6544351" y="265423"/>
                </a:lnTo>
                <a:lnTo>
                  <a:pt x="6505981" y="269634"/>
                </a:lnTo>
                <a:lnTo>
                  <a:pt x="6499499" y="275813"/>
                </a:lnTo>
                <a:lnTo>
                  <a:pt x="6560159" y="275228"/>
                </a:lnTo>
                <a:close/>
              </a:path>
              <a:path w="7648194" h="1466971">
                <a:moveTo>
                  <a:pt x="6544351" y="265423"/>
                </a:moveTo>
                <a:lnTo>
                  <a:pt x="6532939" y="262780"/>
                </a:lnTo>
                <a:lnTo>
                  <a:pt x="6522725" y="262808"/>
                </a:lnTo>
                <a:lnTo>
                  <a:pt x="6513731" y="265196"/>
                </a:lnTo>
                <a:lnTo>
                  <a:pt x="6505981" y="269634"/>
                </a:lnTo>
                <a:lnTo>
                  <a:pt x="6544351" y="265423"/>
                </a:lnTo>
                <a:close/>
              </a:path>
              <a:path w="7648194" h="1466971">
                <a:moveTo>
                  <a:pt x="6718554" y="362071"/>
                </a:moveTo>
                <a:lnTo>
                  <a:pt x="6721602" y="362071"/>
                </a:lnTo>
                <a:lnTo>
                  <a:pt x="6724650" y="359785"/>
                </a:lnTo>
                <a:lnTo>
                  <a:pt x="6725411" y="356737"/>
                </a:lnTo>
                <a:lnTo>
                  <a:pt x="6726405" y="347576"/>
                </a:lnTo>
                <a:lnTo>
                  <a:pt x="6727816" y="335285"/>
                </a:lnTo>
                <a:lnTo>
                  <a:pt x="6729082" y="323229"/>
                </a:lnTo>
                <a:lnTo>
                  <a:pt x="6719315" y="349117"/>
                </a:lnTo>
                <a:lnTo>
                  <a:pt x="6712458" y="355213"/>
                </a:lnTo>
                <a:lnTo>
                  <a:pt x="6592061" y="356737"/>
                </a:lnTo>
                <a:lnTo>
                  <a:pt x="6634734" y="359023"/>
                </a:lnTo>
                <a:lnTo>
                  <a:pt x="6676644" y="360547"/>
                </a:lnTo>
                <a:lnTo>
                  <a:pt x="6716934" y="362012"/>
                </a:lnTo>
                <a:lnTo>
                  <a:pt x="6686631" y="458761"/>
                </a:lnTo>
                <a:lnTo>
                  <a:pt x="6718554" y="362071"/>
                </a:lnTo>
                <a:close/>
              </a:path>
              <a:path w="7648194" h="1466971">
                <a:moveTo>
                  <a:pt x="6719315" y="349117"/>
                </a:moveTo>
                <a:lnTo>
                  <a:pt x="6729082" y="323229"/>
                </a:lnTo>
                <a:lnTo>
                  <a:pt x="6715280" y="330452"/>
                </a:lnTo>
                <a:lnTo>
                  <a:pt x="6713823" y="342912"/>
                </a:lnTo>
                <a:lnTo>
                  <a:pt x="6713159" y="348897"/>
                </a:lnTo>
                <a:lnTo>
                  <a:pt x="6712458" y="355213"/>
                </a:lnTo>
                <a:lnTo>
                  <a:pt x="6719315" y="349117"/>
                </a:lnTo>
                <a:close/>
              </a:path>
              <a:path w="7648194" h="1466971">
                <a:moveTo>
                  <a:pt x="6729082" y="323229"/>
                </a:moveTo>
                <a:lnTo>
                  <a:pt x="6729141" y="322661"/>
                </a:lnTo>
                <a:lnTo>
                  <a:pt x="6730137" y="309858"/>
                </a:lnTo>
                <a:lnTo>
                  <a:pt x="6730557" y="297030"/>
                </a:lnTo>
                <a:lnTo>
                  <a:pt x="6730159" y="284330"/>
                </a:lnTo>
                <a:lnTo>
                  <a:pt x="6728696" y="271912"/>
                </a:lnTo>
                <a:lnTo>
                  <a:pt x="6725925" y="259928"/>
                </a:lnTo>
                <a:lnTo>
                  <a:pt x="6710171" y="254629"/>
                </a:lnTo>
                <a:lnTo>
                  <a:pt x="6711069" y="256176"/>
                </a:lnTo>
                <a:lnTo>
                  <a:pt x="6714639" y="268155"/>
                </a:lnTo>
                <a:lnTo>
                  <a:pt x="6716708" y="280385"/>
                </a:lnTo>
                <a:lnTo>
                  <a:pt x="6717542" y="292798"/>
                </a:lnTo>
                <a:lnTo>
                  <a:pt x="6717405" y="305326"/>
                </a:lnTo>
                <a:lnTo>
                  <a:pt x="6716562" y="317900"/>
                </a:lnTo>
                <a:lnTo>
                  <a:pt x="6715280" y="330452"/>
                </a:lnTo>
                <a:lnTo>
                  <a:pt x="6729082" y="323229"/>
                </a:lnTo>
                <a:close/>
              </a:path>
              <a:path w="7648194" h="1466971">
                <a:moveTo>
                  <a:pt x="6721602" y="248533"/>
                </a:moveTo>
                <a:lnTo>
                  <a:pt x="6721602" y="247771"/>
                </a:lnTo>
                <a:lnTo>
                  <a:pt x="6718974" y="243961"/>
                </a:lnTo>
                <a:lnTo>
                  <a:pt x="6702248" y="243961"/>
                </a:lnTo>
                <a:lnTo>
                  <a:pt x="6704043" y="245755"/>
                </a:lnTo>
                <a:lnTo>
                  <a:pt x="6710171" y="254629"/>
                </a:lnTo>
                <a:lnTo>
                  <a:pt x="6725925" y="259928"/>
                </a:lnTo>
                <a:lnTo>
                  <a:pt x="6721602" y="248533"/>
                </a:lnTo>
                <a:close/>
              </a:path>
              <a:path w="7648194" h="1466971">
                <a:moveTo>
                  <a:pt x="6692646" y="477133"/>
                </a:moveTo>
                <a:lnTo>
                  <a:pt x="6695694" y="472561"/>
                </a:lnTo>
                <a:lnTo>
                  <a:pt x="6694169" y="467227"/>
                </a:lnTo>
                <a:lnTo>
                  <a:pt x="6721602" y="362071"/>
                </a:lnTo>
                <a:lnTo>
                  <a:pt x="6718554" y="362071"/>
                </a:lnTo>
                <a:lnTo>
                  <a:pt x="6686631" y="458761"/>
                </a:lnTo>
                <a:lnTo>
                  <a:pt x="6688345" y="460481"/>
                </a:lnTo>
                <a:lnTo>
                  <a:pt x="6683502" y="468751"/>
                </a:lnTo>
                <a:lnTo>
                  <a:pt x="6684263" y="474847"/>
                </a:lnTo>
                <a:lnTo>
                  <a:pt x="6688073" y="477895"/>
                </a:lnTo>
                <a:lnTo>
                  <a:pt x="6692646" y="477133"/>
                </a:lnTo>
                <a:close/>
              </a:path>
              <a:path w="7648194" h="1466971">
                <a:moveTo>
                  <a:pt x="6724650" y="359785"/>
                </a:moveTo>
                <a:lnTo>
                  <a:pt x="6721602" y="362071"/>
                </a:lnTo>
                <a:lnTo>
                  <a:pt x="6694169" y="467227"/>
                </a:lnTo>
                <a:lnTo>
                  <a:pt x="6695694" y="472561"/>
                </a:lnTo>
                <a:lnTo>
                  <a:pt x="6724650" y="359785"/>
                </a:lnTo>
                <a:close/>
              </a:path>
              <a:path w="7648194" h="1466971">
                <a:moveTo>
                  <a:pt x="6683502" y="468751"/>
                </a:moveTo>
                <a:lnTo>
                  <a:pt x="6686631" y="458761"/>
                </a:lnTo>
                <a:lnTo>
                  <a:pt x="6679836" y="451942"/>
                </a:lnTo>
                <a:lnTo>
                  <a:pt x="6670508" y="443805"/>
                </a:lnTo>
                <a:lnTo>
                  <a:pt x="6660470" y="436028"/>
                </a:lnTo>
                <a:lnTo>
                  <a:pt x="6649831" y="428574"/>
                </a:lnTo>
                <a:lnTo>
                  <a:pt x="6613150" y="421412"/>
                </a:lnTo>
                <a:lnTo>
                  <a:pt x="6624078" y="428002"/>
                </a:lnTo>
                <a:lnTo>
                  <a:pt x="6634986" y="434721"/>
                </a:lnTo>
                <a:lnTo>
                  <a:pt x="6645732" y="441699"/>
                </a:lnTo>
                <a:lnTo>
                  <a:pt x="6656175" y="449069"/>
                </a:lnTo>
                <a:lnTo>
                  <a:pt x="6666172" y="456963"/>
                </a:lnTo>
                <a:lnTo>
                  <a:pt x="6675582" y="465512"/>
                </a:lnTo>
                <a:lnTo>
                  <a:pt x="6684263" y="474847"/>
                </a:lnTo>
                <a:lnTo>
                  <a:pt x="6683502" y="468751"/>
                </a:lnTo>
                <a:close/>
              </a:path>
              <a:path w="7648194" h="1466971">
                <a:moveTo>
                  <a:pt x="6638697" y="421402"/>
                </a:moveTo>
                <a:lnTo>
                  <a:pt x="6627177" y="414472"/>
                </a:lnTo>
                <a:lnTo>
                  <a:pt x="6615380" y="407747"/>
                </a:lnTo>
                <a:lnTo>
                  <a:pt x="6603414" y="401186"/>
                </a:lnTo>
                <a:lnTo>
                  <a:pt x="6591386" y="394749"/>
                </a:lnTo>
                <a:lnTo>
                  <a:pt x="6579406" y="388398"/>
                </a:lnTo>
                <a:lnTo>
                  <a:pt x="6567581" y="382093"/>
                </a:lnTo>
                <a:lnTo>
                  <a:pt x="6556020" y="375794"/>
                </a:lnTo>
                <a:lnTo>
                  <a:pt x="6544831" y="369463"/>
                </a:lnTo>
                <a:lnTo>
                  <a:pt x="6534121" y="363059"/>
                </a:lnTo>
                <a:lnTo>
                  <a:pt x="6524000" y="356544"/>
                </a:lnTo>
                <a:lnTo>
                  <a:pt x="6496049" y="350641"/>
                </a:lnTo>
                <a:lnTo>
                  <a:pt x="6496812" y="351403"/>
                </a:lnTo>
                <a:lnTo>
                  <a:pt x="6504156" y="358760"/>
                </a:lnTo>
                <a:lnTo>
                  <a:pt x="6513347" y="365895"/>
                </a:lnTo>
                <a:lnTo>
                  <a:pt x="6524039" y="372885"/>
                </a:lnTo>
                <a:lnTo>
                  <a:pt x="6535815" y="379722"/>
                </a:lnTo>
                <a:lnTo>
                  <a:pt x="6548256" y="386395"/>
                </a:lnTo>
                <a:lnTo>
                  <a:pt x="6560943" y="392893"/>
                </a:lnTo>
                <a:lnTo>
                  <a:pt x="6573457" y="399206"/>
                </a:lnTo>
                <a:lnTo>
                  <a:pt x="6585380" y="405325"/>
                </a:lnTo>
                <a:lnTo>
                  <a:pt x="6596293" y="411238"/>
                </a:lnTo>
                <a:lnTo>
                  <a:pt x="6605777" y="416935"/>
                </a:lnTo>
                <a:lnTo>
                  <a:pt x="6613150" y="421412"/>
                </a:lnTo>
                <a:lnTo>
                  <a:pt x="6649831" y="428574"/>
                </a:lnTo>
                <a:lnTo>
                  <a:pt x="6638697" y="421402"/>
                </a:lnTo>
                <a:close/>
              </a:path>
              <a:path w="7648194" h="1466971">
                <a:moveTo>
                  <a:pt x="6514576" y="349878"/>
                </a:moveTo>
                <a:lnTo>
                  <a:pt x="6505956" y="343021"/>
                </a:lnTo>
                <a:lnTo>
                  <a:pt x="6491557" y="341714"/>
                </a:lnTo>
                <a:lnTo>
                  <a:pt x="6496049" y="350641"/>
                </a:lnTo>
                <a:lnTo>
                  <a:pt x="6524000" y="356544"/>
                </a:lnTo>
                <a:lnTo>
                  <a:pt x="6514576" y="349878"/>
                </a:lnTo>
                <a:close/>
              </a:path>
              <a:path w="7648194" h="1466971">
                <a:moveTo>
                  <a:pt x="6713159" y="348897"/>
                </a:moveTo>
                <a:lnTo>
                  <a:pt x="6676644" y="347593"/>
                </a:lnTo>
                <a:lnTo>
                  <a:pt x="6634734" y="346069"/>
                </a:lnTo>
                <a:lnTo>
                  <a:pt x="6592823" y="343783"/>
                </a:lnTo>
                <a:lnTo>
                  <a:pt x="6557896" y="341878"/>
                </a:lnTo>
                <a:lnTo>
                  <a:pt x="6550913" y="341497"/>
                </a:lnTo>
                <a:lnTo>
                  <a:pt x="6557009" y="349117"/>
                </a:lnTo>
                <a:lnTo>
                  <a:pt x="6712458" y="355213"/>
                </a:lnTo>
                <a:lnTo>
                  <a:pt x="6713159" y="348897"/>
                </a:lnTo>
                <a:close/>
              </a:path>
              <a:path w="7648194" h="1466971">
                <a:moveTo>
                  <a:pt x="6561582" y="311779"/>
                </a:moveTo>
                <a:lnTo>
                  <a:pt x="6563106" y="299587"/>
                </a:lnTo>
                <a:lnTo>
                  <a:pt x="6550152" y="290443"/>
                </a:lnTo>
                <a:lnTo>
                  <a:pt x="6550152" y="298825"/>
                </a:lnTo>
                <a:lnTo>
                  <a:pt x="6549390" y="304159"/>
                </a:lnTo>
                <a:lnTo>
                  <a:pt x="6548627" y="310255"/>
                </a:lnTo>
                <a:lnTo>
                  <a:pt x="6544056" y="347593"/>
                </a:lnTo>
                <a:lnTo>
                  <a:pt x="6561582" y="311779"/>
                </a:lnTo>
                <a:close/>
              </a:path>
              <a:path w="7648194" h="1466971">
                <a:moveTo>
                  <a:pt x="6563106" y="289681"/>
                </a:moveTo>
                <a:lnTo>
                  <a:pt x="6562344" y="285109"/>
                </a:lnTo>
                <a:lnTo>
                  <a:pt x="6561556" y="280372"/>
                </a:lnTo>
                <a:lnTo>
                  <a:pt x="6547865" y="282061"/>
                </a:lnTo>
                <a:lnTo>
                  <a:pt x="6549390" y="286633"/>
                </a:lnTo>
                <a:lnTo>
                  <a:pt x="6550152" y="290443"/>
                </a:lnTo>
                <a:lnTo>
                  <a:pt x="6563106" y="299587"/>
                </a:lnTo>
                <a:lnTo>
                  <a:pt x="6563106" y="289681"/>
                </a:lnTo>
                <a:close/>
              </a:path>
              <a:path w="7648194" h="1466971">
                <a:moveTo>
                  <a:pt x="6315098" y="327973"/>
                </a:moveTo>
                <a:lnTo>
                  <a:pt x="6310472" y="243961"/>
                </a:lnTo>
                <a:lnTo>
                  <a:pt x="6307405" y="243961"/>
                </a:lnTo>
                <a:lnTo>
                  <a:pt x="6315514" y="340392"/>
                </a:lnTo>
                <a:lnTo>
                  <a:pt x="6315098" y="327973"/>
                </a:lnTo>
                <a:close/>
              </a:path>
              <a:path w="7648194" h="1466971">
                <a:moveTo>
                  <a:pt x="6473190" y="506851"/>
                </a:moveTo>
                <a:lnTo>
                  <a:pt x="6403847" y="501517"/>
                </a:lnTo>
                <a:lnTo>
                  <a:pt x="6339462" y="495857"/>
                </a:lnTo>
                <a:lnTo>
                  <a:pt x="6331636" y="394352"/>
                </a:lnTo>
                <a:lnTo>
                  <a:pt x="6334506" y="495421"/>
                </a:lnTo>
                <a:lnTo>
                  <a:pt x="6339840" y="500755"/>
                </a:lnTo>
                <a:lnTo>
                  <a:pt x="6326886" y="502279"/>
                </a:lnTo>
                <a:lnTo>
                  <a:pt x="6327647" y="505327"/>
                </a:lnTo>
                <a:lnTo>
                  <a:pt x="6329934" y="507613"/>
                </a:lnTo>
                <a:lnTo>
                  <a:pt x="6473190" y="506851"/>
                </a:lnTo>
                <a:close/>
              </a:path>
              <a:path w="7648194" h="1466971">
                <a:moveTo>
                  <a:pt x="6535782" y="595624"/>
                </a:moveTo>
                <a:lnTo>
                  <a:pt x="6538466" y="585651"/>
                </a:lnTo>
                <a:lnTo>
                  <a:pt x="6539986" y="574988"/>
                </a:lnTo>
                <a:lnTo>
                  <a:pt x="6540366" y="563887"/>
                </a:lnTo>
                <a:lnTo>
                  <a:pt x="6539630" y="552600"/>
                </a:lnTo>
                <a:lnTo>
                  <a:pt x="6537804" y="541378"/>
                </a:lnTo>
                <a:lnTo>
                  <a:pt x="6521196" y="531235"/>
                </a:lnTo>
                <a:lnTo>
                  <a:pt x="6534911" y="530473"/>
                </a:lnTo>
                <a:lnTo>
                  <a:pt x="6534911" y="529711"/>
                </a:lnTo>
                <a:lnTo>
                  <a:pt x="6520434" y="530473"/>
                </a:lnTo>
                <a:lnTo>
                  <a:pt x="6523482" y="535807"/>
                </a:lnTo>
                <a:lnTo>
                  <a:pt x="6525360" y="542617"/>
                </a:lnTo>
                <a:lnTo>
                  <a:pt x="6526888" y="555398"/>
                </a:lnTo>
                <a:lnTo>
                  <a:pt x="6526770" y="570501"/>
                </a:lnTo>
                <a:lnTo>
                  <a:pt x="6524862" y="585619"/>
                </a:lnTo>
                <a:lnTo>
                  <a:pt x="6521020" y="598446"/>
                </a:lnTo>
                <a:lnTo>
                  <a:pt x="6531908" y="604654"/>
                </a:lnTo>
                <a:lnTo>
                  <a:pt x="6535782" y="595624"/>
                </a:lnTo>
                <a:close/>
              </a:path>
              <a:path w="7648194" h="1466971">
                <a:moveTo>
                  <a:pt x="6504029" y="626322"/>
                </a:moveTo>
                <a:lnTo>
                  <a:pt x="6512906" y="623577"/>
                </a:lnTo>
                <a:lnTo>
                  <a:pt x="6520495" y="618883"/>
                </a:lnTo>
                <a:lnTo>
                  <a:pt x="6462521" y="614293"/>
                </a:lnTo>
                <a:lnTo>
                  <a:pt x="6466332" y="618865"/>
                </a:lnTo>
                <a:lnTo>
                  <a:pt x="6469425" y="620342"/>
                </a:lnTo>
                <a:lnTo>
                  <a:pt x="6482313" y="624956"/>
                </a:lnTo>
                <a:lnTo>
                  <a:pt x="6493839" y="626865"/>
                </a:lnTo>
                <a:lnTo>
                  <a:pt x="6504029" y="626322"/>
                </a:lnTo>
                <a:close/>
              </a:path>
              <a:path w="7648194" h="1466971">
                <a:moveTo>
                  <a:pt x="6526821" y="612492"/>
                </a:moveTo>
                <a:lnTo>
                  <a:pt x="6498790" y="613398"/>
                </a:lnTo>
                <a:lnTo>
                  <a:pt x="6484528" y="612867"/>
                </a:lnTo>
                <a:lnTo>
                  <a:pt x="6459473" y="609721"/>
                </a:lnTo>
                <a:lnTo>
                  <a:pt x="6460236" y="611245"/>
                </a:lnTo>
                <a:lnTo>
                  <a:pt x="6462521" y="614293"/>
                </a:lnTo>
                <a:lnTo>
                  <a:pt x="6520495" y="618883"/>
                </a:lnTo>
                <a:lnTo>
                  <a:pt x="6526821" y="612492"/>
                </a:lnTo>
                <a:close/>
              </a:path>
              <a:path w="7648194" h="1466971">
                <a:moveTo>
                  <a:pt x="6526821" y="612492"/>
                </a:moveTo>
                <a:lnTo>
                  <a:pt x="6531908" y="604654"/>
                </a:lnTo>
                <a:lnTo>
                  <a:pt x="6515100" y="606673"/>
                </a:lnTo>
                <a:lnTo>
                  <a:pt x="6511495" y="609717"/>
                </a:lnTo>
                <a:lnTo>
                  <a:pt x="6498790" y="613398"/>
                </a:lnTo>
                <a:lnTo>
                  <a:pt x="6526821" y="612492"/>
                </a:lnTo>
                <a:close/>
              </a:path>
              <a:path w="7648194" h="1466971">
                <a:moveTo>
                  <a:pt x="6474714" y="608197"/>
                </a:moveTo>
                <a:lnTo>
                  <a:pt x="6473190" y="606673"/>
                </a:lnTo>
                <a:lnTo>
                  <a:pt x="6470904" y="603625"/>
                </a:lnTo>
                <a:lnTo>
                  <a:pt x="6470142" y="600577"/>
                </a:lnTo>
                <a:lnTo>
                  <a:pt x="6457432" y="597538"/>
                </a:lnTo>
                <a:lnTo>
                  <a:pt x="6459473" y="609721"/>
                </a:lnTo>
                <a:lnTo>
                  <a:pt x="6484528" y="612867"/>
                </a:lnTo>
                <a:lnTo>
                  <a:pt x="6474714" y="608197"/>
                </a:lnTo>
                <a:close/>
              </a:path>
              <a:path w="7648194" h="1466971">
                <a:moveTo>
                  <a:pt x="6470142" y="581527"/>
                </a:moveTo>
                <a:lnTo>
                  <a:pt x="6470904" y="574669"/>
                </a:lnTo>
                <a:lnTo>
                  <a:pt x="6458000" y="572392"/>
                </a:lnTo>
                <a:lnTo>
                  <a:pt x="6457091" y="585054"/>
                </a:lnTo>
                <a:lnTo>
                  <a:pt x="6457432" y="597538"/>
                </a:lnTo>
                <a:lnTo>
                  <a:pt x="6470142" y="600577"/>
                </a:lnTo>
                <a:lnTo>
                  <a:pt x="6470142" y="581527"/>
                </a:lnTo>
                <a:close/>
              </a:path>
              <a:path w="7648194" h="1466971">
                <a:moveTo>
                  <a:pt x="6478523" y="513709"/>
                </a:moveTo>
                <a:lnTo>
                  <a:pt x="6471666" y="519805"/>
                </a:lnTo>
                <a:lnTo>
                  <a:pt x="6465140" y="522484"/>
                </a:lnTo>
                <a:lnTo>
                  <a:pt x="6463729" y="534600"/>
                </a:lnTo>
                <a:lnTo>
                  <a:pt x="6461769" y="547040"/>
                </a:lnTo>
                <a:lnTo>
                  <a:pt x="6459709" y="559679"/>
                </a:lnTo>
                <a:lnTo>
                  <a:pt x="6458000" y="572392"/>
                </a:lnTo>
                <a:lnTo>
                  <a:pt x="6470904" y="574669"/>
                </a:lnTo>
                <a:lnTo>
                  <a:pt x="6478523" y="513709"/>
                </a:lnTo>
                <a:close/>
              </a:path>
              <a:path w="7648194" h="1466971">
                <a:moveTo>
                  <a:pt x="6478523" y="513709"/>
                </a:moveTo>
                <a:lnTo>
                  <a:pt x="6478523" y="510661"/>
                </a:lnTo>
                <a:lnTo>
                  <a:pt x="6402323" y="514471"/>
                </a:lnTo>
                <a:lnTo>
                  <a:pt x="6465272" y="519313"/>
                </a:lnTo>
                <a:lnTo>
                  <a:pt x="6471666" y="519805"/>
                </a:lnTo>
                <a:lnTo>
                  <a:pt x="6478523" y="513709"/>
                </a:lnTo>
                <a:close/>
              </a:path>
              <a:path w="7648194" h="1466971">
                <a:moveTo>
                  <a:pt x="6478523" y="510661"/>
                </a:moveTo>
                <a:lnTo>
                  <a:pt x="6476238" y="507613"/>
                </a:lnTo>
                <a:lnTo>
                  <a:pt x="6473190" y="506851"/>
                </a:lnTo>
                <a:lnTo>
                  <a:pt x="6329934" y="507613"/>
                </a:lnTo>
                <a:lnTo>
                  <a:pt x="6332982" y="508375"/>
                </a:lnTo>
                <a:lnTo>
                  <a:pt x="6402323" y="514471"/>
                </a:lnTo>
                <a:lnTo>
                  <a:pt x="6478523" y="510661"/>
                </a:lnTo>
                <a:close/>
              </a:path>
              <a:path w="7648194" h="1466971">
                <a:moveTo>
                  <a:pt x="6339840" y="500755"/>
                </a:moveTo>
                <a:lnTo>
                  <a:pt x="6334506" y="495421"/>
                </a:lnTo>
                <a:lnTo>
                  <a:pt x="6331636" y="394352"/>
                </a:lnTo>
                <a:lnTo>
                  <a:pt x="6326886" y="502279"/>
                </a:lnTo>
                <a:lnTo>
                  <a:pt x="6339840" y="500755"/>
                </a:lnTo>
                <a:close/>
              </a:path>
              <a:path w="7648194" h="1466971">
                <a:moveTo>
                  <a:pt x="6534911" y="529711"/>
                </a:moveTo>
                <a:lnTo>
                  <a:pt x="6531863" y="524377"/>
                </a:lnTo>
                <a:lnTo>
                  <a:pt x="6531102" y="523615"/>
                </a:lnTo>
                <a:lnTo>
                  <a:pt x="6508650" y="520728"/>
                </a:lnTo>
                <a:lnTo>
                  <a:pt x="6518148" y="528187"/>
                </a:lnTo>
                <a:lnTo>
                  <a:pt x="6517386" y="527425"/>
                </a:lnTo>
                <a:lnTo>
                  <a:pt x="6520434" y="530473"/>
                </a:lnTo>
                <a:lnTo>
                  <a:pt x="6534911" y="529711"/>
                </a:lnTo>
                <a:close/>
              </a:path>
              <a:path w="7648194" h="1466971">
                <a:moveTo>
                  <a:pt x="6527292" y="519043"/>
                </a:moveTo>
                <a:lnTo>
                  <a:pt x="6527292" y="518281"/>
                </a:lnTo>
                <a:lnTo>
                  <a:pt x="6518195" y="511210"/>
                </a:lnTo>
                <a:lnTo>
                  <a:pt x="6507870" y="503838"/>
                </a:lnTo>
                <a:lnTo>
                  <a:pt x="6497313" y="496841"/>
                </a:lnTo>
                <a:lnTo>
                  <a:pt x="6486576" y="490122"/>
                </a:lnTo>
                <a:lnTo>
                  <a:pt x="6475713" y="483584"/>
                </a:lnTo>
                <a:lnTo>
                  <a:pt x="6464775" y="477132"/>
                </a:lnTo>
                <a:lnTo>
                  <a:pt x="6453816" y="470668"/>
                </a:lnTo>
                <a:lnTo>
                  <a:pt x="6442887" y="464097"/>
                </a:lnTo>
                <a:lnTo>
                  <a:pt x="6432042" y="457321"/>
                </a:lnTo>
                <a:lnTo>
                  <a:pt x="6429386" y="455673"/>
                </a:lnTo>
                <a:lnTo>
                  <a:pt x="6409743" y="459648"/>
                </a:lnTo>
                <a:lnTo>
                  <a:pt x="6421032" y="466379"/>
                </a:lnTo>
                <a:lnTo>
                  <a:pt x="6432419" y="473031"/>
                </a:lnTo>
                <a:lnTo>
                  <a:pt x="6443832" y="479642"/>
                </a:lnTo>
                <a:lnTo>
                  <a:pt x="6455194" y="486254"/>
                </a:lnTo>
                <a:lnTo>
                  <a:pt x="6466433" y="492906"/>
                </a:lnTo>
                <a:lnTo>
                  <a:pt x="6477472" y="499640"/>
                </a:lnTo>
                <a:lnTo>
                  <a:pt x="6488238" y="506494"/>
                </a:lnTo>
                <a:lnTo>
                  <a:pt x="6498656" y="513510"/>
                </a:lnTo>
                <a:lnTo>
                  <a:pt x="6508650" y="520728"/>
                </a:lnTo>
                <a:lnTo>
                  <a:pt x="6531102" y="523615"/>
                </a:lnTo>
                <a:lnTo>
                  <a:pt x="6527292" y="519043"/>
                </a:lnTo>
                <a:close/>
              </a:path>
              <a:path w="7648194" h="1466971">
                <a:moveTo>
                  <a:pt x="6429386" y="455673"/>
                </a:moveTo>
                <a:lnTo>
                  <a:pt x="6419152" y="449511"/>
                </a:lnTo>
                <a:lnTo>
                  <a:pt x="6408059" y="442919"/>
                </a:lnTo>
                <a:lnTo>
                  <a:pt x="6396537" y="435906"/>
                </a:lnTo>
                <a:lnTo>
                  <a:pt x="6385013" y="428481"/>
                </a:lnTo>
                <a:lnTo>
                  <a:pt x="6373915" y="420653"/>
                </a:lnTo>
                <a:lnTo>
                  <a:pt x="6363672" y="412430"/>
                </a:lnTo>
                <a:lnTo>
                  <a:pt x="6354711" y="403822"/>
                </a:lnTo>
                <a:lnTo>
                  <a:pt x="6347460" y="394837"/>
                </a:lnTo>
                <a:lnTo>
                  <a:pt x="6341717" y="386559"/>
                </a:lnTo>
                <a:lnTo>
                  <a:pt x="6336502" y="376076"/>
                </a:lnTo>
                <a:lnTo>
                  <a:pt x="6331636" y="394352"/>
                </a:lnTo>
                <a:lnTo>
                  <a:pt x="6333926" y="398396"/>
                </a:lnTo>
                <a:lnTo>
                  <a:pt x="6341364" y="408553"/>
                </a:lnTo>
                <a:lnTo>
                  <a:pt x="6348283" y="415324"/>
                </a:lnTo>
                <a:lnTo>
                  <a:pt x="6357407" y="423381"/>
                </a:lnTo>
                <a:lnTo>
                  <a:pt x="6367079" y="431117"/>
                </a:lnTo>
                <a:lnTo>
                  <a:pt x="6377222" y="438571"/>
                </a:lnTo>
                <a:lnTo>
                  <a:pt x="6387764" y="445784"/>
                </a:lnTo>
                <a:lnTo>
                  <a:pt x="6398629" y="452796"/>
                </a:lnTo>
                <a:lnTo>
                  <a:pt x="6409743" y="459648"/>
                </a:lnTo>
                <a:lnTo>
                  <a:pt x="6429386" y="455673"/>
                </a:lnTo>
                <a:close/>
              </a:path>
              <a:path w="7648194" h="1466971">
                <a:moveTo>
                  <a:pt x="6336502" y="376076"/>
                </a:moveTo>
                <a:lnTo>
                  <a:pt x="6332616" y="364661"/>
                </a:lnTo>
                <a:lnTo>
                  <a:pt x="6329977" y="352517"/>
                </a:lnTo>
                <a:lnTo>
                  <a:pt x="6328506" y="339847"/>
                </a:lnTo>
                <a:lnTo>
                  <a:pt x="6322560" y="276643"/>
                </a:lnTo>
                <a:lnTo>
                  <a:pt x="6331636" y="394352"/>
                </a:lnTo>
                <a:lnTo>
                  <a:pt x="6336502" y="376076"/>
                </a:lnTo>
                <a:close/>
              </a:path>
              <a:path w="7648194" h="1466971">
                <a:moveTo>
                  <a:pt x="6328120" y="326855"/>
                </a:moveTo>
                <a:lnTo>
                  <a:pt x="6328737" y="313743"/>
                </a:lnTo>
                <a:lnTo>
                  <a:pt x="6330278" y="300716"/>
                </a:lnTo>
                <a:lnTo>
                  <a:pt x="6332661" y="287976"/>
                </a:lnTo>
                <a:lnTo>
                  <a:pt x="6335804" y="275728"/>
                </a:lnTo>
                <a:lnTo>
                  <a:pt x="6325509" y="266706"/>
                </a:lnTo>
                <a:lnTo>
                  <a:pt x="6322560" y="276643"/>
                </a:lnTo>
                <a:lnTo>
                  <a:pt x="6328506" y="339847"/>
                </a:lnTo>
                <a:lnTo>
                  <a:pt x="6328120" y="326855"/>
                </a:lnTo>
                <a:close/>
              </a:path>
              <a:path w="7648194" h="1466971">
                <a:moveTo>
                  <a:pt x="6339626" y="264173"/>
                </a:moveTo>
                <a:lnTo>
                  <a:pt x="6344046" y="253517"/>
                </a:lnTo>
                <a:lnTo>
                  <a:pt x="6348984" y="243961"/>
                </a:lnTo>
                <a:lnTo>
                  <a:pt x="6332982" y="247009"/>
                </a:lnTo>
                <a:lnTo>
                  <a:pt x="6329600" y="255244"/>
                </a:lnTo>
                <a:lnTo>
                  <a:pt x="6325509" y="266706"/>
                </a:lnTo>
                <a:lnTo>
                  <a:pt x="6335804" y="275728"/>
                </a:lnTo>
                <a:lnTo>
                  <a:pt x="6339626" y="264173"/>
                </a:lnTo>
                <a:close/>
              </a:path>
              <a:path w="7648194" h="1466971">
                <a:moveTo>
                  <a:pt x="6348983" y="243961"/>
                </a:moveTo>
                <a:lnTo>
                  <a:pt x="6334541" y="243961"/>
                </a:lnTo>
                <a:lnTo>
                  <a:pt x="6332982" y="247009"/>
                </a:lnTo>
                <a:lnTo>
                  <a:pt x="6348983" y="243961"/>
                </a:lnTo>
                <a:close/>
              </a:path>
              <a:path w="7648194" h="1466971">
                <a:moveTo>
                  <a:pt x="3792562" y="243961"/>
                </a:moveTo>
                <a:lnTo>
                  <a:pt x="3790131" y="243961"/>
                </a:lnTo>
                <a:lnTo>
                  <a:pt x="3778757" y="344545"/>
                </a:lnTo>
                <a:lnTo>
                  <a:pt x="3769941" y="319246"/>
                </a:lnTo>
                <a:lnTo>
                  <a:pt x="3743705" y="243961"/>
                </a:lnTo>
                <a:lnTo>
                  <a:pt x="3729898" y="243961"/>
                </a:lnTo>
                <a:lnTo>
                  <a:pt x="3731514" y="248533"/>
                </a:lnTo>
                <a:lnTo>
                  <a:pt x="3766566" y="346069"/>
                </a:lnTo>
                <a:lnTo>
                  <a:pt x="3779519" y="347593"/>
                </a:lnTo>
                <a:lnTo>
                  <a:pt x="3792562" y="243961"/>
                </a:lnTo>
                <a:close/>
              </a:path>
              <a:path w="7648194" h="1466971">
                <a:moveTo>
                  <a:pt x="3790131" y="243961"/>
                </a:moveTo>
                <a:lnTo>
                  <a:pt x="3779416" y="243961"/>
                </a:lnTo>
                <a:lnTo>
                  <a:pt x="3769941" y="319246"/>
                </a:lnTo>
                <a:lnTo>
                  <a:pt x="3778757" y="344545"/>
                </a:lnTo>
                <a:lnTo>
                  <a:pt x="3790131" y="243961"/>
                </a:lnTo>
                <a:close/>
              </a:path>
              <a:path w="7648194" h="1466971">
                <a:moveTo>
                  <a:pt x="3778757" y="350641"/>
                </a:moveTo>
                <a:lnTo>
                  <a:pt x="3779519" y="347593"/>
                </a:lnTo>
                <a:lnTo>
                  <a:pt x="3766566" y="346069"/>
                </a:lnTo>
                <a:lnTo>
                  <a:pt x="3766566" y="349117"/>
                </a:lnTo>
                <a:lnTo>
                  <a:pt x="3768090" y="352165"/>
                </a:lnTo>
                <a:lnTo>
                  <a:pt x="3773424" y="352927"/>
                </a:lnTo>
                <a:lnTo>
                  <a:pt x="3776471" y="352927"/>
                </a:lnTo>
                <a:lnTo>
                  <a:pt x="3778757" y="350641"/>
                </a:lnTo>
                <a:close/>
              </a:path>
              <a:path w="7648194" h="1466971">
                <a:moveTo>
                  <a:pt x="3550075" y="243961"/>
                </a:moveTo>
                <a:lnTo>
                  <a:pt x="3546839" y="243961"/>
                </a:lnTo>
                <a:lnTo>
                  <a:pt x="3530345" y="395599"/>
                </a:lnTo>
                <a:lnTo>
                  <a:pt x="3517391" y="395599"/>
                </a:lnTo>
                <a:lnTo>
                  <a:pt x="3525367" y="333687"/>
                </a:lnTo>
                <a:lnTo>
                  <a:pt x="3518151" y="243961"/>
                </a:lnTo>
                <a:lnTo>
                  <a:pt x="3505074" y="243961"/>
                </a:lnTo>
                <a:lnTo>
                  <a:pt x="3517391" y="397123"/>
                </a:lnTo>
                <a:lnTo>
                  <a:pt x="3530345" y="397123"/>
                </a:lnTo>
                <a:lnTo>
                  <a:pt x="3550075" y="243961"/>
                </a:lnTo>
                <a:close/>
              </a:path>
              <a:path w="7648194" h="1466971">
                <a:moveTo>
                  <a:pt x="3530345" y="400171"/>
                </a:moveTo>
                <a:lnTo>
                  <a:pt x="3530345" y="397123"/>
                </a:lnTo>
                <a:lnTo>
                  <a:pt x="3518154" y="400171"/>
                </a:lnTo>
                <a:lnTo>
                  <a:pt x="3520440" y="402457"/>
                </a:lnTo>
                <a:lnTo>
                  <a:pt x="3524250" y="402457"/>
                </a:lnTo>
                <a:lnTo>
                  <a:pt x="3527298" y="403219"/>
                </a:lnTo>
                <a:lnTo>
                  <a:pt x="3530345" y="400171"/>
                </a:lnTo>
                <a:close/>
              </a:path>
              <a:path w="7648194" h="1466971">
                <a:moveTo>
                  <a:pt x="3546839" y="243961"/>
                </a:moveTo>
                <a:lnTo>
                  <a:pt x="3536924" y="243961"/>
                </a:lnTo>
                <a:lnTo>
                  <a:pt x="3525367" y="333687"/>
                </a:lnTo>
                <a:lnTo>
                  <a:pt x="3517391" y="395599"/>
                </a:lnTo>
                <a:lnTo>
                  <a:pt x="3530345" y="395599"/>
                </a:lnTo>
                <a:lnTo>
                  <a:pt x="3546839" y="243961"/>
                </a:lnTo>
                <a:close/>
              </a:path>
              <a:path w="7648194" h="1466971">
                <a:moveTo>
                  <a:pt x="3058699" y="366031"/>
                </a:moveTo>
                <a:lnTo>
                  <a:pt x="3053332" y="371237"/>
                </a:lnTo>
                <a:lnTo>
                  <a:pt x="3065553" y="371237"/>
                </a:lnTo>
              </a:path>
              <a:path w="7648194" h="1466971">
                <a:moveTo>
                  <a:pt x="3053332" y="371237"/>
                </a:moveTo>
                <a:lnTo>
                  <a:pt x="3047719" y="376681"/>
                </a:lnTo>
                <a:lnTo>
                  <a:pt x="3046269" y="378087"/>
                </a:lnTo>
                <a:lnTo>
                  <a:pt x="3046484" y="388777"/>
                </a:lnTo>
                <a:lnTo>
                  <a:pt x="3046516" y="390394"/>
                </a:lnTo>
                <a:lnTo>
                  <a:pt x="3046489" y="400933"/>
                </a:lnTo>
                <a:lnTo>
                  <a:pt x="3046483" y="403219"/>
                </a:lnTo>
                <a:lnTo>
                  <a:pt x="3059429" y="403219"/>
                </a:lnTo>
                <a:lnTo>
                  <a:pt x="3047238" y="400933"/>
                </a:lnTo>
                <a:lnTo>
                  <a:pt x="3050585" y="390394"/>
                </a:lnTo>
                <a:lnTo>
                  <a:pt x="3051099" y="388777"/>
                </a:lnTo>
                <a:lnTo>
                  <a:pt x="3054616" y="378087"/>
                </a:lnTo>
                <a:lnTo>
                  <a:pt x="3055079" y="376681"/>
                </a:lnTo>
                <a:lnTo>
                  <a:pt x="3058974" y="371237"/>
                </a:lnTo>
              </a:path>
              <a:path w="7648194" h="1466971">
                <a:moveTo>
                  <a:pt x="3058974" y="371237"/>
                </a:moveTo>
                <a:lnTo>
                  <a:pt x="3059077" y="374329"/>
                </a:lnTo>
                <a:lnTo>
                  <a:pt x="3059384" y="383611"/>
                </a:lnTo>
                <a:lnTo>
                  <a:pt x="3059391" y="386353"/>
                </a:lnTo>
                <a:lnTo>
                  <a:pt x="3059418" y="398408"/>
                </a:lnTo>
                <a:lnTo>
                  <a:pt x="3059429" y="403219"/>
                </a:lnTo>
                <a:lnTo>
                  <a:pt x="3059928" y="403219"/>
                </a:lnTo>
                <a:lnTo>
                  <a:pt x="3061501" y="398408"/>
                </a:lnTo>
                <a:lnTo>
                  <a:pt x="3065520" y="386353"/>
                </a:lnTo>
                <a:lnTo>
                  <a:pt x="3066456" y="383611"/>
                </a:lnTo>
                <a:lnTo>
                  <a:pt x="3069625" y="374329"/>
                </a:lnTo>
                <a:lnTo>
                  <a:pt x="3065553" y="371237"/>
                </a:lnTo>
              </a:path>
              <a:path w="7648194" h="1466971">
                <a:moveTo>
                  <a:pt x="3046483" y="403219"/>
                </a:moveTo>
                <a:lnTo>
                  <a:pt x="3046479" y="404743"/>
                </a:lnTo>
                <a:lnTo>
                  <a:pt x="3046476" y="406267"/>
                </a:lnTo>
                <a:lnTo>
                  <a:pt x="3048000" y="407791"/>
                </a:lnTo>
                <a:lnTo>
                  <a:pt x="3048762" y="408553"/>
                </a:lnTo>
                <a:lnTo>
                  <a:pt x="3052571" y="409315"/>
                </a:lnTo>
                <a:lnTo>
                  <a:pt x="3055619" y="408553"/>
                </a:lnTo>
                <a:lnTo>
                  <a:pt x="3058667" y="407791"/>
                </a:lnTo>
                <a:lnTo>
                  <a:pt x="3059048" y="406267"/>
                </a:lnTo>
                <a:lnTo>
                  <a:pt x="3059429" y="404743"/>
                </a:lnTo>
                <a:lnTo>
                  <a:pt x="3059928" y="403219"/>
                </a:lnTo>
              </a:path>
              <a:path w="7648194" h="1466971">
                <a:moveTo>
                  <a:pt x="3073814" y="362335"/>
                </a:moveTo>
                <a:lnTo>
                  <a:pt x="3078086" y="350370"/>
                </a:lnTo>
                <a:lnTo>
                  <a:pt x="3082437" y="338435"/>
                </a:lnTo>
                <a:lnTo>
                  <a:pt x="3086866" y="326528"/>
                </a:lnTo>
                <a:lnTo>
                  <a:pt x="3091370" y="314648"/>
                </a:lnTo>
                <a:lnTo>
                  <a:pt x="3095946" y="302796"/>
                </a:lnTo>
                <a:lnTo>
                  <a:pt x="3100592" y="290972"/>
                </a:lnTo>
                <a:lnTo>
                  <a:pt x="3105305" y="279173"/>
                </a:lnTo>
                <a:lnTo>
                  <a:pt x="3110083" y="267401"/>
                </a:lnTo>
                <a:lnTo>
                  <a:pt x="3114925" y="255653"/>
                </a:lnTo>
                <a:lnTo>
                  <a:pt x="3119814" y="243961"/>
                </a:lnTo>
                <a:lnTo>
                  <a:pt x="3105750" y="243961"/>
                </a:lnTo>
                <a:lnTo>
                  <a:pt x="3099944" y="258015"/>
                </a:lnTo>
                <a:lnTo>
                  <a:pt x="3095144" y="269765"/>
                </a:lnTo>
                <a:lnTo>
                  <a:pt x="3090396" y="281528"/>
                </a:lnTo>
                <a:lnTo>
                  <a:pt x="3085707" y="293310"/>
                </a:lnTo>
                <a:lnTo>
                  <a:pt x="3081082" y="305114"/>
                </a:lnTo>
                <a:lnTo>
                  <a:pt x="3076529" y="316945"/>
                </a:lnTo>
                <a:lnTo>
                  <a:pt x="3072055" y="328809"/>
                </a:lnTo>
                <a:lnTo>
                  <a:pt x="3067666" y="340710"/>
                </a:lnTo>
                <a:lnTo>
                  <a:pt x="3063369" y="352652"/>
                </a:lnTo>
                <a:lnTo>
                  <a:pt x="3059171" y="364641"/>
                </a:lnTo>
                <a:lnTo>
                  <a:pt x="3058699" y="366031"/>
                </a:lnTo>
                <a:lnTo>
                  <a:pt x="3069625" y="374329"/>
                </a:lnTo>
                <a:lnTo>
                  <a:pt x="3073814" y="362335"/>
                </a:lnTo>
                <a:close/>
              </a:path>
              <a:path w="7648194" h="1466971">
                <a:moveTo>
                  <a:pt x="3058699" y="366031"/>
                </a:moveTo>
                <a:lnTo>
                  <a:pt x="3058308" y="358642"/>
                </a:lnTo>
                <a:lnTo>
                  <a:pt x="3057412" y="345872"/>
                </a:lnTo>
                <a:lnTo>
                  <a:pt x="3056315" y="332966"/>
                </a:lnTo>
                <a:lnTo>
                  <a:pt x="3055044" y="319969"/>
                </a:lnTo>
                <a:lnTo>
                  <a:pt x="3053627" y="306923"/>
                </a:lnTo>
                <a:lnTo>
                  <a:pt x="3052093" y="293869"/>
                </a:lnTo>
                <a:lnTo>
                  <a:pt x="3050468" y="280851"/>
                </a:lnTo>
                <a:lnTo>
                  <a:pt x="3048781" y="267910"/>
                </a:lnTo>
                <a:lnTo>
                  <a:pt x="3047059" y="255090"/>
                </a:lnTo>
                <a:lnTo>
                  <a:pt x="3045539" y="243961"/>
                </a:lnTo>
                <a:lnTo>
                  <a:pt x="3032633" y="243961"/>
                </a:lnTo>
                <a:lnTo>
                  <a:pt x="3033450" y="249741"/>
                </a:lnTo>
                <a:lnTo>
                  <a:pt x="3035208" y="262452"/>
                </a:lnTo>
                <a:lnTo>
                  <a:pt x="3036926" y="275289"/>
                </a:lnTo>
                <a:lnTo>
                  <a:pt x="3038579" y="288215"/>
                </a:lnTo>
                <a:lnTo>
                  <a:pt x="3040144" y="301194"/>
                </a:lnTo>
                <a:lnTo>
                  <a:pt x="3041594" y="314187"/>
                </a:lnTo>
                <a:lnTo>
                  <a:pt x="3042906" y="327159"/>
                </a:lnTo>
                <a:lnTo>
                  <a:pt x="3044054" y="340072"/>
                </a:lnTo>
                <a:lnTo>
                  <a:pt x="3045013" y="352889"/>
                </a:lnTo>
                <a:lnTo>
                  <a:pt x="3045760" y="365573"/>
                </a:lnTo>
                <a:lnTo>
                  <a:pt x="3046269" y="378087"/>
                </a:lnTo>
                <a:lnTo>
                  <a:pt x="3058699" y="366031"/>
                </a:lnTo>
                <a:close/>
              </a:path>
              <a:path w="7648194" h="1466971">
                <a:moveTo>
                  <a:pt x="3059384" y="383611"/>
                </a:moveTo>
                <a:lnTo>
                  <a:pt x="3058974" y="371237"/>
                </a:lnTo>
                <a:lnTo>
                  <a:pt x="3055079" y="376681"/>
                </a:lnTo>
                <a:lnTo>
                  <a:pt x="3051099" y="388777"/>
                </a:lnTo>
                <a:lnTo>
                  <a:pt x="3047238" y="400933"/>
                </a:lnTo>
                <a:lnTo>
                  <a:pt x="3059429" y="403219"/>
                </a:lnTo>
                <a:lnTo>
                  <a:pt x="3059384" y="383611"/>
                </a:lnTo>
                <a:close/>
              </a:path>
              <a:path w="7648194" h="1466971">
                <a:moveTo>
                  <a:pt x="4315968" y="257677"/>
                </a:moveTo>
                <a:lnTo>
                  <a:pt x="4322064" y="250057"/>
                </a:lnTo>
                <a:lnTo>
                  <a:pt x="4319016" y="245485"/>
                </a:lnTo>
                <a:lnTo>
                  <a:pt x="4314444" y="244723"/>
                </a:lnTo>
                <a:lnTo>
                  <a:pt x="4261866" y="250057"/>
                </a:lnTo>
                <a:lnTo>
                  <a:pt x="4309110" y="250057"/>
                </a:lnTo>
                <a:lnTo>
                  <a:pt x="4308029" y="258482"/>
                </a:lnTo>
                <a:lnTo>
                  <a:pt x="4280916" y="512185"/>
                </a:lnTo>
                <a:lnTo>
                  <a:pt x="4275438" y="512696"/>
                </a:lnTo>
                <a:lnTo>
                  <a:pt x="4274820" y="517519"/>
                </a:lnTo>
                <a:lnTo>
                  <a:pt x="4287774" y="519043"/>
                </a:lnTo>
                <a:lnTo>
                  <a:pt x="4315968" y="257677"/>
                </a:lnTo>
                <a:close/>
              </a:path>
              <a:path w="7648194" h="1466971">
                <a:moveTo>
                  <a:pt x="4225290" y="530473"/>
                </a:moveTo>
                <a:lnTo>
                  <a:pt x="4174236" y="528949"/>
                </a:lnTo>
                <a:lnTo>
                  <a:pt x="4172353" y="523772"/>
                </a:lnTo>
                <a:lnTo>
                  <a:pt x="4161281" y="501517"/>
                </a:lnTo>
                <a:lnTo>
                  <a:pt x="4162043" y="495421"/>
                </a:lnTo>
                <a:lnTo>
                  <a:pt x="4159757" y="491611"/>
                </a:lnTo>
                <a:lnTo>
                  <a:pt x="4155186" y="490849"/>
                </a:lnTo>
                <a:lnTo>
                  <a:pt x="4151376" y="493135"/>
                </a:lnTo>
                <a:lnTo>
                  <a:pt x="4149852" y="499993"/>
                </a:lnTo>
                <a:lnTo>
                  <a:pt x="4153764" y="510752"/>
                </a:lnTo>
                <a:lnTo>
                  <a:pt x="4167378" y="524377"/>
                </a:lnTo>
                <a:lnTo>
                  <a:pt x="4162043" y="533521"/>
                </a:lnTo>
                <a:lnTo>
                  <a:pt x="4168902" y="537331"/>
                </a:lnTo>
                <a:lnTo>
                  <a:pt x="4225290" y="530473"/>
                </a:lnTo>
                <a:close/>
              </a:path>
              <a:path w="7648194" h="1466971">
                <a:moveTo>
                  <a:pt x="4322064" y="252343"/>
                </a:moveTo>
                <a:lnTo>
                  <a:pt x="4322064" y="250057"/>
                </a:lnTo>
                <a:lnTo>
                  <a:pt x="4315968" y="257677"/>
                </a:lnTo>
                <a:lnTo>
                  <a:pt x="4287774" y="519043"/>
                </a:lnTo>
                <a:lnTo>
                  <a:pt x="4322064" y="252343"/>
                </a:lnTo>
                <a:close/>
              </a:path>
              <a:path w="7648194" h="1466971">
                <a:moveTo>
                  <a:pt x="4282440" y="525139"/>
                </a:moveTo>
                <a:lnTo>
                  <a:pt x="4285488" y="524377"/>
                </a:lnTo>
                <a:lnTo>
                  <a:pt x="4287774" y="522091"/>
                </a:lnTo>
                <a:lnTo>
                  <a:pt x="4287774" y="519043"/>
                </a:lnTo>
                <a:lnTo>
                  <a:pt x="4172353" y="523772"/>
                </a:lnTo>
                <a:lnTo>
                  <a:pt x="4174236" y="528949"/>
                </a:lnTo>
                <a:lnTo>
                  <a:pt x="4225290" y="530473"/>
                </a:lnTo>
                <a:lnTo>
                  <a:pt x="4282440" y="525139"/>
                </a:lnTo>
                <a:close/>
              </a:path>
              <a:path w="7648194" h="1466971">
                <a:moveTo>
                  <a:pt x="4287774" y="519043"/>
                </a:moveTo>
                <a:lnTo>
                  <a:pt x="4274820" y="517519"/>
                </a:lnTo>
                <a:lnTo>
                  <a:pt x="4275438" y="512696"/>
                </a:lnTo>
                <a:lnTo>
                  <a:pt x="4223766" y="517519"/>
                </a:lnTo>
                <a:lnTo>
                  <a:pt x="4172353" y="523772"/>
                </a:lnTo>
                <a:lnTo>
                  <a:pt x="4287774" y="519043"/>
                </a:lnTo>
                <a:close/>
              </a:path>
              <a:path w="7648194" h="1466971">
                <a:moveTo>
                  <a:pt x="4168902" y="537331"/>
                </a:moveTo>
                <a:lnTo>
                  <a:pt x="4162043" y="533521"/>
                </a:lnTo>
                <a:lnTo>
                  <a:pt x="4162805" y="535807"/>
                </a:lnTo>
                <a:lnTo>
                  <a:pt x="4165854" y="538093"/>
                </a:lnTo>
                <a:lnTo>
                  <a:pt x="4168902" y="537331"/>
                </a:lnTo>
                <a:close/>
              </a:path>
              <a:path w="7648194" h="1466971">
                <a:moveTo>
                  <a:pt x="3898391" y="520567"/>
                </a:moveTo>
                <a:lnTo>
                  <a:pt x="3899916" y="525139"/>
                </a:lnTo>
                <a:lnTo>
                  <a:pt x="3887724" y="528187"/>
                </a:lnTo>
                <a:lnTo>
                  <a:pt x="3887416" y="530116"/>
                </a:lnTo>
                <a:lnTo>
                  <a:pt x="3885859" y="539890"/>
                </a:lnTo>
                <a:lnTo>
                  <a:pt x="3880076" y="576193"/>
                </a:lnTo>
                <a:lnTo>
                  <a:pt x="3893198" y="576193"/>
                </a:lnTo>
                <a:lnTo>
                  <a:pt x="3897975" y="539890"/>
                </a:lnTo>
                <a:lnTo>
                  <a:pt x="3906358" y="530116"/>
                </a:lnTo>
                <a:lnTo>
                  <a:pt x="3904749" y="528187"/>
                </a:lnTo>
                <a:lnTo>
                  <a:pt x="3902206" y="525139"/>
                </a:lnTo>
              </a:path>
              <a:path w="7648194" h="1466971">
                <a:moveTo>
                  <a:pt x="3880076" y="576193"/>
                </a:moveTo>
                <a:lnTo>
                  <a:pt x="3879889" y="577369"/>
                </a:lnTo>
                <a:lnTo>
                  <a:pt x="3862958" y="581527"/>
                </a:lnTo>
                <a:lnTo>
                  <a:pt x="3879341" y="581527"/>
                </a:lnTo>
                <a:lnTo>
                  <a:pt x="3879889" y="577369"/>
                </a:lnTo>
                <a:lnTo>
                  <a:pt x="3884676" y="576193"/>
                </a:lnTo>
              </a:path>
              <a:path w="7648194" h="1466971">
                <a:moveTo>
                  <a:pt x="3884676" y="576193"/>
                </a:moveTo>
                <a:lnTo>
                  <a:pt x="3879341" y="581527"/>
                </a:lnTo>
                <a:lnTo>
                  <a:pt x="3892496" y="581527"/>
                </a:lnTo>
                <a:lnTo>
                  <a:pt x="3893198" y="576193"/>
                </a:lnTo>
              </a:path>
              <a:path w="7648194" h="1466971">
                <a:moveTo>
                  <a:pt x="3862958" y="581527"/>
                </a:moveTo>
                <a:lnTo>
                  <a:pt x="3856754" y="583051"/>
                </a:lnTo>
                <a:lnTo>
                  <a:pt x="3841241" y="586861"/>
                </a:lnTo>
                <a:lnTo>
                  <a:pt x="3892295" y="583051"/>
                </a:lnTo>
                <a:lnTo>
                  <a:pt x="3892496" y="581527"/>
                </a:lnTo>
              </a:path>
              <a:path w="7648194" h="1466971">
                <a:moveTo>
                  <a:pt x="4009766" y="571423"/>
                </a:moveTo>
                <a:lnTo>
                  <a:pt x="4026365" y="569740"/>
                </a:lnTo>
                <a:lnTo>
                  <a:pt x="4042926" y="566959"/>
                </a:lnTo>
                <a:lnTo>
                  <a:pt x="4059274" y="563135"/>
                </a:lnTo>
                <a:lnTo>
                  <a:pt x="3995359" y="559016"/>
                </a:lnTo>
                <a:lnTo>
                  <a:pt x="3980298" y="558593"/>
                </a:lnTo>
                <a:lnTo>
                  <a:pt x="3932371" y="561465"/>
                </a:lnTo>
                <a:lnTo>
                  <a:pt x="3946517" y="566088"/>
                </a:lnTo>
                <a:lnTo>
                  <a:pt x="3961506" y="569340"/>
                </a:lnTo>
                <a:lnTo>
                  <a:pt x="3977161" y="571277"/>
                </a:lnTo>
                <a:lnTo>
                  <a:pt x="3993306" y="571953"/>
                </a:lnTo>
                <a:lnTo>
                  <a:pt x="4009766" y="571423"/>
                </a:lnTo>
                <a:close/>
              </a:path>
              <a:path w="7648194" h="1466971">
                <a:moveTo>
                  <a:pt x="4075233" y="558323"/>
                </a:moveTo>
                <a:lnTo>
                  <a:pt x="4041763" y="553902"/>
                </a:lnTo>
                <a:lnTo>
                  <a:pt x="4026265" y="556619"/>
                </a:lnTo>
                <a:lnTo>
                  <a:pt x="4010739" y="558341"/>
                </a:lnTo>
                <a:lnTo>
                  <a:pt x="3995359" y="559016"/>
                </a:lnTo>
                <a:lnTo>
                  <a:pt x="4059274" y="563135"/>
                </a:lnTo>
                <a:lnTo>
                  <a:pt x="4075233" y="558323"/>
                </a:lnTo>
                <a:close/>
              </a:path>
              <a:path w="7648194" h="1466971">
                <a:moveTo>
                  <a:pt x="4090628" y="552575"/>
                </a:moveTo>
                <a:lnTo>
                  <a:pt x="4105281" y="545948"/>
                </a:lnTo>
                <a:lnTo>
                  <a:pt x="4086357" y="540293"/>
                </a:lnTo>
                <a:lnTo>
                  <a:pt x="4071983" y="545688"/>
                </a:lnTo>
                <a:lnTo>
                  <a:pt x="4057060" y="550241"/>
                </a:lnTo>
                <a:lnTo>
                  <a:pt x="4041763" y="553902"/>
                </a:lnTo>
                <a:lnTo>
                  <a:pt x="4075233" y="558323"/>
                </a:lnTo>
                <a:lnTo>
                  <a:pt x="4090628" y="552575"/>
                </a:lnTo>
                <a:close/>
              </a:path>
              <a:path w="7648194" h="1466971">
                <a:moveTo>
                  <a:pt x="4119018" y="538495"/>
                </a:moveTo>
                <a:lnTo>
                  <a:pt x="4131662" y="530271"/>
                </a:lnTo>
                <a:lnTo>
                  <a:pt x="4143038" y="521331"/>
                </a:lnTo>
                <a:lnTo>
                  <a:pt x="4152970" y="511728"/>
                </a:lnTo>
                <a:lnTo>
                  <a:pt x="4153764" y="510752"/>
                </a:lnTo>
                <a:lnTo>
                  <a:pt x="4149852" y="499993"/>
                </a:lnTo>
                <a:lnTo>
                  <a:pt x="4143934" y="502498"/>
                </a:lnTo>
                <a:lnTo>
                  <a:pt x="4134903" y="511329"/>
                </a:lnTo>
                <a:lnTo>
                  <a:pt x="4124456" y="519575"/>
                </a:lnTo>
                <a:lnTo>
                  <a:pt x="4112767" y="527185"/>
                </a:lnTo>
                <a:lnTo>
                  <a:pt x="4100010" y="534108"/>
                </a:lnTo>
                <a:lnTo>
                  <a:pt x="4086357" y="540293"/>
                </a:lnTo>
                <a:lnTo>
                  <a:pt x="4105281" y="545948"/>
                </a:lnTo>
                <a:lnTo>
                  <a:pt x="4119018" y="538495"/>
                </a:lnTo>
                <a:close/>
              </a:path>
              <a:path w="7648194" h="1466971">
                <a:moveTo>
                  <a:pt x="3980298" y="558593"/>
                </a:moveTo>
                <a:lnTo>
                  <a:pt x="3965730" y="557020"/>
                </a:lnTo>
                <a:lnTo>
                  <a:pt x="3951829" y="554246"/>
                </a:lnTo>
                <a:lnTo>
                  <a:pt x="3919242" y="555418"/>
                </a:lnTo>
                <a:lnTo>
                  <a:pt x="3932371" y="561465"/>
                </a:lnTo>
                <a:lnTo>
                  <a:pt x="3980298" y="558593"/>
                </a:lnTo>
                <a:close/>
              </a:path>
              <a:path w="7648194" h="1466971">
                <a:moveTo>
                  <a:pt x="3951829" y="554246"/>
                </a:moveTo>
                <a:lnTo>
                  <a:pt x="3938768" y="550220"/>
                </a:lnTo>
                <a:lnTo>
                  <a:pt x="3926720" y="544891"/>
                </a:lnTo>
                <a:lnTo>
                  <a:pt x="3915859" y="538206"/>
                </a:lnTo>
                <a:lnTo>
                  <a:pt x="3897975" y="539890"/>
                </a:lnTo>
                <a:lnTo>
                  <a:pt x="3907307" y="547893"/>
                </a:lnTo>
                <a:lnTo>
                  <a:pt x="3919242" y="555418"/>
                </a:lnTo>
                <a:lnTo>
                  <a:pt x="3951829" y="554246"/>
                </a:lnTo>
                <a:close/>
              </a:path>
              <a:path w="7648194" h="1466971">
                <a:moveTo>
                  <a:pt x="3898391" y="520567"/>
                </a:moveTo>
                <a:lnTo>
                  <a:pt x="3894581" y="517519"/>
                </a:lnTo>
                <a:lnTo>
                  <a:pt x="3891533" y="518281"/>
                </a:lnTo>
                <a:lnTo>
                  <a:pt x="3886962" y="520567"/>
                </a:lnTo>
                <a:lnTo>
                  <a:pt x="3886962" y="523615"/>
                </a:lnTo>
                <a:lnTo>
                  <a:pt x="3899916" y="525139"/>
                </a:lnTo>
                <a:lnTo>
                  <a:pt x="3898391" y="520567"/>
                </a:lnTo>
                <a:close/>
              </a:path>
              <a:path w="7648194" h="1466971">
                <a:moveTo>
                  <a:pt x="3887724" y="528187"/>
                </a:moveTo>
                <a:lnTo>
                  <a:pt x="3899916" y="525139"/>
                </a:lnTo>
                <a:lnTo>
                  <a:pt x="3886962" y="523615"/>
                </a:lnTo>
                <a:lnTo>
                  <a:pt x="3879889" y="577369"/>
                </a:lnTo>
                <a:lnTo>
                  <a:pt x="3887724" y="528187"/>
                </a:lnTo>
                <a:close/>
              </a:path>
              <a:path w="7648194" h="1466971">
                <a:moveTo>
                  <a:pt x="3732276" y="628771"/>
                </a:moveTo>
                <a:lnTo>
                  <a:pt x="3736848" y="620389"/>
                </a:lnTo>
                <a:lnTo>
                  <a:pt x="3735016" y="614402"/>
                </a:lnTo>
                <a:lnTo>
                  <a:pt x="3705605" y="518281"/>
                </a:lnTo>
                <a:lnTo>
                  <a:pt x="3673602" y="417697"/>
                </a:lnTo>
                <a:lnTo>
                  <a:pt x="3669969" y="446853"/>
                </a:lnTo>
                <a:lnTo>
                  <a:pt x="3692652" y="522091"/>
                </a:lnTo>
                <a:lnTo>
                  <a:pt x="3729228" y="615817"/>
                </a:lnTo>
                <a:lnTo>
                  <a:pt x="3724655" y="624199"/>
                </a:lnTo>
                <a:lnTo>
                  <a:pt x="3725417" y="627247"/>
                </a:lnTo>
                <a:lnTo>
                  <a:pt x="3729228" y="629533"/>
                </a:lnTo>
                <a:lnTo>
                  <a:pt x="3732276" y="628771"/>
                </a:lnTo>
                <a:close/>
              </a:path>
              <a:path w="7648194" h="1466971">
                <a:moveTo>
                  <a:pt x="3766566" y="619627"/>
                </a:moveTo>
                <a:lnTo>
                  <a:pt x="3801617" y="610483"/>
                </a:lnTo>
                <a:lnTo>
                  <a:pt x="3844290" y="599053"/>
                </a:lnTo>
                <a:lnTo>
                  <a:pt x="3887724" y="588385"/>
                </a:lnTo>
                <a:lnTo>
                  <a:pt x="3892295" y="586099"/>
                </a:lnTo>
                <a:lnTo>
                  <a:pt x="3841241" y="586861"/>
                </a:lnTo>
                <a:lnTo>
                  <a:pt x="3797807" y="598291"/>
                </a:lnTo>
                <a:lnTo>
                  <a:pt x="3763517" y="607435"/>
                </a:lnTo>
                <a:lnTo>
                  <a:pt x="3735016" y="614402"/>
                </a:lnTo>
                <a:lnTo>
                  <a:pt x="3736848" y="620389"/>
                </a:lnTo>
                <a:lnTo>
                  <a:pt x="3732276" y="628771"/>
                </a:lnTo>
                <a:lnTo>
                  <a:pt x="3766566" y="619627"/>
                </a:lnTo>
                <a:close/>
              </a:path>
              <a:path w="7648194" h="1466971">
                <a:moveTo>
                  <a:pt x="4124705" y="346831"/>
                </a:moveTo>
                <a:lnTo>
                  <a:pt x="4137660" y="349117"/>
                </a:lnTo>
                <a:lnTo>
                  <a:pt x="4137660" y="344545"/>
                </a:lnTo>
                <a:lnTo>
                  <a:pt x="4102855" y="346124"/>
                </a:lnTo>
                <a:lnTo>
                  <a:pt x="4094226" y="347593"/>
                </a:lnTo>
                <a:lnTo>
                  <a:pt x="4105655" y="284347"/>
                </a:lnTo>
                <a:lnTo>
                  <a:pt x="4110990" y="279013"/>
                </a:lnTo>
                <a:lnTo>
                  <a:pt x="4110435" y="283585"/>
                </a:lnTo>
                <a:lnTo>
                  <a:pt x="4158233" y="275965"/>
                </a:lnTo>
                <a:lnTo>
                  <a:pt x="4098036" y="277489"/>
                </a:lnTo>
                <a:lnTo>
                  <a:pt x="4088891" y="352927"/>
                </a:lnTo>
                <a:lnTo>
                  <a:pt x="4101845" y="354451"/>
                </a:lnTo>
                <a:lnTo>
                  <a:pt x="4124705" y="346831"/>
                </a:lnTo>
                <a:close/>
              </a:path>
              <a:path w="7648194" h="1466971">
                <a:moveTo>
                  <a:pt x="4158233" y="275965"/>
                </a:moveTo>
                <a:lnTo>
                  <a:pt x="4210812" y="269107"/>
                </a:lnTo>
                <a:lnTo>
                  <a:pt x="4104131" y="271393"/>
                </a:lnTo>
                <a:lnTo>
                  <a:pt x="4101083" y="272155"/>
                </a:lnTo>
                <a:lnTo>
                  <a:pt x="4098798" y="274441"/>
                </a:lnTo>
                <a:lnTo>
                  <a:pt x="4098036" y="277489"/>
                </a:lnTo>
                <a:lnTo>
                  <a:pt x="4158233" y="275965"/>
                </a:lnTo>
                <a:close/>
              </a:path>
              <a:path w="7648194" h="1466971">
                <a:moveTo>
                  <a:pt x="4210812" y="269107"/>
                </a:moveTo>
                <a:lnTo>
                  <a:pt x="4263390" y="263011"/>
                </a:lnTo>
                <a:lnTo>
                  <a:pt x="4308029" y="258482"/>
                </a:lnTo>
                <a:lnTo>
                  <a:pt x="4209288" y="256153"/>
                </a:lnTo>
                <a:lnTo>
                  <a:pt x="4155948" y="263773"/>
                </a:lnTo>
                <a:lnTo>
                  <a:pt x="4104131" y="271393"/>
                </a:lnTo>
                <a:lnTo>
                  <a:pt x="4210812" y="269107"/>
                </a:lnTo>
                <a:close/>
              </a:path>
              <a:path w="7648194" h="1466971">
                <a:moveTo>
                  <a:pt x="4309110" y="250057"/>
                </a:moveTo>
                <a:lnTo>
                  <a:pt x="4261866" y="250057"/>
                </a:lnTo>
                <a:lnTo>
                  <a:pt x="4209288" y="256153"/>
                </a:lnTo>
                <a:lnTo>
                  <a:pt x="4308029" y="258482"/>
                </a:lnTo>
                <a:lnTo>
                  <a:pt x="4309110" y="250057"/>
                </a:lnTo>
                <a:close/>
              </a:path>
              <a:path w="7648194" h="1466971">
                <a:moveTo>
                  <a:pt x="4132326" y="354451"/>
                </a:moveTo>
                <a:lnTo>
                  <a:pt x="4124283" y="350844"/>
                </a:lnTo>
                <a:lnTo>
                  <a:pt x="4101845" y="354451"/>
                </a:lnTo>
                <a:lnTo>
                  <a:pt x="4088891" y="356737"/>
                </a:lnTo>
                <a:lnTo>
                  <a:pt x="4096512" y="359785"/>
                </a:lnTo>
                <a:lnTo>
                  <a:pt x="4123779" y="355724"/>
                </a:lnTo>
                <a:lnTo>
                  <a:pt x="4123126" y="362060"/>
                </a:lnTo>
                <a:lnTo>
                  <a:pt x="4135258" y="363158"/>
                </a:lnTo>
                <a:lnTo>
                  <a:pt x="4132326" y="354451"/>
                </a:lnTo>
                <a:close/>
              </a:path>
              <a:path w="7648194" h="1466971">
                <a:moveTo>
                  <a:pt x="4137660" y="349117"/>
                </a:moveTo>
                <a:lnTo>
                  <a:pt x="4124705" y="346831"/>
                </a:lnTo>
                <a:lnTo>
                  <a:pt x="4101845" y="354451"/>
                </a:lnTo>
                <a:lnTo>
                  <a:pt x="4124283" y="350844"/>
                </a:lnTo>
                <a:lnTo>
                  <a:pt x="4132326" y="354451"/>
                </a:lnTo>
                <a:lnTo>
                  <a:pt x="4135258" y="363158"/>
                </a:lnTo>
                <a:lnTo>
                  <a:pt x="4137660" y="349117"/>
                </a:lnTo>
                <a:close/>
              </a:path>
              <a:path w="7648194" h="1466971">
                <a:moveTo>
                  <a:pt x="4106417" y="468751"/>
                </a:moveTo>
                <a:lnTo>
                  <a:pt x="4110232" y="465736"/>
                </a:lnTo>
                <a:lnTo>
                  <a:pt x="4070582" y="464932"/>
                </a:lnTo>
                <a:lnTo>
                  <a:pt x="4066793" y="463417"/>
                </a:lnTo>
                <a:lnTo>
                  <a:pt x="4065519" y="460261"/>
                </a:lnTo>
                <a:lnTo>
                  <a:pt x="4064400" y="447743"/>
                </a:lnTo>
                <a:lnTo>
                  <a:pt x="4064838" y="434498"/>
                </a:lnTo>
                <a:lnTo>
                  <a:pt x="4052316" y="428365"/>
                </a:lnTo>
                <a:lnTo>
                  <a:pt x="4052285" y="428710"/>
                </a:lnTo>
                <a:lnTo>
                  <a:pt x="4051461" y="441335"/>
                </a:lnTo>
                <a:lnTo>
                  <a:pt x="4051716" y="454014"/>
                </a:lnTo>
                <a:lnTo>
                  <a:pt x="4053840" y="466465"/>
                </a:lnTo>
                <a:lnTo>
                  <a:pt x="4069841" y="464941"/>
                </a:lnTo>
                <a:lnTo>
                  <a:pt x="4070604" y="464941"/>
                </a:lnTo>
                <a:lnTo>
                  <a:pt x="4053840" y="466465"/>
                </a:lnTo>
                <a:lnTo>
                  <a:pt x="4054602" y="467227"/>
                </a:lnTo>
                <a:lnTo>
                  <a:pt x="4056126" y="470275"/>
                </a:lnTo>
                <a:lnTo>
                  <a:pt x="4106417" y="468751"/>
                </a:lnTo>
                <a:close/>
              </a:path>
              <a:path w="7648194" h="1466971">
                <a:moveTo>
                  <a:pt x="4117704" y="456273"/>
                </a:moveTo>
                <a:lnTo>
                  <a:pt x="4107129" y="451581"/>
                </a:lnTo>
                <a:lnTo>
                  <a:pt x="4101845" y="455797"/>
                </a:lnTo>
                <a:lnTo>
                  <a:pt x="4094530" y="460851"/>
                </a:lnTo>
                <a:lnTo>
                  <a:pt x="4082446" y="464796"/>
                </a:lnTo>
                <a:lnTo>
                  <a:pt x="4070582" y="464932"/>
                </a:lnTo>
                <a:lnTo>
                  <a:pt x="4110232" y="465736"/>
                </a:lnTo>
                <a:lnTo>
                  <a:pt x="4117704" y="456273"/>
                </a:lnTo>
                <a:close/>
              </a:path>
              <a:path w="7648194" h="1466971">
                <a:moveTo>
                  <a:pt x="4123181" y="444367"/>
                </a:moveTo>
                <a:lnTo>
                  <a:pt x="4125324" y="436053"/>
                </a:lnTo>
                <a:lnTo>
                  <a:pt x="4127852" y="423749"/>
                </a:lnTo>
                <a:lnTo>
                  <a:pt x="4129656" y="411908"/>
                </a:lnTo>
                <a:lnTo>
                  <a:pt x="4131018" y="400230"/>
                </a:lnTo>
                <a:lnTo>
                  <a:pt x="4132218" y="388413"/>
                </a:lnTo>
                <a:lnTo>
                  <a:pt x="4118431" y="401532"/>
                </a:lnTo>
                <a:lnTo>
                  <a:pt x="4116314" y="415052"/>
                </a:lnTo>
                <a:lnTo>
                  <a:pt x="4113848" y="427964"/>
                </a:lnTo>
                <a:lnTo>
                  <a:pt x="4110990" y="439795"/>
                </a:lnTo>
                <a:lnTo>
                  <a:pt x="4107624" y="445167"/>
                </a:lnTo>
                <a:lnTo>
                  <a:pt x="4107129" y="451581"/>
                </a:lnTo>
                <a:lnTo>
                  <a:pt x="4117704" y="456273"/>
                </a:lnTo>
                <a:lnTo>
                  <a:pt x="4123181" y="444367"/>
                </a:lnTo>
                <a:close/>
              </a:path>
              <a:path w="7648194" h="1466971">
                <a:moveTo>
                  <a:pt x="4132218" y="388413"/>
                </a:moveTo>
                <a:lnTo>
                  <a:pt x="4133538" y="376157"/>
                </a:lnTo>
                <a:lnTo>
                  <a:pt x="4135258" y="363158"/>
                </a:lnTo>
                <a:lnTo>
                  <a:pt x="4123126" y="362060"/>
                </a:lnTo>
                <a:lnTo>
                  <a:pt x="4121794" y="374563"/>
                </a:lnTo>
                <a:lnTo>
                  <a:pt x="4120244" y="387878"/>
                </a:lnTo>
                <a:lnTo>
                  <a:pt x="4118431" y="401532"/>
                </a:lnTo>
                <a:lnTo>
                  <a:pt x="4132218" y="388413"/>
                </a:lnTo>
                <a:close/>
              </a:path>
              <a:path w="7648194" h="1466971">
                <a:moveTo>
                  <a:pt x="4137660" y="344545"/>
                </a:moveTo>
                <a:lnTo>
                  <a:pt x="4134612" y="342259"/>
                </a:lnTo>
                <a:lnTo>
                  <a:pt x="4130040" y="341497"/>
                </a:lnTo>
                <a:lnTo>
                  <a:pt x="4102855" y="346124"/>
                </a:lnTo>
                <a:lnTo>
                  <a:pt x="4137660" y="344545"/>
                </a:lnTo>
                <a:close/>
              </a:path>
              <a:path w="7648194" h="1466971">
                <a:moveTo>
                  <a:pt x="4084032" y="477563"/>
                </a:moveTo>
                <a:lnTo>
                  <a:pt x="4096115" y="474003"/>
                </a:lnTo>
                <a:lnTo>
                  <a:pt x="4056126" y="470275"/>
                </a:lnTo>
                <a:lnTo>
                  <a:pt x="4059174" y="473323"/>
                </a:lnTo>
                <a:lnTo>
                  <a:pt x="4060786" y="474641"/>
                </a:lnTo>
                <a:lnTo>
                  <a:pt x="4071734" y="478189"/>
                </a:lnTo>
                <a:lnTo>
                  <a:pt x="4084032" y="477563"/>
                </a:lnTo>
                <a:close/>
              </a:path>
              <a:path w="7648194" h="1466971">
                <a:moveTo>
                  <a:pt x="4066031" y="422269"/>
                </a:moveTo>
                <a:lnTo>
                  <a:pt x="4088746" y="243961"/>
                </a:lnTo>
                <a:lnTo>
                  <a:pt x="4074979" y="243961"/>
                </a:lnTo>
                <a:lnTo>
                  <a:pt x="4074018" y="253257"/>
                </a:lnTo>
                <a:lnTo>
                  <a:pt x="4072613" y="267936"/>
                </a:lnTo>
                <a:lnTo>
                  <a:pt x="4071275" y="282637"/>
                </a:lnTo>
                <a:lnTo>
                  <a:pt x="4069962" y="297350"/>
                </a:lnTo>
                <a:lnTo>
                  <a:pt x="4068631" y="312062"/>
                </a:lnTo>
                <a:lnTo>
                  <a:pt x="4067241" y="326763"/>
                </a:lnTo>
                <a:lnTo>
                  <a:pt x="4065749" y="341440"/>
                </a:lnTo>
                <a:lnTo>
                  <a:pt x="4064114" y="356083"/>
                </a:lnTo>
                <a:lnTo>
                  <a:pt x="4062293" y="370679"/>
                </a:lnTo>
                <a:lnTo>
                  <a:pt x="4060245" y="385216"/>
                </a:lnTo>
                <a:lnTo>
                  <a:pt x="4057928" y="399684"/>
                </a:lnTo>
                <a:lnTo>
                  <a:pt x="4055298" y="414071"/>
                </a:lnTo>
                <a:lnTo>
                  <a:pt x="4052316" y="428365"/>
                </a:lnTo>
                <a:lnTo>
                  <a:pt x="4064838" y="434498"/>
                </a:lnTo>
                <a:lnTo>
                  <a:pt x="4066031" y="422269"/>
                </a:lnTo>
                <a:close/>
              </a:path>
              <a:path w="7648194" h="1466971">
                <a:moveTo>
                  <a:pt x="4102855" y="346124"/>
                </a:moveTo>
                <a:lnTo>
                  <a:pt x="4110435" y="283585"/>
                </a:lnTo>
                <a:lnTo>
                  <a:pt x="4110990" y="279013"/>
                </a:lnTo>
                <a:lnTo>
                  <a:pt x="4105655" y="284347"/>
                </a:lnTo>
                <a:lnTo>
                  <a:pt x="4094226" y="347593"/>
                </a:lnTo>
                <a:lnTo>
                  <a:pt x="4102855" y="346124"/>
                </a:lnTo>
                <a:close/>
              </a:path>
              <a:path w="7648194" h="1466971">
                <a:moveTo>
                  <a:pt x="3653226" y="1223131"/>
                </a:moveTo>
                <a:lnTo>
                  <a:pt x="3661410" y="1175887"/>
                </a:lnTo>
                <a:lnTo>
                  <a:pt x="3666743" y="1170553"/>
                </a:lnTo>
                <a:lnTo>
                  <a:pt x="3666201" y="1174637"/>
                </a:lnTo>
                <a:lnTo>
                  <a:pt x="3696462" y="1166743"/>
                </a:lnTo>
                <a:lnTo>
                  <a:pt x="3653790" y="1169029"/>
                </a:lnTo>
                <a:lnTo>
                  <a:pt x="3646979" y="1223131"/>
                </a:lnTo>
                <a:lnTo>
                  <a:pt x="3653226" y="1223131"/>
                </a:lnTo>
                <a:close/>
              </a:path>
              <a:path w="7648194" h="1466971">
                <a:moveTo>
                  <a:pt x="3696462" y="1166743"/>
                </a:moveTo>
                <a:lnTo>
                  <a:pt x="3731514" y="1157599"/>
                </a:lnTo>
                <a:lnTo>
                  <a:pt x="3746322" y="1153434"/>
                </a:lnTo>
                <a:lnTo>
                  <a:pt x="3747516" y="1143883"/>
                </a:lnTo>
                <a:lnTo>
                  <a:pt x="3760469" y="1145407"/>
                </a:lnTo>
                <a:lnTo>
                  <a:pt x="3760469" y="1141597"/>
                </a:lnTo>
                <a:lnTo>
                  <a:pt x="3728466" y="1145407"/>
                </a:lnTo>
                <a:lnTo>
                  <a:pt x="3693414" y="1154551"/>
                </a:lnTo>
                <a:lnTo>
                  <a:pt x="3658362" y="1162933"/>
                </a:lnTo>
                <a:lnTo>
                  <a:pt x="3653790" y="1165981"/>
                </a:lnTo>
                <a:lnTo>
                  <a:pt x="3653790" y="1169029"/>
                </a:lnTo>
                <a:lnTo>
                  <a:pt x="3696462" y="1166743"/>
                </a:lnTo>
                <a:close/>
              </a:path>
              <a:path w="7648194" h="1466971">
                <a:moveTo>
                  <a:pt x="3760469" y="1141597"/>
                </a:moveTo>
                <a:lnTo>
                  <a:pt x="3756660" y="1138549"/>
                </a:lnTo>
                <a:lnTo>
                  <a:pt x="3752850" y="1138549"/>
                </a:lnTo>
                <a:lnTo>
                  <a:pt x="3728466" y="1145407"/>
                </a:lnTo>
                <a:lnTo>
                  <a:pt x="3760469" y="1141597"/>
                </a:lnTo>
                <a:close/>
              </a:path>
              <a:path w="7648194" h="1466971">
                <a:moveTo>
                  <a:pt x="3750754" y="1223131"/>
                </a:moveTo>
                <a:lnTo>
                  <a:pt x="3760469" y="1145407"/>
                </a:lnTo>
                <a:lnTo>
                  <a:pt x="3747516" y="1143883"/>
                </a:lnTo>
                <a:lnTo>
                  <a:pt x="3755898" y="1150741"/>
                </a:lnTo>
                <a:lnTo>
                  <a:pt x="3746322" y="1153434"/>
                </a:lnTo>
                <a:lnTo>
                  <a:pt x="3737609" y="1223131"/>
                </a:lnTo>
                <a:lnTo>
                  <a:pt x="3750754" y="1223131"/>
                </a:lnTo>
                <a:close/>
              </a:path>
              <a:path w="7648194" h="1466971">
                <a:moveTo>
                  <a:pt x="3659758" y="1223131"/>
                </a:moveTo>
                <a:lnTo>
                  <a:pt x="3666201" y="1174637"/>
                </a:lnTo>
                <a:lnTo>
                  <a:pt x="3666743" y="1170553"/>
                </a:lnTo>
                <a:lnTo>
                  <a:pt x="3661410" y="1175887"/>
                </a:lnTo>
                <a:lnTo>
                  <a:pt x="3653226" y="1223131"/>
                </a:lnTo>
                <a:lnTo>
                  <a:pt x="3659758" y="1223131"/>
                </a:lnTo>
                <a:close/>
              </a:path>
              <a:path w="7648194" h="1466971">
                <a:moveTo>
                  <a:pt x="872489" y="1171315"/>
                </a:moveTo>
                <a:lnTo>
                  <a:pt x="863345" y="1171315"/>
                </a:lnTo>
                <a:lnTo>
                  <a:pt x="886865" y="1045322"/>
                </a:lnTo>
                <a:lnTo>
                  <a:pt x="887729" y="1038727"/>
                </a:lnTo>
                <a:lnTo>
                  <a:pt x="929033" y="1039957"/>
                </a:lnTo>
                <a:lnTo>
                  <a:pt x="917189" y="1036058"/>
                </a:lnTo>
                <a:lnTo>
                  <a:pt x="874776" y="1037203"/>
                </a:lnTo>
                <a:lnTo>
                  <a:pt x="880871" y="1044823"/>
                </a:lnTo>
                <a:lnTo>
                  <a:pt x="856488" y="1176649"/>
                </a:lnTo>
                <a:lnTo>
                  <a:pt x="869441" y="1178173"/>
                </a:lnTo>
                <a:lnTo>
                  <a:pt x="872489" y="1171315"/>
                </a:lnTo>
                <a:close/>
              </a:path>
              <a:path w="7648194" h="1466971">
                <a:moveTo>
                  <a:pt x="929503" y="1158453"/>
                </a:moveTo>
                <a:lnTo>
                  <a:pt x="916588" y="1154802"/>
                </a:lnTo>
                <a:lnTo>
                  <a:pt x="912876" y="1162171"/>
                </a:lnTo>
                <a:lnTo>
                  <a:pt x="913638" y="1161409"/>
                </a:lnTo>
                <a:lnTo>
                  <a:pt x="911678" y="1164022"/>
                </a:lnTo>
                <a:lnTo>
                  <a:pt x="912113" y="1163695"/>
                </a:lnTo>
                <a:lnTo>
                  <a:pt x="925074" y="1167986"/>
                </a:lnTo>
                <a:lnTo>
                  <a:pt x="929503" y="1158453"/>
                </a:lnTo>
                <a:close/>
              </a:path>
              <a:path w="7648194" h="1466971">
                <a:moveTo>
                  <a:pt x="933058" y="1145249"/>
                </a:moveTo>
                <a:lnTo>
                  <a:pt x="935856" y="1129967"/>
                </a:lnTo>
                <a:lnTo>
                  <a:pt x="923050" y="1130170"/>
                </a:lnTo>
                <a:lnTo>
                  <a:pt x="920017" y="1143783"/>
                </a:lnTo>
                <a:lnTo>
                  <a:pt x="916588" y="1154802"/>
                </a:lnTo>
                <a:lnTo>
                  <a:pt x="929503" y="1158453"/>
                </a:lnTo>
                <a:lnTo>
                  <a:pt x="933058" y="1145249"/>
                </a:lnTo>
                <a:close/>
              </a:path>
              <a:path w="7648194" h="1466971">
                <a:moveTo>
                  <a:pt x="935856" y="1129967"/>
                </a:moveTo>
                <a:lnTo>
                  <a:pt x="938015" y="1114197"/>
                </a:lnTo>
                <a:lnTo>
                  <a:pt x="939653" y="1099531"/>
                </a:lnTo>
                <a:lnTo>
                  <a:pt x="927487" y="1099375"/>
                </a:lnTo>
                <a:lnTo>
                  <a:pt x="925577" y="1115016"/>
                </a:lnTo>
                <a:lnTo>
                  <a:pt x="923050" y="1130170"/>
                </a:lnTo>
                <a:lnTo>
                  <a:pt x="935856" y="1129967"/>
                </a:lnTo>
                <a:close/>
              </a:path>
              <a:path w="7648194" h="1466971">
                <a:moveTo>
                  <a:pt x="940886" y="1087560"/>
                </a:moveTo>
                <a:lnTo>
                  <a:pt x="941832" y="1079875"/>
                </a:lnTo>
                <a:lnTo>
                  <a:pt x="928667" y="1084302"/>
                </a:lnTo>
                <a:lnTo>
                  <a:pt x="927487" y="1099375"/>
                </a:lnTo>
                <a:lnTo>
                  <a:pt x="939653" y="1099531"/>
                </a:lnTo>
                <a:lnTo>
                  <a:pt x="940886" y="1087560"/>
                </a:lnTo>
                <a:close/>
              </a:path>
              <a:path w="7648194" h="1466971">
                <a:moveTo>
                  <a:pt x="941832" y="1079875"/>
                </a:moveTo>
                <a:lnTo>
                  <a:pt x="942174" y="1071806"/>
                </a:lnTo>
                <a:lnTo>
                  <a:pt x="941734" y="1059136"/>
                </a:lnTo>
                <a:lnTo>
                  <a:pt x="928396" y="1060076"/>
                </a:lnTo>
                <a:lnTo>
                  <a:pt x="929007" y="1070851"/>
                </a:lnTo>
                <a:lnTo>
                  <a:pt x="928667" y="1084302"/>
                </a:lnTo>
                <a:lnTo>
                  <a:pt x="941832" y="1079875"/>
                </a:lnTo>
                <a:close/>
              </a:path>
              <a:path w="7648194" h="1466971">
                <a:moveTo>
                  <a:pt x="941734" y="1059136"/>
                </a:moveTo>
                <a:lnTo>
                  <a:pt x="938021" y="1047109"/>
                </a:lnTo>
                <a:lnTo>
                  <a:pt x="925067" y="1051681"/>
                </a:lnTo>
                <a:lnTo>
                  <a:pt x="926591" y="1053205"/>
                </a:lnTo>
                <a:lnTo>
                  <a:pt x="927353" y="1054729"/>
                </a:lnTo>
                <a:lnTo>
                  <a:pt x="928396" y="1060076"/>
                </a:lnTo>
                <a:lnTo>
                  <a:pt x="941734" y="1059136"/>
                </a:lnTo>
                <a:close/>
              </a:path>
              <a:path w="7648194" h="1466971">
                <a:moveTo>
                  <a:pt x="938021" y="1047109"/>
                </a:moveTo>
                <a:lnTo>
                  <a:pt x="936497" y="1045585"/>
                </a:lnTo>
                <a:lnTo>
                  <a:pt x="886865" y="1045322"/>
                </a:lnTo>
                <a:lnTo>
                  <a:pt x="890015" y="1045585"/>
                </a:lnTo>
                <a:lnTo>
                  <a:pt x="900203" y="1046478"/>
                </a:lnTo>
                <a:lnTo>
                  <a:pt x="912851" y="1048152"/>
                </a:lnTo>
                <a:lnTo>
                  <a:pt x="925067" y="1051681"/>
                </a:lnTo>
                <a:lnTo>
                  <a:pt x="938021" y="1047109"/>
                </a:lnTo>
                <a:close/>
              </a:path>
              <a:path w="7648194" h="1466971">
                <a:moveTo>
                  <a:pt x="933449" y="1042537"/>
                </a:moveTo>
                <a:lnTo>
                  <a:pt x="929033" y="1039957"/>
                </a:lnTo>
                <a:lnTo>
                  <a:pt x="887729" y="1038727"/>
                </a:lnTo>
                <a:lnTo>
                  <a:pt x="886865" y="1045322"/>
                </a:lnTo>
                <a:lnTo>
                  <a:pt x="936497" y="1045585"/>
                </a:lnTo>
                <a:lnTo>
                  <a:pt x="933449" y="1042537"/>
                </a:lnTo>
                <a:close/>
              </a:path>
              <a:path w="7648194" h="1466971">
                <a:moveTo>
                  <a:pt x="917189" y="1036058"/>
                </a:moveTo>
                <a:lnTo>
                  <a:pt x="903901" y="1033784"/>
                </a:lnTo>
                <a:lnTo>
                  <a:pt x="891539" y="1032631"/>
                </a:lnTo>
                <a:lnTo>
                  <a:pt x="881633" y="1031869"/>
                </a:lnTo>
                <a:lnTo>
                  <a:pt x="877823" y="1031869"/>
                </a:lnTo>
                <a:lnTo>
                  <a:pt x="874776" y="1034155"/>
                </a:lnTo>
                <a:lnTo>
                  <a:pt x="874776" y="1037203"/>
                </a:lnTo>
                <a:lnTo>
                  <a:pt x="917189" y="1036058"/>
                </a:lnTo>
                <a:close/>
              </a:path>
              <a:path w="7648194" h="1466971">
                <a:moveTo>
                  <a:pt x="925074" y="1167986"/>
                </a:moveTo>
                <a:lnTo>
                  <a:pt x="910589" y="1165219"/>
                </a:lnTo>
                <a:lnTo>
                  <a:pt x="911351" y="1164457"/>
                </a:lnTo>
                <a:lnTo>
                  <a:pt x="912113" y="1163695"/>
                </a:lnTo>
                <a:lnTo>
                  <a:pt x="911678" y="1164022"/>
                </a:lnTo>
                <a:lnTo>
                  <a:pt x="909827" y="1165409"/>
                </a:lnTo>
                <a:lnTo>
                  <a:pt x="909065" y="1165981"/>
                </a:lnTo>
                <a:lnTo>
                  <a:pt x="904493" y="1167505"/>
                </a:lnTo>
                <a:lnTo>
                  <a:pt x="899921" y="1169029"/>
                </a:lnTo>
                <a:lnTo>
                  <a:pt x="925074" y="1167986"/>
                </a:lnTo>
                <a:close/>
              </a:path>
              <a:path w="7648194" h="1466971">
                <a:moveTo>
                  <a:pt x="915923" y="1176649"/>
                </a:moveTo>
                <a:lnTo>
                  <a:pt x="917447" y="1175887"/>
                </a:lnTo>
                <a:lnTo>
                  <a:pt x="921257" y="1172839"/>
                </a:lnTo>
                <a:lnTo>
                  <a:pt x="887729" y="1170553"/>
                </a:lnTo>
                <a:lnTo>
                  <a:pt x="880871" y="1170553"/>
                </a:lnTo>
                <a:lnTo>
                  <a:pt x="872489" y="1171315"/>
                </a:lnTo>
                <a:lnTo>
                  <a:pt x="869441" y="1178173"/>
                </a:lnTo>
                <a:lnTo>
                  <a:pt x="915923" y="1176649"/>
                </a:lnTo>
                <a:close/>
              </a:path>
              <a:path w="7648194" h="1466971">
                <a:moveTo>
                  <a:pt x="923543" y="1169791"/>
                </a:moveTo>
                <a:lnTo>
                  <a:pt x="925074" y="1167986"/>
                </a:lnTo>
                <a:lnTo>
                  <a:pt x="899921" y="1169029"/>
                </a:lnTo>
                <a:lnTo>
                  <a:pt x="894588" y="1169791"/>
                </a:lnTo>
                <a:lnTo>
                  <a:pt x="887729" y="1170553"/>
                </a:lnTo>
                <a:lnTo>
                  <a:pt x="921257" y="1172839"/>
                </a:lnTo>
                <a:lnTo>
                  <a:pt x="923543" y="1169791"/>
                </a:lnTo>
                <a:close/>
              </a:path>
              <a:path w="7648194" h="1466971">
                <a:moveTo>
                  <a:pt x="912113" y="1163695"/>
                </a:moveTo>
                <a:lnTo>
                  <a:pt x="911351" y="1164457"/>
                </a:lnTo>
                <a:lnTo>
                  <a:pt x="910589" y="1165219"/>
                </a:lnTo>
                <a:lnTo>
                  <a:pt x="925074" y="1167986"/>
                </a:lnTo>
                <a:lnTo>
                  <a:pt x="912113" y="1163695"/>
                </a:lnTo>
                <a:close/>
              </a:path>
              <a:path w="7648194" h="1466971">
                <a:moveTo>
                  <a:pt x="865100" y="1184233"/>
                </a:moveTo>
                <a:lnTo>
                  <a:pt x="877264" y="1183947"/>
                </a:lnTo>
                <a:lnTo>
                  <a:pt x="891823" y="1183024"/>
                </a:lnTo>
                <a:lnTo>
                  <a:pt x="905727" y="1180810"/>
                </a:lnTo>
                <a:lnTo>
                  <a:pt x="869441" y="1178173"/>
                </a:lnTo>
                <a:lnTo>
                  <a:pt x="856488" y="1176649"/>
                </a:lnTo>
                <a:lnTo>
                  <a:pt x="856488" y="1178935"/>
                </a:lnTo>
                <a:lnTo>
                  <a:pt x="858773" y="1181983"/>
                </a:lnTo>
                <a:lnTo>
                  <a:pt x="861821" y="1184269"/>
                </a:lnTo>
                <a:lnTo>
                  <a:pt x="865100" y="1184233"/>
                </a:lnTo>
                <a:close/>
              </a:path>
              <a:path w="7648194" h="1466971">
                <a:moveTo>
                  <a:pt x="909065" y="1165981"/>
                </a:moveTo>
                <a:lnTo>
                  <a:pt x="909827" y="1165409"/>
                </a:lnTo>
                <a:lnTo>
                  <a:pt x="907541" y="1165981"/>
                </a:lnTo>
                <a:lnTo>
                  <a:pt x="904493" y="1167505"/>
                </a:lnTo>
                <a:lnTo>
                  <a:pt x="909065" y="1165981"/>
                </a:lnTo>
                <a:close/>
              </a:path>
              <a:path w="7648194" h="1466971">
                <a:moveTo>
                  <a:pt x="927353" y="1054729"/>
                </a:moveTo>
                <a:lnTo>
                  <a:pt x="926591" y="1053205"/>
                </a:lnTo>
                <a:lnTo>
                  <a:pt x="925829" y="1053205"/>
                </a:lnTo>
                <a:lnTo>
                  <a:pt x="927353" y="1056253"/>
                </a:lnTo>
                <a:lnTo>
                  <a:pt x="927353" y="1054729"/>
                </a:lnTo>
                <a:close/>
              </a:path>
              <a:path w="7648194" h="1466971">
                <a:moveTo>
                  <a:pt x="2189226" y="1223131"/>
                </a:moveTo>
                <a:lnTo>
                  <a:pt x="2195481" y="1223131"/>
                </a:lnTo>
                <a:lnTo>
                  <a:pt x="2206298" y="1142603"/>
                </a:lnTo>
                <a:lnTo>
                  <a:pt x="2210561" y="1127881"/>
                </a:lnTo>
                <a:lnTo>
                  <a:pt x="2206752" y="1123309"/>
                </a:lnTo>
                <a:lnTo>
                  <a:pt x="2205228" y="1121023"/>
                </a:lnTo>
                <a:lnTo>
                  <a:pt x="2195322" y="1123309"/>
                </a:lnTo>
                <a:lnTo>
                  <a:pt x="2195322" y="1126357"/>
                </a:lnTo>
                <a:lnTo>
                  <a:pt x="2208276" y="1127881"/>
                </a:lnTo>
                <a:lnTo>
                  <a:pt x="2196084" y="1130929"/>
                </a:lnTo>
                <a:lnTo>
                  <a:pt x="2183118" y="1223131"/>
                </a:lnTo>
                <a:lnTo>
                  <a:pt x="2189226" y="1223131"/>
                </a:lnTo>
                <a:close/>
              </a:path>
              <a:path w="7648194" h="1466971">
                <a:moveTo>
                  <a:pt x="2345302" y="1223131"/>
                </a:moveTo>
                <a:lnTo>
                  <a:pt x="2336834" y="1217534"/>
                </a:lnTo>
                <a:lnTo>
                  <a:pt x="2325531" y="1210334"/>
                </a:lnTo>
                <a:lnTo>
                  <a:pt x="2291334" y="1204843"/>
                </a:lnTo>
                <a:lnTo>
                  <a:pt x="2295317" y="1207328"/>
                </a:lnTo>
                <a:lnTo>
                  <a:pt x="2305020" y="1213257"/>
                </a:lnTo>
                <a:lnTo>
                  <a:pt x="2316270" y="1220112"/>
                </a:lnTo>
                <a:lnTo>
                  <a:pt x="2321140" y="1223131"/>
                </a:lnTo>
                <a:lnTo>
                  <a:pt x="2345302" y="1223131"/>
                </a:lnTo>
                <a:close/>
              </a:path>
              <a:path w="7648194" h="1466971">
                <a:moveTo>
                  <a:pt x="2314005" y="1203163"/>
                </a:moveTo>
                <a:lnTo>
                  <a:pt x="2302364" y="1195997"/>
                </a:lnTo>
                <a:lnTo>
                  <a:pt x="2290720" y="1188812"/>
                </a:lnTo>
                <a:lnTo>
                  <a:pt x="2279181" y="1181585"/>
                </a:lnTo>
                <a:lnTo>
                  <a:pt x="2267856" y="1174294"/>
                </a:lnTo>
                <a:lnTo>
                  <a:pt x="2256857" y="1166914"/>
                </a:lnTo>
                <a:lnTo>
                  <a:pt x="2246291" y="1159423"/>
                </a:lnTo>
                <a:lnTo>
                  <a:pt x="2236269" y="1151797"/>
                </a:lnTo>
                <a:lnTo>
                  <a:pt x="2226900" y="1144014"/>
                </a:lnTo>
                <a:lnTo>
                  <a:pt x="2218295" y="1136050"/>
                </a:lnTo>
                <a:lnTo>
                  <a:pt x="2206298" y="1142603"/>
                </a:lnTo>
                <a:lnTo>
                  <a:pt x="2207990" y="1144505"/>
                </a:lnTo>
                <a:lnTo>
                  <a:pt x="2216998" y="1152946"/>
                </a:lnTo>
                <a:lnTo>
                  <a:pt x="2227034" y="1161154"/>
                </a:lnTo>
                <a:lnTo>
                  <a:pt x="2237785" y="1169116"/>
                </a:lnTo>
                <a:lnTo>
                  <a:pt x="2248939" y="1176822"/>
                </a:lnTo>
                <a:lnTo>
                  <a:pt x="2260184" y="1184260"/>
                </a:lnTo>
                <a:lnTo>
                  <a:pt x="2271206" y="1191417"/>
                </a:lnTo>
                <a:lnTo>
                  <a:pt x="2281693" y="1198282"/>
                </a:lnTo>
                <a:lnTo>
                  <a:pt x="2291334" y="1204843"/>
                </a:lnTo>
                <a:lnTo>
                  <a:pt x="2325531" y="1210334"/>
                </a:lnTo>
                <a:lnTo>
                  <a:pt x="2314005" y="1203163"/>
                </a:lnTo>
                <a:close/>
              </a:path>
              <a:path w="7648194" h="1466971">
                <a:moveTo>
                  <a:pt x="2205228" y="1121023"/>
                </a:moveTo>
                <a:lnTo>
                  <a:pt x="2202179" y="1120261"/>
                </a:lnTo>
                <a:lnTo>
                  <a:pt x="2199893" y="1120261"/>
                </a:lnTo>
                <a:lnTo>
                  <a:pt x="2195322" y="1123309"/>
                </a:lnTo>
                <a:lnTo>
                  <a:pt x="2205228" y="1121023"/>
                </a:lnTo>
                <a:close/>
              </a:path>
              <a:path w="7648194" h="1466971">
                <a:moveTo>
                  <a:pt x="2189226" y="1223131"/>
                </a:moveTo>
                <a:lnTo>
                  <a:pt x="2189226" y="1223131"/>
                </a:lnTo>
                <a:lnTo>
                  <a:pt x="2189226" y="1223131"/>
                </a:lnTo>
                <a:close/>
              </a:path>
              <a:path w="7648194" h="1466971">
                <a:moveTo>
                  <a:pt x="2183118" y="1223131"/>
                </a:moveTo>
                <a:lnTo>
                  <a:pt x="2196084" y="1130929"/>
                </a:lnTo>
                <a:lnTo>
                  <a:pt x="2208276" y="1127881"/>
                </a:lnTo>
                <a:lnTo>
                  <a:pt x="2195322" y="1126357"/>
                </a:lnTo>
                <a:lnTo>
                  <a:pt x="2183044" y="1223131"/>
                </a:lnTo>
                <a:close/>
              </a:path>
              <a:path w="7648194" h="1466971">
                <a:moveTo>
                  <a:pt x="1344929" y="1113403"/>
                </a:moveTo>
                <a:lnTo>
                  <a:pt x="1279563" y="1106449"/>
                </a:lnTo>
                <a:lnTo>
                  <a:pt x="1290359" y="1025473"/>
                </a:lnTo>
                <a:lnTo>
                  <a:pt x="1294638" y="1010533"/>
                </a:lnTo>
                <a:lnTo>
                  <a:pt x="1290827" y="1005961"/>
                </a:lnTo>
                <a:lnTo>
                  <a:pt x="1289303" y="1003675"/>
                </a:lnTo>
                <a:lnTo>
                  <a:pt x="1286255" y="1002913"/>
                </a:lnTo>
                <a:lnTo>
                  <a:pt x="1283970" y="1003675"/>
                </a:lnTo>
                <a:lnTo>
                  <a:pt x="1279397" y="1005961"/>
                </a:lnTo>
                <a:lnTo>
                  <a:pt x="1279397" y="1009009"/>
                </a:lnTo>
                <a:lnTo>
                  <a:pt x="1292352" y="1010533"/>
                </a:lnTo>
                <a:lnTo>
                  <a:pt x="1280159" y="1013581"/>
                </a:lnTo>
                <a:lnTo>
                  <a:pt x="1266443" y="1111117"/>
                </a:lnTo>
                <a:lnTo>
                  <a:pt x="1273302" y="1105783"/>
                </a:lnTo>
                <a:lnTo>
                  <a:pt x="1278635" y="1113403"/>
                </a:lnTo>
                <a:lnTo>
                  <a:pt x="1266443" y="1114927"/>
                </a:lnTo>
                <a:lnTo>
                  <a:pt x="1268729" y="1117975"/>
                </a:lnTo>
                <a:lnTo>
                  <a:pt x="1271777" y="1118737"/>
                </a:lnTo>
                <a:lnTo>
                  <a:pt x="1415795" y="1121785"/>
                </a:lnTo>
                <a:lnTo>
                  <a:pt x="1344929" y="1113403"/>
                </a:lnTo>
                <a:close/>
              </a:path>
              <a:path w="7648194" h="1466971">
                <a:moveTo>
                  <a:pt x="1415033" y="1134739"/>
                </a:moveTo>
                <a:lnTo>
                  <a:pt x="1408938" y="1127119"/>
                </a:lnTo>
                <a:lnTo>
                  <a:pt x="1421891" y="1125595"/>
                </a:lnTo>
                <a:lnTo>
                  <a:pt x="1419605" y="1122547"/>
                </a:lnTo>
                <a:lnTo>
                  <a:pt x="1343405" y="1126357"/>
                </a:lnTo>
                <a:lnTo>
                  <a:pt x="1408087" y="1133926"/>
                </a:lnTo>
                <a:lnTo>
                  <a:pt x="1401317" y="1188079"/>
                </a:lnTo>
                <a:lnTo>
                  <a:pt x="1400555" y="1194937"/>
                </a:lnTo>
                <a:lnTo>
                  <a:pt x="1412747" y="1201795"/>
                </a:lnTo>
                <a:lnTo>
                  <a:pt x="1415033" y="1134739"/>
                </a:lnTo>
                <a:close/>
              </a:path>
              <a:path w="7648194" h="1466971">
                <a:moveTo>
                  <a:pt x="1481547" y="1203009"/>
                </a:moveTo>
                <a:lnTo>
                  <a:pt x="1482888" y="1192533"/>
                </a:lnTo>
                <a:lnTo>
                  <a:pt x="1483131" y="1181600"/>
                </a:lnTo>
                <a:lnTo>
                  <a:pt x="1482302" y="1170451"/>
                </a:lnTo>
                <a:lnTo>
                  <a:pt x="1480423" y="1159323"/>
                </a:lnTo>
                <a:lnTo>
                  <a:pt x="1465930" y="1153314"/>
                </a:lnTo>
                <a:lnTo>
                  <a:pt x="1463802" y="1149217"/>
                </a:lnTo>
                <a:lnTo>
                  <a:pt x="1463039" y="1148455"/>
                </a:lnTo>
                <a:lnTo>
                  <a:pt x="1466052" y="1153727"/>
                </a:lnTo>
                <a:lnTo>
                  <a:pt x="1468804" y="1163031"/>
                </a:lnTo>
                <a:lnTo>
                  <a:pt x="1470070" y="1176710"/>
                </a:lnTo>
                <a:lnTo>
                  <a:pt x="1469546" y="1192108"/>
                </a:lnTo>
                <a:lnTo>
                  <a:pt x="1467051" y="1206981"/>
                </a:lnTo>
                <a:lnTo>
                  <a:pt x="1479087" y="1212791"/>
                </a:lnTo>
                <a:lnTo>
                  <a:pt x="1481547" y="1203009"/>
                </a:lnTo>
                <a:close/>
              </a:path>
              <a:path w="7648194" h="1466971">
                <a:moveTo>
                  <a:pt x="1477517" y="1148455"/>
                </a:moveTo>
                <a:lnTo>
                  <a:pt x="1477517" y="1147693"/>
                </a:lnTo>
                <a:lnTo>
                  <a:pt x="1474470" y="1142359"/>
                </a:lnTo>
                <a:lnTo>
                  <a:pt x="1456572" y="1141648"/>
                </a:lnTo>
                <a:lnTo>
                  <a:pt x="1463802" y="1149217"/>
                </a:lnTo>
                <a:lnTo>
                  <a:pt x="1465930" y="1153314"/>
                </a:lnTo>
                <a:lnTo>
                  <a:pt x="1480423" y="1159323"/>
                </a:lnTo>
                <a:lnTo>
                  <a:pt x="1477517" y="1148455"/>
                </a:lnTo>
                <a:close/>
              </a:path>
              <a:path w="7648194" h="1466971">
                <a:moveTo>
                  <a:pt x="1473708" y="1140835"/>
                </a:moveTo>
                <a:lnTo>
                  <a:pt x="1470300" y="1137321"/>
                </a:lnTo>
                <a:lnTo>
                  <a:pt x="1461878" y="1129437"/>
                </a:lnTo>
                <a:lnTo>
                  <a:pt x="1452660" y="1121730"/>
                </a:lnTo>
                <a:lnTo>
                  <a:pt x="1442756" y="1114174"/>
                </a:lnTo>
                <a:lnTo>
                  <a:pt x="1432278" y="1106746"/>
                </a:lnTo>
                <a:lnTo>
                  <a:pt x="1421338" y="1099420"/>
                </a:lnTo>
                <a:lnTo>
                  <a:pt x="1410048" y="1092172"/>
                </a:lnTo>
                <a:lnTo>
                  <a:pt x="1376171" y="1085971"/>
                </a:lnTo>
                <a:lnTo>
                  <a:pt x="1380479" y="1089031"/>
                </a:lnTo>
                <a:lnTo>
                  <a:pt x="1390247" y="1095548"/>
                </a:lnTo>
                <a:lnTo>
                  <a:pt x="1401295" y="1102627"/>
                </a:lnTo>
                <a:lnTo>
                  <a:pt x="1413075" y="1110131"/>
                </a:lnTo>
                <a:lnTo>
                  <a:pt x="1425041" y="1117922"/>
                </a:lnTo>
                <a:lnTo>
                  <a:pt x="1436644" y="1125863"/>
                </a:lnTo>
                <a:lnTo>
                  <a:pt x="1447337" y="1133818"/>
                </a:lnTo>
                <a:lnTo>
                  <a:pt x="1456572" y="1141648"/>
                </a:lnTo>
                <a:lnTo>
                  <a:pt x="1474470" y="1142359"/>
                </a:lnTo>
                <a:lnTo>
                  <a:pt x="1473708" y="1140835"/>
                </a:lnTo>
                <a:close/>
              </a:path>
              <a:path w="7648194" h="1466971">
                <a:moveTo>
                  <a:pt x="1398518" y="1084977"/>
                </a:moveTo>
                <a:lnTo>
                  <a:pt x="1386861" y="1077811"/>
                </a:lnTo>
                <a:lnTo>
                  <a:pt x="1375189" y="1070649"/>
                </a:lnTo>
                <a:lnTo>
                  <a:pt x="1363612" y="1063466"/>
                </a:lnTo>
                <a:lnTo>
                  <a:pt x="1352243" y="1056237"/>
                </a:lnTo>
                <a:lnTo>
                  <a:pt x="1341193" y="1048939"/>
                </a:lnTo>
                <a:lnTo>
                  <a:pt x="1330574" y="1041546"/>
                </a:lnTo>
                <a:lnTo>
                  <a:pt x="1320497" y="1034033"/>
                </a:lnTo>
                <a:lnTo>
                  <a:pt x="1311075" y="1026377"/>
                </a:lnTo>
                <a:lnTo>
                  <a:pt x="1302417" y="1018552"/>
                </a:lnTo>
                <a:lnTo>
                  <a:pt x="1290359" y="1025473"/>
                </a:lnTo>
                <a:lnTo>
                  <a:pt x="1292207" y="1027376"/>
                </a:lnTo>
                <a:lnTo>
                  <a:pt x="1301492" y="1035687"/>
                </a:lnTo>
                <a:lnTo>
                  <a:pt x="1311543" y="1043686"/>
                </a:lnTo>
                <a:lnTo>
                  <a:pt x="1322148" y="1051389"/>
                </a:lnTo>
                <a:lnTo>
                  <a:pt x="1333100" y="1058809"/>
                </a:lnTo>
                <a:lnTo>
                  <a:pt x="1344188" y="1065963"/>
                </a:lnTo>
                <a:lnTo>
                  <a:pt x="1355202" y="1072864"/>
                </a:lnTo>
                <a:lnTo>
                  <a:pt x="1365933" y="1079529"/>
                </a:lnTo>
                <a:lnTo>
                  <a:pt x="1376171" y="1085971"/>
                </a:lnTo>
                <a:lnTo>
                  <a:pt x="1410048" y="1092172"/>
                </a:lnTo>
                <a:lnTo>
                  <a:pt x="1398518" y="1084977"/>
                </a:lnTo>
                <a:close/>
              </a:path>
              <a:path w="7648194" h="1466971">
                <a:moveTo>
                  <a:pt x="1414271" y="1218559"/>
                </a:moveTo>
                <a:lnTo>
                  <a:pt x="1413509" y="1215511"/>
                </a:lnTo>
                <a:lnTo>
                  <a:pt x="1400555" y="1217035"/>
                </a:lnTo>
                <a:lnTo>
                  <a:pt x="1401317" y="1220845"/>
                </a:lnTo>
                <a:lnTo>
                  <a:pt x="1415033" y="1221607"/>
                </a:lnTo>
                <a:lnTo>
                  <a:pt x="1415795" y="1222369"/>
                </a:lnTo>
                <a:lnTo>
                  <a:pt x="1414271" y="1218559"/>
                </a:lnTo>
                <a:close/>
              </a:path>
              <a:path w="7648194" h="1466971">
                <a:moveTo>
                  <a:pt x="1413509" y="1215511"/>
                </a:moveTo>
                <a:lnTo>
                  <a:pt x="1412747" y="1211701"/>
                </a:lnTo>
                <a:lnTo>
                  <a:pt x="1412747" y="1201795"/>
                </a:lnTo>
                <a:lnTo>
                  <a:pt x="1400555" y="1194937"/>
                </a:lnTo>
                <a:lnTo>
                  <a:pt x="1399793" y="1201033"/>
                </a:lnTo>
                <a:lnTo>
                  <a:pt x="1399793" y="1211701"/>
                </a:lnTo>
                <a:lnTo>
                  <a:pt x="1400555" y="1217035"/>
                </a:lnTo>
                <a:lnTo>
                  <a:pt x="1413509" y="1215511"/>
                </a:lnTo>
                <a:close/>
              </a:path>
              <a:path w="7648194" h="1466971">
                <a:moveTo>
                  <a:pt x="1421891" y="1128643"/>
                </a:moveTo>
                <a:lnTo>
                  <a:pt x="1421891" y="1125595"/>
                </a:lnTo>
                <a:lnTo>
                  <a:pt x="1408938" y="1127119"/>
                </a:lnTo>
                <a:lnTo>
                  <a:pt x="1415033" y="1134739"/>
                </a:lnTo>
                <a:lnTo>
                  <a:pt x="1412747" y="1201795"/>
                </a:lnTo>
                <a:lnTo>
                  <a:pt x="1421891" y="1128643"/>
                </a:lnTo>
                <a:close/>
              </a:path>
              <a:path w="7648194" h="1466971">
                <a:moveTo>
                  <a:pt x="1419605" y="1122547"/>
                </a:moveTo>
                <a:lnTo>
                  <a:pt x="1415795" y="1121785"/>
                </a:lnTo>
                <a:lnTo>
                  <a:pt x="1271777" y="1118737"/>
                </a:lnTo>
                <a:lnTo>
                  <a:pt x="1343405" y="1126357"/>
                </a:lnTo>
                <a:lnTo>
                  <a:pt x="1419605" y="1122547"/>
                </a:lnTo>
                <a:close/>
              </a:path>
              <a:path w="7648194" h="1466971">
                <a:moveTo>
                  <a:pt x="1278635" y="1113403"/>
                </a:moveTo>
                <a:lnTo>
                  <a:pt x="1273302" y="1105783"/>
                </a:lnTo>
                <a:lnTo>
                  <a:pt x="1266443" y="1111117"/>
                </a:lnTo>
                <a:lnTo>
                  <a:pt x="1266443" y="1114927"/>
                </a:lnTo>
                <a:lnTo>
                  <a:pt x="1278635" y="1113403"/>
                </a:lnTo>
                <a:close/>
              </a:path>
              <a:path w="7648194" h="1466971">
                <a:moveTo>
                  <a:pt x="1280159" y="1013581"/>
                </a:moveTo>
                <a:lnTo>
                  <a:pt x="1292352" y="1010533"/>
                </a:lnTo>
                <a:lnTo>
                  <a:pt x="1279397" y="1009009"/>
                </a:lnTo>
                <a:lnTo>
                  <a:pt x="1266443" y="1111117"/>
                </a:lnTo>
                <a:lnTo>
                  <a:pt x="1280159" y="1013581"/>
                </a:lnTo>
                <a:close/>
              </a:path>
              <a:path w="7648194" h="1466971">
                <a:moveTo>
                  <a:pt x="1416557" y="1223131"/>
                </a:moveTo>
                <a:lnTo>
                  <a:pt x="1415033" y="1221607"/>
                </a:lnTo>
                <a:lnTo>
                  <a:pt x="1401317" y="1220845"/>
                </a:lnTo>
                <a:lnTo>
                  <a:pt x="1402079" y="1223131"/>
                </a:lnTo>
                <a:lnTo>
                  <a:pt x="1416557" y="1223131"/>
                </a:lnTo>
                <a:close/>
              </a:path>
              <a:path w="7648194" h="1466971">
                <a:moveTo>
                  <a:pt x="1474558" y="1223131"/>
                </a:moveTo>
                <a:lnTo>
                  <a:pt x="1475484" y="1221639"/>
                </a:lnTo>
                <a:lnTo>
                  <a:pt x="1468891" y="1223131"/>
                </a:lnTo>
                <a:lnTo>
                  <a:pt x="1474558" y="1223131"/>
                </a:lnTo>
                <a:close/>
              </a:path>
              <a:path w="7648194" h="1466971">
                <a:moveTo>
                  <a:pt x="1468891" y="1223131"/>
                </a:moveTo>
                <a:lnTo>
                  <a:pt x="1475484" y="1221639"/>
                </a:lnTo>
                <a:lnTo>
                  <a:pt x="1479087" y="1212791"/>
                </a:lnTo>
                <a:lnTo>
                  <a:pt x="1467051" y="1206981"/>
                </a:lnTo>
                <a:lnTo>
                  <a:pt x="1462403" y="1219086"/>
                </a:lnTo>
                <a:lnTo>
                  <a:pt x="1458420" y="1223131"/>
                </a:lnTo>
                <a:lnTo>
                  <a:pt x="1468891" y="1223131"/>
                </a:lnTo>
                <a:close/>
              </a:path>
              <a:path w="7648194" h="1466971">
                <a:moveTo>
                  <a:pt x="4149090" y="1000627"/>
                </a:moveTo>
                <a:lnTo>
                  <a:pt x="4137660" y="995293"/>
                </a:lnTo>
                <a:lnTo>
                  <a:pt x="4139183" y="992245"/>
                </a:lnTo>
                <a:lnTo>
                  <a:pt x="4130230" y="1000069"/>
                </a:lnTo>
                <a:lnTo>
                  <a:pt x="4135536" y="1012283"/>
                </a:lnTo>
                <a:lnTo>
                  <a:pt x="4132326" y="1044061"/>
                </a:lnTo>
                <a:lnTo>
                  <a:pt x="4130040" y="1056253"/>
                </a:lnTo>
                <a:lnTo>
                  <a:pt x="4142993" y="1057777"/>
                </a:lnTo>
                <a:lnTo>
                  <a:pt x="4149090" y="1000627"/>
                </a:lnTo>
                <a:close/>
              </a:path>
              <a:path w="7648194" h="1466971">
                <a:moveTo>
                  <a:pt x="4078455" y="1035699"/>
                </a:moveTo>
                <a:lnTo>
                  <a:pt x="4122696" y="1038135"/>
                </a:lnTo>
                <a:lnTo>
                  <a:pt x="4110875" y="1033795"/>
                </a:lnTo>
                <a:lnTo>
                  <a:pt x="4091379" y="1032028"/>
                </a:lnTo>
                <a:lnTo>
                  <a:pt x="4096059" y="1030439"/>
                </a:lnTo>
                <a:lnTo>
                  <a:pt x="4104896" y="1027438"/>
                </a:lnTo>
                <a:lnTo>
                  <a:pt x="4061091" y="1026621"/>
                </a:lnTo>
                <a:lnTo>
                  <a:pt x="4059936" y="1026535"/>
                </a:lnTo>
                <a:lnTo>
                  <a:pt x="4059979" y="1026902"/>
                </a:lnTo>
                <a:lnTo>
                  <a:pt x="4072363" y="1027463"/>
                </a:lnTo>
                <a:lnTo>
                  <a:pt x="4085280" y="1028773"/>
                </a:lnTo>
                <a:lnTo>
                  <a:pt x="4061460" y="1039489"/>
                </a:lnTo>
                <a:lnTo>
                  <a:pt x="4078455" y="1035699"/>
                </a:lnTo>
                <a:close/>
              </a:path>
              <a:path w="7648194" h="1466971">
                <a:moveTo>
                  <a:pt x="4118215" y="1021967"/>
                </a:moveTo>
                <a:lnTo>
                  <a:pt x="4095504" y="1017143"/>
                </a:lnTo>
                <a:lnTo>
                  <a:pt x="4082973" y="1020950"/>
                </a:lnTo>
                <a:lnTo>
                  <a:pt x="4070502" y="1024248"/>
                </a:lnTo>
                <a:lnTo>
                  <a:pt x="4061091" y="1026621"/>
                </a:lnTo>
                <a:lnTo>
                  <a:pt x="4104896" y="1027438"/>
                </a:lnTo>
                <a:lnTo>
                  <a:pt x="4118215" y="1021967"/>
                </a:lnTo>
                <a:close/>
              </a:path>
              <a:path w="7648194" h="1466971">
                <a:moveTo>
                  <a:pt x="4130547" y="1015651"/>
                </a:moveTo>
                <a:lnTo>
                  <a:pt x="4135536" y="1012283"/>
                </a:lnTo>
                <a:lnTo>
                  <a:pt x="4130230" y="1000069"/>
                </a:lnTo>
                <a:lnTo>
                  <a:pt x="4119453" y="1006962"/>
                </a:lnTo>
                <a:lnTo>
                  <a:pt x="4107771" y="1012567"/>
                </a:lnTo>
                <a:lnTo>
                  <a:pt x="4095504" y="1017143"/>
                </a:lnTo>
                <a:lnTo>
                  <a:pt x="4118215" y="1021967"/>
                </a:lnTo>
                <a:lnTo>
                  <a:pt x="4130547" y="1015651"/>
                </a:lnTo>
                <a:close/>
              </a:path>
              <a:path w="7648194" h="1466971">
                <a:moveTo>
                  <a:pt x="4150614" y="997579"/>
                </a:moveTo>
                <a:lnTo>
                  <a:pt x="4150614" y="994531"/>
                </a:lnTo>
                <a:lnTo>
                  <a:pt x="4149852" y="991483"/>
                </a:lnTo>
                <a:lnTo>
                  <a:pt x="4146804" y="990721"/>
                </a:lnTo>
                <a:lnTo>
                  <a:pt x="4139183" y="992245"/>
                </a:lnTo>
                <a:lnTo>
                  <a:pt x="4137660" y="995293"/>
                </a:lnTo>
                <a:lnTo>
                  <a:pt x="4149090" y="1000627"/>
                </a:lnTo>
                <a:lnTo>
                  <a:pt x="4150614" y="997579"/>
                </a:lnTo>
                <a:close/>
              </a:path>
              <a:path w="7648194" h="1466971">
                <a:moveTo>
                  <a:pt x="4146804" y="990721"/>
                </a:moveTo>
                <a:lnTo>
                  <a:pt x="4144517" y="989197"/>
                </a:lnTo>
                <a:lnTo>
                  <a:pt x="4141469" y="989959"/>
                </a:lnTo>
                <a:lnTo>
                  <a:pt x="4139183" y="992245"/>
                </a:lnTo>
                <a:lnTo>
                  <a:pt x="4146804" y="990721"/>
                </a:lnTo>
                <a:close/>
              </a:path>
              <a:path w="7648194" h="1466971">
                <a:moveTo>
                  <a:pt x="4126991" y="1040251"/>
                </a:moveTo>
                <a:lnTo>
                  <a:pt x="4066914" y="1038417"/>
                </a:lnTo>
                <a:lnTo>
                  <a:pt x="4078455" y="1035699"/>
                </a:lnTo>
                <a:lnTo>
                  <a:pt x="4061460" y="1039489"/>
                </a:lnTo>
                <a:lnTo>
                  <a:pt x="4085280" y="1028773"/>
                </a:lnTo>
                <a:lnTo>
                  <a:pt x="4072363" y="1027463"/>
                </a:lnTo>
                <a:lnTo>
                  <a:pt x="4059979" y="1026902"/>
                </a:lnTo>
                <a:lnTo>
                  <a:pt x="4058412" y="1027297"/>
                </a:lnTo>
                <a:lnTo>
                  <a:pt x="4055364" y="1028059"/>
                </a:lnTo>
                <a:lnTo>
                  <a:pt x="4053078" y="1030345"/>
                </a:lnTo>
                <a:lnTo>
                  <a:pt x="4053840" y="1034155"/>
                </a:lnTo>
                <a:lnTo>
                  <a:pt x="4053840" y="1037203"/>
                </a:lnTo>
                <a:lnTo>
                  <a:pt x="4056126" y="1039489"/>
                </a:lnTo>
                <a:lnTo>
                  <a:pt x="4059936" y="1039489"/>
                </a:lnTo>
                <a:lnTo>
                  <a:pt x="4071357" y="1040304"/>
                </a:lnTo>
                <a:lnTo>
                  <a:pt x="4126991" y="1040251"/>
                </a:lnTo>
                <a:close/>
              </a:path>
              <a:path w="7648194" h="1466971">
                <a:moveTo>
                  <a:pt x="4122696" y="1038135"/>
                </a:moveTo>
                <a:lnTo>
                  <a:pt x="4078455" y="1035699"/>
                </a:lnTo>
                <a:lnTo>
                  <a:pt x="4066914" y="1038417"/>
                </a:lnTo>
                <a:lnTo>
                  <a:pt x="4126991" y="1040251"/>
                </a:lnTo>
                <a:lnTo>
                  <a:pt x="4122696" y="1038135"/>
                </a:lnTo>
                <a:close/>
              </a:path>
              <a:path w="7648194" h="1466971">
                <a:moveTo>
                  <a:pt x="4098260" y="1030779"/>
                </a:moveTo>
                <a:lnTo>
                  <a:pt x="4096059" y="1030439"/>
                </a:lnTo>
                <a:lnTo>
                  <a:pt x="4091379" y="1032028"/>
                </a:lnTo>
                <a:lnTo>
                  <a:pt x="4110875" y="1033795"/>
                </a:lnTo>
                <a:lnTo>
                  <a:pt x="4098260" y="1030779"/>
                </a:lnTo>
                <a:close/>
              </a:path>
              <a:path w="7648194" h="1466971">
                <a:moveTo>
                  <a:pt x="4140707" y="1062349"/>
                </a:moveTo>
                <a:lnTo>
                  <a:pt x="4142993" y="1057777"/>
                </a:lnTo>
                <a:lnTo>
                  <a:pt x="4130040" y="1056253"/>
                </a:lnTo>
                <a:lnTo>
                  <a:pt x="4120133" y="1050919"/>
                </a:lnTo>
                <a:lnTo>
                  <a:pt x="4124705" y="1054729"/>
                </a:lnTo>
                <a:lnTo>
                  <a:pt x="4128516" y="1057777"/>
                </a:lnTo>
                <a:lnTo>
                  <a:pt x="4131564" y="1061587"/>
                </a:lnTo>
                <a:lnTo>
                  <a:pt x="4136136" y="1063873"/>
                </a:lnTo>
                <a:lnTo>
                  <a:pt x="4140707" y="1062349"/>
                </a:lnTo>
                <a:close/>
              </a:path>
              <a:path w="7648194" h="1466971">
                <a:moveTo>
                  <a:pt x="4132326" y="1044061"/>
                </a:moveTo>
                <a:lnTo>
                  <a:pt x="4135536" y="1012283"/>
                </a:lnTo>
                <a:lnTo>
                  <a:pt x="4131622" y="1043592"/>
                </a:lnTo>
                <a:lnTo>
                  <a:pt x="4127754" y="1041013"/>
                </a:lnTo>
                <a:lnTo>
                  <a:pt x="4084095" y="1041584"/>
                </a:lnTo>
                <a:lnTo>
                  <a:pt x="4096685" y="1043641"/>
                </a:lnTo>
                <a:lnTo>
                  <a:pt x="4108995" y="1046873"/>
                </a:lnTo>
                <a:lnTo>
                  <a:pt x="4120133" y="1050919"/>
                </a:lnTo>
                <a:lnTo>
                  <a:pt x="4130040" y="1056253"/>
                </a:lnTo>
                <a:lnTo>
                  <a:pt x="4132326" y="1044061"/>
                </a:lnTo>
                <a:close/>
              </a:path>
              <a:path w="7648194" h="1466971">
                <a:moveTo>
                  <a:pt x="4127754" y="1041013"/>
                </a:moveTo>
                <a:lnTo>
                  <a:pt x="4126991" y="1040251"/>
                </a:lnTo>
                <a:lnTo>
                  <a:pt x="4071357" y="1040304"/>
                </a:lnTo>
                <a:lnTo>
                  <a:pt x="4084095" y="1041584"/>
                </a:lnTo>
                <a:lnTo>
                  <a:pt x="4127754" y="1041013"/>
                </a:lnTo>
                <a:close/>
              </a:path>
              <a:path w="7648194" h="1466971">
                <a:moveTo>
                  <a:pt x="1113282" y="973195"/>
                </a:moveTo>
                <a:lnTo>
                  <a:pt x="1101852" y="967861"/>
                </a:lnTo>
                <a:lnTo>
                  <a:pt x="1103376" y="964813"/>
                </a:lnTo>
                <a:lnTo>
                  <a:pt x="1099155" y="969737"/>
                </a:lnTo>
                <a:lnTo>
                  <a:pt x="1099565" y="969385"/>
                </a:lnTo>
                <a:lnTo>
                  <a:pt x="1099565" y="985201"/>
                </a:lnTo>
                <a:lnTo>
                  <a:pt x="1102126" y="1031670"/>
                </a:lnTo>
                <a:lnTo>
                  <a:pt x="1094404" y="1024338"/>
                </a:lnTo>
                <a:lnTo>
                  <a:pt x="1093292" y="1023282"/>
                </a:lnTo>
                <a:lnTo>
                  <a:pt x="1082614" y="1016007"/>
                </a:lnTo>
                <a:lnTo>
                  <a:pt x="1038490" y="1011854"/>
                </a:lnTo>
                <a:lnTo>
                  <a:pt x="1050948" y="1015790"/>
                </a:lnTo>
                <a:lnTo>
                  <a:pt x="1063080" y="1020457"/>
                </a:lnTo>
                <a:lnTo>
                  <a:pt x="1074557" y="1026226"/>
                </a:lnTo>
                <a:lnTo>
                  <a:pt x="1092708" y="1037203"/>
                </a:lnTo>
                <a:lnTo>
                  <a:pt x="1104138" y="1034155"/>
                </a:lnTo>
                <a:lnTo>
                  <a:pt x="1105661" y="1038727"/>
                </a:lnTo>
                <a:lnTo>
                  <a:pt x="1113282" y="973195"/>
                </a:lnTo>
                <a:close/>
              </a:path>
              <a:path w="7648194" h="1466971">
                <a:moveTo>
                  <a:pt x="1114805" y="969385"/>
                </a:moveTo>
                <a:lnTo>
                  <a:pt x="1114805" y="967099"/>
                </a:lnTo>
                <a:lnTo>
                  <a:pt x="1113282" y="964051"/>
                </a:lnTo>
                <a:lnTo>
                  <a:pt x="1110995" y="963289"/>
                </a:lnTo>
                <a:lnTo>
                  <a:pt x="1103376" y="964813"/>
                </a:lnTo>
                <a:lnTo>
                  <a:pt x="1101852" y="967861"/>
                </a:lnTo>
                <a:lnTo>
                  <a:pt x="1113282" y="973195"/>
                </a:lnTo>
                <a:lnTo>
                  <a:pt x="1114805" y="969385"/>
                </a:lnTo>
                <a:close/>
              </a:path>
              <a:path w="7648194" h="1466971">
                <a:moveTo>
                  <a:pt x="1110995" y="963289"/>
                </a:moveTo>
                <a:lnTo>
                  <a:pt x="1107947" y="961765"/>
                </a:lnTo>
                <a:lnTo>
                  <a:pt x="1104899" y="962527"/>
                </a:lnTo>
                <a:lnTo>
                  <a:pt x="1103376" y="964813"/>
                </a:lnTo>
                <a:lnTo>
                  <a:pt x="1110995" y="963289"/>
                </a:lnTo>
                <a:close/>
              </a:path>
              <a:path w="7648194" h="1466971">
                <a:moveTo>
                  <a:pt x="1098803" y="970147"/>
                </a:moveTo>
                <a:lnTo>
                  <a:pt x="1099565" y="969385"/>
                </a:lnTo>
                <a:lnTo>
                  <a:pt x="1099155" y="969737"/>
                </a:lnTo>
                <a:lnTo>
                  <a:pt x="1094232" y="973957"/>
                </a:lnTo>
                <a:lnTo>
                  <a:pt x="1093162" y="974516"/>
                </a:lnTo>
                <a:lnTo>
                  <a:pt x="1082887" y="979948"/>
                </a:lnTo>
                <a:lnTo>
                  <a:pt x="1099565" y="985201"/>
                </a:lnTo>
                <a:lnTo>
                  <a:pt x="1098803" y="970147"/>
                </a:lnTo>
                <a:close/>
              </a:path>
              <a:path w="7648194" h="1466971">
                <a:moveTo>
                  <a:pt x="1057956" y="1004504"/>
                </a:moveTo>
                <a:lnTo>
                  <a:pt x="1042842" y="1003432"/>
                </a:lnTo>
                <a:lnTo>
                  <a:pt x="1050873" y="1002096"/>
                </a:lnTo>
                <a:lnTo>
                  <a:pt x="1055965" y="1001248"/>
                </a:lnTo>
                <a:lnTo>
                  <a:pt x="1068997" y="998386"/>
                </a:lnTo>
                <a:lnTo>
                  <a:pt x="1045092" y="1000130"/>
                </a:lnTo>
                <a:lnTo>
                  <a:pt x="1020323" y="1006625"/>
                </a:lnTo>
                <a:lnTo>
                  <a:pt x="1029973" y="1005283"/>
                </a:lnTo>
                <a:lnTo>
                  <a:pt x="1070650" y="1009772"/>
                </a:lnTo>
                <a:lnTo>
                  <a:pt x="1057956" y="1004504"/>
                </a:lnTo>
                <a:close/>
              </a:path>
              <a:path w="7648194" h="1466971">
                <a:moveTo>
                  <a:pt x="1045092" y="1000130"/>
                </a:moveTo>
                <a:lnTo>
                  <a:pt x="1068997" y="998386"/>
                </a:lnTo>
                <a:lnTo>
                  <a:pt x="1081591" y="994497"/>
                </a:lnTo>
                <a:lnTo>
                  <a:pt x="1021079" y="993769"/>
                </a:lnTo>
                <a:lnTo>
                  <a:pt x="1020323" y="1006625"/>
                </a:lnTo>
                <a:lnTo>
                  <a:pt x="1045092" y="1000130"/>
                </a:lnTo>
                <a:close/>
              </a:path>
              <a:path w="7648194" h="1466971">
                <a:moveTo>
                  <a:pt x="1021079" y="993769"/>
                </a:moveTo>
                <a:lnTo>
                  <a:pt x="1081591" y="994497"/>
                </a:lnTo>
                <a:lnTo>
                  <a:pt x="1093400" y="989233"/>
                </a:lnTo>
                <a:lnTo>
                  <a:pt x="1099565" y="985201"/>
                </a:lnTo>
                <a:lnTo>
                  <a:pt x="1082887" y="979948"/>
                </a:lnTo>
                <a:lnTo>
                  <a:pt x="1070455" y="984302"/>
                </a:lnTo>
                <a:lnTo>
                  <a:pt x="1056848" y="987718"/>
                </a:lnTo>
                <a:lnTo>
                  <a:pt x="1043048" y="990341"/>
                </a:lnTo>
                <a:lnTo>
                  <a:pt x="1030035" y="992310"/>
                </a:lnTo>
                <a:lnTo>
                  <a:pt x="1018793" y="993769"/>
                </a:lnTo>
                <a:lnTo>
                  <a:pt x="1015745" y="993769"/>
                </a:lnTo>
                <a:lnTo>
                  <a:pt x="1013459" y="996817"/>
                </a:lnTo>
                <a:lnTo>
                  <a:pt x="1021079" y="993769"/>
                </a:lnTo>
                <a:close/>
              </a:path>
              <a:path w="7648194" h="1466971">
                <a:moveTo>
                  <a:pt x="1013459" y="996817"/>
                </a:moveTo>
                <a:lnTo>
                  <a:pt x="1013459" y="999865"/>
                </a:lnTo>
                <a:lnTo>
                  <a:pt x="1012697" y="1002913"/>
                </a:lnTo>
                <a:lnTo>
                  <a:pt x="1014983" y="1005199"/>
                </a:lnTo>
                <a:lnTo>
                  <a:pt x="1018032" y="1005961"/>
                </a:lnTo>
                <a:lnTo>
                  <a:pt x="1020323" y="1006625"/>
                </a:lnTo>
                <a:lnTo>
                  <a:pt x="1013459" y="996817"/>
                </a:lnTo>
                <a:close/>
              </a:path>
              <a:path w="7648194" h="1466971">
                <a:moveTo>
                  <a:pt x="1029973" y="1005283"/>
                </a:moveTo>
                <a:lnTo>
                  <a:pt x="1020323" y="1006625"/>
                </a:lnTo>
                <a:lnTo>
                  <a:pt x="1020543" y="1006689"/>
                </a:lnTo>
                <a:lnTo>
                  <a:pt x="1026035" y="1008282"/>
                </a:lnTo>
                <a:lnTo>
                  <a:pt x="1070650" y="1009772"/>
                </a:lnTo>
                <a:lnTo>
                  <a:pt x="1029973" y="1005283"/>
                </a:lnTo>
                <a:close/>
              </a:path>
              <a:path w="7648194" h="1466971">
                <a:moveTo>
                  <a:pt x="1105661" y="1038727"/>
                </a:moveTo>
                <a:lnTo>
                  <a:pt x="1104138" y="1034155"/>
                </a:lnTo>
                <a:lnTo>
                  <a:pt x="1092708" y="1037203"/>
                </a:lnTo>
                <a:lnTo>
                  <a:pt x="1074557" y="1026226"/>
                </a:lnTo>
                <a:lnTo>
                  <a:pt x="1085050" y="1033463"/>
                </a:lnTo>
                <a:lnTo>
                  <a:pt x="1094232" y="1042537"/>
                </a:lnTo>
                <a:lnTo>
                  <a:pt x="1105661" y="1038727"/>
                </a:lnTo>
                <a:close/>
              </a:path>
              <a:path w="7648194" h="1466971">
                <a:moveTo>
                  <a:pt x="1101089" y="1044061"/>
                </a:moveTo>
                <a:lnTo>
                  <a:pt x="1105661" y="1041775"/>
                </a:lnTo>
                <a:lnTo>
                  <a:pt x="1094232" y="1042537"/>
                </a:lnTo>
                <a:lnTo>
                  <a:pt x="1095755" y="1044061"/>
                </a:lnTo>
                <a:lnTo>
                  <a:pt x="1098803" y="1044823"/>
                </a:lnTo>
                <a:lnTo>
                  <a:pt x="1101089" y="1044061"/>
                </a:lnTo>
                <a:close/>
              </a:path>
              <a:path w="7648194" h="1466971">
                <a:moveTo>
                  <a:pt x="1070650" y="1009772"/>
                </a:moveTo>
                <a:lnTo>
                  <a:pt x="1026035" y="1008282"/>
                </a:lnTo>
                <a:lnTo>
                  <a:pt x="1038490" y="1011854"/>
                </a:lnTo>
                <a:lnTo>
                  <a:pt x="1082614" y="1016007"/>
                </a:lnTo>
                <a:lnTo>
                  <a:pt x="1070650" y="1009772"/>
                </a:lnTo>
                <a:close/>
              </a:path>
              <a:path w="7648194" h="1466971">
                <a:moveTo>
                  <a:pt x="6409182" y="1076065"/>
                </a:moveTo>
                <a:lnTo>
                  <a:pt x="6405243" y="1074332"/>
                </a:lnTo>
                <a:lnTo>
                  <a:pt x="6409182" y="1062349"/>
                </a:lnTo>
                <a:lnTo>
                  <a:pt x="6409182" y="1060825"/>
                </a:lnTo>
                <a:lnTo>
                  <a:pt x="6396990" y="1058539"/>
                </a:lnTo>
                <a:lnTo>
                  <a:pt x="6396874" y="1058879"/>
                </a:lnTo>
                <a:lnTo>
                  <a:pt x="6396227" y="1060825"/>
                </a:lnTo>
                <a:lnTo>
                  <a:pt x="6396227" y="1076065"/>
                </a:lnTo>
                <a:lnTo>
                  <a:pt x="6401322" y="1086356"/>
                </a:lnTo>
                <a:lnTo>
                  <a:pt x="6408911" y="1088773"/>
                </a:lnTo>
                <a:lnTo>
                  <a:pt x="6409182" y="1076065"/>
                </a:lnTo>
                <a:close/>
              </a:path>
              <a:path w="7648194" h="1466971">
                <a:moveTo>
                  <a:pt x="6409182" y="1057777"/>
                </a:moveTo>
                <a:lnTo>
                  <a:pt x="6406895" y="1054729"/>
                </a:lnTo>
                <a:lnTo>
                  <a:pt x="6397751" y="1055491"/>
                </a:lnTo>
                <a:lnTo>
                  <a:pt x="6396990" y="1058539"/>
                </a:lnTo>
                <a:lnTo>
                  <a:pt x="6409182" y="1060825"/>
                </a:lnTo>
                <a:lnTo>
                  <a:pt x="6409182" y="1057777"/>
                </a:lnTo>
                <a:close/>
              </a:path>
              <a:path w="7648194" h="1466971">
                <a:moveTo>
                  <a:pt x="6406895" y="1054729"/>
                </a:moveTo>
                <a:lnTo>
                  <a:pt x="6403847" y="1053967"/>
                </a:lnTo>
                <a:lnTo>
                  <a:pt x="6400799" y="1053967"/>
                </a:lnTo>
                <a:lnTo>
                  <a:pt x="6397751" y="1055491"/>
                </a:lnTo>
                <a:lnTo>
                  <a:pt x="6406895" y="1054729"/>
                </a:lnTo>
                <a:close/>
              </a:path>
              <a:path w="7648194" h="1466971">
                <a:moveTo>
                  <a:pt x="6408987" y="1223131"/>
                </a:moveTo>
                <a:lnTo>
                  <a:pt x="6408868" y="1215743"/>
                </a:lnTo>
                <a:lnTo>
                  <a:pt x="6408694" y="1203050"/>
                </a:lnTo>
                <a:lnTo>
                  <a:pt x="6408552" y="1190357"/>
                </a:lnTo>
                <a:lnTo>
                  <a:pt x="6408377" y="1164969"/>
                </a:lnTo>
                <a:lnTo>
                  <a:pt x="6408535" y="1114181"/>
                </a:lnTo>
                <a:lnTo>
                  <a:pt x="6395713" y="1103763"/>
                </a:lnTo>
                <a:lnTo>
                  <a:pt x="6395666" y="1106851"/>
                </a:lnTo>
                <a:lnTo>
                  <a:pt x="6395528" y="1119551"/>
                </a:lnTo>
                <a:lnTo>
                  <a:pt x="6395399" y="1144946"/>
                </a:lnTo>
                <a:lnTo>
                  <a:pt x="6395535" y="1183027"/>
                </a:lnTo>
                <a:lnTo>
                  <a:pt x="6395656" y="1195720"/>
                </a:lnTo>
                <a:lnTo>
                  <a:pt x="6395811" y="1208414"/>
                </a:lnTo>
                <a:lnTo>
                  <a:pt x="6395997" y="1221108"/>
                </a:lnTo>
                <a:lnTo>
                  <a:pt x="6396031" y="1223131"/>
                </a:lnTo>
                <a:lnTo>
                  <a:pt x="6408987" y="1223131"/>
                </a:lnTo>
                <a:close/>
              </a:path>
              <a:path w="7648194" h="1466971">
                <a:moveTo>
                  <a:pt x="6359740" y="1223131"/>
                </a:moveTo>
                <a:lnTo>
                  <a:pt x="6363986" y="1208064"/>
                </a:lnTo>
                <a:lnTo>
                  <a:pt x="6367509" y="1195827"/>
                </a:lnTo>
                <a:lnTo>
                  <a:pt x="6371088" y="1183595"/>
                </a:lnTo>
                <a:lnTo>
                  <a:pt x="6374722" y="1171371"/>
                </a:lnTo>
                <a:lnTo>
                  <a:pt x="6378404" y="1159160"/>
                </a:lnTo>
                <a:lnTo>
                  <a:pt x="6382133" y="1146966"/>
                </a:lnTo>
                <a:lnTo>
                  <a:pt x="6385903" y="1134790"/>
                </a:lnTo>
                <a:lnTo>
                  <a:pt x="6389710" y="1122638"/>
                </a:lnTo>
                <a:lnTo>
                  <a:pt x="6393552" y="1110513"/>
                </a:lnTo>
                <a:lnTo>
                  <a:pt x="6395713" y="1103763"/>
                </a:lnTo>
                <a:lnTo>
                  <a:pt x="6395858" y="1094147"/>
                </a:lnTo>
                <a:lnTo>
                  <a:pt x="6396105" y="1081441"/>
                </a:lnTo>
                <a:lnTo>
                  <a:pt x="6401322" y="1086356"/>
                </a:lnTo>
                <a:lnTo>
                  <a:pt x="6396227" y="1076065"/>
                </a:lnTo>
                <a:lnTo>
                  <a:pt x="6388812" y="1082974"/>
                </a:lnTo>
                <a:lnTo>
                  <a:pt x="6384845" y="1095043"/>
                </a:lnTo>
                <a:lnTo>
                  <a:pt x="6380924" y="1107127"/>
                </a:lnTo>
                <a:lnTo>
                  <a:pt x="6377052" y="1119227"/>
                </a:lnTo>
                <a:lnTo>
                  <a:pt x="6373230" y="1131343"/>
                </a:lnTo>
                <a:lnTo>
                  <a:pt x="6369461" y="1143475"/>
                </a:lnTo>
                <a:lnTo>
                  <a:pt x="6365749" y="1155624"/>
                </a:lnTo>
                <a:lnTo>
                  <a:pt x="6362095" y="1167790"/>
                </a:lnTo>
                <a:lnTo>
                  <a:pt x="6358502" y="1179975"/>
                </a:lnTo>
                <a:lnTo>
                  <a:pt x="6354973" y="1192177"/>
                </a:lnTo>
                <a:lnTo>
                  <a:pt x="6351509" y="1204398"/>
                </a:lnTo>
                <a:lnTo>
                  <a:pt x="6348114" y="1216639"/>
                </a:lnTo>
                <a:lnTo>
                  <a:pt x="6346354" y="1223131"/>
                </a:lnTo>
                <a:lnTo>
                  <a:pt x="6359740" y="1223131"/>
                </a:lnTo>
                <a:close/>
              </a:path>
              <a:path w="7648194" h="1466971">
                <a:moveTo>
                  <a:pt x="6408696" y="1101478"/>
                </a:moveTo>
                <a:lnTo>
                  <a:pt x="6397424" y="1098418"/>
                </a:lnTo>
                <a:lnTo>
                  <a:pt x="6401322" y="1086356"/>
                </a:lnTo>
                <a:lnTo>
                  <a:pt x="6396105" y="1081441"/>
                </a:lnTo>
                <a:lnTo>
                  <a:pt x="6395858" y="1094147"/>
                </a:lnTo>
                <a:lnTo>
                  <a:pt x="6395713" y="1103763"/>
                </a:lnTo>
                <a:lnTo>
                  <a:pt x="6408535" y="1114181"/>
                </a:lnTo>
                <a:lnTo>
                  <a:pt x="6408696" y="1101478"/>
                </a:lnTo>
                <a:close/>
              </a:path>
              <a:path w="7648194" h="1466971">
                <a:moveTo>
                  <a:pt x="6408911" y="1088773"/>
                </a:moveTo>
                <a:lnTo>
                  <a:pt x="6401322" y="1086356"/>
                </a:lnTo>
                <a:lnTo>
                  <a:pt x="6397424" y="1098418"/>
                </a:lnTo>
                <a:lnTo>
                  <a:pt x="6408696" y="1101478"/>
                </a:lnTo>
                <a:lnTo>
                  <a:pt x="6408911" y="1088773"/>
                </a:lnTo>
                <a:close/>
              </a:path>
              <a:path w="7648194" h="1466971">
                <a:moveTo>
                  <a:pt x="6396227" y="1076065"/>
                </a:moveTo>
                <a:lnTo>
                  <a:pt x="6396227" y="1060825"/>
                </a:lnTo>
                <a:lnTo>
                  <a:pt x="6396874" y="1058879"/>
                </a:lnTo>
                <a:lnTo>
                  <a:pt x="6392823" y="1070920"/>
                </a:lnTo>
                <a:lnTo>
                  <a:pt x="6388812" y="1082974"/>
                </a:lnTo>
                <a:lnTo>
                  <a:pt x="6396227" y="1076065"/>
                </a:lnTo>
                <a:close/>
              </a:path>
              <a:path w="7648194" h="1466971">
                <a:moveTo>
                  <a:pt x="4741926" y="893185"/>
                </a:moveTo>
                <a:lnTo>
                  <a:pt x="4737977" y="891441"/>
                </a:lnTo>
                <a:lnTo>
                  <a:pt x="4741926" y="879469"/>
                </a:lnTo>
                <a:lnTo>
                  <a:pt x="4729203" y="877224"/>
                </a:lnTo>
                <a:lnTo>
                  <a:pt x="4728971" y="877183"/>
                </a:lnTo>
                <a:lnTo>
                  <a:pt x="4728971" y="892423"/>
                </a:lnTo>
                <a:lnTo>
                  <a:pt x="4734055" y="903459"/>
                </a:lnTo>
                <a:lnTo>
                  <a:pt x="4741616" y="905944"/>
                </a:lnTo>
                <a:lnTo>
                  <a:pt x="4741926" y="893185"/>
                </a:lnTo>
                <a:close/>
              </a:path>
              <a:path w="7648194" h="1466971">
                <a:moveTo>
                  <a:pt x="4741926" y="877183"/>
                </a:moveTo>
                <a:lnTo>
                  <a:pt x="4741926" y="874135"/>
                </a:lnTo>
                <a:lnTo>
                  <a:pt x="4729733" y="875659"/>
                </a:lnTo>
                <a:lnTo>
                  <a:pt x="4729384" y="876688"/>
                </a:lnTo>
                <a:lnTo>
                  <a:pt x="4729203" y="877224"/>
                </a:lnTo>
                <a:lnTo>
                  <a:pt x="4741926" y="879469"/>
                </a:lnTo>
                <a:lnTo>
                  <a:pt x="4741926" y="877183"/>
                </a:lnTo>
                <a:close/>
              </a:path>
              <a:path w="7648194" h="1466971">
                <a:moveTo>
                  <a:pt x="4741926" y="874135"/>
                </a:moveTo>
                <a:lnTo>
                  <a:pt x="4739640" y="871849"/>
                </a:lnTo>
                <a:lnTo>
                  <a:pt x="4736592" y="871087"/>
                </a:lnTo>
                <a:lnTo>
                  <a:pt x="4733544" y="870325"/>
                </a:lnTo>
                <a:lnTo>
                  <a:pt x="4730495" y="872611"/>
                </a:lnTo>
                <a:lnTo>
                  <a:pt x="4729733" y="875659"/>
                </a:lnTo>
                <a:lnTo>
                  <a:pt x="4741926" y="874135"/>
                </a:lnTo>
                <a:close/>
              </a:path>
              <a:path w="7648194" h="1466971">
                <a:moveTo>
                  <a:pt x="4741382" y="918680"/>
                </a:moveTo>
                <a:lnTo>
                  <a:pt x="4730161" y="915519"/>
                </a:lnTo>
                <a:lnTo>
                  <a:pt x="4734055" y="903459"/>
                </a:lnTo>
                <a:lnTo>
                  <a:pt x="4728971" y="892423"/>
                </a:lnTo>
                <a:lnTo>
                  <a:pt x="4725333" y="888703"/>
                </a:lnTo>
                <a:lnTo>
                  <a:pt x="4721329" y="900743"/>
                </a:lnTo>
                <a:lnTo>
                  <a:pt x="4728832" y="897832"/>
                </a:lnTo>
                <a:lnTo>
                  <a:pt x="4728557" y="910581"/>
                </a:lnTo>
                <a:lnTo>
                  <a:pt x="4728389" y="921066"/>
                </a:lnTo>
                <a:lnTo>
                  <a:pt x="4741217" y="931396"/>
                </a:lnTo>
                <a:lnTo>
                  <a:pt x="4741382" y="918680"/>
                </a:lnTo>
                <a:close/>
              </a:path>
              <a:path w="7648194" h="1466971">
                <a:moveTo>
                  <a:pt x="4742617" y="1083623"/>
                </a:moveTo>
                <a:lnTo>
                  <a:pt x="4742384" y="1070892"/>
                </a:lnTo>
                <a:lnTo>
                  <a:pt x="4742153" y="1058179"/>
                </a:lnTo>
                <a:lnTo>
                  <a:pt x="4741931" y="1045483"/>
                </a:lnTo>
                <a:lnTo>
                  <a:pt x="4741723" y="1032799"/>
                </a:lnTo>
                <a:lnTo>
                  <a:pt x="4741533" y="1020125"/>
                </a:lnTo>
                <a:lnTo>
                  <a:pt x="4741369" y="1007457"/>
                </a:lnTo>
                <a:lnTo>
                  <a:pt x="4741235" y="994792"/>
                </a:lnTo>
                <a:lnTo>
                  <a:pt x="4741081" y="969457"/>
                </a:lnTo>
                <a:lnTo>
                  <a:pt x="4741217" y="931396"/>
                </a:lnTo>
                <a:lnTo>
                  <a:pt x="4728389" y="921066"/>
                </a:lnTo>
                <a:lnTo>
                  <a:pt x="4728354" y="923308"/>
                </a:lnTo>
                <a:lnTo>
                  <a:pt x="4728216" y="936017"/>
                </a:lnTo>
                <a:lnTo>
                  <a:pt x="4728331" y="999399"/>
                </a:lnTo>
                <a:lnTo>
                  <a:pt x="4728475" y="1012065"/>
                </a:lnTo>
                <a:lnTo>
                  <a:pt x="4728647" y="1024735"/>
                </a:lnTo>
                <a:lnTo>
                  <a:pt x="4728842" y="1037412"/>
                </a:lnTo>
                <a:lnTo>
                  <a:pt x="4729053" y="1050100"/>
                </a:lnTo>
                <a:lnTo>
                  <a:pt x="4729276" y="1062801"/>
                </a:lnTo>
                <a:lnTo>
                  <a:pt x="4729505" y="1075519"/>
                </a:lnTo>
                <a:lnTo>
                  <a:pt x="4736592" y="1081399"/>
                </a:lnTo>
                <a:lnTo>
                  <a:pt x="4729604" y="1081058"/>
                </a:lnTo>
                <a:lnTo>
                  <a:pt x="4682286" y="1078750"/>
                </a:lnTo>
                <a:lnTo>
                  <a:pt x="4683478" y="1074184"/>
                </a:lnTo>
                <a:lnTo>
                  <a:pt x="4686734" y="1061963"/>
                </a:lnTo>
                <a:lnTo>
                  <a:pt x="4690056" y="1049729"/>
                </a:lnTo>
                <a:lnTo>
                  <a:pt x="4693442" y="1037487"/>
                </a:lnTo>
                <a:lnTo>
                  <a:pt x="4696888" y="1025240"/>
                </a:lnTo>
                <a:lnTo>
                  <a:pt x="4700392" y="1012994"/>
                </a:lnTo>
                <a:lnTo>
                  <a:pt x="4703952" y="1000751"/>
                </a:lnTo>
                <a:lnTo>
                  <a:pt x="4707563" y="988517"/>
                </a:lnTo>
                <a:lnTo>
                  <a:pt x="4711224" y="976295"/>
                </a:lnTo>
                <a:lnTo>
                  <a:pt x="4714930" y="964090"/>
                </a:lnTo>
                <a:lnTo>
                  <a:pt x="4718680" y="951906"/>
                </a:lnTo>
                <a:lnTo>
                  <a:pt x="4722471" y="939746"/>
                </a:lnTo>
                <a:lnTo>
                  <a:pt x="4726298" y="927616"/>
                </a:lnTo>
                <a:lnTo>
                  <a:pt x="4728389" y="921066"/>
                </a:lnTo>
                <a:lnTo>
                  <a:pt x="4728557" y="910581"/>
                </a:lnTo>
                <a:lnTo>
                  <a:pt x="4728832" y="897832"/>
                </a:lnTo>
                <a:lnTo>
                  <a:pt x="4721329" y="900743"/>
                </a:lnTo>
                <a:lnTo>
                  <a:pt x="4717375" y="912808"/>
                </a:lnTo>
                <a:lnTo>
                  <a:pt x="4713472" y="924895"/>
                </a:lnTo>
                <a:lnTo>
                  <a:pt x="4709621" y="937006"/>
                </a:lnTo>
                <a:lnTo>
                  <a:pt x="4705823" y="949137"/>
                </a:lnTo>
                <a:lnTo>
                  <a:pt x="4702081" y="961289"/>
                </a:lnTo>
                <a:lnTo>
                  <a:pt x="4698395" y="973460"/>
                </a:lnTo>
                <a:lnTo>
                  <a:pt x="4694767" y="985649"/>
                </a:lnTo>
                <a:lnTo>
                  <a:pt x="4691199" y="997854"/>
                </a:lnTo>
                <a:lnTo>
                  <a:pt x="4687692" y="1010076"/>
                </a:lnTo>
                <a:lnTo>
                  <a:pt x="4684247" y="1022313"/>
                </a:lnTo>
                <a:lnTo>
                  <a:pt x="4680866" y="1034564"/>
                </a:lnTo>
                <a:lnTo>
                  <a:pt x="4677551" y="1046828"/>
                </a:lnTo>
                <a:lnTo>
                  <a:pt x="4674302" y="1059103"/>
                </a:lnTo>
                <a:lnTo>
                  <a:pt x="4671122" y="1071389"/>
                </a:lnTo>
                <a:lnTo>
                  <a:pt x="4674108" y="1078351"/>
                </a:lnTo>
                <a:lnTo>
                  <a:pt x="4680293" y="1086388"/>
                </a:lnTo>
                <a:lnTo>
                  <a:pt x="4729733" y="1088257"/>
                </a:lnTo>
                <a:lnTo>
                  <a:pt x="4742617" y="1083623"/>
                </a:lnTo>
                <a:close/>
              </a:path>
              <a:path w="7648194" h="1466971">
                <a:moveTo>
                  <a:pt x="4739640" y="1093591"/>
                </a:moveTo>
                <a:lnTo>
                  <a:pt x="4742688" y="1091305"/>
                </a:lnTo>
                <a:lnTo>
                  <a:pt x="4742688" y="1087495"/>
                </a:lnTo>
                <a:lnTo>
                  <a:pt x="4729733" y="1088257"/>
                </a:lnTo>
                <a:lnTo>
                  <a:pt x="4670298" y="1090543"/>
                </a:lnTo>
                <a:lnTo>
                  <a:pt x="4674108" y="1091305"/>
                </a:lnTo>
                <a:lnTo>
                  <a:pt x="4736592" y="1094353"/>
                </a:lnTo>
                <a:lnTo>
                  <a:pt x="4739640" y="1093591"/>
                </a:lnTo>
                <a:close/>
              </a:path>
              <a:path w="7648194" h="1466971">
                <a:moveTo>
                  <a:pt x="4741616" y="905944"/>
                </a:moveTo>
                <a:lnTo>
                  <a:pt x="4734055" y="903459"/>
                </a:lnTo>
                <a:lnTo>
                  <a:pt x="4730161" y="915519"/>
                </a:lnTo>
                <a:lnTo>
                  <a:pt x="4741382" y="918680"/>
                </a:lnTo>
                <a:lnTo>
                  <a:pt x="4741616" y="905944"/>
                </a:lnTo>
                <a:close/>
              </a:path>
              <a:path w="7648194" h="1466971">
                <a:moveTo>
                  <a:pt x="4729733" y="1088257"/>
                </a:moveTo>
                <a:lnTo>
                  <a:pt x="4680204" y="1086733"/>
                </a:lnTo>
                <a:lnTo>
                  <a:pt x="4674108" y="1078351"/>
                </a:lnTo>
                <a:lnTo>
                  <a:pt x="4671122" y="1071389"/>
                </a:lnTo>
                <a:lnTo>
                  <a:pt x="4668012" y="1083685"/>
                </a:lnTo>
                <a:lnTo>
                  <a:pt x="4668012" y="1087495"/>
                </a:lnTo>
                <a:lnTo>
                  <a:pt x="4670298" y="1090543"/>
                </a:lnTo>
                <a:lnTo>
                  <a:pt x="4729733" y="1088257"/>
                </a:lnTo>
                <a:close/>
              </a:path>
              <a:path w="7648194" h="1466971">
                <a:moveTo>
                  <a:pt x="4680293" y="1086388"/>
                </a:moveTo>
                <a:lnTo>
                  <a:pt x="4674108" y="1078351"/>
                </a:lnTo>
                <a:lnTo>
                  <a:pt x="4680204" y="1086733"/>
                </a:lnTo>
                <a:lnTo>
                  <a:pt x="4729733" y="1088257"/>
                </a:lnTo>
                <a:lnTo>
                  <a:pt x="4680293" y="1086388"/>
                </a:lnTo>
                <a:close/>
              </a:path>
              <a:path w="7648194" h="1466971">
                <a:moveTo>
                  <a:pt x="3678174" y="1075303"/>
                </a:moveTo>
                <a:lnTo>
                  <a:pt x="3679355" y="1066149"/>
                </a:lnTo>
                <a:lnTo>
                  <a:pt x="3689711" y="985889"/>
                </a:lnTo>
                <a:lnTo>
                  <a:pt x="3720845" y="977767"/>
                </a:lnTo>
                <a:lnTo>
                  <a:pt x="3679698" y="974719"/>
                </a:lnTo>
                <a:lnTo>
                  <a:pt x="3677412" y="979291"/>
                </a:lnTo>
                <a:lnTo>
                  <a:pt x="3690366" y="980815"/>
                </a:lnTo>
                <a:lnTo>
                  <a:pt x="3685793" y="986911"/>
                </a:lnTo>
                <a:lnTo>
                  <a:pt x="3670554" y="1068445"/>
                </a:lnTo>
                <a:lnTo>
                  <a:pt x="3665981" y="1073779"/>
                </a:lnTo>
                <a:lnTo>
                  <a:pt x="3665981" y="1078351"/>
                </a:lnTo>
                <a:lnTo>
                  <a:pt x="3678174" y="1075303"/>
                </a:lnTo>
                <a:close/>
              </a:path>
              <a:path w="7648194" h="1466971">
                <a:moveTo>
                  <a:pt x="3755898" y="968623"/>
                </a:moveTo>
                <a:lnTo>
                  <a:pt x="3770666" y="964469"/>
                </a:lnTo>
                <a:lnTo>
                  <a:pt x="3771900" y="954907"/>
                </a:lnTo>
                <a:lnTo>
                  <a:pt x="3784854" y="956431"/>
                </a:lnTo>
                <a:lnTo>
                  <a:pt x="3784091" y="951859"/>
                </a:lnTo>
                <a:lnTo>
                  <a:pt x="3752850" y="955669"/>
                </a:lnTo>
                <a:lnTo>
                  <a:pt x="3717798" y="965575"/>
                </a:lnTo>
                <a:lnTo>
                  <a:pt x="3682745" y="973957"/>
                </a:lnTo>
                <a:lnTo>
                  <a:pt x="3679698" y="974719"/>
                </a:lnTo>
                <a:lnTo>
                  <a:pt x="3720845" y="977767"/>
                </a:lnTo>
                <a:lnTo>
                  <a:pt x="3755898" y="968623"/>
                </a:lnTo>
                <a:close/>
              </a:path>
              <a:path w="7648194" h="1466971">
                <a:moveTo>
                  <a:pt x="3784091" y="951859"/>
                </a:moveTo>
                <a:lnTo>
                  <a:pt x="3781043" y="949573"/>
                </a:lnTo>
                <a:lnTo>
                  <a:pt x="3776471" y="949573"/>
                </a:lnTo>
                <a:lnTo>
                  <a:pt x="3752850" y="955669"/>
                </a:lnTo>
                <a:lnTo>
                  <a:pt x="3784091" y="951859"/>
                </a:lnTo>
                <a:close/>
              </a:path>
              <a:path w="7648194" h="1466971">
                <a:moveTo>
                  <a:pt x="3768090" y="1056253"/>
                </a:moveTo>
                <a:lnTo>
                  <a:pt x="3770376" y="1055491"/>
                </a:lnTo>
                <a:lnTo>
                  <a:pt x="3772662" y="1050919"/>
                </a:lnTo>
                <a:lnTo>
                  <a:pt x="3759707" y="1049395"/>
                </a:lnTo>
                <a:lnTo>
                  <a:pt x="3764279" y="1044061"/>
                </a:lnTo>
                <a:lnTo>
                  <a:pt x="3772662" y="1050919"/>
                </a:lnTo>
                <a:lnTo>
                  <a:pt x="3784854" y="956431"/>
                </a:lnTo>
                <a:lnTo>
                  <a:pt x="3771900" y="954907"/>
                </a:lnTo>
                <a:lnTo>
                  <a:pt x="3780281" y="961765"/>
                </a:lnTo>
                <a:lnTo>
                  <a:pt x="3770666" y="964469"/>
                </a:lnTo>
                <a:lnTo>
                  <a:pt x="3760262" y="1045098"/>
                </a:lnTo>
                <a:lnTo>
                  <a:pt x="3740657" y="1050157"/>
                </a:lnTo>
                <a:lnTo>
                  <a:pt x="3679355" y="1066149"/>
                </a:lnTo>
                <a:lnTo>
                  <a:pt x="3768090" y="1056253"/>
                </a:lnTo>
                <a:close/>
              </a:path>
              <a:path w="7648194" h="1466971">
                <a:moveTo>
                  <a:pt x="3743705" y="1063111"/>
                </a:moveTo>
                <a:lnTo>
                  <a:pt x="3768090" y="1056253"/>
                </a:lnTo>
                <a:lnTo>
                  <a:pt x="3679355" y="1066149"/>
                </a:lnTo>
                <a:lnTo>
                  <a:pt x="3678174" y="1075303"/>
                </a:lnTo>
                <a:lnTo>
                  <a:pt x="3665981" y="1078351"/>
                </a:lnTo>
                <a:lnTo>
                  <a:pt x="3669029" y="1081399"/>
                </a:lnTo>
                <a:lnTo>
                  <a:pt x="3673602" y="1081399"/>
                </a:lnTo>
                <a:lnTo>
                  <a:pt x="3743705" y="1063111"/>
                </a:lnTo>
                <a:close/>
              </a:path>
              <a:path w="7648194" h="1466971">
                <a:moveTo>
                  <a:pt x="3670554" y="1068445"/>
                </a:moveTo>
                <a:lnTo>
                  <a:pt x="3685793" y="986911"/>
                </a:lnTo>
                <a:lnTo>
                  <a:pt x="3690366" y="980815"/>
                </a:lnTo>
                <a:lnTo>
                  <a:pt x="3677412" y="979291"/>
                </a:lnTo>
                <a:lnTo>
                  <a:pt x="3665981" y="1073779"/>
                </a:lnTo>
                <a:lnTo>
                  <a:pt x="3670554" y="1068445"/>
                </a:lnTo>
                <a:close/>
              </a:path>
              <a:path w="7648194" h="1466971">
                <a:moveTo>
                  <a:pt x="3963265" y="906624"/>
                </a:moveTo>
                <a:lnTo>
                  <a:pt x="3965448" y="906139"/>
                </a:lnTo>
                <a:lnTo>
                  <a:pt x="3968808" y="905708"/>
                </a:lnTo>
                <a:lnTo>
                  <a:pt x="3982119" y="904528"/>
                </a:lnTo>
                <a:lnTo>
                  <a:pt x="4011167" y="903853"/>
                </a:lnTo>
                <a:lnTo>
                  <a:pt x="4008881" y="900805"/>
                </a:lnTo>
                <a:lnTo>
                  <a:pt x="4008119" y="900043"/>
                </a:lnTo>
                <a:lnTo>
                  <a:pt x="3950969" y="900043"/>
                </a:lnTo>
                <a:lnTo>
                  <a:pt x="3958590" y="907663"/>
                </a:lnTo>
                <a:lnTo>
                  <a:pt x="3963265" y="906624"/>
                </a:lnTo>
                <a:close/>
              </a:path>
              <a:path w="7648194" h="1466971">
                <a:moveTo>
                  <a:pt x="3999738" y="910711"/>
                </a:moveTo>
                <a:lnTo>
                  <a:pt x="3998976" y="909187"/>
                </a:lnTo>
                <a:lnTo>
                  <a:pt x="4000500" y="912997"/>
                </a:lnTo>
                <a:lnTo>
                  <a:pt x="4000339" y="913505"/>
                </a:lnTo>
                <a:lnTo>
                  <a:pt x="4013906" y="917110"/>
                </a:lnTo>
                <a:lnTo>
                  <a:pt x="3999738" y="910711"/>
                </a:lnTo>
                <a:close/>
              </a:path>
              <a:path w="7648194" h="1466971">
                <a:moveTo>
                  <a:pt x="4011167" y="904615"/>
                </a:moveTo>
                <a:lnTo>
                  <a:pt x="3998214" y="907663"/>
                </a:lnTo>
                <a:lnTo>
                  <a:pt x="3998976" y="909187"/>
                </a:lnTo>
                <a:lnTo>
                  <a:pt x="4013906" y="917110"/>
                </a:lnTo>
                <a:lnTo>
                  <a:pt x="4011167" y="904615"/>
                </a:lnTo>
                <a:close/>
              </a:path>
              <a:path w="7648194" h="1466971">
                <a:moveTo>
                  <a:pt x="4004203" y="982733"/>
                </a:moveTo>
                <a:lnTo>
                  <a:pt x="3992418" y="977719"/>
                </a:lnTo>
                <a:lnTo>
                  <a:pt x="3986783" y="989197"/>
                </a:lnTo>
                <a:lnTo>
                  <a:pt x="3987545" y="988435"/>
                </a:lnTo>
                <a:lnTo>
                  <a:pt x="3985260" y="990721"/>
                </a:lnTo>
                <a:lnTo>
                  <a:pt x="3999308" y="993664"/>
                </a:lnTo>
                <a:lnTo>
                  <a:pt x="4004203" y="982733"/>
                </a:lnTo>
                <a:close/>
              </a:path>
              <a:path w="7648194" h="1466971">
                <a:moveTo>
                  <a:pt x="4007732" y="968629"/>
                </a:moveTo>
                <a:lnTo>
                  <a:pt x="4010228" y="953676"/>
                </a:lnTo>
                <a:lnTo>
                  <a:pt x="3995928" y="963289"/>
                </a:lnTo>
                <a:lnTo>
                  <a:pt x="3995276" y="966287"/>
                </a:lnTo>
                <a:lnTo>
                  <a:pt x="3992418" y="977719"/>
                </a:lnTo>
                <a:lnTo>
                  <a:pt x="4004203" y="982733"/>
                </a:lnTo>
                <a:lnTo>
                  <a:pt x="4007732" y="968629"/>
                </a:lnTo>
                <a:close/>
              </a:path>
              <a:path w="7648194" h="1466971">
                <a:moveTo>
                  <a:pt x="4010228" y="953676"/>
                </a:moveTo>
                <a:lnTo>
                  <a:pt x="4012025" y="940199"/>
                </a:lnTo>
                <a:lnTo>
                  <a:pt x="4013454" y="930523"/>
                </a:lnTo>
                <a:lnTo>
                  <a:pt x="4013467" y="929154"/>
                </a:lnTo>
                <a:lnTo>
                  <a:pt x="3999447" y="938489"/>
                </a:lnTo>
                <a:lnTo>
                  <a:pt x="3997178" y="951821"/>
                </a:lnTo>
                <a:lnTo>
                  <a:pt x="3995928" y="963289"/>
                </a:lnTo>
                <a:lnTo>
                  <a:pt x="4010228" y="953676"/>
                </a:lnTo>
                <a:close/>
              </a:path>
              <a:path w="7648194" h="1466971">
                <a:moveTo>
                  <a:pt x="4013467" y="929154"/>
                </a:moveTo>
                <a:lnTo>
                  <a:pt x="4013906" y="917110"/>
                </a:lnTo>
                <a:lnTo>
                  <a:pt x="4000339" y="913505"/>
                </a:lnTo>
                <a:lnTo>
                  <a:pt x="4001060" y="925111"/>
                </a:lnTo>
                <a:lnTo>
                  <a:pt x="3999447" y="938489"/>
                </a:lnTo>
                <a:lnTo>
                  <a:pt x="4013467" y="929154"/>
                </a:lnTo>
                <a:close/>
              </a:path>
              <a:path w="7648194" h="1466971">
                <a:moveTo>
                  <a:pt x="4011167" y="904615"/>
                </a:moveTo>
                <a:lnTo>
                  <a:pt x="4011167" y="903853"/>
                </a:lnTo>
                <a:lnTo>
                  <a:pt x="3982119" y="904528"/>
                </a:lnTo>
                <a:lnTo>
                  <a:pt x="3994404" y="905377"/>
                </a:lnTo>
                <a:lnTo>
                  <a:pt x="3995166" y="906139"/>
                </a:lnTo>
                <a:lnTo>
                  <a:pt x="3996690" y="906901"/>
                </a:lnTo>
                <a:lnTo>
                  <a:pt x="3998214" y="907663"/>
                </a:lnTo>
                <a:lnTo>
                  <a:pt x="4011167" y="904615"/>
                </a:lnTo>
                <a:close/>
              </a:path>
              <a:path w="7648194" h="1466971">
                <a:moveTo>
                  <a:pt x="3993641" y="1000627"/>
                </a:moveTo>
                <a:lnTo>
                  <a:pt x="3994404" y="999865"/>
                </a:lnTo>
                <a:lnTo>
                  <a:pt x="3996690" y="996817"/>
                </a:lnTo>
                <a:lnTo>
                  <a:pt x="3999308" y="993664"/>
                </a:lnTo>
                <a:lnTo>
                  <a:pt x="3984498" y="991483"/>
                </a:lnTo>
                <a:lnTo>
                  <a:pt x="3985259" y="990721"/>
                </a:lnTo>
                <a:lnTo>
                  <a:pt x="3982212" y="993007"/>
                </a:lnTo>
                <a:lnTo>
                  <a:pt x="3978547" y="994713"/>
                </a:lnTo>
                <a:lnTo>
                  <a:pt x="3966703" y="999320"/>
                </a:lnTo>
                <a:lnTo>
                  <a:pt x="3954289" y="1002464"/>
                </a:lnTo>
                <a:lnTo>
                  <a:pt x="3990593" y="1002913"/>
                </a:lnTo>
                <a:lnTo>
                  <a:pt x="3993641" y="1000627"/>
                </a:lnTo>
                <a:close/>
              </a:path>
              <a:path w="7648194" h="1466971">
                <a:moveTo>
                  <a:pt x="3985260" y="990721"/>
                </a:moveTo>
                <a:lnTo>
                  <a:pt x="3985260" y="990721"/>
                </a:lnTo>
                <a:lnTo>
                  <a:pt x="3985259" y="990721"/>
                </a:lnTo>
                <a:close/>
              </a:path>
              <a:path w="7648194" h="1466971">
                <a:moveTo>
                  <a:pt x="3966146" y="1013017"/>
                </a:moveTo>
                <a:lnTo>
                  <a:pt x="3978911" y="1008835"/>
                </a:lnTo>
                <a:lnTo>
                  <a:pt x="3989831" y="1003675"/>
                </a:lnTo>
                <a:lnTo>
                  <a:pt x="3950690" y="1003254"/>
                </a:lnTo>
                <a:lnTo>
                  <a:pt x="3941826" y="1005199"/>
                </a:lnTo>
                <a:lnTo>
                  <a:pt x="3937254" y="1010533"/>
                </a:lnTo>
                <a:lnTo>
                  <a:pt x="3937254" y="1015105"/>
                </a:lnTo>
                <a:lnTo>
                  <a:pt x="3966146" y="1013017"/>
                </a:lnTo>
                <a:close/>
              </a:path>
              <a:path w="7648194" h="1466971">
                <a:moveTo>
                  <a:pt x="3990593" y="1002913"/>
                </a:moveTo>
                <a:lnTo>
                  <a:pt x="3954289" y="1002464"/>
                </a:lnTo>
                <a:lnTo>
                  <a:pt x="3950690" y="1003254"/>
                </a:lnTo>
                <a:lnTo>
                  <a:pt x="3989831" y="1003675"/>
                </a:lnTo>
                <a:lnTo>
                  <a:pt x="3990593" y="1002913"/>
                </a:lnTo>
                <a:close/>
              </a:path>
              <a:path w="7648194" h="1466971">
                <a:moveTo>
                  <a:pt x="3953256" y="1016302"/>
                </a:moveTo>
                <a:lnTo>
                  <a:pt x="3966146" y="1013017"/>
                </a:lnTo>
                <a:lnTo>
                  <a:pt x="3937254" y="1015105"/>
                </a:lnTo>
                <a:lnTo>
                  <a:pt x="3940302" y="1018153"/>
                </a:lnTo>
                <a:lnTo>
                  <a:pt x="3944874" y="1018153"/>
                </a:lnTo>
                <a:lnTo>
                  <a:pt x="3953256" y="1016302"/>
                </a:lnTo>
                <a:close/>
              </a:path>
              <a:path w="7648194" h="1466971">
                <a:moveTo>
                  <a:pt x="3941826" y="1005199"/>
                </a:moveTo>
                <a:lnTo>
                  <a:pt x="3950690" y="1003254"/>
                </a:lnTo>
                <a:lnTo>
                  <a:pt x="3963265" y="906624"/>
                </a:lnTo>
                <a:lnTo>
                  <a:pt x="3958590" y="907663"/>
                </a:lnTo>
                <a:lnTo>
                  <a:pt x="3950969" y="900043"/>
                </a:lnTo>
                <a:lnTo>
                  <a:pt x="3937254" y="1010533"/>
                </a:lnTo>
                <a:lnTo>
                  <a:pt x="3941826" y="1005199"/>
                </a:lnTo>
                <a:close/>
              </a:path>
              <a:path w="7648194" h="1466971">
                <a:moveTo>
                  <a:pt x="4005071" y="896995"/>
                </a:moveTo>
                <a:lnTo>
                  <a:pt x="4001119" y="894630"/>
                </a:lnTo>
                <a:lnTo>
                  <a:pt x="3956304" y="894709"/>
                </a:lnTo>
                <a:lnTo>
                  <a:pt x="3951731" y="896995"/>
                </a:lnTo>
                <a:lnTo>
                  <a:pt x="3950969" y="900043"/>
                </a:lnTo>
                <a:lnTo>
                  <a:pt x="4008119" y="900043"/>
                </a:lnTo>
                <a:lnTo>
                  <a:pt x="4005071" y="896995"/>
                </a:lnTo>
                <a:close/>
              </a:path>
              <a:path w="7648194" h="1466971">
                <a:moveTo>
                  <a:pt x="4001119" y="894630"/>
                </a:moveTo>
                <a:lnTo>
                  <a:pt x="3989595" y="891782"/>
                </a:lnTo>
                <a:lnTo>
                  <a:pt x="3975827" y="891898"/>
                </a:lnTo>
                <a:lnTo>
                  <a:pt x="3963924" y="893185"/>
                </a:lnTo>
                <a:lnTo>
                  <a:pt x="3956304" y="894709"/>
                </a:lnTo>
                <a:lnTo>
                  <a:pt x="4001119" y="894630"/>
                </a:lnTo>
                <a:close/>
              </a:path>
              <a:path w="7648194" h="1466971">
                <a:moveTo>
                  <a:pt x="959357" y="858895"/>
                </a:moveTo>
                <a:lnTo>
                  <a:pt x="958595" y="858133"/>
                </a:lnTo>
                <a:lnTo>
                  <a:pt x="927965" y="858122"/>
                </a:lnTo>
                <a:lnTo>
                  <a:pt x="940307" y="860419"/>
                </a:lnTo>
                <a:lnTo>
                  <a:pt x="939545" y="860419"/>
                </a:lnTo>
                <a:lnTo>
                  <a:pt x="943138" y="861616"/>
                </a:lnTo>
                <a:lnTo>
                  <a:pt x="942593" y="861181"/>
                </a:lnTo>
                <a:lnTo>
                  <a:pt x="961643" y="863467"/>
                </a:lnTo>
                <a:lnTo>
                  <a:pt x="959357" y="858895"/>
                </a:lnTo>
                <a:close/>
              </a:path>
              <a:path w="7648194" h="1466971">
                <a:moveTo>
                  <a:pt x="945641" y="862705"/>
                </a:moveTo>
                <a:lnTo>
                  <a:pt x="961643" y="863467"/>
                </a:lnTo>
                <a:lnTo>
                  <a:pt x="942593" y="861181"/>
                </a:lnTo>
                <a:lnTo>
                  <a:pt x="943138" y="861616"/>
                </a:lnTo>
                <a:lnTo>
                  <a:pt x="946403" y="864229"/>
                </a:lnTo>
                <a:lnTo>
                  <a:pt x="945641" y="862705"/>
                </a:lnTo>
                <a:close/>
              </a:path>
              <a:path w="7648194" h="1466971">
                <a:moveTo>
                  <a:pt x="964994" y="898588"/>
                </a:moveTo>
                <a:lnTo>
                  <a:pt x="965754" y="884183"/>
                </a:lnTo>
                <a:lnTo>
                  <a:pt x="964987" y="872257"/>
                </a:lnTo>
                <a:lnTo>
                  <a:pt x="950213" y="868801"/>
                </a:lnTo>
                <a:lnTo>
                  <a:pt x="948689" y="866515"/>
                </a:lnTo>
                <a:lnTo>
                  <a:pt x="950457" y="869548"/>
                </a:lnTo>
                <a:lnTo>
                  <a:pt x="950976" y="870325"/>
                </a:lnTo>
                <a:lnTo>
                  <a:pt x="951763" y="873546"/>
                </a:lnTo>
                <a:lnTo>
                  <a:pt x="952896" y="885944"/>
                </a:lnTo>
                <a:lnTo>
                  <a:pt x="951738" y="898519"/>
                </a:lnTo>
                <a:lnTo>
                  <a:pt x="950108" y="909240"/>
                </a:lnTo>
                <a:lnTo>
                  <a:pt x="964994" y="898588"/>
                </a:lnTo>
                <a:close/>
              </a:path>
              <a:path w="7648194" h="1466971">
                <a:moveTo>
                  <a:pt x="962405" y="864229"/>
                </a:moveTo>
                <a:lnTo>
                  <a:pt x="961643" y="863467"/>
                </a:lnTo>
                <a:lnTo>
                  <a:pt x="945641" y="862705"/>
                </a:lnTo>
                <a:lnTo>
                  <a:pt x="948689" y="866515"/>
                </a:lnTo>
                <a:lnTo>
                  <a:pt x="950213" y="868801"/>
                </a:lnTo>
                <a:lnTo>
                  <a:pt x="964987" y="872257"/>
                </a:lnTo>
                <a:lnTo>
                  <a:pt x="962405" y="864229"/>
                </a:lnTo>
                <a:close/>
              </a:path>
              <a:path w="7648194" h="1466971">
                <a:moveTo>
                  <a:pt x="955547" y="854323"/>
                </a:moveTo>
                <a:lnTo>
                  <a:pt x="954023" y="853561"/>
                </a:lnTo>
                <a:lnTo>
                  <a:pt x="910600" y="856609"/>
                </a:lnTo>
                <a:lnTo>
                  <a:pt x="911351" y="856609"/>
                </a:lnTo>
                <a:lnTo>
                  <a:pt x="914703" y="856981"/>
                </a:lnTo>
                <a:lnTo>
                  <a:pt x="927965" y="858122"/>
                </a:lnTo>
                <a:lnTo>
                  <a:pt x="958595" y="858133"/>
                </a:lnTo>
                <a:lnTo>
                  <a:pt x="955547" y="854323"/>
                </a:lnTo>
                <a:close/>
              </a:path>
              <a:path w="7648194" h="1466971">
                <a:moveTo>
                  <a:pt x="890777" y="954145"/>
                </a:moveTo>
                <a:lnTo>
                  <a:pt x="898560" y="954266"/>
                </a:lnTo>
                <a:lnTo>
                  <a:pt x="910600" y="856609"/>
                </a:lnTo>
                <a:lnTo>
                  <a:pt x="954023" y="853561"/>
                </a:lnTo>
                <a:lnTo>
                  <a:pt x="950213" y="850513"/>
                </a:lnTo>
                <a:lnTo>
                  <a:pt x="911351" y="850513"/>
                </a:lnTo>
                <a:lnTo>
                  <a:pt x="904493" y="856609"/>
                </a:lnTo>
                <a:lnTo>
                  <a:pt x="884682" y="960241"/>
                </a:lnTo>
                <a:lnTo>
                  <a:pt x="890777" y="954145"/>
                </a:lnTo>
                <a:close/>
              </a:path>
              <a:path w="7648194" h="1466971">
                <a:moveTo>
                  <a:pt x="904493" y="856609"/>
                </a:moveTo>
                <a:lnTo>
                  <a:pt x="911351" y="850513"/>
                </a:lnTo>
                <a:lnTo>
                  <a:pt x="950213" y="850513"/>
                </a:lnTo>
                <a:lnTo>
                  <a:pt x="949451" y="849751"/>
                </a:lnTo>
                <a:lnTo>
                  <a:pt x="898397" y="848989"/>
                </a:lnTo>
                <a:lnTo>
                  <a:pt x="884682" y="960241"/>
                </a:lnTo>
                <a:lnTo>
                  <a:pt x="904493" y="856609"/>
                </a:lnTo>
                <a:close/>
              </a:path>
              <a:path w="7648194" h="1466971">
                <a:moveTo>
                  <a:pt x="949451" y="957193"/>
                </a:moveTo>
                <a:lnTo>
                  <a:pt x="952428" y="952636"/>
                </a:lnTo>
                <a:lnTo>
                  <a:pt x="939545" y="948049"/>
                </a:lnTo>
                <a:lnTo>
                  <a:pt x="936497" y="951097"/>
                </a:lnTo>
                <a:lnTo>
                  <a:pt x="928160" y="953578"/>
                </a:lnTo>
                <a:lnTo>
                  <a:pt x="915827" y="954698"/>
                </a:lnTo>
                <a:lnTo>
                  <a:pt x="903333" y="954340"/>
                </a:lnTo>
                <a:lnTo>
                  <a:pt x="898560" y="954266"/>
                </a:lnTo>
                <a:lnTo>
                  <a:pt x="897635" y="961765"/>
                </a:lnTo>
                <a:lnTo>
                  <a:pt x="949451" y="957193"/>
                </a:lnTo>
                <a:close/>
              </a:path>
              <a:path w="7648194" h="1466971">
                <a:moveTo>
                  <a:pt x="956423" y="942496"/>
                </a:moveTo>
                <a:lnTo>
                  <a:pt x="960041" y="929163"/>
                </a:lnTo>
                <a:lnTo>
                  <a:pt x="962994" y="914054"/>
                </a:lnTo>
                <a:lnTo>
                  <a:pt x="964994" y="898588"/>
                </a:lnTo>
                <a:lnTo>
                  <a:pt x="950108" y="909240"/>
                </a:lnTo>
                <a:lnTo>
                  <a:pt x="947900" y="923184"/>
                </a:lnTo>
                <a:lnTo>
                  <a:pt x="944776" y="936861"/>
                </a:lnTo>
                <a:lnTo>
                  <a:pt x="940307" y="947287"/>
                </a:lnTo>
                <a:lnTo>
                  <a:pt x="939545" y="948049"/>
                </a:lnTo>
                <a:lnTo>
                  <a:pt x="952428" y="952636"/>
                </a:lnTo>
                <a:lnTo>
                  <a:pt x="956423" y="942496"/>
                </a:lnTo>
                <a:close/>
              </a:path>
              <a:path w="7648194" h="1466971">
                <a:moveTo>
                  <a:pt x="928889" y="966576"/>
                </a:moveTo>
                <a:lnTo>
                  <a:pt x="941069" y="963289"/>
                </a:lnTo>
                <a:lnTo>
                  <a:pt x="941832" y="962527"/>
                </a:lnTo>
                <a:lnTo>
                  <a:pt x="944879" y="961003"/>
                </a:lnTo>
                <a:lnTo>
                  <a:pt x="945641" y="960241"/>
                </a:lnTo>
                <a:lnTo>
                  <a:pt x="897635" y="961765"/>
                </a:lnTo>
                <a:lnTo>
                  <a:pt x="884682" y="963289"/>
                </a:lnTo>
                <a:lnTo>
                  <a:pt x="886967" y="966337"/>
                </a:lnTo>
                <a:lnTo>
                  <a:pt x="891142" y="967096"/>
                </a:lnTo>
                <a:lnTo>
                  <a:pt x="903779" y="967358"/>
                </a:lnTo>
                <a:lnTo>
                  <a:pt x="916410" y="967558"/>
                </a:lnTo>
                <a:lnTo>
                  <a:pt x="928889" y="966576"/>
                </a:lnTo>
                <a:close/>
              </a:path>
              <a:path w="7648194" h="1466971">
                <a:moveTo>
                  <a:pt x="945641" y="960241"/>
                </a:moveTo>
                <a:lnTo>
                  <a:pt x="948689" y="957955"/>
                </a:lnTo>
                <a:lnTo>
                  <a:pt x="949451" y="957193"/>
                </a:lnTo>
                <a:lnTo>
                  <a:pt x="897635" y="961765"/>
                </a:lnTo>
                <a:lnTo>
                  <a:pt x="945641" y="960241"/>
                </a:lnTo>
                <a:close/>
              </a:path>
              <a:path w="7648194" h="1466971">
                <a:moveTo>
                  <a:pt x="897635" y="961765"/>
                </a:moveTo>
                <a:lnTo>
                  <a:pt x="898560" y="954266"/>
                </a:lnTo>
                <a:lnTo>
                  <a:pt x="890777" y="954145"/>
                </a:lnTo>
                <a:lnTo>
                  <a:pt x="884682" y="960241"/>
                </a:lnTo>
                <a:lnTo>
                  <a:pt x="884682" y="963289"/>
                </a:lnTo>
                <a:lnTo>
                  <a:pt x="897635" y="961765"/>
                </a:lnTo>
                <a:close/>
              </a:path>
              <a:path w="7648194" h="1466971">
                <a:moveTo>
                  <a:pt x="944879" y="848227"/>
                </a:moveTo>
                <a:lnTo>
                  <a:pt x="944117" y="847465"/>
                </a:lnTo>
                <a:lnTo>
                  <a:pt x="937225" y="846608"/>
                </a:lnTo>
                <a:lnTo>
                  <a:pt x="899159" y="845941"/>
                </a:lnTo>
                <a:lnTo>
                  <a:pt x="898397" y="848989"/>
                </a:lnTo>
                <a:lnTo>
                  <a:pt x="949451" y="849751"/>
                </a:lnTo>
                <a:lnTo>
                  <a:pt x="944879" y="848227"/>
                </a:lnTo>
                <a:close/>
              </a:path>
              <a:path w="7648194" h="1466971">
                <a:moveTo>
                  <a:pt x="925423" y="844834"/>
                </a:moveTo>
                <a:lnTo>
                  <a:pt x="912113" y="843655"/>
                </a:lnTo>
                <a:lnTo>
                  <a:pt x="902207" y="843655"/>
                </a:lnTo>
                <a:lnTo>
                  <a:pt x="899159" y="845941"/>
                </a:lnTo>
                <a:lnTo>
                  <a:pt x="937225" y="846608"/>
                </a:lnTo>
                <a:lnTo>
                  <a:pt x="925423" y="844834"/>
                </a:lnTo>
                <a:close/>
              </a:path>
              <a:path w="7648194" h="1466971">
                <a:moveTo>
                  <a:pt x="5622036" y="951859"/>
                </a:moveTo>
                <a:lnTo>
                  <a:pt x="5623560" y="948811"/>
                </a:lnTo>
                <a:lnTo>
                  <a:pt x="5625845" y="945763"/>
                </a:lnTo>
                <a:lnTo>
                  <a:pt x="5629960" y="943020"/>
                </a:lnTo>
                <a:lnTo>
                  <a:pt x="5634228" y="941191"/>
                </a:lnTo>
                <a:lnTo>
                  <a:pt x="5614416" y="938905"/>
                </a:lnTo>
                <a:lnTo>
                  <a:pt x="5610606" y="946525"/>
                </a:lnTo>
                <a:lnTo>
                  <a:pt x="5630418" y="942715"/>
                </a:lnTo>
                <a:lnTo>
                  <a:pt x="5628894" y="943477"/>
                </a:lnTo>
                <a:lnTo>
                  <a:pt x="5610606" y="946525"/>
                </a:lnTo>
                <a:lnTo>
                  <a:pt x="5608320" y="952621"/>
                </a:lnTo>
                <a:lnTo>
                  <a:pt x="5620512" y="956431"/>
                </a:lnTo>
                <a:lnTo>
                  <a:pt x="5622036" y="951859"/>
                </a:lnTo>
                <a:close/>
              </a:path>
              <a:path w="7648194" h="1466971">
                <a:moveTo>
                  <a:pt x="5638389" y="1223131"/>
                </a:moveTo>
                <a:lnTo>
                  <a:pt x="5629656" y="1220845"/>
                </a:lnTo>
                <a:lnTo>
                  <a:pt x="5629266" y="1223131"/>
                </a:lnTo>
                <a:lnTo>
                  <a:pt x="5638389" y="1223131"/>
                </a:lnTo>
                <a:close/>
              </a:path>
              <a:path w="7648194" h="1466971">
                <a:moveTo>
                  <a:pt x="5643447" y="1223131"/>
                </a:moveTo>
                <a:lnTo>
                  <a:pt x="5645919" y="1208747"/>
                </a:lnTo>
                <a:lnTo>
                  <a:pt x="5648377" y="1192601"/>
                </a:lnTo>
                <a:lnTo>
                  <a:pt x="5650628" y="1176087"/>
                </a:lnTo>
                <a:lnTo>
                  <a:pt x="5652697" y="1159330"/>
                </a:lnTo>
                <a:lnTo>
                  <a:pt x="5654609" y="1142457"/>
                </a:lnTo>
                <a:lnTo>
                  <a:pt x="5656387" y="1125595"/>
                </a:lnTo>
                <a:lnTo>
                  <a:pt x="5658058" y="1108870"/>
                </a:lnTo>
                <a:lnTo>
                  <a:pt x="5659646" y="1092409"/>
                </a:lnTo>
                <a:lnTo>
                  <a:pt x="5661175" y="1076338"/>
                </a:lnTo>
                <a:lnTo>
                  <a:pt x="5662671" y="1060783"/>
                </a:lnTo>
                <a:lnTo>
                  <a:pt x="5664158" y="1045872"/>
                </a:lnTo>
                <a:lnTo>
                  <a:pt x="5665661" y="1031730"/>
                </a:lnTo>
                <a:lnTo>
                  <a:pt x="5667205" y="1018484"/>
                </a:lnTo>
                <a:lnTo>
                  <a:pt x="5668814" y="1006261"/>
                </a:lnTo>
                <a:lnTo>
                  <a:pt x="5670513" y="995186"/>
                </a:lnTo>
                <a:lnTo>
                  <a:pt x="5658612" y="992245"/>
                </a:lnTo>
                <a:lnTo>
                  <a:pt x="5629656" y="1220845"/>
                </a:lnTo>
                <a:lnTo>
                  <a:pt x="5638389" y="1223131"/>
                </a:lnTo>
                <a:lnTo>
                  <a:pt x="5643447" y="1223131"/>
                </a:lnTo>
                <a:close/>
              </a:path>
              <a:path w="7648194" h="1466971">
                <a:moveTo>
                  <a:pt x="5672327" y="985387"/>
                </a:moveTo>
                <a:lnTo>
                  <a:pt x="5672818" y="979664"/>
                </a:lnTo>
                <a:lnTo>
                  <a:pt x="5660897" y="970147"/>
                </a:lnTo>
                <a:lnTo>
                  <a:pt x="5660136" y="976243"/>
                </a:lnTo>
                <a:lnTo>
                  <a:pt x="5659373" y="983863"/>
                </a:lnTo>
                <a:lnTo>
                  <a:pt x="5658612" y="992245"/>
                </a:lnTo>
                <a:lnTo>
                  <a:pt x="5670513" y="995186"/>
                </a:lnTo>
                <a:lnTo>
                  <a:pt x="5672327" y="985387"/>
                </a:lnTo>
                <a:close/>
              </a:path>
              <a:path w="7648194" h="1466971">
                <a:moveTo>
                  <a:pt x="5673908" y="966993"/>
                </a:moveTo>
                <a:lnTo>
                  <a:pt x="5673580" y="954383"/>
                </a:lnTo>
                <a:lnTo>
                  <a:pt x="5661126" y="956190"/>
                </a:lnTo>
                <a:lnTo>
                  <a:pt x="5660961" y="963264"/>
                </a:lnTo>
                <a:lnTo>
                  <a:pt x="5660897" y="970147"/>
                </a:lnTo>
                <a:lnTo>
                  <a:pt x="5672818" y="979664"/>
                </a:lnTo>
                <a:lnTo>
                  <a:pt x="5673908" y="966993"/>
                </a:lnTo>
                <a:close/>
              </a:path>
              <a:path w="7648194" h="1466971">
                <a:moveTo>
                  <a:pt x="5673580" y="954383"/>
                </a:moveTo>
                <a:lnTo>
                  <a:pt x="5670042" y="942715"/>
                </a:lnTo>
                <a:lnTo>
                  <a:pt x="5652516" y="943477"/>
                </a:lnTo>
                <a:lnTo>
                  <a:pt x="5657088" y="946525"/>
                </a:lnTo>
                <a:lnTo>
                  <a:pt x="5659373" y="949573"/>
                </a:lnTo>
                <a:lnTo>
                  <a:pt x="5661126" y="956190"/>
                </a:lnTo>
                <a:lnTo>
                  <a:pt x="5673580" y="954383"/>
                </a:lnTo>
                <a:close/>
              </a:path>
              <a:path w="7648194" h="1466971">
                <a:moveTo>
                  <a:pt x="5670042" y="942715"/>
                </a:moveTo>
                <a:lnTo>
                  <a:pt x="5669280" y="941953"/>
                </a:lnTo>
                <a:lnTo>
                  <a:pt x="5643371" y="941191"/>
                </a:lnTo>
                <a:lnTo>
                  <a:pt x="5647182" y="941953"/>
                </a:lnTo>
                <a:lnTo>
                  <a:pt x="5650230" y="942715"/>
                </a:lnTo>
                <a:lnTo>
                  <a:pt x="5652516" y="943477"/>
                </a:lnTo>
                <a:lnTo>
                  <a:pt x="5670042" y="942715"/>
                </a:lnTo>
                <a:close/>
              </a:path>
              <a:path w="7648194" h="1466971">
                <a:moveTo>
                  <a:pt x="5638800" y="941191"/>
                </a:moveTo>
                <a:lnTo>
                  <a:pt x="5643371" y="941191"/>
                </a:lnTo>
                <a:lnTo>
                  <a:pt x="5667756" y="938905"/>
                </a:lnTo>
                <a:lnTo>
                  <a:pt x="5664708" y="935857"/>
                </a:lnTo>
                <a:lnTo>
                  <a:pt x="5661660" y="934333"/>
                </a:lnTo>
                <a:lnTo>
                  <a:pt x="5658612" y="932047"/>
                </a:lnTo>
                <a:lnTo>
                  <a:pt x="5654801" y="930523"/>
                </a:lnTo>
                <a:lnTo>
                  <a:pt x="5650230" y="929761"/>
                </a:lnTo>
                <a:lnTo>
                  <a:pt x="5624321" y="931285"/>
                </a:lnTo>
                <a:lnTo>
                  <a:pt x="5618988" y="934333"/>
                </a:lnTo>
                <a:lnTo>
                  <a:pt x="5617464" y="935857"/>
                </a:lnTo>
                <a:lnTo>
                  <a:pt x="5614416" y="938905"/>
                </a:lnTo>
                <a:lnTo>
                  <a:pt x="5634228" y="941191"/>
                </a:lnTo>
                <a:lnTo>
                  <a:pt x="5637276" y="941191"/>
                </a:lnTo>
                <a:lnTo>
                  <a:pt x="5632704" y="941953"/>
                </a:lnTo>
                <a:lnTo>
                  <a:pt x="5638800" y="941191"/>
                </a:lnTo>
                <a:close/>
              </a:path>
              <a:path w="7648194" h="1466971">
                <a:moveTo>
                  <a:pt x="5585058" y="1223131"/>
                </a:moveTo>
                <a:lnTo>
                  <a:pt x="5585460" y="1218559"/>
                </a:lnTo>
                <a:lnTo>
                  <a:pt x="5615178" y="986149"/>
                </a:lnTo>
                <a:lnTo>
                  <a:pt x="5616702" y="977005"/>
                </a:lnTo>
                <a:lnTo>
                  <a:pt x="5617464" y="969385"/>
                </a:lnTo>
                <a:lnTo>
                  <a:pt x="5618988" y="962527"/>
                </a:lnTo>
                <a:lnTo>
                  <a:pt x="5605271" y="966337"/>
                </a:lnTo>
                <a:lnTo>
                  <a:pt x="5603748" y="974719"/>
                </a:lnTo>
                <a:lnTo>
                  <a:pt x="5602224" y="984625"/>
                </a:lnTo>
                <a:lnTo>
                  <a:pt x="5572506" y="1217035"/>
                </a:lnTo>
                <a:lnTo>
                  <a:pt x="5572228" y="1223060"/>
                </a:lnTo>
                <a:lnTo>
                  <a:pt x="5585058" y="1223131"/>
                </a:lnTo>
                <a:close/>
              </a:path>
              <a:path w="7648194" h="1466971">
                <a:moveTo>
                  <a:pt x="5618988" y="962527"/>
                </a:moveTo>
                <a:lnTo>
                  <a:pt x="5620512" y="956431"/>
                </a:lnTo>
                <a:lnTo>
                  <a:pt x="5608320" y="952621"/>
                </a:lnTo>
                <a:lnTo>
                  <a:pt x="5605271" y="966337"/>
                </a:lnTo>
                <a:lnTo>
                  <a:pt x="5618988" y="962527"/>
                </a:lnTo>
                <a:close/>
              </a:path>
              <a:path w="7648194" h="1466971">
                <a:moveTo>
                  <a:pt x="5645658" y="928999"/>
                </a:moveTo>
                <a:lnTo>
                  <a:pt x="5638800" y="928237"/>
                </a:lnTo>
                <a:lnTo>
                  <a:pt x="5637276" y="928237"/>
                </a:lnTo>
                <a:lnTo>
                  <a:pt x="5631180" y="928999"/>
                </a:lnTo>
                <a:lnTo>
                  <a:pt x="5629656" y="928999"/>
                </a:lnTo>
                <a:lnTo>
                  <a:pt x="5624321" y="931285"/>
                </a:lnTo>
                <a:lnTo>
                  <a:pt x="5645658" y="928999"/>
                </a:lnTo>
                <a:close/>
              </a:path>
              <a:path w="7648194" h="1466971">
                <a:moveTo>
                  <a:pt x="5089839" y="954083"/>
                </a:moveTo>
                <a:lnTo>
                  <a:pt x="5080218" y="947000"/>
                </a:lnTo>
                <a:lnTo>
                  <a:pt x="5071728" y="940164"/>
                </a:lnTo>
                <a:lnTo>
                  <a:pt x="5069256" y="935627"/>
                </a:lnTo>
                <a:lnTo>
                  <a:pt x="5053321" y="926512"/>
                </a:lnTo>
                <a:lnTo>
                  <a:pt x="5056375" y="937670"/>
                </a:lnTo>
                <a:lnTo>
                  <a:pt x="5071110" y="939667"/>
                </a:lnTo>
                <a:lnTo>
                  <a:pt x="5071871" y="940429"/>
                </a:lnTo>
                <a:lnTo>
                  <a:pt x="5061204" y="947287"/>
                </a:lnTo>
                <a:lnTo>
                  <a:pt x="5061355" y="947423"/>
                </a:lnTo>
                <a:lnTo>
                  <a:pt x="5070992" y="955614"/>
                </a:lnTo>
                <a:lnTo>
                  <a:pt x="5089839" y="954083"/>
                </a:lnTo>
                <a:close/>
              </a:path>
              <a:path w="7648194" h="1466971">
                <a:moveTo>
                  <a:pt x="5066158" y="925002"/>
                </a:moveTo>
                <a:lnTo>
                  <a:pt x="5065038" y="912611"/>
                </a:lnTo>
                <a:lnTo>
                  <a:pt x="5066123" y="899861"/>
                </a:lnTo>
                <a:lnTo>
                  <a:pt x="5069638" y="888157"/>
                </a:lnTo>
                <a:lnTo>
                  <a:pt x="5075808" y="878904"/>
                </a:lnTo>
                <a:lnTo>
                  <a:pt x="5059662" y="879555"/>
                </a:lnTo>
                <a:lnTo>
                  <a:pt x="5055213" y="890336"/>
                </a:lnTo>
                <a:lnTo>
                  <a:pt x="5052700" y="902191"/>
                </a:lnTo>
                <a:lnTo>
                  <a:pt x="5052083" y="914468"/>
                </a:lnTo>
                <a:lnTo>
                  <a:pt x="5053321" y="926512"/>
                </a:lnTo>
                <a:lnTo>
                  <a:pt x="5069256" y="935627"/>
                </a:lnTo>
                <a:lnTo>
                  <a:pt x="5066158" y="925002"/>
                </a:lnTo>
                <a:close/>
              </a:path>
              <a:path w="7648194" h="1466971">
                <a:moveTo>
                  <a:pt x="5075808" y="878904"/>
                </a:moveTo>
                <a:lnTo>
                  <a:pt x="5084859" y="873507"/>
                </a:lnTo>
                <a:lnTo>
                  <a:pt x="5097018" y="873373"/>
                </a:lnTo>
                <a:lnTo>
                  <a:pt x="5123688" y="872611"/>
                </a:lnTo>
                <a:lnTo>
                  <a:pt x="5122926" y="871849"/>
                </a:lnTo>
                <a:lnTo>
                  <a:pt x="5066087" y="870504"/>
                </a:lnTo>
                <a:lnTo>
                  <a:pt x="5059662" y="879555"/>
                </a:lnTo>
                <a:lnTo>
                  <a:pt x="5075808" y="878904"/>
                </a:lnTo>
                <a:close/>
              </a:path>
              <a:path w="7648194" h="1466971">
                <a:moveTo>
                  <a:pt x="5119116" y="867277"/>
                </a:moveTo>
                <a:lnTo>
                  <a:pt x="5116068" y="865753"/>
                </a:lnTo>
                <a:lnTo>
                  <a:pt x="5116068" y="864991"/>
                </a:lnTo>
                <a:lnTo>
                  <a:pt x="5113020" y="864229"/>
                </a:lnTo>
                <a:lnTo>
                  <a:pt x="5074527" y="863836"/>
                </a:lnTo>
                <a:lnTo>
                  <a:pt x="5066087" y="870504"/>
                </a:lnTo>
                <a:lnTo>
                  <a:pt x="5122926" y="871849"/>
                </a:lnTo>
                <a:lnTo>
                  <a:pt x="5119116" y="867277"/>
                </a:lnTo>
                <a:close/>
              </a:path>
              <a:path w="7648194" h="1466971">
                <a:moveTo>
                  <a:pt x="5109971" y="862705"/>
                </a:moveTo>
                <a:lnTo>
                  <a:pt x="5106162" y="861181"/>
                </a:lnTo>
                <a:lnTo>
                  <a:pt x="5102352" y="860419"/>
                </a:lnTo>
                <a:lnTo>
                  <a:pt x="5098542" y="860419"/>
                </a:lnTo>
                <a:lnTo>
                  <a:pt x="5097617" y="860266"/>
                </a:lnTo>
                <a:lnTo>
                  <a:pt x="5085024" y="860206"/>
                </a:lnTo>
                <a:lnTo>
                  <a:pt x="5074527" y="863836"/>
                </a:lnTo>
                <a:lnTo>
                  <a:pt x="5113020" y="864229"/>
                </a:lnTo>
                <a:lnTo>
                  <a:pt x="5109971" y="862705"/>
                </a:lnTo>
                <a:close/>
              </a:path>
              <a:path w="7648194" h="1466971">
                <a:moveTo>
                  <a:pt x="5191506" y="948049"/>
                </a:moveTo>
                <a:lnTo>
                  <a:pt x="5122421" y="940373"/>
                </a:lnTo>
                <a:lnTo>
                  <a:pt x="5122518" y="937771"/>
                </a:lnTo>
                <a:lnTo>
                  <a:pt x="5116068" y="939667"/>
                </a:lnTo>
                <a:lnTo>
                  <a:pt x="5122164" y="947287"/>
                </a:lnTo>
                <a:lnTo>
                  <a:pt x="5109210" y="948811"/>
                </a:lnTo>
                <a:lnTo>
                  <a:pt x="5111495" y="951859"/>
                </a:lnTo>
                <a:lnTo>
                  <a:pt x="5114544" y="952621"/>
                </a:lnTo>
                <a:lnTo>
                  <a:pt x="5266944" y="957193"/>
                </a:lnTo>
                <a:lnTo>
                  <a:pt x="5191506" y="948049"/>
                </a:lnTo>
                <a:close/>
              </a:path>
              <a:path w="7648194" h="1466971">
                <a:moveTo>
                  <a:pt x="6223254" y="1133977"/>
                </a:moveTo>
                <a:lnTo>
                  <a:pt x="6224777" y="1130929"/>
                </a:lnTo>
                <a:lnTo>
                  <a:pt x="6233663" y="1058597"/>
                </a:lnTo>
                <a:lnTo>
                  <a:pt x="6242304" y="941191"/>
                </a:lnTo>
                <a:lnTo>
                  <a:pt x="6236970" y="933571"/>
                </a:lnTo>
                <a:lnTo>
                  <a:pt x="6243827" y="928237"/>
                </a:lnTo>
                <a:lnTo>
                  <a:pt x="6168390" y="920617"/>
                </a:lnTo>
                <a:lnTo>
                  <a:pt x="6098260" y="925186"/>
                </a:lnTo>
                <a:lnTo>
                  <a:pt x="6236073" y="940499"/>
                </a:lnTo>
                <a:lnTo>
                  <a:pt x="6211990" y="1126598"/>
                </a:lnTo>
                <a:lnTo>
                  <a:pt x="6224777" y="1129405"/>
                </a:lnTo>
                <a:lnTo>
                  <a:pt x="6211823" y="1131691"/>
                </a:lnTo>
                <a:lnTo>
                  <a:pt x="6213347" y="1134739"/>
                </a:lnTo>
                <a:lnTo>
                  <a:pt x="6217158" y="1135501"/>
                </a:lnTo>
                <a:lnTo>
                  <a:pt x="6220206" y="1135501"/>
                </a:lnTo>
                <a:lnTo>
                  <a:pt x="6223254" y="1133977"/>
                </a:lnTo>
                <a:close/>
              </a:path>
              <a:path w="7648194" h="1466971">
                <a:moveTo>
                  <a:pt x="6249162" y="935095"/>
                </a:moveTo>
                <a:lnTo>
                  <a:pt x="6249162" y="932047"/>
                </a:lnTo>
                <a:lnTo>
                  <a:pt x="6236970" y="933571"/>
                </a:lnTo>
                <a:lnTo>
                  <a:pt x="6242304" y="941191"/>
                </a:lnTo>
                <a:lnTo>
                  <a:pt x="6233663" y="1058597"/>
                </a:lnTo>
                <a:lnTo>
                  <a:pt x="6249162" y="935095"/>
                </a:lnTo>
                <a:close/>
              </a:path>
              <a:path w="7648194" h="1466971">
                <a:moveTo>
                  <a:pt x="6283382" y="944729"/>
                </a:moveTo>
                <a:lnTo>
                  <a:pt x="6284975" y="939667"/>
                </a:lnTo>
                <a:lnTo>
                  <a:pt x="6345173" y="937381"/>
                </a:lnTo>
                <a:lnTo>
                  <a:pt x="6279642" y="931285"/>
                </a:lnTo>
                <a:lnTo>
                  <a:pt x="6273545" y="932809"/>
                </a:lnTo>
                <a:lnTo>
                  <a:pt x="6272784" y="935857"/>
                </a:lnTo>
                <a:lnTo>
                  <a:pt x="6278118" y="944239"/>
                </a:lnTo>
                <a:lnTo>
                  <a:pt x="6233663" y="1058597"/>
                </a:lnTo>
                <a:lnTo>
                  <a:pt x="6224777" y="1130929"/>
                </a:lnTo>
                <a:lnTo>
                  <a:pt x="6283382" y="944729"/>
                </a:lnTo>
                <a:close/>
              </a:path>
              <a:path w="7648194" h="1466971">
                <a:moveTo>
                  <a:pt x="3141215" y="964957"/>
                </a:moveTo>
                <a:lnTo>
                  <a:pt x="3166268" y="963630"/>
                </a:lnTo>
                <a:lnTo>
                  <a:pt x="3191347" y="962120"/>
                </a:lnTo>
                <a:lnTo>
                  <a:pt x="3216445" y="960425"/>
                </a:lnTo>
                <a:lnTo>
                  <a:pt x="3241552" y="958543"/>
                </a:lnTo>
                <a:lnTo>
                  <a:pt x="3266663" y="956471"/>
                </a:lnTo>
                <a:lnTo>
                  <a:pt x="3291769" y="954207"/>
                </a:lnTo>
                <a:lnTo>
                  <a:pt x="3111691" y="953353"/>
                </a:lnTo>
                <a:lnTo>
                  <a:pt x="3088991" y="954203"/>
                </a:lnTo>
                <a:lnTo>
                  <a:pt x="3066288" y="954907"/>
                </a:lnTo>
                <a:lnTo>
                  <a:pt x="3060191" y="957193"/>
                </a:lnTo>
                <a:lnTo>
                  <a:pt x="3059429" y="960241"/>
                </a:lnTo>
                <a:lnTo>
                  <a:pt x="3072383" y="961765"/>
                </a:lnTo>
                <a:lnTo>
                  <a:pt x="3071640" y="967691"/>
                </a:lnTo>
                <a:lnTo>
                  <a:pt x="3141215" y="964957"/>
                </a:lnTo>
                <a:close/>
              </a:path>
              <a:path w="7648194" h="1466971">
                <a:moveTo>
                  <a:pt x="3316862" y="951749"/>
                </a:moveTo>
                <a:lnTo>
                  <a:pt x="3179752" y="949908"/>
                </a:lnTo>
                <a:lnTo>
                  <a:pt x="3157073" y="951207"/>
                </a:lnTo>
                <a:lnTo>
                  <a:pt x="3134385" y="952355"/>
                </a:lnTo>
                <a:lnTo>
                  <a:pt x="3111691" y="953353"/>
                </a:lnTo>
                <a:lnTo>
                  <a:pt x="3291769" y="954207"/>
                </a:lnTo>
                <a:lnTo>
                  <a:pt x="3316862" y="951749"/>
                </a:lnTo>
                <a:close/>
              </a:path>
              <a:path w="7648194" h="1466971">
                <a:moveTo>
                  <a:pt x="3341934" y="949096"/>
                </a:moveTo>
                <a:lnTo>
                  <a:pt x="3366979" y="946245"/>
                </a:lnTo>
                <a:lnTo>
                  <a:pt x="3225082" y="946854"/>
                </a:lnTo>
                <a:lnTo>
                  <a:pt x="3202423" y="948458"/>
                </a:lnTo>
                <a:lnTo>
                  <a:pt x="3179752" y="949908"/>
                </a:lnTo>
                <a:lnTo>
                  <a:pt x="3316862" y="951749"/>
                </a:lnTo>
                <a:lnTo>
                  <a:pt x="3341934" y="949096"/>
                </a:lnTo>
                <a:close/>
              </a:path>
              <a:path w="7648194" h="1466971">
                <a:moveTo>
                  <a:pt x="3366979" y="946245"/>
                </a:moveTo>
                <a:lnTo>
                  <a:pt x="3391987" y="943193"/>
                </a:lnTo>
                <a:lnTo>
                  <a:pt x="3292987" y="941110"/>
                </a:lnTo>
                <a:lnTo>
                  <a:pt x="3270366" y="943181"/>
                </a:lnTo>
                <a:lnTo>
                  <a:pt x="3247731" y="945096"/>
                </a:lnTo>
                <a:lnTo>
                  <a:pt x="3225082" y="946854"/>
                </a:lnTo>
                <a:lnTo>
                  <a:pt x="3366979" y="946245"/>
                </a:lnTo>
                <a:close/>
              </a:path>
              <a:path w="7648194" h="1466971">
                <a:moveTo>
                  <a:pt x="3416953" y="939939"/>
                </a:moveTo>
                <a:lnTo>
                  <a:pt x="3441867" y="936480"/>
                </a:lnTo>
                <a:lnTo>
                  <a:pt x="3338183" y="936491"/>
                </a:lnTo>
                <a:lnTo>
                  <a:pt x="3315593" y="938880"/>
                </a:lnTo>
                <a:lnTo>
                  <a:pt x="3292987" y="941110"/>
                </a:lnTo>
                <a:lnTo>
                  <a:pt x="3391987" y="943193"/>
                </a:lnTo>
                <a:lnTo>
                  <a:pt x="3416953" y="939939"/>
                </a:lnTo>
                <a:close/>
              </a:path>
              <a:path w="7648194" h="1466971">
                <a:moveTo>
                  <a:pt x="3441867" y="936480"/>
                </a:moveTo>
                <a:lnTo>
                  <a:pt x="3466722" y="932815"/>
                </a:lnTo>
                <a:lnTo>
                  <a:pt x="3491510" y="928941"/>
                </a:lnTo>
                <a:lnTo>
                  <a:pt x="3428350" y="925311"/>
                </a:lnTo>
                <a:lnTo>
                  <a:pt x="3405839" y="928352"/>
                </a:lnTo>
                <a:lnTo>
                  <a:pt x="3383307" y="931228"/>
                </a:lnTo>
                <a:lnTo>
                  <a:pt x="3360754" y="933941"/>
                </a:lnTo>
                <a:lnTo>
                  <a:pt x="3338183" y="936491"/>
                </a:lnTo>
                <a:lnTo>
                  <a:pt x="3441867" y="936480"/>
                </a:lnTo>
                <a:close/>
              </a:path>
              <a:path w="7648194" h="1466971">
                <a:moveTo>
                  <a:pt x="3516224" y="924856"/>
                </a:moveTo>
                <a:lnTo>
                  <a:pt x="3540856" y="920558"/>
                </a:lnTo>
                <a:lnTo>
                  <a:pt x="3565398" y="916045"/>
                </a:lnTo>
                <a:lnTo>
                  <a:pt x="3585423" y="912338"/>
                </a:lnTo>
                <a:lnTo>
                  <a:pt x="3605379" y="908340"/>
                </a:lnTo>
                <a:lnTo>
                  <a:pt x="3625276" y="904084"/>
                </a:lnTo>
                <a:lnTo>
                  <a:pt x="3645120" y="899603"/>
                </a:lnTo>
                <a:lnTo>
                  <a:pt x="3664918" y="894929"/>
                </a:lnTo>
                <a:lnTo>
                  <a:pt x="3684679" y="890094"/>
                </a:lnTo>
                <a:lnTo>
                  <a:pt x="3704410" y="885132"/>
                </a:lnTo>
                <a:lnTo>
                  <a:pt x="3724118" y="880075"/>
                </a:lnTo>
                <a:lnTo>
                  <a:pt x="3743812" y="874955"/>
                </a:lnTo>
                <a:lnTo>
                  <a:pt x="3763498" y="869806"/>
                </a:lnTo>
                <a:lnTo>
                  <a:pt x="3783185" y="864659"/>
                </a:lnTo>
                <a:lnTo>
                  <a:pt x="3802880" y="859548"/>
                </a:lnTo>
                <a:lnTo>
                  <a:pt x="3822590" y="854505"/>
                </a:lnTo>
                <a:lnTo>
                  <a:pt x="3842324" y="849562"/>
                </a:lnTo>
                <a:lnTo>
                  <a:pt x="3862088" y="844752"/>
                </a:lnTo>
                <a:lnTo>
                  <a:pt x="3881891" y="840108"/>
                </a:lnTo>
                <a:lnTo>
                  <a:pt x="3826251" y="840654"/>
                </a:lnTo>
                <a:lnTo>
                  <a:pt x="3804419" y="846138"/>
                </a:lnTo>
                <a:lnTo>
                  <a:pt x="3782636" y="851686"/>
                </a:lnTo>
                <a:lnTo>
                  <a:pt x="3760884" y="857265"/>
                </a:lnTo>
                <a:lnTo>
                  <a:pt x="3739143" y="862843"/>
                </a:lnTo>
                <a:lnTo>
                  <a:pt x="3717394" y="868388"/>
                </a:lnTo>
                <a:lnTo>
                  <a:pt x="3695618" y="873867"/>
                </a:lnTo>
                <a:lnTo>
                  <a:pt x="3673797" y="879249"/>
                </a:lnTo>
                <a:lnTo>
                  <a:pt x="3651910" y="884501"/>
                </a:lnTo>
                <a:lnTo>
                  <a:pt x="3629939" y="889590"/>
                </a:lnTo>
                <a:lnTo>
                  <a:pt x="3607865" y="894485"/>
                </a:lnTo>
                <a:lnTo>
                  <a:pt x="3585668" y="899153"/>
                </a:lnTo>
                <a:lnTo>
                  <a:pt x="3563330" y="903562"/>
                </a:lnTo>
                <a:lnTo>
                  <a:pt x="3540832" y="907679"/>
                </a:lnTo>
                <a:lnTo>
                  <a:pt x="3518154" y="911473"/>
                </a:lnTo>
                <a:lnTo>
                  <a:pt x="3495741" y="915186"/>
                </a:lnTo>
                <a:lnTo>
                  <a:pt x="3473302" y="918729"/>
                </a:lnTo>
                <a:lnTo>
                  <a:pt x="3450838" y="922104"/>
                </a:lnTo>
                <a:lnTo>
                  <a:pt x="3428350" y="925311"/>
                </a:lnTo>
                <a:lnTo>
                  <a:pt x="3491510" y="928941"/>
                </a:lnTo>
                <a:lnTo>
                  <a:pt x="3516224" y="924856"/>
                </a:lnTo>
                <a:close/>
              </a:path>
              <a:path w="7648194" h="1466971">
                <a:moveTo>
                  <a:pt x="3881891" y="840108"/>
                </a:moveTo>
                <a:lnTo>
                  <a:pt x="3901740" y="835663"/>
                </a:lnTo>
                <a:lnTo>
                  <a:pt x="3921642" y="831449"/>
                </a:lnTo>
                <a:lnTo>
                  <a:pt x="3941605" y="827498"/>
                </a:lnTo>
                <a:lnTo>
                  <a:pt x="3961638" y="823843"/>
                </a:lnTo>
                <a:lnTo>
                  <a:pt x="3892235" y="824905"/>
                </a:lnTo>
                <a:lnTo>
                  <a:pt x="3870140" y="830005"/>
                </a:lnTo>
                <a:lnTo>
                  <a:pt x="3848152" y="835265"/>
                </a:lnTo>
                <a:lnTo>
                  <a:pt x="3826251" y="840654"/>
                </a:lnTo>
                <a:lnTo>
                  <a:pt x="3881891" y="840108"/>
                </a:lnTo>
                <a:close/>
              </a:path>
              <a:path w="7648194" h="1466971">
                <a:moveTo>
                  <a:pt x="3961638" y="823843"/>
                </a:moveTo>
                <a:lnTo>
                  <a:pt x="3964983" y="823436"/>
                </a:lnTo>
                <a:lnTo>
                  <a:pt x="3974970" y="821991"/>
                </a:lnTo>
                <a:lnTo>
                  <a:pt x="3985929" y="820183"/>
                </a:lnTo>
                <a:lnTo>
                  <a:pt x="3914456" y="819997"/>
                </a:lnTo>
                <a:lnTo>
                  <a:pt x="3892235" y="824905"/>
                </a:lnTo>
                <a:lnTo>
                  <a:pt x="3961638" y="823843"/>
                </a:lnTo>
                <a:close/>
              </a:path>
              <a:path w="7648194" h="1466971">
                <a:moveTo>
                  <a:pt x="3997700" y="818152"/>
                </a:moveTo>
                <a:lnTo>
                  <a:pt x="4010122" y="816038"/>
                </a:lnTo>
                <a:lnTo>
                  <a:pt x="4023037" y="813979"/>
                </a:lnTo>
                <a:lnTo>
                  <a:pt x="4036285" y="812117"/>
                </a:lnTo>
                <a:lnTo>
                  <a:pt x="3936822" y="815315"/>
                </a:lnTo>
                <a:lnTo>
                  <a:pt x="3914456" y="819997"/>
                </a:lnTo>
                <a:lnTo>
                  <a:pt x="3985929" y="820183"/>
                </a:lnTo>
                <a:lnTo>
                  <a:pt x="3997700" y="818152"/>
                </a:lnTo>
                <a:close/>
              </a:path>
              <a:path w="7648194" h="1466971">
                <a:moveTo>
                  <a:pt x="4036285" y="812117"/>
                </a:moveTo>
                <a:lnTo>
                  <a:pt x="4049704" y="810589"/>
                </a:lnTo>
                <a:lnTo>
                  <a:pt x="4063137" y="809536"/>
                </a:lnTo>
                <a:lnTo>
                  <a:pt x="3969738" y="809488"/>
                </a:lnTo>
                <a:lnTo>
                  <a:pt x="3959352" y="810889"/>
                </a:lnTo>
                <a:lnTo>
                  <a:pt x="3936822" y="815315"/>
                </a:lnTo>
                <a:lnTo>
                  <a:pt x="4036285" y="812117"/>
                </a:lnTo>
                <a:close/>
              </a:path>
              <a:path w="7648194" h="1466971">
                <a:moveTo>
                  <a:pt x="4139728" y="808718"/>
                </a:moveTo>
                <a:lnTo>
                  <a:pt x="3969738" y="809488"/>
                </a:lnTo>
                <a:lnTo>
                  <a:pt x="4063137" y="809536"/>
                </a:lnTo>
                <a:lnTo>
                  <a:pt x="4076423" y="809096"/>
                </a:lnTo>
                <a:lnTo>
                  <a:pt x="4089401" y="809410"/>
                </a:lnTo>
                <a:lnTo>
                  <a:pt x="4101913" y="810617"/>
                </a:lnTo>
                <a:lnTo>
                  <a:pt x="4149281" y="814716"/>
                </a:lnTo>
                <a:lnTo>
                  <a:pt x="4139728" y="808718"/>
                </a:lnTo>
                <a:close/>
              </a:path>
              <a:path w="7648194" h="1466971">
                <a:moveTo>
                  <a:pt x="4139728" y="808718"/>
                </a:moveTo>
                <a:lnTo>
                  <a:pt x="4129359" y="804037"/>
                </a:lnTo>
                <a:lnTo>
                  <a:pt x="4017247" y="801756"/>
                </a:lnTo>
                <a:lnTo>
                  <a:pt x="4004693" y="803772"/>
                </a:lnTo>
                <a:lnTo>
                  <a:pt x="3992518" y="805812"/>
                </a:lnTo>
                <a:lnTo>
                  <a:pt x="3980830" y="807756"/>
                </a:lnTo>
                <a:lnTo>
                  <a:pt x="3969738" y="809488"/>
                </a:lnTo>
                <a:lnTo>
                  <a:pt x="4139728" y="808718"/>
                </a:lnTo>
                <a:close/>
              </a:path>
              <a:path w="7648194" h="1466971">
                <a:moveTo>
                  <a:pt x="4118283" y="800555"/>
                </a:moveTo>
                <a:lnTo>
                  <a:pt x="4106608" y="798155"/>
                </a:lnTo>
                <a:lnTo>
                  <a:pt x="4043056" y="798261"/>
                </a:lnTo>
                <a:lnTo>
                  <a:pt x="4030071" y="799879"/>
                </a:lnTo>
                <a:lnTo>
                  <a:pt x="4017247" y="801756"/>
                </a:lnTo>
                <a:lnTo>
                  <a:pt x="4129359" y="804037"/>
                </a:lnTo>
                <a:lnTo>
                  <a:pt x="4118283" y="800555"/>
                </a:lnTo>
                <a:close/>
              </a:path>
              <a:path w="7648194" h="1466971">
                <a:moveTo>
                  <a:pt x="4106608" y="798155"/>
                </a:moveTo>
                <a:lnTo>
                  <a:pt x="4094443" y="796719"/>
                </a:lnTo>
                <a:lnTo>
                  <a:pt x="4081897" y="796129"/>
                </a:lnTo>
                <a:lnTo>
                  <a:pt x="4069078" y="796268"/>
                </a:lnTo>
                <a:lnTo>
                  <a:pt x="4056095" y="797018"/>
                </a:lnTo>
                <a:lnTo>
                  <a:pt x="4043056" y="798261"/>
                </a:lnTo>
                <a:lnTo>
                  <a:pt x="4106608" y="798155"/>
                </a:lnTo>
                <a:close/>
              </a:path>
              <a:path w="7648194" h="1466971">
                <a:moveTo>
                  <a:pt x="6564826" y="1182745"/>
                </a:moveTo>
                <a:lnTo>
                  <a:pt x="6565392" y="1182745"/>
                </a:lnTo>
                <a:lnTo>
                  <a:pt x="6565174" y="1180055"/>
                </a:lnTo>
                <a:lnTo>
                  <a:pt x="6552438" y="1182745"/>
                </a:lnTo>
                <a:lnTo>
                  <a:pt x="6540246" y="963289"/>
                </a:lnTo>
                <a:lnTo>
                  <a:pt x="6534150" y="957193"/>
                </a:lnTo>
                <a:lnTo>
                  <a:pt x="6547104" y="956431"/>
                </a:lnTo>
                <a:lnTo>
                  <a:pt x="6546342" y="953383"/>
                </a:lnTo>
                <a:lnTo>
                  <a:pt x="6544056" y="951097"/>
                </a:lnTo>
                <a:lnTo>
                  <a:pt x="6409182" y="955669"/>
                </a:lnTo>
                <a:lnTo>
                  <a:pt x="6474714" y="960241"/>
                </a:lnTo>
                <a:lnTo>
                  <a:pt x="6534619" y="963027"/>
                </a:lnTo>
                <a:lnTo>
                  <a:pt x="6552438" y="1184269"/>
                </a:lnTo>
                <a:lnTo>
                  <a:pt x="6564826" y="1182745"/>
                </a:lnTo>
                <a:close/>
              </a:path>
              <a:path w="7648194" h="1466971">
                <a:moveTo>
                  <a:pt x="6544056" y="951097"/>
                </a:moveTo>
                <a:lnTo>
                  <a:pt x="6541008" y="950335"/>
                </a:lnTo>
                <a:lnTo>
                  <a:pt x="6475475" y="947287"/>
                </a:lnTo>
                <a:lnTo>
                  <a:pt x="6409944" y="942715"/>
                </a:lnTo>
                <a:lnTo>
                  <a:pt x="6345173" y="937381"/>
                </a:lnTo>
                <a:lnTo>
                  <a:pt x="6284975" y="939667"/>
                </a:lnTo>
                <a:lnTo>
                  <a:pt x="6283382" y="944729"/>
                </a:lnTo>
                <a:lnTo>
                  <a:pt x="6343649" y="950335"/>
                </a:lnTo>
                <a:lnTo>
                  <a:pt x="6409182" y="955669"/>
                </a:lnTo>
                <a:lnTo>
                  <a:pt x="6544056" y="951097"/>
                </a:lnTo>
                <a:close/>
              </a:path>
              <a:path w="7648194" h="1466971">
                <a:moveTo>
                  <a:pt x="6560316" y="1119932"/>
                </a:moveTo>
                <a:lnTo>
                  <a:pt x="6547104" y="956431"/>
                </a:lnTo>
                <a:lnTo>
                  <a:pt x="6534150" y="957193"/>
                </a:lnTo>
                <a:lnTo>
                  <a:pt x="6540246" y="963289"/>
                </a:lnTo>
                <a:lnTo>
                  <a:pt x="6552438" y="1182745"/>
                </a:lnTo>
                <a:lnTo>
                  <a:pt x="6560316" y="1119932"/>
                </a:lnTo>
                <a:close/>
              </a:path>
              <a:path w="7648194" h="1466971">
                <a:moveTo>
                  <a:pt x="6734921" y="1223131"/>
                </a:moveTo>
                <a:lnTo>
                  <a:pt x="6768084" y="969385"/>
                </a:lnTo>
                <a:lnTo>
                  <a:pt x="6761988" y="961765"/>
                </a:lnTo>
                <a:lnTo>
                  <a:pt x="6593586" y="960241"/>
                </a:lnTo>
                <a:lnTo>
                  <a:pt x="6580632" y="957955"/>
                </a:lnTo>
                <a:lnTo>
                  <a:pt x="6560316" y="1119932"/>
                </a:lnTo>
                <a:lnTo>
                  <a:pt x="6586727" y="965575"/>
                </a:lnTo>
                <a:lnTo>
                  <a:pt x="6592870" y="965780"/>
                </a:lnTo>
                <a:lnTo>
                  <a:pt x="6761041" y="969266"/>
                </a:lnTo>
                <a:lnTo>
                  <a:pt x="6729004" y="1223131"/>
                </a:lnTo>
                <a:lnTo>
                  <a:pt x="6734921" y="1223131"/>
                </a:lnTo>
                <a:close/>
              </a:path>
              <a:path w="7648194" h="1466971">
                <a:moveTo>
                  <a:pt x="6565174" y="1180055"/>
                </a:moveTo>
                <a:lnTo>
                  <a:pt x="6592870" y="965780"/>
                </a:lnTo>
                <a:lnTo>
                  <a:pt x="6586727" y="965575"/>
                </a:lnTo>
                <a:lnTo>
                  <a:pt x="6560316" y="1119932"/>
                </a:lnTo>
                <a:lnTo>
                  <a:pt x="6552438" y="1182745"/>
                </a:lnTo>
                <a:lnTo>
                  <a:pt x="6565174" y="1180055"/>
                </a:lnTo>
                <a:close/>
              </a:path>
              <a:path w="7648194" h="1466971">
                <a:moveTo>
                  <a:pt x="6592870" y="965780"/>
                </a:moveTo>
                <a:lnTo>
                  <a:pt x="6632448" y="967099"/>
                </a:lnTo>
                <a:lnTo>
                  <a:pt x="6677406" y="968623"/>
                </a:lnTo>
                <a:lnTo>
                  <a:pt x="6723125" y="968623"/>
                </a:lnTo>
                <a:lnTo>
                  <a:pt x="6761041" y="969266"/>
                </a:lnTo>
                <a:lnTo>
                  <a:pt x="6592870" y="965780"/>
                </a:lnTo>
                <a:close/>
              </a:path>
              <a:path w="7648194" h="1466971">
                <a:moveTo>
                  <a:pt x="3484714" y="1223131"/>
                </a:moveTo>
                <a:lnTo>
                  <a:pt x="3507486" y="1023487"/>
                </a:lnTo>
                <a:lnTo>
                  <a:pt x="3499866" y="1016629"/>
                </a:lnTo>
                <a:lnTo>
                  <a:pt x="3445002" y="1021201"/>
                </a:lnTo>
                <a:lnTo>
                  <a:pt x="3439667" y="1023487"/>
                </a:lnTo>
                <a:lnTo>
                  <a:pt x="3438905" y="1026535"/>
                </a:lnTo>
                <a:lnTo>
                  <a:pt x="3477005" y="1028821"/>
                </a:lnTo>
                <a:lnTo>
                  <a:pt x="3498808" y="1025006"/>
                </a:lnTo>
                <a:lnTo>
                  <a:pt x="3473806" y="1223131"/>
                </a:lnTo>
                <a:lnTo>
                  <a:pt x="3484714" y="1223131"/>
                </a:lnTo>
                <a:close/>
              </a:path>
              <a:path w="7648194" h="1466971">
                <a:moveTo>
                  <a:pt x="4659512" y="1223131"/>
                </a:moveTo>
                <a:lnTo>
                  <a:pt x="4670581" y="1179961"/>
                </a:lnTo>
                <a:lnTo>
                  <a:pt x="4664964" y="1179697"/>
                </a:lnTo>
                <a:lnTo>
                  <a:pt x="4671821" y="1175125"/>
                </a:lnTo>
                <a:lnTo>
                  <a:pt x="4723638" y="1175887"/>
                </a:lnTo>
                <a:lnTo>
                  <a:pt x="4729733" y="1182745"/>
                </a:lnTo>
                <a:lnTo>
                  <a:pt x="4729334" y="1223131"/>
                </a:lnTo>
                <a:lnTo>
                  <a:pt x="4735804" y="1223131"/>
                </a:lnTo>
                <a:lnTo>
                  <a:pt x="4736592" y="1176649"/>
                </a:lnTo>
                <a:lnTo>
                  <a:pt x="4736592" y="1172839"/>
                </a:lnTo>
                <a:lnTo>
                  <a:pt x="4658868" y="1172077"/>
                </a:lnTo>
                <a:lnTo>
                  <a:pt x="4646213" y="1223131"/>
                </a:lnTo>
                <a:lnTo>
                  <a:pt x="4659512" y="1223131"/>
                </a:lnTo>
                <a:close/>
              </a:path>
              <a:path w="7648194" h="1466971">
                <a:moveTo>
                  <a:pt x="4258508" y="1223131"/>
                </a:moveTo>
                <a:lnTo>
                  <a:pt x="4281678" y="1044061"/>
                </a:lnTo>
                <a:lnTo>
                  <a:pt x="4290127" y="1072552"/>
                </a:lnTo>
                <a:lnTo>
                  <a:pt x="4341177" y="1223131"/>
                </a:lnTo>
                <a:lnTo>
                  <a:pt x="4347961" y="1223131"/>
                </a:lnTo>
                <a:lnTo>
                  <a:pt x="4293870" y="1043299"/>
                </a:lnTo>
                <a:lnTo>
                  <a:pt x="4280916" y="1041013"/>
                </a:lnTo>
                <a:lnTo>
                  <a:pt x="4258304" y="1223131"/>
                </a:lnTo>
                <a:lnTo>
                  <a:pt x="4258508" y="1223131"/>
                </a:lnTo>
                <a:close/>
              </a:path>
              <a:path w="7648194" h="1466971">
                <a:moveTo>
                  <a:pt x="3420652" y="1223131"/>
                </a:moveTo>
                <a:lnTo>
                  <a:pt x="3446526" y="1033393"/>
                </a:lnTo>
                <a:lnTo>
                  <a:pt x="3451860" y="1028059"/>
                </a:lnTo>
                <a:lnTo>
                  <a:pt x="3451276" y="1032680"/>
                </a:lnTo>
                <a:lnTo>
                  <a:pt x="3477005" y="1028821"/>
                </a:lnTo>
                <a:lnTo>
                  <a:pt x="3438905" y="1026535"/>
                </a:lnTo>
                <a:lnTo>
                  <a:pt x="3414096" y="1223131"/>
                </a:lnTo>
                <a:lnTo>
                  <a:pt x="3420652" y="1223131"/>
                </a:lnTo>
                <a:close/>
              </a:path>
              <a:path w="7648194" h="1466971">
                <a:moveTo>
                  <a:pt x="3512819" y="1018153"/>
                </a:moveTo>
                <a:lnTo>
                  <a:pt x="3512819" y="1014343"/>
                </a:lnTo>
                <a:lnTo>
                  <a:pt x="3474719" y="1015867"/>
                </a:lnTo>
                <a:lnTo>
                  <a:pt x="3445002" y="1021201"/>
                </a:lnTo>
                <a:lnTo>
                  <a:pt x="3499866" y="1016629"/>
                </a:lnTo>
                <a:lnTo>
                  <a:pt x="3507486" y="1023487"/>
                </a:lnTo>
                <a:lnTo>
                  <a:pt x="3512819" y="1018153"/>
                </a:lnTo>
                <a:close/>
              </a:path>
              <a:path w="7648194" h="1466971">
                <a:moveTo>
                  <a:pt x="3427242" y="1223131"/>
                </a:moveTo>
                <a:lnTo>
                  <a:pt x="3451276" y="1032680"/>
                </a:lnTo>
                <a:lnTo>
                  <a:pt x="3451860" y="1028059"/>
                </a:lnTo>
                <a:lnTo>
                  <a:pt x="3446526" y="1033393"/>
                </a:lnTo>
                <a:lnTo>
                  <a:pt x="3420652" y="1223131"/>
                </a:lnTo>
                <a:lnTo>
                  <a:pt x="3427242" y="1223131"/>
                </a:lnTo>
                <a:close/>
              </a:path>
              <a:path w="7648194" h="1466971">
                <a:moveTo>
                  <a:pt x="3250103" y="1223131"/>
                </a:moveTo>
                <a:lnTo>
                  <a:pt x="3272028" y="1049395"/>
                </a:lnTo>
                <a:lnTo>
                  <a:pt x="3272028" y="1045585"/>
                </a:lnTo>
                <a:lnTo>
                  <a:pt x="3268979" y="1042537"/>
                </a:lnTo>
                <a:lnTo>
                  <a:pt x="3265169" y="1042537"/>
                </a:lnTo>
                <a:lnTo>
                  <a:pt x="3204210" y="1047109"/>
                </a:lnTo>
                <a:lnTo>
                  <a:pt x="3259074" y="1047871"/>
                </a:lnTo>
                <a:lnTo>
                  <a:pt x="3265931" y="1055491"/>
                </a:lnTo>
                <a:lnTo>
                  <a:pt x="3258036" y="1056091"/>
                </a:lnTo>
                <a:lnTo>
                  <a:pt x="3236957" y="1223131"/>
                </a:lnTo>
                <a:lnTo>
                  <a:pt x="3250103" y="1223131"/>
                </a:lnTo>
                <a:close/>
              </a:path>
              <a:path w="7648194" h="1466971">
                <a:moveTo>
                  <a:pt x="3183819" y="1223131"/>
                </a:moveTo>
                <a:lnTo>
                  <a:pt x="3205733" y="1060063"/>
                </a:lnTo>
                <a:lnTo>
                  <a:pt x="3211067" y="1054729"/>
                </a:lnTo>
                <a:lnTo>
                  <a:pt x="3210438" y="1059706"/>
                </a:lnTo>
                <a:lnTo>
                  <a:pt x="3258036" y="1056091"/>
                </a:lnTo>
                <a:lnTo>
                  <a:pt x="3198876" y="1053205"/>
                </a:lnTo>
                <a:lnTo>
                  <a:pt x="3177065" y="1223131"/>
                </a:lnTo>
                <a:lnTo>
                  <a:pt x="3183819" y="1223131"/>
                </a:lnTo>
                <a:close/>
              </a:path>
              <a:path w="7648194" h="1466971">
                <a:moveTo>
                  <a:pt x="3259074" y="1047871"/>
                </a:moveTo>
                <a:lnTo>
                  <a:pt x="3204210" y="1047109"/>
                </a:lnTo>
                <a:lnTo>
                  <a:pt x="3201162" y="1047109"/>
                </a:lnTo>
                <a:lnTo>
                  <a:pt x="3198876" y="1050157"/>
                </a:lnTo>
                <a:lnTo>
                  <a:pt x="3198876" y="1053205"/>
                </a:lnTo>
                <a:lnTo>
                  <a:pt x="3258036" y="1056091"/>
                </a:lnTo>
                <a:lnTo>
                  <a:pt x="3259074" y="1047871"/>
                </a:lnTo>
                <a:close/>
              </a:path>
              <a:path w="7648194" h="1466971">
                <a:moveTo>
                  <a:pt x="4726028" y="1223131"/>
                </a:moveTo>
                <a:lnTo>
                  <a:pt x="4729733" y="1182745"/>
                </a:lnTo>
                <a:lnTo>
                  <a:pt x="4723638" y="1175887"/>
                </a:lnTo>
                <a:lnTo>
                  <a:pt x="4671821" y="1175125"/>
                </a:lnTo>
                <a:lnTo>
                  <a:pt x="4664964" y="1179697"/>
                </a:lnTo>
                <a:lnTo>
                  <a:pt x="4670581" y="1179961"/>
                </a:lnTo>
                <a:lnTo>
                  <a:pt x="4723526" y="1182453"/>
                </a:lnTo>
                <a:lnTo>
                  <a:pt x="4722837" y="1223131"/>
                </a:lnTo>
                <a:lnTo>
                  <a:pt x="4726028" y="1223131"/>
                </a:lnTo>
                <a:close/>
              </a:path>
              <a:path w="7648194" h="1466971">
                <a:moveTo>
                  <a:pt x="5957288" y="1223131"/>
                </a:moveTo>
                <a:lnTo>
                  <a:pt x="5959149" y="1211600"/>
                </a:lnTo>
                <a:lnTo>
                  <a:pt x="5963412" y="1178173"/>
                </a:lnTo>
                <a:lnTo>
                  <a:pt x="5963412" y="1175887"/>
                </a:lnTo>
                <a:lnTo>
                  <a:pt x="5961888" y="1172839"/>
                </a:lnTo>
                <a:lnTo>
                  <a:pt x="5959601" y="1171315"/>
                </a:lnTo>
                <a:lnTo>
                  <a:pt x="5950458" y="1173601"/>
                </a:lnTo>
                <a:lnTo>
                  <a:pt x="5950458" y="1179697"/>
                </a:lnTo>
                <a:lnTo>
                  <a:pt x="5944822" y="1223131"/>
                </a:lnTo>
                <a:lnTo>
                  <a:pt x="5957288" y="1223131"/>
                </a:lnTo>
                <a:close/>
              </a:path>
              <a:path w="7648194" h="1466971">
                <a:moveTo>
                  <a:pt x="4733544" y="1169791"/>
                </a:moveTo>
                <a:lnTo>
                  <a:pt x="4730495" y="1169791"/>
                </a:lnTo>
                <a:lnTo>
                  <a:pt x="4665726" y="1166743"/>
                </a:lnTo>
                <a:lnTo>
                  <a:pt x="4662678" y="1166743"/>
                </a:lnTo>
                <a:lnTo>
                  <a:pt x="4659630" y="1169029"/>
                </a:lnTo>
                <a:lnTo>
                  <a:pt x="4658868" y="1172077"/>
                </a:lnTo>
                <a:lnTo>
                  <a:pt x="4736592" y="1172839"/>
                </a:lnTo>
                <a:lnTo>
                  <a:pt x="4733544" y="1169791"/>
                </a:lnTo>
                <a:close/>
              </a:path>
              <a:path w="7648194" h="1466971">
                <a:moveTo>
                  <a:pt x="4348103" y="1223131"/>
                </a:moveTo>
                <a:lnTo>
                  <a:pt x="4293870" y="1040251"/>
                </a:lnTo>
                <a:lnTo>
                  <a:pt x="4293108" y="1037203"/>
                </a:lnTo>
                <a:lnTo>
                  <a:pt x="4281678" y="1037965"/>
                </a:lnTo>
                <a:lnTo>
                  <a:pt x="4280916" y="1041013"/>
                </a:lnTo>
                <a:lnTo>
                  <a:pt x="4293870" y="1043299"/>
                </a:lnTo>
                <a:lnTo>
                  <a:pt x="4347961" y="1223131"/>
                </a:lnTo>
                <a:lnTo>
                  <a:pt x="4348103" y="1223131"/>
                </a:lnTo>
                <a:close/>
              </a:path>
              <a:path w="7648194" h="1466971">
                <a:moveTo>
                  <a:pt x="4293108" y="1037203"/>
                </a:moveTo>
                <a:lnTo>
                  <a:pt x="4290060" y="1035679"/>
                </a:lnTo>
                <a:lnTo>
                  <a:pt x="4283964" y="1035679"/>
                </a:lnTo>
                <a:lnTo>
                  <a:pt x="4281678" y="1037965"/>
                </a:lnTo>
                <a:lnTo>
                  <a:pt x="4293108" y="1037203"/>
                </a:lnTo>
                <a:close/>
              </a:path>
              <a:path w="7648194" h="1466971">
                <a:moveTo>
                  <a:pt x="3189775" y="1223131"/>
                </a:moveTo>
                <a:lnTo>
                  <a:pt x="3210438" y="1059706"/>
                </a:lnTo>
                <a:lnTo>
                  <a:pt x="3211067" y="1054729"/>
                </a:lnTo>
                <a:lnTo>
                  <a:pt x="3205733" y="1060063"/>
                </a:lnTo>
                <a:lnTo>
                  <a:pt x="3183819" y="1223131"/>
                </a:lnTo>
                <a:lnTo>
                  <a:pt x="3189775" y="1223131"/>
                </a:lnTo>
                <a:close/>
              </a:path>
              <a:path w="7648194" h="1466971">
                <a:moveTo>
                  <a:pt x="2618856" y="1223131"/>
                </a:moveTo>
                <a:lnTo>
                  <a:pt x="2652465" y="958310"/>
                </a:lnTo>
                <a:lnTo>
                  <a:pt x="2662379" y="958894"/>
                </a:lnTo>
                <a:lnTo>
                  <a:pt x="2971038" y="960241"/>
                </a:lnTo>
                <a:lnTo>
                  <a:pt x="2969514" y="957955"/>
                </a:lnTo>
                <a:lnTo>
                  <a:pt x="2964941" y="956431"/>
                </a:lnTo>
                <a:lnTo>
                  <a:pt x="2932976" y="956327"/>
                </a:lnTo>
                <a:lnTo>
                  <a:pt x="2917034" y="956160"/>
                </a:lnTo>
                <a:lnTo>
                  <a:pt x="2901116" y="955920"/>
                </a:lnTo>
                <a:lnTo>
                  <a:pt x="2885219" y="955611"/>
                </a:lnTo>
                <a:lnTo>
                  <a:pt x="2869339" y="955237"/>
                </a:lnTo>
                <a:lnTo>
                  <a:pt x="2853474" y="954800"/>
                </a:lnTo>
                <a:lnTo>
                  <a:pt x="2837620" y="954304"/>
                </a:lnTo>
                <a:lnTo>
                  <a:pt x="2821775" y="953753"/>
                </a:lnTo>
                <a:lnTo>
                  <a:pt x="2805936" y="953150"/>
                </a:lnTo>
                <a:lnTo>
                  <a:pt x="2790099" y="952498"/>
                </a:lnTo>
                <a:lnTo>
                  <a:pt x="2653283" y="951859"/>
                </a:lnTo>
                <a:lnTo>
                  <a:pt x="2646426" y="957955"/>
                </a:lnTo>
                <a:lnTo>
                  <a:pt x="2608955" y="1223131"/>
                </a:lnTo>
                <a:lnTo>
                  <a:pt x="2618856" y="1223131"/>
                </a:lnTo>
                <a:close/>
              </a:path>
              <a:path w="7648194" h="1466971">
                <a:moveTo>
                  <a:pt x="2774262" y="951801"/>
                </a:moveTo>
                <a:lnTo>
                  <a:pt x="2758421" y="951061"/>
                </a:lnTo>
                <a:lnTo>
                  <a:pt x="2742574" y="950284"/>
                </a:lnTo>
                <a:lnTo>
                  <a:pt x="2726717" y="949471"/>
                </a:lnTo>
                <a:lnTo>
                  <a:pt x="2640329" y="950335"/>
                </a:lnTo>
                <a:lnTo>
                  <a:pt x="2653283" y="951859"/>
                </a:lnTo>
                <a:lnTo>
                  <a:pt x="2790099" y="952498"/>
                </a:lnTo>
                <a:lnTo>
                  <a:pt x="2774262" y="951801"/>
                </a:lnTo>
                <a:close/>
              </a:path>
              <a:path w="7648194" h="1466971">
                <a:moveTo>
                  <a:pt x="2608955" y="1223131"/>
                </a:moveTo>
                <a:lnTo>
                  <a:pt x="2646426" y="957955"/>
                </a:lnTo>
                <a:lnTo>
                  <a:pt x="2653283" y="951859"/>
                </a:lnTo>
                <a:lnTo>
                  <a:pt x="2640329" y="950335"/>
                </a:lnTo>
                <a:lnTo>
                  <a:pt x="2605709" y="1223131"/>
                </a:lnTo>
                <a:lnTo>
                  <a:pt x="2608955" y="1223131"/>
                </a:lnTo>
                <a:close/>
              </a:path>
              <a:path w="7648194" h="1466971">
                <a:moveTo>
                  <a:pt x="2726717" y="949471"/>
                </a:moveTo>
                <a:lnTo>
                  <a:pt x="2710848" y="948627"/>
                </a:lnTo>
                <a:lnTo>
                  <a:pt x="2694964" y="947754"/>
                </a:lnTo>
                <a:lnTo>
                  <a:pt x="2679061" y="946857"/>
                </a:lnTo>
                <a:lnTo>
                  <a:pt x="2663136" y="945938"/>
                </a:lnTo>
                <a:lnTo>
                  <a:pt x="2641091" y="947287"/>
                </a:lnTo>
                <a:lnTo>
                  <a:pt x="2640329" y="950335"/>
                </a:lnTo>
                <a:lnTo>
                  <a:pt x="2726717" y="949471"/>
                </a:lnTo>
                <a:close/>
              </a:path>
              <a:path w="7648194" h="1466971">
                <a:moveTo>
                  <a:pt x="2663136" y="945938"/>
                </a:moveTo>
                <a:lnTo>
                  <a:pt x="2647188" y="945001"/>
                </a:lnTo>
                <a:lnTo>
                  <a:pt x="2644140" y="944239"/>
                </a:lnTo>
                <a:lnTo>
                  <a:pt x="2641091" y="947287"/>
                </a:lnTo>
                <a:lnTo>
                  <a:pt x="2663136" y="945938"/>
                </a:lnTo>
                <a:close/>
              </a:path>
              <a:path w="7648194" h="1466971">
                <a:moveTo>
                  <a:pt x="3939635" y="1094957"/>
                </a:moveTo>
                <a:lnTo>
                  <a:pt x="3945698" y="1093763"/>
                </a:lnTo>
                <a:lnTo>
                  <a:pt x="3958240" y="1092636"/>
                </a:lnTo>
                <a:lnTo>
                  <a:pt x="3985260" y="1090543"/>
                </a:lnTo>
                <a:lnTo>
                  <a:pt x="3984498" y="1089019"/>
                </a:lnTo>
                <a:lnTo>
                  <a:pt x="3927348" y="1088257"/>
                </a:lnTo>
                <a:lnTo>
                  <a:pt x="3934967" y="1095877"/>
                </a:lnTo>
                <a:lnTo>
                  <a:pt x="3939635" y="1094957"/>
                </a:lnTo>
                <a:close/>
              </a:path>
              <a:path w="7648194" h="1466971">
                <a:moveTo>
                  <a:pt x="3916200" y="1223131"/>
                </a:moveTo>
                <a:lnTo>
                  <a:pt x="3934967" y="1095877"/>
                </a:lnTo>
                <a:lnTo>
                  <a:pt x="3927348" y="1088257"/>
                </a:lnTo>
                <a:lnTo>
                  <a:pt x="3909974" y="1223131"/>
                </a:lnTo>
                <a:lnTo>
                  <a:pt x="3916200" y="1223131"/>
                </a:lnTo>
                <a:close/>
              </a:path>
              <a:path w="7648194" h="1466971">
                <a:moveTo>
                  <a:pt x="3981450" y="1085209"/>
                </a:moveTo>
                <a:lnTo>
                  <a:pt x="3977640" y="1082923"/>
                </a:lnTo>
                <a:lnTo>
                  <a:pt x="3974591" y="1081399"/>
                </a:lnTo>
                <a:lnTo>
                  <a:pt x="3973829" y="1080637"/>
                </a:lnTo>
                <a:lnTo>
                  <a:pt x="3945131" y="1080640"/>
                </a:lnTo>
                <a:lnTo>
                  <a:pt x="3932681" y="1082923"/>
                </a:lnTo>
                <a:lnTo>
                  <a:pt x="3929633" y="1083685"/>
                </a:lnTo>
                <a:lnTo>
                  <a:pt x="3927348" y="1088257"/>
                </a:lnTo>
                <a:lnTo>
                  <a:pt x="3984498" y="1089019"/>
                </a:lnTo>
                <a:lnTo>
                  <a:pt x="3981450" y="1085209"/>
                </a:lnTo>
                <a:close/>
              </a:path>
              <a:path w="7648194" h="1466971">
                <a:moveTo>
                  <a:pt x="3973829" y="1080637"/>
                </a:moveTo>
                <a:lnTo>
                  <a:pt x="3970370" y="1080218"/>
                </a:lnTo>
                <a:lnTo>
                  <a:pt x="3957744" y="1079695"/>
                </a:lnTo>
                <a:lnTo>
                  <a:pt x="3945131" y="1080640"/>
                </a:lnTo>
                <a:lnTo>
                  <a:pt x="3973829" y="1080637"/>
                </a:lnTo>
                <a:close/>
              </a:path>
              <a:path w="7648194" h="1466971">
                <a:moveTo>
                  <a:pt x="3923124" y="1223131"/>
                </a:moveTo>
                <a:lnTo>
                  <a:pt x="3939635" y="1094957"/>
                </a:lnTo>
                <a:lnTo>
                  <a:pt x="3934967" y="1095877"/>
                </a:lnTo>
                <a:lnTo>
                  <a:pt x="3916200" y="1223131"/>
                </a:lnTo>
                <a:lnTo>
                  <a:pt x="3923124" y="1223131"/>
                </a:lnTo>
                <a:close/>
              </a:path>
              <a:path w="7648194" h="1466971">
                <a:moveTo>
                  <a:pt x="3512819" y="1014343"/>
                </a:moveTo>
                <a:lnTo>
                  <a:pt x="3509771" y="1011295"/>
                </a:lnTo>
                <a:lnTo>
                  <a:pt x="3505200" y="1011295"/>
                </a:lnTo>
                <a:lnTo>
                  <a:pt x="3474719" y="1015867"/>
                </a:lnTo>
                <a:lnTo>
                  <a:pt x="3512819" y="1014343"/>
                </a:lnTo>
                <a:close/>
              </a:path>
              <a:path w="7648194" h="1466971">
                <a:moveTo>
                  <a:pt x="3988307" y="1100449"/>
                </a:moveTo>
                <a:lnTo>
                  <a:pt x="3986783" y="1095115"/>
                </a:lnTo>
                <a:lnTo>
                  <a:pt x="3973067" y="1095115"/>
                </a:lnTo>
                <a:lnTo>
                  <a:pt x="3974591" y="1098925"/>
                </a:lnTo>
                <a:lnTo>
                  <a:pt x="3974591" y="1097401"/>
                </a:lnTo>
                <a:lnTo>
                  <a:pt x="3975354" y="1101211"/>
                </a:lnTo>
                <a:lnTo>
                  <a:pt x="3988307" y="1100449"/>
                </a:lnTo>
                <a:close/>
              </a:path>
              <a:path w="7648194" h="1466971">
                <a:moveTo>
                  <a:pt x="3986783" y="1094353"/>
                </a:moveTo>
                <a:lnTo>
                  <a:pt x="3985260" y="1090543"/>
                </a:lnTo>
                <a:lnTo>
                  <a:pt x="3958240" y="1092636"/>
                </a:lnTo>
                <a:lnTo>
                  <a:pt x="3970781" y="1093591"/>
                </a:lnTo>
                <a:lnTo>
                  <a:pt x="3973067" y="1094353"/>
                </a:lnTo>
                <a:lnTo>
                  <a:pt x="3973067" y="1095115"/>
                </a:lnTo>
                <a:lnTo>
                  <a:pt x="3986783" y="1095115"/>
                </a:lnTo>
                <a:lnTo>
                  <a:pt x="3986783" y="1094353"/>
                </a:lnTo>
                <a:close/>
              </a:path>
              <a:path w="7648194" h="1466971">
                <a:moveTo>
                  <a:pt x="4270861" y="1223131"/>
                </a:moveTo>
                <a:lnTo>
                  <a:pt x="4290127" y="1072552"/>
                </a:lnTo>
                <a:lnTo>
                  <a:pt x="4281678" y="1044061"/>
                </a:lnTo>
                <a:lnTo>
                  <a:pt x="4258508" y="1223131"/>
                </a:lnTo>
                <a:lnTo>
                  <a:pt x="4270861" y="1223131"/>
                </a:lnTo>
                <a:close/>
              </a:path>
              <a:path w="7648194" h="1466971">
                <a:moveTo>
                  <a:pt x="3975968" y="1223131"/>
                </a:moveTo>
                <a:lnTo>
                  <a:pt x="3986783" y="1139311"/>
                </a:lnTo>
                <a:lnTo>
                  <a:pt x="3987545" y="1129405"/>
                </a:lnTo>
                <a:lnTo>
                  <a:pt x="3973829" y="1137787"/>
                </a:lnTo>
                <a:lnTo>
                  <a:pt x="3962817" y="1223131"/>
                </a:lnTo>
                <a:lnTo>
                  <a:pt x="3975968" y="1223131"/>
                </a:lnTo>
                <a:close/>
              </a:path>
              <a:path w="7648194" h="1466971">
                <a:moveTo>
                  <a:pt x="3987545" y="1129405"/>
                </a:moveTo>
                <a:lnTo>
                  <a:pt x="3988307" y="1121023"/>
                </a:lnTo>
                <a:lnTo>
                  <a:pt x="3989069" y="1113403"/>
                </a:lnTo>
                <a:lnTo>
                  <a:pt x="3976116" y="1112641"/>
                </a:lnTo>
                <a:lnTo>
                  <a:pt x="3974591" y="1127881"/>
                </a:lnTo>
                <a:lnTo>
                  <a:pt x="3973829" y="1137787"/>
                </a:lnTo>
                <a:lnTo>
                  <a:pt x="3987545" y="1129405"/>
                </a:lnTo>
                <a:close/>
              </a:path>
              <a:path w="7648194" h="1466971">
                <a:moveTo>
                  <a:pt x="3988307" y="1106545"/>
                </a:moveTo>
                <a:lnTo>
                  <a:pt x="3988307" y="1100449"/>
                </a:lnTo>
                <a:lnTo>
                  <a:pt x="3975354" y="1101211"/>
                </a:lnTo>
                <a:lnTo>
                  <a:pt x="3975354" y="1106545"/>
                </a:lnTo>
                <a:lnTo>
                  <a:pt x="3976116" y="1112641"/>
                </a:lnTo>
                <a:lnTo>
                  <a:pt x="3989069" y="1113403"/>
                </a:lnTo>
                <a:lnTo>
                  <a:pt x="3988307" y="1106545"/>
                </a:lnTo>
                <a:close/>
              </a:path>
              <a:path w="7648194" h="1466971">
                <a:moveTo>
                  <a:pt x="6741654" y="1223131"/>
                </a:moveTo>
                <a:lnTo>
                  <a:pt x="6774942" y="963289"/>
                </a:lnTo>
                <a:lnTo>
                  <a:pt x="6774942" y="961765"/>
                </a:lnTo>
                <a:lnTo>
                  <a:pt x="6761988" y="961765"/>
                </a:lnTo>
                <a:lnTo>
                  <a:pt x="6768084" y="969385"/>
                </a:lnTo>
                <a:lnTo>
                  <a:pt x="6734921" y="1223131"/>
                </a:lnTo>
                <a:lnTo>
                  <a:pt x="6741654" y="1223131"/>
                </a:lnTo>
                <a:close/>
              </a:path>
              <a:path w="7648194" h="1466971">
                <a:moveTo>
                  <a:pt x="6771894" y="957193"/>
                </a:moveTo>
                <a:lnTo>
                  <a:pt x="6580632" y="957955"/>
                </a:lnTo>
                <a:lnTo>
                  <a:pt x="6593586" y="960241"/>
                </a:lnTo>
                <a:lnTo>
                  <a:pt x="6761988" y="961765"/>
                </a:lnTo>
                <a:lnTo>
                  <a:pt x="6774942" y="961765"/>
                </a:lnTo>
                <a:lnTo>
                  <a:pt x="6771894" y="957193"/>
                </a:lnTo>
                <a:close/>
              </a:path>
              <a:path w="7648194" h="1466971">
                <a:moveTo>
                  <a:pt x="6771894" y="957193"/>
                </a:moveTo>
                <a:lnTo>
                  <a:pt x="6768084" y="956431"/>
                </a:lnTo>
                <a:lnTo>
                  <a:pt x="6723125" y="955669"/>
                </a:lnTo>
                <a:lnTo>
                  <a:pt x="6678167" y="955669"/>
                </a:lnTo>
                <a:lnTo>
                  <a:pt x="6581394" y="954907"/>
                </a:lnTo>
                <a:lnTo>
                  <a:pt x="6580632" y="957955"/>
                </a:lnTo>
                <a:lnTo>
                  <a:pt x="6771894" y="957193"/>
                </a:lnTo>
                <a:close/>
              </a:path>
              <a:path w="7648194" h="1466971">
                <a:moveTo>
                  <a:pt x="6632448" y="954145"/>
                </a:moveTo>
                <a:lnTo>
                  <a:pt x="6587490" y="952621"/>
                </a:lnTo>
                <a:lnTo>
                  <a:pt x="6583680" y="952621"/>
                </a:lnTo>
                <a:lnTo>
                  <a:pt x="6581394" y="954907"/>
                </a:lnTo>
                <a:lnTo>
                  <a:pt x="6678167" y="955669"/>
                </a:lnTo>
                <a:lnTo>
                  <a:pt x="6632448" y="954145"/>
                </a:lnTo>
                <a:close/>
              </a:path>
              <a:path w="7648194" h="1466971">
                <a:moveTo>
                  <a:pt x="5976282" y="1223131"/>
                </a:moveTo>
                <a:lnTo>
                  <a:pt x="5963412" y="1175887"/>
                </a:lnTo>
                <a:lnTo>
                  <a:pt x="5963412" y="1178173"/>
                </a:lnTo>
                <a:lnTo>
                  <a:pt x="5959149" y="1211600"/>
                </a:lnTo>
                <a:lnTo>
                  <a:pt x="5962291" y="1223131"/>
                </a:lnTo>
                <a:lnTo>
                  <a:pt x="5976282" y="1223131"/>
                </a:lnTo>
                <a:close/>
              </a:path>
              <a:path w="7648194" h="1466971">
                <a:moveTo>
                  <a:pt x="5959601" y="1171315"/>
                </a:moveTo>
                <a:lnTo>
                  <a:pt x="5953506" y="1171315"/>
                </a:lnTo>
                <a:lnTo>
                  <a:pt x="5950458" y="1173601"/>
                </a:lnTo>
                <a:lnTo>
                  <a:pt x="5959601" y="1171315"/>
                </a:lnTo>
                <a:close/>
              </a:path>
              <a:path w="7648194" h="1466971">
                <a:moveTo>
                  <a:pt x="2964179" y="969385"/>
                </a:moveTo>
                <a:lnTo>
                  <a:pt x="2958083" y="964813"/>
                </a:lnTo>
                <a:lnTo>
                  <a:pt x="2789340" y="965448"/>
                </a:lnTo>
                <a:lnTo>
                  <a:pt x="2805174" y="966099"/>
                </a:lnTo>
                <a:lnTo>
                  <a:pt x="2821011" y="966701"/>
                </a:lnTo>
                <a:lnTo>
                  <a:pt x="2836853" y="967251"/>
                </a:lnTo>
                <a:lnTo>
                  <a:pt x="2852704" y="967746"/>
                </a:lnTo>
                <a:lnTo>
                  <a:pt x="2868568" y="968182"/>
                </a:lnTo>
                <a:lnTo>
                  <a:pt x="2884446" y="968556"/>
                </a:lnTo>
                <a:lnTo>
                  <a:pt x="2900343" y="968866"/>
                </a:lnTo>
                <a:lnTo>
                  <a:pt x="2916262" y="969106"/>
                </a:lnTo>
                <a:lnTo>
                  <a:pt x="2932206" y="969276"/>
                </a:lnTo>
                <a:lnTo>
                  <a:pt x="2959585" y="969381"/>
                </a:lnTo>
                <a:lnTo>
                  <a:pt x="3031236" y="1187317"/>
                </a:lnTo>
                <a:lnTo>
                  <a:pt x="2964179" y="969385"/>
                </a:lnTo>
                <a:close/>
              </a:path>
              <a:path w="7648194" h="1466971">
                <a:moveTo>
                  <a:pt x="2971038" y="960241"/>
                </a:moveTo>
                <a:lnTo>
                  <a:pt x="2694212" y="960711"/>
                </a:lnTo>
                <a:lnTo>
                  <a:pt x="2710097" y="961583"/>
                </a:lnTo>
                <a:lnTo>
                  <a:pt x="2725966" y="962427"/>
                </a:lnTo>
                <a:lnTo>
                  <a:pt x="2741821" y="963239"/>
                </a:lnTo>
                <a:lnTo>
                  <a:pt x="2757667" y="964015"/>
                </a:lnTo>
                <a:lnTo>
                  <a:pt x="2773505" y="964753"/>
                </a:lnTo>
                <a:lnTo>
                  <a:pt x="2789340" y="965448"/>
                </a:lnTo>
                <a:lnTo>
                  <a:pt x="2958083" y="964813"/>
                </a:lnTo>
                <a:lnTo>
                  <a:pt x="2964179" y="969385"/>
                </a:lnTo>
                <a:lnTo>
                  <a:pt x="2971038" y="960241"/>
                </a:lnTo>
                <a:close/>
              </a:path>
              <a:path w="7648194" h="1466971">
                <a:moveTo>
                  <a:pt x="3044190" y="1186555"/>
                </a:moveTo>
                <a:lnTo>
                  <a:pt x="3066288" y="967861"/>
                </a:lnTo>
                <a:lnTo>
                  <a:pt x="3059429" y="960241"/>
                </a:lnTo>
                <a:lnTo>
                  <a:pt x="3034951" y="1155407"/>
                </a:lnTo>
                <a:lnTo>
                  <a:pt x="3044190" y="1183507"/>
                </a:lnTo>
                <a:lnTo>
                  <a:pt x="3031236" y="1185031"/>
                </a:lnTo>
                <a:lnTo>
                  <a:pt x="3007614" y="1072255"/>
                </a:lnTo>
                <a:lnTo>
                  <a:pt x="2971038" y="960241"/>
                </a:lnTo>
                <a:lnTo>
                  <a:pt x="2964179" y="969385"/>
                </a:lnTo>
                <a:lnTo>
                  <a:pt x="3031236" y="1187317"/>
                </a:lnTo>
                <a:lnTo>
                  <a:pt x="3044190" y="1186555"/>
                </a:lnTo>
                <a:close/>
              </a:path>
              <a:path w="7648194" h="1466971">
                <a:moveTo>
                  <a:pt x="2971038" y="960241"/>
                </a:moveTo>
                <a:lnTo>
                  <a:pt x="2662379" y="958894"/>
                </a:lnTo>
                <a:lnTo>
                  <a:pt x="2678307" y="959813"/>
                </a:lnTo>
                <a:lnTo>
                  <a:pt x="2694212" y="960711"/>
                </a:lnTo>
                <a:lnTo>
                  <a:pt x="2971038" y="960241"/>
                </a:lnTo>
                <a:close/>
              </a:path>
              <a:path w="7648194" h="1466971">
                <a:moveTo>
                  <a:pt x="3071640" y="967691"/>
                </a:moveTo>
                <a:lnTo>
                  <a:pt x="3072383" y="961765"/>
                </a:lnTo>
                <a:lnTo>
                  <a:pt x="3059429" y="960241"/>
                </a:lnTo>
                <a:lnTo>
                  <a:pt x="3066288" y="967861"/>
                </a:lnTo>
                <a:lnTo>
                  <a:pt x="3044190" y="1186555"/>
                </a:lnTo>
                <a:lnTo>
                  <a:pt x="3071640" y="967691"/>
                </a:lnTo>
                <a:close/>
              </a:path>
              <a:path w="7648194" h="1466971">
                <a:moveTo>
                  <a:pt x="3043428" y="1189603"/>
                </a:moveTo>
                <a:lnTo>
                  <a:pt x="3044190" y="1186555"/>
                </a:lnTo>
                <a:lnTo>
                  <a:pt x="3031236" y="1187317"/>
                </a:lnTo>
                <a:lnTo>
                  <a:pt x="3032760" y="1190365"/>
                </a:lnTo>
                <a:lnTo>
                  <a:pt x="3035045" y="1191889"/>
                </a:lnTo>
                <a:lnTo>
                  <a:pt x="3041141" y="1191889"/>
                </a:lnTo>
                <a:lnTo>
                  <a:pt x="3043428" y="1189603"/>
                </a:lnTo>
                <a:close/>
              </a:path>
              <a:path w="7648194" h="1466971">
                <a:moveTo>
                  <a:pt x="3044190" y="1183507"/>
                </a:moveTo>
                <a:lnTo>
                  <a:pt x="3034951" y="1155407"/>
                </a:lnTo>
                <a:lnTo>
                  <a:pt x="3007614" y="1072255"/>
                </a:lnTo>
                <a:lnTo>
                  <a:pt x="3031236" y="1185031"/>
                </a:lnTo>
                <a:lnTo>
                  <a:pt x="3044190" y="1183507"/>
                </a:lnTo>
                <a:close/>
              </a:path>
              <a:path w="7648194" h="1466971">
                <a:moveTo>
                  <a:pt x="3091217" y="967070"/>
                </a:moveTo>
                <a:lnTo>
                  <a:pt x="3116195" y="966103"/>
                </a:lnTo>
                <a:lnTo>
                  <a:pt x="3141215" y="964957"/>
                </a:lnTo>
                <a:lnTo>
                  <a:pt x="3071640" y="967691"/>
                </a:lnTo>
                <a:lnTo>
                  <a:pt x="3091217" y="967070"/>
                </a:lnTo>
                <a:close/>
              </a:path>
              <a:path w="7648194" h="1466971">
                <a:moveTo>
                  <a:pt x="6211990" y="1126598"/>
                </a:moveTo>
                <a:lnTo>
                  <a:pt x="6211823" y="1127119"/>
                </a:lnTo>
                <a:lnTo>
                  <a:pt x="6211823" y="1127881"/>
                </a:lnTo>
                <a:lnTo>
                  <a:pt x="6224777" y="1129405"/>
                </a:lnTo>
                <a:lnTo>
                  <a:pt x="6211990" y="1126598"/>
                </a:lnTo>
                <a:close/>
              </a:path>
              <a:path w="7648194" h="1466971">
                <a:moveTo>
                  <a:pt x="6564630" y="1187317"/>
                </a:moveTo>
                <a:lnTo>
                  <a:pt x="6564630" y="1184269"/>
                </a:lnTo>
                <a:lnTo>
                  <a:pt x="6564826" y="1182745"/>
                </a:lnTo>
                <a:lnTo>
                  <a:pt x="6552438" y="1184269"/>
                </a:lnTo>
                <a:lnTo>
                  <a:pt x="6552438" y="1187317"/>
                </a:lnTo>
                <a:lnTo>
                  <a:pt x="6554723" y="1189603"/>
                </a:lnTo>
                <a:lnTo>
                  <a:pt x="6558534" y="1190365"/>
                </a:lnTo>
                <a:lnTo>
                  <a:pt x="6561582" y="1190365"/>
                </a:lnTo>
                <a:lnTo>
                  <a:pt x="6564630" y="1187317"/>
                </a:lnTo>
                <a:close/>
              </a:path>
              <a:path w="7648194" h="1466971">
                <a:moveTo>
                  <a:pt x="5265420" y="970147"/>
                </a:moveTo>
                <a:lnTo>
                  <a:pt x="5256908" y="1072857"/>
                </a:lnTo>
                <a:lnTo>
                  <a:pt x="5248514" y="1063202"/>
                </a:lnTo>
                <a:lnTo>
                  <a:pt x="5265420" y="970147"/>
                </a:lnTo>
                <a:lnTo>
                  <a:pt x="5260086" y="962527"/>
                </a:lnTo>
                <a:lnTo>
                  <a:pt x="5272278" y="961003"/>
                </a:lnTo>
                <a:lnTo>
                  <a:pt x="5270754" y="957955"/>
                </a:lnTo>
                <a:lnTo>
                  <a:pt x="5189982" y="961003"/>
                </a:lnTo>
                <a:lnTo>
                  <a:pt x="5259210" y="969394"/>
                </a:lnTo>
                <a:lnTo>
                  <a:pt x="5247393" y="1062063"/>
                </a:lnTo>
                <a:lnTo>
                  <a:pt x="5245608" y="1076065"/>
                </a:lnTo>
                <a:lnTo>
                  <a:pt x="5257038" y="1073017"/>
                </a:lnTo>
                <a:lnTo>
                  <a:pt x="5258562" y="1077589"/>
                </a:lnTo>
                <a:lnTo>
                  <a:pt x="5265420" y="970147"/>
                </a:lnTo>
                <a:close/>
              </a:path>
              <a:path w="7648194" h="1466971">
                <a:moveTo>
                  <a:pt x="5270754" y="957955"/>
                </a:moveTo>
                <a:lnTo>
                  <a:pt x="5266944" y="957193"/>
                </a:lnTo>
                <a:lnTo>
                  <a:pt x="5114544" y="952621"/>
                </a:lnTo>
                <a:lnTo>
                  <a:pt x="5189982" y="961003"/>
                </a:lnTo>
                <a:lnTo>
                  <a:pt x="5270754" y="957955"/>
                </a:lnTo>
                <a:close/>
              </a:path>
              <a:path w="7648194" h="1466971">
                <a:moveTo>
                  <a:pt x="5122164" y="947287"/>
                </a:moveTo>
                <a:lnTo>
                  <a:pt x="5116068" y="939667"/>
                </a:lnTo>
                <a:lnTo>
                  <a:pt x="5124140" y="925196"/>
                </a:lnTo>
                <a:lnTo>
                  <a:pt x="5126245" y="912884"/>
                </a:lnTo>
                <a:lnTo>
                  <a:pt x="5113782" y="908425"/>
                </a:lnTo>
                <a:lnTo>
                  <a:pt x="5109210" y="945763"/>
                </a:lnTo>
                <a:lnTo>
                  <a:pt x="5109210" y="948811"/>
                </a:lnTo>
                <a:lnTo>
                  <a:pt x="5122164" y="947287"/>
                </a:lnTo>
                <a:close/>
              </a:path>
              <a:path w="7648194" h="1466971">
                <a:moveTo>
                  <a:pt x="5127922" y="900536"/>
                </a:moveTo>
                <a:lnTo>
                  <a:pt x="5115306" y="888613"/>
                </a:lnTo>
                <a:lnTo>
                  <a:pt x="5115306" y="896995"/>
                </a:lnTo>
                <a:lnTo>
                  <a:pt x="5114544" y="902329"/>
                </a:lnTo>
                <a:lnTo>
                  <a:pt x="5113782" y="908425"/>
                </a:lnTo>
                <a:lnTo>
                  <a:pt x="5126245" y="912884"/>
                </a:lnTo>
                <a:lnTo>
                  <a:pt x="5127922" y="900536"/>
                </a:lnTo>
                <a:close/>
              </a:path>
              <a:path w="7648194" h="1466971">
                <a:moveTo>
                  <a:pt x="5128260" y="887851"/>
                </a:moveTo>
                <a:lnTo>
                  <a:pt x="5127409" y="882631"/>
                </a:lnTo>
                <a:lnTo>
                  <a:pt x="5110733" y="877183"/>
                </a:lnTo>
                <a:lnTo>
                  <a:pt x="5113020" y="880231"/>
                </a:lnTo>
                <a:lnTo>
                  <a:pt x="5114544" y="884803"/>
                </a:lnTo>
                <a:lnTo>
                  <a:pt x="5115306" y="888613"/>
                </a:lnTo>
                <a:lnTo>
                  <a:pt x="5127922" y="900536"/>
                </a:lnTo>
                <a:lnTo>
                  <a:pt x="5128260" y="887851"/>
                </a:lnTo>
                <a:close/>
              </a:path>
              <a:path w="7648194" h="1466971">
                <a:moveTo>
                  <a:pt x="5126761" y="876967"/>
                </a:moveTo>
                <a:lnTo>
                  <a:pt x="5123688" y="872611"/>
                </a:lnTo>
                <a:lnTo>
                  <a:pt x="5100066" y="873373"/>
                </a:lnTo>
                <a:lnTo>
                  <a:pt x="5102352" y="874135"/>
                </a:lnTo>
                <a:lnTo>
                  <a:pt x="5105400" y="874897"/>
                </a:lnTo>
                <a:lnTo>
                  <a:pt x="5106924" y="875659"/>
                </a:lnTo>
                <a:lnTo>
                  <a:pt x="5109971" y="876421"/>
                </a:lnTo>
                <a:lnTo>
                  <a:pt x="5110733" y="877183"/>
                </a:lnTo>
                <a:lnTo>
                  <a:pt x="5127409" y="882631"/>
                </a:lnTo>
                <a:lnTo>
                  <a:pt x="5126761" y="876967"/>
                </a:lnTo>
                <a:close/>
              </a:path>
              <a:path w="7648194" h="1466971">
                <a:moveTo>
                  <a:pt x="5258562" y="1077589"/>
                </a:moveTo>
                <a:lnTo>
                  <a:pt x="5257038" y="1073017"/>
                </a:lnTo>
                <a:lnTo>
                  <a:pt x="5245608" y="1076065"/>
                </a:lnTo>
                <a:lnTo>
                  <a:pt x="5247393" y="1062063"/>
                </a:lnTo>
                <a:lnTo>
                  <a:pt x="5229411" y="1062078"/>
                </a:lnTo>
                <a:lnTo>
                  <a:pt x="5238512" y="1071054"/>
                </a:lnTo>
                <a:lnTo>
                  <a:pt x="5247132" y="1080637"/>
                </a:lnTo>
                <a:lnTo>
                  <a:pt x="5258562" y="1077589"/>
                </a:lnTo>
                <a:close/>
              </a:path>
              <a:path w="7648194" h="1466971">
                <a:moveTo>
                  <a:pt x="5273040" y="964051"/>
                </a:moveTo>
                <a:lnTo>
                  <a:pt x="5272278" y="961003"/>
                </a:lnTo>
                <a:lnTo>
                  <a:pt x="5260086" y="962527"/>
                </a:lnTo>
                <a:lnTo>
                  <a:pt x="5265420" y="970147"/>
                </a:lnTo>
                <a:lnTo>
                  <a:pt x="5258562" y="1077589"/>
                </a:lnTo>
                <a:lnTo>
                  <a:pt x="5273040" y="964051"/>
                </a:lnTo>
                <a:close/>
              </a:path>
              <a:path w="7648194" h="1466971">
                <a:moveTo>
                  <a:pt x="5253990" y="1082923"/>
                </a:moveTo>
                <a:lnTo>
                  <a:pt x="5257800" y="1080637"/>
                </a:lnTo>
                <a:lnTo>
                  <a:pt x="5258562" y="1077589"/>
                </a:lnTo>
                <a:lnTo>
                  <a:pt x="5247132" y="1080637"/>
                </a:lnTo>
                <a:lnTo>
                  <a:pt x="5250942" y="1083685"/>
                </a:lnTo>
                <a:lnTo>
                  <a:pt x="5253990" y="1082923"/>
                </a:lnTo>
                <a:close/>
              </a:path>
              <a:path w="7648194" h="1466971">
                <a:moveTo>
                  <a:pt x="5247393" y="1062063"/>
                </a:moveTo>
                <a:lnTo>
                  <a:pt x="5239524" y="1054070"/>
                </a:lnTo>
                <a:lnTo>
                  <a:pt x="5230006" y="1045413"/>
                </a:lnTo>
                <a:lnTo>
                  <a:pt x="5209978" y="1045682"/>
                </a:lnTo>
                <a:lnTo>
                  <a:pt x="5219883" y="1053642"/>
                </a:lnTo>
                <a:lnTo>
                  <a:pt x="5229411" y="1062078"/>
                </a:lnTo>
                <a:lnTo>
                  <a:pt x="5247393" y="1062063"/>
                </a:lnTo>
                <a:close/>
              </a:path>
              <a:path w="7648194" h="1466971">
                <a:moveTo>
                  <a:pt x="5230006" y="1045413"/>
                </a:moveTo>
                <a:lnTo>
                  <a:pt x="5220031" y="1037182"/>
                </a:lnTo>
                <a:lnTo>
                  <a:pt x="5209667" y="1029328"/>
                </a:lnTo>
                <a:lnTo>
                  <a:pt x="5198984" y="1021805"/>
                </a:lnTo>
                <a:lnTo>
                  <a:pt x="5188051" y="1014563"/>
                </a:lnTo>
                <a:lnTo>
                  <a:pt x="5176937" y="1007554"/>
                </a:lnTo>
                <a:lnTo>
                  <a:pt x="5165712" y="1000730"/>
                </a:lnTo>
                <a:lnTo>
                  <a:pt x="5154444" y="994042"/>
                </a:lnTo>
                <a:lnTo>
                  <a:pt x="5143204" y="987443"/>
                </a:lnTo>
                <a:lnTo>
                  <a:pt x="5132061" y="980884"/>
                </a:lnTo>
                <a:lnTo>
                  <a:pt x="5121083" y="974317"/>
                </a:lnTo>
                <a:lnTo>
                  <a:pt x="5110341" y="967693"/>
                </a:lnTo>
                <a:lnTo>
                  <a:pt x="5099903" y="960965"/>
                </a:lnTo>
                <a:lnTo>
                  <a:pt x="5089839" y="954083"/>
                </a:lnTo>
                <a:lnTo>
                  <a:pt x="5070992" y="955614"/>
                </a:lnTo>
                <a:lnTo>
                  <a:pt x="5080990" y="963362"/>
                </a:lnTo>
                <a:lnTo>
                  <a:pt x="5091296" y="970733"/>
                </a:lnTo>
                <a:lnTo>
                  <a:pt x="5101858" y="977793"/>
                </a:lnTo>
                <a:lnTo>
                  <a:pt x="5112624" y="984607"/>
                </a:lnTo>
                <a:lnTo>
                  <a:pt x="5123540" y="991240"/>
                </a:lnTo>
                <a:lnTo>
                  <a:pt x="5134554" y="997759"/>
                </a:lnTo>
                <a:lnTo>
                  <a:pt x="5145614" y="1004228"/>
                </a:lnTo>
                <a:lnTo>
                  <a:pt x="5156666" y="1010714"/>
                </a:lnTo>
                <a:lnTo>
                  <a:pt x="5167659" y="1017282"/>
                </a:lnTo>
                <a:lnTo>
                  <a:pt x="5178539" y="1023997"/>
                </a:lnTo>
                <a:lnTo>
                  <a:pt x="5189254" y="1030925"/>
                </a:lnTo>
                <a:lnTo>
                  <a:pt x="5199751" y="1038131"/>
                </a:lnTo>
                <a:lnTo>
                  <a:pt x="5209978" y="1045682"/>
                </a:lnTo>
                <a:lnTo>
                  <a:pt x="5230006" y="1045413"/>
                </a:lnTo>
                <a:close/>
              </a:path>
              <a:path w="7648194" h="1466971">
                <a:moveTo>
                  <a:pt x="5071871" y="940429"/>
                </a:moveTo>
                <a:lnTo>
                  <a:pt x="5071110" y="939667"/>
                </a:lnTo>
                <a:lnTo>
                  <a:pt x="5056375" y="937670"/>
                </a:lnTo>
                <a:lnTo>
                  <a:pt x="5061204" y="947287"/>
                </a:lnTo>
                <a:lnTo>
                  <a:pt x="5071871" y="940429"/>
                </a:lnTo>
                <a:close/>
              </a:path>
              <a:path w="7648194" h="1466971">
                <a:moveTo>
                  <a:pt x="1569720" y="968623"/>
                </a:moveTo>
                <a:lnTo>
                  <a:pt x="1499866" y="960156"/>
                </a:lnTo>
                <a:lnTo>
                  <a:pt x="1499969" y="957638"/>
                </a:lnTo>
                <a:lnTo>
                  <a:pt x="1501585" y="945036"/>
                </a:lnTo>
                <a:lnTo>
                  <a:pt x="1503692" y="932712"/>
                </a:lnTo>
                <a:lnTo>
                  <a:pt x="1505372" y="920357"/>
                </a:lnTo>
                <a:lnTo>
                  <a:pt x="1505711" y="907663"/>
                </a:lnTo>
                <a:lnTo>
                  <a:pt x="1492722" y="914502"/>
                </a:lnTo>
                <a:lnTo>
                  <a:pt x="1491771" y="928455"/>
                </a:lnTo>
                <a:lnTo>
                  <a:pt x="1489886" y="942526"/>
                </a:lnTo>
                <a:lnTo>
                  <a:pt x="1487903" y="955162"/>
                </a:lnTo>
                <a:lnTo>
                  <a:pt x="1494282" y="959479"/>
                </a:lnTo>
                <a:lnTo>
                  <a:pt x="1499615" y="966337"/>
                </a:lnTo>
                <a:lnTo>
                  <a:pt x="1486661" y="967099"/>
                </a:lnTo>
                <a:lnTo>
                  <a:pt x="1488947" y="970909"/>
                </a:lnTo>
                <a:lnTo>
                  <a:pt x="1569720" y="968623"/>
                </a:lnTo>
                <a:close/>
              </a:path>
              <a:path w="7648194" h="1466971">
                <a:moveTo>
                  <a:pt x="1648205" y="979291"/>
                </a:moveTo>
                <a:lnTo>
                  <a:pt x="1567433" y="981577"/>
                </a:lnTo>
                <a:lnTo>
                  <a:pt x="1573236" y="982339"/>
                </a:lnTo>
                <a:lnTo>
                  <a:pt x="1602251" y="986149"/>
                </a:lnTo>
                <a:lnTo>
                  <a:pt x="1636765" y="990681"/>
                </a:lnTo>
                <a:lnTo>
                  <a:pt x="1636663" y="991483"/>
                </a:lnTo>
                <a:lnTo>
                  <a:pt x="1649811" y="991483"/>
                </a:lnTo>
                <a:lnTo>
                  <a:pt x="1649914" y="990681"/>
                </a:lnTo>
                <a:lnTo>
                  <a:pt x="1650491" y="986149"/>
                </a:lnTo>
                <a:lnTo>
                  <a:pt x="1650491" y="982339"/>
                </a:lnTo>
                <a:lnTo>
                  <a:pt x="1649920" y="981577"/>
                </a:lnTo>
              </a:path>
              <a:path w="7648194" h="1466971">
                <a:moveTo>
                  <a:pt x="1636663" y="991483"/>
                </a:moveTo>
                <a:lnTo>
                  <a:pt x="1624913" y="1083625"/>
                </a:lnTo>
                <a:lnTo>
                  <a:pt x="1623882" y="1091712"/>
                </a:lnTo>
                <a:lnTo>
                  <a:pt x="1623545" y="1094353"/>
                </a:lnTo>
                <a:lnTo>
                  <a:pt x="1634489" y="1094353"/>
                </a:lnTo>
                <a:lnTo>
                  <a:pt x="1632263" y="1091712"/>
                </a:lnTo>
                <a:lnTo>
                  <a:pt x="1633119" y="1083625"/>
                </a:lnTo>
                <a:lnTo>
                  <a:pt x="1642871" y="991483"/>
                </a:lnTo>
              </a:path>
              <a:path w="7648194" h="1466971">
                <a:moveTo>
                  <a:pt x="1642871" y="991483"/>
                </a:moveTo>
                <a:lnTo>
                  <a:pt x="1634489" y="1094353"/>
                </a:lnTo>
                <a:lnTo>
                  <a:pt x="1636694" y="1094353"/>
                </a:lnTo>
                <a:lnTo>
                  <a:pt x="1649811" y="991483"/>
                </a:lnTo>
              </a:path>
              <a:path w="7648194" h="1466971">
                <a:moveTo>
                  <a:pt x="1623545" y="1094353"/>
                </a:moveTo>
                <a:lnTo>
                  <a:pt x="1623059" y="1098163"/>
                </a:lnTo>
                <a:lnTo>
                  <a:pt x="1636014" y="1099687"/>
                </a:lnTo>
                <a:lnTo>
                  <a:pt x="1636208" y="1098163"/>
                </a:lnTo>
                <a:lnTo>
                  <a:pt x="1636694" y="1094353"/>
                </a:lnTo>
              </a:path>
              <a:path w="7648194" h="1466971">
                <a:moveTo>
                  <a:pt x="1648205" y="979291"/>
                </a:moveTo>
                <a:lnTo>
                  <a:pt x="1644395" y="978529"/>
                </a:lnTo>
                <a:lnTo>
                  <a:pt x="1569720" y="968623"/>
                </a:lnTo>
                <a:lnTo>
                  <a:pt x="1488947" y="970909"/>
                </a:lnTo>
                <a:lnTo>
                  <a:pt x="1492758" y="972433"/>
                </a:lnTo>
                <a:lnTo>
                  <a:pt x="1567433" y="981577"/>
                </a:lnTo>
                <a:lnTo>
                  <a:pt x="1648205" y="979291"/>
                </a:lnTo>
                <a:close/>
              </a:path>
              <a:path w="7648194" h="1466971">
                <a:moveTo>
                  <a:pt x="1631441" y="1105021"/>
                </a:moveTo>
                <a:lnTo>
                  <a:pt x="1633727" y="1104259"/>
                </a:lnTo>
                <a:lnTo>
                  <a:pt x="1636014" y="1099687"/>
                </a:lnTo>
                <a:lnTo>
                  <a:pt x="1624583" y="1102735"/>
                </a:lnTo>
                <a:lnTo>
                  <a:pt x="1628393" y="1105783"/>
                </a:lnTo>
                <a:lnTo>
                  <a:pt x="1631441" y="1105021"/>
                </a:lnTo>
                <a:close/>
              </a:path>
              <a:path w="7648194" h="1466971">
                <a:moveTo>
                  <a:pt x="1636014" y="1099687"/>
                </a:moveTo>
                <a:lnTo>
                  <a:pt x="1623059" y="1098163"/>
                </a:lnTo>
                <a:lnTo>
                  <a:pt x="1624913" y="1083625"/>
                </a:lnTo>
                <a:lnTo>
                  <a:pt x="1608426" y="1085245"/>
                </a:lnTo>
                <a:lnTo>
                  <a:pt x="1616876" y="1093853"/>
                </a:lnTo>
                <a:lnTo>
                  <a:pt x="1624583" y="1102735"/>
                </a:lnTo>
                <a:lnTo>
                  <a:pt x="1636014" y="1099687"/>
                </a:lnTo>
                <a:close/>
              </a:path>
              <a:path w="7648194" h="1466971">
                <a:moveTo>
                  <a:pt x="1624913" y="1083625"/>
                </a:moveTo>
                <a:lnTo>
                  <a:pt x="1614582" y="1073284"/>
                </a:lnTo>
                <a:lnTo>
                  <a:pt x="1605042" y="1064737"/>
                </a:lnTo>
                <a:lnTo>
                  <a:pt x="1595113" y="1056575"/>
                </a:lnTo>
                <a:lnTo>
                  <a:pt x="1584852" y="1048754"/>
                </a:lnTo>
                <a:lnTo>
                  <a:pt x="1574319" y="1041232"/>
                </a:lnTo>
                <a:lnTo>
                  <a:pt x="1563570" y="1033963"/>
                </a:lnTo>
                <a:lnTo>
                  <a:pt x="1552663" y="1026905"/>
                </a:lnTo>
                <a:lnTo>
                  <a:pt x="1541656" y="1020012"/>
                </a:lnTo>
                <a:lnTo>
                  <a:pt x="1530607" y="1013242"/>
                </a:lnTo>
                <a:lnTo>
                  <a:pt x="1519574" y="1006549"/>
                </a:lnTo>
                <a:lnTo>
                  <a:pt x="1508614" y="999891"/>
                </a:lnTo>
                <a:lnTo>
                  <a:pt x="1497786" y="993223"/>
                </a:lnTo>
                <a:lnTo>
                  <a:pt x="1487147" y="986501"/>
                </a:lnTo>
                <a:lnTo>
                  <a:pt x="1453133" y="980053"/>
                </a:lnTo>
                <a:lnTo>
                  <a:pt x="1458937" y="983977"/>
                </a:lnTo>
                <a:lnTo>
                  <a:pt x="1469008" y="990533"/>
                </a:lnTo>
                <a:lnTo>
                  <a:pt x="1479506" y="997125"/>
                </a:lnTo>
                <a:lnTo>
                  <a:pt x="1490349" y="1003770"/>
                </a:lnTo>
                <a:lnTo>
                  <a:pt x="1501453" y="1010486"/>
                </a:lnTo>
                <a:lnTo>
                  <a:pt x="1512734" y="1017290"/>
                </a:lnTo>
                <a:lnTo>
                  <a:pt x="1524108" y="1024197"/>
                </a:lnTo>
                <a:lnTo>
                  <a:pt x="1535492" y="1031226"/>
                </a:lnTo>
                <a:lnTo>
                  <a:pt x="1546802" y="1038393"/>
                </a:lnTo>
                <a:lnTo>
                  <a:pt x="1557955" y="1045715"/>
                </a:lnTo>
                <a:lnTo>
                  <a:pt x="1568866" y="1053209"/>
                </a:lnTo>
                <a:lnTo>
                  <a:pt x="1579452" y="1060892"/>
                </a:lnTo>
                <a:lnTo>
                  <a:pt x="1589630" y="1068781"/>
                </a:lnTo>
                <a:lnTo>
                  <a:pt x="1599316" y="1076893"/>
                </a:lnTo>
                <a:lnTo>
                  <a:pt x="1608426" y="1085245"/>
                </a:lnTo>
                <a:lnTo>
                  <a:pt x="1624913" y="1083625"/>
                </a:lnTo>
                <a:close/>
              </a:path>
              <a:path w="7648194" h="1466971">
                <a:moveTo>
                  <a:pt x="1476755" y="979682"/>
                </a:moveTo>
                <a:lnTo>
                  <a:pt x="1466668" y="972721"/>
                </a:lnTo>
                <a:lnTo>
                  <a:pt x="1456943" y="965575"/>
                </a:lnTo>
                <a:lnTo>
                  <a:pt x="1453637" y="962962"/>
                </a:lnTo>
                <a:lnTo>
                  <a:pt x="1442531" y="969955"/>
                </a:lnTo>
                <a:lnTo>
                  <a:pt x="1453133" y="980053"/>
                </a:lnTo>
                <a:lnTo>
                  <a:pt x="1487147" y="986501"/>
                </a:lnTo>
                <a:lnTo>
                  <a:pt x="1476755" y="979682"/>
                </a:lnTo>
                <a:close/>
              </a:path>
              <a:path w="7648194" h="1466971">
                <a:moveTo>
                  <a:pt x="1453637" y="962962"/>
                </a:moveTo>
                <a:lnTo>
                  <a:pt x="1446233" y="952465"/>
                </a:lnTo>
                <a:lnTo>
                  <a:pt x="1443281" y="940047"/>
                </a:lnTo>
                <a:lnTo>
                  <a:pt x="1430273" y="931285"/>
                </a:lnTo>
                <a:lnTo>
                  <a:pt x="1430284" y="935560"/>
                </a:lnTo>
                <a:lnTo>
                  <a:pt x="1431655" y="949357"/>
                </a:lnTo>
                <a:lnTo>
                  <a:pt x="1435554" y="960273"/>
                </a:lnTo>
                <a:lnTo>
                  <a:pt x="1442531" y="969955"/>
                </a:lnTo>
                <a:lnTo>
                  <a:pt x="1453637" y="962962"/>
                </a:lnTo>
                <a:close/>
              </a:path>
              <a:path w="7648194" h="1466971">
                <a:moveTo>
                  <a:pt x="1443227" y="926713"/>
                </a:moveTo>
                <a:lnTo>
                  <a:pt x="1444458" y="918374"/>
                </a:lnTo>
                <a:lnTo>
                  <a:pt x="1433967" y="905183"/>
                </a:lnTo>
                <a:lnTo>
                  <a:pt x="1431056" y="918173"/>
                </a:lnTo>
                <a:lnTo>
                  <a:pt x="1430273" y="931285"/>
                </a:lnTo>
                <a:lnTo>
                  <a:pt x="1443281" y="940047"/>
                </a:lnTo>
                <a:lnTo>
                  <a:pt x="1443227" y="926713"/>
                </a:lnTo>
                <a:close/>
              </a:path>
              <a:path w="7648194" h="1466971">
                <a:moveTo>
                  <a:pt x="1447967" y="905105"/>
                </a:moveTo>
                <a:lnTo>
                  <a:pt x="1456182" y="895471"/>
                </a:lnTo>
                <a:lnTo>
                  <a:pt x="1455420" y="895471"/>
                </a:lnTo>
                <a:lnTo>
                  <a:pt x="1439825" y="893539"/>
                </a:lnTo>
                <a:lnTo>
                  <a:pt x="1433967" y="905183"/>
                </a:lnTo>
                <a:lnTo>
                  <a:pt x="1444458" y="918374"/>
                </a:lnTo>
                <a:lnTo>
                  <a:pt x="1447967" y="905105"/>
                </a:lnTo>
                <a:close/>
              </a:path>
              <a:path w="7648194" h="1466971">
                <a:moveTo>
                  <a:pt x="1461173" y="892474"/>
                </a:moveTo>
                <a:lnTo>
                  <a:pt x="1467929" y="890467"/>
                </a:lnTo>
                <a:lnTo>
                  <a:pt x="1501139" y="890899"/>
                </a:lnTo>
                <a:lnTo>
                  <a:pt x="1493037" y="883546"/>
                </a:lnTo>
                <a:lnTo>
                  <a:pt x="1491703" y="882301"/>
                </a:lnTo>
                <a:lnTo>
                  <a:pt x="1480565" y="880231"/>
                </a:lnTo>
                <a:lnTo>
                  <a:pt x="1475993" y="879469"/>
                </a:lnTo>
                <a:lnTo>
                  <a:pt x="1472183" y="878707"/>
                </a:lnTo>
                <a:lnTo>
                  <a:pt x="1467611" y="878707"/>
                </a:lnTo>
                <a:lnTo>
                  <a:pt x="1463802" y="879469"/>
                </a:lnTo>
                <a:lnTo>
                  <a:pt x="1459229" y="880231"/>
                </a:lnTo>
                <a:lnTo>
                  <a:pt x="1455420" y="880993"/>
                </a:lnTo>
                <a:lnTo>
                  <a:pt x="1452371" y="882517"/>
                </a:lnTo>
                <a:lnTo>
                  <a:pt x="1448561" y="884803"/>
                </a:lnTo>
                <a:lnTo>
                  <a:pt x="1447799" y="885565"/>
                </a:lnTo>
                <a:lnTo>
                  <a:pt x="1439825" y="893539"/>
                </a:lnTo>
                <a:lnTo>
                  <a:pt x="1455420" y="895471"/>
                </a:lnTo>
                <a:lnTo>
                  <a:pt x="1461173" y="892474"/>
                </a:lnTo>
                <a:close/>
              </a:path>
              <a:path w="7648194" h="1466971">
                <a:moveTo>
                  <a:pt x="1499615" y="966337"/>
                </a:moveTo>
                <a:lnTo>
                  <a:pt x="1494282" y="959479"/>
                </a:lnTo>
                <a:lnTo>
                  <a:pt x="1487903" y="955162"/>
                </a:lnTo>
                <a:lnTo>
                  <a:pt x="1486661" y="964813"/>
                </a:lnTo>
                <a:lnTo>
                  <a:pt x="1486661" y="967099"/>
                </a:lnTo>
                <a:lnTo>
                  <a:pt x="1499615" y="966337"/>
                </a:lnTo>
                <a:close/>
              </a:path>
              <a:path w="7648194" h="1466971">
                <a:moveTo>
                  <a:pt x="1505711" y="907663"/>
                </a:moveTo>
                <a:lnTo>
                  <a:pt x="1504949" y="903091"/>
                </a:lnTo>
                <a:lnTo>
                  <a:pt x="1503426" y="895471"/>
                </a:lnTo>
                <a:lnTo>
                  <a:pt x="1488185" y="896233"/>
                </a:lnTo>
                <a:lnTo>
                  <a:pt x="1491233" y="899281"/>
                </a:lnTo>
                <a:lnTo>
                  <a:pt x="1491899" y="902219"/>
                </a:lnTo>
                <a:lnTo>
                  <a:pt x="1492722" y="914502"/>
                </a:lnTo>
                <a:lnTo>
                  <a:pt x="1505711" y="907663"/>
                </a:lnTo>
                <a:close/>
              </a:path>
              <a:path w="7648194" h="1466971">
                <a:moveTo>
                  <a:pt x="1503426" y="895471"/>
                </a:moveTo>
                <a:lnTo>
                  <a:pt x="1502664" y="894709"/>
                </a:lnTo>
                <a:lnTo>
                  <a:pt x="1501139" y="890899"/>
                </a:lnTo>
                <a:lnTo>
                  <a:pt x="1477517" y="892423"/>
                </a:lnTo>
                <a:lnTo>
                  <a:pt x="1480565" y="893185"/>
                </a:lnTo>
                <a:lnTo>
                  <a:pt x="1485138" y="894709"/>
                </a:lnTo>
                <a:lnTo>
                  <a:pt x="1488185" y="896233"/>
                </a:lnTo>
                <a:lnTo>
                  <a:pt x="1503426" y="895471"/>
                </a:lnTo>
                <a:close/>
              </a:path>
              <a:path w="7648194" h="1466971">
                <a:moveTo>
                  <a:pt x="1501139" y="890899"/>
                </a:moveTo>
                <a:lnTo>
                  <a:pt x="1467929" y="890467"/>
                </a:lnTo>
                <a:lnTo>
                  <a:pt x="1474470" y="892423"/>
                </a:lnTo>
                <a:lnTo>
                  <a:pt x="1477517" y="892423"/>
                </a:lnTo>
                <a:lnTo>
                  <a:pt x="1501139" y="890899"/>
                </a:lnTo>
                <a:close/>
              </a:path>
              <a:path w="7648194" h="1466971">
                <a:moveTo>
                  <a:pt x="4399026" y="995293"/>
                </a:moveTo>
                <a:lnTo>
                  <a:pt x="4401312" y="993007"/>
                </a:lnTo>
                <a:lnTo>
                  <a:pt x="4401312" y="987673"/>
                </a:lnTo>
                <a:lnTo>
                  <a:pt x="4424171" y="771265"/>
                </a:lnTo>
                <a:lnTo>
                  <a:pt x="4430268" y="765931"/>
                </a:lnTo>
                <a:lnTo>
                  <a:pt x="4537710" y="768979"/>
                </a:lnTo>
                <a:lnTo>
                  <a:pt x="4567965" y="768979"/>
                </a:lnTo>
                <a:lnTo>
                  <a:pt x="4417314" y="764407"/>
                </a:lnTo>
                <a:lnTo>
                  <a:pt x="4392048" y="959882"/>
                </a:lnTo>
                <a:lnTo>
                  <a:pt x="4388358" y="988435"/>
                </a:lnTo>
                <a:lnTo>
                  <a:pt x="4389120" y="991483"/>
                </a:lnTo>
                <a:lnTo>
                  <a:pt x="4389882" y="994531"/>
                </a:lnTo>
                <a:lnTo>
                  <a:pt x="4392930" y="996055"/>
                </a:lnTo>
                <a:lnTo>
                  <a:pt x="4395978" y="996055"/>
                </a:lnTo>
                <a:lnTo>
                  <a:pt x="4399026" y="995293"/>
                </a:lnTo>
                <a:close/>
              </a:path>
              <a:path w="7648194" h="1466971">
                <a:moveTo>
                  <a:pt x="4556760" y="957193"/>
                </a:moveTo>
                <a:lnTo>
                  <a:pt x="4566014" y="885681"/>
                </a:lnTo>
                <a:lnTo>
                  <a:pt x="4575048" y="768979"/>
                </a:lnTo>
                <a:lnTo>
                  <a:pt x="4568952" y="761359"/>
                </a:lnTo>
                <a:lnTo>
                  <a:pt x="4417314" y="761359"/>
                </a:lnTo>
                <a:lnTo>
                  <a:pt x="4417314" y="764407"/>
                </a:lnTo>
                <a:lnTo>
                  <a:pt x="4567965" y="768979"/>
                </a:lnTo>
                <a:lnTo>
                  <a:pt x="4543806" y="955669"/>
                </a:lnTo>
                <a:lnTo>
                  <a:pt x="4543806" y="959479"/>
                </a:lnTo>
                <a:lnTo>
                  <a:pt x="4556760" y="957193"/>
                </a:lnTo>
                <a:close/>
              </a:path>
              <a:path w="7648194" h="1466971">
                <a:moveTo>
                  <a:pt x="4581906" y="762883"/>
                </a:moveTo>
                <a:lnTo>
                  <a:pt x="4581144" y="759835"/>
                </a:lnTo>
                <a:lnTo>
                  <a:pt x="4420362" y="759073"/>
                </a:lnTo>
                <a:lnTo>
                  <a:pt x="4417314" y="761359"/>
                </a:lnTo>
                <a:lnTo>
                  <a:pt x="4568952" y="761359"/>
                </a:lnTo>
                <a:lnTo>
                  <a:pt x="4575048" y="768979"/>
                </a:lnTo>
                <a:lnTo>
                  <a:pt x="4566014" y="885681"/>
                </a:lnTo>
                <a:lnTo>
                  <a:pt x="4581906" y="762883"/>
                </a:lnTo>
                <a:close/>
              </a:path>
              <a:path w="7648194" h="1466971">
                <a:moveTo>
                  <a:pt x="4578858" y="756787"/>
                </a:moveTo>
                <a:lnTo>
                  <a:pt x="4575048" y="756025"/>
                </a:lnTo>
                <a:lnTo>
                  <a:pt x="4536948" y="756025"/>
                </a:lnTo>
                <a:lnTo>
                  <a:pt x="4499610" y="756787"/>
                </a:lnTo>
                <a:lnTo>
                  <a:pt x="4423410" y="758311"/>
                </a:lnTo>
                <a:lnTo>
                  <a:pt x="4420362" y="759073"/>
                </a:lnTo>
                <a:lnTo>
                  <a:pt x="4581144" y="759835"/>
                </a:lnTo>
                <a:lnTo>
                  <a:pt x="4578858" y="756787"/>
                </a:lnTo>
                <a:close/>
              </a:path>
              <a:path w="7648194" h="1466971">
                <a:moveTo>
                  <a:pt x="4616246" y="769104"/>
                </a:moveTo>
                <a:lnTo>
                  <a:pt x="4676394" y="770503"/>
                </a:lnTo>
                <a:lnTo>
                  <a:pt x="4879848" y="772789"/>
                </a:lnTo>
                <a:lnTo>
                  <a:pt x="4879086" y="768979"/>
                </a:lnTo>
                <a:lnTo>
                  <a:pt x="4876800" y="766693"/>
                </a:lnTo>
                <a:lnTo>
                  <a:pt x="4873752" y="766693"/>
                </a:lnTo>
                <a:lnTo>
                  <a:pt x="4617720" y="764407"/>
                </a:lnTo>
                <a:lnTo>
                  <a:pt x="4610862" y="768979"/>
                </a:lnTo>
                <a:lnTo>
                  <a:pt x="4566014" y="885681"/>
                </a:lnTo>
                <a:lnTo>
                  <a:pt x="4556760" y="958717"/>
                </a:lnTo>
                <a:lnTo>
                  <a:pt x="4616246" y="769104"/>
                </a:lnTo>
                <a:close/>
              </a:path>
              <a:path w="7648194" h="1466971">
                <a:moveTo>
                  <a:pt x="4555998" y="961765"/>
                </a:moveTo>
                <a:lnTo>
                  <a:pt x="4556760" y="958717"/>
                </a:lnTo>
                <a:lnTo>
                  <a:pt x="4566014" y="885681"/>
                </a:lnTo>
                <a:lnTo>
                  <a:pt x="4556760" y="957193"/>
                </a:lnTo>
                <a:lnTo>
                  <a:pt x="4543806" y="959479"/>
                </a:lnTo>
                <a:lnTo>
                  <a:pt x="4546092" y="962527"/>
                </a:lnTo>
                <a:lnTo>
                  <a:pt x="4549140" y="963289"/>
                </a:lnTo>
                <a:lnTo>
                  <a:pt x="4552188" y="964051"/>
                </a:lnTo>
                <a:lnTo>
                  <a:pt x="4555998" y="961765"/>
                </a:lnTo>
                <a:close/>
              </a:path>
              <a:path w="7648194" h="1466971">
                <a:moveTo>
                  <a:pt x="4610862" y="768979"/>
                </a:moveTo>
                <a:lnTo>
                  <a:pt x="4617720" y="764407"/>
                </a:lnTo>
                <a:lnTo>
                  <a:pt x="4808220" y="762883"/>
                </a:lnTo>
                <a:lnTo>
                  <a:pt x="4742688" y="759835"/>
                </a:lnTo>
                <a:lnTo>
                  <a:pt x="4677156" y="757549"/>
                </a:lnTo>
                <a:lnTo>
                  <a:pt x="4611624" y="756025"/>
                </a:lnTo>
                <a:lnTo>
                  <a:pt x="4608576" y="756025"/>
                </a:lnTo>
                <a:lnTo>
                  <a:pt x="4604766" y="760597"/>
                </a:lnTo>
                <a:lnTo>
                  <a:pt x="4566014" y="885681"/>
                </a:lnTo>
                <a:lnTo>
                  <a:pt x="4610862" y="768979"/>
                </a:lnTo>
                <a:close/>
              </a:path>
              <a:path w="7648194" h="1466971">
                <a:moveTo>
                  <a:pt x="4429592" y="771154"/>
                </a:moveTo>
                <a:lnTo>
                  <a:pt x="4461510" y="770503"/>
                </a:lnTo>
                <a:lnTo>
                  <a:pt x="4499610" y="769741"/>
                </a:lnTo>
                <a:lnTo>
                  <a:pt x="4537710" y="768979"/>
                </a:lnTo>
                <a:lnTo>
                  <a:pt x="4430268" y="765931"/>
                </a:lnTo>
                <a:lnTo>
                  <a:pt x="4424171" y="771265"/>
                </a:lnTo>
                <a:lnTo>
                  <a:pt x="4401312" y="987673"/>
                </a:lnTo>
                <a:lnTo>
                  <a:pt x="4401312" y="989959"/>
                </a:lnTo>
                <a:lnTo>
                  <a:pt x="4429592" y="771154"/>
                </a:lnTo>
                <a:close/>
              </a:path>
              <a:path w="7648194" h="1466971">
                <a:moveTo>
                  <a:pt x="4388358" y="988435"/>
                </a:moveTo>
                <a:lnTo>
                  <a:pt x="4392048" y="959882"/>
                </a:lnTo>
                <a:lnTo>
                  <a:pt x="4322826" y="777361"/>
                </a:lnTo>
                <a:lnTo>
                  <a:pt x="4328160" y="768217"/>
                </a:lnTo>
                <a:lnTo>
                  <a:pt x="4283964" y="766693"/>
                </a:lnTo>
                <a:lnTo>
                  <a:pt x="4207764" y="774313"/>
                </a:lnTo>
                <a:lnTo>
                  <a:pt x="4315968" y="772789"/>
                </a:lnTo>
                <a:lnTo>
                  <a:pt x="4317607" y="777674"/>
                </a:lnTo>
                <a:lnTo>
                  <a:pt x="4352544" y="881755"/>
                </a:lnTo>
                <a:lnTo>
                  <a:pt x="4389120" y="991483"/>
                </a:lnTo>
                <a:lnTo>
                  <a:pt x="4388358" y="988435"/>
                </a:lnTo>
                <a:close/>
              </a:path>
              <a:path w="7648194" h="1466971">
                <a:moveTo>
                  <a:pt x="4176706" y="790495"/>
                </a:moveTo>
                <a:lnTo>
                  <a:pt x="4177283" y="785743"/>
                </a:lnTo>
                <a:lnTo>
                  <a:pt x="4247388" y="783457"/>
                </a:lnTo>
                <a:lnTo>
                  <a:pt x="4284726" y="779647"/>
                </a:lnTo>
                <a:lnTo>
                  <a:pt x="4317607" y="777674"/>
                </a:lnTo>
                <a:lnTo>
                  <a:pt x="4315968" y="772789"/>
                </a:lnTo>
                <a:lnTo>
                  <a:pt x="4207764" y="774313"/>
                </a:lnTo>
                <a:lnTo>
                  <a:pt x="4170426" y="778123"/>
                </a:lnTo>
                <a:lnTo>
                  <a:pt x="4165091" y="781171"/>
                </a:lnTo>
                <a:lnTo>
                  <a:pt x="4165091" y="783457"/>
                </a:lnTo>
                <a:lnTo>
                  <a:pt x="4171950" y="791077"/>
                </a:lnTo>
                <a:lnTo>
                  <a:pt x="4170426" y="842131"/>
                </a:lnTo>
                <a:lnTo>
                  <a:pt x="4176706" y="790495"/>
                </a:lnTo>
                <a:close/>
              </a:path>
              <a:path w="7648194" h="1466971">
                <a:moveTo>
                  <a:pt x="4327398" y="765931"/>
                </a:moveTo>
                <a:lnTo>
                  <a:pt x="4324350" y="763645"/>
                </a:lnTo>
                <a:lnTo>
                  <a:pt x="4321302" y="764407"/>
                </a:lnTo>
                <a:lnTo>
                  <a:pt x="4283964" y="766693"/>
                </a:lnTo>
                <a:lnTo>
                  <a:pt x="4328160" y="768217"/>
                </a:lnTo>
                <a:lnTo>
                  <a:pt x="4327398" y="765931"/>
                </a:lnTo>
                <a:close/>
              </a:path>
              <a:path w="7648194" h="1466971">
                <a:moveTo>
                  <a:pt x="5038344" y="1102735"/>
                </a:moveTo>
                <a:lnTo>
                  <a:pt x="4969002" y="1096639"/>
                </a:lnTo>
                <a:lnTo>
                  <a:pt x="4905308" y="1091040"/>
                </a:lnTo>
                <a:lnTo>
                  <a:pt x="4897273" y="990602"/>
                </a:lnTo>
                <a:lnTo>
                  <a:pt x="4882107" y="949318"/>
                </a:lnTo>
                <a:lnTo>
                  <a:pt x="4880688" y="937171"/>
                </a:lnTo>
                <a:lnTo>
                  <a:pt x="4872990" y="779647"/>
                </a:lnTo>
                <a:lnTo>
                  <a:pt x="4879848" y="772789"/>
                </a:lnTo>
                <a:lnTo>
                  <a:pt x="4741926" y="772789"/>
                </a:lnTo>
                <a:lnTo>
                  <a:pt x="4807458" y="775837"/>
                </a:lnTo>
                <a:lnTo>
                  <a:pt x="4866894" y="773551"/>
                </a:lnTo>
                <a:lnTo>
                  <a:pt x="4867354" y="779319"/>
                </a:lnTo>
                <a:lnTo>
                  <a:pt x="4892802" y="1098163"/>
                </a:lnTo>
                <a:lnTo>
                  <a:pt x="4884620" y="961207"/>
                </a:lnTo>
                <a:lnTo>
                  <a:pt x="4888312" y="972749"/>
                </a:lnTo>
                <a:lnTo>
                  <a:pt x="4892802" y="1098163"/>
                </a:lnTo>
                <a:lnTo>
                  <a:pt x="4899660" y="1090543"/>
                </a:lnTo>
                <a:lnTo>
                  <a:pt x="4905756" y="1096639"/>
                </a:lnTo>
                <a:lnTo>
                  <a:pt x="4892802" y="1098163"/>
                </a:lnTo>
                <a:lnTo>
                  <a:pt x="4892802" y="1101211"/>
                </a:lnTo>
                <a:lnTo>
                  <a:pt x="4895088" y="1103497"/>
                </a:lnTo>
                <a:lnTo>
                  <a:pt x="5038344" y="1102735"/>
                </a:lnTo>
                <a:close/>
              </a:path>
              <a:path w="7648194" h="1466971">
                <a:moveTo>
                  <a:pt x="5035295" y="1177411"/>
                </a:moveTo>
                <a:lnTo>
                  <a:pt x="5036058" y="1170553"/>
                </a:lnTo>
                <a:lnTo>
                  <a:pt x="5036820" y="1115689"/>
                </a:lnTo>
                <a:lnTo>
                  <a:pt x="5031486" y="1108831"/>
                </a:lnTo>
                <a:lnTo>
                  <a:pt x="5041392" y="1104259"/>
                </a:lnTo>
                <a:lnTo>
                  <a:pt x="5038344" y="1102735"/>
                </a:lnTo>
                <a:lnTo>
                  <a:pt x="4898136" y="1103497"/>
                </a:lnTo>
                <a:lnTo>
                  <a:pt x="5030686" y="1115150"/>
                </a:lnTo>
                <a:lnTo>
                  <a:pt x="5023866" y="1169029"/>
                </a:lnTo>
                <a:lnTo>
                  <a:pt x="5022342" y="1182745"/>
                </a:lnTo>
                <a:lnTo>
                  <a:pt x="5035295" y="1192651"/>
                </a:lnTo>
                <a:lnTo>
                  <a:pt x="5035295" y="1177411"/>
                </a:lnTo>
                <a:close/>
              </a:path>
              <a:path w="7648194" h="1466971">
                <a:moveTo>
                  <a:pt x="4894406" y="944170"/>
                </a:moveTo>
                <a:lnTo>
                  <a:pt x="4893313" y="932328"/>
                </a:lnTo>
                <a:lnTo>
                  <a:pt x="4887871" y="873082"/>
                </a:lnTo>
                <a:lnTo>
                  <a:pt x="4872990" y="779647"/>
                </a:lnTo>
                <a:lnTo>
                  <a:pt x="4882187" y="900033"/>
                </a:lnTo>
                <a:lnTo>
                  <a:pt x="4880811" y="912441"/>
                </a:lnTo>
                <a:lnTo>
                  <a:pt x="4872990" y="779647"/>
                </a:lnTo>
                <a:lnTo>
                  <a:pt x="4880688" y="937171"/>
                </a:lnTo>
                <a:lnTo>
                  <a:pt x="4880284" y="924850"/>
                </a:lnTo>
                <a:lnTo>
                  <a:pt x="4897273" y="990602"/>
                </a:lnTo>
                <a:lnTo>
                  <a:pt x="4884329" y="887710"/>
                </a:lnTo>
                <a:lnTo>
                  <a:pt x="4887157" y="875559"/>
                </a:lnTo>
                <a:lnTo>
                  <a:pt x="4897273" y="990602"/>
                </a:lnTo>
                <a:lnTo>
                  <a:pt x="4894406" y="944170"/>
                </a:lnTo>
                <a:close/>
              </a:path>
              <a:path w="7648194" h="1466971">
                <a:moveTo>
                  <a:pt x="5099304" y="1127881"/>
                </a:moveTo>
                <a:lnTo>
                  <a:pt x="5097126" y="1123588"/>
                </a:lnTo>
                <a:lnTo>
                  <a:pt x="5090349" y="1115429"/>
                </a:lnTo>
                <a:lnTo>
                  <a:pt x="5080616" y="1106777"/>
                </a:lnTo>
                <a:lnTo>
                  <a:pt x="5047965" y="1099458"/>
                </a:lnTo>
                <a:lnTo>
                  <a:pt x="5058440" y="1106672"/>
                </a:lnTo>
                <a:lnTo>
                  <a:pt x="5068394" y="1114047"/>
                </a:lnTo>
                <a:lnTo>
                  <a:pt x="5077729" y="1121614"/>
                </a:lnTo>
                <a:lnTo>
                  <a:pt x="5085588" y="1128643"/>
                </a:lnTo>
                <a:lnTo>
                  <a:pt x="5100066" y="1128643"/>
                </a:lnTo>
                <a:lnTo>
                  <a:pt x="5099304" y="1127881"/>
                </a:lnTo>
                <a:close/>
              </a:path>
              <a:path w="7648194" h="1466971">
                <a:moveTo>
                  <a:pt x="5100066" y="1128643"/>
                </a:moveTo>
                <a:lnTo>
                  <a:pt x="5085588" y="1128643"/>
                </a:lnTo>
                <a:lnTo>
                  <a:pt x="5077729" y="1121614"/>
                </a:lnTo>
                <a:lnTo>
                  <a:pt x="5085639" y="1128763"/>
                </a:lnTo>
                <a:lnTo>
                  <a:pt x="5086350" y="1129405"/>
                </a:lnTo>
                <a:lnTo>
                  <a:pt x="5102930" y="1139336"/>
                </a:lnTo>
                <a:lnTo>
                  <a:pt x="5100066" y="1128643"/>
                </a:lnTo>
                <a:close/>
              </a:path>
              <a:path w="7648194" h="1466971">
                <a:moveTo>
                  <a:pt x="5068862" y="1097950"/>
                </a:moveTo>
                <a:lnTo>
                  <a:pt x="5056018" y="1089267"/>
                </a:lnTo>
                <a:lnTo>
                  <a:pt x="5043020" y="1081047"/>
                </a:lnTo>
                <a:lnTo>
                  <a:pt x="5030802" y="1073608"/>
                </a:lnTo>
                <a:lnTo>
                  <a:pt x="5020295" y="1067269"/>
                </a:lnTo>
                <a:lnTo>
                  <a:pt x="5012436" y="1062349"/>
                </a:lnTo>
                <a:lnTo>
                  <a:pt x="4991198" y="1064699"/>
                </a:lnTo>
                <a:lnTo>
                  <a:pt x="5002813" y="1071580"/>
                </a:lnTo>
                <a:lnTo>
                  <a:pt x="5014394" y="1078466"/>
                </a:lnTo>
                <a:lnTo>
                  <a:pt x="5025845" y="1085386"/>
                </a:lnTo>
                <a:lnTo>
                  <a:pt x="5037068" y="1092373"/>
                </a:lnTo>
                <a:lnTo>
                  <a:pt x="5047965" y="1099458"/>
                </a:lnTo>
                <a:lnTo>
                  <a:pt x="5080616" y="1106777"/>
                </a:lnTo>
                <a:lnTo>
                  <a:pt x="5068862" y="1097950"/>
                </a:lnTo>
                <a:close/>
              </a:path>
              <a:path w="7648194" h="1466971">
                <a:moveTo>
                  <a:pt x="5012436" y="1062349"/>
                </a:moveTo>
                <a:lnTo>
                  <a:pt x="5005421" y="1057997"/>
                </a:lnTo>
                <a:lnTo>
                  <a:pt x="4994772" y="1051511"/>
                </a:lnTo>
                <a:lnTo>
                  <a:pt x="4983774" y="1044840"/>
                </a:lnTo>
                <a:lnTo>
                  <a:pt x="4972615" y="1037980"/>
                </a:lnTo>
                <a:lnTo>
                  <a:pt x="4961484" y="1030924"/>
                </a:lnTo>
                <a:lnTo>
                  <a:pt x="4950569" y="1023667"/>
                </a:lnTo>
                <a:lnTo>
                  <a:pt x="4940057" y="1016202"/>
                </a:lnTo>
                <a:lnTo>
                  <a:pt x="4930137" y="1008524"/>
                </a:lnTo>
                <a:lnTo>
                  <a:pt x="4907280" y="1004437"/>
                </a:lnTo>
                <a:lnTo>
                  <a:pt x="4917173" y="1013998"/>
                </a:lnTo>
                <a:lnTo>
                  <a:pt x="4926286" y="1021732"/>
                </a:lnTo>
                <a:lnTo>
                  <a:pt x="4936049" y="1029250"/>
                </a:lnTo>
                <a:lnTo>
                  <a:pt x="4946364" y="1036583"/>
                </a:lnTo>
                <a:lnTo>
                  <a:pt x="4957134" y="1043763"/>
                </a:lnTo>
                <a:lnTo>
                  <a:pt x="4968262" y="1050822"/>
                </a:lnTo>
                <a:lnTo>
                  <a:pt x="4979649" y="1057790"/>
                </a:lnTo>
                <a:lnTo>
                  <a:pt x="4991198" y="1064699"/>
                </a:lnTo>
                <a:lnTo>
                  <a:pt x="5012436" y="1062349"/>
                </a:lnTo>
                <a:close/>
              </a:path>
              <a:path w="7648194" h="1466971">
                <a:moveTo>
                  <a:pt x="4920995" y="1000627"/>
                </a:moveTo>
                <a:lnTo>
                  <a:pt x="4919574" y="999055"/>
                </a:lnTo>
                <a:lnTo>
                  <a:pt x="4897273" y="990602"/>
                </a:lnTo>
                <a:lnTo>
                  <a:pt x="4899560" y="994450"/>
                </a:lnTo>
                <a:lnTo>
                  <a:pt x="4907280" y="1004437"/>
                </a:lnTo>
                <a:lnTo>
                  <a:pt x="4930137" y="1008524"/>
                </a:lnTo>
                <a:lnTo>
                  <a:pt x="4920995" y="1000627"/>
                </a:lnTo>
                <a:close/>
              </a:path>
              <a:path w="7648194" h="1466971">
                <a:moveTo>
                  <a:pt x="4911560" y="988844"/>
                </a:moveTo>
                <a:lnTo>
                  <a:pt x="4905143" y="978193"/>
                </a:lnTo>
                <a:lnTo>
                  <a:pt x="4900215" y="967159"/>
                </a:lnTo>
                <a:lnTo>
                  <a:pt x="4896672" y="955800"/>
                </a:lnTo>
                <a:lnTo>
                  <a:pt x="4894406" y="944170"/>
                </a:lnTo>
                <a:lnTo>
                  <a:pt x="4897273" y="990602"/>
                </a:lnTo>
                <a:lnTo>
                  <a:pt x="4919574" y="999055"/>
                </a:lnTo>
                <a:lnTo>
                  <a:pt x="4911560" y="988844"/>
                </a:lnTo>
                <a:close/>
              </a:path>
              <a:path w="7648194" h="1466971">
                <a:moveTo>
                  <a:pt x="4893286" y="920330"/>
                </a:moveTo>
                <a:lnTo>
                  <a:pt x="4894218" y="908232"/>
                </a:lnTo>
                <a:lnTo>
                  <a:pt x="4896004" y="896091"/>
                </a:lnTo>
                <a:lnTo>
                  <a:pt x="4898538" y="883963"/>
                </a:lnTo>
                <a:lnTo>
                  <a:pt x="4901714" y="871906"/>
                </a:lnTo>
                <a:lnTo>
                  <a:pt x="4890587" y="863666"/>
                </a:lnTo>
                <a:lnTo>
                  <a:pt x="4887871" y="873082"/>
                </a:lnTo>
                <a:lnTo>
                  <a:pt x="4893313" y="932328"/>
                </a:lnTo>
                <a:lnTo>
                  <a:pt x="4893286" y="920330"/>
                </a:lnTo>
                <a:close/>
              </a:path>
              <a:path w="7648194" h="1466971">
                <a:moveTo>
                  <a:pt x="4905425" y="859975"/>
                </a:moveTo>
                <a:lnTo>
                  <a:pt x="4909566" y="848227"/>
                </a:lnTo>
                <a:lnTo>
                  <a:pt x="4915481" y="837976"/>
                </a:lnTo>
                <a:lnTo>
                  <a:pt x="4923507" y="827838"/>
                </a:lnTo>
                <a:lnTo>
                  <a:pt x="4932842" y="819055"/>
                </a:lnTo>
                <a:lnTo>
                  <a:pt x="4943319" y="811535"/>
                </a:lnTo>
                <a:lnTo>
                  <a:pt x="4920776" y="812036"/>
                </a:lnTo>
                <a:lnTo>
                  <a:pt x="4911831" y="821095"/>
                </a:lnTo>
                <a:lnTo>
                  <a:pt x="4904230" y="831358"/>
                </a:lnTo>
                <a:lnTo>
                  <a:pt x="4898136" y="842893"/>
                </a:lnTo>
                <a:lnTo>
                  <a:pt x="4894536" y="852117"/>
                </a:lnTo>
                <a:lnTo>
                  <a:pt x="4890587" y="863666"/>
                </a:lnTo>
                <a:lnTo>
                  <a:pt x="4901714" y="871906"/>
                </a:lnTo>
                <a:lnTo>
                  <a:pt x="4905425" y="859975"/>
                </a:lnTo>
                <a:close/>
              </a:path>
              <a:path w="7648194" h="1466971">
                <a:moveTo>
                  <a:pt x="4943319" y="811535"/>
                </a:moveTo>
                <a:lnTo>
                  <a:pt x="4954772" y="805190"/>
                </a:lnTo>
                <a:lnTo>
                  <a:pt x="4967034" y="799929"/>
                </a:lnTo>
                <a:lnTo>
                  <a:pt x="4979939" y="795662"/>
                </a:lnTo>
                <a:lnTo>
                  <a:pt x="4942060" y="797267"/>
                </a:lnTo>
                <a:lnTo>
                  <a:pt x="4930906" y="804116"/>
                </a:lnTo>
                <a:lnTo>
                  <a:pt x="4920776" y="812036"/>
                </a:lnTo>
                <a:lnTo>
                  <a:pt x="4943319" y="811535"/>
                </a:lnTo>
                <a:close/>
              </a:path>
              <a:path w="7648194" h="1466971">
                <a:moveTo>
                  <a:pt x="4979939" y="795662"/>
                </a:moveTo>
                <a:lnTo>
                  <a:pt x="4993320" y="792299"/>
                </a:lnTo>
                <a:lnTo>
                  <a:pt x="5007011" y="789750"/>
                </a:lnTo>
                <a:lnTo>
                  <a:pt x="4954078" y="791423"/>
                </a:lnTo>
                <a:lnTo>
                  <a:pt x="4942060" y="797267"/>
                </a:lnTo>
                <a:lnTo>
                  <a:pt x="4979939" y="795662"/>
                </a:lnTo>
                <a:close/>
              </a:path>
              <a:path w="7648194" h="1466971">
                <a:moveTo>
                  <a:pt x="5007011" y="789750"/>
                </a:moveTo>
                <a:lnTo>
                  <a:pt x="5020846" y="787925"/>
                </a:lnTo>
                <a:lnTo>
                  <a:pt x="5034658" y="786733"/>
                </a:lnTo>
                <a:lnTo>
                  <a:pt x="5048281" y="786086"/>
                </a:lnTo>
                <a:lnTo>
                  <a:pt x="5061548" y="785892"/>
                </a:lnTo>
                <a:lnTo>
                  <a:pt x="4966798" y="786516"/>
                </a:lnTo>
                <a:lnTo>
                  <a:pt x="4954078" y="791423"/>
                </a:lnTo>
                <a:lnTo>
                  <a:pt x="5007011" y="789750"/>
                </a:lnTo>
                <a:close/>
              </a:path>
              <a:path w="7648194" h="1466971">
                <a:moveTo>
                  <a:pt x="5061548" y="785892"/>
                </a:moveTo>
                <a:lnTo>
                  <a:pt x="5164778" y="785601"/>
                </a:lnTo>
                <a:lnTo>
                  <a:pt x="5151167" y="782474"/>
                </a:lnTo>
                <a:lnTo>
                  <a:pt x="5137996" y="779874"/>
                </a:lnTo>
                <a:lnTo>
                  <a:pt x="4993708" y="779248"/>
                </a:lnTo>
                <a:lnTo>
                  <a:pt x="4980062" y="782480"/>
                </a:lnTo>
                <a:lnTo>
                  <a:pt x="4966798" y="786516"/>
                </a:lnTo>
                <a:lnTo>
                  <a:pt x="5061548" y="785892"/>
                </a:lnTo>
                <a:close/>
              </a:path>
              <a:path w="7648194" h="1466971">
                <a:moveTo>
                  <a:pt x="5125464" y="777784"/>
                </a:moveTo>
                <a:lnTo>
                  <a:pt x="5113770" y="776189"/>
                </a:lnTo>
                <a:lnTo>
                  <a:pt x="5007575" y="776752"/>
                </a:lnTo>
                <a:lnTo>
                  <a:pt x="4993708" y="779248"/>
                </a:lnTo>
                <a:lnTo>
                  <a:pt x="5137996" y="779874"/>
                </a:lnTo>
                <a:lnTo>
                  <a:pt x="5125464" y="777784"/>
                </a:lnTo>
                <a:close/>
              </a:path>
              <a:path w="7648194" h="1466971">
                <a:moveTo>
                  <a:pt x="5113770" y="776189"/>
                </a:moveTo>
                <a:lnTo>
                  <a:pt x="5103114" y="775075"/>
                </a:lnTo>
                <a:lnTo>
                  <a:pt x="5087112" y="773551"/>
                </a:lnTo>
                <a:lnTo>
                  <a:pt x="5035335" y="773705"/>
                </a:lnTo>
                <a:lnTo>
                  <a:pt x="5021505" y="774927"/>
                </a:lnTo>
                <a:lnTo>
                  <a:pt x="5007575" y="776752"/>
                </a:lnTo>
                <a:lnTo>
                  <a:pt x="5113770" y="776189"/>
                </a:lnTo>
                <a:close/>
              </a:path>
              <a:path w="7648194" h="1466971">
                <a:moveTo>
                  <a:pt x="5087112" y="773551"/>
                </a:moveTo>
                <a:lnTo>
                  <a:pt x="5086456" y="773512"/>
                </a:lnTo>
                <a:lnTo>
                  <a:pt x="5074626" y="772990"/>
                </a:lnTo>
                <a:lnTo>
                  <a:pt x="5048905" y="773019"/>
                </a:lnTo>
                <a:lnTo>
                  <a:pt x="5035335" y="773705"/>
                </a:lnTo>
                <a:lnTo>
                  <a:pt x="5087112" y="773551"/>
                </a:lnTo>
                <a:close/>
              </a:path>
              <a:path w="7648194" h="1466971">
                <a:moveTo>
                  <a:pt x="5071986" y="1212044"/>
                </a:moveTo>
                <a:lnTo>
                  <a:pt x="5065547" y="1210863"/>
                </a:lnTo>
                <a:lnTo>
                  <a:pt x="5057394" y="1210939"/>
                </a:lnTo>
                <a:lnTo>
                  <a:pt x="5050002" y="1209199"/>
                </a:lnTo>
                <a:lnTo>
                  <a:pt x="5044097" y="1209364"/>
                </a:lnTo>
                <a:lnTo>
                  <a:pt x="5026914" y="1210177"/>
                </a:lnTo>
                <a:lnTo>
                  <a:pt x="5027676" y="1210939"/>
                </a:lnTo>
                <a:lnTo>
                  <a:pt x="5030751" y="1214440"/>
                </a:lnTo>
                <a:lnTo>
                  <a:pt x="5071986" y="1212044"/>
                </a:lnTo>
                <a:close/>
              </a:path>
              <a:path w="7648194" h="1466971">
                <a:moveTo>
                  <a:pt x="5073663" y="1223131"/>
                </a:moveTo>
                <a:lnTo>
                  <a:pt x="5081032" y="1220102"/>
                </a:lnTo>
                <a:lnTo>
                  <a:pt x="5043036" y="1220367"/>
                </a:lnTo>
                <a:lnTo>
                  <a:pt x="5052362" y="1223131"/>
                </a:lnTo>
                <a:lnTo>
                  <a:pt x="5073663" y="1223131"/>
                </a:lnTo>
                <a:close/>
              </a:path>
              <a:path w="7648194" h="1466971">
                <a:moveTo>
                  <a:pt x="5081032" y="1220102"/>
                </a:moveTo>
                <a:lnTo>
                  <a:pt x="5087774" y="1215143"/>
                </a:lnTo>
                <a:lnTo>
                  <a:pt x="5093425" y="1208667"/>
                </a:lnTo>
                <a:lnTo>
                  <a:pt x="5071986" y="1212044"/>
                </a:lnTo>
                <a:lnTo>
                  <a:pt x="5030751" y="1214440"/>
                </a:lnTo>
                <a:lnTo>
                  <a:pt x="5043036" y="1220367"/>
                </a:lnTo>
                <a:lnTo>
                  <a:pt x="5081032" y="1220102"/>
                </a:lnTo>
                <a:close/>
              </a:path>
              <a:path w="7648194" h="1466971">
                <a:moveTo>
                  <a:pt x="5093425" y="1208667"/>
                </a:moveTo>
                <a:lnTo>
                  <a:pt x="5097991" y="1200894"/>
                </a:lnTo>
                <a:lnTo>
                  <a:pt x="5085588" y="1197985"/>
                </a:lnTo>
                <a:lnTo>
                  <a:pt x="5084064" y="1200271"/>
                </a:lnTo>
                <a:lnTo>
                  <a:pt x="5082540" y="1203319"/>
                </a:lnTo>
                <a:lnTo>
                  <a:pt x="5078730" y="1206367"/>
                </a:lnTo>
                <a:lnTo>
                  <a:pt x="5071986" y="1212044"/>
                </a:lnTo>
                <a:lnTo>
                  <a:pt x="5093425" y="1208667"/>
                </a:lnTo>
                <a:close/>
              </a:path>
              <a:path w="7648194" h="1466971">
                <a:moveTo>
                  <a:pt x="5101478" y="1192044"/>
                </a:moveTo>
                <a:lnTo>
                  <a:pt x="5089398" y="1188079"/>
                </a:lnTo>
                <a:lnTo>
                  <a:pt x="5087874" y="1191889"/>
                </a:lnTo>
                <a:lnTo>
                  <a:pt x="5087112" y="1194937"/>
                </a:lnTo>
                <a:lnTo>
                  <a:pt x="5085588" y="1197985"/>
                </a:lnTo>
                <a:lnTo>
                  <a:pt x="5097991" y="1200894"/>
                </a:lnTo>
                <a:lnTo>
                  <a:pt x="5101478" y="1192044"/>
                </a:lnTo>
                <a:close/>
              </a:path>
              <a:path w="7648194" h="1466971">
                <a:moveTo>
                  <a:pt x="5103892" y="1182336"/>
                </a:moveTo>
                <a:lnTo>
                  <a:pt x="5105238" y="1171992"/>
                </a:lnTo>
                <a:lnTo>
                  <a:pt x="5105522" y="1161230"/>
                </a:lnTo>
                <a:lnTo>
                  <a:pt x="5104751" y="1150272"/>
                </a:lnTo>
                <a:lnTo>
                  <a:pt x="5091649" y="1150429"/>
                </a:lnTo>
                <a:lnTo>
                  <a:pt x="5092210" y="1163010"/>
                </a:lnTo>
                <a:lnTo>
                  <a:pt x="5091353" y="1175620"/>
                </a:lnTo>
                <a:lnTo>
                  <a:pt x="5089398" y="1188079"/>
                </a:lnTo>
                <a:lnTo>
                  <a:pt x="5101478" y="1192044"/>
                </a:lnTo>
                <a:lnTo>
                  <a:pt x="5103892" y="1182336"/>
                </a:lnTo>
                <a:close/>
              </a:path>
              <a:path w="7648194" h="1466971">
                <a:moveTo>
                  <a:pt x="5104751" y="1150272"/>
                </a:moveTo>
                <a:lnTo>
                  <a:pt x="5102930" y="1139336"/>
                </a:lnTo>
                <a:lnTo>
                  <a:pt x="5086350" y="1129405"/>
                </a:lnTo>
                <a:lnTo>
                  <a:pt x="5087874" y="1133215"/>
                </a:lnTo>
                <a:lnTo>
                  <a:pt x="5089349" y="1138058"/>
                </a:lnTo>
                <a:lnTo>
                  <a:pt x="5091649" y="1150429"/>
                </a:lnTo>
                <a:lnTo>
                  <a:pt x="5104751" y="1150272"/>
                </a:lnTo>
                <a:close/>
              </a:path>
              <a:path w="7648194" h="1466971">
                <a:moveTo>
                  <a:pt x="5044097" y="1209364"/>
                </a:moveTo>
                <a:lnTo>
                  <a:pt x="5038344" y="1204081"/>
                </a:lnTo>
                <a:lnTo>
                  <a:pt x="5024628" y="1206367"/>
                </a:lnTo>
                <a:lnTo>
                  <a:pt x="5025390" y="1207129"/>
                </a:lnTo>
                <a:lnTo>
                  <a:pt x="5026914" y="1210177"/>
                </a:lnTo>
                <a:lnTo>
                  <a:pt x="5044097" y="1209364"/>
                </a:lnTo>
                <a:close/>
              </a:path>
              <a:path w="7648194" h="1466971">
                <a:moveTo>
                  <a:pt x="5038344" y="1204081"/>
                </a:moveTo>
                <a:lnTo>
                  <a:pt x="5037582" y="1202557"/>
                </a:lnTo>
                <a:lnTo>
                  <a:pt x="5036058" y="1199509"/>
                </a:lnTo>
                <a:lnTo>
                  <a:pt x="5023866" y="1202557"/>
                </a:lnTo>
                <a:lnTo>
                  <a:pt x="5024628" y="1206367"/>
                </a:lnTo>
                <a:lnTo>
                  <a:pt x="5038344" y="1204081"/>
                </a:lnTo>
                <a:close/>
              </a:path>
              <a:path w="7648194" h="1466971">
                <a:moveTo>
                  <a:pt x="5036058" y="1199509"/>
                </a:moveTo>
                <a:lnTo>
                  <a:pt x="5036058" y="1196461"/>
                </a:lnTo>
                <a:lnTo>
                  <a:pt x="5035295" y="1192651"/>
                </a:lnTo>
                <a:lnTo>
                  <a:pt x="5022342" y="1193413"/>
                </a:lnTo>
                <a:lnTo>
                  <a:pt x="5023866" y="1202557"/>
                </a:lnTo>
                <a:lnTo>
                  <a:pt x="5036058" y="1199509"/>
                </a:lnTo>
                <a:close/>
              </a:path>
              <a:path w="7648194" h="1466971">
                <a:moveTo>
                  <a:pt x="5044440" y="1110355"/>
                </a:moveTo>
                <a:lnTo>
                  <a:pt x="5044440" y="1108831"/>
                </a:lnTo>
                <a:lnTo>
                  <a:pt x="5041392" y="1104259"/>
                </a:lnTo>
                <a:lnTo>
                  <a:pt x="5031486" y="1108831"/>
                </a:lnTo>
                <a:lnTo>
                  <a:pt x="5036820" y="1115689"/>
                </a:lnTo>
                <a:lnTo>
                  <a:pt x="5036058" y="1170553"/>
                </a:lnTo>
                <a:lnTo>
                  <a:pt x="5044440" y="1110355"/>
                </a:lnTo>
                <a:close/>
              </a:path>
              <a:path w="7648194" h="1466971">
                <a:moveTo>
                  <a:pt x="5087874" y="1133215"/>
                </a:moveTo>
                <a:lnTo>
                  <a:pt x="5086350" y="1129405"/>
                </a:lnTo>
                <a:lnTo>
                  <a:pt x="5085639" y="1128763"/>
                </a:lnTo>
                <a:lnTo>
                  <a:pt x="5087874" y="1133977"/>
                </a:lnTo>
                <a:lnTo>
                  <a:pt x="5087874" y="1133215"/>
                </a:lnTo>
                <a:close/>
              </a:path>
              <a:path w="7648194" h="1466971">
                <a:moveTo>
                  <a:pt x="4880284" y="924850"/>
                </a:moveTo>
                <a:lnTo>
                  <a:pt x="4880688" y="937171"/>
                </a:lnTo>
                <a:lnTo>
                  <a:pt x="4882107" y="949318"/>
                </a:lnTo>
                <a:lnTo>
                  <a:pt x="4897273" y="990602"/>
                </a:lnTo>
                <a:lnTo>
                  <a:pt x="4880284" y="924850"/>
                </a:lnTo>
                <a:close/>
              </a:path>
              <a:path w="7648194" h="1466971">
                <a:moveTo>
                  <a:pt x="4209288" y="786505"/>
                </a:moveTo>
                <a:lnTo>
                  <a:pt x="4247388" y="783457"/>
                </a:lnTo>
                <a:lnTo>
                  <a:pt x="4177283" y="785743"/>
                </a:lnTo>
                <a:lnTo>
                  <a:pt x="4176706" y="790495"/>
                </a:lnTo>
                <a:lnTo>
                  <a:pt x="4209288" y="786505"/>
                </a:lnTo>
                <a:close/>
              </a:path>
              <a:path w="7648194" h="1466971">
                <a:moveTo>
                  <a:pt x="5291264" y="820127"/>
                </a:moveTo>
                <a:lnTo>
                  <a:pt x="5285232" y="855847"/>
                </a:lnTo>
                <a:lnTo>
                  <a:pt x="5281368" y="849113"/>
                </a:lnTo>
                <a:lnTo>
                  <a:pt x="5291264" y="820127"/>
                </a:lnTo>
                <a:lnTo>
                  <a:pt x="5292090" y="813937"/>
                </a:lnTo>
                <a:lnTo>
                  <a:pt x="5466588" y="829177"/>
                </a:lnTo>
                <a:lnTo>
                  <a:pt x="5286756" y="806317"/>
                </a:lnTo>
                <a:lnTo>
                  <a:pt x="5279898" y="808603"/>
                </a:lnTo>
                <a:lnTo>
                  <a:pt x="5279136" y="811651"/>
                </a:lnTo>
                <a:lnTo>
                  <a:pt x="5284470" y="819271"/>
                </a:lnTo>
                <a:lnTo>
                  <a:pt x="5275265" y="841166"/>
                </a:lnTo>
                <a:lnTo>
                  <a:pt x="5273040" y="858133"/>
                </a:lnTo>
                <a:lnTo>
                  <a:pt x="5285994" y="859657"/>
                </a:lnTo>
                <a:lnTo>
                  <a:pt x="5291264" y="820127"/>
                </a:lnTo>
                <a:close/>
              </a:path>
              <a:path w="7648194" h="1466971">
                <a:moveTo>
                  <a:pt x="5469636" y="829939"/>
                </a:moveTo>
                <a:lnTo>
                  <a:pt x="5375148" y="830701"/>
                </a:lnTo>
                <a:lnTo>
                  <a:pt x="5392978" y="832987"/>
                </a:lnTo>
                <a:lnTo>
                  <a:pt x="5422696" y="836797"/>
                </a:lnTo>
                <a:lnTo>
                  <a:pt x="5458135" y="841340"/>
                </a:lnTo>
                <a:lnTo>
                  <a:pt x="5458038" y="842131"/>
                </a:lnTo>
                <a:lnTo>
                  <a:pt x="5471263" y="842131"/>
                </a:lnTo>
                <a:lnTo>
                  <a:pt x="5471361" y="841340"/>
                </a:lnTo>
                <a:lnTo>
                  <a:pt x="5471921" y="836797"/>
                </a:lnTo>
                <a:lnTo>
                  <a:pt x="5472683" y="832987"/>
                </a:lnTo>
                <a:lnTo>
                  <a:pt x="5470398" y="830701"/>
                </a:lnTo>
              </a:path>
              <a:path w="7648194" h="1466971">
                <a:moveTo>
                  <a:pt x="5458038" y="842131"/>
                </a:moveTo>
                <a:lnTo>
                  <a:pt x="5451812" y="893185"/>
                </a:lnTo>
                <a:lnTo>
                  <a:pt x="5452871" y="893185"/>
                </a:lnTo>
                <a:lnTo>
                  <a:pt x="5464302" y="842131"/>
                </a:lnTo>
              </a:path>
              <a:path w="7648194" h="1466971">
                <a:moveTo>
                  <a:pt x="5464302" y="842131"/>
                </a:moveTo>
                <a:lnTo>
                  <a:pt x="5465277" y="879176"/>
                </a:lnTo>
                <a:lnTo>
                  <a:pt x="5465304" y="880199"/>
                </a:lnTo>
                <a:lnTo>
                  <a:pt x="5452871" y="893185"/>
                </a:lnTo>
                <a:lnTo>
                  <a:pt x="5464960" y="893185"/>
                </a:lnTo>
                <a:lnTo>
                  <a:pt x="5466563" y="880199"/>
                </a:lnTo>
                <a:lnTo>
                  <a:pt x="5466690" y="879176"/>
                </a:lnTo>
                <a:lnTo>
                  <a:pt x="5471263" y="842131"/>
                </a:lnTo>
              </a:path>
              <a:path w="7648194" h="1466971">
                <a:moveTo>
                  <a:pt x="5451812" y="893185"/>
                </a:moveTo>
                <a:lnTo>
                  <a:pt x="5451348" y="896995"/>
                </a:lnTo>
                <a:lnTo>
                  <a:pt x="5464302" y="898519"/>
                </a:lnTo>
                <a:lnTo>
                  <a:pt x="5464490" y="896995"/>
                </a:lnTo>
                <a:lnTo>
                  <a:pt x="5464960" y="893185"/>
                </a:lnTo>
              </a:path>
              <a:path w="7648194" h="1466971">
                <a:moveTo>
                  <a:pt x="5469636" y="829939"/>
                </a:moveTo>
                <a:lnTo>
                  <a:pt x="5466588" y="829177"/>
                </a:lnTo>
                <a:lnTo>
                  <a:pt x="5292090" y="813937"/>
                </a:lnTo>
                <a:lnTo>
                  <a:pt x="5291264" y="820127"/>
                </a:lnTo>
                <a:lnTo>
                  <a:pt x="5375148" y="830701"/>
                </a:lnTo>
                <a:lnTo>
                  <a:pt x="5469636" y="829939"/>
                </a:lnTo>
                <a:close/>
              </a:path>
              <a:path w="7648194" h="1466971">
                <a:moveTo>
                  <a:pt x="5846652" y="894063"/>
                </a:moveTo>
                <a:lnTo>
                  <a:pt x="5838444" y="945763"/>
                </a:lnTo>
                <a:lnTo>
                  <a:pt x="5829916" y="929985"/>
                </a:lnTo>
                <a:lnTo>
                  <a:pt x="5846652" y="894063"/>
                </a:lnTo>
                <a:lnTo>
                  <a:pt x="5847588" y="887089"/>
                </a:lnTo>
                <a:lnTo>
                  <a:pt x="5992368" y="900043"/>
                </a:lnTo>
                <a:lnTo>
                  <a:pt x="5841492" y="880231"/>
                </a:lnTo>
                <a:lnTo>
                  <a:pt x="5835395" y="882517"/>
                </a:lnTo>
                <a:lnTo>
                  <a:pt x="5834634" y="885565"/>
                </a:lnTo>
                <a:lnTo>
                  <a:pt x="5839968" y="893185"/>
                </a:lnTo>
                <a:lnTo>
                  <a:pt x="5829311" y="929214"/>
                </a:lnTo>
                <a:lnTo>
                  <a:pt x="5827014" y="948049"/>
                </a:lnTo>
                <a:lnTo>
                  <a:pt x="5839206" y="949573"/>
                </a:lnTo>
                <a:lnTo>
                  <a:pt x="5846652" y="894063"/>
                </a:lnTo>
                <a:close/>
              </a:path>
              <a:path w="7648194" h="1466971">
                <a:moveTo>
                  <a:pt x="6070092" y="1143121"/>
                </a:moveTo>
                <a:lnTo>
                  <a:pt x="6098260" y="925186"/>
                </a:lnTo>
                <a:lnTo>
                  <a:pt x="6091427" y="924427"/>
                </a:lnTo>
                <a:lnTo>
                  <a:pt x="6099047" y="919093"/>
                </a:lnTo>
                <a:lnTo>
                  <a:pt x="6098260" y="925186"/>
                </a:lnTo>
                <a:lnTo>
                  <a:pt x="6168390" y="920617"/>
                </a:lnTo>
                <a:lnTo>
                  <a:pt x="6086094" y="917569"/>
                </a:lnTo>
                <a:lnTo>
                  <a:pt x="6061058" y="1111263"/>
                </a:lnTo>
                <a:lnTo>
                  <a:pt x="6070092" y="1140835"/>
                </a:lnTo>
                <a:lnTo>
                  <a:pt x="6057138" y="1141597"/>
                </a:lnTo>
                <a:lnTo>
                  <a:pt x="5990844" y="912235"/>
                </a:lnTo>
                <a:lnTo>
                  <a:pt x="5985510" y="907663"/>
                </a:lnTo>
                <a:lnTo>
                  <a:pt x="5997701" y="903853"/>
                </a:lnTo>
                <a:lnTo>
                  <a:pt x="5996940" y="901567"/>
                </a:lnTo>
                <a:lnTo>
                  <a:pt x="5915406" y="903091"/>
                </a:lnTo>
                <a:lnTo>
                  <a:pt x="5986755" y="911739"/>
                </a:lnTo>
                <a:lnTo>
                  <a:pt x="6057899" y="1144645"/>
                </a:lnTo>
                <a:lnTo>
                  <a:pt x="6070092" y="1143121"/>
                </a:lnTo>
                <a:close/>
              </a:path>
              <a:path w="7648194" h="1466971">
                <a:moveTo>
                  <a:pt x="5996940" y="901567"/>
                </a:moveTo>
                <a:lnTo>
                  <a:pt x="5992368" y="900043"/>
                </a:lnTo>
                <a:lnTo>
                  <a:pt x="5847588" y="887089"/>
                </a:lnTo>
                <a:lnTo>
                  <a:pt x="5846652" y="894063"/>
                </a:lnTo>
                <a:lnTo>
                  <a:pt x="5915406" y="903091"/>
                </a:lnTo>
                <a:lnTo>
                  <a:pt x="5996940" y="901567"/>
                </a:lnTo>
                <a:close/>
              </a:path>
              <a:path w="7648194" h="1466971">
                <a:moveTo>
                  <a:pt x="6067044" y="1148455"/>
                </a:moveTo>
                <a:lnTo>
                  <a:pt x="6070092" y="1146169"/>
                </a:lnTo>
                <a:lnTo>
                  <a:pt x="6070092" y="1143121"/>
                </a:lnTo>
                <a:lnTo>
                  <a:pt x="6057899" y="1144645"/>
                </a:lnTo>
                <a:lnTo>
                  <a:pt x="6058662" y="1147693"/>
                </a:lnTo>
                <a:lnTo>
                  <a:pt x="6060947" y="1149217"/>
                </a:lnTo>
                <a:lnTo>
                  <a:pt x="6063995" y="1149217"/>
                </a:lnTo>
                <a:lnTo>
                  <a:pt x="6067044" y="1148455"/>
                </a:lnTo>
                <a:close/>
              </a:path>
              <a:path w="7648194" h="1466971">
                <a:moveTo>
                  <a:pt x="6061058" y="1111263"/>
                </a:moveTo>
                <a:lnTo>
                  <a:pt x="5997701" y="903853"/>
                </a:lnTo>
                <a:lnTo>
                  <a:pt x="5985510" y="907663"/>
                </a:lnTo>
                <a:lnTo>
                  <a:pt x="5990844" y="912235"/>
                </a:lnTo>
                <a:lnTo>
                  <a:pt x="6057138" y="1141597"/>
                </a:lnTo>
                <a:lnTo>
                  <a:pt x="6061058" y="1111263"/>
                </a:lnTo>
                <a:close/>
              </a:path>
              <a:path w="7648194" h="1466971">
                <a:moveTo>
                  <a:pt x="6249162" y="932047"/>
                </a:moveTo>
                <a:lnTo>
                  <a:pt x="6246875" y="928999"/>
                </a:lnTo>
                <a:lnTo>
                  <a:pt x="6243827" y="928237"/>
                </a:lnTo>
                <a:lnTo>
                  <a:pt x="6236970" y="933571"/>
                </a:lnTo>
                <a:lnTo>
                  <a:pt x="6249162" y="932047"/>
                </a:lnTo>
                <a:close/>
              </a:path>
              <a:path w="7648194" h="1466971">
                <a:moveTo>
                  <a:pt x="6092951" y="912235"/>
                </a:moveTo>
                <a:lnTo>
                  <a:pt x="6089142" y="911473"/>
                </a:lnTo>
                <a:lnTo>
                  <a:pt x="6086094" y="913759"/>
                </a:lnTo>
                <a:lnTo>
                  <a:pt x="6086094" y="917569"/>
                </a:lnTo>
                <a:lnTo>
                  <a:pt x="6168390" y="920617"/>
                </a:lnTo>
                <a:lnTo>
                  <a:pt x="6092951" y="912235"/>
                </a:lnTo>
                <a:close/>
              </a:path>
              <a:path w="7648194" h="1466971">
                <a:moveTo>
                  <a:pt x="5834634" y="954907"/>
                </a:moveTo>
                <a:lnTo>
                  <a:pt x="5836920" y="954145"/>
                </a:lnTo>
                <a:lnTo>
                  <a:pt x="5839206" y="949573"/>
                </a:lnTo>
                <a:lnTo>
                  <a:pt x="5827014" y="951859"/>
                </a:lnTo>
                <a:lnTo>
                  <a:pt x="5828538" y="954145"/>
                </a:lnTo>
                <a:lnTo>
                  <a:pt x="5831586" y="955669"/>
                </a:lnTo>
                <a:lnTo>
                  <a:pt x="5834634" y="954907"/>
                </a:lnTo>
                <a:close/>
              </a:path>
              <a:path w="7648194" h="1466971">
                <a:moveTo>
                  <a:pt x="5839206" y="949573"/>
                </a:moveTo>
                <a:lnTo>
                  <a:pt x="5827014" y="948049"/>
                </a:lnTo>
                <a:lnTo>
                  <a:pt x="5829311" y="929214"/>
                </a:lnTo>
                <a:lnTo>
                  <a:pt x="5818405" y="915332"/>
                </a:lnTo>
                <a:lnTo>
                  <a:pt x="5804218" y="901846"/>
                </a:lnTo>
                <a:lnTo>
                  <a:pt x="5787665" y="889571"/>
                </a:lnTo>
                <a:lnTo>
                  <a:pt x="5742403" y="880272"/>
                </a:lnTo>
                <a:lnTo>
                  <a:pt x="5761695" y="889367"/>
                </a:lnTo>
                <a:lnTo>
                  <a:pt x="5779309" y="899653"/>
                </a:lnTo>
                <a:lnTo>
                  <a:pt x="5794945" y="911087"/>
                </a:lnTo>
                <a:lnTo>
                  <a:pt x="5808307" y="923627"/>
                </a:lnTo>
                <a:lnTo>
                  <a:pt x="5819095" y="937232"/>
                </a:lnTo>
                <a:lnTo>
                  <a:pt x="5827014" y="951859"/>
                </a:lnTo>
                <a:lnTo>
                  <a:pt x="5839206" y="949573"/>
                </a:lnTo>
                <a:close/>
              </a:path>
              <a:path w="7648194" h="1466971">
                <a:moveTo>
                  <a:pt x="5769054" y="878551"/>
                </a:moveTo>
                <a:lnTo>
                  <a:pt x="5748694" y="868828"/>
                </a:lnTo>
                <a:lnTo>
                  <a:pt x="5677428" y="860553"/>
                </a:lnTo>
                <a:lnTo>
                  <a:pt x="5699971" y="865823"/>
                </a:lnTo>
                <a:lnTo>
                  <a:pt x="5721729" y="872410"/>
                </a:lnTo>
                <a:lnTo>
                  <a:pt x="5742403" y="880272"/>
                </a:lnTo>
                <a:lnTo>
                  <a:pt x="5787665" y="889571"/>
                </a:lnTo>
                <a:lnTo>
                  <a:pt x="5769054" y="878551"/>
                </a:lnTo>
                <a:close/>
              </a:path>
              <a:path w="7648194" h="1466971">
                <a:moveTo>
                  <a:pt x="5726893" y="860447"/>
                </a:moveTo>
                <a:lnTo>
                  <a:pt x="5703960" y="853449"/>
                </a:lnTo>
                <a:lnTo>
                  <a:pt x="5631176" y="854133"/>
                </a:lnTo>
                <a:lnTo>
                  <a:pt x="5654397" y="856642"/>
                </a:lnTo>
                <a:lnTo>
                  <a:pt x="5677428" y="860553"/>
                </a:lnTo>
                <a:lnTo>
                  <a:pt x="5748694" y="868828"/>
                </a:lnTo>
                <a:lnTo>
                  <a:pt x="5726893" y="860447"/>
                </a:lnTo>
                <a:close/>
              </a:path>
              <a:path w="7648194" h="1466971">
                <a:moveTo>
                  <a:pt x="5703960" y="853449"/>
                </a:moveTo>
                <a:lnTo>
                  <a:pt x="5680205" y="847879"/>
                </a:lnTo>
                <a:lnTo>
                  <a:pt x="5655935" y="843779"/>
                </a:lnTo>
                <a:lnTo>
                  <a:pt x="5631460" y="841193"/>
                </a:lnTo>
                <a:lnTo>
                  <a:pt x="5607087" y="840164"/>
                </a:lnTo>
                <a:lnTo>
                  <a:pt x="5583127" y="840736"/>
                </a:lnTo>
                <a:lnTo>
                  <a:pt x="5559888" y="842952"/>
                </a:lnTo>
                <a:lnTo>
                  <a:pt x="5537677" y="846854"/>
                </a:lnTo>
                <a:lnTo>
                  <a:pt x="5516805" y="852487"/>
                </a:lnTo>
                <a:lnTo>
                  <a:pt x="5608062" y="853067"/>
                </a:lnTo>
                <a:lnTo>
                  <a:pt x="5631176" y="854133"/>
                </a:lnTo>
                <a:lnTo>
                  <a:pt x="5703960" y="853449"/>
                </a:lnTo>
                <a:close/>
              </a:path>
              <a:path w="7648194" h="1466971">
                <a:moveTo>
                  <a:pt x="5460492" y="903853"/>
                </a:moveTo>
                <a:lnTo>
                  <a:pt x="5462778" y="901567"/>
                </a:lnTo>
                <a:lnTo>
                  <a:pt x="5464302" y="898519"/>
                </a:lnTo>
                <a:lnTo>
                  <a:pt x="5450586" y="899281"/>
                </a:lnTo>
                <a:lnTo>
                  <a:pt x="5452110" y="902329"/>
                </a:lnTo>
                <a:lnTo>
                  <a:pt x="5455158" y="903091"/>
                </a:lnTo>
                <a:lnTo>
                  <a:pt x="5457444" y="904615"/>
                </a:lnTo>
                <a:lnTo>
                  <a:pt x="5460492" y="903853"/>
                </a:lnTo>
                <a:close/>
              </a:path>
              <a:path w="7648194" h="1466971">
                <a:moveTo>
                  <a:pt x="5474306" y="889567"/>
                </a:moveTo>
                <a:lnTo>
                  <a:pt x="5488325" y="879348"/>
                </a:lnTo>
                <a:lnTo>
                  <a:pt x="5466690" y="879176"/>
                </a:lnTo>
                <a:lnTo>
                  <a:pt x="5464302" y="898519"/>
                </a:lnTo>
                <a:lnTo>
                  <a:pt x="5462778" y="901567"/>
                </a:lnTo>
                <a:lnTo>
                  <a:pt x="5474306" y="889567"/>
                </a:lnTo>
                <a:close/>
              </a:path>
              <a:path w="7648194" h="1466971">
                <a:moveTo>
                  <a:pt x="5504537" y="870867"/>
                </a:moveTo>
                <a:lnTo>
                  <a:pt x="5522644" y="864083"/>
                </a:lnTo>
                <a:lnTo>
                  <a:pt x="5542348" y="858953"/>
                </a:lnTo>
                <a:lnTo>
                  <a:pt x="5497580" y="859893"/>
                </a:lnTo>
                <a:lnTo>
                  <a:pt x="5480310" y="869116"/>
                </a:lnTo>
                <a:lnTo>
                  <a:pt x="5466690" y="879176"/>
                </a:lnTo>
                <a:lnTo>
                  <a:pt x="5488325" y="879348"/>
                </a:lnTo>
                <a:lnTo>
                  <a:pt x="5504537" y="870867"/>
                </a:lnTo>
                <a:close/>
              </a:path>
              <a:path w="7648194" h="1466971">
                <a:moveTo>
                  <a:pt x="5542348" y="858953"/>
                </a:moveTo>
                <a:lnTo>
                  <a:pt x="5563350" y="855435"/>
                </a:lnTo>
                <a:lnTo>
                  <a:pt x="5585355" y="853487"/>
                </a:lnTo>
                <a:lnTo>
                  <a:pt x="5608062" y="853067"/>
                </a:lnTo>
                <a:lnTo>
                  <a:pt x="5516805" y="852487"/>
                </a:lnTo>
                <a:lnTo>
                  <a:pt x="5497580" y="859893"/>
                </a:lnTo>
                <a:lnTo>
                  <a:pt x="5542348" y="858953"/>
                </a:lnTo>
                <a:close/>
              </a:path>
              <a:path w="7648194" h="1466971">
                <a:moveTo>
                  <a:pt x="5285994" y="862705"/>
                </a:moveTo>
                <a:lnTo>
                  <a:pt x="5285994" y="859657"/>
                </a:lnTo>
                <a:lnTo>
                  <a:pt x="5273040" y="858133"/>
                </a:lnTo>
                <a:lnTo>
                  <a:pt x="5273802" y="861943"/>
                </a:lnTo>
                <a:lnTo>
                  <a:pt x="5275326" y="864991"/>
                </a:lnTo>
                <a:lnTo>
                  <a:pt x="5283708" y="864991"/>
                </a:lnTo>
                <a:lnTo>
                  <a:pt x="5285994" y="862705"/>
                </a:lnTo>
                <a:close/>
              </a:path>
              <a:path w="7648194" h="1466971">
                <a:moveTo>
                  <a:pt x="5273040" y="858133"/>
                </a:moveTo>
                <a:lnTo>
                  <a:pt x="5275265" y="841166"/>
                </a:lnTo>
                <a:lnTo>
                  <a:pt x="5259514" y="843709"/>
                </a:lnTo>
                <a:lnTo>
                  <a:pt x="5267508" y="852460"/>
                </a:lnTo>
                <a:lnTo>
                  <a:pt x="5273802" y="861943"/>
                </a:lnTo>
                <a:lnTo>
                  <a:pt x="5273040" y="858133"/>
                </a:lnTo>
                <a:close/>
              </a:path>
              <a:path w="7648194" h="1466971">
                <a:moveTo>
                  <a:pt x="5275265" y="841166"/>
                </a:moveTo>
                <a:lnTo>
                  <a:pt x="5265663" y="831356"/>
                </a:lnTo>
                <a:lnTo>
                  <a:pt x="5255687" y="823478"/>
                </a:lnTo>
                <a:lnTo>
                  <a:pt x="5244560" y="816247"/>
                </a:lnTo>
                <a:lnTo>
                  <a:pt x="5201593" y="810261"/>
                </a:lnTo>
                <a:lnTo>
                  <a:pt x="5214850" y="815640"/>
                </a:lnTo>
                <a:lnTo>
                  <a:pt x="5227486" y="821655"/>
                </a:lnTo>
                <a:lnTo>
                  <a:pt x="5239287" y="828325"/>
                </a:lnTo>
                <a:lnTo>
                  <a:pt x="5250035" y="835670"/>
                </a:lnTo>
                <a:lnTo>
                  <a:pt x="5259514" y="843709"/>
                </a:lnTo>
                <a:lnTo>
                  <a:pt x="5275265" y="841166"/>
                </a:lnTo>
                <a:close/>
              </a:path>
              <a:path w="7648194" h="1466971">
                <a:moveTo>
                  <a:pt x="5232482" y="809648"/>
                </a:moveTo>
                <a:lnTo>
                  <a:pt x="5219651" y="803666"/>
                </a:lnTo>
                <a:lnTo>
                  <a:pt x="5206267" y="798285"/>
                </a:lnTo>
                <a:lnTo>
                  <a:pt x="5146689" y="794724"/>
                </a:lnTo>
                <a:lnTo>
                  <a:pt x="5160264" y="797749"/>
                </a:lnTo>
                <a:lnTo>
                  <a:pt x="5174084" y="801335"/>
                </a:lnTo>
                <a:lnTo>
                  <a:pt x="5187932" y="805499"/>
                </a:lnTo>
                <a:lnTo>
                  <a:pt x="5201593" y="810261"/>
                </a:lnTo>
                <a:lnTo>
                  <a:pt x="5244560" y="816247"/>
                </a:lnTo>
                <a:lnTo>
                  <a:pt x="5232482" y="809648"/>
                </a:lnTo>
                <a:close/>
              </a:path>
              <a:path w="7648194" h="1466971">
                <a:moveTo>
                  <a:pt x="5192527" y="793491"/>
                </a:moveTo>
                <a:lnTo>
                  <a:pt x="5178631" y="789268"/>
                </a:lnTo>
                <a:lnTo>
                  <a:pt x="5121137" y="790274"/>
                </a:lnTo>
                <a:lnTo>
                  <a:pt x="5133574" y="792238"/>
                </a:lnTo>
                <a:lnTo>
                  <a:pt x="5146689" y="794724"/>
                </a:lnTo>
                <a:lnTo>
                  <a:pt x="5206267" y="798285"/>
                </a:lnTo>
                <a:lnTo>
                  <a:pt x="5192527" y="793491"/>
                </a:lnTo>
                <a:close/>
              </a:path>
              <a:path w="7648194" h="1466971">
                <a:moveTo>
                  <a:pt x="5178631" y="789268"/>
                </a:moveTo>
                <a:lnTo>
                  <a:pt x="5164778" y="785601"/>
                </a:lnTo>
                <a:lnTo>
                  <a:pt x="5074293" y="786062"/>
                </a:lnTo>
                <a:lnTo>
                  <a:pt x="5086350" y="786505"/>
                </a:lnTo>
                <a:lnTo>
                  <a:pt x="5101590" y="788029"/>
                </a:lnTo>
                <a:lnTo>
                  <a:pt x="5109594" y="788813"/>
                </a:lnTo>
                <a:lnTo>
                  <a:pt x="5121137" y="790274"/>
                </a:lnTo>
                <a:lnTo>
                  <a:pt x="5178631" y="789268"/>
                </a:lnTo>
                <a:close/>
              </a:path>
              <a:path w="7648194" h="1466971">
                <a:moveTo>
                  <a:pt x="4165091" y="847465"/>
                </a:moveTo>
                <a:lnTo>
                  <a:pt x="4168140" y="846703"/>
                </a:lnTo>
                <a:lnTo>
                  <a:pt x="4170426" y="842131"/>
                </a:lnTo>
                <a:lnTo>
                  <a:pt x="4169664" y="837559"/>
                </a:lnTo>
                <a:lnTo>
                  <a:pt x="4171950" y="791077"/>
                </a:lnTo>
                <a:lnTo>
                  <a:pt x="4165091" y="783457"/>
                </a:lnTo>
                <a:lnTo>
                  <a:pt x="4159657" y="824214"/>
                </a:lnTo>
                <a:lnTo>
                  <a:pt x="4165506" y="831133"/>
                </a:lnTo>
                <a:lnTo>
                  <a:pt x="4157471" y="840607"/>
                </a:lnTo>
                <a:lnTo>
                  <a:pt x="4158233" y="844417"/>
                </a:lnTo>
                <a:lnTo>
                  <a:pt x="4159757" y="846703"/>
                </a:lnTo>
                <a:lnTo>
                  <a:pt x="4162805" y="848227"/>
                </a:lnTo>
                <a:lnTo>
                  <a:pt x="4165091" y="847465"/>
                </a:lnTo>
                <a:close/>
              </a:path>
              <a:path w="7648194" h="1466971">
                <a:moveTo>
                  <a:pt x="4157471" y="840607"/>
                </a:moveTo>
                <a:lnTo>
                  <a:pt x="4159657" y="824214"/>
                </a:lnTo>
                <a:lnTo>
                  <a:pt x="4157910" y="822148"/>
                </a:lnTo>
                <a:lnTo>
                  <a:pt x="4124898" y="816267"/>
                </a:lnTo>
                <a:lnTo>
                  <a:pt x="4135050" y="820989"/>
                </a:lnTo>
                <a:lnTo>
                  <a:pt x="4144097" y="827162"/>
                </a:lnTo>
                <a:lnTo>
                  <a:pt x="4151878" y="834924"/>
                </a:lnTo>
                <a:lnTo>
                  <a:pt x="4158233" y="844417"/>
                </a:lnTo>
                <a:lnTo>
                  <a:pt x="4157471" y="840607"/>
                </a:lnTo>
                <a:close/>
              </a:path>
              <a:path w="7648194" h="1466971">
                <a:moveTo>
                  <a:pt x="4149281" y="814716"/>
                </a:moveTo>
                <a:lnTo>
                  <a:pt x="4101913" y="810617"/>
                </a:lnTo>
                <a:lnTo>
                  <a:pt x="4113799" y="812856"/>
                </a:lnTo>
                <a:lnTo>
                  <a:pt x="4124898" y="816267"/>
                </a:lnTo>
                <a:lnTo>
                  <a:pt x="4157910" y="822148"/>
                </a:lnTo>
                <a:lnTo>
                  <a:pt x="4149281" y="814716"/>
                </a:lnTo>
                <a:close/>
              </a:path>
              <a:path w="7648194" h="1466971">
                <a:moveTo>
                  <a:pt x="863342" y="756502"/>
                </a:moveTo>
                <a:lnTo>
                  <a:pt x="848801" y="756330"/>
                </a:lnTo>
                <a:lnTo>
                  <a:pt x="819811" y="756182"/>
                </a:lnTo>
                <a:lnTo>
                  <a:pt x="776763" y="756184"/>
                </a:lnTo>
                <a:lnTo>
                  <a:pt x="728472" y="758311"/>
                </a:lnTo>
                <a:lnTo>
                  <a:pt x="863342" y="756502"/>
                </a:lnTo>
                <a:close/>
              </a:path>
              <a:path w="7648194" h="1466971">
                <a:moveTo>
                  <a:pt x="1138327" y="783863"/>
                </a:moveTo>
                <a:lnTo>
                  <a:pt x="1126512" y="840580"/>
                </a:lnTo>
                <a:lnTo>
                  <a:pt x="1120723" y="828319"/>
                </a:lnTo>
                <a:lnTo>
                  <a:pt x="1138327" y="783863"/>
                </a:lnTo>
                <a:lnTo>
                  <a:pt x="1139189" y="777361"/>
                </a:lnTo>
                <a:lnTo>
                  <a:pt x="1223771" y="777361"/>
                </a:lnTo>
                <a:lnTo>
                  <a:pt x="1178052" y="773551"/>
                </a:lnTo>
                <a:lnTo>
                  <a:pt x="1126235" y="775837"/>
                </a:lnTo>
                <a:lnTo>
                  <a:pt x="1132332" y="783457"/>
                </a:lnTo>
                <a:lnTo>
                  <a:pt x="1119514" y="826505"/>
                </a:lnTo>
                <a:lnTo>
                  <a:pt x="1116329" y="850513"/>
                </a:lnTo>
                <a:lnTo>
                  <a:pt x="1129283" y="848989"/>
                </a:lnTo>
                <a:lnTo>
                  <a:pt x="1129283" y="852037"/>
                </a:lnTo>
                <a:lnTo>
                  <a:pt x="1138327" y="783863"/>
                </a:lnTo>
                <a:close/>
              </a:path>
              <a:path w="7648194" h="1466971">
                <a:moveTo>
                  <a:pt x="1316735" y="787267"/>
                </a:moveTo>
                <a:lnTo>
                  <a:pt x="1222247" y="790315"/>
                </a:lnTo>
                <a:lnTo>
                  <a:pt x="1252220" y="793363"/>
                </a:lnTo>
                <a:lnTo>
                  <a:pt x="1305918" y="798824"/>
                </a:lnTo>
                <a:lnTo>
                  <a:pt x="1305836" y="799459"/>
                </a:lnTo>
                <a:lnTo>
                  <a:pt x="1318988" y="799459"/>
                </a:lnTo>
                <a:lnTo>
                  <a:pt x="1319071" y="798824"/>
                </a:lnTo>
                <a:lnTo>
                  <a:pt x="1319783" y="793363"/>
                </a:lnTo>
                <a:lnTo>
                  <a:pt x="1319021" y="790315"/>
                </a:lnTo>
              </a:path>
              <a:path w="7648194" h="1466971">
                <a:moveTo>
                  <a:pt x="1305836" y="799459"/>
                </a:moveTo>
                <a:lnTo>
                  <a:pt x="1302854" y="822319"/>
                </a:lnTo>
                <a:lnTo>
                  <a:pt x="1305305" y="822319"/>
                </a:lnTo>
                <a:lnTo>
                  <a:pt x="1312164" y="799459"/>
                </a:lnTo>
              </a:path>
              <a:path w="7648194" h="1466971">
                <a:moveTo>
                  <a:pt x="1312164" y="799459"/>
                </a:moveTo>
                <a:lnTo>
                  <a:pt x="1315623" y="814861"/>
                </a:lnTo>
                <a:lnTo>
                  <a:pt x="1315766" y="815498"/>
                </a:lnTo>
                <a:lnTo>
                  <a:pt x="1305305" y="822319"/>
                </a:lnTo>
                <a:lnTo>
                  <a:pt x="1316007" y="822319"/>
                </a:lnTo>
                <a:lnTo>
                  <a:pt x="1316896" y="815498"/>
                </a:lnTo>
                <a:lnTo>
                  <a:pt x="1316979" y="814861"/>
                </a:lnTo>
                <a:lnTo>
                  <a:pt x="1318988" y="799459"/>
                </a:lnTo>
              </a:path>
              <a:path w="7648194" h="1466971">
                <a:moveTo>
                  <a:pt x="1302854" y="822319"/>
                </a:moveTo>
                <a:lnTo>
                  <a:pt x="1302258" y="826891"/>
                </a:lnTo>
                <a:lnTo>
                  <a:pt x="1315211" y="828415"/>
                </a:lnTo>
                <a:lnTo>
                  <a:pt x="1315410" y="826891"/>
                </a:lnTo>
                <a:lnTo>
                  <a:pt x="1316007" y="822319"/>
                </a:lnTo>
              </a:path>
              <a:path w="7648194" h="1466971">
                <a:moveTo>
                  <a:pt x="1316735" y="787267"/>
                </a:moveTo>
                <a:lnTo>
                  <a:pt x="1313688" y="786505"/>
                </a:lnTo>
                <a:lnTo>
                  <a:pt x="1223771" y="777361"/>
                </a:lnTo>
                <a:lnTo>
                  <a:pt x="1138327" y="783863"/>
                </a:lnTo>
                <a:lnTo>
                  <a:pt x="1177289" y="786505"/>
                </a:lnTo>
                <a:lnTo>
                  <a:pt x="1222247" y="790315"/>
                </a:lnTo>
                <a:lnTo>
                  <a:pt x="1316735" y="787267"/>
                </a:lnTo>
                <a:close/>
              </a:path>
              <a:path w="7648194" h="1466971">
                <a:moveTo>
                  <a:pt x="1178052" y="773551"/>
                </a:moveTo>
                <a:lnTo>
                  <a:pt x="1133093" y="770503"/>
                </a:lnTo>
                <a:lnTo>
                  <a:pt x="1129283" y="769741"/>
                </a:lnTo>
                <a:lnTo>
                  <a:pt x="1126235" y="772027"/>
                </a:lnTo>
                <a:lnTo>
                  <a:pt x="1126235" y="775837"/>
                </a:lnTo>
                <a:lnTo>
                  <a:pt x="1178052" y="773551"/>
                </a:lnTo>
                <a:close/>
              </a:path>
              <a:path w="7648194" h="1466971">
                <a:moveTo>
                  <a:pt x="1312164" y="832987"/>
                </a:moveTo>
                <a:lnTo>
                  <a:pt x="1314982" y="831056"/>
                </a:lnTo>
                <a:lnTo>
                  <a:pt x="1315211" y="828415"/>
                </a:lnTo>
                <a:lnTo>
                  <a:pt x="1302258" y="829939"/>
                </a:lnTo>
                <a:lnTo>
                  <a:pt x="1303020" y="832225"/>
                </a:lnTo>
                <a:lnTo>
                  <a:pt x="1307591" y="834511"/>
                </a:lnTo>
                <a:lnTo>
                  <a:pt x="1310639" y="834511"/>
                </a:lnTo>
                <a:lnTo>
                  <a:pt x="1312164" y="832987"/>
                </a:lnTo>
                <a:close/>
              </a:path>
              <a:path w="7648194" h="1466971">
                <a:moveTo>
                  <a:pt x="1325626" y="824759"/>
                </a:moveTo>
                <a:lnTo>
                  <a:pt x="1336984" y="819423"/>
                </a:lnTo>
                <a:lnTo>
                  <a:pt x="1348939" y="814988"/>
                </a:lnTo>
                <a:lnTo>
                  <a:pt x="1361372" y="811392"/>
                </a:lnTo>
                <a:lnTo>
                  <a:pt x="1316979" y="814861"/>
                </a:lnTo>
                <a:lnTo>
                  <a:pt x="1315211" y="828415"/>
                </a:lnTo>
                <a:lnTo>
                  <a:pt x="1314982" y="831056"/>
                </a:lnTo>
                <a:lnTo>
                  <a:pt x="1325626" y="824759"/>
                </a:lnTo>
                <a:close/>
              </a:path>
              <a:path w="7648194" h="1466971">
                <a:moveTo>
                  <a:pt x="1361372" y="811392"/>
                </a:moveTo>
                <a:lnTo>
                  <a:pt x="1374163" y="808575"/>
                </a:lnTo>
                <a:lnTo>
                  <a:pt x="1387196" y="806475"/>
                </a:lnTo>
                <a:lnTo>
                  <a:pt x="1400350" y="805033"/>
                </a:lnTo>
                <a:lnTo>
                  <a:pt x="1338583" y="804734"/>
                </a:lnTo>
                <a:lnTo>
                  <a:pt x="1326891" y="809657"/>
                </a:lnTo>
                <a:lnTo>
                  <a:pt x="1316979" y="814861"/>
                </a:lnTo>
                <a:lnTo>
                  <a:pt x="1361372" y="811392"/>
                </a:lnTo>
                <a:close/>
              </a:path>
              <a:path w="7648194" h="1466971">
                <a:moveTo>
                  <a:pt x="1541976" y="805428"/>
                </a:moveTo>
                <a:lnTo>
                  <a:pt x="1528492" y="802127"/>
                </a:lnTo>
                <a:lnTo>
                  <a:pt x="1338583" y="804734"/>
                </a:lnTo>
                <a:lnTo>
                  <a:pt x="1400350" y="805033"/>
                </a:lnTo>
                <a:lnTo>
                  <a:pt x="1413508" y="804188"/>
                </a:lnTo>
                <a:lnTo>
                  <a:pt x="1426550" y="803878"/>
                </a:lnTo>
                <a:lnTo>
                  <a:pt x="1439359" y="804043"/>
                </a:lnTo>
                <a:lnTo>
                  <a:pt x="1451816" y="804622"/>
                </a:lnTo>
                <a:lnTo>
                  <a:pt x="1463802" y="805555"/>
                </a:lnTo>
                <a:lnTo>
                  <a:pt x="1541976" y="805428"/>
                </a:lnTo>
                <a:close/>
              </a:path>
              <a:path w="7648194" h="1466971">
                <a:moveTo>
                  <a:pt x="1528492" y="802127"/>
                </a:moveTo>
                <a:lnTo>
                  <a:pt x="1515420" y="799356"/>
                </a:lnTo>
                <a:lnTo>
                  <a:pt x="1502950" y="797106"/>
                </a:lnTo>
                <a:lnTo>
                  <a:pt x="1491270" y="795365"/>
                </a:lnTo>
                <a:lnTo>
                  <a:pt x="1363289" y="797402"/>
                </a:lnTo>
                <a:lnTo>
                  <a:pt x="1350748" y="800669"/>
                </a:lnTo>
                <a:lnTo>
                  <a:pt x="1338583" y="804734"/>
                </a:lnTo>
                <a:lnTo>
                  <a:pt x="1528492" y="802127"/>
                </a:lnTo>
                <a:close/>
              </a:path>
              <a:path w="7648194" h="1466971">
                <a:moveTo>
                  <a:pt x="1491270" y="795365"/>
                </a:moveTo>
                <a:lnTo>
                  <a:pt x="1480565" y="794125"/>
                </a:lnTo>
                <a:lnTo>
                  <a:pt x="1464564" y="792601"/>
                </a:lnTo>
                <a:lnTo>
                  <a:pt x="1453588" y="791771"/>
                </a:lnTo>
                <a:lnTo>
                  <a:pt x="1441088" y="791153"/>
                </a:lnTo>
                <a:lnTo>
                  <a:pt x="1402215" y="791780"/>
                </a:lnTo>
                <a:lnTo>
                  <a:pt x="1389118" y="793018"/>
                </a:lnTo>
                <a:lnTo>
                  <a:pt x="1376111" y="794872"/>
                </a:lnTo>
                <a:lnTo>
                  <a:pt x="1363289" y="797402"/>
                </a:lnTo>
                <a:lnTo>
                  <a:pt x="1491270" y="795365"/>
                </a:lnTo>
                <a:close/>
              </a:path>
              <a:path w="7648194" h="1466971">
                <a:moveTo>
                  <a:pt x="1441088" y="791153"/>
                </a:moveTo>
                <a:lnTo>
                  <a:pt x="1428296" y="790908"/>
                </a:lnTo>
                <a:lnTo>
                  <a:pt x="1415306" y="791097"/>
                </a:lnTo>
                <a:lnTo>
                  <a:pt x="1402215" y="791780"/>
                </a:lnTo>
                <a:lnTo>
                  <a:pt x="1441088" y="791153"/>
                </a:lnTo>
                <a:close/>
              </a:path>
              <a:path w="7648194" h="1466971">
                <a:moveTo>
                  <a:pt x="1668720" y="841534"/>
                </a:moveTo>
                <a:lnTo>
                  <a:pt x="1662683" y="877183"/>
                </a:lnTo>
                <a:lnTo>
                  <a:pt x="1658235" y="869791"/>
                </a:lnTo>
                <a:lnTo>
                  <a:pt x="1668720" y="841534"/>
                </a:lnTo>
                <a:lnTo>
                  <a:pt x="1669541" y="835273"/>
                </a:lnTo>
                <a:lnTo>
                  <a:pt x="1814321" y="848227"/>
                </a:lnTo>
                <a:lnTo>
                  <a:pt x="1660397" y="828415"/>
                </a:lnTo>
                <a:lnTo>
                  <a:pt x="1657349" y="829939"/>
                </a:lnTo>
                <a:lnTo>
                  <a:pt x="1656588" y="833749"/>
                </a:lnTo>
                <a:lnTo>
                  <a:pt x="1661921" y="840607"/>
                </a:lnTo>
                <a:lnTo>
                  <a:pt x="1652707" y="862849"/>
                </a:lnTo>
                <a:lnTo>
                  <a:pt x="1650491" y="879469"/>
                </a:lnTo>
                <a:lnTo>
                  <a:pt x="1663445" y="881755"/>
                </a:lnTo>
                <a:lnTo>
                  <a:pt x="1668720" y="841534"/>
                </a:lnTo>
                <a:close/>
              </a:path>
              <a:path w="7648194" h="1466971">
                <a:moveTo>
                  <a:pt x="1919464" y="875722"/>
                </a:moveTo>
                <a:lnTo>
                  <a:pt x="1892045" y="1090543"/>
                </a:lnTo>
                <a:lnTo>
                  <a:pt x="1883015" y="1060887"/>
                </a:lnTo>
                <a:lnTo>
                  <a:pt x="1819655" y="852799"/>
                </a:lnTo>
                <a:lnTo>
                  <a:pt x="1818893" y="850513"/>
                </a:lnTo>
                <a:lnTo>
                  <a:pt x="1807464" y="856609"/>
                </a:lnTo>
                <a:lnTo>
                  <a:pt x="1812797" y="861181"/>
                </a:lnTo>
                <a:lnTo>
                  <a:pt x="1879091" y="1092067"/>
                </a:lnTo>
                <a:lnTo>
                  <a:pt x="1892045" y="1093591"/>
                </a:lnTo>
                <a:lnTo>
                  <a:pt x="1919464" y="875722"/>
                </a:lnTo>
                <a:close/>
              </a:path>
              <a:path w="7648194" h="1466971">
                <a:moveTo>
                  <a:pt x="1807464" y="856609"/>
                </a:moveTo>
                <a:lnTo>
                  <a:pt x="1818893" y="850513"/>
                </a:lnTo>
                <a:lnTo>
                  <a:pt x="1814321" y="848227"/>
                </a:lnTo>
                <a:lnTo>
                  <a:pt x="1668720" y="841534"/>
                </a:lnTo>
                <a:lnTo>
                  <a:pt x="1808671" y="860618"/>
                </a:lnTo>
                <a:lnTo>
                  <a:pt x="1812797" y="861181"/>
                </a:lnTo>
                <a:lnTo>
                  <a:pt x="1807464" y="856609"/>
                </a:lnTo>
                <a:close/>
              </a:path>
              <a:path w="7648194" h="1466971">
                <a:moveTo>
                  <a:pt x="1658111" y="887089"/>
                </a:moveTo>
                <a:lnTo>
                  <a:pt x="1661159" y="886327"/>
                </a:lnTo>
                <a:lnTo>
                  <a:pt x="1663445" y="881755"/>
                </a:lnTo>
                <a:lnTo>
                  <a:pt x="1650491" y="879469"/>
                </a:lnTo>
                <a:lnTo>
                  <a:pt x="1651253" y="884041"/>
                </a:lnTo>
                <a:lnTo>
                  <a:pt x="1652777" y="886327"/>
                </a:lnTo>
                <a:lnTo>
                  <a:pt x="1655826" y="887851"/>
                </a:lnTo>
                <a:lnTo>
                  <a:pt x="1658111" y="887089"/>
                </a:lnTo>
                <a:close/>
              </a:path>
              <a:path w="7648194" h="1466971">
                <a:moveTo>
                  <a:pt x="1650491" y="879469"/>
                </a:moveTo>
                <a:lnTo>
                  <a:pt x="1652707" y="862849"/>
                </a:lnTo>
                <a:lnTo>
                  <a:pt x="1637466" y="865626"/>
                </a:lnTo>
                <a:lnTo>
                  <a:pt x="1645237" y="874481"/>
                </a:lnTo>
                <a:lnTo>
                  <a:pt x="1651253" y="884041"/>
                </a:lnTo>
                <a:lnTo>
                  <a:pt x="1650491" y="879469"/>
                </a:lnTo>
                <a:close/>
              </a:path>
              <a:path w="7648194" h="1466971">
                <a:moveTo>
                  <a:pt x="1652707" y="862849"/>
                </a:moveTo>
                <a:lnTo>
                  <a:pt x="1650948" y="860640"/>
                </a:lnTo>
                <a:lnTo>
                  <a:pt x="1642195" y="852118"/>
                </a:lnTo>
                <a:lnTo>
                  <a:pt x="1632166" y="844217"/>
                </a:lnTo>
                <a:lnTo>
                  <a:pt x="1621047" y="836926"/>
                </a:lnTo>
                <a:lnTo>
                  <a:pt x="1580054" y="831317"/>
                </a:lnTo>
                <a:lnTo>
                  <a:pt x="1593273" y="836905"/>
                </a:lnTo>
                <a:lnTo>
                  <a:pt x="1605845" y="843113"/>
                </a:lnTo>
                <a:lnTo>
                  <a:pt x="1617549" y="849958"/>
                </a:lnTo>
                <a:lnTo>
                  <a:pt x="1628163" y="857457"/>
                </a:lnTo>
                <a:lnTo>
                  <a:pt x="1637466" y="865626"/>
                </a:lnTo>
                <a:lnTo>
                  <a:pt x="1652707" y="862849"/>
                </a:lnTo>
                <a:close/>
              </a:path>
              <a:path w="7648194" h="1466971">
                <a:moveTo>
                  <a:pt x="1609026" y="830234"/>
                </a:moveTo>
                <a:lnTo>
                  <a:pt x="1596292" y="824133"/>
                </a:lnTo>
                <a:lnTo>
                  <a:pt x="1583032" y="818612"/>
                </a:lnTo>
                <a:lnTo>
                  <a:pt x="1525138" y="814832"/>
                </a:lnTo>
                <a:lnTo>
                  <a:pt x="1538730" y="818107"/>
                </a:lnTo>
                <a:lnTo>
                  <a:pt x="1552561" y="821935"/>
                </a:lnTo>
                <a:lnTo>
                  <a:pt x="1566410" y="826333"/>
                </a:lnTo>
                <a:lnTo>
                  <a:pt x="1580054" y="831317"/>
                </a:lnTo>
                <a:lnTo>
                  <a:pt x="1621047" y="836926"/>
                </a:lnTo>
                <a:lnTo>
                  <a:pt x="1609026" y="830234"/>
                </a:lnTo>
                <a:close/>
              </a:path>
              <a:path w="7648194" h="1466971">
                <a:moveTo>
                  <a:pt x="1569434" y="813660"/>
                </a:moveTo>
                <a:lnTo>
                  <a:pt x="1555686" y="809269"/>
                </a:lnTo>
                <a:lnTo>
                  <a:pt x="1499555" y="809874"/>
                </a:lnTo>
                <a:lnTo>
                  <a:pt x="1512006" y="812093"/>
                </a:lnTo>
                <a:lnTo>
                  <a:pt x="1525138" y="814832"/>
                </a:lnTo>
                <a:lnTo>
                  <a:pt x="1583032" y="818612"/>
                </a:lnTo>
                <a:lnTo>
                  <a:pt x="1569434" y="813660"/>
                </a:lnTo>
                <a:close/>
              </a:path>
              <a:path w="7648194" h="1466971">
                <a:moveTo>
                  <a:pt x="1555686" y="809269"/>
                </a:moveTo>
                <a:lnTo>
                  <a:pt x="1541976" y="805428"/>
                </a:lnTo>
                <a:lnTo>
                  <a:pt x="1463802" y="805555"/>
                </a:lnTo>
                <a:lnTo>
                  <a:pt x="1479041" y="807079"/>
                </a:lnTo>
                <a:lnTo>
                  <a:pt x="1488007" y="808158"/>
                </a:lnTo>
                <a:lnTo>
                  <a:pt x="1499555" y="809874"/>
                </a:lnTo>
                <a:lnTo>
                  <a:pt x="1555686" y="809269"/>
                </a:lnTo>
                <a:close/>
              </a:path>
              <a:path w="7648194" h="1466971">
                <a:moveTo>
                  <a:pt x="1129283" y="855085"/>
                </a:moveTo>
                <a:lnTo>
                  <a:pt x="1129283" y="848989"/>
                </a:lnTo>
                <a:lnTo>
                  <a:pt x="1116329" y="850513"/>
                </a:lnTo>
                <a:lnTo>
                  <a:pt x="1117091" y="852799"/>
                </a:lnTo>
                <a:lnTo>
                  <a:pt x="1117853" y="855847"/>
                </a:lnTo>
                <a:lnTo>
                  <a:pt x="1123949" y="857371"/>
                </a:lnTo>
                <a:lnTo>
                  <a:pt x="1126997" y="857371"/>
                </a:lnTo>
                <a:lnTo>
                  <a:pt x="1129283" y="855085"/>
                </a:lnTo>
                <a:close/>
              </a:path>
              <a:path w="7648194" h="1466971">
                <a:moveTo>
                  <a:pt x="1116329" y="850513"/>
                </a:moveTo>
                <a:lnTo>
                  <a:pt x="1119514" y="826505"/>
                </a:lnTo>
                <a:lnTo>
                  <a:pt x="1097042" y="817970"/>
                </a:lnTo>
                <a:lnTo>
                  <a:pt x="1105348" y="828179"/>
                </a:lnTo>
                <a:lnTo>
                  <a:pt x="1112101" y="839769"/>
                </a:lnTo>
                <a:lnTo>
                  <a:pt x="1117091" y="852799"/>
                </a:lnTo>
                <a:lnTo>
                  <a:pt x="1116329" y="850513"/>
                </a:lnTo>
                <a:close/>
              </a:path>
              <a:path w="7648194" h="1466971">
                <a:moveTo>
                  <a:pt x="1113378" y="817297"/>
                </a:moveTo>
                <a:lnTo>
                  <a:pt x="1104664" y="807469"/>
                </a:lnTo>
                <a:lnTo>
                  <a:pt x="1094768" y="798788"/>
                </a:lnTo>
                <a:lnTo>
                  <a:pt x="1083879" y="791208"/>
                </a:lnTo>
                <a:lnTo>
                  <a:pt x="1039626" y="785647"/>
                </a:lnTo>
                <a:lnTo>
                  <a:pt x="1052523" y="789808"/>
                </a:lnTo>
                <a:lnTo>
                  <a:pt x="1064924" y="795063"/>
                </a:lnTo>
                <a:lnTo>
                  <a:pt x="1076619" y="801470"/>
                </a:lnTo>
                <a:lnTo>
                  <a:pt x="1087395" y="809087"/>
                </a:lnTo>
                <a:lnTo>
                  <a:pt x="1097042" y="817970"/>
                </a:lnTo>
                <a:lnTo>
                  <a:pt x="1119514" y="826505"/>
                </a:lnTo>
                <a:lnTo>
                  <a:pt x="1113378" y="817297"/>
                </a:lnTo>
                <a:close/>
              </a:path>
              <a:path w="7648194" h="1466971">
                <a:moveTo>
                  <a:pt x="1072183" y="784683"/>
                </a:moveTo>
                <a:lnTo>
                  <a:pt x="1059868" y="779168"/>
                </a:lnTo>
                <a:lnTo>
                  <a:pt x="1018793" y="781171"/>
                </a:lnTo>
                <a:lnTo>
                  <a:pt x="1026445" y="782524"/>
                </a:lnTo>
                <a:lnTo>
                  <a:pt x="1039626" y="785647"/>
                </a:lnTo>
                <a:lnTo>
                  <a:pt x="1083879" y="791208"/>
                </a:lnTo>
                <a:lnTo>
                  <a:pt x="1072183" y="784683"/>
                </a:lnTo>
                <a:close/>
              </a:path>
              <a:path w="7648194" h="1466971">
                <a:moveTo>
                  <a:pt x="1059868" y="779168"/>
                </a:moveTo>
                <a:lnTo>
                  <a:pt x="1047121" y="774616"/>
                </a:lnTo>
                <a:lnTo>
                  <a:pt x="977198" y="775484"/>
                </a:lnTo>
                <a:lnTo>
                  <a:pt x="991208" y="777117"/>
                </a:lnTo>
                <a:lnTo>
                  <a:pt x="1005079" y="779006"/>
                </a:lnTo>
                <a:lnTo>
                  <a:pt x="1018793" y="781171"/>
                </a:lnTo>
                <a:lnTo>
                  <a:pt x="1059868" y="779168"/>
                </a:lnTo>
                <a:close/>
              </a:path>
              <a:path w="7648194" h="1466971">
                <a:moveTo>
                  <a:pt x="1047121" y="774616"/>
                </a:moveTo>
                <a:lnTo>
                  <a:pt x="1034129" y="770981"/>
                </a:lnTo>
                <a:lnTo>
                  <a:pt x="920114" y="771150"/>
                </a:lnTo>
                <a:lnTo>
                  <a:pt x="934507" y="771942"/>
                </a:lnTo>
                <a:lnTo>
                  <a:pt x="948830" y="772915"/>
                </a:lnTo>
                <a:lnTo>
                  <a:pt x="963066" y="774090"/>
                </a:lnTo>
                <a:lnTo>
                  <a:pt x="977198" y="775484"/>
                </a:lnTo>
                <a:lnTo>
                  <a:pt x="1047121" y="774616"/>
                </a:lnTo>
                <a:close/>
              </a:path>
              <a:path w="7648194" h="1466971">
                <a:moveTo>
                  <a:pt x="1034129" y="770981"/>
                </a:moveTo>
                <a:lnTo>
                  <a:pt x="1021079" y="768217"/>
                </a:lnTo>
                <a:lnTo>
                  <a:pt x="847711" y="769277"/>
                </a:lnTo>
                <a:lnTo>
                  <a:pt x="862192" y="769436"/>
                </a:lnTo>
                <a:lnTo>
                  <a:pt x="876690" y="769684"/>
                </a:lnTo>
                <a:lnTo>
                  <a:pt x="891188" y="770040"/>
                </a:lnTo>
                <a:lnTo>
                  <a:pt x="905668" y="770523"/>
                </a:lnTo>
                <a:lnTo>
                  <a:pt x="920114" y="771150"/>
                </a:lnTo>
                <a:lnTo>
                  <a:pt x="1034129" y="770981"/>
                </a:lnTo>
                <a:close/>
              </a:path>
              <a:path w="7648194" h="1466971">
                <a:moveTo>
                  <a:pt x="818870" y="769151"/>
                </a:moveTo>
                <a:lnTo>
                  <a:pt x="1021079" y="768217"/>
                </a:lnTo>
                <a:lnTo>
                  <a:pt x="1007159" y="766080"/>
                </a:lnTo>
                <a:lnTo>
                  <a:pt x="739980" y="769025"/>
                </a:lnTo>
                <a:lnTo>
                  <a:pt x="776173" y="769167"/>
                </a:lnTo>
                <a:lnTo>
                  <a:pt x="818870" y="769151"/>
                </a:lnTo>
                <a:close/>
              </a:path>
              <a:path w="7648194" h="1466971">
                <a:moveTo>
                  <a:pt x="1021079" y="768217"/>
                </a:moveTo>
                <a:lnTo>
                  <a:pt x="818870" y="769151"/>
                </a:lnTo>
                <a:lnTo>
                  <a:pt x="847711" y="769277"/>
                </a:lnTo>
                <a:lnTo>
                  <a:pt x="1021079" y="768217"/>
                </a:lnTo>
                <a:close/>
              </a:path>
              <a:path w="7648194" h="1466971">
                <a:moveTo>
                  <a:pt x="682260" y="1223131"/>
                </a:moveTo>
                <a:lnTo>
                  <a:pt x="739980" y="769025"/>
                </a:lnTo>
                <a:lnTo>
                  <a:pt x="1007159" y="766080"/>
                </a:lnTo>
                <a:lnTo>
                  <a:pt x="993114" y="764212"/>
                </a:lnTo>
                <a:lnTo>
                  <a:pt x="740663" y="763645"/>
                </a:lnTo>
                <a:lnTo>
                  <a:pt x="734568" y="768979"/>
                </a:lnTo>
                <a:lnTo>
                  <a:pt x="669689" y="1223131"/>
                </a:lnTo>
                <a:lnTo>
                  <a:pt x="682260" y="1223131"/>
                </a:lnTo>
                <a:close/>
              </a:path>
              <a:path w="7648194" h="1466971">
                <a:moveTo>
                  <a:pt x="669689" y="1223131"/>
                </a:moveTo>
                <a:lnTo>
                  <a:pt x="734568" y="768979"/>
                </a:lnTo>
                <a:lnTo>
                  <a:pt x="740663" y="763645"/>
                </a:lnTo>
                <a:lnTo>
                  <a:pt x="993114" y="764212"/>
                </a:lnTo>
                <a:lnTo>
                  <a:pt x="978957" y="762593"/>
                </a:lnTo>
                <a:lnTo>
                  <a:pt x="727710" y="762121"/>
                </a:lnTo>
                <a:lnTo>
                  <a:pt x="669113" y="1223131"/>
                </a:lnTo>
                <a:lnTo>
                  <a:pt x="669689" y="1223131"/>
                </a:lnTo>
                <a:close/>
              </a:path>
              <a:path w="7648194" h="1466971">
                <a:moveTo>
                  <a:pt x="1919464" y="875722"/>
                </a:moveTo>
                <a:lnTo>
                  <a:pt x="1920239" y="869563"/>
                </a:lnTo>
                <a:lnTo>
                  <a:pt x="2049779" y="880231"/>
                </a:lnTo>
                <a:lnTo>
                  <a:pt x="1914905" y="861943"/>
                </a:lnTo>
                <a:lnTo>
                  <a:pt x="1908809" y="864229"/>
                </a:lnTo>
                <a:lnTo>
                  <a:pt x="1907285" y="868039"/>
                </a:lnTo>
                <a:lnTo>
                  <a:pt x="1913382" y="874897"/>
                </a:lnTo>
                <a:lnTo>
                  <a:pt x="1883015" y="1060887"/>
                </a:lnTo>
                <a:lnTo>
                  <a:pt x="1892045" y="1090543"/>
                </a:lnTo>
                <a:lnTo>
                  <a:pt x="1919464" y="875722"/>
                </a:lnTo>
                <a:close/>
              </a:path>
              <a:path w="7648194" h="1466971">
                <a:moveTo>
                  <a:pt x="1891283" y="1096639"/>
                </a:moveTo>
                <a:lnTo>
                  <a:pt x="1892045" y="1093591"/>
                </a:lnTo>
                <a:lnTo>
                  <a:pt x="1879091" y="1092067"/>
                </a:lnTo>
                <a:lnTo>
                  <a:pt x="1879091" y="1094353"/>
                </a:lnTo>
                <a:lnTo>
                  <a:pt x="1880615" y="1097401"/>
                </a:lnTo>
                <a:lnTo>
                  <a:pt x="1885949" y="1098925"/>
                </a:lnTo>
                <a:lnTo>
                  <a:pt x="1888997" y="1098925"/>
                </a:lnTo>
                <a:lnTo>
                  <a:pt x="1891283" y="1096639"/>
                </a:lnTo>
                <a:close/>
              </a:path>
              <a:path w="7648194" h="1466971">
                <a:moveTo>
                  <a:pt x="1879091" y="1092067"/>
                </a:moveTo>
                <a:lnTo>
                  <a:pt x="1812797" y="861181"/>
                </a:lnTo>
                <a:lnTo>
                  <a:pt x="1808671" y="860618"/>
                </a:lnTo>
                <a:lnTo>
                  <a:pt x="1879091" y="1094353"/>
                </a:lnTo>
                <a:lnTo>
                  <a:pt x="1879091" y="1092067"/>
                </a:lnTo>
                <a:close/>
              </a:path>
              <a:path w="7648194" h="1466971">
                <a:moveTo>
                  <a:pt x="2233422" y="904615"/>
                </a:moveTo>
                <a:lnTo>
                  <a:pt x="2145791" y="906139"/>
                </a:lnTo>
                <a:lnTo>
                  <a:pt x="2158452" y="907663"/>
                </a:lnTo>
                <a:lnTo>
                  <a:pt x="2183774" y="910711"/>
                </a:lnTo>
                <a:lnTo>
                  <a:pt x="2221955" y="915307"/>
                </a:lnTo>
                <a:lnTo>
                  <a:pt x="2221859" y="916045"/>
                </a:lnTo>
                <a:lnTo>
                  <a:pt x="2235012" y="916045"/>
                </a:lnTo>
                <a:lnTo>
                  <a:pt x="2235108" y="915307"/>
                </a:lnTo>
                <a:lnTo>
                  <a:pt x="2235708" y="910711"/>
                </a:lnTo>
                <a:lnTo>
                  <a:pt x="2234946" y="907663"/>
                </a:lnTo>
                <a:lnTo>
                  <a:pt x="2234184" y="906139"/>
                </a:lnTo>
              </a:path>
              <a:path w="7648194" h="1466971">
                <a:moveTo>
                  <a:pt x="2221859" y="916045"/>
                </a:moveTo>
                <a:lnTo>
                  <a:pt x="2218778" y="939667"/>
                </a:lnTo>
                <a:lnTo>
                  <a:pt x="2221229" y="939667"/>
                </a:lnTo>
                <a:lnTo>
                  <a:pt x="2228088" y="916045"/>
                </a:lnTo>
              </a:path>
              <a:path w="7648194" h="1466971">
                <a:moveTo>
                  <a:pt x="2228088" y="916045"/>
                </a:moveTo>
                <a:lnTo>
                  <a:pt x="2230649" y="932371"/>
                </a:lnTo>
                <a:lnTo>
                  <a:pt x="2230819" y="933453"/>
                </a:lnTo>
                <a:lnTo>
                  <a:pt x="2221229" y="939667"/>
                </a:lnTo>
                <a:lnTo>
                  <a:pt x="2231931" y="939667"/>
                </a:lnTo>
                <a:lnTo>
                  <a:pt x="2232741" y="933453"/>
                </a:lnTo>
                <a:lnTo>
                  <a:pt x="2232882" y="932371"/>
                </a:lnTo>
                <a:lnTo>
                  <a:pt x="2235012" y="916045"/>
                </a:lnTo>
              </a:path>
              <a:path w="7648194" h="1466971">
                <a:moveTo>
                  <a:pt x="2218778" y="939667"/>
                </a:moveTo>
                <a:lnTo>
                  <a:pt x="2218182" y="944239"/>
                </a:lnTo>
                <a:lnTo>
                  <a:pt x="2231135" y="945763"/>
                </a:lnTo>
                <a:lnTo>
                  <a:pt x="2231334" y="944239"/>
                </a:lnTo>
                <a:lnTo>
                  <a:pt x="2231931" y="939667"/>
                </a:lnTo>
              </a:path>
              <a:path w="7648194" h="1466971">
                <a:moveTo>
                  <a:pt x="2233422" y="904615"/>
                </a:moveTo>
                <a:lnTo>
                  <a:pt x="2229611" y="903853"/>
                </a:lnTo>
                <a:lnTo>
                  <a:pt x="2065020" y="882517"/>
                </a:lnTo>
                <a:lnTo>
                  <a:pt x="2048255" y="893185"/>
                </a:lnTo>
                <a:lnTo>
                  <a:pt x="2063495" y="895471"/>
                </a:lnTo>
                <a:lnTo>
                  <a:pt x="2145791" y="906139"/>
                </a:lnTo>
                <a:lnTo>
                  <a:pt x="2233422" y="904615"/>
                </a:lnTo>
                <a:close/>
              </a:path>
              <a:path w="7648194" h="1466971">
                <a:moveTo>
                  <a:pt x="2065020" y="882517"/>
                </a:moveTo>
                <a:lnTo>
                  <a:pt x="2049779" y="880231"/>
                </a:lnTo>
                <a:lnTo>
                  <a:pt x="1920239" y="869563"/>
                </a:lnTo>
                <a:lnTo>
                  <a:pt x="1919464" y="875722"/>
                </a:lnTo>
                <a:lnTo>
                  <a:pt x="2048255" y="893185"/>
                </a:lnTo>
                <a:lnTo>
                  <a:pt x="2065020" y="882517"/>
                </a:lnTo>
                <a:close/>
              </a:path>
              <a:path w="7648194" h="1466971">
                <a:moveTo>
                  <a:pt x="2228088" y="950335"/>
                </a:moveTo>
                <a:lnTo>
                  <a:pt x="2237722" y="944298"/>
                </a:lnTo>
                <a:lnTo>
                  <a:pt x="2231135" y="945763"/>
                </a:lnTo>
                <a:lnTo>
                  <a:pt x="2218182" y="946525"/>
                </a:lnTo>
                <a:lnTo>
                  <a:pt x="2218943" y="949573"/>
                </a:lnTo>
                <a:lnTo>
                  <a:pt x="2223516" y="951859"/>
                </a:lnTo>
                <a:lnTo>
                  <a:pt x="2228088" y="950335"/>
                </a:lnTo>
                <a:close/>
              </a:path>
              <a:path w="7648194" h="1466971">
                <a:moveTo>
                  <a:pt x="2237722" y="944298"/>
                </a:moveTo>
                <a:lnTo>
                  <a:pt x="2248097" y="939080"/>
                </a:lnTo>
                <a:lnTo>
                  <a:pt x="2259134" y="934639"/>
                </a:lnTo>
                <a:lnTo>
                  <a:pt x="2270757" y="930936"/>
                </a:lnTo>
                <a:lnTo>
                  <a:pt x="2282888" y="927930"/>
                </a:lnTo>
                <a:lnTo>
                  <a:pt x="2295451" y="925581"/>
                </a:lnTo>
                <a:lnTo>
                  <a:pt x="2241130" y="928045"/>
                </a:lnTo>
                <a:lnTo>
                  <a:pt x="2232882" y="932371"/>
                </a:lnTo>
                <a:lnTo>
                  <a:pt x="2231135" y="945763"/>
                </a:lnTo>
                <a:lnTo>
                  <a:pt x="2237722" y="944298"/>
                </a:lnTo>
                <a:close/>
              </a:path>
              <a:path w="7648194" h="1466971">
                <a:moveTo>
                  <a:pt x="2295451" y="925581"/>
                </a:moveTo>
                <a:lnTo>
                  <a:pt x="2308368" y="923847"/>
                </a:lnTo>
                <a:lnTo>
                  <a:pt x="2321562" y="922689"/>
                </a:lnTo>
                <a:lnTo>
                  <a:pt x="2252086" y="923403"/>
                </a:lnTo>
                <a:lnTo>
                  <a:pt x="2241130" y="928045"/>
                </a:lnTo>
                <a:lnTo>
                  <a:pt x="2295451" y="925581"/>
                </a:lnTo>
                <a:close/>
              </a:path>
              <a:path w="7648194" h="1466971">
                <a:moveTo>
                  <a:pt x="2321562" y="922689"/>
                </a:moveTo>
                <a:lnTo>
                  <a:pt x="2334957" y="922066"/>
                </a:lnTo>
                <a:lnTo>
                  <a:pt x="2348474" y="921936"/>
                </a:lnTo>
                <a:lnTo>
                  <a:pt x="2462021" y="922903"/>
                </a:lnTo>
                <a:lnTo>
                  <a:pt x="2454036" y="921133"/>
                </a:lnTo>
                <a:lnTo>
                  <a:pt x="2263614" y="919487"/>
                </a:lnTo>
                <a:lnTo>
                  <a:pt x="2252086" y="923403"/>
                </a:lnTo>
                <a:lnTo>
                  <a:pt x="2321562" y="922689"/>
                </a:lnTo>
                <a:close/>
              </a:path>
              <a:path w="7648194" h="1466971">
                <a:moveTo>
                  <a:pt x="2442945" y="918882"/>
                </a:moveTo>
                <a:lnTo>
                  <a:pt x="2431299" y="916766"/>
                </a:lnTo>
                <a:lnTo>
                  <a:pt x="2419174" y="914824"/>
                </a:lnTo>
                <a:lnTo>
                  <a:pt x="2406646" y="913097"/>
                </a:lnTo>
                <a:lnTo>
                  <a:pt x="2393788" y="911622"/>
                </a:lnTo>
                <a:lnTo>
                  <a:pt x="2380676" y="910441"/>
                </a:lnTo>
                <a:lnTo>
                  <a:pt x="2300871" y="911707"/>
                </a:lnTo>
                <a:lnTo>
                  <a:pt x="2288081" y="913679"/>
                </a:lnTo>
                <a:lnTo>
                  <a:pt x="2275637" y="916259"/>
                </a:lnTo>
                <a:lnTo>
                  <a:pt x="2263614" y="919487"/>
                </a:lnTo>
                <a:lnTo>
                  <a:pt x="2454036" y="921133"/>
                </a:lnTo>
                <a:lnTo>
                  <a:pt x="2442945" y="918882"/>
                </a:lnTo>
                <a:close/>
              </a:path>
              <a:path w="7648194" h="1466971">
                <a:moveTo>
                  <a:pt x="2380676" y="910441"/>
                </a:moveTo>
                <a:lnTo>
                  <a:pt x="2367385" y="909591"/>
                </a:lnTo>
                <a:lnTo>
                  <a:pt x="2353991" y="909113"/>
                </a:lnTo>
                <a:lnTo>
                  <a:pt x="2340567" y="909046"/>
                </a:lnTo>
                <a:lnTo>
                  <a:pt x="2327189" y="909430"/>
                </a:lnTo>
                <a:lnTo>
                  <a:pt x="2313932" y="910304"/>
                </a:lnTo>
                <a:lnTo>
                  <a:pt x="2300871" y="911707"/>
                </a:lnTo>
                <a:lnTo>
                  <a:pt x="2380676" y="910441"/>
                </a:lnTo>
                <a:close/>
              </a:path>
              <a:path w="7648194" h="1466971">
                <a:moveTo>
                  <a:pt x="1770982" y="1223131"/>
                </a:moveTo>
                <a:lnTo>
                  <a:pt x="1781142" y="1160131"/>
                </a:lnTo>
                <a:lnTo>
                  <a:pt x="1785365" y="1127119"/>
                </a:lnTo>
                <a:lnTo>
                  <a:pt x="1785365" y="1124833"/>
                </a:lnTo>
                <a:lnTo>
                  <a:pt x="1784603" y="1121785"/>
                </a:lnTo>
                <a:lnTo>
                  <a:pt x="1781555" y="1119499"/>
                </a:lnTo>
                <a:lnTo>
                  <a:pt x="1778508" y="1119499"/>
                </a:lnTo>
                <a:lnTo>
                  <a:pt x="1775459" y="1120261"/>
                </a:lnTo>
                <a:lnTo>
                  <a:pt x="1772411" y="1122547"/>
                </a:lnTo>
                <a:lnTo>
                  <a:pt x="1772411" y="1127881"/>
                </a:lnTo>
                <a:lnTo>
                  <a:pt x="1760097" y="1223131"/>
                </a:lnTo>
                <a:lnTo>
                  <a:pt x="1770982" y="1223131"/>
                </a:lnTo>
                <a:close/>
              </a:path>
              <a:path w="7648194" h="1466971">
                <a:moveTo>
                  <a:pt x="1811975" y="1223131"/>
                </a:moveTo>
                <a:lnTo>
                  <a:pt x="1785365" y="1124833"/>
                </a:lnTo>
                <a:lnTo>
                  <a:pt x="1785365" y="1127119"/>
                </a:lnTo>
                <a:lnTo>
                  <a:pt x="1781142" y="1160131"/>
                </a:lnTo>
                <a:lnTo>
                  <a:pt x="1798196" y="1223131"/>
                </a:lnTo>
                <a:lnTo>
                  <a:pt x="1811975" y="1223131"/>
                </a:lnTo>
                <a:close/>
              </a:path>
              <a:path w="7648194" h="1466971">
                <a:moveTo>
                  <a:pt x="2561297" y="1223131"/>
                </a:moveTo>
                <a:lnTo>
                  <a:pt x="2554986" y="1211701"/>
                </a:lnTo>
                <a:lnTo>
                  <a:pt x="2550692" y="1206009"/>
                </a:lnTo>
                <a:lnTo>
                  <a:pt x="2542636" y="1196934"/>
                </a:lnTo>
                <a:lnTo>
                  <a:pt x="2533517" y="1188194"/>
                </a:lnTo>
                <a:lnTo>
                  <a:pt x="2523552" y="1179780"/>
                </a:lnTo>
                <a:lnTo>
                  <a:pt x="2512957" y="1171684"/>
                </a:lnTo>
                <a:lnTo>
                  <a:pt x="2501949" y="1163901"/>
                </a:lnTo>
                <a:lnTo>
                  <a:pt x="2490746" y="1156422"/>
                </a:lnTo>
                <a:lnTo>
                  <a:pt x="2479563" y="1149240"/>
                </a:lnTo>
                <a:lnTo>
                  <a:pt x="2468617" y="1142348"/>
                </a:lnTo>
                <a:lnTo>
                  <a:pt x="2458126" y="1135739"/>
                </a:lnTo>
                <a:lnTo>
                  <a:pt x="2448305" y="1129405"/>
                </a:lnTo>
                <a:lnTo>
                  <a:pt x="2419747" y="1129477"/>
                </a:lnTo>
                <a:lnTo>
                  <a:pt x="2432630" y="1136833"/>
                </a:lnTo>
                <a:lnTo>
                  <a:pt x="2445779" y="1144308"/>
                </a:lnTo>
                <a:lnTo>
                  <a:pt x="2459001" y="1151917"/>
                </a:lnTo>
                <a:lnTo>
                  <a:pt x="2472104" y="1159674"/>
                </a:lnTo>
                <a:lnTo>
                  <a:pt x="2484896" y="1167593"/>
                </a:lnTo>
                <a:lnTo>
                  <a:pt x="2497183" y="1175688"/>
                </a:lnTo>
                <a:lnTo>
                  <a:pt x="2508774" y="1183975"/>
                </a:lnTo>
                <a:lnTo>
                  <a:pt x="2519475" y="1192467"/>
                </a:lnTo>
                <a:lnTo>
                  <a:pt x="2529095" y="1201180"/>
                </a:lnTo>
                <a:lnTo>
                  <a:pt x="2537440" y="1210126"/>
                </a:lnTo>
                <a:lnTo>
                  <a:pt x="2544317" y="1219321"/>
                </a:lnTo>
                <a:lnTo>
                  <a:pt x="2546404" y="1223131"/>
                </a:lnTo>
                <a:lnTo>
                  <a:pt x="2561297" y="1223131"/>
                </a:lnTo>
                <a:close/>
              </a:path>
              <a:path w="7648194" h="1466971">
                <a:moveTo>
                  <a:pt x="2448305" y="1129405"/>
                </a:moveTo>
                <a:lnTo>
                  <a:pt x="2442989" y="1126412"/>
                </a:lnTo>
                <a:lnTo>
                  <a:pt x="2431832" y="1120324"/>
                </a:lnTo>
                <a:lnTo>
                  <a:pt x="2420590" y="1114268"/>
                </a:lnTo>
                <a:lnTo>
                  <a:pt x="2395550" y="1115066"/>
                </a:lnTo>
                <a:lnTo>
                  <a:pt x="2407323" y="1122226"/>
                </a:lnTo>
                <a:lnTo>
                  <a:pt x="2419747" y="1129477"/>
                </a:lnTo>
                <a:lnTo>
                  <a:pt x="2448305" y="1129405"/>
                </a:lnTo>
                <a:close/>
              </a:path>
              <a:path w="7648194" h="1466971">
                <a:moveTo>
                  <a:pt x="2420590" y="1114268"/>
                </a:moveTo>
                <a:lnTo>
                  <a:pt x="2409396" y="1108101"/>
                </a:lnTo>
                <a:lnTo>
                  <a:pt x="2398384" y="1101678"/>
                </a:lnTo>
                <a:lnTo>
                  <a:pt x="2387688" y="1094858"/>
                </a:lnTo>
                <a:lnTo>
                  <a:pt x="2377440" y="1087495"/>
                </a:lnTo>
                <a:lnTo>
                  <a:pt x="2373752" y="1084923"/>
                </a:lnTo>
                <a:lnTo>
                  <a:pt x="2365117" y="1075788"/>
                </a:lnTo>
                <a:lnTo>
                  <a:pt x="2348484" y="1070731"/>
                </a:lnTo>
                <a:lnTo>
                  <a:pt x="2349372" y="1073198"/>
                </a:lnTo>
                <a:lnTo>
                  <a:pt x="2353194" y="1080118"/>
                </a:lnTo>
                <a:lnTo>
                  <a:pt x="2358822" y="1087041"/>
                </a:lnTo>
                <a:lnTo>
                  <a:pt x="2366065" y="1093984"/>
                </a:lnTo>
                <a:lnTo>
                  <a:pt x="2374729" y="1100959"/>
                </a:lnTo>
                <a:lnTo>
                  <a:pt x="2384621" y="1107981"/>
                </a:lnTo>
                <a:lnTo>
                  <a:pt x="2395550" y="1115066"/>
                </a:lnTo>
                <a:lnTo>
                  <a:pt x="2420590" y="1114268"/>
                </a:lnTo>
                <a:close/>
              </a:path>
              <a:path w="7648194" h="1466971">
                <a:moveTo>
                  <a:pt x="2359914" y="1063873"/>
                </a:moveTo>
                <a:lnTo>
                  <a:pt x="2359675" y="1062440"/>
                </a:lnTo>
                <a:lnTo>
                  <a:pt x="2359045" y="1050354"/>
                </a:lnTo>
                <a:lnTo>
                  <a:pt x="2346501" y="1037153"/>
                </a:lnTo>
                <a:lnTo>
                  <a:pt x="2345631" y="1048094"/>
                </a:lnTo>
                <a:lnTo>
                  <a:pt x="2346278" y="1059390"/>
                </a:lnTo>
                <a:lnTo>
                  <a:pt x="2348484" y="1070731"/>
                </a:lnTo>
                <a:lnTo>
                  <a:pt x="2365117" y="1075788"/>
                </a:lnTo>
                <a:lnTo>
                  <a:pt x="2359914" y="1063873"/>
                </a:lnTo>
                <a:close/>
              </a:path>
              <a:path w="7648194" h="1466971">
                <a:moveTo>
                  <a:pt x="2360398" y="1035854"/>
                </a:moveTo>
                <a:lnTo>
                  <a:pt x="2364306" y="1022432"/>
                </a:lnTo>
                <a:lnTo>
                  <a:pt x="2371343" y="1013581"/>
                </a:lnTo>
                <a:lnTo>
                  <a:pt x="2380843" y="1008615"/>
                </a:lnTo>
                <a:lnTo>
                  <a:pt x="2416302" y="1008247"/>
                </a:lnTo>
                <a:lnTo>
                  <a:pt x="2412491" y="1004437"/>
                </a:lnTo>
                <a:lnTo>
                  <a:pt x="2357788" y="1009566"/>
                </a:lnTo>
                <a:lnTo>
                  <a:pt x="2352621" y="1017578"/>
                </a:lnTo>
                <a:lnTo>
                  <a:pt x="2348845" y="1026878"/>
                </a:lnTo>
                <a:lnTo>
                  <a:pt x="2346501" y="1037153"/>
                </a:lnTo>
                <a:lnTo>
                  <a:pt x="2359045" y="1050354"/>
                </a:lnTo>
                <a:lnTo>
                  <a:pt x="2360398" y="1035854"/>
                </a:lnTo>
                <a:close/>
              </a:path>
              <a:path w="7648194" h="1466971">
                <a:moveTo>
                  <a:pt x="2412491" y="1004437"/>
                </a:moveTo>
                <a:lnTo>
                  <a:pt x="2411729" y="1003675"/>
                </a:lnTo>
                <a:lnTo>
                  <a:pt x="2403002" y="999663"/>
                </a:lnTo>
                <a:lnTo>
                  <a:pt x="2391515" y="996587"/>
                </a:lnTo>
                <a:lnTo>
                  <a:pt x="2372124" y="998641"/>
                </a:lnTo>
                <a:lnTo>
                  <a:pt x="2364303" y="1003150"/>
                </a:lnTo>
                <a:lnTo>
                  <a:pt x="2357788" y="1009566"/>
                </a:lnTo>
                <a:lnTo>
                  <a:pt x="2412491" y="1004437"/>
                </a:lnTo>
                <a:close/>
              </a:path>
              <a:path w="7648194" h="1466971">
                <a:moveTo>
                  <a:pt x="964702" y="761207"/>
                </a:moveTo>
                <a:lnTo>
                  <a:pt x="950364" y="760034"/>
                </a:lnTo>
                <a:lnTo>
                  <a:pt x="935956" y="759059"/>
                </a:lnTo>
                <a:lnTo>
                  <a:pt x="728472" y="758311"/>
                </a:lnTo>
                <a:lnTo>
                  <a:pt x="727710" y="762121"/>
                </a:lnTo>
                <a:lnTo>
                  <a:pt x="978957" y="762593"/>
                </a:lnTo>
                <a:lnTo>
                  <a:pt x="964702" y="761207"/>
                </a:lnTo>
                <a:close/>
              </a:path>
              <a:path w="7648194" h="1466971">
                <a:moveTo>
                  <a:pt x="921491" y="758262"/>
                </a:moveTo>
                <a:lnTo>
                  <a:pt x="906983" y="757625"/>
                </a:lnTo>
                <a:lnTo>
                  <a:pt x="892447" y="757132"/>
                </a:lnTo>
                <a:lnTo>
                  <a:pt x="877895" y="756763"/>
                </a:lnTo>
                <a:lnTo>
                  <a:pt x="863342" y="756502"/>
                </a:lnTo>
                <a:lnTo>
                  <a:pt x="728472" y="758311"/>
                </a:lnTo>
                <a:lnTo>
                  <a:pt x="935956" y="759059"/>
                </a:lnTo>
                <a:lnTo>
                  <a:pt x="921491" y="758262"/>
                </a:lnTo>
                <a:close/>
              </a:path>
              <a:path w="7648194" h="1466971">
                <a:moveTo>
                  <a:pt x="776763" y="756184"/>
                </a:moveTo>
                <a:lnTo>
                  <a:pt x="734568" y="756025"/>
                </a:lnTo>
                <a:lnTo>
                  <a:pt x="730757" y="756025"/>
                </a:lnTo>
                <a:lnTo>
                  <a:pt x="728472" y="758311"/>
                </a:lnTo>
                <a:lnTo>
                  <a:pt x="776763" y="756184"/>
                </a:lnTo>
                <a:close/>
              </a:path>
              <a:path w="7648194" h="1466971">
                <a:moveTo>
                  <a:pt x="2415540" y="1083685"/>
                </a:moveTo>
                <a:lnTo>
                  <a:pt x="2410205" y="1076827"/>
                </a:lnTo>
                <a:lnTo>
                  <a:pt x="2416327" y="1077384"/>
                </a:lnTo>
                <a:lnTo>
                  <a:pt x="2407829" y="1044867"/>
                </a:lnTo>
                <a:lnTo>
                  <a:pt x="2406213" y="1057974"/>
                </a:lnTo>
                <a:lnTo>
                  <a:pt x="2404287" y="1070597"/>
                </a:lnTo>
                <a:lnTo>
                  <a:pt x="2402586" y="1082161"/>
                </a:lnTo>
                <a:lnTo>
                  <a:pt x="2402586" y="1083685"/>
                </a:lnTo>
                <a:lnTo>
                  <a:pt x="2405633" y="1088257"/>
                </a:lnTo>
                <a:lnTo>
                  <a:pt x="2415540" y="1083685"/>
                </a:lnTo>
                <a:close/>
              </a:path>
              <a:path w="7648194" h="1466971">
                <a:moveTo>
                  <a:pt x="2421636" y="1034917"/>
                </a:moveTo>
                <a:lnTo>
                  <a:pt x="2421636" y="1025011"/>
                </a:lnTo>
                <a:lnTo>
                  <a:pt x="2408601" y="1031851"/>
                </a:lnTo>
                <a:lnTo>
                  <a:pt x="2407829" y="1044867"/>
                </a:lnTo>
                <a:lnTo>
                  <a:pt x="2416327" y="1077384"/>
                </a:lnTo>
                <a:lnTo>
                  <a:pt x="2421636" y="1034917"/>
                </a:lnTo>
                <a:close/>
              </a:path>
              <a:path w="7648194" h="1466971">
                <a:moveTo>
                  <a:pt x="2421636" y="1025011"/>
                </a:moveTo>
                <a:lnTo>
                  <a:pt x="2420874" y="1020439"/>
                </a:lnTo>
                <a:lnTo>
                  <a:pt x="2420112" y="1016629"/>
                </a:lnTo>
                <a:lnTo>
                  <a:pt x="2420112" y="1015105"/>
                </a:lnTo>
                <a:lnTo>
                  <a:pt x="2418588" y="1012057"/>
                </a:lnTo>
                <a:lnTo>
                  <a:pt x="2396490" y="1010533"/>
                </a:lnTo>
                <a:lnTo>
                  <a:pt x="2398776" y="1011295"/>
                </a:lnTo>
                <a:lnTo>
                  <a:pt x="2402586" y="1012819"/>
                </a:lnTo>
                <a:lnTo>
                  <a:pt x="2406395" y="1015867"/>
                </a:lnTo>
                <a:lnTo>
                  <a:pt x="2407995" y="1019501"/>
                </a:lnTo>
                <a:lnTo>
                  <a:pt x="2408601" y="1031851"/>
                </a:lnTo>
                <a:lnTo>
                  <a:pt x="2421636" y="1025011"/>
                </a:lnTo>
                <a:close/>
              </a:path>
              <a:path w="7648194" h="1466971">
                <a:moveTo>
                  <a:pt x="2380843" y="1008615"/>
                </a:moveTo>
                <a:lnTo>
                  <a:pt x="2379611" y="1009936"/>
                </a:lnTo>
                <a:lnTo>
                  <a:pt x="2390393" y="1009771"/>
                </a:lnTo>
                <a:lnTo>
                  <a:pt x="2393441" y="1009771"/>
                </a:lnTo>
                <a:lnTo>
                  <a:pt x="2396490" y="1010533"/>
                </a:lnTo>
                <a:lnTo>
                  <a:pt x="2418588" y="1012057"/>
                </a:lnTo>
                <a:lnTo>
                  <a:pt x="2380843" y="1008615"/>
                </a:lnTo>
                <a:close/>
              </a:path>
              <a:path w="7648194" h="1466971">
                <a:moveTo>
                  <a:pt x="2583179" y="1102735"/>
                </a:moveTo>
                <a:lnTo>
                  <a:pt x="2583179" y="1098925"/>
                </a:lnTo>
                <a:lnTo>
                  <a:pt x="2577845" y="1091305"/>
                </a:lnTo>
                <a:lnTo>
                  <a:pt x="2585578" y="1083850"/>
                </a:lnTo>
                <a:lnTo>
                  <a:pt x="2587655" y="1067044"/>
                </a:lnTo>
                <a:lnTo>
                  <a:pt x="2588823" y="1051616"/>
                </a:lnTo>
                <a:lnTo>
                  <a:pt x="2589057" y="1037480"/>
                </a:lnTo>
                <a:lnTo>
                  <a:pt x="2588328" y="1024552"/>
                </a:lnTo>
                <a:lnTo>
                  <a:pt x="2586611" y="1012746"/>
                </a:lnTo>
                <a:lnTo>
                  <a:pt x="2583877" y="1001978"/>
                </a:lnTo>
                <a:lnTo>
                  <a:pt x="2580101" y="992163"/>
                </a:lnTo>
                <a:lnTo>
                  <a:pt x="2560059" y="983934"/>
                </a:lnTo>
                <a:lnTo>
                  <a:pt x="2565775" y="991972"/>
                </a:lnTo>
                <a:lnTo>
                  <a:pt x="2570141" y="1000837"/>
                </a:lnTo>
                <a:lnTo>
                  <a:pt x="2573245" y="1010663"/>
                </a:lnTo>
                <a:lnTo>
                  <a:pt x="2575173" y="1021586"/>
                </a:lnTo>
                <a:lnTo>
                  <a:pt x="2576012" y="1033741"/>
                </a:lnTo>
                <a:lnTo>
                  <a:pt x="2575850" y="1047265"/>
                </a:lnTo>
                <a:lnTo>
                  <a:pt x="2574774" y="1062292"/>
                </a:lnTo>
                <a:lnTo>
                  <a:pt x="2572870" y="1078959"/>
                </a:lnTo>
                <a:lnTo>
                  <a:pt x="2571169" y="1090820"/>
                </a:lnTo>
                <a:lnTo>
                  <a:pt x="2570226" y="1097401"/>
                </a:lnTo>
                <a:lnTo>
                  <a:pt x="2534412" y="1101211"/>
                </a:lnTo>
                <a:lnTo>
                  <a:pt x="2576321" y="1104259"/>
                </a:lnTo>
                <a:lnTo>
                  <a:pt x="2580131" y="1105021"/>
                </a:lnTo>
                <a:lnTo>
                  <a:pt x="2583179" y="1102735"/>
                </a:lnTo>
                <a:close/>
              </a:path>
              <a:path w="7648194" h="1466971">
                <a:moveTo>
                  <a:pt x="2575255" y="983217"/>
                </a:moveTo>
                <a:lnTo>
                  <a:pt x="2569312" y="975056"/>
                </a:lnTo>
                <a:lnTo>
                  <a:pt x="2562245" y="967593"/>
                </a:lnTo>
                <a:lnTo>
                  <a:pt x="2554027" y="960745"/>
                </a:lnTo>
                <a:lnTo>
                  <a:pt x="2544632" y="954427"/>
                </a:lnTo>
                <a:lnTo>
                  <a:pt x="2534032" y="948554"/>
                </a:lnTo>
                <a:lnTo>
                  <a:pt x="2522201" y="943042"/>
                </a:lnTo>
                <a:lnTo>
                  <a:pt x="2473452" y="938905"/>
                </a:lnTo>
                <a:lnTo>
                  <a:pt x="2474949" y="939399"/>
                </a:lnTo>
                <a:lnTo>
                  <a:pt x="2492549" y="945453"/>
                </a:lnTo>
                <a:lnTo>
                  <a:pt x="2508190" y="951384"/>
                </a:lnTo>
                <a:lnTo>
                  <a:pt x="2521959" y="957327"/>
                </a:lnTo>
                <a:lnTo>
                  <a:pt x="2533944" y="963418"/>
                </a:lnTo>
                <a:lnTo>
                  <a:pt x="2544231" y="969792"/>
                </a:lnTo>
                <a:lnTo>
                  <a:pt x="2552907" y="976586"/>
                </a:lnTo>
                <a:lnTo>
                  <a:pt x="2560059" y="983934"/>
                </a:lnTo>
                <a:lnTo>
                  <a:pt x="2580101" y="992163"/>
                </a:lnTo>
                <a:lnTo>
                  <a:pt x="2575255" y="983217"/>
                </a:lnTo>
                <a:close/>
              </a:path>
              <a:path w="7648194" h="1466971">
                <a:moveTo>
                  <a:pt x="2509111" y="937805"/>
                </a:moveTo>
                <a:lnTo>
                  <a:pt x="2494736" y="932759"/>
                </a:lnTo>
                <a:lnTo>
                  <a:pt x="2451789" y="933828"/>
                </a:lnTo>
                <a:lnTo>
                  <a:pt x="2462944" y="936322"/>
                </a:lnTo>
                <a:lnTo>
                  <a:pt x="2473452" y="938905"/>
                </a:lnTo>
                <a:lnTo>
                  <a:pt x="2522201" y="943042"/>
                </a:lnTo>
                <a:lnTo>
                  <a:pt x="2509111" y="937805"/>
                </a:lnTo>
                <a:close/>
              </a:path>
              <a:path w="7648194" h="1466971">
                <a:moveTo>
                  <a:pt x="2494736" y="932759"/>
                </a:moveTo>
                <a:lnTo>
                  <a:pt x="2479048" y="927820"/>
                </a:lnTo>
                <a:lnTo>
                  <a:pt x="2402231" y="925550"/>
                </a:lnTo>
                <a:lnTo>
                  <a:pt x="2415207" y="927284"/>
                </a:lnTo>
                <a:lnTo>
                  <a:pt x="2427844" y="929268"/>
                </a:lnTo>
                <a:lnTo>
                  <a:pt x="2440063" y="931463"/>
                </a:lnTo>
                <a:lnTo>
                  <a:pt x="2451789" y="933828"/>
                </a:lnTo>
                <a:lnTo>
                  <a:pt x="2494736" y="932759"/>
                </a:lnTo>
                <a:close/>
              </a:path>
              <a:path w="7648194" h="1466971">
                <a:moveTo>
                  <a:pt x="2462021" y="922903"/>
                </a:moveTo>
                <a:lnTo>
                  <a:pt x="2348474" y="921936"/>
                </a:lnTo>
                <a:lnTo>
                  <a:pt x="2362037" y="922261"/>
                </a:lnTo>
                <a:lnTo>
                  <a:pt x="2375569" y="922998"/>
                </a:lnTo>
                <a:lnTo>
                  <a:pt x="2388993" y="924108"/>
                </a:lnTo>
                <a:lnTo>
                  <a:pt x="2402231" y="925550"/>
                </a:lnTo>
                <a:lnTo>
                  <a:pt x="2479048" y="927820"/>
                </a:lnTo>
                <a:lnTo>
                  <a:pt x="2462021" y="922903"/>
                </a:lnTo>
                <a:close/>
              </a:path>
              <a:path w="7648194" h="1466971">
                <a:moveTo>
                  <a:pt x="2570226" y="1097401"/>
                </a:moveTo>
                <a:lnTo>
                  <a:pt x="2571169" y="1090820"/>
                </a:lnTo>
                <a:lnTo>
                  <a:pt x="2535936" y="1088257"/>
                </a:lnTo>
                <a:lnTo>
                  <a:pt x="2415540" y="1083685"/>
                </a:lnTo>
                <a:lnTo>
                  <a:pt x="2405633" y="1088257"/>
                </a:lnTo>
                <a:lnTo>
                  <a:pt x="2408681" y="1089781"/>
                </a:lnTo>
                <a:lnTo>
                  <a:pt x="2492502" y="1097401"/>
                </a:lnTo>
                <a:lnTo>
                  <a:pt x="2534412" y="1101211"/>
                </a:lnTo>
                <a:lnTo>
                  <a:pt x="2570226" y="1097401"/>
                </a:lnTo>
                <a:close/>
              </a:path>
              <a:path w="7648194" h="1466971">
                <a:moveTo>
                  <a:pt x="2416327" y="1077384"/>
                </a:moveTo>
                <a:lnTo>
                  <a:pt x="2410205" y="1076827"/>
                </a:lnTo>
                <a:lnTo>
                  <a:pt x="2415540" y="1083685"/>
                </a:lnTo>
                <a:lnTo>
                  <a:pt x="2535936" y="1088257"/>
                </a:lnTo>
                <a:lnTo>
                  <a:pt x="2416327" y="1077384"/>
                </a:lnTo>
                <a:close/>
              </a:path>
              <a:path w="7648194" h="1466971">
                <a:moveTo>
                  <a:pt x="1123949" y="857371"/>
                </a:moveTo>
                <a:lnTo>
                  <a:pt x="1117853" y="855847"/>
                </a:lnTo>
                <a:lnTo>
                  <a:pt x="1120902" y="858133"/>
                </a:lnTo>
                <a:lnTo>
                  <a:pt x="1123949" y="857371"/>
                </a:lnTo>
                <a:close/>
              </a:path>
              <a:path w="7648194" h="1466971">
                <a:moveTo>
                  <a:pt x="2585578" y="1083850"/>
                </a:moveTo>
                <a:lnTo>
                  <a:pt x="2577845" y="1091305"/>
                </a:lnTo>
                <a:lnTo>
                  <a:pt x="2583179" y="1098925"/>
                </a:lnTo>
                <a:lnTo>
                  <a:pt x="2585578" y="1083850"/>
                </a:lnTo>
                <a:close/>
              </a:path>
              <a:path w="7648194" h="1466971">
                <a:moveTo>
                  <a:pt x="2416302" y="1008247"/>
                </a:moveTo>
                <a:lnTo>
                  <a:pt x="2380843" y="1008615"/>
                </a:lnTo>
                <a:lnTo>
                  <a:pt x="2418588" y="1012057"/>
                </a:lnTo>
                <a:lnTo>
                  <a:pt x="2416302" y="1008247"/>
                </a:lnTo>
                <a:close/>
              </a:path>
              <a:path w="7648194" h="1466971">
                <a:moveTo>
                  <a:pt x="1760097" y="1223131"/>
                </a:moveTo>
                <a:lnTo>
                  <a:pt x="1772411" y="1127881"/>
                </a:lnTo>
                <a:lnTo>
                  <a:pt x="1772411" y="1125595"/>
                </a:lnTo>
                <a:lnTo>
                  <a:pt x="1759932" y="1223131"/>
                </a:lnTo>
                <a:lnTo>
                  <a:pt x="1760097" y="1223131"/>
                </a:lnTo>
                <a:close/>
              </a:path>
              <a:path w="7648194" h="1466971">
                <a:moveTo>
                  <a:pt x="1773081" y="1223131"/>
                </a:moveTo>
                <a:lnTo>
                  <a:pt x="1781142" y="1160131"/>
                </a:lnTo>
                <a:lnTo>
                  <a:pt x="1770982" y="1223131"/>
                </a:lnTo>
                <a:lnTo>
                  <a:pt x="1773081" y="1223131"/>
                </a:lnTo>
                <a:close/>
              </a:path>
              <a:path w="7648194" h="1466971">
                <a:moveTo>
                  <a:pt x="2391515" y="996587"/>
                </a:moveTo>
                <a:lnTo>
                  <a:pt x="2381209" y="996350"/>
                </a:lnTo>
                <a:lnTo>
                  <a:pt x="2372124" y="998641"/>
                </a:lnTo>
                <a:lnTo>
                  <a:pt x="2391515" y="996587"/>
                </a:lnTo>
                <a:close/>
              </a:path>
              <a:path w="7648194" h="1466971">
                <a:moveTo>
                  <a:pt x="2230819" y="933453"/>
                </a:moveTo>
                <a:lnTo>
                  <a:pt x="2228088" y="916045"/>
                </a:lnTo>
                <a:lnTo>
                  <a:pt x="2221229" y="939667"/>
                </a:lnTo>
                <a:lnTo>
                  <a:pt x="2230819" y="933453"/>
                </a:lnTo>
                <a:close/>
              </a:path>
              <a:path w="7648194" h="1466971">
                <a:moveTo>
                  <a:pt x="2231135" y="945763"/>
                </a:moveTo>
                <a:lnTo>
                  <a:pt x="2218182" y="944239"/>
                </a:lnTo>
                <a:lnTo>
                  <a:pt x="2218182" y="946525"/>
                </a:lnTo>
                <a:lnTo>
                  <a:pt x="2231135" y="945763"/>
                </a:lnTo>
                <a:close/>
              </a:path>
              <a:path w="7648194" h="1466971">
                <a:moveTo>
                  <a:pt x="1914905" y="861943"/>
                </a:moveTo>
                <a:lnTo>
                  <a:pt x="1911858" y="861943"/>
                </a:lnTo>
                <a:lnTo>
                  <a:pt x="1908809" y="864229"/>
                </a:lnTo>
                <a:lnTo>
                  <a:pt x="1914905" y="861943"/>
                </a:lnTo>
                <a:close/>
              </a:path>
              <a:path w="7648194" h="1466971">
                <a:moveTo>
                  <a:pt x="1885949" y="1098925"/>
                </a:moveTo>
                <a:lnTo>
                  <a:pt x="1880615" y="1097401"/>
                </a:lnTo>
                <a:lnTo>
                  <a:pt x="1882902" y="1099687"/>
                </a:lnTo>
                <a:lnTo>
                  <a:pt x="1885949" y="1098925"/>
                </a:lnTo>
                <a:close/>
              </a:path>
              <a:path w="7648194" h="1466971">
                <a:moveTo>
                  <a:pt x="1913382" y="874897"/>
                </a:moveTo>
                <a:lnTo>
                  <a:pt x="1907285" y="868039"/>
                </a:lnTo>
                <a:lnTo>
                  <a:pt x="1883015" y="1060887"/>
                </a:lnTo>
                <a:lnTo>
                  <a:pt x="1913382" y="874897"/>
                </a:lnTo>
                <a:close/>
              </a:path>
              <a:path w="7648194" h="1466971">
                <a:moveTo>
                  <a:pt x="1132332" y="783457"/>
                </a:moveTo>
                <a:lnTo>
                  <a:pt x="1126235" y="775837"/>
                </a:lnTo>
                <a:lnTo>
                  <a:pt x="1119514" y="826505"/>
                </a:lnTo>
                <a:lnTo>
                  <a:pt x="1132332" y="783457"/>
                </a:lnTo>
                <a:close/>
              </a:path>
              <a:path w="7648194" h="1466971">
                <a:moveTo>
                  <a:pt x="1138327" y="783863"/>
                </a:moveTo>
                <a:lnTo>
                  <a:pt x="1120723" y="828319"/>
                </a:lnTo>
                <a:lnTo>
                  <a:pt x="1126512" y="840580"/>
                </a:lnTo>
                <a:lnTo>
                  <a:pt x="1138327" y="783863"/>
                </a:lnTo>
                <a:close/>
              </a:path>
              <a:path w="7648194" h="1466971">
                <a:moveTo>
                  <a:pt x="1661921" y="840607"/>
                </a:moveTo>
                <a:lnTo>
                  <a:pt x="1656588" y="833749"/>
                </a:lnTo>
                <a:lnTo>
                  <a:pt x="1652707" y="862849"/>
                </a:lnTo>
                <a:lnTo>
                  <a:pt x="1661921" y="840607"/>
                </a:lnTo>
                <a:close/>
              </a:path>
              <a:path w="7648194" h="1466971">
                <a:moveTo>
                  <a:pt x="1668720" y="841534"/>
                </a:moveTo>
                <a:lnTo>
                  <a:pt x="1658235" y="869791"/>
                </a:lnTo>
                <a:lnTo>
                  <a:pt x="1662683" y="877183"/>
                </a:lnTo>
                <a:lnTo>
                  <a:pt x="1668720" y="841534"/>
                </a:lnTo>
                <a:close/>
              </a:path>
              <a:path w="7648194" h="1466971">
                <a:moveTo>
                  <a:pt x="1664208" y="827653"/>
                </a:moveTo>
                <a:lnTo>
                  <a:pt x="1660397" y="828415"/>
                </a:lnTo>
                <a:lnTo>
                  <a:pt x="1814321" y="848227"/>
                </a:lnTo>
                <a:lnTo>
                  <a:pt x="1664208" y="827653"/>
                </a:lnTo>
                <a:close/>
              </a:path>
              <a:path w="7648194" h="1466971">
                <a:moveTo>
                  <a:pt x="1669541" y="835273"/>
                </a:moveTo>
                <a:lnTo>
                  <a:pt x="1668720" y="841534"/>
                </a:lnTo>
                <a:lnTo>
                  <a:pt x="1814321" y="848227"/>
                </a:lnTo>
                <a:lnTo>
                  <a:pt x="1669541" y="835273"/>
                </a:lnTo>
                <a:close/>
              </a:path>
              <a:path w="7648194" h="1466971">
                <a:moveTo>
                  <a:pt x="1315766" y="815498"/>
                </a:moveTo>
                <a:lnTo>
                  <a:pt x="1312164" y="799459"/>
                </a:lnTo>
                <a:lnTo>
                  <a:pt x="1305305" y="822319"/>
                </a:lnTo>
                <a:lnTo>
                  <a:pt x="1315766" y="815498"/>
                </a:lnTo>
                <a:close/>
              </a:path>
              <a:path w="7648194" h="1466971">
                <a:moveTo>
                  <a:pt x="1315211" y="828415"/>
                </a:moveTo>
                <a:lnTo>
                  <a:pt x="1302258" y="826891"/>
                </a:lnTo>
                <a:lnTo>
                  <a:pt x="1302258" y="829939"/>
                </a:lnTo>
                <a:lnTo>
                  <a:pt x="1315211" y="828415"/>
                </a:lnTo>
                <a:close/>
              </a:path>
              <a:path w="7648194" h="1466971">
                <a:moveTo>
                  <a:pt x="1223771" y="777361"/>
                </a:moveTo>
                <a:lnTo>
                  <a:pt x="1139189" y="777361"/>
                </a:lnTo>
                <a:lnTo>
                  <a:pt x="1138327" y="783863"/>
                </a:lnTo>
                <a:lnTo>
                  <a:pt x="1223771" y="777361"/>
                </a:lnTo>
                <a:close/>
              </a:path>
              <a:path w="7648194" h="1466971">
                <a:moveTo>
                  <a:pt x="4808220" y="762883"/>
                </a:moveTo>
                <a:lnTo>
                  <a:pt x="4617720" y="764407"/>
                </a:lnTo>
                <a:lnTo>
                  <a:pt x="4873752" y="766693"/>
                </a:lnTo>
                <a:lnTo>
                  <a:pt x="4808220" y="762883"/>
                </a:lnTo>
                <a:close/>
              </a:path>
              <a:path w="7648194" h="1466971">
                <a:moveTo>
                  <a:pt x="4676394" y="770503"/>
                </a:moveTo>
                <a:lnTo>
                  <a:pt x="4741926" y="772789"/>
                </a:lnTo>
                <a:lnTo>
                  <a:pt x="4879848" y="772789"/>
                </a:lnTo>
                <a:lnTo>
                  <a:pt x="4676394" y="770503"/>
                </a:lnTo>
                <a:close/>
              </a:path>
              <a:path w="7648194" h="1466971">
                <a:moveTo>
                  <a:pt x="4866894" y="773551"/>
                </a:moveTo>
                <a:lnTo>
                  <a:pt x="4807458" y="775837"/>
                </a:lnTo>
                <a:lnTo>
                  <a:pt x="4867354" y="779319"/>
                </a:lnTo>
                <a:lnTo>
                  <a:pt x="4866894" y="773551"/>
                </a:lnTo>
                <a:close/>
              </a:path>
              <a:path w="7648194" h="1466971">
                <a:moveTo>
                  <a:pt x="4170426" y="778123"/>
                </a:moveTo>
                <a:lnTo>
                  <a:pt x="4167378" y="778123"/>
                </a:lnTo>
                <a:lnTo>
                  <a:pt x="4165091" y="781171"/>
                </a:lnTo>
                <a:lnTo>
                  <a:pt x="4170426" y="778123"/>
                </a:lnTo>
                <a:close/>
              </a:path>
              <a:path w="7648194" h="1466971">
                <a:moveTo>
                  <a:pt x="4165506" y="831133"/>
                </a:moveTo>
                <a:lnTo>
                  <a:pt x="4159657" y="824214"/>
                </a:lnTo>
                <a:lnTo>
                  <a:pt x="4157471" y="840607"/>
                </a:lnTo>
                <a:lnTo>
                  <a:pt x="4165506" y="831133"/>
                </a:lnTo>
                <a:close/>
              </a:path>
              <a:path w="7648194" h="1466971">
                <a:moveTo>
                  <a:pt x="4171950" y="791077"/>
                </a:moveTo>
                <a:lnTo>
                  <a:pt x="4169664" y="837559"/>
                </a:lnTo>
                <a:lnTo>
                  <a:pt x="4170426" y="842131"/>
                </a:lnTo>
                <a:lnTo>
                  <a:pt x="4171950" y="791077"/>
                </a:lnTo>
                <a:close/>
              </a:path>
              <a:path w="7648194" h="1466971">
                <a:moveTo>
                  <a:pt x="5280660" y="864991"/>
                </a:moveTo>
                <a:lnTo>
                  <a:pt x="5275326" y="864991"/>
                </a:lnTo>
                <a:lnTo>
                  <a:pt x="5278374" y="865753"/>
                </a:lnTo>
                <a:lnTo>
                  <a:pt x="5280660" y="864991"/>
                </a:lnTo>
                <a:close/>
              </a:path>
              <a:path w="7648194" h="1466971">
                <a:moveTo>
                  <a:pt x="5164778" y="785601"/>
                </a:moveTo>
                <a:lnTo>
                  <a:pt x="5061548" y="785892"/>
                </a:lnTo>
                <a:lnTo>
                  <a:pt x="5074293" y="786062"/>
                </a:lnTo>
                <a:lnTo>
                  <a:pt x="5164778" y="785601"/>
                </a:lnTo>
                <a:close/>
              </a:path>
              <a:path w="7648194" h="1466971">
                <a:moveTo>
                  <a:pt x="5284470" y="819271"/>
                </a:moveTo>
                <a:lnTo>
                  <a:pt x="5279136" y="811651"/>
                </a:lnTo>
                <a:lnTo>
                  <a:pt x="5275265" y="841166"/>
                </a:lnTo>
                <a:lnTo>
                  <a:pt x="5284470" y="819271"/>
                </a:lnTo>
                <a:close/>
              </a:path>
              <a:path w="7648194" h="1466971">
                <a:moveTo>
                  <a:pt x="5291264" y="820127"/>
                </a:moveTo>
                <a:lnTo>
                  <a:pt x="5281368" y="849113"/>
                </a:lnTo>
                <a:lnTo>
                  <a:pt x="5285232" y="855847"/>
                </a:lnTo>
                <a:lnTo>
                  <a:pt x="5291264" y="820127"/>
                </a:lnTo>
                <a:close/>
              </a:path>
              <a:path w="7648194" h="1466971">
                <a:moveTo>
                  <a:pt x="5465304" y="880199"/>
                </a:moveTo>
                <a:lnTo>
                  <a:pt x="5464302" y="842131"/>
                </a:lnTo>
                <a:lnTo>
                  <a:pt x="5452871" y="893185"/>
                </a:lnTo>
                <a:lnTo>
                  <a:pt x="5465304" y="880199"/>
                </a:lnTo>
                <a:close/>
              </a:path>
              <a:path w="7648194" h="1466971">
                <a:moveTo>
                  <a:pt x="5464302" y="898519"/>
                </a:moveTo>
                <a:lnTo>
                  <a:pt x="5451348" y="896995"/>
                </a:lnTo>
                <a:lnTo>
                  <a:pt x="5450586" y="899281"/>
                </a:lnTo>
                <a:lnTo>
                  <a:pt x="5464302" y="898519"/>
                </a:lnTo>
                <a:close/>
              </a:path>
              <a:path w="7648194" h="1466971">
                <a:moveTo>
                  <a:pt x="5839968" y="893185"/>
                </a:moveTo>
                <a:lnTo>
                  <a:pt x="5834634" y="885565"/>
                </a:lnTo>
                <a:lnTo>
                  <a:pt x="5829311" y="929214"/>
                </a:lnTo>
                <a:lnTo>
                  <a:pt x="5839968" y="893185"/>
                </a:lnTo>
                <a:close/>
              </a:path>
              <a:path w="7648194" h="1466971">
                <a:moveTo>
                  <a:pt x="5846652" y="894063"/>
                </a:moveTo>
                <a:lnTo>
                  <a:pt x="5829916" y="929985"/>
                </a:lnTo>
                <a:lnTo>
                  <a:pt x="5838444" y="945763"/>
                </a:lnTo>
                <a:lnTo>
                  <a:pt x="5846652" y="894063"/>
                </a:lnTo>
                <a:close/>
              </a:path>
              <a:path w="7648194" h="1466971">
                <a:moveTo>
                  <a:pt x="6099047" y="919093"/>
                </a:moveTo>
                <a:lnTo>
                  <a:pt x="6091427" y="924427"/>
                </a:lnTo>
                <a:lnTo>
                  <a:pt x="6098260" y="925186"/>
                </a:lnTo>
                <a:lnTo>
                  <a:pt x="6099047" y="919093"/>
                </a:lnTo>
                <a:close/>
              </a:path>
              <a:path w="7648194" h="1466971">
                <a:moveTo>
                  <a:pt x="6070092" y="1140835"/>
                </a:moveTo>
                <a:lnTo>
                  <a:pt x="6061058" y="1111263"/>
                </a:lnTo>
                <a:lnTo>
                  <a:pt x="6057138" y="1141597"/>
                </a:lnTo>
                <a:lnTo>
                  <a:pt x="6070092" y="1140835"/>
                </a:lnTo>
                <a:close/>
              </a:path>
              <a:path w="7648194" h="1466971">
                <a:moveTo>
                  <a:pt x="5841492" y="880231"/>
                </a:moveTo>
                <a:lnTo>
                  <a:pt x="5838444" y="880231"/>
                </a:lnTo>
                <a:lnTo>
                  <a:pt x="5835395" y="882517"/>
                </a:lnTo>
                <a:lnTo>
                  <a:pt x="5841492" y="880231"/>
                </a:lnTo>
                <a:close/>
              </a:path>
              <a:path w="7648194" h="1466971">
                <a:moveTo>
                  <a:pt x="5286756" y="806317"/>
                </a:moveTo>
                <a:lnTo>
                  <a:pt x="5282945" y="805555"/>
                </a:lnTo>
                <a:lnTo>
                  <a:pt x="5279898" y="808603"/>
                </a:lnTo>
                <a:lnTo>
                  <a:pt x="5286756" y="806317"/>
                </a:lnTo>
                <a:close/>
              </a:path>
              <a:path w="7648194" h="1466971">
                <a:moveTo>
                  <a:pt x="4879848" y="772789"/>
                </a:moveTo>
                <a:lnTo>
                  <a:pt x="4872990" y="779647"/>
                </a:lnTo>
                <a:lnTo>
                  <a:pt x="4887871" y="873082"/>
                </a:lnTo>
                <a:lnTo>
                  <a:pt x="4879848" y="772789"/>
                </a:lnTo>
                <a:close/>
              </a:path>
              <a:path w="7648194" h="1466971">
                <a:moveTo>
                  <a:pt x="4887157" y="875559"/>
                </a:moveTo>
                <a:lnTo>
                  <a:pt x="4884329" y="887710"/>
                </a:lnTo>
                <a:lnTo>
                  <a:pt x="4897273" y="990602"/>
                </a:lnTo>
                <a:lnTo>
                  <a:pt x="4887157" y="875559"/>
                </a:lnTo>
                <a:close/>
              </a:path>
              <a:path w="7648194" h="1466971">
                <a:moveTo>
                  <a:pt x="5035295" y="1192651"/>
                </a:moveTo>
                <a:lnTo>
                  <a:pt x="5022342" y="1182745"/>
                </a:lnTo>
                <a:lnTo>
                  <a:pt x="5022342" y="1193413"/>
                </a:lnTo>
                <a:lnTo>
                  <a:pt x="5035295" y="1192651"/>
                </a:lnTo>
                <a:close/>
              </a:path>
              <a:path w="7648194" h="1466971">
                <a:moveTo>
                  <a:pt x="5074626" y="772990"/>
                </a:moveTo>
                <a:lnTo>
                  <a:pt x="5062056" y="772803"/>
                </a:lnTo>
                <a:lnTo>
                  <a:pt x="5048905" y="773019"/>
                </a:lnTo>
                <a:lnTo>
                  <a:pt x="5074626" y="772990"/>
                </a:lnTo>
                <a:close/>
              </a:path>
              <a:path w="7648194" h="1466971">
                <a:moveTo>
                  <a:pt x="4882187" y="900033"/>
                </a:moveTo>
                <a:lnTo>
                  <a:pt x="4872990" y="779647"/>
                </a:lnTo>
                <a:lnTo>
                  <a:pt x="4880811" y="912441"/>
                </a:lnTo>
                <a:lnTo>
                  <a:pt x="4882187" y="900033"/>
                </a:lnTo>
                <a:close/>
              </a:path>
              <a:path w="7648194" h="1466971">
                <a:moveTo>
                  <a:pt x="4888312" y="972749"/>
                </a:moveTo>
                <a:lnTo>
                  <a:pt x="4884620" y="961207"/>
                </a:lnTo>
                <a:lnTo>
                  <a:pt x="4892802" y="1098163"/>
                </a:lnTo>
                <a:lnTo>
                  <a:pt x="4888312" y="972749"/>
                </a:lnTo>
                <a:close/>
              </a:path>
              <a:path w="7648194" h="1466971">
                <a:moveTo>
                  <a:pt x="4905756" y="1096639"/>
                </a:moveTo>
                <a:lnTo>
                  <a:pt x="4899660" y="1090543"/>
                </a:lnTo>
                <a:lnTo>
                  <a:pt x="4892802" y="1098163"/>
                </a:lnTo>
                <a:lnTo>
                  <a:pt x="4905756" y="1096639"/>
                </a:lnTo>
                <a:close/>
              </a:path>
              <a:path w="7648194" h="1466971">
                <a:moveTo>
                  <a:pt x="5038344" y="1102735"/>
                </a:moveTo>
                <a:lnTo>
                  <a:pt x="4895088" y="1103497"/>
                </a:lnTo>
                <a:lnTo>
                  <a:pt x="4898136" y="1103497"/>
                </a:lnTo>
                <a:lnTo>
                  <a:pt x="5038344" y="1102735"/>
                </a:lnTo>
                <a:close/>
              </a:path>
              <a:path w="7648194" h="1466971">
                <a:moveTo>
                  <a:pt x="4328160" y="768217"/>
                </a:moveTo>
                <a:lnTo>
                  <a:pt x="4322826" y="777361"/>
                </a:lnTo>
                <a:lnTo>
                  <a:pt x="4392048" y="959882"/>
                </a:lnTo>
                <a:lnTo>
                  <a:pt x="4328160" y="768217"/>
                </a:lnTo>
                <a:close/>
              </a:path>
              <a:path w="7648194" h="1466971">
                <a:moveTo>
                  <a:pt x="1642871" y="991483"/>
                </a:moveTo>
                <a:lnTo>
                  <a:pt x="1632263" y="1091712"/>
                </a:lnTo>
                <a:lnTo>
                  <a:pt x="1634489" y="1094353"/>
                </a:lnTo>
                <a:lnTo>
                  <a:pt x="1642871" y="991483"/>
                </a:lnTo>
                <a:close/>
              </a:path>
              <a:path w="7648194" h="1466971">
                <a:moveTo>
                  <a:pt x="5265420" y="970147"/>
                </a:moveTo>
                <a:lnTo>
                  <a:pt x="5248514" y="1063202"/>
                </a:lnTo>
                <a:lnTo>
                  <a:pt x="5256908" y="1072857"/>
                </a:lnTo>
                <a:lnTo>
                  <a:pt x="5265420" y="970147"/>
                </a:lnTo>
                <a:close/>
              </a:path>
              <a:path w="7648194" h="1466971">
                <a:moveTo>
                  <a:pt x="5123688" y="872611"/>
                </a:moveTo>
                <a:lnTo>
                  <a:pt x="5097018" y="873373"/>
                </a:lnTo>
                <a:lnTo>
                  <a:pt x="5100066" y="873373"/>
                </a:lnTo>
                <a:lnTo>
                  <a:pt x="5123688" y="872611"/>
                </a:lnTo>
                <a:close/>
              </a:path>
              <a:path w="7648194" h="1466971">
                <a:moveTo>
                  <a:pt x="5122518" y="937771"/>
                </a:moveTo>
                <a:lnTo>
                  <a:pt x="5124140" y="925196"/>
                </a:lnTo>
                <a:lnTo>
                  <a:pt x="5116068" y="939667"/>
                </a:lnTo>
                <a:lnTo>
                  <a:pt x="5122518" y="937771"/>
                </a:lnTo>
                <a:close/>
              </a:path>
              <a:path w="7648194" h="1466971">
                <a:moveTo>
                  <a:pt x="6224777" y="1129405"/>
                </a:moveTo>
                <a:lnTo>
                  <a:pt x="6211823" y="1127881"/>
                </a:lnTo>
                <a:lnTo>
                  <a:pt x="6211823" y="1131691"/>
                </a:lnTo>
                <a:lnTo>
                  <a:pt x="6224777" y="1129405"/>
                </a:lnTo>
                <a:close/>
              </a:path>
              <a:path w="7648194" h="1466971">
                <a:moveTo>
                  <a:pt x="6279642" y="931285"/>
                </a:moveTo>
                <a:lnTo>
                  <a:pt x="6276594" y="931285"/>
                </a:lnTo>
                <a:lnTo>
                  <a:pt x="6273545" y="932809"/>
                </a:lnTo>
                <a:lnTo>
                  <a:pt x="6279642" y="931285"/>
                </a:lnTo>
                <a:close/>
              </a:path>
              <a:path w="7648194" h="1466971">
                <a:moveTo>
                  <a:pt x="6278118" y="944239"/>
                </a:moveTo>
                <a:lnTo>
                  <a:pt x="6272784" y="935857"/>
                </a:lnTo>
                <a:lnTo>
                  <a:pt x="6233663" y="1058597"/>
                </a:lnTo>
                <a:lnTo>
                  <a:pt x="6278118" y="944239"/>
                </a:lnTo>
                <a:close/>
              </a:path>
              <a:path w="7648194" h="1466971">
                <a:moveTo>
                  <a:pt x="3066288" y="954907"/>
                </a:moveTo>
                <a:lnTo>
                  <a:pt x="3062478" y="954907"/>
                </a:lnTo>
                <a:lnTo>
                  <a:pt x="3060191" y="957193"/>
                </a:lnTo>
                <a:lnTo>
                  <a:pt x="3066288" y="954907"/>
                </a:lnTo>
                <a:close/>
              </a:path>
              <a:path w="7648194" h="1466971">
                <a:moveTo>
                  <a:pt x="3445002" y="1021201"/>
                </a:moveTo>
                <a:lnTo>
                  <a:pt x="3441954" y="1021201"/>
                </a:lnTo>
                <a:lnTo>
                  <a:pt x="3439667" y="1023487"/>
                </a:lnTo>
                <a:lnTo>
                  <a:pt x="3445002" y="1021201"/>
                </a:lnTo>
                <a:close/>
              </a:path>
              <a:path w="7648194" h="1466971">
                <a:moveTo>
                  <a:pt x="3265931" y="1055491"/>
                </a:moveTo>
                <a:lnTo>
                  <a:pt x="3259074" y="1047871"/>
                </a:lnTo>
                <a:lnTo>
                  <a:pt x="3258036" y="1056091"/>
                </a:lnTo>
                <a:lnTo>
                  <a:pt x="3265931" y="1055491"/>
                </a:lnTo>
                <a:close/>
              </a:path>
              <a:path w="7648194" h="1466971">
                <a:moveTo>
                  <a:pt x="3970781" y="1093591"/>
                </a:moveTo>
                <a:lnTo>
                  <a:pt x="3970019" y="1093591"/>
                </a:lnTo>
                <a:lnTo>
                  <a:pt x="3973067" y="1094353"/>
                </a:lnTo>
                <a:lnTo>
                  <a:pt x="3970781" y="1093591"/>
                </a:lnTo>
                <a:close/>
              </a:path>
              <a:path w="7648194" h="1466971">
                <a:moveTo>
                  <a:pt x="5944822" y="1223131"/>
                </a:moveTo>
                <a:lnTo>
                  <a:pt x="5950458" y="1179697"/>
                </a:lnTo>
                <a:lnTo>
                  <a:pt x="5950458" y="1176649"/>
                </a:lnTo>
                <a:lnTo>
                  <a:pt x="5944510" y="1223131"/>
                </a:lnTo>
                <a:lnTo>
                  <a:pt x="5944822" y="1223131"/>
                </a:lnTo>
                <a:close/>
              </a:path>
              <a:path w="7648194" h="1466971">
                <a:moveTo>
                  <a:pt x="5957679" y="1223131"/>
                </a:moveTo>
                <a:lnTo>
                  <a:pt x="5959149" y="1211600"/>
                </a:lnTo>
                <a:lnTo>
                  <a:pt x="5957288" y="1223131"/>
                </a:lnTo>
                <a:lnTo>
                  <a:pt x="5957679" y="1223131"/>
                </a:lnTo>
                <a:close/>
              </a:path>
              <a:path w="7648194" h="1466971">
                <a:moveTo>
                  <a:pt x="3486952" y="1223131"/>
                </a:moveTo>
                <a:lnTo>
                  <a:pt x="3512819" y="1018153"/>
                </a:lnTo>
                <a:lnTo>
                  <a:pt x="3507486" y="1023487"/>
                </a:lnTo>
                <a:lnTo>
                  <a:pt x="3484714" y="1223131"/>
                </a:lnTo>
                <a:lnTo>
                  <a:pt x="3486952" y="1223131"/>
                </a:lnTo>
                <a:close/>
              </a:path>
              <a:path w="7648194" h="1466971">
                <a:moveTo>
                  <a:pt x="4729334" y="1223131"/>
                </a:moveTo>
                <a:lnTo>
                  <a:pt x="4729733" y="1182745"/>
                </a:lnTo>
                <a:lnTo>
                  <a:pt x="4726028" y="1223131"/>
                </a:lnTo>
                <a:lnTo>
                  <a:pt x="4729334" y="1223131"/>
                </a:lnTo>
                <a:close/>
              </a:path>
              <a:path w="7648194" h="1466971">
                <a:moveTo>
                  <a:pt x="4341177" y="1223131"/>
                </a:moveTo>
                <a:lnTo>
                  <a:pt x="4290127" y="1072552"/>
                </a:lnTo>
                <a:lnTo>
                  <a:pt x="4334781" y="1223131"/>
                </a:lnTo>
                <a:lnTo>
                  <a:pt x="4341177" y="1223131"/>
                </a:lnTo>
                <a:close/>
              </a:path>
              <a:path w="7648194" h="1466971">
                <a:moveTo>
                  <a:pt x="5650230" y="929761"/>
                </a:moveTo>
                <a:lnTo>
                  <a:pt x="5645658" y="928999"/>
                </a:lnTo>
                <a:lnTo>
                  <a:pt x="5624321" y="931285"/>
                </a:lnTo>
                <a:lnTo>
                  <a:pt x="5650230" y="929761"/>
                </a:lnTo>
                <a:close/>
              </a:path>
              <a:path w="7648194" h="1466971">
                <a:moveTo>
                  <a:pt x="5637276" y="941191"/>
                </a:moveTo>
                <a:lnTo>
                  <a:pt x="5634228" y="941191"/>
                </a:lnTo>
                <a:lnTo>
                  <a:pt x="5632704" y="941953"/>
                </a:lnTo>
                <a:lnTo>
                  <a:pt x="5637276" y="941191"/>
                </a:lnTo>
                <a:close/>
              </a:path>
              <a:path w="7648194" h="1466971">
                <a:moveTo>
                  <a:pt x="5624321" y="931285"/>
                </a:moveTo>
                <a:lnTo>
                  <a:pt x="5623560" y="931285"/>
                </a:lnTo>
                <a:lnTo>
                  <a:pt x="5618988" y="934333"/>
                </a:lnTo>
                <a:lnTo>
                  <a:pt x="5624321" y="931285"/>
                </a:lnTo>
                <a:close/>
              </a:path>
              <a:path w="7648194" h="1466971">
                <a:moveTo>
                  <a:pt x="5628894" y="943477"/>
                </a:moveTo>
                <a:lnTo>
                  <a:pt x="5630418" y="942715"/>
                </a:lnTo>
                <a:lnTo>
                  <a:pt x="5610606" y="946525"/>
                </a:lnTo>
                <a:lnTo>
                  <a:pt x="5628894" y="943477"/>
                </a:lnTo>
                <a:close/>
              </a:path>
              <a:path w="7648194" h="1466971">
                <a:moveTo>
                  <a:pt x="5667756" y="938905"/>
                </a:moveTo>
                <a:lnTo>
                  <a:pt x="5643371" y="941191"/>
                </a:lnTo>
                <a:lnTo>
                  <a:pt x="5669280" y="941953"/>
                </a:lnTo>
                <a:lnTo>
                  <a:pt x="5667756" y="938905"/>
                </a:lnTo>
                <a:close/>
              </a:path>
              <a:path w="7648194" h="1466971">
                <a:moveTo>
                  <a:pt x="950976" y="870325"/>
                </a:moveTo>
                <a:lnTo>
                  <a:pt x="950457" y="869548"/>
                </a:lnTo>
                <a:lnTo>
                  <a:pt x="951763" y="873546"/>
                </a:lnTo>
                <a:lnTo>
                  <a:pt x="950976" y="870325"/>
                </a:lnTo>
                <a:close/>
              </a:path>
              <a:path w="7648194" h="1466971">
                <a:moveTo>
                  <a:pt x="948689" y="866515"/>
                </a:moveTo>
                <a:lnTo>
                  <a:pt x="947927" y="865753"/>
                </a:lnTo>
                <a:lnTo>
                  <a:pt x="950457" y="869548"/>
                </a:lnTo>
                <a:lnTo>
                  <a:pt x="948689" y="866515"/>
                </a:lnTo>
                <a:close/>
              </a:path>
              <a:path w="7648194" h="1466971">
                <a:moveTo>
                  <a:pt x="3956304" y="894709"/>
                </a:moveTo>
                <a:lnTo>
                  <a:pt x="3953255" y="894709"/>
                </a:lnTo>
                <a:lnTo>
                  <a:pt x="3951731" y="896995"/>
                </a:lnTo>
                <a:lnTo>
                  <a:pt x="3956304" y="894709"/>
                </a:lnTo>
                <a:close/>
              </a:path>
              <a:path w="7648194" h="1466971">
                <a:moveTo>
                  <a:pt x="3994404" y="905377"/>
                </a:moveTo>
                <a:lnTo>
                  <a:pt x="3993641" y="905377"/>
                </a:lnTo>
                <a:lnTo>
                  <a:pt x="3995166" y="906139"/>
                </a:lnTo>
                <a:lnTo>
                  <a:pt x="3994404" y="905377"/>
                </a:lnTo>
                <a:close/>
              </a:path>
              <a:path w="7648194" h="1466971">
                <a:moveTo>
                  <a:pt x="3982212" y="993007"/>
                </a:moveTo>
                <a:lnTo>
                  <a:pt x="3982974" y="992245"/>
                </a:lnTo>
                <a:lnTo>
                  <a:pt x="3978547" y="994713"/>
                </a:lnTo>
                <a:lnTo>
                  <a:pt x="3982212" y="993007"/>
                </a:lnTo>
                <a:close/>
              </a:path>
              <a:path w="7648194" h="1466971">
                <a:moveTo>
                  <a:pt x="3985260" y="990721"/>
                </a:moveTo>
                <a:lnTo>
                  <a:pt x="3984498" y="991483"/>
                </a:lnTo>
                <a:lnTo>
                  <a:pt x="3999308" y="993664"/>
                </a:lnTo>
                <a:lnTo>
                  <a:pt x="3985260" y="990721"/>
                </a:lnTo>
                <a:close/>
              </a:path>
              <a:path w="7648194" h="1466971">
                <a:moveTo>
                  <a:pt x="3998976" y="909187"/>
                </a:moveTo>
                <a:lnTo>
                  <a:pt x="3999738" y="910711"/>
                </a:lnTo>
                <a:lnTo>
                  <a:pt x="4013906" y="917110"/>
                </a:lnTo>
                <a:lnTo>
                  <a:pt x="3998976" y="909187"/>
                </a:lnTo>
                <a:close/>
              </a:path>
              <a:path w="7648194" h="1466971">
                <a:moveTo>
                  <a:pt x="3780281" y="961765"/>
                </a:moveTo>
                <a:lnTo>
                  <a:pt x="3771900" y="954907"/>
                </a:lnTo>
                <a:lnTo>
                  <a:pt x="3770666" y="964469"/>
                </a:lnTo>
                <a:lnTo>
                  <a:pt x="3780281" y="961765"/>
                </a:lnTo>
                <a:close/>
              </a:path>
              <a:path w="7648194" h="1466971">
                <a:moveTo>
                  <a:pt x="3764279" y="1044061"/>
                </a:moveTo>
                <a:lnTo>
                  <a:pt x="3759707" y="1049395"/>
                </a:lnTo>
                <a:lnTo>
                  <a:pt x="3772662" y="1050919"/>
                </a:lnTo>
                <a:lnTo>
                  <a:pt x="3764279" y="1044061"/>
                </a:lnTo>
                <a:close/>
              </a:path>
              <a:path w="7648194" h="1466971">
                <a:moveTo>
                  <a:pt x="4728971" y="877911"/>
                </a:moveTo>
                <a:lnTo>
                  <a:pt x="4725333" y="888703"/>
                </a:lnTo>
                <a:lnTo>
                  <a:pt x="4728971" y="892423"/>
                </a:lnTo>
                <a:lnTo>
                  <a:pt x="4728971" y="877911"/>
                </a:lnTo>
                <a:close/>
              </a:path>
              <a:path w="7648194" h="1466971">
                <a:moveTo>
                  <a:pt x="4741926" y="879469"/>
                </a:moveTo>
                <a:lnTo>
                  <a:pt x="4737977" y="891441"/>
                </a:lnTo>
                <a:lnTo>
                  <a:pt x="4741926" y="893185"/>
                </a:lnTo>
                <a:lnTo>
                  <a:pt x="4741926" y="879469"/>
                </a:lnTo>
                <a:close/>
              </a:path>
              <a:path w="7648194" h="1466971">
                <a:moveTo>
                  <a:pt x="4729505" y="1075519"/>
                </a:moveTo>
                <a:lnTo>
                  <a:pt x="4729604" y="1081058"/>
                </a:lnTo>
                <a:lnTo>
                  <a:pt x="4736592" y="1081399"/>
                </a:lnTo>
                <a:lnTo>
                  <a:pt x="4729505" y="1075519"/>
                </a:lnTo>
                <a:close/>
              </a:path>
              <a:path w="7648194" h="1466971">
                <a:moveTo>
                  <a:pt x="4742688" y="1087495"/>
                </a:moveTo>
                <a:lnTo>
                  <a:pt x="4742617" y="1083623"/>
                </a:lnTo>
                <a:lnTo>
                  <a:pt x="4729733" y="1088257"/>
                </a:lnTo>
                <a:lnTo>
                  <a:pt x="4742688" y="1087495"/>
                </a:lnTo>
                <a:close/>
              </a:path>
              <a:path w="7648194" h="1466971">
                <a:moveTo>
                  <a:pt x="6409182" y="1062349"/>
                </a:moveTo>
                <a:lnTo>
                  <a:pt x="6405243" y="1074332"/>
                </a:lnTo>
                <a:lnTo>
                  <a:pt x="6409182" y="1076065"/>
                </a:lnTo>
                <a:lnTo>
                  <a:pt x="6409182" y="1062349"/>
                </a:lnTo>
                <a:close/>
              </a:path>
              <a:path w="7648194" h="1466971">
                <a:moveTo>
                  <a:pt x="1050873" y="1002096"/>
                </a:moveTo>
                <a:lnTo>
                  <a:pt x="1042842" y="1003432"/>
                </a:lnTo>
                <a:lnTo>
                  <a:pt x="1057956" y="1004504"/>
                </a:lnTo>
                <a:lnTo>
                  <a:pt x="1050873" y="1002096"/>
                </a:lnTo>
                <a:close/>
              </a:path>
              <a:path w="7648194" h="1466971">
                <a:moveTo>
                  <a:pt x="1105661" y="1041775"/>
                </a:moveTo>
                <a:lnTo>
                  <a:pt x="1105661" y="1038727"/>
                </a:lnTo>
                <a:lnTo>
                  <a:pt x="1094232" y="1042537"/>
                </a:lnTo>
                <a:lnTo>
                  <a:pt x="1105661" y="1041775"/>
                </a:lnTo>
                <a:close/>
              </a:path>
              <a:path w="7648194" h="1466971">
                <a:moveTo>
                  <a:pt x="1114805" y="969385"/>
                </a:moveTo>
                <a:lnTo>
                  <a:pt x="1113282" y="973195"/>
                </a:lnTo>
                <a:lnTo>
                  <a:pt x="1105661" y="1038727"/>
                </a:lnTo>
                <a:lnTo>
                  <a:pt x="1114805" y="969385"/>
                </a:lnTo>
                <a:close/>
              </a:path>
              <a:path w="7648194" h="1466971">
                <a:moveTo>
                  <a:pt x="1099565" y="985201"/>
                </a:moveTo>
                <a:lnTo>
                  <a:pt x="1094404" y="1024338"/>
                </a:lnTo>
                <a:lnTo>
                  <a:pt x="1102126" y="1031670"/>
                </a:lnTo>
                <a:lnTo>
                  <a:pt x="1099565" y="985201"/>
                </a:lnTo>
                <a:close/>
              </a:path>
              <a:path w="7648194" h="1466971">
                <a:moveTo>
                  <a:pt x="1021079" y="993769"/>
                </a:moveTo>
                <a:lnTo>
                  <a:pt x="1013459" y="996817"/>
                </a:lnTo>
                <a:lnTo>
                  <a:pt x="1020323" y="1006625"/>
                </a:lnTo>
                <a:lnTo>
                  <a:pt x="1021079" y="993769"/>
                </a:lnTo>
                <a:close/>
              </a:path>
              <a:path w="7648194" h="1466971">
                <a:moveTo>
                  <a:pt x="1099565" y="969385"/>
                </a:moveTo>
                <a:lnTo>
                  <a:pt x="1098803" y="970147"/>
                </a:lnTo>
                <a:lnTo>
                  <a:pt x="1099565" y="985201"/>
                </a:lnTo>
                <a:lnTo>
                  <a:pt x="1099565" y="969385"/>
                </a:lnTo>
                <a:close/>
              </a:path>
              <a:path w="7648194" h="1466971">
                <a:moveTo>
                  <a:pt x="4120133" y="1050919"/>
                </a:moveTo>
                <a:lnTo>
                  <a:pt x="4108995" y="1046873"/>
                </a:lnTo>
                <a:lnTo>
                  <a:pt x="4120895" y="1051681"/>
                </a:lnTo>
                <a:lnTo>
                  <a:pt x="4120133" y="1050919"/>
                </a:lnTo>
                <a:close/>
              </a:path>
              <a:path w="7648194" h="1466971">
                <a:moveTo>
                  <a:pt x="4150614" y="997579"/>
                </a:moveTo>
                <a:lnTo>
                  <a:pt x="4149090" y="1000627"/>
                </a:lnTo>
                <a:lnTo>
                  <a:pt x="4142993" y="1057777"/>
                </a:lnTo>
                <a:lnTo>
                  <a:pt x="4150614" y="997579"/>
                </a:lnTo>
                <a:close/>
              </a:path>
              <a:path w="7648194" h="1466971">
                <a:moveTo>
                  <a:pt x="1466088" y="1153789"/>
                </a:moveTo>
                <a:lnTo>
                  <a:pt x="1468804" y="1163031"/>
                </a:lnTo>
                <a:lnTo>
                  <a:pt x="1466088" y="1153789"/>
                </a:lnTo>
                <a:close/>
              </a:path>
              <a:path w="7648194" h="1466971">
                <a:moveTo>
                  <a:pt x="1302417" y="1018552"/>
                </a:moveTo>
                <a:lnTo>
                  <a:pt x="1294638" y="1010533"/>
                </a:lnTo>
                <a:lnTo>
                  <a:pt x="1290359" y="1025473"/>
                </a:lnTo>
                <a:lnTo>
                  <a:pt x="1302417" y="1018552"/>
                </a:lnTo>
                <a:close/>
              </a:path>
              <a:path w="7648194" h="1466971">
                <a:moveTo>
                  <a:pt x="2218295" y="1136050"/>
                </a:moveTo>
                <a:lnTo>
                  <a:pt x="2210561" y="1127881"/>
                </a:lnTo>
                <a:lnTo>
                  <a:pt x="2206298" y="1142603"/>
                </a:lnTo>
                <a:lnTo>
                  <a:pt x="2218295" y="1136050"/>
                </a:lnTo>
                <a:close/>
              </a:path>
              <a:path w="7648194" h="1466971">
                <a:moveTo>
                  <a:pt x="925067" y="1051681"/>
                </a:moveTo>
                <a:lnTo>
                  <a:pt x="923543" y="1051681"/>
                </a:lnTo>
                <a:lnTo>
                  <a:pt x="926591" y="1053205"/>
                </a:lnTo>
                <a:lnTo>
                  <a:pt x="925067" y="1051681"/>
                </a:lnTo>
                <a:close/>
              </a:path>
              <a:path w="7648194" h="1466971">
                <a:moveTo>
                  <a:pt x="880871" y="1044823"/>
                </a:moveTo>
                <a:lnTo>
                  <a:pt x="874776" y="1037203"/>
                </a:lnTo>
                <a:lnTo>
                  <a:pt x="856488" y="1176649"/>
                </a:lnTo>
                <a:lnTo>
                  <a:pt x="880871" y="1044823"/>
                </a:lnTo>
                <a:close/>
              </a:path>
              <a:path w="7648194" h="1466971">
                <a:moveTo>
                  <a:pt x="915923" y="1176649"/>
                </a:moveTo>
                <a:lnTo>
                  <a:pt x="869441" y="1178173"/>
                </a:lnTo>
                <a:lnTo>
                  <a:pt x="905727" y="1180810"/>
                </a:lnTo>
                <a:lnTo>
                  <a:pt x="915923" y="1176649"/>
                </a:lnTo>
                <a:close/>
              </a:path>
              <a:path w="7648194" h="1466971">
                <a:moveTo>
                  <a:pt x="886865" y="1045322"/>
                </a:moveTo>
                <a:lnTo>
                  <a:pt x="863345" y="1171315"/>
                </a:lnTo>
                <a:lnTo>
                  <a:pt x="870341" y="1171315"/>
                </a:lnTo>
                <a:lnTo>
                  <a:pt x="886865" y="1045322"/>
                </a:lnTo>
                <a:close/>
              </a:path>
              <a:path w="7648194" h="1466971">
                <a:moveTo>
                  <a:pt x="3755898" y="1150741"/>
                </a:moveTo>
                <a:lnTo>
                  <a:pt x="3747516" y="1143883"/>
                </a:lnTo>
                <a:lnTo>
                  <a:pt x="3746322" y="1153434"/>
                </a:lnTo>
                <a:lnTo>
                  <a:pt x="3755898" y="1150741"/>
                </a:lnTo>
                <a:close/>
              </a:path>
              <a:path w="7648194" h="1466971">
                <a:moveTo>
                  <a:pt x="4101845" y="354451"/>
                </a:moveTo>
                <a:lnTo>
                  <a:pt x="4088891" y="352927"/>
                </a:lnTo>
                <a:lnTo>
                  <a:pt x="4088891" y="356737"/>
                </a:lnTo>
                <a:lnTo>
                  <a:pt x="4101845" y="354451"/>
                </a:lnTo>
                <a:close/>
              </a:path>
              <a:path w="7648194" h="1466971">
                <a:moveTo>
                  <a:pt x="4088891" y="356737"/>
                </a:moveTo>
                <a:lnTo>
                  <a:pt x="4091940" y="359785"/>
                </a:lnTo>
                <a:lnTo>
                  <a:pt x="4096512" y="359785"/>
                </a:lnTo>
                <a:lnTo>
                  <a:pt x="4088891" y="356737"/>
                </a:lnTo>
                <a:close/>
              </a:path>
              <a:path w="7648194" h="1466971">
                <a:moveTo>
                  <a:pt x="4070604" y="464941"/>
                </a:moveTo>
                <a:lnTo>
                  <a:pt x="4069841" y="464941"/>
                </a:lnTo>
                <a:lnTo>
                  <a:pt x="4053840" y="466465"/>
                </a:lnTo>
                <a:lnTo>
                  <a:pt x="4070604" y="464941"/>
                </a:lnTo>
                <a:close/>
              </a:path>
              <a:path w="7648194" h="1466971">
                <a:moveTo>
                  <a:pt x="4106417" y="468751"/>
                </a:moveTo>
                <a:lnTo>
                  <a:pt x="4056126" y="470275"/>
                </a:lnTo>
                <a:lnTo>
                  <a:pt x="4096115" y="474003"/>
                </a:lnTo>
                <a:lnTo>
                  <a:pt x="4106417" y="468751"/>
                </a:lnTo>
                <a:close/>
              </a:path>
              <a:path w="7648194" h="1466971">
                <a:moveTo>
                  <a:pt x="2875784" y="243961"/>
                </a:moveTo>
                <a:lnTo>
                  <a:pt x="2872168" y="243961"/>
                </a:lnTo>
                <a:lnTo>
                  <a:pt x="2904743" y="365119"/>
                </a:lnTo>
                <a:lnTo>
                  <a:pt x="2875784" y="243961"/>
                </a:lnTo>
                <a:close/>
              </a:path>
              <a:path w="7648194" h="1466971">
                <a:moveTo>
                  <a:pt x="3669791" y="410077"/>
                </a:moveTo>
                <a:lnTo>
                  <a:pt x="3666743" y="410077"/>
                </a:lnTo>
                <a:lnTo>
                  <a:pt x="3663695" y="410839"/>
                </a:lnTo>
                <a:lnTo>
                  <a:pt x="3669791" y="410077"/>
                </a:lnTo>
                <a:close/>
              </a:path>
              <a:path w="7648194" h="1466971">
                <a:moveTo>
                  <a:pt x="3673602" y="414649"/>
                </a:moveTo>
                <a:lnTo>
                  <a:pt x="3673602" y="417697"/>
                </a:lnTo>
                <a:lnTo>
                  <a:pt x="3705605" y="518281"/>
                </a:lnTo>
                <a:lnTo>
                  <a:pt x="3673602" y="414649"/>
                </a:lnTo>
                <a:close/>
              </a:path>
              <a:path w="7648194" h="1466971">
                <a:moveTo>
                  <a:pt x="3729228" y="615817"/>
                </a:moveTo>
                <a:lnTo>
                  <a:pt x="3692652" y="522091"/>
                </a:lnTo>
                <a:lnTo>
                  <a:pt x="3724655" y="624199"/>
                </a:lnTo>
                <a:lnTo>
                  <a:pt x="3729228" y="615817"/>
                </a:lnTo>
                <a:close/>
              </a:path>
              <a:path w="7648194" h="1466971">
                <a:moveTo>
                  <a:pt x="3892295" y="586099"/>
                </a:moveTo>
                <a:lnTo>
                  <a:pt x="3892295" y="583051"/>
                </a:lnTo>
                <a:lnTo>
                  <a:pt x="3841241" y="586861"/>
                </a:lnTo>
                <a:lnTo>
                  <a:pt x="3892295" y="586099"/>
                </a:lnTo>
                <a:close/>
              </a:path>
              <a:path w="7648194" h="1466971">
                <a:moveTo>
                  <a:pt x="3884676" y="576193"/>
                </a:moveTo>
                <a:lnTo>
                  <a:pt x="3879889" y="577369"/>
                </a:lnTo>
                <a:lnTo>
                  <a:pt x="3879341" y="581527"/>
                </a:lnTo>
                <a:lnTo>
                  <a:pt x="3884676" y="576193"/>
                </a:lnTo>
                <a:close/>
              </a:path>
              <a:path w="7648194" h="1466971">
                <a:moveTo>
                  <a:pt x="3915859" y="538206"/>
                </a:moveTo>
                <a:lnTo>
                  <a:pt x="3906358" y="530116"/>
                </a:lnTo>
                <a:lnTo>
                  <a:pt x="3897975" y="539890"/>
                </a:lnTo>
                <a:lnTo>
                  <a:pt x="3915859" y="538206"/>
                </a:lnTo>
                <a:close/>
              </a:path>
              <a:path w="7648194" h="1466971">
                <a:moveTo>
                  <a:pt x="4149852" y="499993"/>
                </a:moveTo>
                <a:lnTo>
                  <a:pt x="4151376" y="493135"/>
                </a:lnTo>
                <a:lnTo>
                  <a:pt x="4143934" y="502498"/>
                </a:lnTo>
                <a:lnTo>
                  <a:pt x="4149852" y="499993"/>
                </a:lnTo>
                <a:close/>
              </a:path>
              <a:path w="7648194" h="1466971">
                <a:moveTo>
                  <a:pt x="4162043" y="495421"/>
                </a:moveTo>
                <a:lnTo>
                  <a:pt x="4161281" y="501517"/>
                </a:lnTo>
                <a:lnTo>
                  <a:pt x="4172353" y="523772"/>
                </a:lnTo>
                <a:lnTo>
                  <a:pt x="4162043" y="495421"/>
                </a:lnTo>
                <a:close/>
              </a:path>
              <a:path w="7648194" h="1466971">
                <a:moveTo>
                  <a:pt x="4167378" y="524377"/>
                </a:moveTo>
                <a:lnTo>
                  <a:pt x="4153764" y="510752"/>
                </a:lnTo>
                <a:lnTo>
                  <a:pt x="4162043" y="533521"/>
                </a:lnTo>
                <a:lnTo>
                  <a:pt x="4167378" y="524377"/>
                </a:lnTo>
                <a:close/>
              </a:path>
              <a:path w="7648194" h="1466971">
                <a:moveTo>
                  <a:pt x="4280916" y="512185"/>
                </a:moveTo>
                <a:lnTo>
                  <a:pt x="4308029" y="258482"/>
                </a:lnTo>
                <a:lnTo>
                  <a:pt x="4275438" y="512696"/>
                </a:lnTo>
                <a:lnTo>
                  <a:pt x="4280916" y="512185"/>
                </a:lnTo>
                <a:close/>
              </a:path>
              <a:path w="7648194" h="1466971">
                <a:moveTo>
                  <a:pt x="3058667" y="407791"/>
                </a:moveTo>
                <a:lnTo>
                  <a:pt x="3052571" y="409315"/>
                </a:lnTo>
                <a:lnTo>
                  <a:pt x="3055619" y="410077"/>
                </a:lnTo>
                <a:lnTo>
                  <a:pt x="3058667" y="407791"/>
                </a:lnTo>
                <a:close/>
              </a:path>
              <a:path w="7648194" h="1466971">
                <a:moveTo>
                  <a:pt x="3530345" y="397123"/>
                </a:moveTo>
                <a:lnTo>
                  <a:pt x="3517391" y="397123"/>
                </a:lnTo>
                <a:lnTo>
                  <a:pt x="3518154" y="400171"/>
                </a:lnTo>
                <a:lnTo>
                  <a:pt x="3530345" y="397123"/>
                </a:lnTo>
                <a:close/>
              </a:path>
              <a:path w="7648194" h="1466971">
                <a:moveTo>
                  <a:pt x="3773424" y="352927"/>
                </a:moveTo>
                <a:lnTo>
                  <a:pt x="3768090" y="352165"/>
                </a:lnTo>
                <a:lnTo>
                  <a:pt x="3770376" y="353689"/>
                </a:lnTo>
                <a:lnTo>
                  <a:pt x="3773424" y="352927"/>
                </a:lnTo>
                <a:close/>
              </a:path>
              <a:path w="7648194" h="1466971">
                <a:moveTo>
                  <a:pt x="3766566" y="346069"/>
                </a:moveTo>
                <a:lnTo>
                  <a:pt x="3731514" y="248533"/>
                </a:lnTo>
                <a:lnTo>
                  <a:pt x="3766566" y="349117"/>
                </a:lnTo>
                <a:lnTo>
                  <a:pt x="3766566" y="346069"/>
                </a:lnTo>
                <a:close/>
              </a:path>
              <a:path w="7648194" h="1466971">
                <a:moveTo>
                  <a:pt x="6316974" y="303032"/>
                </a:moveTo>
                <a:lnTo>
                  <a:pt x="6315608" y="315489"/>
                </a:lnTo>
                <a:lnTo>
                  <a:pt x="6331636" y="394352"/>
                </a:lnTo>
                <a:lnTo>
                  <a:pt x="6316974" y="303032"/>
                </a:lnTo>
                <a:close/>
              </a:path>
              <a:path w="7648194" h="1466971">
                <a:moveTo>
                  <a:pt x="6316926" y="352657"/>
                </a:moveTo>
                <a:lnTo>
                  <a:pt x="6319403" y="364680"/>
                </a:lnTo>
                <a:lnTo>
                  <a:pt x="6331636" y="394352"/>
                </a:lnTo>
                <a:lnTo>
                  <a:pt x="6316926" y="352657"/>
                </a:lnTo>
                <a:close/>
              </a:path>
              <a:path w="7648194" h="1466971">
                <a:moveTo>
                  <a:pt x="6471666" y="519805"/>
                </a:moveTo>
                <a:lnTo>
                  <a:pt x="6465272" y="519313"/>
                </a:lnTo>
                <a:lnTo>
                  <a:pt x="6465140" y="522484"/>
                </a:lnTo>
                <a:lnTo>
                  <a:pt x="6471666" y="519805"/>
                </a:lnTo>
                <a:close/>
              </a:path>
              <a:path w="7648194" h="1466971">
                <a:moveTo>
                  <a:pt x="6315514" y="340392"/>
                </a:moveTo>
                <a:lnTo>
                  <a:pt x="6307405" y="243961"/>
                </a:lnTo>
                <a:lnTo>
                  <a:pt x="6306969" y="243961"/>
                </a:lnTo>
                <a:lnTo>
                  <a:pt x="6326886" y="502279"/>
                </a:lnTo>
                <a:lnTo>
                  <a:pt x="6315514" y="340392"/>
                </a:lnTo>
                <a:close/>
              </a:path>
              <a:path w="7648194" h="1466971">
                <a:moveTo>
                  <a:pt x="6321994" y="278551"/>
                </a:moveTo>
                <a:lnTo>
                  <a:pt x="6316635" y="243961"/>
                </a:lnTo>
                <a:lnTo>
                  <a:pt x="6313933" y="243961"/>
                </a:lnTo>
                <a:lnTo>
                  <a:pt x="6319125" y="290689"/>
                </a:lnTo>
                <a:lnTo>
                  <a:pt x="6321994" y="278551"/>
                </a:lnTo>
                <a:close/>
              </a:path>
              <a:path w="7648194" h="1466971">
                <a:moveTo>
                  <a:pt x="6523482" y="535807"/>
                </a:moveTo>
                <a:lnTo>
                  <a:pt x="6522719" y="535045"/>
                </a:lnTo>
                <a:lnTo>
                  <a:pt x="6525360" y="542617"/>
                </a:lnTo>
                <a:lnTo>
                  <a:pt x="6523482" y="535807"/>
                </a:lnTo>
                <a:close/>
              </a:path>
              <a:path w="7648194" h="1466971">
                <a:moveTo>
                  <a:pt x="6531908" y="604654"/>
                </a:moveTo>
                <a:lnTo>
                  <a:pt x="6521020" y="598446"/>
                </a:lnTo>
                <a:lnTo>
                  <a:pt x="6515100" y="606673"/>
                </a:lnTo>
                <a:lnTo>
                  <a:pt x="6531908" y="604654"/>
                </a:lnTo>
                <a:close/>
              </a:path>
              <a:path w="7648194" h="1466971">
                <a:moveTo>
                  <a:pt x="6534911" y="530473"/>
                </a:moveTo>
                <a:lnTo>
                  <a:pt x="6521196" y="531235"/>
                </a:lnTo>
                <a:lnTo>
                  <a:pt x="6537804" y="541378"/>
                </a:lnTo>
                <a:lnTo>
                  <a:pt x="6534911" y="530473"/>
                </a:lnTo>
                <a:close/>
              </a:path>
              <a:path w="7648194" h="1466971">
                <a:moveTo>
                  <a:pt x="6712458" y="355213"/>
                </a:moveTo>
                <a:lnTo>
                  <a:pt x="6550152" y="354451"/>
                </a:lnTo>
                <a:lnTo>
                  <a:pt x="6592061" y="356737"/>
                </a:lnTo>
                <a:lnTo>
                  <a:pt x="6712458" y="355213"/>
                </a:lnTo>
                <a:close/>
              </a:path>
              <a:path w="7648194" h="1466971">
                <a:moveTo>
                  <a:pt x="6688345" y="460481"/>
                </a:moveTo>
                <a:lnTo>
                  <a:pt x="6686631" y="458761"/>
                </a:lnTo>
                <a:lnTo>
                  <a:pt x="6683502" y="468751"/>
                </a:lnTo>
                <a:lnTo>
                  <a:pt x="6688345" y="460481"/>
                </a:lnTo>
                <a:close/>
              </a:path>
              <a:path w="7648194" h="1466971">
                <a:moveTo>
                  <a:pt x="6727816" y="335285"/>
                </a:moveTo>
                <a:lnTo>
                  <a:pt x="6726405" y="347576"/>
                </a:lnTo>
                <a:lnTo>
                  <a:pt x="6725411" y="356737"/>
                </a:lnTo>
                <a:lnTo>
                  <a:pt x="6727816" y="335285"/>
                </a:lnTo>
                <a:close/>
              </a:path>
              <a:path w="7648194" h="1466971">
                <a:moveTo>
                  <a:pt x="6899222" y="331539"/>
                </a:moveTo>
                <a:lnTo>
                  <a:pt x="6890004" y="332353"/>
                </a:lnTo>
                <a:lnTo>
                  <a:pt x="6895453" y="343671"/>
                </a:lnTo>
                <a:lnTo>
                  <a:pt x="6899222" y="331539"/>
                </a:lnTo>
                <a:close/>
              </a:path>
              <a:path w="7648194" h="1466971">
                <a:moveTo>
                  <a:pt x="6835140" y="520567"/>
                </a:moveTo>
                <a:lnTo>
                  <a:pt x="6832159" y="512822"/>
                </a:lnTo>
                <a:lnTo>
                  <a:pt x="6829044" y="525139"/>
                </a:lnTo>
                <a:lnTo>
                  <a:pt x="6835140" y="520567"/>
                </a:lnTo>
                <a:close/>
              </a:path>
              <a:path w="7648194" h="1466971">
                <a:moveTo>
                  <a:pt x="5080254" y="323971"/>
                </a:moveTo>
                <a:lnTo>
                  <a:pt x="5074158" y="316351"/>
                </a:lnTo>
                <a:lnTo>
                  <a:pt x="5060442" y="426079"/>
                </a:lnTo>
                <a:lnTo>
                  <a:pt x="5080254" y="323971"/>
                </a:lnTo>
                <a:close/>
              </a:path>
              <a:path w="7648194" h="1466971">
                <a:moveTo>
                  <a:pt x="5168645" y="440557"/>
                </a:moveTo>
                <a:lnTo>
                  <a:pt x="5162550" y="442843"/>
                </a:lnTo>
                <a:lnTo>
                  <a:pt x="5165598" y="442843"/>
                </a:lnTo>
                <a:lnTo>
                  <a:pt x="5168645" y="440557"/>
                </a:lnTo>
                <a:close/>
              </a:path>
              <a:path w="7648194" h="1466971">
                <a:moveTo>
                  <a:pt x="5086278" y="324545"/>
                </a:moveTo>
                <a:lnTo>
                  <a:pt x="5067300" y="420745"/>
                </a:lnTo>
                <a:lnTo>
                  <a:pt x="5074171" y="421399"/>
                </a:lnTo>
                <a:lnTo>
                  <a:pt x="5086278" y="324545"/>
                </a:lnTo>
                <a:close/>
              </a:path>
              <a:path w="7648194" h="1466971">
                <a:moveTo>
                  <a:pt x="7044336" y="243961"/>
                </a:moveTo>
                <a:lnTo>
                  <a:pt x="7039198" y="243961"/>
                </a:lnTo>
                <a:lnTo>
                  <a:pt x="7054083" y="362145"/>
                </a:lnTo>
                <a:lnTo>
                  <a:pt x="7044336" y="243961"/>
                </a:lnTo>
                <a:close/>
              </a:path>
              <a:path w="7648194" h="1466971">
                <a:moveTo>
                  <a:pt x="7046213" y="423031"/>
                </a:moveTo>
                <a:lnTo>
                  <a:pt x="7031340" y="243961"/>
                </a:lnTo>
                <a:lnTo>
                  <a:pt x="7046213" y="424555"/>
                </a:lnTo>
                <a:lnTo>
                  <a:pt x="7046213" y="423031"/>
                </a:lnTo>
                <a:close/>
              </a:path>
              <a:path w="7648194" h="1466971">
                <a:moveTo>
                  <a:pt x="6003585" y="291049"/>
                </a:moveTo>
                <a:lnTo>
                  <a:pt x="6005097" y="278246"/>
                </a:lnTo>
                <a:lnTo>
                  <a:pt x="5989320" y="307969"/>
                </a:lnTo>
                <a:lnTo>
                  <a:pt x="6003585" y="291049"/>
                </a:lnTo>
                <a:close/>
              </a:path>
              <a:path w="7648194" h="1466971">
                <a:moveTo>
                  <a:pt x="6010003" y="243961"/>
                </a:moveTo>
                <a:lnTo>
                  <a:pt x="6009470" y="243961"/>
                </a:lnTo>
                <a:lnTo>
                  <a:pt x="6007584" y="249953"/>
                </a:lnTo>
                <a:lnTo>
                  <a:pt x="6010003" y="243961"/>
                </a:lnTo>
                <a:close/>
              </a:path>
              <a:path w="7648194" h="1466971">
                <a:moveTo>
                  <a:pt x="4448556" y="513709"/>
                </a:moveTo>
                <a:lnTo>
                  <a:pt x="4488180" y="512947"/>
                </a:lnTo>
                <a:lnTo>
                  <a:pt x="4336542" y="515233"/>
                </a:lnTo>
                <a:lnTo>
                  <a:pt x="4448556" y="513709"/>
                </a:lnTo>
                <a:close/>
              </a:path>
              <a:path w="7648194" h="1466971">
                <a:moveTo>
                  <a:pt x="4527823" y="243961"/>
                </a:moveTo>
                <a:lnTo>
                  <a:pt x="4488180" y="499993"/>
                </a:lnTo>
                <a:lnTo>
                  <a:pt x="4494276" y="506851"/>
                </a:lnTo>
                <a:lnTo>
                  <a:pt x="4527823" y="243961"/>
                </a:lnTo>
                <a:close/>
              </a:path>
              <a:path w="7648194" h="1466971">
                <a:moveTo>
                  <a:pt x="4514829" y="243961"/>
                </a:moveTo>
                <a:lnTo>
                  <a:pt x="4514674" y="243961"/>
                </a:lnTo>
                <a:lnTo>
                  <a:pt x="4481987" y="500112"/>
                </a:lnTo>
                <a:lnTo>
                  <a:pt x="4514829" y="243961"/>
                </a:lnTo>
                <a:close/>
              </a:path>
              <a:path w="7648194" h="1466971">
                <a:moveTo>
                  <a:pt x="4730495" y="499993"/>
                </a:moveTo>
                <a:lnTo>
                  <a:pt x="4757041" y="243961"/>
                </a:lnTo>
                <a:lnTo>
                  <a:pt x="4724400" y="505327"/>
                </a:lnTo>
                <a:lnTo>
                  <a:pt x="4730495" y="499993"/>
                </a:lnTo>
                <a:close/>
              </a:path>
              <a:path w="7648194" h="1466971">
                <a:moveTo>
                  <a:pt x="4988157" y="514763"/>
                </a:moveTo>
                <a:lnTo>
                  <a:pt x="4787892" y="515207"/>
                </a:lnTo>
                <a:lnTo>
                  <a:pt x="5016741" y="517076"/>
                </a:lnTo>
                <a:lnTo>
                  <a:pt x="4988157" y="514763"/>
                </a:lnTo>
                <a:close/>
              </a:path>
              <a:path w="7648194" h="1466971">
                <a:moveTo>
                  <a:pt x="5323332" y="327781"/>
                </a:moveTo>
                <a:lnTo>
                  <a:pt x="5323332" y="325495"/>
                </a:lnTo>
                <a:lnTo>
                  <a:pt x="5295163" y="545657"/>
                </a:lnTo>
                <a:lnTo>
                  <a:pt x="5323332" y="327781"/>
                </a:lnTo>
                <a:close/>
              </a:path>
              <a:path w="7648194" h="1466971">
                <a:moveTo>
                  <a:pt x="5332071" y="359962"/>
                </a:moveTo>
                <a:lnTo>
                  <a:pt x="5301995" y="546475"/>
                </a:lnTo>
                <a:lnTo>
                  <a:pt x="5307330" y="553333"/>
                </a:lnTo>
                <a:lnTo>
                  <a:pt x="5332071" y="359962"/>
                </a:lnTo>
                <a:close/>
              </a:path>
              <a:path w="7648194" h="1466971">
                <a:moveTo>
                  <a:pt x="7263384" y="462655"/>
                </a:moveTo>
                <a:lnTo>
                  <a:pt x="7260336" y="461893"/>
                </a:lnTo>
                <a:lnTo>
                  <a:pt x="7264908" y="463417"/>
                </a:lnTo>
                <a:lnTo>
                  <a:pt x="7263384" y="462655"/>
                </a:lnTo>
                <a:close/>
              </a:path>
              <a:path w="7648194" h="1466971">
                <a:moveTo>
                  <a:pt x="7282434" y="470275"/>
                </a:moveTo>
                <a:lnTo>
                  <a:pt x="7269480" y="471799"/>
                </a:lnTo>
                <a:lnTo>
                  <a:pt x="7282434" y="476371"/>
                </a:lnTo>
                <a:lnTo>
                  <a:pt x="7282434" y="470275"/>
                </a:lnTo>
                <a:close/>
              </a:path>
              <a:path w="7648194" h="1466971">
                <a:moveTo>
                  <a:pt x="7579613" y="615055"/>
                </a:moveTo>
                <a:lnTo>
                  <a:pt x="7528606" y="614556"/>
                </a:lnTo>
                <a:lnTo>
                  <a:pt x="7512555" y="618497"/>
                </a:lnTo>
                <a:lnTo>
                  <a:pt x="7579613" y="615055"/>
                </a:lnTo>
                <a:close/>
              </a:path>
              <a:path w="7648194" h="1466971">
                <a:moveTo>
                  <a:pt x="5457630" y="565586"/>
                </a:moveTo>
                <a:lnTo>
                  <a:pt x="5436998" y="562955"/>
                </a:lnTo>
                <a:lnTo>
                  <a:pt x="5388102" y="566287"/>
                </a:lnTo>
                <a:lnTo>
                  <a:pt x="5457630" y="565586"/>
                </a:lnTo>
                <a:close/>
              </a:path>
              <a:path w="7648194" h="1466971">
                <a:moveTo>
                  <a:pt x="5901095" y="625982"/>
                </a:moveTo>
                <a:lnTo>
                  <a:pt x="5898642" y="633343"/>
                </a:lnTo>
                <a:lnTo>
                  <a:pt x="5986271" y="637153"/>
                </a:lnTo>
                <a:lnTo>
                  <a:pt x="5901095" y="625982"/>
                </a:lnTo>
                <a:close/>
              </a:path>
              <a:path w="7648194" h="1466971">
                <a:moveTo>
                  <a:pt x="6099810" y="573145"/>
                </a:moveTo>
                <a:lnTo>
                  <a:pt x="6094475" y="564763"/>
                </a:lnTo>
                <a:lnTo>
                  <a:pt x="6073691" y="647901"/>
                </a:lnTo>
                <a:lnTo>
                  <a:pt x="6099810" y="573145"/>
                </a:lnTo>
                <a:close/>
              </a:path>
              <a:path w="7648194" h="1466971">
                <a:moveTo>
                  <a:pt x="6106090" y="573884"/>
                </a:moveTo>
                <a:lnTo>
                  <a:pt x="6079236" y="648583"/>
                </a:lnTo>
                <a:lnTo>
                  <a:pt x="6085332" y="656203"/>
                </a:lnTo>
                <a:lnTo>
                  <a:pt x="6106090" y="573884"/>
                </a:lnTo>
                <a:close/>
              </a:path>
              <a:path w="7648194" h="1466971">
                <a:moveTo>
                  <a:pt x="7182494" y="676395"/>
                </a:moveTo>
                <a:lnTo>
                  <a:pt x="7167136" y="678201"/>
                </a:lnTo>
                <a:lnTo>
                  <a:pt x="7192517" y="680587"/>
                </a:lnTo>
                <a:lnTo>
                  <a:pt x="7182494" y="676395"/>
                </a:lnTo>
                <a:close/>
              </a:path>
              <a:path w="7648194" h="1466971">
                <a:moveTo>
                  <a:pt x="6858761" y="608197"/>
                </a:moveTo>
                <a:lnTo>
                  <a:pt x="6826758" y="608197"/>
                </a:lnTo>
                <a:lnTo>
                  <a:pt x="6823709" y="608959"/>
                </a:lnTo>
                <a:lnTo>
                  <a:pt x="6858761" y="608197"/>
                </a:lnTo>
                <a:close/>
              </a:path>
              <a:path w="7648194" h="1466971">
                <a:moveTo>
                  <a:pt x="6804659" y="698113"/>
                </a:moveTo>
                <a:lnTo>
                  <a:pt x="6798974" y="698113"/>
                </a:lnTo>
                <a:lnTo>
                  <a:pt x="6797802" y="702685"/>
                </a:lnTo>
                <a:lnTo>
                  <a:pt x="6804659" y="698113"/>
                </a:lnTo>
                <a:close/>
              </a:path>
              <a:path w="7648194" h="1466971">
                <a:moveTo>
                  <a:pt x="6349745" y="659251"/>
                </a:moveTo>
                <a:lnTo>
                  <a:pt x="6345173" y="657727"/>
                </a:lnTo>
                <a:lnTo>
                  <a:pt x="6341364" y="660775"/>
                </a:lnTo>
                <a:lnTo>
                  <a:pt x="6349745" y="659251"/>
                </a:lnTo>
                <a:close/>
              </a:path>
              <a:path w="7648194" h="1466971">
                <a:moveTo>
                  <a:pt x="7268717" y="451225"/>
                </a:moveTo>
                <a:lnTo>
                  <a:pt x="7267956" y="450463"/>
                </a:lnTo>
                <a:lnTo>
                  <a:pt x="7221473" y="452749"/>
                </a:lnTo>
                <a:lnTo>
                  <a:pt x="7268717" y="451225"/>
                </a:lnTo>
                <a:close/>
              </a:path>
              <a:path w="7648194" h="1466971">
                <a:moveTo>
                  <a:pt x="3370326" y="597529"/>
                </a:moveTo>
                <a:lnTo>
                  <a:pt x="3364229" y="604387"/>
                </a:lnTo>
                <a:lnTo>
                  <a:pt x="3368933" y="678967"/>
                </a:lnTo>
                <a:lnTo>
                  <a:pt x="3370326" y="597529"/>
                </a:lnTo>
                <a:close/>
              </a:path>
              <a:path w="7648194" h="1466971">
                <a:moveTo>
                  <a:pt x="3361181" y="679825"/>
                </a:moveTo>
                <a:lnTo>
                  <a:pt x="3357242" y="605053"/>
                </a:lnTo>
                <a:lnTo>
                  <a:pt x="3355848" y="685921"/>
                </a:lnTo>
                <a:lnTo>
                  <a:pt x="3361181" y="679825"/>
                </a:lnTo>
                <a:close/>
              </a:path>
              <a:path w="7648194" h="1466971">
                <a:moveTo>
                  <a:pt x="3669969" y="446853"/>
                </a:moveTo>
                <a:lnTo>
                  <a:pt x="3637026" y="637153"/>
                </a:lnTo>
                <a:lnTo>
                  <a:pt x="3645407" y="644011"/>
                </a:lnTo>
                <a:lnTo>
                  <a:pt x="3669969" y="446853"/>
                </a:lnTo>
                <a:close/>
              </a:path>
              <a:path w="7648194" h="1466971">
                <a:moveTo>
                  <a:pt x="3661410" y="418459"/>
                </a:moveTo>
                <a:lnTo>
                  <a:pt x="3660648" y="416173"/>
                </a:lnTo>
                <a:lnTo>
                  <a:pt x="3633013" y="637993"/>
                </a:lnTo>
                <a:lnTo>
                  <a:pt x="3661410" y="418459"/>
                </a:lnTo>
                <a:close/>
              </a:path>
              <a:path w="7648194" h="1466971">
                <a:moveTo>
                  <a:pt x="5329428" y="320161"/>
                </a:moveTo>
                <a:lnTo>
                  <a:pt x="5326380" y="320161"/>
                </a:lnTo>
                <a:lnTo>
                  <a:pt x="5324094" y="322447"/>
                </a:lnTo>
                <a:lnTo>
                  <a:pt x="5329428" y="320161"/>
                </a:lnTo>
                <a:close/>
              </a:path>
              <a:path w="7648194" h="1466971">
                <a:moveTo>
                  <a:pt x="1256887" y="243961"/>
                </a:moveTo>
                <a:lnTo>
                  <a:pt x="1253916" y="243961"/>
                </a:lnTo>
                <a:lnTo>
                  <a:pt x="1234439" y="397885"/>
                </a:lnTo>
                <a:lnTo>
                  <a:pt x="1256887" y="243961"/>
                </a:lnTo>
                <a:close/>
              </a:path>
              <a:path w="7648194" h="1466971">
                <a:moveTo>
                  <a:pt x="1274826" y="456559"/>
                </a:moveTo>
                <a:lnTo>
                  <a:pt x="1258061" y="458083"/>
                </a:lnTo>
                <a:lnTo>
                  <a:pt x="1271015" y="458083"/>
                </a:lnTo>
                <a:lnTo>
                  <a:pt x="1274826" y="456559"/>
                </a:lnTo>
                <a:close/>
              </a:path>
              <a:path w="7648194" h="1466971">
                <a:moveTo>
                  <a:pt x="1675638" y="573145"/>
                </a:moveTo>
                <a:lnTo>
                  <a:pt x="1662683" y="573145"/>
                </a:lnTo>
                <a:lnTo>
                  <a:pt x="1662683" y="576193"/>
                </a:lnTo>
                <a:lnTo>
                  <a:pt x="1675638" y="573145"/>
                </a:lnTo>
                <a:close/>
              </a:path>
              <a:path w="7648194" h="1466971">
                <a:moveTo>
                  <a:pt x="2196084" y="559429"/>
                </a:moveTo>
                <a:lnTo>
                  <a:pt x="2190749" y="551047"/>
                </a:lnTo>
                <a:lnTo>
                  <a:pt x="2169979" y="634127"/>
                </a:lnTo>
                <a:lnTo>
                  <a:pt x="2196084" y="559429"/>
                </a:lnTo>
                <a:close/>
              </a:path>
              <a:path w="7648194" h="1466971">
                <a:moveTo>
                  <a:pt x="2201448" y="560068"/>
                </a:moveTo>
                <a:lnTo>
                  <a:pt x="2175510" y="634867"/>
                </a:lnTo>
                <a:lnTo>
                  <a:pt x="2180843" y="642487"/>
                </a:lnTo>
                <a:lnTo>
                  <a:pt x="2201448" y="560068"/>
                </a:lnTo>
                <a:close/>
              </a:path>
              <a:path w="7648194" h="1466971">
                <a:moveTo>
                  <a:pt x="2560319" y="457321"/>
                </a:moveTo>
                <a:lnTo>
                  <a:pt x="2560319" y="454273"/>
                </a:lnTo>
                <a:lnTo>
                  <a:pt x="2532214" y="674679"/>
                </a:lnTo>
                <a:lnTo>
                  <a:pt x="2560319" y="457321"/>
                </a:lnTo>
                <a:close/>
              </a:path>
              <a:path w="7648194" h="1466971">
                <a:moveTo>
                  <a:pt x="2569145" y="488826"/>
                </a:moveTo>
                <a:lnTo>
                  <a:pt x="2538221" y="675253"/>
                </a:lnTo>
                <a:lnTo>
                  <a:pt x="2544317" y="682873"/>
                </a:lnTo>
                <a:lnTo>
                  <a:pt x="2569145" y="488826"/>
                </a:lnTo>
                <a:close/>
              </a:path>
              <a:path w="7648194" h="1466971">
                <a:moveTo>
                  <a:pt x="2197608" y="546475"/>
                </a:moveTo>
                <a:lnTo>
                  <a:pt x="2194560" y="545713"/>
                </a:lnTo>
                <a:lnTo>
                  <a:pt x="2191511" y="547999"/>
                </a:lnTo>
                <a:lnTo>
                  <a:pt x="2197608" y="546475"/>
                </a:lnTo>
                <a:close/>
              </a:path>
              <a:path w="7648194" h="1466971">
                <a:moveTo>
                  <a:pt x="1094701" y="507186"/>
                </a:moveTo>
                <a:lnTo>
                  <a:pt x="1056893" y="505327"/>
                </a:lnTo>
                <a:lnTo>
                  <a:pt x="909827" y="507613"/>
                </a:lnTo>
                <a:lnTo>
                  <a:pt x="1094701" y="507186"/>
                </a:lnTo>
                <a:close/>
              </a:path>
              <a:path w="7648194" h="1466971">
                <a:moveTo>
                  <a:pt x="909827" y="507613"/>
                </a:moveTo>
                <a:lnTo>
                  <a:pt x="912876" y="512185"/>
                </a:lnTo>
                <a:lnTo>
                  <a:pt x="915923" y="512185"/>
                </a:lnTo>
                <a:lnTo>
                  <a:pt x="909827" y="507613"/>
                </a:lnTo>
                <a:close/>
              </a:path>
              <a:path w="7648194" h="1466971">
                <a:moveTo>
                  <a:pt x="872489" y="284347"/>
                </a:moveTo>
                <a:lnTo>
                  <a:pt x="869441" y="284347"/>
                </a:lnTo>
                <a:lnTo>
                  <a:pt x="866393" y="285109"/>
                </a:lnTo>
                <a:lnTo>
                  <a:pt x="872489" y="284347"/>
                </a:lnTo>
                <a:close/>
              </a:path>
              <a:path w="7648194" h="1466971">
                <a:moveTo>
                  <a:pt x="1096517" y="475609"/>
                </a:moveTo>
                <a:lnTo>
                  <a:pt x="1093470" y="475609"/>
                </a:lnTo>
                <a:lnTo>
                  <a:pt x="1091183" y="477133"/>
                </a:lnTo>
                <a:lnTo>
                  <a:pt x="1096517" y="475609"/>
                </a:lnTo>
                <a:close/>
              </a:path>
              <a:path w="7648194" h="1466971">
                <a:moveTo>
                  <a:pt x="1491995" y="544189"/>
                </a:moveTo>
                <a:lnTo>
                  <a:pt x="1393697" y="545713"/>
                </a:lnTo>
                <a:lnTo>
                  <a:pt x="1579426" y="554939"/>
                </a:lnTo>
                <a:lnTo>
                  <a:pt x="1491995" y="544189"/>
                </a:lnTo>
                <a:close/>
              </a:path>
              <a:path w="7648194" h="1466971">
                <a:moveTo>
                  <a:pt x="1605533" y="480181"/>
                </a:moveTo>
                <a:lnTo>
                  <a:pt x="1600199" y="472561"/>
                </a:lnTo>
                <a:lnTo>
                  <a:pt x="1579426" y="554939"/>
                </a:lnTo>
                <a:lnTo>
                  <a:pt x="1605533" y="480181"/>
                </a:lnTo>
                <a:close/>
              </a:path>
              <a:path w="7648194" h="1466971">
                <a:moveTo>
                  <a:pt x="1611763" y="480987"/>
                </a:moveTo>
                <a:lnTo>
                  <a:pt x="1584959" y="555619"/>
                </a:lnTo>
                <a:lnTo>
                  <a:pt x="1590293" y="564001"/>
                </a:lnTo>
                <a:lnTo>
                  <a:pt x="1611763" y="480987"/>
                </a:lnTo>
                <a:close/>
              </a:path>
              <a:path w="7648194" h="1466971">
                <a:moveTo>
                  <a:pt x="2638043" y="688207"/>
                </a:moveTo>
                <a:lnTo>
                  <a:pt x="2631948" y="682873"/>
                </a:lnTo>
                <a:lnTo>
                  <a:pt x="2625852" y="691255"/>
                </a:lnTo>
                <a:lnTo>
                  <a:pt x="2638043" y="688207"/>
                </a:lnTo>
                <a:close/>
              </a:path>
              <a:path w="7648194" h="1466971">
                <a:moveTo>
                  <a:pt x="2796540" y="703447"/>
                </a:moveTo>
                <a:lnTo>
                  <a:pt x="2790443" y="705733"/>
                </a:lnTo>
                <a:lnTo>
                  <a:pt x="2793491" y="706495"/>
                </a:lnTo>
                <a:lnTo>
                  <a:pt x="2796540" y="703447"/>
                </a:lnTo>
                <a:close/>
              </a:path>
              <a:path w="7648194" h="1466971">
                <a:moveTo>
                  <a:pt x="1309296" y="243961"/>
                </a:moveTo>
                <a:lnTo>
                  <a:pt x="1306305" y="243961"/>
                </a:lnTo>
                <a:lnTo>
                  <a:pt x="1287017" y="396361"/>
                </a:lnTo>
                <a:lnTo>
                  <a:pt x="1309296" y="243961"/>
                </a:lnTo>
                <a:close/>
              </a:path>
              <a:path w="7648194" h="1466971">
                <a:moveTo>
                  <a:pt x="1293141" y="434792"/>
                </a:moveTo>
                <a:lnTo>
                  <a:pt x="1279397" y="434461"/>
                </a:lnTo>
                <a:lnTo>
                  <a:pt x="1276349" y="440557"/>
                </a:lnTo>
                <a:lnTo>
                  <a:pt x="1293141" y="434792"/>
                </a:lnTo>
                <a:close/>
              </a:path>
              <a:path w="7648194" h="1466971">
                <a:moveTo>
                  <a:pt x="2438015" y="243961"/>
                </a:moveTo>
                <a:lnTo>
                  <a:pt x="2434176" y="243961"/>
                </a:lnTo>
                <a:lnTo>
                  <a:pt x="2423469" y="329328"/>
                </a:lnTo>
                <a:lnTo>
                  <a:pt x="2438015" y="243961"/>
                </a:lnTo>
                <a:close/>
              </a:path>
              <a:path w="7648194" h="1466971">
                <a:moveTo>
                  <a:pt x="2447321" y="243961"/>
                </a:moveTo>
                <a:lnTo>
                  <a:pt x="2428493" y="392551"/>
                </a:lnTo>
                <a:lnTo>
                  <a:pt x="2428493" y="394075"/>
                </a:lnTo>
                <a:lnTo>
                  <a:pt x="2447321" y="243961"/>
                </a:lnTo>
                <a:close/>
              </a:path>
              <a:path w="7648194" h="1466971">
                <a:moveTo>
                  <a:pt x="12953" y="605149"/>
                </a:moveTo>
                <a:lnTo>
                  <a:pt x="0" y="603625"/>
                </a:lnTo>
                <a:lnTo>
                  <a:pt x="762" y="608197"/>
                </a:lnTo>
                <a:lnTo>
                  <a:pt x="12953" y="605149"/>
                </a:lnTo>
                <a:close/>
              </a:path>
              <a:path w="7648194" h="1466971">
                <a:moveTo>
                  <a:pt x="176784" y="561715"/>
                </a:moveTo>
                <a:lnTo>
                  <a:pt x="177342" y="557369"/>
                </a:lnTo>
                <a:lnTo>
                  <a:pt x="137922" y="565525"/>
                </a:lnTo>
                <a:lnTo>
                  <a:pt x="176784" y="561715"/>
                </a:lnTo>
                <a:close/>
              </a:path>
              <a:path w="7648194" h="1466971">
                <a:moveTo>
                  <a:pt x="212348" y="387378"/>
                </a:moveTo>
                <a:lnTo>
                  <a:pt x="182118" y="556381"/>
                </a:lnTo>
                <a:lnTo>
                  <a:pt x="189737" y="563239"/>
                </a:lnTo>
                <a:lnTo>
                  <a:pt x="212348" y="387378"/>
                </a:lnTo>
                <a:close/>
              </a:path>
              <a:path w="7648194" h="1466971">
                <a:moveTo>
                  <a:pt x="210312" y="343021"/>
                </a:moveTo>
                <a:lnTo>
                  <a:pt x="207263" y="343021"/>
                </a:lnTo>
                <a:lnTo>
                  <a:pt x="204215" y="345307"/>
                </a:lnTo>
                <a:lnTo>
                  <a:pt x="210312" y="343021"/>
                </a:lnTo>
                <a:close/>
              </a:path>
              <a:path w="7648194" h="1466971">
                <a:moveTo>
                  <a:pt x="204215" y="350641"/>
                </a:moveTo>
                <a:lnTo>
                  <a:pt x="204215" y="348355"/>
                </a:lnTo>
                <a:lnTo>
                  <a:pt x="177342" y="557369"/>
                </a:lnTo>
                <a:lnTo>
                  <a:pt x="204215" y="350641"/>
                </a:lnTo>
                <a:close/>
              </a:path>
              <a:path w="7648194" h="1466971">
                <a:moveTo>
                  <a:pt x="254507" y="542665"/>
                </a:moveTo>
                <a:lnTo>
                  <a:pt x="226313" y="450463"/>
                </a:lnTo>
                <a:lnTo>
                  <a:pt x="249174" y="550285"/>
                </a:lnTo>
                <a:lnTo>
                  <a:pt x="254507" y="542665"/>
                </a:lnTo>
                <a:close/>
              </a:path>
              <a:path w="7648194" h="1466971">
                <a:moveTo>
                  <a:pt x="863345" y="292729"/>
                </a:moveTo>
                <a:lnTo>
                  <a:pt x="863345" y="290443"/>
                </a:lnTo>
                <a:lnTo>
                  <a:pt x="836608" y="498402"/>
                </a:lnTo>
                <a:lnTo>
                  <a:pt x="863345" y="292729"/>
                </a:lnTo>
                <a:close/>
              </a:path>
              <a:path w="7648194" h="1466971">
                <a:moveTo>
                  <a:pt x="871409" y="330005"/>
                </a:moveTo>
                <a:lnTo>
                  <a:pt x="842771" y="498469"/>
                </a:lnTo>
                <a:lnTo>
                  <a:pt x="848867" y="505327"/>
                </a:lnTo>
                <a:lnTo>
                  <a:pt x="871409" y="330005"/>
                </a:lnTo>
                <a:close/>
              </a:path>
              <a:path w="7648194" h="1466971">
                <a:moveTo>
                  <a:pt x="217169" y="349879"/>
                </a:moveTo>
                <a:lnTo>
                  <a:pt x="216934" y="349893"/>
                </a:lnTo>
                <a:lnTo>
                  <a:pt x="217084" y="350546"/>
                </a:lnTo>
                <a:lnTo>
                  <a:pt x="217169" y="349879"/>
                </a:lnTo>
                <a:close/>
              </a:path>
              <a:path w="7648194" h="1466971">
                <a:moveTo>
                  <a:pt x="5762040" y="243961"/>
                </a:moveTo>
                <a:lnTo>
                  <a:pt x="5756573" y="243961"/>
                </a:lnTo>
                <a:lnTo>
                  <a:pt x="5721095" y="521329"/>
                </a:lnTo>
                <a:lnTo>
                  <a:pt x="5762040" y="243961"/>
                </a:lnTo>
                <a:close/>
              </a:path>
              <a:path w="7648194" h="1466971">
                <a:moveTo>
                  <a:pt x="5754677" y="517681"/>
                </a:moveTo>
                <a:lnTo>
                  <a:pt x="5740273" y="517000"/>
                </a:lnTo>
                <a:lnTo>
                  <a:pt x="5734049" y="522853"/>
                </a:lnTo>
                <a:lnTo>
                  <a:pt x="5754677" y="517681"/>
                </a:lnTo>
                <a:close/>
              </a:path>
              <a:path w="7648194" h="1466971">
                <a:moveTo>
                  <a:pt x="5769722" y="243961"/>
                </a:moveTo>
                <a:lnTo>
                  <a:pt x="5768892" y="243961"/>
                </a:lnTo>
                <a:lnTo>
                  <a:pt x="5728716" y="515995"/>
                </a:lnTo>
                <a:lnTo>
                  <a:pt x="5734858" y="516529"/>
                </a:lnTo>
                <a:lnTo>
                  <a:pt x="5769722" y="243961"/>
                </a:lnTo>
                <a:close/>
              </a:path>
              <a:path w="7648194" h="1466971">
                <a:moveTo>
                  <a:pt x="7278623" y="361309"/>
                </a:moveTo>
                <a:lnTo>
                  <a:pt x="7279386" y="360547"/>
                </a:lnTo>
                <a:lnTo>
                  <a:pt x="7276338" y="362833"/>
                </a:lnTo>
                <a:lnTo>
                  <a:pt x="7278623" y="361309"/>
                </a:lnTo>
                <a:close/>
              </a:path>
              <a:path w="7648194" h="1466971">
                <a:moveTo>
                  <a:pt x="7235952" y="372739"/>
                </a:moveTo>
                <a:lnTo>
                  <a:pt x="7251954" y="275203"/>
                </a:lnTo>
                <a:lnTo>
                  <a:pt x="7230617" y="378073"/>
                </a:lnTo>
                <a:lnTo>
                  <a:pt x="7235952" y="372739"/>
                </a:lnTo>
                <a:close/>
              </a:path>
              <a:path w="7648194" h="1466971">
                <a:moveTo>
                  <a:pt x="7248577" y="370956"/>
                </a:moveTo>
                <a:lnTo>
                  <a:pt x="7244662" y="371509"/>
                </a:lnTo>
                <a:lnTo>
                  <a:pt x="7283958" y="372739"/>
                </a:lnTo>
                <a:lnTo>
                  <a:pt x="7248577" y="370956"/>
                </a:lnTo>
                <a:close/>
              </a:path>
              <a:path w="7648194" h="1466971">
                <a:moveTo>
                  <a:pt x="7302246" y="269869"/>
                </a:moveTo>
                <a:lnTo>
                  <a:pt x="7278426" y="273678"/>
                </a:lnTo>
                <a:lnTo>
                  <a:pt x="7304532" y="273679"/>
                </a:lnTo>
                <a:lnTo>
                  <a:pt x="7302246" y="269869"/>
                </a:lnTo>
                <a:close/>
              </a:path>
              <a:path w="7648194" h="1466971">
                <a:moveTo>
                  <a:pt x="1823185" y="243961"/>
                </a:moveTo>
                <a:lnTo>
                  <a:pt x="1819239" y="243961"/>
                </a:lnTo>
                <a:lnTo>
                  <a:pt x="1834895" y="453511"/>
                </a:lnTo>
                <a:lnTo>
                  <a:pt x="1823185" y="243961"/>
                </a:lnTo>
                <a:close/>
              </a:path>
              <a:path w="7648194" h="1466971">
                <a:moveTo>
                  <a:pt x="1843048" y="388479"/>
                </a:moveTo>
                <a:lnTo>
                  <a:pt x="1832250" y="243961"/>
                </a:lnTo>
                <a:lnTo>
                  <a:pt x="1829814" y="243961"/>
                </a:lnTo>
                <a:lnTo>
                  <a:pt x="1834895" y="452749"/>
                </a:lnTo>
                <a:lnTo>
                  <a:pt x="1843048" y="388479"/>
                </a:lnTo>
                <a:close/>
              </a:path>
              <a:path w="7648194" h="1466971">
                <a:moveTo>
                  <a:pt x="2050963" y="243961"/>
                </a:moveTo>
                <a:lnTo>
                  <a:pt x="2044297" y="243961"/>
                </a:lnTo>
                <a:lnTo>
                  <a:pt x="2007108" y="536569"/>
                </a:lnTo>
                <a:lnTo>
                  <a:pt x="2050963" y="243961"/>
                </a:lnTo>
                <a:close/>
              </a:path>
              <a:path w="7648194" h="1466971">
                <a:moveTo>
                  <a:pt x="402335" y="399409"/>
                </a:moveTo>
                <a:lnTo>
                  <a:pt x="396240" y="397885"/>
                </a:lnTo>
                <a:lnTo>
                  <a:pt x="399288" y="400171"/>
                </a:lnTo>
                <a:lnTo>
                  <a:pt x="402335" y="399409"/>
                </a:lnTo>
                <a:close/>
              </a:path>
              <a:path w="7648194" h="1466971">
                <a:moveTo>
                  <a:pt x="427361" y="243961"/>
                </a:moveTo>
                <a:lnTo>
                  <a:pt x="427085" y="243961"/>
                </a:lnTo>
                <a:lnTo>
                  <a:pt x="408431" y="394075"/>
                </a:lnTo>
                <a:lnTo>
                  <a:pt x="427361" y="243961"/>
                </a:lnTo>
                <a:close/>
              </a:path>
              <a:path w="7648194" h="1466971">
                <a:moveTo>
                  <a:pt x="418349" y="243961"/>
                </a:moveTo>
                <a:lnTo>
                  <a:pt x="414215" y="243961"/>
                </a:lnTo>
                <a:lnTo>
                  <a:pt x="399206" y="362982"/>
                </a:lnTo>
                <a:lnTo>
                  <a:pt x="407669" y="391027"/>
                </a:lnTo>
                <a:lnTo>
                  <a:pt x="418349" y="243961"/>
                </a:lnTo>
                <a:close/>
              </a:path>
              <a:path w="7648194" h="1466971">
                <a:moveTo>
                  <a:pt x="2273046" y="261487"/>
                </a:moveTo>
                <a:lnTo>
                  <a:pt x="2269094" y="273491"/>
                </a:lnTo>
                <a:lnTo>
                  <a:pt x="2273046" y="275203"/>
                </a:lnTo>
                <a:lnTo>
                  <a:pt x="2273046" y="261487"/>
                </a:lnTo>
                <a:close/>
              </a:path>
              <a:path w="7648194" h="1466971">
                <a:moveTo>
                  <a:pt x="3375660" y="305683"/>
                </a:moveTo>
                <a:lnTo>
                  <a:pt x="3371861" y="317595"/>
                </a:lnTo>
                <a:lnTo>
                  <a:pt x="3375660" y="318637"/>
                </a:lnTo>
                <a:lnTo>
                  <a:pt x="3375660" y="305683"/>
                </a:lnTo>
                <a:close/>
              </a:path>
              <a:path w="7648194" h="1466971">
                <a:moveTo>
                  <a:pt x="6165024" y="472886"/>
                </a:moveTo>
                <a:lnTo>
                  <a:pt x="6165148" y="477799"/>
                </a:lnTo>
                <a:lnTo>
                  <a:pt x="6172962" y="478657"/>
                </a:lnTo>
                <a:lnTo>
                  <a:pt x="6165024" y="472886"/>
                </a:lnTo>
                <a:close/>
              </a:path>
              <a:path w="7648194" h="1466971">
                <a:moveTo>
                  <a:pt x="4541332" y="243961"/>
                </a:moveTo>
                <a:lnTo>
                  <a:pt x="4560857" y="498383"/>
                </a:lnTo>
                <a:lnTo>
                  <a:pt x="4541332" y="243961"/>
                </a:lnTo>
                <a:close/>
              </a:path>
              <a:path w="7648194" h="1466971">
                <a:moveTo>
                  <a:pt x="4554474" y="498469"/>
                </a:moveTo>
                <a:lnTo>
                  <a:pt x="4528329" y="243961"/>
                </a:lnTo>
                <a:lnTo>
                  <a:pt x="4548378" y="505327"/>
                </a:lnTo>
                <a:lnTo>
                  <a:pt x="4554474" y="498469"/>
                </a:lnTo>
                <a:close/>
              </a:path>
              <a:path w="7648194" h="1466971">
                <a:moveTo>
                  <a:pt x="4756584" y="243961"/>
                </a:moveTo>
                <a:lnTo>
                  <a:pt x="4667250" y="498469"/>
                </a:lnTo>
                <a:lnTo>
                  <a:pt x="4673345" y="506851"/>
                </a:lnTo>
                <a:lnTo>
                  <a:pt x="4756584" y="243961"/>
                </a:lnTo>
                <a:close/>
              </a:path>
              <a:path w="7648194" h="1466971">
                <a:moveTo>
                  <a:pt x="7428789" y="379945"/>
                </a:moveTo>
                <a:lnTo>
                  <a:pt x="7424898" y="411073"/>
                </a:lnTo>
                <a:lnTo>
                  <a:pt x="7425690" y="411601"/>
                </a:lnTo>
                <a:lnTo>
                  <a:pt x="7428789" y="379945"/>
                </a:lnTo>
                <a:close/>
              </a:path>
              <a:path w="7648194" h="1466971">
                <a:moveTo>
                  <a:pt x="5074171" y="421399"/>
                </a:moveTo>
                <a:lnTo>
                  <a:pt x="5067300" y="420745"/>
                </a:lnTo>
                <a:lnTo>
                  <a:pt x="5086278" y="324545"/>
                </a:lnTo>
                <a:lnTo>
                  <a:pt x="5087112" y="317875"/>
                </a:lnTo>
                <a:lnTo>
                  <a:pt x="5177790" y="320161"/>
                </a:lnTo>
                <a:lnTo>
                  <a:pt x="5081778" y="311017"/>
                </a:lnTo>
                <a:lnTo>
                  <a:pt x="5077968" y="311017"/>
                </a:lnTo>
                <a:lnTo>
                  <a:pt x="5074920" y="313303"/>
                </a:lnTo>
                <a:lnTo>
                  <a:pt x="5074158" y="316351"/>
                </a:lnTo>
                <a:lnTo>
                  <a:pt x="5080254" y="323971"/>
                </a:lnTo>
                <a:lnTo>
                  <a:pt x="5060442" y="426079"/>
                </a:lnTo>
                <a:lnTo>
                  <a:pt x="5073395" y="427603"/>
                </a:lnTo>
                <a:lnTo>
                  <a:pt x="5157198" y="429307"/>
                </a:lnTo>
                <a:lnTo>
                  <a:pt x="5074171" y="421399"/>
                </a:lnTo>
                <a:close/>
              </a:path>
              <a:path w="7648194" h="1466971">
                <a:moveTo>
                  <a:pt x="577596" y="406267"/>
                </a:moveTo>
                <a:lnTo>
                  <a:pt x="592074" y="309493"/>
                </a:lnTo>
                <a:lnTo>
                  <a:pt x="598169" y="304159"/>
                </a:lnTo>
                <a:lnTo>
                  <a:pt x="640079" y="306445"/>
                </a:lnTo>
                <a:lnTo>
                  <a:pt x="680244" y="305170"/>
                </a:lnTo>
                <a:lnTo>
                  <a:pt x="668242" y="401189"/>
                </a:lnTo>
                <a:lnTo>
                  <a:pt x="673607" y="400933"/>
                </a:lnTo>
                <a:lnTo>
                  <a:pt x="680466" y="408553"/>
                </a:lnTo>
                <a:lnTo>
                  <a:pt x="694182" y="298825"/>
                </a:lnTo>
                <a:lnTo>
                  <a:pt x="688085" y="304921"/>
                </a:lnTo>
                <a:lnTo>
                  <a:pt x="681228" y="297301"/>
                </a:lnTo>
                <a:lnTo>
                  <a:pt x="585216" y="299587"/>
                </a:lnTo>
                <a:lnTo>
                  <a:pt x="585216" y="302635"/>
                </a:lnTo>
                <a:lnTo>
                  <a:pt x="571500" y="411601"/>
                </a:lnTo>
                <a:lnTo>
                  <a:pt x="577596" y="406267"/>
                </a:lnTo>
                <a:close/>
              </a:path>
              <a:path w="7648194" h="1466971">
                <a:moveTo>
                  <a:pt x="626363" y="416173"/>
                </a:moveTo>
                <a:lnTo>
                  <a:pt x="674369" y="413887"/>
                </a:lnTo>
                <a:lnTo>
                  <a:pt x="583691" y="413887"/>
                </a:lnTo>
                <a:lnTo>
                  <a:pt x="680466" y="408553"/>
                </a:lnTo>
                <a:lnTo>
                  <a:pt x="673607" y="400933"/>
                </a:lnTo>
                <a:lnTo>
                  <a:pt x="668242" y="401189"/>
                </a:lnTo>
                <a:lnTo>
                  <a:pt x="625602" y="403219"/>
                </a:lnTo>
                <a:lnTo>
                  <a:pt x="584757" y="405812"/>
                </a:lnTo>
                <a:lnTo>
                  <a:pt x="597511" y="309148"/>
                </a:lnTo>
                <a:lnTo>
                  <a:pt x="640079" y="306445"/>
                </a:lnTo>
                <a:lnTo>
                  <a:pt x="598169" y="304159"/>
                </a:lnTo>
                <a:lnTo>
                  <a:pt x="592074" y="309493"/>
                </a:lnTo>
                <a:lnTo>
                  <a:pt x="577596" y="406267"/>
                </a:lnTo>
                <a:lnTo>
                  <a:pt x="571500" y="411601"/>
                </a:lnTo>
                <a:lnTo>
                  <a:pt x="571500" y="415411"/>
                </a:lnTo>
                <a:lnTo>
                  <a:pt x="574547" y="418459"/>
                </a:lnTo>
                <a:lnTo>
                  <a:pt x="578357" y="419221"/>
                </a:lnTo>
                <a:lnTo>
                  <a:pt x="626363" y="416173"/>
                </a:lnTo>
                <a:close/>
              </a:path>
              <a:path w="7648194" h="1466971">
                <a:moveTo>
                  <a:pt x="677418" y="413887"/>
                </a:moveTo>
                <a:lnTo>
                  <a:pt x="674369" y="413887"/>
                </a:lnTo>
                <a:lnTo>
                  <a:pt x="677418" y="413887"/>
                </a:lnTo>
                <a:close/>
              </a:path>
              <a:path w="7648194" h="1466971">
                <a:moveTo>
                  <a:pt x="694182" y="298825"/>
                </a:moveTo>
                <a:lnTo>
                  <a:pt x="694182" y="295015"/>
                </a:lnTo>
                <a:lnTo>
                  <a:pt x="691134" y="291967"/>
                </a:lnTo>
                <a:lnTo>
                  <a:pt x="687324" y="291967"/>
                </a:lnTo>
                <a:lnTo>
                  <a:pt x="639318" y="293491"/>
                </a:lnTo>
                <a:lnTo>
                  <a:pt x="591312" y="296539"/>
                </a:lnTo>
                <a:lnTo>
                  <a:pt x="588263" y="297301"/>
                </a:lnTo>
                <a:lnTo>
                  <a:pt x="585216" y="299587"/>
                </a:lnTo>
                <a:lnTo>
                  <a:pt x="681228" y="297301"/>
                </a:lnTo>
                <a:lnTo>
                  <a:pt x="688085" y="304921"/>
                </a:lnTo>
                <a:lnTo>
                  <a:pt x="694182" y="298825"/>
                </a:lnTo>
                <a:close/>
              </a:path>
              <a:path w="7648194" h="1466971">
                <a:moveTo>
                  <a:pt x="3183636" y="423031"/>
                </a:moveTo>
                <a:lnTo>
                  <a:pt x="3171732" y="417823"/>
                </a:lnTo>
                <a:lnTo>
                  <a:pt x="3171443" y="417697"/>
                </a:lnTo>
                <a:lnTo>
                  <a:pt x="3170954" y="419282"/>
                </a:lnTo>
                <a:lnTo>
                  <a:pt x="3117341" y="519805"/>
                </a:lnTo>
                <a:lnTo>
                  <a:pt x="3150736" y="484717"/>
                </a:lnTo>
                <a:lnTo>
                  <a:pt x="3122635" y="575670"/>
                </a:lnTo>
                <a:lnTo>
                  <a:pt x="3129382" y="524756"/>
                </a:lnTo>
                <a:lnTo>
                  <a:pt x="3128771" y="525901"/>
                </a:lnTo>
                <a:lnTo>
                  <a:pt x="3116579" y="522091"/>
                </a:lnTo>
                <a:lnTo>
                  <a:pt x="3100904" y="646002"/>
                </a:lnTo>
                <a:lnTo>
                  <a:pt x="3100578" y="647059"/>
                </a:lnTo>
                <a:lnTo>
                  <a:pt x="3100764" y="647106"/>
                </a:lnTo>
                <a:lnTo>
                  <a:pt x="3112769" y="650107"/>
                </a:lnTo>
                <a:lnTo>
                  <a:pt x="3112769" y="650869"/>
                </a:lnTo>
                <a:lnTo>
                  <a:pt x="3183636" y="423031"/>
                </a:lnTo>
                <a:close/>
              </a:path>
              <a:path w="7648194" h="1466971">
                <a:moveTo>
                  <a:pt x="3129382" y="524756"/>
                </a:moveTo>
                <a:lnTo>
                  <a:pt x="3150736" y="484717"/>
                </a:lnTo>
                <a:lnTo>
                  <a:pt x="3117341" y="519805"/>
                </a:lnTo>
                <a:lnTo>
                  <a:pt x="3116579" y="522091"/>
                </a:lnTo>
                <a:lnTo>
                  <a:pt x="3128771" y="525901"/>
                </a:lnTo>
                <a:lnTo>
                  <a:pt x="3129382" y="524756"/>
                </a:lnTo>
                <a:close/>
              </a:path>
              <a:path w="7648194" h="1466971">
                <a:moveTo>
                  <a:pt x="3184398" y="421507"/>
                </a:moveTo>
                <a:lnTo>
                  <a:pt x="3185160" y="418459"/>
                </a:lnTo>
                <a:lnTo>
                  <a:pt x="3183636" y="415411"/>
                </a:lnTo>
                <a:lnTo>
                  <a:pt x="3180588" y="413887"/>
                </a:lnTo>
                <a:lnTo>
                  <a:pt x="3177540" y="412363"/>
                </a:lnTo>
                <a:lnTo>
                  <a:pt x="3173729" y="413887"/>
                </a:lnTo>
                <a:lnTo>
                  <a:pt x="3172205" y="416935"/>
                </a:lnTo>
                <a:lnTo>
                  <a:pt x="3171732" y="417823"/>
                </a:lnTo>
                <a:lnTo>
                  <a:pt x="3183636" y="423031"/>
                </a:lnTo>
                <a:lnTo>
                  <a:pt x="3112769" y="650869"/>
                </a:lnTo>
                <a:lnTo>
                  <a:pt x="3184398" y="421507"/>
                </a:lnTo>
                <a:close/>
              </a:path>
              <a:path w="7648194" h="1466971">
                <a:moveTo>
                  <a:pt x="3112007" y="654679"/>
                </a:moveTo>
                <a:lnTo>
                  <a:pt x="3112769" y="650869"/>
                </a:lnTo>
                <a:lnTo>
                  <a:pt x="3112769" y="650107"/>
                </a:lnTo>
                <a:lnTo>
                  <a:pt x="3100764" y="647106"/>
                </a:lnTo>
                <a:lnTo>
                  <a:pt x="3100578" y="648583"/>
                </a:lnTo>
                <a:lnTo>
                  <a:pt x="3099816" y="651631"/>
                </a:lnTo>
                <a:lnTo>
                  <a:pt x="3102102" y="654679"/>
                </a:lnTo>
                <a:lnTo>
                  <a:pt x="3105150" y="655441"/>
                </a:lnTo>
                <a:lnTo>
                  <a:pt x="3108960" y="656203"/>
                </a:lnTo>
                <a:lnTo>
                  <a:pt x="3112007" y="654679"/>
                </a:lnTo>
                <a:close/>
              </a:path>
              <a:path w="7648194" h="1466971">
                <a:moveTo>
                  <a:pt x="2939217" y="697502"/>
                </a:moveTo>
                <a:lnTo>
                  <a:pt x="2961131" y="524377"/>
                </a:lnTo>
                <a:lnTo>
                  <a:pt x="2961131" y="522091"/>
                </a:lnTo>
                <a:lnTo>
                  <a:pt x="2885997" y="243961"/>
                </a:lnTo>
                <a:lnTo>
                  <a:pt x="2875784" y="243961"/>
                </a:lnTo>
                <a:lnTo>
                  <a:pt x="2904743" y="365119"/>
                </a:lnTo>
                <a:lnTo>
                  <a:pt x="2947915" y="524929"/>
                </a:lnTo>
                <a:lnTo>
                  <a:pt x="2948178" y="522853"/>
                </a:lnTo>
                <a:lnTo>
                  <a:pt x="2948178" y="525901"/>
                </a:lnTo>
                <a:lnTo>
                  <a:pt x="2932176" y="697351"/>
                </a:lnTo>
                <a:lnTo>
                  <a:pt x="2925317" y="703447"/>
                </a:lnTo>
                <a:lnTo>
                  <a:pt x="2925317" y="704971"/>
                </a:lnTo>
                <a:lnTo>
                  <a:pt x="2938271" y="704971"/>
                </a:lnTo>
                <a:lnTo>
                  <a:pt x="2939217" y="697502"/>
                </a:lnTo>
                <a:close/>
              </a:path>
              <a:path w="7648194" h="1466971">
                <a:moveTo>
                  <a:pt x="3208272" y="705084"/>
                </a:moveTo>
                <a:lnTo>
                  <a:pt x="3225552" y="704029"/>
                </a:lnTo>
                <a:lnTo>
                  <a:pt x="3242827" y="702896"/>
                </a:lnTo>
                <a:lnTo>
                  <a:pt x="3260097" y="701685"/>
                </a:lnTo>
                <a:lnTo>
                  <a:pt x="3277362" y="700399"/>
                </a:lnTo>
                <a:lnTo>
                  <a:pt x="3280410" y="700399"/>
                </a:lnTo>
                <a:lnTo>
                  <a:pt x="3283457" y="695827"/>
                </a:lnTo>
                <a:lnTo>
                  <a:pt x="3276600" y="687445"/>
                </a:lnTo>
                <a:lnTo>
                  <a:pt x="3299460" y="610483"/>
                </a:lnTo>
                <a:lnTo>
                  <a:pt x="3305555" y="605149"/>
                </a:lnTo>
                <a:lnTo>
                  <a:pt x="3332226" y="607435"/>
                </a:lnTo>
                <a:lnTo>
                  <a:pt x="3357242" y="605053"/>
                </a:lnTo>
                <a:lnTo>
                  <a:pt x="3357371" y="597529"/>
                </a:lnTo>
                <a:lnTo>
                  <a:pt x="3295650" y="597529"/>
                </a:lnTo>
                <a:lnTo>
                  <a:pt x="3292602" y="602101"/>
                </a:lnTo>
                <a:lnTo>
                  <a:pt x="3271715" y="687808"/>
                </a:lnTo>
                <a:lnTo>
                  <a:pt x="3270504" y="692779"/>
                </a:lnTo>
                <a:lnTo>
                  <a:pt x="3190606" y="693083"/>
                </a:lnTo>
                <a:lnTo>
                  <a:pt x="3173393" y="693977"/>
                </a:lnTo>
                <a:lnTo>
                  <a:pt x="3156176" y="694791"/>
                </a:lnTo>
                <a:lnTo>
                  <a:pt x="3138956" y="695522"/>
                </a:lnTo>
                <a:lnTo>
                  <a:pt x="3121733" y="696170"/>
                </a:lnTo>
                <a:lnTo>
                  <a:pt x="3104507" y="696732"/>
                </a:lnTo>
                <a:lnTo>
                  <a:pt x="3087278" y="697207"/>
                </a:lnTo>
                <a:lnTo>
                  <a:pt x="3070048" y="697595"/>
                </a:lnTo>
                <a:lnTo>
                  <a:pt x="3052815" y="697893"/>
                </a:lnTo>
                <a:lnTo>
                  <a:pt x="3035582" y="698100"/>
                </a:lnTo>
                <a:lnTo>
                  <a:pt x="3001113" y="698235"/>
                </a:lnTo>
                <a:lnTo>
                  <a:pt x="2983878" y="698160"/>
                </a:lnTo>
                <a:lnTo>
                  <a:pt x="2966643" y="697989"/>
                </a:lnTo>
                <a:lnTo>
                  <a:pt x="2949409" y="697720"/>
                </a:lnTo>
                <a:lnTo>
                  <a:pt x="2939217" y="697502"/>
                </a:lnTo>
                <a:lnTo>
                  <a:pt x="2938271" y="704971"/>
                </a:lnTo>
                <a:lnTo>
                  <a:pt x="2925317" y="704971"/>
                </a:lnTo>
                <a:lnTo>
                  <a:pt x="2928366" y="709543"/>
                </a:lnTo>
                <a:lnTo>
                  <a:pt x="3208272" y="705084"/>
                </a:lnTo>
                <a:close/>
              </a:path>
              <a:path w="7648194" h="1466971">
                <a:moveTo>
                  <a:pt x="3304367" y="610027"/>
                </a:moveTo>
                <a:lnTo>
                  <a:pt x="3332226" y="607435"/>
                </a:lnTo>
                <a:lnTo>
                  <a:pt x="3305555" y="605149"/>
                </a:lnTo>
                <a:lnTo>
                  <a:pt x="3299460" y="610483"/>
                </a:lnTo>
                <a:lnTo>
                  <a:pt x="3276600" y="687445"/>
                </a:lnTo>
                <a:lnTo>
                  <a:pt x="3283457" y="695827"/>
                </a:lnTo>
                <a:lnTo>
                  <a:pt x="3304367" y="610027"/>
                </a:lnTo>
                <a:close/>
              </a:path>
              <a:path w="7648194" h="1466971">
                <a:moveTo>
                  <a:pt x="3035277" y="711054"/>
                </a:moveTo>
                <a:lnTo>
                  <a:pt x="3052587" y="710851"/>
                </a:lnTo>
                <a:lnTo>
                  <a:pt x="3069895" y="710556"/>
                </a:lnTo>
                <a:lnTo>
                  <a:pt x="3087202" y="710172"/>
                </a:lnTo>
                <a:lnTo>
                  <a:pt x="3104507" y="709700"/>
                </a:lnTo>
                <a:lnTo>
                  <a:pt x="3121809" y="709141"/>
                </a:lnTo>
                <a:lnTo>
                  <a:pt x="3139108" y="708496"/>
                </a:lnTo>
                <a:lnTo>
                  <a:pt x="3156405" y="707767"/>
                </a:lnTo>
                <a:lnTo>
                  <a:pt x="3173698" y="706954"/>
                </a:lnTo>
                <a:lnTo>
                  <a:pt x="3190987" y="706060"/>
                </a:lnTo>
                <a:lnTo>
                  <a:pt x="3208272" y="705084"/>
                </a:lnTo>
                <a:lnTo>
                  <a:pt x="2928366" y="709543"/>
                </a:lnTo>
                <a:lnTo>
                  <a:pt x="2948723" y="710671"/>
                </a:lnTo>
                <a:lnTo>
                  <a:pt x="2966033" y="710939"/>
                </a:lnTo>
                <a:lnTo>
                  <a:pt x="2983344" y="711110"/>
                </a:lnTo>
                <a:lnTo>
                  <a:pt x="3000656" y="711185"/>
                </a:lnTo>
                <a:lnTo>
                  <a:pt x="3035277" y="711054"/>
                </a:lnTo>
                <a:close/>
              </a:path>
              <a:path w="7648194" h="1466971">
                <a:moveTo>
                  <a:pt x="2932176" y="697351"/>
                </a:moveTo>
                <a:lnTo>
                  <a:pt x="2948178" y="525901"/>
                </a:lnTo>
                <a:lnTo>
                  <a:pt x="2948178" y="522853"/>
                </a:lnTo>
                <a:lnTo>
                  <a:pt x="2947915" y="524929"/>
                </a:lnTo>
                <a:lnTo>
                  <a:pt x="2925317" y="703447"/>
                </a:lnTo>
                <a:lnTo>
                  <a:pt x="2932176" y="697351"/>
                </a:lnTo>
                <a:close/>
              </a:path>
              <a:path w="7648194" h="1466971">
                <a:moveTo>
                  <a:pt x="3270504" y="692779"/>
                </a:moveTo>
                <a:lnTo>
                  <a:pt x="3271715" y="687808"/>
                </a:lnTo>
                <a:lnTo>
                  <a:pt x="3259412" y="688723"/>
                </a:lnTo>
                <a:lnTo>
                  <a:pt x="3242218" y="689927"/>
                </a:lnTo>
                <a:lnTo>
                  <a:pt x="3225019" y="691056"/>
                </a:lnTo>
                <a:lnTo>
                  <a:pt x="3207815" y="692108"/>
                </a:lnTo>
                <a:lnTo>
                  <a:pt x="3190606" y="693083"/>
                </a:lnTo>
                <a:lnTo>
                  <a:pt x="3270504" y="692779"/>
                </a:lnTo>
                <a:close/>
              </a:path>
              <a:path w="7648194" h="1466971">
                <a:moveTo>
                  <a:pt x="7387761" y="401026"/>
                </a:moveTo>
                <a:lnTo>
                  <a:pt x="7405066" y="402265"/>
                </a:lnTo>
                <a:lnTo>
                  <a:pt x="7392357" y="399947"/>
                </a:lnTo>
                <a:lnTo>
                  <a:pt x="7390927" y="399808"/>
                </a:lnTo>
                <a:lnTo>
                  <a:pt x="7379286" y="398675"/>
                </a:lnTo>
                <a:lnTo>
                  <a:pt x="7354984" y="397182"/>
                </a:lnTo>
                <a:lnTo>
                  <a:pt x="7354061" y="397123"/>
                </a:lnTo>
                <a:lnTo>
                  <a:pt x="7354098" y="397437"/>
                </a:lnTo>
                <a:lnTo>
                  <a:pt x="7366354" y="397913"/>
                </a:lnTo>
                <a:lnTo>
                  <a:pt x="7355586" y="410077"/>
                </a:lnTo>
                <a:lnTo>
                  <a:pt x="7387761" y="401026"/>
                </a:lnTo>
                <a:close/>
              </a:path>
              <a:path w="7648194" h="1466971">
                <a:moveTo>
                  <a:pt x="7443977" y="364357"/>
                </a:moveTo>
                <a:lnTo>
                  <a:pt x="7444740" y="361309"/>
                </a:lnTo>
                <a:lnTo>
                  <a:pt x="7443215" y="358261"/>
                </a:lnTo>
                <a:lnTo>
                  <a:pt x="7440167" y="357499"/>
                </a:lnTo>
                <a:lnTo>
                  <a:pt x="7437882" y="355975"/>
                </a:lnTo>
                <a:lnTo>
                  <a:pt x="7434834" y="356737"/>
                </a:lnTo>
                <a:lnTo>
                  <a:pt x="7432548" y="359023"/>
                </a:lnTo>
                <a:lnTo>
                  <a:pt x="7431023" y="362071"/>
                </a:lnTo>
                <a:lnTo>
                  <a:pt x="7442454" y="367405"/>
                </a:lnTo>
                <a:lnTo>
                  <a:pt x="7443977" y="364357"/>
                </a:lnTo>
                <a:close/>
              </a:path>
              <a:path w="7648194" h="1466971">
                <a:moveTo>
                  <a:pt x="7434834" y="429127"/>
                </a:moveTo>
                <a:lnTo>
                  <a:pt x="7436358" y="424555"/>
                </a:lnTo>
                <a:lnTo>
                  <a:pt x="7434834" y="419221"/>
                </a:lnTo>
                <a:lnTo>
                  <a:pt x="7423404" y="423031"/>
                </a:lnTo>
                <a:lnTo>
                  <a:pt x="7421880" y="425317"/>
                </a:lnTo>
                <a:lnTo>
                  <a:pt x="7425690" y="428365"/>
                </a:lnTo>
                <a:lnTo>
                  <a:pt x="7427213" y="429889"/>
                </a:lnTo>
                <a:lnTo>
                  <a:pt x="7430261" y="430651"/>
                </a:lnTo>
                <a:lnTo>
                  <a:pt x="7434834" y="429127"/>
                </a:lnTo>
                <a:close/>
              </a:path>
              <a:path w="7648194" h="1466971">
                <a:moveTo>
                  <a:pt x="7375228" y="405029"/>
                </a:moveTo>
                <a:lnTo>
                  <a:pt x="7416915" y="406166"/>
                </a:lnTo>
                <a:lnTo>
                  <a:pt x="7405066" y="402265"/>
                </a:lnTo>
                <a:lnTo>
                  <a:pt x="7387761" y="401026"/>
                </a:lnTo>
                <a:lnTo>
                  <a:pt x="7355586" y="410077"/>
                </a:lnTo>
                <a:lnTo>
                  <a:pt x="7375228" y="405029"/>
                </a:lnTo>
                <a:close/>
              </a:path>
              <a:path w="7648194" h="1466971">
                <a:moveTo>
                  <a:pt x="4672583" y="509899"/>
                </a:moveTo>
                <a:lnTo>
                  <a:pt x="4673345" y="506851"/>
                </a:lnTo>
                <a:lnTo>
                  <a:pt x="4667250" y="498469"/>
                </a:lnTo>
                <a:lnTo>
                  <a:pt x="4756511" y="243961"/>
                </a:lnTo>
                <a:lnTo>
                  <a:pt x="4743186" y="243961"/>
                </a:lnTo>
                <a:lnTo>
                  <a:pt x="4662621" y="498406"/>
                </a:lnTo>
                <a:lnTo>
                  <a:pt x="4661154" y="503041"/>
                </a:lnTo>
                <a:lnTo>
                  <a:pt x="4561332" y="504565"/>
                </a:lnTo>
                <a:lnTo>
                  <a:pt x="4560857" y="498383"/>
                </a:lnTo>
                <a:lnTo>
                  <a:pt x="4541239" y="243961"/>
                </a:lnTo>
                <a:lnTo>
                  <a:pt x="4528329" y="243961"/>
                </a:lnTo>
                <a:lnTo>
                  <a:pt x="4554474" y="498469"/>
                </a:lnTo>
                <a:lnTo>
                  <a:pt x="4548378" y="505327"/>
                </a:lnTo>
                <a:lnTo>
                  <a:pt x="4548378" y="508375"/>
                </a:lnTo>
                <a:lnTo>
                  <a:pt x="4551426" y="511423"/>
                </a:lnTo>
                <a:lnTo>
                  <a:pt x="4555236" y="511423"/>
                </a:lnTo>
                <a:lnTo>
                  <a:pt x="4610862" y="510661"/>
                </a:lnTo>
                <a:lnTo>
                  <a:pt x="4667250" y="511423"/>
                </a:lnTo>
                <a:lnTo>
                  <a:pt x="4670298" y="511423"/>
                </a:lnTo>
                <a:lnTo>
                  <a:pt x="4672583" y="509899"/>
                </a:lnTo>
                <a:close/>
              </a:path>
              <a:path w="7648194" h="1466971">
                <a:moveTo>
                  <a:pt x="4736592" y="507613"/>
                </a:moveTo>
                <a:lnTo>
                  <a:pt x="4737524" y="500255"/>
                </a:lnTo>
                <a:lnTo>
                  <a:pt x="4769995" y="243961"/>
                </a:lnTo>
                <a:lnTo>
                  <a:pt x="4757041" y="243961"/>
                </a:lnTo>
                <a:lnTo>
                  <a:pt x="4730495" y="499993"/>
                </a:lnTo>
                <a:lnTo>
                  <a:pt x="4724400" y="505327"/>
                </a:lnTo>
                <a:lnTo>
                  <a:pt x="4724400" y="509137"/>
                </a:lnTo>
                <a:lnTo>
                  <a:pt x="4736592" y="507613"/>
                </a:lnTo>
                <a:close/>
              </a:path>
              <a:path w="7648194" h="1466971">
                <a:moveTo>
                  <a:pt x="4661154" y="503041"/>
                </a:moveTo>
                <a:lnTo>
                  <a:pt x="4662621" y="498406"/>
                </a:lnTo>
                <a:lnTo>
                  <a:pt x="4610862" y="497707"/>
                </a:lnTo>
                <a:lnTo>
                  <a:pt x="4560857" y="498383"/>
                </a:lnTo>
                <a:lnTo>
                  <a:pt x="4561332" y="504565"/>
                </a:lnTo>
                <a:lnTo>
                  <a:pt x="4661154" y="503041"/>
                </a:lnTo>
                <a:close/>
              </a:path>
              <a:path w="7648194" h="1466971">
                <a:moveTo>
                  <a:pt x="7423404" y="423031"/>
                </a:moveTo>
                <a:lnTo>
                  <a:pt x="7434834" y="419221"/>
                </a:lnTo>
                <a:lnTo>
                  <a:pt x="7436358" y="424555"/>
                </a:lnTo>
                <a:lnTo>
                  <a:pt x="7443977" y="364357"/>
                </a:lnTo>
                <a:lnTo>
                  <a:pt x="7442454" y="367405"/>
                </a:lnTo>
                <a:lnTo>
                  <a:pt x="7431023" y="362071"/>
                </a:lnTo>
                <a:lnTo>
                  <a:pt x="7432548" y="359023"/>
                </a:lnTo>
                <a:lnTo>
                  <a:pt x="7423380" y="368060"/>
                </a:lnTo>
                <a:lnTo>
                  <a:pt x="7412952" y="375444"/>
                </a:lnTo>
                <a:lnTo>
                  <a:pt x="7401549" y="381492"/>
                </a:lnTo>
                <a:lnTo>
                  <a:pt x="7389489" y="386482"/>
                </a:lnTo>
                <a:lnTo>
                  <a:pt x="7377089" y="390693"/>
                </a:lnTo>
                <a:lnTo>
                  <a:pt x="7364666" y="394401"/>
                </a:lnTo>
                <a:lnTo>
                  <a:pt x="7354984" y="397182"/>
                </a:lnTo>
                <a:lnTo>
                  <a:pt x="7379286" y="398675"/>
                </a:lnTo>
                <a:lnTo>
                  <a:pt x="7390927" y="399808"/>
                </a:lnTo>
                <a:lnTo>
                  <a:pt x="7400206" y="396237"/>
                </a:lnTo>
                <a:lnTo>
                  <a:pt x="7412232" y="390570"/>
                </a:lnTo>
                <a:lnTo>
                  <a:pt x="7423503" y="383937"/>
                </a:lnTo>
                <a:lnTo>
                  <a:pt x="7428789" y="379945"/>
                </a:lnTo>
                <a:lnTo>
                  <a:pt x="7425690" y="411601"/>
                </a:lnTo>
                <a:lnTo>
                  <a:pt x="7424898" y="411073"/>
                </a:lnTo>
                <a:lnTo>
                  <a:pt x="7421117" y="408553"/>
                </a:lnTo>
                <a:lnTo>
                  <a:pt x="7420356" y="407791"/>
                </a:lnTo>
                <a:lnTo>
                  <a:pt x="7416915" y="406166"/>
                </a:lnTo>
                <a:lnTo>
                  <a:pt x="7375228" y="405029"/>
                </a:lnTo>
                <a:lnTo>
                  <a:pt x="7355586" y="410077"/>
                </a:lnTo>
                <a:lnTo>
                  <a:pt x="7366354" y="397913"/>
                </a:lnTo>
                <a:lnTo>
                  <a:pt x="7354098" y="397437"/>
                </a:lnTo>
                <a:lnTo>
                  <a:pt x="7352538" y="397885"/>
                </a:lnTo>
                <a:lnTo>
                  <a:pt x="7349490" y="398647"/>
                </a:lnTo>
                <a:lnTo>
                  <a:pt x="7347204" y="400933"/>
                </a:lnTo>
                <a:lnTo>
                  <a:pt x="7347965" y="404743"/>
                </a:lnTo>
                <a:lnTo>
                  <a:pt x="7347965" y="407791"/>
                </a:lnTo>
                <a:lnTo>
                  <a:pt x="7350252" y="410077"/>
                </a:lnTo>
                <a:lnTo>
                  <a:pt x="7354061" y="410077"/>
                </a:lnTo>
                <a:lnTo>
                  <a:pt x="7365146" y="410816"/>
                </a:lnTo>
                <a:lnTo>
                  <a:pt x="7378002" y="411584"/>
                </a:lnTo>
                <a:lnTo>
                  <a:pt x="7390884" y="412927"/>
                </a:lnTo>
                <a:lnTo>
                  <a:pt x="7403366" y="415505"/>
                </a:lnTo>
                <a:lnTo>
                  <a:pt x="7415021" y="419983"/>
                </a:lnTo>
                <a:lnTo>
                  <a:pt x="7414259" y="419221"/>
                </a:lnTo>
                <a:lnTo>
                  <a:pt x="7418832" y="422269"/>
                </a:lnTo>
                <a:lnTo>
                  <a:pt x="7421880" y="425317"/>
                </a:lnTo>
                <a:lnTo>
                  <a:pt x="7423404" y="423031"/>
                </a:lnTo>
                <a:close/>
              </a:path>
              <a:path w="7648194" h="1466971">
                <a:moveTo>
                  <a:pt x="6177534" y="488563"/>
                </a:moveTo>
                <a:lnTo>
                  <a:pt x="6178295" y="485515"/>
                </a:lnTo>
                <a:lnTo>
                  <a:pt x="6178142" y="479414"/>
                </a:lnTo>
                <a:lnTo>
                  <a:pt x="6165342" y="485515"/>
                </a:lnTo>
                <a:lnTo>
                  <a:pt x="6115812" y="479419"/>
                </a:lnTo>
                <a:lnTo>
                  <a:pt x="6110477" y="471799"/>
                </a:lnTo>
                <a:lnTo>
                  <a:pt x="6106736" y="463936"/>
                </a:lnTo>
                <a:lnTo>
                  <a:pt x="6103620" y="476371"/>
                </a:lnTo>
                <a:lnTo>
                  <a:pt x="6103620" y="480181"/>
                </a:lnTo>
                <a:lnTo>
                  <a:pt x="6105906" y="483229"/>
                </a:lnTo>
                <a:lnTo>
                  <a:pt x="6108954" y="484753"/>
                </a:lnTo>
                <a:lnTo>
                  <a:pt x="6171438" y="491611"/>
                </a:lnTo>
                <a:lnTo>
                  <a:pt x="6174486" y="491611"/>
                </a:lnTo>
                <a:lnTo>
                  <a:pt x="6177534" y="488563"/>
                </a:lnTo>
                <a:close/>
              </a:path>
              <a:path w="7648194" h="1466971">
                <a:moveTo>
                  <a:pt x="6177014" y="314205"/>
                </a:moveTo>
                <a:lnTo>
                  <a:pt x="6177245" y="301548"/>
                </a:lnTo>
                <a:lnTo>
                  <a:pt x="6165147" y="311510"/>
                </a:lnTo>
                <a:lnTo>
                  <a:pt x="6164050" y="314973"/>
                </a:lnTo>
                <a:lnTo>
                  <a:pt x="6176838" y="326886"/>
                </a:lnTo>
                <a:lnTo>
                  <a:pt x="6177014" y="314205"/>
                </a:lnTo>
                <a:close/>
              </a:path>
              <a:path w="7648194" h="1466971">
                <a:moveTo>
                  <a:pt x="6178142" y="479414"/>
                </a:moveTo>
                <a:lnTo>
                  <a:pt x="6177844" y="466769"/>
                </a:lnTo>
                <a:lnTo>
                  <a:pt x="6177573" y="454098"/>
                </a:lnTo>
                <a:lnTo>
                  <a:pt x="6177330" y="441406"/>
                </a:lnTo>
                <a:lnTo>
                  <a:pt x="6177119" y="428696"/>
                </a:lnTo>
                <a:lnTo>
                  <a:pt x="6176941" y="415973"/>
                </a:lnTo>
                <a:lnTo>
                  <a:pt x="6176800" y="403241"/>
                </a:lnTo>
                <a:lnTo>
                  <a:pt x="6176634" y="377765"/>
                </a:lnTo>
                <a:lnTo>
                  <a:pt x="6176838" y="326886"/>
                </a:lnTo>
                <a:lnTo>
                  <a:pt x="6164050" y="314973"/>
                </a:lnTo>
                <a:lnTo>
                  <a:pt x="6163965" y="320329"/>
                </a:lnTo>
                <a:lnTo>
                  <a:pt x="6163816" y="333022"/>
                </a:lnTo>
                <a:lnTo>
                  <a:pt x="6163666" y="358456"/>
                </a:lnTo>
                <a:lnTo>
                  <a:pt x="6163897" y="409401"/>
                </a:lnTo>
                <a:lnTo>
                  <a:pt x="6164055" y="422129"/>
                </a:lnTo>
                <a:lnTo>
                  <a:pt x="6164248" y="434846"/>
                </a:lnTo>
                <a:lnTo>
                  <a:pt x="6164475" y="447547"/>
                </a:lnTo>
                <a:lnTo>
                  <a:pt x="6164735" y="460228"/>
                </a:lnTo>
                <a:lnTo>
                  <a:pt x="6165024" y="472886"/>
                </a:lnTo>
                <a:lnTo>
                  <a:pt x="6172962" y="478657"/>
                </a:lnTo>
                <a:lnTo>
                  <a:pt x="6165148" y="477799"/>
                </a:lnTo>
                <a:lnTo>
                  <a:pt x="6117598" y="472581"/>
                </a:lnTo>
                <a:lnTo>
                  <a:pt x="6118321" y="469816"/>
                </a:lnTo>
                <a:lnTo>
                  <a:pt x="6121598" y="457541"/>
                </a:lnTo>
                <a:lnTo>
                  <a:pt x="6124944" y="445288"/>
                </a:lnTo>
                <a:lnTo>
                  <a:pt x="6128355" y="433055"/>
                </a:lnTo>
                <a:lnTo>
                  <a:pt x="6131826" y="420840"/>
                </a:lnTo>
                <a:lnTo>
                  <a:pt x="6135355" y="408642"/>
                </a:lnTo>
                <a:lnTo>
                  <a:pt x="6138936" y="396459"/>
                </a:lnTo>
                <a:lnTo>
                  <a:pt x="6142566" y="384291"/>
                </a:lnTo>
                <a:lnTo>
                  <a:pt x="6146241" y="372137"/>
                </a:lnTo>
                <a:lnTo>
                  <a:pt x="6149957" y="359993"/>
                </a:lnTo>
                <a:lnTo>
                  <a:pt x="6153709" y="347860"/>
                </a:lnTo>
                <a:lnTo>
                  <a:pt x="6157495" y="335736"/>
                </a:lnTo>
                <a:lnTo>
                  <a:pt x="6161309" y="323620"/>
                </a:lnTo>
                <a:lnTo>
                  <a:pt x="6164050" y="314973"/>
                </a:lnTo>
                <a:lnTo>
                  <a:pt x="6177245" y="301548"/>
                </a:lnTo>
                <a:lnTo>
                  <a:pt x="6177534" y="288919"/>
                </a:lnTo>
                <a:lnTo>
                  <a:pt x="6177534" y="269869"/>
                </a:lnTo>
                <a:lnTo>
                  <a:pt x="6175247" y="266821"/>
                </a:lnTo>
                <a:lnTo>
                  <a:pt x="6172199" y="266821"/>
                </a:lnTo>
                <a:lnTo>
                  <a:pt x="6169151" y="266059"/>
                </a:lnTo>
                <a:lnTo>
                  <a:pt x="6166104" y="267583"/>
                </a:lnTo>
                <a:lnTo>
                  <a:pt x="6164580" y="270631"/>
                </a:lnTo>
                <a:lnTo>
                  <a:pt x="6164580" y="272917"/>
                </a:lnTo>
                <a:lnTo>
                  <a:pt x="6176771" y="275203"/>
                </a:lnTo>
                <a:lnTo>
                  <a:pt x="6172883" y="287303"/>
                </a:lnTo>
                <a:lnTo>
                  <a:pt x="6164580" y="288157"/>
                </a:lnTo>
                <a:lnTo>
                  <a:pt x="6157302" y="293762"/>
                </a:lnTo>
                <a:lnTo>
                  <a:pt x="6153464" y="305905"/>
                </a:lnTo>
                <a:lnTo>
                  <a:pt x="6164419" y="295013"/>
                </a:lnTo>
                <a:lnTo>
                  <a:pt x="6169007" y="299404"/>
                </a:lnTo>
                <a:lnTo>
                  <a:pt x="6164165" y="307658"/>
                </a:lnTo>
                <a:lnTo>
                  <a:pt x="6149633" y="318020"/>
                </a:lnTo>
                <a:lnTo>
                  <a:pt x="6145818" y="330114"/>
                </a:lnTo>
                <a:lnTo>
                  <a:pt x="6142024" y="342195"/>
                </a:lnTo>
                <a:lnTo>
                  <a:pt x="6138258" y="354270"/>
                </a:lnTo>
                <a:lnTo>
                  <a:pt x="6134527" y="366346"/>
                </a:lnTo>
                <a:lnTo>
                  <a:pt x="6130837" y="378432"/>
                </a:lnTo>
                <a:lnTo>
                  <a:pt x="6127196" y="390536"/>
                </a:lnTo>
                <a:lnTo>
                  <a:pt x="6123610" y="402663"/>
                </a:lnTo>
                <a:lnTo>
                  <a:pt x="6120085" y="414823"/>
                </a:lnTo>
                <a:lnTo>
                  <a:pt x="6116629" y="427023"/>
                </a:lnTo>
                <a:lnTo>
                  <a:pt x="6113247" y="439270"/>
                </a:lnTo>
                <a:lnTo>
                  <a:pt x="6109947" y="451572"/>
                </a:lnTo>
                <a:lnTo>
                  <a:pt x="6106736" y="463936"/>
                </a:lnTo>
                <a:lnTo>
                  <a:pt x="6110477" y="471799"/>
                </a:lnTo>
                <a:lnTo>
                  <a:pt x="6115812" y="479419"/>
                </a:lnTo>
                <a:lnTo>
                  <a:pt x="6165342" y="485515"/>
                </a:lnTo>
                <a:lnTo>
                  <a:pt x="6178142" y="479414"/>
                </a:lnTo>
                <a:close/>
              </a:path>
              <a:path w="7648194" h="1466971">
                <a:moveTo>
                  <a:pt x="6164165" y="307658"/>
                </a:moveTo>
                <a:lnTo>
                  <a:pt x="6169007" y="299404"/>
                </a:lnTo>
                <a:lnTo>
                  <a:pt x="6164419" y="295013"/>
                </a:lnTo>
                <a:lnTo>
                  <a:pt x="6153464" y="305905"/>
                </a:lnTo>
                <a:lnTo>
                  <a:pt x="6149633" y="318020"/>
                </a:lnTo>
                <a:lnTo>
                  <a:pt x="6164165" y="307658"/>
                </a:lnTo>
                <a:close/>
              </a:path>
              <a:path w="7648194" h="1466971">
                <a:moveTo>
                  <a:pt x="6164580" y="288157"/>
                </a:moveTo>
                <a:lnTo>
                  <a:pt x="6172883" y="287303"/>
                </a:lnTo>
                <a:lnTo>
                  <a:pt x="6176771" y="275203"/>
                </a:lnTo>
                <a:lnTo>
                  <a:pt x="6164580" y="272917"/>
                </a:lnTo>
                <a:lnTo>
                  <a:pt x="6164580" y="270631"/>
                </a:lnTo>
                <a:lnTo>
                  <a:pt x="6161142" y="281583"/>
                </a:lnTo>
                <a:lnTo>
                  <a:pt x="6157302" y="293762"/>
                </a:lnTo>
                <a:lnTo>
                  <a:pt x="6164580" y="288157"/>
                </a:lnTo>
                <a:close/>
              </a:path>
              <a:path w="7648194" h="1466971">
                <a:moveTo>
                  <a:pt x="3375350" y="331399"/>
                </a:moveTo>
                <a:lnTo>
                  <a:pt x="3375660" y="318637"/>
                </a:lnTo>
                <a:lnTo>
                  <a:pt x="3371861" y="317595"/>
                </a:lnTo>
                <a:lnTo>
                  <a:pt x="3375660" y="305683"/>
                </a:lnTo>
                <a:lnTo>
                  <a:pt x="3375660" y="300349"/>
                </a:lnTo>
                <a:lnTo>
                  <a:pt x="3373374" y="297301"/>
                </a:lnTo>
                <a:lnTo>
                  <a:pt x="3370326" y="297301"/>
                </a:lnTo>
                <a:lnTo>
                  <a:pt x="3367278" y="296539"/>
                </a:lnTo>
                <a:lnTo>
                  <a:pt x="3364229" y="298063"/>
                </a:lnTo>
                <a:lnTo>
                  <a:pt x="3363467" y="301111"/>
                </a:lnTo>
                <a:lnTo>
                  <a:pt x="3362734" y="303402"/>
                </a:lnTo>
                <a:lnTo>
                  <a:pt x="3361588" y="306981"/>
                </a:lnTo>
                <a:lnTo>
                  <a:pt x="3362705" y="318637"/>
                </a:lnTo>
                <a:lnTo>
                  <a:pt x="3368054" y="329583"/>
                </a:lnTo>
                <a:lnTo>
                  <a:pt x="3364244" y="341639"/>
                </a:lnTo>
                <a:lnTo>
                  <a:pt x="3375350" y="331399"/>
                </a:lnTo>
                <a:close/>
              </a:path>
              <a:path w="7648194" h="1466971">
                <a:moveTo>
                  <a:pt x="3371088" y="515995"/>
                </a:moveTo>
                <a:lnTo>
                  <a:pt x="3374136" y="515995"/>
                </a:lnTo>
                <a:lnTo>
                  <a:pt x="3377183" y="512947"/>
                </a:lnTo>
                <a:lnTo>
                  <a:pt x="3376421" y="509899"/>
                </a:lnTo>
                <a:lnTo>
                  <a:pt x="3376406" y="509086"/>
                </a:lnTo>
                <a:lnTo>
                  <a:pt x="3376168" y="496347"/>
                </a:lnTo>
                <a:lnTo>
                  <a:pt x="3375932" y="483630"/>
                </a:lnTo>
                <a:lnTo>
                  <a:pt x="3375704" y="470930"/>
                </a:lnTo>
                <a:lnTo>
                  <a:pt x="3375490" y="458244"/>
                </a:lnTo>
                <a:lnTo>
                  <a:pt x="3375296" y="445570"/>
                </a:lnTo>
                <a:lnTo>
                  <a:pt x="3375127" y="432902"/>
                </a:lnTo>
                <a:lnTo>
                  <a:pt x="3374988" y="420239"/>
                </a:lnTo>
                <a:lnTo>
                  <a:pt x="3374826" y="394908"/>
                </a:lnTo>
                <a:lnTo>
                  <a:pt x="3374953" y="356852"/>
                </a:lnTo>
                <a:lnTo>
                  <a:pt x="3375116" y="344136"/>
                </a:lnTo>
                <a:lnTo>
                  <a:pt x="3375350" y="331399"/>
                </a:lnTo>
                <a:lnTo>
                  <a:pt x="3364244" y="341639"/>
                </a:lnTo>
                <a:lnTo>
                  <a:pt x="3368054" y="329583"/>
                </a:lnTo>
                <a:lnTo>
                  <a:pt x="3362705" y="318637"/>
                </a:lnTo>
                <a:lnTo>
                  <a:pt x="3361588" y="306981"/>
                </a:lnTo>
                <a:lnTo>
                  <a:pt x="3357756" y="319018"/>
                </a:lnTo>
                <a:lnTo>
                  <a:pt x="3362683" y="319451"/>
                </a:lnTo>
                <a:lnTo>
                  <a:pt x="3362379" y="332211"/>
                </a:lnTo>
                <a:lnTo>
                  <a:pt x="3362149" y="344947"/>
                </a:lnTo>
                <a:lnTo>
                  <a:pt x="3346391" y="355338"/>
                </a:lnTo>
                <a:lnTo>
                  <a:pt x="3342659" y="367504"/>
                </a:lnTo>
                <a:lnTo>
                  <a:pt x="3338962" y="379694"/>
                </a:lnTo>
                <a:lnTo>
                  <a:pt x="3335304" y="391905"/>
                </a:lnTo>
                <a:lnTo>
                  <a:pt x="3331689" y="404134"/>
                </a:lnTo>
                <a:lnTo>
                  <a:pt x="3328122" y="416378"/>
                </a:lnTo>
                <a:lnTo>
                  <a:pt x="3324605" y="428633"/>
                </a:lnTo>
                <a:lnTo>
                  <a:pt x="3321143" y="440897"/>
                </a:lnTo>
                <a:lnTo>
                  <a:pt x="3317739" y="453165"/>
                </a:lnTo>
                <a:lnTo>
                  <a:pt x="3314399" y="465436"/>
                </a:lnTo>
                <a:lnTo>
                  <a:pt x="3311125" y="477705"/>
                </a:lnTo>
                <a:lnTo>
                  <a:pt x="3307923" y="489969"/>
                </a:lnTo>
                <a:lnTo>
                  <a:pt x="3304795" y="502225"/>
                </a:lnTo>
                <a:lnTo>
                  <a:pt x="3318485" y="500950"/>
                </a:lnTo>
                <a:lnTo>
                  <a:pt x="3321536" y="488733"/>
                </a:lnTo>
                <a:lnTo>
                  <a:pt x="3324696" y="476481"/>
                </a:lnTo>
                <a:lnTo>
                  <a:pt x="3327956" y="464201"/>
                </a:lnTo>
                <a:lnTo>
                  <a:pt x="3331310" y="451901"/>
                </a:lnTo>
                <a:lnTo>
                  <a:pt x="3334747" y="439590"/>
                </a:lnTo>
                <a:lnTo>
                  <a:pt x="3338260" y="427275"/>
                </a:lnTo>
                <a:lnTo>
                  <a:pt x="3341839" y="414964"/>
                </a:lnTo>
                <a:lnTo>
                  <a:pt x="3345477" y="402666"/>
                </a:lnTo>
                <a:lnTo>
                  <a:pt x="3349165" y="390388"/>
                </a:lnTo>
                <a:lnTo>
                  <a:pt x="3352894" y="378138"/>
                </a:lnTo>
                <a:lnTo>
                  <a:pt x="3356656" y="365925"/>
                </a:lnTo>
                <a:lnTo>
                  <a:pt x="3360442" y="353756"/>
                </a:lnTo>
                <a:lnTo>
                  <a:pt x="3362105" y="348457"/>
                </a:lnTo>
                <a:lnTo>
                  <a:pt x="3361893" y="370359"/>
                </a:lnTo>
                <a:lnTo>
                  <a:pt x="3362037" y="421046"/>
                </a:lnTo>
                <a:lnTo>
                  <a:pt x="3362177" y="433710"/>
                </a:lnTo>
                <a:lnTo>
                  <a:pt x="3362348" y="446378"/>
                </a:lnTo>
                <a:lnTo>
                  <a:pt x="3362544" y="459053"/>
                </a:lnTo>
                <a:lnTo>
                  <a:pt x="3362760" y="471739"/>
                </a:lnTo>
                <a:lnTo>
                  <a:pt x="3362989" y="484440"/>
                </a:lnTo>
                <a:lnTo>
                  <a:pt x="3363227" y="497159"/>
                </a:lnTo>
                <a:lnTo>
                  <a:pt x="3363361" y="504257"/>
                </a:lnTo>
                <a:lnTo>
                  <a:pt x="3369564" y="503803"/>
                </a:lnTo>
                <a:lnTo>
                  <a:pt x="3363467" y="509899"/>
                </a:lnTo>
                <a:lnTo>
                  <a:pt x="3315553" y="513124"/>
                </a:lnTo>
                <a:lnTo>
                  <a:pt x="3314700" y="516757"/>
                </a:lnTo>
                <a:lnTo>
                  <a:pt x="3301745" y="518281"/>
                </a:lnTo>
                <a:lnTo>
                  <a:pt x="3304793" y="521329"/>
                </a:lnTo>
                <a:lnTo>
                  <a:pt x="3308604" y="522091"/>
                </a:lnTo>
                <a:lnTo>
                  <a:pt x="3371088" y="515995"/>
                </a:lnTo>
                <a:close/>
              </a:path>
              <a:path w="7648194" h="1466971">
                <a:moveTo>
                  <a:pt x="3315553" y="513124"/>
                </a:moveTo>
                <a:lnTo>
                  <a:pt x="3363467" y="509899"/>
                </a:lnTo>
                <a:lnTo>
                  <a:pt x="3369564" y="503803"/>
                </a:lnTo>
                <a:lnTo>
                  <a:pt x="3363361" y="504257"/>
                </a:lnTo>
                <a:lnTo>
                  <a:pt x="3338321" y="506089"/>
                </a:lnTo>
                <a:lnTo>
                  <a:pt x="3316727" y="508248"/>
                </a:lnTo>
                <a:lnTo>
                  <a:pt x="3307841" y="509137"/>
                </a:lnTo>
                <a:lnTo>
                  <a:pt x="3314700" y="516757"/>
                </a:lnTo>
                <a:lnTo>
                  <a:pt x="3315553" y="513124"/>
                </a:lnTo>
                <a:close/>
              </a:path>
              <a:path w="7648194" h="1466971">
                <a:moveTo>
                  <a:pt x="3314700" y="516757"/>
                </a:moveTo>
                <a:lnTo>
                  <a:pt x="3307841" y="509137"/>
                </a:lnTo>
                <a:lnTo>
                  <a:pt x="3316727" y="508248"/>
                </a:lnTo>
                <a:lnTo>
                  <a:pt x="3318485" y="500950"/>
                </a:lnTo>
                <a:lnTo>
                  <a:pt x="3304795" y="502225"/>
                </a:lnTo>
                <a:lnTo>
                  <a:pt x="3301745" y="514471"/>
                </a:lnTo>
                <a:lnTo>
                  <a:pt x="3301745" y="518281"/>
                </a:lnTo>
                <a:lnTo>
                  <a:pt x="3314700" y="516757"/>
                </a:lnTo>
                <a:close/>
              </a:path>
              <a:path w="7648194" h="1466971">
                <a:moveTo>
                  <a:pt x="3362149" y="344947"/>
                </a:moveTo>
                <a:lnTo>
                  <a:pt x="3362379" y="332211"/>
                </a:lnTo>
                <a:lnTo>
                  <a:pt x="3362683" y="319451"/>
                </a:lnTo>
                <a:lnTo>
                  <a:pt x="3357756" y="319018"/>
                </a:lnTo>
                <a:lnTo>
                  <a:pt x="3353943" y="331091"/>
                </a:lnTo>
                <a:lnTo>
                  <a:pt x="3350153" y="343199"/>
                </a:lnTo>
                <a:lnTo>
                  <a:pt x="3346391" y="355338"/>
                </a:lnTo>
                <a:lnTo>
                  <a:pt x="3362149" y="344947"/>
                </a:lnTo>
                <a:close/>
              </a:path>
              <a:path w="7648194" h="1466971">
                <a:moveTo>
                  <a:pt x="2259652" y="294885"/>
                </a:moveTo>
                <a:lnTo>
                  <a:pt x="2265155" y="285524"/>
                </a:lnTo>
                <a:lnTo>
                  <a:pt x="2260091" y="275203"/>
                </a:lnTo>
                <a:lnTo>
                  <a:pt x="2253465" y="279797"/>
                </a:lnTo>
                <a:lnTo>
                  <a:pt x="2249518" y="291810"/>
                </a:lnTo>
                <a:lnTo>
                  <a:pt x="2245602" y="303881"/>
                </a:lnTo>
                <a:lnTo>
                  <a:pt x="2259652" y="294885"/>
                </a:lnTo>
                <a:close/>
              </a:path>
              <a:path w="7648194" h="1466971">
                <a:moveTo>
                  <a:pt x="2273808" y="471799"/>
                </a:moveTo>
                <a:lnTo>
                  <a:pt x="2273696" y="465635"/>
                </a:lnTo>
                <a:lnTo>
                  <a:pt x="2268473" y="465703"/>
                </a:lnTo>
                <a:lnTo>
                  <a:pt x="2260714" y="464745"/>
                </a:lnTo>
                <a:lnTo>
                  <a:pt x="2213780" y="458951"/>
                </a:lnTo>
                <a:lnTo>
                  <a:pt x="2214490" y="456125"/>
                </a:lnTo>
                <a:lnTo>
                  <a:pt x="2217655" y="443865"/>
                </a:lnTo>
                <a:lnTo>
                  <a:pt x="2220913" y="431608"/>
                </a:lnTo>
                <a:lnTo>
                  <a:pt x="2224258" y="419358"/>
                </a:lnTo>
                <a:lnTo>
                  <a:pt x="2227685" y="407115"/>
                </a:lnTo>
                <a:lnTo>
                  <a:pt x="2231188" y="394882"/>
                </a:lnTo>
                <a:lnTo>
                  <a:pt x="2234760" y="382660"/>
                </a:lnTo>
                <a:lnTo>
                  <a:pt x="2238396" y="370452"/>
                </a:lnTo>
                <a:lnTo>
                  <a:pt x="2242091" y="358258"/>
                </a:lnTo>
                <a:lnTo>
                  <a:pt x="2245838" y="346082"/>
                </a:lnTo>
                <a:lnTo>
                  <a:pt x="2249631" y="333925"/>
                </a:lnTo>
                <a:lnTo>
                  <a:pt x="2253466" y="321789"/>
                </a:lnTo>
                <a:lnTo>
                  <a:pt x="2257335" y="309675"/>
                </a:lnTo>
                <a:lnTo>
                  <a:pt x="2259529" y="302870"/>
                </a:lnTo>
                <a:lnTo>
                  <a:pt x="2261233" y="297587"/>
                </a:lnTo>
                <a:lnTo>
                  <a:pt x="2272742" y="287959"/>
                </a:lnTo>
                <a:lnTo>
                  <a:pt x="2273046" y="275203"/>
                </a:lnTo>
                <a:lnTo>
                  <a:pt x="2269094" y="273491"/>
                </a:lnTo>
                <a:lnTo>
                  <a:pt x="2273046" y="261487"/>
                </a:lnTo>
                <a:lnTo>
                  <a:pt x="2273046" y="256153"/>
                </a:lnTo>
                <a:lnTo>
                  <a:pt x="2270760" y="253867"/>
                </a:lnTo>
                <a:lnTo>
                  <a:pt x="2267711" y="253105"/>
                </a:lnTo>
                <a:lnTo>
                  <a:pt x="2264664" y="252343"/>
                </a:lnTo>
                <a:lnTo>
                  <a:pt x="2261616" y="254629"/>
                </a:lnTo>
                <a:lnTo>
                  <a:pt x="2260854" y="257677"/>
                </a:lnTo>
                <a:lnTo>
                  <a:pt x="2260327" y="259243"/>
                </a:lnTo>
                <a:lnTo>
                  <a:pt x="2260091" y="259201"/>
                </a:lnTo>
                <a:lnTo>
                  <a:pt x="2260091" y="259945"/>
                </a:lnTo>
                <a:lnTo>
                  <a:pt x="2257437" y="267847"/>
                </a:lnTo>
                <a:lnTo>
                  <a:pt x="2253465" y="279797"/>
                </a:lnTo>
                <a:lnTo>
                  <a:pt x="2260091" y="275203"/>
                </a:lnTo>
                <a:lnTo>
                  <a:pt x="2265155" y="285524"/>
                </a:lnTo>
                <a:lnTo>
                  <a:pt x="2259652" y="294885"/>
                </a:lnTo>
                <a:lnTo>
                  <a:pt x="2245602" y="303881"/>
                </a:lnTo>
                <a:lnTo>
                  <a:pt x="2241718" y="316001"/>
                </a:lnTo>
                <a:lnTo>
                  <a:pt x="2237872" y="328164"/>
                </a:lnTo>
                <a:lnTo>
                  <a:pt x="2234067" y="340361"/>
                </a:lnTo>
                <a:lnTo>
                  <a:pt x="2230307" y="352586"/>
                </a:lnTo>
                <a:lnTo>
                  <a:pt x="2226596" y="364832"/>
                </a:lnTo>
                <a:lnTo>
                  <a:pt x="2222938" y="377091"/>
                </a:lnTo>
                <a:lnTo>
                  <a:pt x="2219336" y="389355"/>
                </a:lnTo>
                <a:lnTo>
                  <a:pt x="2215795" y="401618"/>
                </a:lnTo>
                <a:lnTo>
                  <a:pt x="2212318" y="413872"/>
                </a:lnTo>
                <a:lnTo>
                  <a:pt x="2208910" y="426110"/>
                </a:lnTo>
                <a:lnTo>
                  <a:pt x="2205573" y="438325"/>
                </a:lnTo>
                <a:lnTo>
                  <a:pt x="2202312" y="450509"/>
                </a:lnTo>
                <a:lnTo>
                  <a:pt x="2206752" y="458083"/>
                </a:lnTo>
                <a:lnTo>
                  <a:pt x="2212085" y="465703"/>
                </a:lnTo>
                <a:lnTo>
                  <a:pt x="2260854" y="472561"/>
                </a:lnTo>
                <a:lnTo>
                  <a:pt x="2273808" y="471799"/>
                </a:lnTo>
                <a:close/>
              </a:path>
              <a:path w="7648194" h="1466971">
                <a:moveTo>
                  <a:pt x="2273046" y="475609"/>
                </a:moveTo>
                <a:lnTo>
                  <a:pt x="2273808" y="471799"/>
                </a:lnTo>
                <a:lnTo>
                  <a:pt x="2260854" y="472561"/>
                </a:lnTo>
                <a:lnTo>
                  <a:pt x="2212085" y="465703"/>
                </a:lnTo>
                <a:lnTo>
                  <a:pt x="2206752" y="458083"/>
                </a:lnTo>
                <a:lnTo>
                  <a:pt x="2202312" y="450509"/>
                </a:lnTo>
                <a:lnTo>
                  <a:pt x="2199132" y="462655"/>
                </a:lnTo>
                <a:lnTo>
                  <a:pt x="2199132" y="466465"/>
                </a:lnTo>
                <a:lnTo>
                  <a:pt x="2201417" y="469513"/>
                </a:lnTo>
                <a:lnTo>
                  <a:pt x="2205228" y="471037"/>
                </a:lnTo>
                <a:lnTo>
                  <a:pt x="2266949" y="478657"/>
                </a:lnTo>
                <a:lnTo>
                  <a:pt x="2268473" y="478657"/>
                </a:lnTo>
                <a:lnTo>
                  <a:pt x="2273046" y="475609"/>
                </a:lnTo>
                <a:close/>
              </a:path>
              <a:path w="7648194" h="1466971">
                <a:moveTo>
                  <a:pt x="2273696" y="465635"/>
                </a:moveTo>
                <a:lnTo>
                  <a:pt x="2273466" y="452907"/>
                </a:lnTo>
                <a:lnTo>
                  <a:pt x="2273240" y="440197"/>
                </a:lnTo>
                <a:lnTo>
                  <a:pt x="2273023" y="427502"/>
                </a:lnTo>
                <a:lnTo>
                  <a:pt x="2272819" y="414819"/>
                </a:lnTo>
                <a:lnTo>
                  <a:pt x="2272636" y="402144"/>
                </a:lnTo>
                <a:lnTo>
                  <a:pt x="2272478" y="389475"/>
                </a:lnTo>
                <a:lnTo>
                  <a:pt x="2272349" y="376809"/>
                </a:lnTo>
                <a:lnTo>
                  <a:pt x="2272204" y="351472"/>
                </a:lnTo>
                <a:lnTo>
                  <a:pt x="2272346" y="313409"/>
                </a:lnTo>
                <a:lnTo>
                  <a:pt x="2272510" y="300694"/>
                </a:lnTo>
                <a:lnTo>
                  <a:pt x="2272742" y="287959"/>
                </a:lnTo>
                <a:lnTo>
                  <a:pt x="2261233" y="297587"/>
                </a:lnTo>
                <a:lnTo>
                  <a:pt x="2259529" y="302870"/>
                </a:lnTo>
                <a:lnTo>
                  <a:pt x="2259457" y="307609"/>
                </a:lnTo>
                <a:lnTo>
                  <a:pt x="2259327" y="320316"/>
                </a:lnTo>
                <a:lnTo>
                  <a:pt x="2259458" y="383697"/>
                </a:lnTo>
                <a:lnTo>
                  <a:pt x="2259602" y="396364"/>
                </a:lnTo>
                <a:lnTo>
                  <a:pt x="2259774" y="409035"/>
                </a:lnTo>
                <a:lnTo>
                  <a:pt x="2259968" y="421714"/>
                </a:lnTo>
                <a:lnTo>
                  <a:pt x="2260178" y="434403"/>
                </a:lnTo>
                <a:lnTo>
                  <a:pt x="2260400" y="447105"/>
                </a:lnTo>
                <a:lnTo>
                  <a:pt x="2260626" y="459823"/>
                </a:lnTo>
                <a:lnTo>
                  <a:pt x="2260714" y="464745"/>
                </a:lnTo>
                <a:lnTo>
                  <a:pt x="2268473" y="465703"/>
                </a:lnTo>
                <a:lnTo>
                  <a:pt x="2273696" y="465635"/>
                </a:lnTo>
                <a:close/>
              </a:path>
              <a:path w="7648194" h="1466971">
                <a:moveTo>
                  <a:pt x="1683748" y="386426"/>
                </a:moveTo>
                <a:lnTo>
                  <a:pt x="1677923" y="387217"/>
                </a:lnTo>
                <a:lnTo>
                  <a:pt x="1670800" y="386250"/>
                </a:lnTo>
                <a:lnTo>
                  <a:pt x="1623379" y="379810"/>
                </a:lnTo>
                <a:lnTo>
                  <a:pt x="1627328" y="364396"/>
                </a:lnTo>
                <a:lnTo>
                  <a:pt x="1630618" y="352084"/>
                </a:lnTo>
                <a:lnTo>
                  <a:pt x="1633998" y="339830"/>
                </a:lnTo>
                <a:lnTo>
                  <a:pt x="1637460" y="327628"/>
                </a:lnTo>
                <a:lnTo>
                  <a:pt x="1640994" y="315469"/>
                </a:lnTo>
                <a:lnTo>
                  <a:pt x="1644595" y="303345"/>
                </a:lnTo>
                <a:lnTo>
                  <a:pt x="1648253" y="291248"/>
                </a:lnTo>
                <a:lnTo>
                  <a:pt x="1651962" y="279170"/>
                </a:lnTo>
                <a:lnTo>
                  <a:pt x="1655712" y="267102"/>
                </a:lnTo>
                <a:lnTo>
                  <a:pt x="1659497" y="255037"/>
                </a:lnTo>
                <a:lnTo>
                  <a:pt x="1662995" y="243961"/>
                </a:lnTo>
                <a:lnTo>
                  <a:pt x="1649479" y="243961"/>
                </a:lnTo>
                <a:lnTo>
                  <a:pt x="1647679" y="249587"/>
                </a:lnTo>
                <a:lnTo>
                  <a:pt x="1643793" y="261803"/>
                </a:lnTo>
                <a:lnTo>
                  <a:pt x="1639937" y="274044"/>
                </a:lnTo>
                <a:lnTo>
                  <a:pt x="1636128" y="286303"/>
                </a:lnTo>
                <a:lnTo>
                  <a:pt x="1632382" y="298572"/>
                </a:lnTo>
                <a:lnTo>
                  <a:pt x="1628717" y="310845"/>
                </a:lnTo>
                <a:lnTo>
                  <a:pt x="1625148" y="323115"/>
                </a:lnTo>
                <a:lnTo>
                  <a:pt x="1621693" y="335374"/>
                </a:lnTo>
                <a:lnTo>
                  <a:pt x="1618368" y="347616"/>
                </a:lnTo>
                <a:lnTo>
                  <a:pt x="1615191" y="359834"/>
                </a:lnTo>
                <a:lnTo>
                  <a:pt x="1612177" y="372021"/>
                </a:lnTo>
                <a:lnTo>
                  <a:pt x="1616202" y="378835"/>
                </a:lnTo>
                <a:lnTo>
                  <a:pt x="1621535" y="387217"/>
                </a:lnTo>
                <a:lnTo>
                  <a:pt x="1609343" y="384169"/>
                </a:lnTo>
                <a:lnTo>
                  <a:pt x="1609343" y="387217"/>
                </a:lnTo>
                <a:lnTo>
                  <a:pt x="1610867" y="390265"/>
                </a:lnTo>
                <a:lnTo>
                  <a:pt x="1614677" y="391789"/>
                </a:lnTo>
                <a:lnTo>
                  <a:pt x="1671065" y="393313"/>
                </a:lnTo>
                <a:lnTo>
                  <a:pt x="1684020" y="393313"/>
                </a:lnTo>
                <a:lnTo>
                  <a:pt x="1683748" y="386426"/>
                </a:lnTo>
                <a:close/>
              </a:path>
              <a:path w="7648194" h="1466971">
                <a:moveTo>
                  <a:pt x="1683748" y="386426"/>
                </a:moveTo>
                <a:lnTo>
                  <a:pt x="1683329" y="373768"/>
                </a:lnTo>
                <a:lnTo>
                  <a:pt x="1683003" y="361096"/>
                </a:lnTo>
                <a:lnTo>
                  <a:pt x="1682760" y="348411"/>
                </a:lnTo>
                <a:lnTo>
                  <a:pt x="1682589" y="335716"/>
                </a:lnTo>
                <a:lnTo>
                  <a:pt x="1682421" y="310301"/>
                </a:lnTo>
                <a:lnTo>
                  <a:pt x="1682551" y="243961"/>
                </a:lnTo>
                <a:lnTo>
                  <a:pt x="1669571" y="243961"/>
                </a:lnTo>
                <a:lnTo>
                  <a:pt x="1669479" y="279078"/>
                </a:lnTo>
                <a:lnTo>
                  <a:pt x="1669575" y="329936"/>
                </a:lnTo>
                <a:lnTo>
                  <a:pt x="1669716" y="342636"/>
                </a:lnTo>
                <a:lnTo>
                  <a:pt x="1669925" y="355326"/>
                </a:lnTo>
                <a:lnTo>
                  <a:pt x="1670213" y="368004"/>
                </a:lnTo>
                <a:lnTo>
                  <a:pt x="1670589" y="380667"/>
                </a:lnTo>
                <a:lnTo>
                  <a:pt x="1670800" y="386250"/>
                </a:lnTo>
                <a:lnTo>
                  <a:pt x="1677923" y="387217"/>
                </a:lnTo>
                <a:lnTo>
                  <a:pt x="1683748" y="386426"/>
                </a:lnTo>
                <a:close/>
              </a:path>
              <a:path w="7648194" h="1466971">
                <a:moveTo>
                  <a:pt x="1683258" y="397123"/>
                </a:moveTo>
                <a:lnTo>
                  <a:pt x="1684020" y="393313"/>
                </a:lnTo>
                <a:lnTo>
                  <a:pt x="1671065" y="393313"/>
                </a:lnTo>
                <a:lnTo>
                  <a:pt x="1614677" y="391789"/>
                </a:lnTo>
                <a:lnTo>
                  <a:pt x="1676399" y="399409"/>
                </a:lnTo>
                <a:lnTo>
                  <a:pt x="1680209" y="399409"/>
                </a:lnTo>
                <a:lnTo>
                  <a:pt x="1683258" y="397123"/>
                </a:lnTo>
                <a:close/>
              </a:path>
              <a:path w="7648194" h="1466971">
                <a:moveTo>
                  <a:pt x="1616202" y="378835"/>
                </a:moveTo>
                <a:lnTo>
                  <a:pt x="1612177" y="372021"/>
                </a:lnTo>
                <a:lnTo>
                  <a:pt x="1609343" y="384169"/>
                </a:lnTo>
                <a:lnTo>
                  <a:pt x="1621535" y="387217"/>
                </a:lnTo>
                <a:lnTo>
                  <a:pt x="1616202" y="378835"/>
                </a:lnTo>
                <a:close/>
              </a:path>
              <a:path w="7648194" h="1466971">
                <a:moveTo>
                  <a:pt x="1056132" y="369691"/>
                </a:moveTo>
                <a:lnTo>
                  <a:pt x="1030547" y="243961"/>
                </a:lnTo>
                <a:lnTo>
                  <a:pt x="1019969" y="243961"/>
                </a:lnTo>
                <a:lnTo>
                  <a:pt x="1056132" y="371977"/>
                </a:lnTo>
                <a:lnTo>
                  <a:pt x="1056132" y="369691"/>
                </a:lnTo>
                <a:close/>
              </a:path>
              <a:path w="7648194" h="1466971">
                <a:moveTo>
                  <a:pt x="1084106" y="243961"/>
                </a:moveTo>
                <a:lnTo>
                  <a:pt x="1083940" y="243961"/>
                </a:lnTo>
                <a:lnTo>
                  <a:pt x="1075943" y="308731"/>
                </a:lnTo>
                <a:lnTo>
                  <a:pt x="1084106" y="243961"/>
                </a:lnTo>
                <a:close/>
              </a:path>
              <a:path w="7648194" h="1466971">
                <a:moveTo>
                  <a:pt x="1068323" y="374263"/>
                </a:moveTo>
                <a:lnTo>
                  <a:pt x="1069085" y="370453"/>
                </a:lnTo>
                <a:lnTo>
                  <a:pt x="1069085" y="368167"/>
                </a:lnTo>
                <a:lnTo>
                  <a:pt x="1058808" y="344423"/>
                </a:lnTo>
                <a:lnTo>
                  <a:pt x="1059727" y="335687"/>
                </a:lnTo>
                <a:lnTo>
                  <a:pt x="1033297" y="243961"/>
                </a:lnTo>
                <a:lnTo>
                  <a:pt x="1030547" y="243961"/>
                </a:lnTo>
                <a:lnTo>
                  <a:pt x="1056132" y="369691"/>
                </a:lnTo>
                <a:lnTo>
                  <a:pt x="1056132" y="371977"/>
                </a:lnTo>
                <a:lnTo>
                  <a:pt x="1056893" y="375025"/>
                </a:lnTo>
                <a:lnTo>
                  <a:pt x="1059941" y="376549"/>
                </a:lnTo>
                <a:lnTo>
                  <a:pt x="1066038" y="376549"/>
                </a:lnTo>
                <a:lnTo>
                  <a:pt x="1068323" y="374263"/>
                </a:lnTo>
                <a:close/>
              </a:path>
              <a:path w="7648194" h="1466971">
                <a:moveTo>
                  <a:pt x="1070378" y="359180"/>
                </a:moveTo>
                <a:lnTo>
                  <a:pt x="1071703" y="346592"/>
                </a:lnTo>
                <a:lnTo>
                  <a:pt x="1073000" y="334030"/>
                </a:lnTo>
                <a:lnTo>
                  <a:pt x="1074376" y="321431"/>
                </a:lnTo>
                <a:lnTo>
                  <a:pt x="1075943" y="308731"/>
                </a:lnTo>
                <a:lnTo>
                  <a:pt x="1083940" y="243961"/>
                </a:lnTo>
                <a:lnTo>
                  <a:pt x="1071118" y="243961"/>
                </a:lnTo>
                <a:lnTo>
                  <a:pt x="1062989" y="306445"/>
                </a:lnTo>
                <a:lnTo>
                  <a:pt x="1061512" y="319171"/>
                </a:lnTo>
                <a:lnTo>
                  <a:pt x="1060136" y="331793"/>
                </a:lnTo>
                <a:lnTo>
                  <a:pt x="1058808" y="344423"/>
                </a:lnTo>
                <a:lnTo>
                  <a:pt x="1069085" y="368167"/>
                </a:lnTo>
                <a:lnTo>
                  <a:pt x="1069085" y="370453"/>
                </a:lnTo>
                <a:lnTo>
                  <a:pt x="1070378" y="359180"/>
                </a:lnTo>
                <a:close/>
              </a:path>
              <a:path w="7648194" h="1466971">
                <a:moveTo>
                  <a:pt x="407669" y="397123"/>
                </a:moveTo>
                <a:lnTo>
                  <a:pt x="408431" y="394075"/>
                </a:lnTo>
                <a:lnTo>
                  <a:pt x="427085" y="243961"/>
                </a:lnTo>
                <a:lnTo>
                  <a:pt x="418349" y="243961"/>
                </a:lnTo>
                <a:lnTo>
                  <a:pt x="407669" y="391027"/>
                </a:lnTo>
                <a:lnTo>
                  <a:pt x="399206" y="362982"/>
                </a:lnTo>
                <a:lnTo>
                  <a:pt x="369585" y="264825"/>
                </a:lnTo>
                <a:lnTo>
                  <a:pt x="381230" y="243961"/>
                </a:lnTo>
                <a:lnTo>
                  <a:pt x="366397" y="243961"/>
                </a:lnTo>
                <a:lnTo>
                  <a:pt x="356615" y="261487"/>
                </a:lnTo>
                <a:lnTo>
                  <a:pt x="355853" y="263011"/>
                </a:lnTo>
                <a:lnTo>
                  <a:pt x="368807" y="262249"/>
                </a:lnTo>
                <a:lnTo>
                  <a:pt x="368045" y="267583"/>
                </a:lnTo>
                <a:lnTo>
                  <a:pt x="395478" y="392551"/>
                </a:lnTo>
                <a:lnTo>
                  <a:pt x="395478" y="394837"/>
                </a:lnTo>
                <a:lnTo>
                  <a:pt x="396240" y="397885"/>
                </a:lnTo>
                <a:lnTo>
                  <a:pt x="402335" y="399409"/>
                </a:lnTo>
                <a:lnTo>
                  <a:pt x="405384" y="399409"/>
                </a:lnTo>
                <a:lnTo>
                  <a:pt x="407669" y="397123"/>
                </a:lnTo>
                <a:close/>
              </a:path>
              <a:path w="7648194" h="1466971">
                <a:moveTo>
                  <a:pt x="395478" y="392551"/>
                </a:moveTo>
                <a:lnTo>
                  <a:pt x="368045" y="267583"/>
                </a:lnTo>
                <a:lnTo>
                  <a:pt x="368807" y="262249"/>
                </a:lnTo>
                <a:lnTo>
                  <a:pt x="355853" y="263011"/>
                </a:lnTo>
                <a:lnTo>
                  <a:pt x="356615" y="266059"/>
                </a:lnTo>
                <a:lnTo>
                  <a:pt x="395478" y="394837"/>
                </a:lnTo>
                <a:lnTo>
                  <a:pt x="395478" y="3925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6095999" y="241554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4419599" y="241553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2667000" y="2415540"/>
            <a:ext cx="1371599" cy="979169"/>
          </a:xfrm>
          <a:custGeom>
            <a:avLst/>
            <a:gdLst/>
            <a:ahLst/>
            <a:cxnLst/>
            <a:rect l="l" t="t" r="r" b="b"/>
            <a:pathLst>
              <a:path w="1371599" h="979169">
                <a:moveTo>
                  <a:pt x="1371599" y="0"/>
                </a:moveTo>
                <a:lnTo>
                  <a:pt x="0" y="0"/>
                </a:lnTo>
                <a:lnTo>
                  <a:pt x="0" y="979169"/>
                </a:lnTo>
                <a:lnTo>
                  <a:pt x="1371599" y="979169"/>
                </a:lnTo>
                <a:lnTo>
                  <a:pt x="13715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457200" y="241554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0" y="0"/>
                </a:move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8763000" y="1436369"/>
            <a:ext cx="838200" cy="19583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4038600" y="241553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0"/>
                </a:moveTo>
                <a:lnTo>
                  <a:pt x="0" y="0"/>
                </a:lnTo>
                <a:lnTo>
                  <a:pt x="0" y="979170"/>
                </a:lnTo>
                <a:lnTo>
                  <a:pt x="381000" y="979170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57200" y="2415540"/>
            <a:ext cx="1981200" cy="9791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2590800" y="2415539"/>
            <a:ext cx="1676399" cy="9791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876800" y="2415539"/>
            <a:ext cx="838200" cy="9791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2438400" y="241554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695950" y="241553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70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7848600" y="2415539"/>
            <a:ext cx="228600" cy="97916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6019800" y="2415539"/>
            <a:ext cx="990600" cy="9791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213860" y="2415539"/>
            <a:ext cx="739139" cy="9791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531112" y="2403601"/>
            <a:ext cx="7308087" cy="99110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862584" y="1192408"/>
            <a:ext cx="7648194" cy="1466971"/>
          </a:xfrm>
          <a:custGeom>
            <a:avLst/>
            <a:gdLst/>
            <a:ahLst/>
            <a:cxnLst/>
            <a:rect l="l" t="t" r="r" b="b"/>
            <a:pathLst>
              <a:path w="7648194" h="1466971">
                <a:moveTo>
                  <a:pt x="3717798" y="1267327"/>
                </a:moveTo>
                <a:lnTo>
                  <a:pt x="3742181" y="1260469"/>
                </a:lnTo>
                <a:lnTo>
                  <a:pt x="3744467" y="1259707"/>
                </a:lnTo>
                <a:lnTo>
                  <a:pt x="3679698" y="1264279"/>
                </a:lnTo>
                <a:lnTo>
                  <a:pt x="3653457" y="1270554"/>
                </a:lnTo>
                <a:lnTo>
                  <a:pt x="3644645" y="1272661"/>
                </a:lnTo>
                <a:lnTo>
                  <a:pt x="3653226" y="1223131"/>
                </a:lnTo>
                <a:lnTo>
                  <a:pt x="3646979" y="1223131"/>
                </a:lnTo>
                <a:lnTo>
                  <a:pt x="3640074" y="1277995"/>
                </a:lnTo>
                <a:lnTo>
                  <a:pt x="3652266" y="1279519"/>
                </a:lnTo>
                <a:lnTo>
                  <a:pt x="3717798" y="1267327"/>
                </a:lnTo>
                <a:close/>
              </a:path>
              <a:path w="7648194" h="1466971">
                <a:moveTo>
                  <a:pt x="3746754" y="1255135"/>
                </a:moveTo>
                <a:lnTo>
                  <a:pt x="3733800" y="1253611"/>
                </a:lnTo>
                <a:lnTo>
                  <a:pt x="3738371" y="1248277"/>
                </a:lnTo>
                <a:lnTo>
                  <a:pt x="3746754" y="1255135"/>
                </a:lnTo>
                <a:lnTo>
                  <a:pt x="3750754" y="1223131"/>
                </a:lnTo>
                <a:lnTo>
                  <a:pt x="3737609" y="1223131"/>
                </a:lnTo>
                <a:lnTo>
                  <a:pt x="3734336" y="1249318"/>
                </a:lnTo>
                <a:lnTo>
                  <a:pt x="3714750" y="1254373"/>
                </a:lnTo>
                <a:lnTo>
                  <a:pt x="3679698" y="1264279"/>
                </a:lnTo>
                <a:lnTo>
                  <a:pt x="3746754" y="1255135"/>
                </a:lnTo>
                <a:close/>
              </a:path>
              <a:path w="7648194" h="1466971">
                <a:moveTo>
                  <a:pt x="3717798" y="1267327"/>
                </a:moveTo>
                <a:lnTo>
                  <a:pt x="3652266" y="1279519"/>
                </a:lnTo>
                <a:lnTo>
                  <a:pt x="3640074" y="1282567"/>
                </a:lnTo>
                <a:lnTo>
                  <a:pt x="3643121" y="1285615"/>
                </a:lnTo>
                <a:lnTo>
                  <a:pt x="3647693" y="1285615"/>
                </a:lnTo>
                <a:lnTo>
                  <a:pt x="3717798" y="1267327"/>
                </a:lnTo>
                <a:close/>
              </a:path>
              <a:path w="7648194" h="1466971">
                <a:moveTo>
                  <a:pt x="3653457" y="1270554"/>
                </a:moveTo>
                <a:lnTo>
                  <a:pt x="3659758" y="1223131"/>
                </a:lnTo>
                <a:lnTo>
                  <a:pt x="3653226" y="1223131"/>
                </a:lnTo>
                <a:lnTo>
                  <a:pt x="3644645" y="1272661"/>
                </a:lnTo>
                <a:lnTo>
                  <a:pt x="3653457" y="1270554"/>
                </a:lnTo>
                <a:close/>
              </a:path>
              <a:path w="7648194" h="1466971">
                <a:moveTo>
                  <a:pt x="2189225" y="1223131"/>
                </a:moveTo>
                <a:lnTo>
                  <a:pt x="2183118" y="1223131"/>
                </a:lnTo>
                <a:lnTo>
                  <a:pt x="2182367" y="1228465"/>
                </a:lnTo>
                <a:lnTo>
                  <a:pt x="2189225" y="1223131"/>
                </a:lnTo>
                <a:close/>
              </a:path>
              <a:path w="7648194" h="1466971">
                <a:moveTo>
                  <a:pt x="2260854" y="1231513"/>
                </a:moveTo>
                <a:lnTo>
                  <a:pt x="2195384" y="1223852"/>
                </a:lnTo>
                <a:lnTo>
                  <a:pt x="2195481" y="1223131"/>
                </a:lnTo>
                <a:lnTo>
                  <a:pt x="2189226" y="1223131"/>
                </a:lnTo>
                <a:lnTo>
                  <a:pt x="2194560" y="1229989"/>
                </a:lnTo>
                <a:lnTo>
                  <a:pt x="2181605" y="1230751"/>
                </a:lnTo>
                <a:lnTo>
                  <a:pt x="2184654" y="1234561"/>
                </a:lnTo>
                <a:lnTo>
                  <a:pt x="2260854" y="1231513"/>
                </a:lnTo>
                <a:close/>
              </a:path>
              <a:path w="7648194" h="1466971">
                <a:moveTo>
                  <a:pt x="2337816" y="1246753"/>
                </a:moveTo>
                <a:lnTo>
                  <a:pt x="2337816" y="1243705"/>
                </a:lnTo>
                <a:lnTo>
                  <a:pt x="2335529" y="1240657"/>
                </a:lnTo>
                <a:lnTo>
                  <a:pt x="2331720" y="1239895"/>
                </a:lnTo>
                <a:lnTo>
                  <a:pt x="2187702" y="1236085"/>
                </a:lnTo>
                <a:lnTo>
                  <a:pt x="2324011" y="1252036"/>
                </a:lnTo>
                <a:lnTo>
                  <a:pt x="2330958" y="1252849"/>
                </a:lnTo>
                <a:lnTo>
                  <a:pt x="2337816" y="1246753"/>
                </a:lnTo>
                <a:close/>
              </a:path>
              <a:path w="7648194" h="1466971">
                <a:moveTo>
                  <a:pt x="2260854" y="1231513"/>
                </a:moveTo>
                <a:lnTo>
                  <a:pt x="2184654" y="1234561"/>
                </a:lnTo>
                <a:lnTo>
                  <a:pt x="2187702" y="1236085"/>
                </a:lnTo>
                <a:lnTo>
                  <a:pt x="2331720" y="1239895"/>
                </a:lnTo>
                <a:lnTo>
                  <a:pt x="2260854" y="1231513"/>
                </a:lnTo>
                <a:close/>
              </a:path>
              <a:path w="7648194" h="1466971">
                <a:moveTo>
                  <a:pt x="2364742" y="1360485"/>
                </a:moveTo>
                <a:lnTo>
                  <a:pt x="2373188" y="1357617"/>
                </a:lnTo>
                <a:lnTo>
                  <a:pt x="2380409" y="1352861"/>
                </a:lnTo>
                <a:lnTo>
                  <a:pt x="2323338" y="1350385"/>
                </a:lnTo>
                <a:lnTo>
                  <a:pt x="2326385" y="1352671"/>
                </a:lnTo>
                <a:lnTo>
                  <a:pt x="2331876" y="1355294"/>
                </a:lnTo>
                <a:lnTo>
                  <a:pt x="2344105" y="1359570"/>
                </a:lnTo>
                <a:lnTo>
                  <a:pt x="2355054" y="1361218"/>
                </a:lnTo>
                <a:lnTo>
                  <a:pt x="2364742" y="1360485"/>
                </a:lnTo>
                <a:close/>
              </a:path>
              <a:path w="7648194" h="1466971">
                <a:moveTo>
                  <a:pt x="2386427" y="1346464"/>
                </a:moveTo>
                <a:lnTo>
                  <a:pt x="2369577" y="1345061"/>
                </a:lnTo>
                <a:lnTo>
                  <a:pt x="2357054" y="1347843"/>
                </a:lnTo>
                <a:lnTo>
                  <a:pt x="2343704" y="1346657"/>
                </a:lnTo>
                <a:lnTo>
                  <a:pt x="2321052" y="1347337"/>
                </a:lnTo>
                <a:lnTo>
                  <a:pt x="2323338" y="1350385"/>
                </a:lnTo>
                <a:lnTo>
                  <a:pt x="2380409" y="1352861"/>
                </a:lnTo>
                <a:lnTo>
                  <a:pt x="2386427" y="1346464"/>
                </a:lnTo>
                <a:close/>
              </a:path>
              <a:path w="7648194" h="1466971">
                <a:moveTo>
                  <a:pt x="2391258" y="1338673"/>
                </a:moveTo>
                <a:lnTo>
                  <a:pt x="2382431" y="1330294"/>
                </a:lnTo>
                <a:lnTo>
                  <a:pt x="2379611" y="1334421"/>
                </a:lnTo>
                <a:lnTo>
                  <a:pt x="2374391" y="1342003"/>
                </a:lnTo>
                <a:lnTo>
                  <a:pt x="2369577" y="1345061"/>
                </a:lnTo>
                <a:lnTo>
                  <a:pt x="2386427" y="1346464"/>
                </a:lnTo>
                <a:lnTo>
                  <a:pt x="2391258" y="1338673"/>
                </a:lnTo>
                <a:close/>
              </a:path>
              <a:path w="7648194" h="1466971">
                <a:moveTo>
                  <a:pt x="2394921" y="1329733"/>
                </a:moveTo>
                <a:lnTo>
                  <a:pt x="2397437" y="1319892"/>
                </a:lnTo>
                <a:lnTo>
                  <a:pt x="2398822" y="1309397"/>
                </a:lnTo>
                <a:lnTo>
                  <a:pt x="2385297" y="1309401"/>
                </a:lnTo>
                <a:lnTo>
                  <a:pt x="2383535" y="1320667"/>
                </a:lnTo>
                <a:lnTo>
                  <a:pt x="2382431" y="1330294"/>
                </a:lnTo>
                <a:lnTo>
                  <a:pt x="2391258" y="1338673"/>
                </a:lnTo>
                <a:lnTo>
                  <a:pt x="2394921" y="1329733"/>
                </a:lnTo>
                <a:close/>
              </a:path>
              <a:path w="7648194" h="1466971">
                <a:moveTo>
                  <a:pt x="2398822" y="1309397"/>
                </a:moveTo>
                <a:lnTo>
                  <a:pt x="2399097" y="1298494"/>
                </a:lnTo>
                <a:lnTo>
                  <a:pt x="2398279" y="1287429"/>
                </a:lnTo>
                <a:lnTo>
                  <a:pt x="2396387" y="1276450"/>
                </a:lnTo>
                <a:lnTo>
                  <a:pt x="2382011" y="1270375"/>
                </a:lnTo>
                <a:lnTo>
                  <a:pt x="2381834" y="1270671"/>
                </a:lnTo>
                <a:lnTo>
                  <a:pt x="2385103" y="1281865"/>
                </a:lnTo>
                <a:lnTo>
                  <a:pt x="2386038" y="1295621"/>
                </a:lnTo>
                <a:lnTo>
                  <a:pt x="2385297" y="1309401"/>
                </a:lnTo>
                <a:lnTo>
                  <a:pt x="2398822" y="1309397"/>
                </a:lnTo>
                <a:close/>
              </a:path>
              <a:path w="7648194" h="1466971">
                <a:moveTo>
                  <a:pt x="2393441" y="1265803"/>
                </a:moveTo>
                <a:lnTo>
                  <a:pt x="2393441" y="1264279"/>
                </a:lnTo>
                <a:lnTo>
                  <a:pt x="2390393" y="1259707"/>
                </a:lnTo>
                <a:lnTo>
                  <a:pt x="2372893" y="1259450"/>
                </a:lnTo>
                <a:lnTo>
                  <a:pt x="2379726" y="1266565"/>
                </a:lnTo>
                <a:lnTo>
                  <a:pt x="2378964" y="1265803"/>
                </a:lnTo>
                <a:lnTo>
                  <a:pt x="2382011" y="1270375"/>
                </a:lnTo>
                <a:lnTo>
                  <a:pt x="2396387" y="1276450"/>
                </a:lnTo>
                <a:lnTo>
                  <a:pt x="2393441" y="1265803"/>
                </a:lnTo>
                <a:close/>
              </a:path>
              <a:path w="7648194" h="1466971">
                <a:moveTo>
                  <a:pt x="2389631" y="1258183"/>
                </a:moveTo>
                <a:lnTo>
                  <a:pt x="2386162" y="1254766"/>
                </a:lnTo>
                <a:lnTo>
                  <a:pt x="2377620" y="1247077"/>
                </a:lnTo>
                <a:lnTo>
                  <a:pt x="2368307" y="1239533"/>
                </a:lnTo>
                <a:lnTo>
                  <a:pt x="2358332" y="1232110"/>
                </a:lnTo>
                <a:lnTo>
                  <a:pt x="2347804" y="1224785"/>
                </a:lnTo>
                <a:lnTo>
                  <a:pt x="2345302" y="1223131"/>
                </a:lnTo>
                <a:lnTo>
                  <a:pt x="2321140" y="1223131"/>
                </a:lnTo>
                <a:lnTo>
                  <a:pt x="2328415" y="1227641"/>
                </a:lnTo>
                <a:lnTo>
                  <a:pt x="2340802" y="1235592"/>
                </a:lnTo>
                <a:lnTo>
                  <a:pt x="2352779" y="1243711"/>
                </a:lnTo>
                <a:lnTo>
                  <a:pt x="2363694" y="1251749"/>
                </a:lnTo>
                <a:lnTo>
                  <a:pt x="2372893" y="1259450"/>
                </a:lnTo>
                <a:lnTo>
                  <a:pt x="2390393" y="1259707"/>
                </a:lnTo>
                <a:lnTo>
                  <a:pt x="2389631" y="1258183"/>
                </a:lnTo>
                <a:close/>
              </a:path>
              <a:path w="7648194" h="1466971">
                <a:moveTo>
                  <a:pt x="2343704" y="1346657"/>
                </a:moveTo>
                <a:lnTo>
                  <a:pt x="2333243" y="1342003"/>
                </a:lnTo>
                <a:lnTo>
                  <a:pt x="2318766" y="1342765"/>
                </a:lnTo>
                <a:lnTo>
                  <a:pt x="2318766" y="1344289"/>
                </a:lnTo>
                <a:lnTo>
                  <a:pt x="2321052" y="1347337"/>
                </a:lnTo>
                <a:lnTo>
                  <a:pt x="2343704" y="1346657"/>
                </a:lnTo>
                <a:close/>
              </a:path>
              <a:path w="7648194" h="1466971">
                <a:moveTo>
                  <a:pt x="2333243" y="1342003"/>
                </a:moveTo>
                <a:lnTo>
                  <a:pt x="2331720" y="1340479"/>
                </a:lnTo>
                <a:lnTo>
                  <a:pt x="2330196" y="1336669"/>
                </a:lnTo>
                <a:lnTo>
                  <a:pt x="2329434" y="1333621"/>
                </a:lnTo>
                <a:lnTo>
                  <a:pt x="2316479" y="1335145"/>
                </a:lnTo>
                <a:lnTo>
                  <a:pt x="2317241" y="1338955"/>
                </a:lnTo>
                <a:lnTo>
                  <a:pt x="2318766" y="1342765"/>
                </a:lnTo>
                <a:lnTo>
                  <a:pt x="2333243" y="1342003"/>
                </a:lnTo>
                <a:close/>
              </a:path>
              <a:path w="7648194" h="1466971">
                <a:moveTo>
                  <a:pt x="2329434" y="1333621"/>
                </a:moveTo>
                <a:lnTo>
                  <a:pt x="2328672" y="1329811"/>
                </a:lnTo>
                <a:lnTo>
                  <a:pt x="2328672" y="1319905"/>
                </a:lnTo>
                <a:lnTo>
                  <a:pt x="2316479" y="1312285"/>
                </a:lnTo>
                <a:lnTo>
                  <a:pt x="2315717" y="1319143"/>
                </a:lnTo>
                <a:lnTo>
                  <a:pt x="2315717" y="1329811"/>
                </a:lnTo>
                <a:lnTo>
                  <a:pt x="2316479" y="1335145"/>
                </a:lnTo>
                <a:lnTo>
                  <a:pt x="2329434" y="1333621"/>
                </a:lnTo>
                <a:close/>
              </a:path>
              <a:path w="7648194" h="1466971">
                <a:moveTo>
                  <a:pt x="2337816" y="1246753"/>
                </a:moveTo>
                <a:lnTo>
                  <a:pt x="2330958" y="1252849"/>
                </a:lnTo>
                <a:lnTo>
                  <a:pt x="2324011" y="1252036"/>
                </a:lnTo>
                <a:lnTo>
                  <a:pt x="2316479" y="1312285"/>
                </a:lnTo>
                <a:lnTo>
                  <a:pt x="2328672" y="1319905"/>
                </a:lnTo>
                <a:lnTo>
                  <a:pt x="2337816" y="1246753"/>
                </a:lnTo>
                <a:close/>
              </a:path>
              <a:path w="7648194" h="1466971">
                <a:moveTo>
                  <a:pt x="2194560" y="1229989"/>
                </a:moveTo>
                <a:lnTo>
                  <a:pt x="2189226" y="1223131"/>
                </a:lnTo>
                <a:lnTo>
                  <a:pt x="2182367" y="1228465"/>
                </a:lnTo>
                <a:lnTo>
                  <a:pt x="2181605" y="1230751"/>
                </a:lnTo>
                <a:lnTo>
                  <a:pt x="2194560" y="1229989"/>
                </a:lnTo>
                <a:close/>
              </a:path>
              <a:path w="7648194" h="1466971">
                <a:moveTo>
                  <a:pt x="2183118" y="1223131"/>
                </a:moveTo>
                <a:lnTo>
                  <a:pt x="2182367" y="1228465"/>
                </a:lnTo>
                <a:lnTo>
                  <a:pt x="2183118" y="1223131"/>
                </a:lnTo>
                <a:close/>
              </a:path>
              <a:path w="7648194" h="1466971">
                <a:moveTo>
                  <a:pt x="1446542" y="1230764"/>
                </a:moveTo>
                <a:lnTo>
                  <a:pt x="1436331" y="1230357"/>
                </a:lnTo>
                <a:lnTo>
                  <a:pt x="1431035" y="1229227"/>
                </a:lnTo>
                <a:lnTo>
                  <a:pt x="1422319" y="1226921"/>
                </a:lnTo>
                <a:lnTo>
                  <a:pt x="1418082" y="1224655"/>
                </a:lnTo>
                <a:lnTo>
                  <a:pt x="1416558" y="1223131"/>
                </a:lnTo>
                <a:lnTo>
                  <a:pt x="1402079" y="1223131"/>
                </a:lnTo>
                <a:lnTo>
                  <a:pt x="1402841" y="1225417"/>
                </a:lnTo>
                <a:lnTo>
                  <a:pt x="1421193" y="1226624"/>
                </a:lnTo>
                <a:lnTo>
                  <a:pt x="1425308" y="1228732"/>
                </a:lnTo>
                <a:lnTo>
                  <a:pt x="1406652" y="1231513"/>
                </a:lnTo>
                <a:lnTo>
                  <a:pt x="1446542" y="1230764"/>
                </a:lnTo>
                <a:close/>
              </a:path>
              <a:path w="7648194" h="1466971">
                <a:moveTo>
                  <a:pt x="1470715" y="1229315"/>
                </a:moveTo>
                <a:lnTo>
                  <a:pt x="1474558" y="1223131"/>
                </a:lnTo>
                <a:lnTo>
                  <a:pt x="1468891" y="1223131"/>
                </a:lnTo>
                <a:lnTo>
                  <a:pt x="1455420" y="1226179"/>
                </a:lnTo>
                <a:lnTo>
                  <a:pt x="1453895" y="1227703"/>
                </a:lnTo>
                <a:lnTo>
                  <a:pt x="1450847" y="1229227"/>
                </a:lnTo>
                <a:lnTo>
                  <a:pt x="1446542" y="1230764"/>
                </a:lnTo>
                <a:lnTo>
                  <a:pt x="1464756" y="1235580"/>
                </a:lnTo>
                <a:lnTo>
                  <a:pt x="1470715" y="1229315"/>
                </a:lnTo>
                <a:close/>
              </a:path>
              <a:path w="7648194" h="1466971">
                <a:moveTo>
                  <a:pt x="1468891" y="1223131"/>
                </a:moveTo>
                <a:lnTo>
                  <a:pt x="1458420" y="1223131"/>
                </a:lnTo>
                <a:lnTo>
                  <a:pt x="1455420" y="1226179"/>
                </a:lnTo>
                <a:lnTo>
                  <a:pt x="1468891" y="1223131"/>
                </a:lnTo>
                <a:close/>
              </a:path>
              <a:path w="7648194" h="1466971">
                <a:moveTo>
                  <a:pt x="1449177" y="1242923"/>
                </a:moveTo>
                <a:lnTo>
                  <a:pt x="1457585" y="1240196"/>
                </a:lnTo>
                <a:lnTo>
                  <a:pt x="1464756" y="1235580"/>
                </a:lnTo>
                <a:lnTo>
                  <a:pt x="1409699" y="1233799"/>
                </a:lnTo>
                <a:lnTo>
                  <a:pt x="1410461" y="1234561"/>
                </a:lnTo>
                <a:lnTo>
                  <a:pt x="1416303" y="1237386"/>
                </a:lnTo>
                <a:lnTo>
                  <a:pt x="1428559" y="1241757"/>
                </a:lnTo>
                <a:lnTo>
                  <a:pt x="1439509" y="1243523"/>
                </a:lnTo>
                <a:lnTo>
                  <a:pt x="1449177" y="1242923"/>
                </a:lnTo>
                <a:close/>
              </a:path>
              <a:path w="7648194" h="1466971">
                <a:moveTo>
                  <a:pt x="1446542" y="1230764"/>
                </a:moveTo>
                <a:lnTo>
                  <a:pt x="1406652" y="1231513"/>
                </a:lnTo>
                <a:lnTo>
                  <a:pt x="1409699" y="1233799"/>
                </a:lnTo>
                <a:lnTo>
                  <a:pt x="1464756" y="1235580"/>
                </a:lnTo>
                <a:lnTo>
                  <a:pt x="1446542" y="1230764"/>
                </a:lnTo>
                <a:close/>
              </a:path>
              <a:path w="7648194" h="1466971">
                <a:moveTo>
                  <a:pt x="1425308" y="1228732"/>
                </a:moveTo>
                <a:lnTo>
                  <a:pt x="1421193" y="1226624"/>
                </a:lnTo>
                <a:lnTo>
                  <a:pt x="1402841" y="1225417"/>
                </a:lnTo>
                <a:lnTo>
                  <a:pt x="1404365" y="1228465"/>
                </a:lnTo>
                <a:lnTo>
                  <a:pt x="1406652" y="1231513"/>
                </a:lnTo>
                <a:lnTo>
                  <a:pt x="1425308" y="1228732"/>
                </a:lnTo>
                <a:close/>
              </a:path>
              <a:path w="7648194" h="1466971">
                <a:moveTo>
                  <a:pt x="2901695" y="1454017"/>
                </a:moveTo>
                <a:lnTo>
                  <a:pt x="2932719" y="1266806"/>
                </a:lnTo>
                <a:lnTo>
                  <a:pt x="2936748" y="1235323"/>
                </a:lnTo>
                <a:lnTo>
                  <a:pt x="2935986" y="1232275"/>
                </a:lnTo>
                <a:lnTo>
                  <a:pt x="2935224" y="1229227"/>
                </a:lnTo>
                <a:lnTo>
                  <a:pt x="2923793" y="1229989"/>
                </a:lnTo>
                <a:lnTo>
                  <a:pt x="2923793" y="1236085"/>
                </a:lnTo>
                <a:lnTo>
                  <a:pt x="2895623" y="1453956"/>
                </a:lnTo>
                <a:lnTo>
                  <a:pt x="2894838" y="1460113"/>
                </a:lnTo>
                <a:lnTo>
                  <a:pt x="2662289" y="1460536"/>
                </a:lnTo>
                <a:lnTo>
                  <a:pt x="2678197" y="1461323"/>
                </a:lnTo>
                <a:lnTo>
                  <a:pt x="2907791" y="1461637"/>
                </a:lnTo>
                <a:lnTo>
                  <a:pt x="2901695" y="1454017"/>
                </a:lnTo>
                <a:close/>
              </a:path>
              <a:path w="7648194" h="1466971">
                <a:moveTo>
                  <a:pt x="6409838" y="1266527"/>
                </a:moveTo>
                <a:lnTo>
                  <a:pt x="6409559" y="1253829"/>
                </a:lnTo>
                <a:lnTo>
                  <a:pt x="6409303" y="1241133"/>
                </a:lnTo>
                <a:lnTo>
                  <a:pt x="6409072" y="1228438"/>
                </a:lnTo>
                <a:lnTo>
                  <a:pt x="6408987" y="1223131"/>
                </a:lnTo>
                <a:lnTo>
                  <a:pt x="6396031" y="1223131"/>
                </a:lnTo>
                <a:lnTo>
                  <a:pt x="6396210" y="1233803"/>
                </a:lnTo>
                <a:lnTo>
                  <a:pt x="6396448" y="1246499"/>
                </a:lnTo>
                <a:lnTo>
                  <a:pt x="6396709" y="1259198"/>
                </a:lnTo>
                <a:lnTo>
                  <a:pt x="6403847" y="1265041"/>
                </a:lnTo>
                <a:lnTo>
                  <a:pt x="6396827" y="1264521"/>
                </a:lnTo>
                <a:lnTo>
                  <a:pt x="6349500" y="1261015"/>
                </a:lnTo>
                <a:lnTo>
                  <a:pt x="6350546" y="1256997"/>
                </a:lnTo>
                <a:lnTo>
                  <a:pt x="6353801" y="1244773"/>
                </a:lnTo>
                <a:lnTo>
                  <a:pt x="6357128" y="1232541"/>
                </a:lnTo>
                <a:lnTo>
                  <a:pt x="6359740" y="1223131"/>
                </a:lnTo>
                <a:lnTo>
                  <a:pt x="6346354" y="1223131"/>
                </a:lnTo>
                <a:lnTo>
                  <a:pt x="6344790" y="1228899"/>
                </a:lnTo>
                <a:lnTo>
                  <a:pt x="6341539" y="1241180"/>
                </a:lnTo>
                <a:lnTo>
                  <a:pt x="6338364" y="1253481"/>
                </a:lnTo>
                <a:lnTo>
                  <a:pt x="6342125" y="1260469"/>
                </a:lnTo>
                <a:lnTo>
                  <a:pt x="6347460" y="1268851"/>
                </a:lnTo>
                <a:lnTo>
                  <a:pt x="6396990" y="1271899"/>
                </a:lnTo>
                <a:lnTo>
                  <a:pt x="6409838" y="1266527"/>
                </a:lnTo>
                <a:close/>
              </a:path>
              <a:path w="7648194" h="1466971">
                <a:moveTo>
                  <a:pt x="6409182" y="1274947"/>
                </a:moveTo>
                <a:lnTo>
                  <a:pt x="6409944" y="1271137"/>
                </a:lnTo>
                <a:lnTo>
                  <a:pt x="6396990" y="1271899"/>
                </a:lnTo>
                <a:lnTo>
                  <a:pt x="6337554" y="1272661"/>
                </a:lnTo>
                <a:lnTo>
                  <a:pt x="6341364" y="1273423"/>
                </a:lnTo>
                <a:lnTo>
                  <a:pt x="6403086" y="1277995"/>
                </a:lnTo>
                <a:lnTo>
                  <a:pt x="6405371" y="1277995"/>
                </a:lnTo>
                <a:lnTo>
                  <a:pt x="6409182" y="1274947"/>
                </a:lnTo>
                <a:close/>
              </a:path>
              <a:path w="7648194" h="1466971">
                <a:moveTo>
                  <a:pt x="6396990" y="1271899"/>
                </a:moveTo>
                <a:lnTo>
                  <a:pt x="6347460" y="1268851"/>
                </a:lnTo>
                <a:lnTo>
                  <a:pt x="6342125" y="1260469"/>
                </a:lnTo>
                <a:lnTo>
                  <a:pt x="6338364" y="1253481"/>
                </a:lnTo>
                <a:lnTo>
                  <a:pt x="6335268" y="1265803"/>
                </a:lnTo>
                <a:lnTo>
                  <a:pt x="6335268" y="1269613"/>
                </a:lnTo>
                <a:lnTo>
                  <a:pt x="6337554" y="1272661"/>
                </a:lnTo>
                <a:lnTo>
                  <a:pt x="6396990" y="1271899"/>
                </a:lnTo>
                <a:close/>
              </a:path>
              <a:path w="7648194" h="1466971">
                <a:moveTo>
                  <a:pt x="5617464" y="1274947"/>
                </a:moveTo>
                <a:lnTo>
                  <a:pt x="5618226" y="1274185"/>
                </a:lnTo>
                <a:lnTo>
                  <a:pt x="5618988" y="1272661"/>
                </a:lnTo>
                <a:lnTo>
                  <a:pt x="5633520" y="1267114"/>
                </a:lnTo>
                <a:lnTo>
                  <a:pt x="5637054" y="1253708"/>
                </a:lnTo>
                <a:lnTo>
                  <a:pt x="5622177" y="1263020"/>
                </a:lnTo>
                <a:lnTo>
                  <a:pt x="5618566" y="1273223"/>
                </a:lnTo>
                <a:lnTo>
                  <a:pt x="5617028" y="1275274"/>
                </a:lnTo>
                <a:lnTo>
                  <a:pt x="5616702" y="1275709"/>
                </a:lnTo>
                <a:lnTo>
                  <a:pt x="5614416" y="1277233"/>
                </a:lnTo>
                <a:lnTo>
                  <a:pt x="5629656" y="1279519"/>
                </a:lnTo>
                <a:lnTo>
                  <a:pt x="5617464" y="1274947"/>
                </a:lnTo>
                <a:close/>
              </a:path>
              <a:path w="7648194" h="1466971">
                <a:moveTo>
                  <a:pt x="5637054" y="1253708"/>
                </a:moveTo>
                <a:lnTo>
                  <a:pt x="5640282" y="1239427"/>
                </a:lnTo>
                <a:lnTo>
                  <a:pt x="5643229" y="1224398"/>
                </a:lnTo>
                <a:lnTo>
                  <a:pt x="5638389" y="1223131"/>
                </a:lnTo>
                <a:lnTo>
                  <a:pt x="5629266" y="1223131"/>
                </a:lnTo>
                <a:lnTo>
                  <a:pt x="5629095" y="1224135"/>
                </a:lnTo>
                <a:lnTo>
                  <a:pt x="5627211" y="1236596"/>
                </a:lnTo>
                <a:lnTo>
                  <a:pt x="5625039" y="1250024"/>
                </a:lnTo>
                <a:lnTo>
                  <a:pt x="5622177" y="1263020"/>
                </a:lnTo>
                <a:lnTo>
                  <a:pt x="5637054" y="1253708"/>
                </a:lnTo>
                <a:close/>
              </a:path>
              <a:path w="7648194" h="1466971">
                <a:moveTo>
                  <a:pt x="5643447" y="1223131"/>
                </a:moveTo>
                <a:lnTo>
                  <a:pt x="5638389" y="1223131"/>
                </a:lnTo>
                <a:lnTo>
                  <a:pt x="5643229" y="1224398"/>
                </a:lnTo>
                <a:lnTo>
                  <a:pt x="5643447" y="1223131"/>
                </a:lnTo>
                <a:close/>
              </a:path>
              <a:path w="7648194" h="1466971">
                <a:moveTo>
                  <a:pt x="5588508" y="1275709"/>
                </a:moveTo>
                <a:lnTo>
                  <a:pt x="5590794" y="1276471"/>
                </a:lnTo>
                <a:lnTo>
                  <a:pt x="5587745" y="1274947"/>
                </a:lnTo>
                <a:lnTo>
                  <a:pt x="5584698" y="1271899"/>
                </a:lnTo>
                <a:lnTo>
                  <a:pt x="5570982" y="1273423"/>
                </a:lnTo>
                <a:lnTo>
                  <a:pt x="5571744" y="1274185"/>
                </a:lnTo>
                <a:lnTo>
                  <a:pt x="5572506" y="1277233"/>
                </a:lnTo>
                <a:lnTo>
                  <a:pt x="5588508" y="1275709"/>
                </a:lnTo>
                <a:close/>
              </a:path>
              <a:path w="7648194" h="1466971">
                <a:moveTo>
                  <a:pt x="5584698" y="1271899"/>
                </a:moveTo>
                <a:lnTo>
                  <a:pt x="5583499" y="1269054"/>
                </a:lnTo>
                <a:lnTo>
                  <a:pt x="5582307" y="1257702"/>
                </a:lnTo>
                <a:lnTo>
                  <a:pt x="5583043" y="1243538"/>
                </a:lnTo>
                <a:lnTo>
                  <a:pt x="5584498" y="1229508"/>
                </a:lnTo>
                <a:lnTo>
                  <a:pt x="5585058" y="1223131"/>
                </a:lnTo>
                <a:lnTo>
                  <a:pt x="5572221" y="1223131"/>
                </a:lnTo>
                <a:lnTo>
                  <a:pt x="5571030" y="1235751"/>
                </a:lnTo>
                <a:lnTo>
                  <a:pt x="5569778" y="1248903"/>
                </a:lnTo>
                <a:lnTo>
                  <a:pt x="5569439" y="1261723"/>
                </a:lnTo>
                <a:lnTo>
                  <a:pt x="5570982" y="1273423"/>
                </a:lnTo>
                <a:lnTo>
                  <a:pt x="5584698" y="1271899"/>
                </a:lnTo>
                <a:close/>
              </a:path>
              <a:path w="7648194" h="1466971">
                <a:moveTo>
                  <a:pt x="5628894" y="1280281"/>
                </a:moveTo>
                <a:lnTo>
                  <a:pt x="5629656" y="1279519"/>
                </a:lnTo>
                <a:lnTo>
                  <a:pt x="5611368" y="1278757"/>
                </a:lnTo>
                <a:lnTo>
                  <a:pt x="5610606" y="1278757"/>
                </a:lnTo>
                <a:lnTo>
                  <a:pt x="5607558" y="1279519"/>
                </a:lnTo>
                <a:lnTo>
                  <a:pt x="5575554" y="1281043"/>
                </a:lnTo>
                <a:lnTo>
                  <a:pt x="5627370" y="1283329"/>
                </a:lnTo>
                <a:lnTo>
                  <a:pt x="5628894" y="1280281"/>
                </a:lnTo>
                <a:close/>
              </a:path>
              <a:path w="7648194" h="1466971">
                <a:moveTo>
                  <a:pt x="5633520" y="1267114"/>
                </a:moveTo>
                <a:lnTo>
                  <a:pt x="5618988" y="1272661"/>
                </a:lnTo>
                <a:lnTo>
                  <a:pt x="5618226" y="1274185"/>
                </a:lnTo>
                <a:lnTo>
                  <a:pt x="5617464" y="1274947"/>
                </a:lnTo>
                <a:lnTo>
                  <a:pt x="5629656" y="1279519"/>
                </a:lnTo>
                <a:lnTo>
                  <a:pt x="5633520" y="1267114"/>
                </a:lnTo>
                <a:close/>
              </a:path>
              <a:path w="7648194" h="1466971">
                <a:moveTo>
                  <a:pt x="5615940" y="1290949"/>
                </a:moveTo>
                <a:lnTo>
                  <a:pt x="5616702" y="1290187"/>
                </a:lnTo>
                <a:lnTo>
                  <a:pt x="5619750" y="1288663"/>
                </a:lnTo>
                <a:lnTo>
                  <a:pt x="5620512" y="1288663"/>
                </a:lnTo>
                <a:lnTo>
                  <a:pt x="5623560" y="1287139"/>
                </a:lnTo>
                <a:lnTo>
                  <a:pt x="5590752" y="1290175"/>
                </a:lnTo>
                <a:lnTo>
                  <a:pt x="5603875" y="1292170"/>
                </a:lnTo>
                <a:lnTo>
                  <a:pt x="5615940" y="1290949"/>
                </a:lnTo>
                <a:close/>
              </a:path>
              <a:path w="7648194" h="1466971">
                <a:moveTo>
                  <a:pt x="5623560" y="1287139"/>
                </a:moveTo>
                <a:lnTo>
                  <a:pt x="5624321" y="1286377"/>
                </a:lnTo>
                <a:lnTo>
                  <a:pt x="5627370" y="1283329"/>
                </a:lnTo>
                <a:lnTo>
                  <a:pt x="5578602" y="1284091"/>
                </a:lnTo>
                <a:lnTo>
                  <a:pt x="5581650" y="1286377"/>
                </a:lnTo>
                <a:lnTo>
                  <a:pt x="5590752" y="1290175"/>
                </a:lnTo>
                <a:lnTo>
                  <a:pt x="5623560" y="1287139"/>
                </a:lnTo>
                <a:close/>
              </a:path>
              <a:path w="7648194" h="1466971">
                <a:moveTo>
                  <a:pt x="5607558" y="1279519"/>
                </a:moveTo>
                <a:lnTo>
                  <a:pt x="5603748" y="1279519"/>
                </a:lnTo>
                <a:lnTo>
                  <a:pt x="5599938" y="1278757"/>
                </a:lnTo>
                <a:lnTo>
                  <a:pt x="5596128" y="1277995"/>
                </a:lnTo>
                <a:lnTo>
                  <a:pt x="5573268" y="1277995"/>
                </a:lnTo>
                <a:lnTo>
                  <a:pt x="5575554" y="1281043"/>
                </a:lnTo>
                <a:lnTo>
                  <a:pt x="5607558" y="1279519"/>
                </a:lnTo>
                <a:close/>
              </a:path>
              <a:path w="7648194" h="1466971">
                <a:moveTo>
                  <a:pt x="5593080" y="1277233"/>
                </a:moveTo>
                <a:lnTo>
                  <a:pt x="5590794" y="1276471"/>
                </a:lnTo>
                <a:lnTo>
                  <a:pt x="5572506" y="1277233"/>
                </a:lnTo>
                <a:lnTo>
                  <a:pt x="5573268" y="1277995"/>
                </a:lnTo>
                <a:lnTo>
                  <a:pt x="5596128" y="1277995"/>
                </a:lnTo>
                <a:lnTo>
                  <a:pt x="5593080" y="1277233"/>
                </a:lnTo>
                <a:close/>
              </a:path>
              <a:path w="7648194" h="1466971">
                <a:moveTo>
                  <a:pt x="6772656" y="1354195"/>
                </a:moveTo>
                <a:lnTo>
                  <a:pt x="6717792" y="1354195"/>
                </a:lnTo>
                <a:lnTo>
                  <a:pt x="6734921" y="1223131"/>
                </a:lnTo>
                <a:lnTo>
                  <a:pt x="6729004" y="1223131"/>
                </a:lnTo>
                <a:lnTo>
                  <a:pt x="6711696" y="1360291"/>
                </a:lnTo>
                <a:lnTo>
                  <a:pt x="6723888" y="1361815"/>
                </a:lnTo>
                <a:lnTo>
                  <a:pt x="6772656" y="1354195"/>
                </a:lnTo>
                <a:close/>
              </a:path>
              <a:path w="7648194" h="1466971">
                <a:moveTo>
                  <a:pt x="3454907" y="1409059"/>
                </a:moveTo>
                <a:lnTo>
                  <a:pt x="3463669" y="1407637"/>
                </a:lnTo>
                <a:lnTo>
                  <a:pt x="3484714" y="1223131"/>
                </a:lnTo>
                <a:lnTo>
                  <a:pt x="3473806" y="1223131"/>
                </a:lnTo>
                <a:lnTo>
                  <a:pt x="3449574" y="1415155"/>
                </a:lnTo>
                <a:lnTo>
                  <a:pt x="3454907" y="1409059"/>
                </a:lnTo>
                <a:close/>
              </a:path>
              <a:path w="7648194" h="1466971">
                <a:moveTo>
                  <a:pt x="4258508" y="1223131"/>
                </a:moveTo>
                <a:lnTo>
                  <a:pt x="4258304" y="1223131"/>
                </a:lnTo>
                <a:lnTo>
                  <a:pt x="4253437" y="1262326"/>
                </a:lnTo>
                <a:lnTo>
                  <a:pt x="4258508" y="1223131"/>
                </a:lnTo>
                <a:close/>
              </a:path>
              <a:path w="7648194" h="1466971">
                <a:moveTo>
                  <a:pt x="4648962" y="1264279"/>
                </a:moveTo>
                <a:lnTo>
                  <a:pt x="4659512" y="1223131"/>
                </a:lnTo>
                <a:lnTo>
                  <a:pt x="4646213" y="1223131"/>
                </a:lnTo>
                <a:lnTo>
                  <a:pt x="4638129" y="1255745"/>
                </a:lnTo>
                <a:lnTo>
                  <a:pt x="4642866" y="1255897"/>
                </a:lnTo>
                <a:lnTo>
                  <a:pt x="4636770" y="1261231"/>
                </a:lnTo>
                <a:lnTo>
                  <a:pt x="4359402" y="1261231"/>
                </a:lnTo>
                <a:lnTo>
                  <a:pt x="4357994" y="1256486"/>
                </a:lnTo>
                <a:lnTo>
                  <a:pt x="4347961" y="1223131"/>
                </a:lnTo>
                <a:lnTo>
                  <a:pt x="4341177" y="1223131"/>
                </a:lnTo>
                <a:lnTo>
                  <a:pt x="4352544" y="1256659"/>
                </a:lnTo>
                <a:lnTo>
                  <a:pt x="4347210" y="1265041"/>
                </a:lnTo>
                <a:lnTo>
                  <a:pt x="4648962" y="1264279"/>
                </a:lnTo>
                <a:close/>
              </a:path>
              <a:path w="7648194" h="1466971">
                <a:moveTo>
                  <a:pt x="4735179" y="1260012"/>
                </a:moveTo>
                <a:lnTo>
                  <a:pt x="4735804" y="1223131"/>
                </a:lnTo>
                <a:lnTo>
                  <a:pt x="4729334" y="1223131"/>
                </a:lnTo>
                <a:lnTo>
                  <a:pt x="4728971" y="1259707"/>
                </a:lnTo>
                <a:lnTo>
                  <a:pt x="4722114" y="1265803"/>
                </a:lnTo>
                <a:lnTo>
                  <a:pt x="4735068" y="1266565"/>
                </a:lnTo>
                <a:lnTo>
                  <a:pt x="4735179" y="1260012"/>
                </a:lnTo>
                <a:close/>
              </a:path>
              <a:path w="7648194" h="1466971">
                <a:moveTo>
                  <a:pt x="3401567" y="1426585"/>
                </a:moveTo>
                <a:lnTo>
                  <a:pt x="3393948" y="1418965"/>
                </a:lnTo>
                <a:lnTo>
                  <a:pt x="3420652" y="1223131"/>
                </a:lnTo>
                <a:lnTo>
                  <a:pt x="3414096" y="1223131"/>
                </a:lnTo>
                <a:lnTo>
                  <a:pt x="3389292" y="1419688"/>
                </a:lnTo>
                <a:lnTo>
                  <a:pt x="3388614" y="1425061"/>
                </a:lnTo>
                <a:lnTo>
                  <a:pt x="3349752" y="1425823"/>
                </a:lnTo>
                <a:lnTo>
                  <a:pt x="3259836" y="1436491"/>
                </a:lnTo>
                <a:lnTo>
                  <a:pt x="3401567" y="1426585"/>
                </a:lnTo>
                <a:close/>
              </a:path>
              <a:path w="7648194" h="1466971">
                <a:moveTo>
                  <a:pt x="3261360" y="1449445"/>
                </a:moveTo>
                <a:lnTo>
                  <a:pt x="3306317" y="1444111"/>
                </a:lnTo>
                <a:lnTo>
                  <a:pt x="3351276" y="1438777"/>
                </a:lnTo>
                <a:lnTo>
                  <a:pt x="3396233" y="1431919"/>
                </a:lnTo>
                <a:lnTo>
                  <a:pt x="3399281" y="1431919"/>
                </a:lnTo>
                <a:lnTo>
                  <a:pt x="3400805" y="1429633"/>
                </a:lnTo>
                <a:lnTo>
                  <a:pt x="3259836" y="1436491"/>
                </a:lnTo>
                <a:lnTo>
                  <a:pt x="3222701" y="1440267"/>
                </a:lnTo>
                <a:lnTo>
                  <a:pt x="3221736" y="1447921"/>
                </a:lnTo>
                <a:lnTo>
                  <a:pt x="3208781" y="1450207"/>
                </a:lnTo>
                <a:lnTo>
                  <a:pt x="3211829" y="1453255"/>
                </a:lnTo>
                <a:lnTo>
                  <a:pt x="3215640" y="1453255"/>
                </a:lnTo>
                <a:lnTo>
                  <a:pt x="3261360" y="1449445"/>
                </a:lnTo>
                <a:close/>
              </a:path>
              <a:path w="7648194" h="1466971">
                <a:moveTo>
                  <a:pt x="3427242" y="1223131"/>
                </a:moveTo>
                <a:lnTo>
                  <a:pt x="3420652" y="1223131"/>
                </a:lnTo>
                <a:lnTo>
                  <a:pt x="3393948" y="1418965"/>
                </a:lnTo>
                <a:lnTo>
                  <a:pt x="3401567" y="1426585"/>
                </a:lnTo>
                <a:lnTo>
                  <a:pt x="3427242" y="1223131"/>
                </a:lnTo>
                <a:close/>
              </a:path>
              <a:path w="7648194" h="1466971">
                <a:moveTo>
                  <a:pt x="3221736" y="1447921"/>
                </a:moveTo>
                <a:lnTo>
                  <a:pt x="3214878" y="1441063"/>
                </a:lnTo>
                <a:lnTo>
                  <a:pt x="3222701" y="1440267"/>
                </a:lnTo>
                <a:lnTo>
                  <a:pt x="3250103" y="1223131"/>
                </a:lnTo>
                <a:lnTo>
                  <a:pt x="3236957" y="1223131"/>
                </a:lnTo>
                <a:lnTo>
                  <a:pt x="3208781" y="1446397"/>
                </a:lnTo>
                <a:lnTo>
                  <a:pt x="3208781" y="1450207"/>
                </a:lnTo>
                <a:lnTo>
                  <a:pt x="3221736" y="1447921"/>
                </a:lnTo>
                <a:close/>
              </a:path>
              <a:path w="7648194" h="1466971">
                <a:moveTo>
                  <a:pt x="3160776" y="1455541"/>
                </a:moveTo>
                <a:lnTo>
                  <a:pt x="3160776" y="1452493"/>
                </a:lnTo>
                <a:lnTo>
                  <a:pt x="3153917" y="1445635"/>
                </a:lnTo>
                <a:lnTo>
                  <a:pt x="3183819" y="1223131"/>
                </a:lnTo>
                <a:lnTo>
                  <a:pt x="3177065" y="1223131"/>
                </a:lnTo>
                <a:lnTo>
                  <a:pt x="3148466" y="1445950"/>
                </a:lnTo>
                <a:lnTo>
                  <a:pt x="3147821" y="1450969"/>
                </a:lnTo>
                <a:lnTo>
                  <a:pt x="3000136" y="1453074"/>
                </a:lnTo>
                <a:lnTo>
                  <a:pt x="3001517" y="1457827"/>
                </a:lnTo>
                <a:lnTo>
                  <a:pt x="3154679" y="1458589"/>
                </a:lnTo>
                <a:lnTo>
                  <a:pt x="3157728" y="1458589"/>
                </a:lnTo>
                <a:lnTo>
                  <a:pt x="3160776" y="1455541"/>
                </a:lnTo>
                <a:close/>
              </a:path>
              <a:path w="7648194" h="1466971">
                <a:moveTo>
                  <a:pt x="4726028" y="1223131"/>
                </a:moveTo>
                <a:lnTo>
                  <a:pt x="4722837" y="1223131"/>
                </a:lnTo>
                <a:lnTo>
                  <a:pt x="4722114" y="1265803"/>
                </a:lnTo>
                <a:lnTo>
                  <a:pt x="4726028" y="1223131"/>
                </a:lnTo>
                <a:close/>
              </a:path>
              <a:path w="7648194" h="1466971">
                <a:moveTo>
                  <a:pt x="5933694" y="1408297"/>
                </a:moveTo>
                <a:lnTo>
                  <a:pt x="5934456" y="1405249"/>
                </a:lnTo>
                <a:lnTo>
                  <a:pt x="5929121" y="1397629"/>
                </a:lnTo>
                <a:lnTo>
                  <a:pt x="5957288" y="1223131"/>
                </a:lnTo>
                <a:lnTo>
                  <a:pt x="5944822" y="1223131"/>
                </a:lnTo>
                <a:lnTo>
                  <a:pt x="5922298" y="1396733"/>
                </a:lnTo>
                <a:lnTo>
                  <a:pt x="5921501" y="1402963"/>
                </a:lnTo>
                <a:lnTo>
                  <a:pt x="5927597" y="1410583"/>
                </a:lnTo>
                <a:lnTo>
                  <a:pt x="5930645" y="1411345"/>
                </a:lnTo>
                <a:lnTo>
                  <a:pt x="5933694" y="1408297"/>
                </a:lnTo>
                <a:close/>
              </a:path>
              <a:path w="7648194" h="1466971">
                <a:moveTo>
                  <a:pt x="4919217" y="1271887"/>
                </a:moveTo>
                <a:lnTo>
                  <a:pt x="4920720" y="1272765"/>
                </a:lnTo>
                <a:lnTo>
                  <a:pt x="4952961" y="1273054"/>
                </a:lnTo>
                <a:lnTo>
                  <a:pt x="4939202" y="1267315"/>
                </a:lnTo>
                <a:lnTo>
                  <a:pt x="4926473" y="1261080"/>
                </a:lnTo>
                <a:lnTo>
                  <a:pt x="4918710" y="1259707"/>
                </a:lnTo>
                <a:lnTo>
                  <a:pt x="4908804" y="1265803"/>
                </a:lnTo>
                <a:lnTo>
                  <a:pt x="4906192" y="1271378"/>
                </a:lnTo>
                <a:lnTo>
                  <a:pt x="4914138" y="1271899"/>
                </a:lnTo>
                <a:lnTo>
                  <a:pt x="4919471" y="1277995"/>
                </a:lnTo>
                <a:lnTo>
                  <a:pt x="4919217" y="1271887"/>
                </a:lnTo>
                <a:close/>
              </a:path>
              <a:path w="7648194" h="1466971">
                <a:moveTo>
                  <a:pt x="4867656" y="1268851"/>
                </a:moveTo>
                <a:lnTo>
                  <a:pt x="4821174" y="1265041"/>
                </a:lnTo>
                <a:lnTo>
                  <a:pt x="4775454" y="1261993"/>
                </a:lnTo>
                <a:lnTo>
                  <a:pt x="4735179" y="1260012"/>
                </a:lnTo>
                <a:lnTo>
                  <a:pt x="4735068" y="1266565"/>
                </a:lnTo>
                <a:lnTo>
                  <a:pt x="4722114" y="1265803"/>
                </a:lnTo>
                <a:lnTo>
                  <a:pt x="4722114" y="1269613"/>
                </a:lnTo>
                <a:lnTo>
                  <a:pt x="4867656" y="1268851"/>
                </a:lnTo>
                <a:close/>
              </a:path>
              <a:path w="7648194" h="1466971">
                <a:moveTo>
                  <a:pt x="4642866" y="1255897"/>
                </a:moveTo>
                <a:lnTo>
                  <a:pt x="4638129" y="1255745"/>
                </a:lnTo>
                <a:lnTo>
                  <a:pt x="4381624" y="1255773"/>
                </a:lnTo>
                <a:lnTo>
                  <a:pt x="4367089" y="1256198"/>
                </a:lnTo>
                <a:lnTo>
                  <a:pt x="4357994" y="1256486"/>
                </a:lnTo>
                <a:lnTo>
                  <a:pt x="4359402" y="1261231"/>
                </a:lnTo>
                <a:lnTo>
                  <a:pt x="4636770" y="1261231"/>
                </a:lnTo>
                <a:lnTo>
                  <a:pt x="4642866" y="1255897"/>
                </a:lnTo>
                <a:close/>
              </a:path>
              <a:path w="7648194" h="1466971">
                <a:moveTo>
                  <a:pt x="4638129" y="1255745"/>
                </a:moveTo>
                <a:lnTo>
                  <a:pt x="4628315" y="1255429"/>
                </a:lnTo>
                <a:lnTo>
                  <a:pt x="4613775" y="1255024"/>
                </a:lnTo>
                <a:lnTo>
                  <a:pt x="4410670" y="1255036"/>
                </a:lnTo>
                <a:lnTo>
                  <a:pt x="4396151" y="1255385"/>
                </a:lnTo>
                <a:lnTo>
                  <a:pt x="4381624" y="1255773"/>
                </a:lnTo>
                <a:lnTo>
                  <a:pt x="4638129" y="1255745"/>
                </a:lnTo>
                <a:close/>
              </a:path>
              <a:path w="7648194" h="1466971">
                <a:moveTo>
                  <a:pt x="4613775" y="1255024"/>
                </a:moveTo>
                <a:lnTo>
                  <a:pt x="4599244" y="1254679"/>
                </a:lnTo>
                <a:lnTo>
                  <a:pt x="4584721" y="1254393"/>
                </a:lnTo>
                <a:lnTo>
                  <a:pt x="4570205" y="1254164"/>
                </a:lnTo>
                <a:lnTo>
                  <a:pt x="4555694" y="1253992"/>
                </a:lnTo>
                <a:lnTo>
                  <a:pt x="4526687" y="1253810"/>
                </a:lnTo>
                <a:lnTo>
                  <a:pt x="4483193" y="1253921"/>
                </a:lnTo>
                <a:lnTo>
                  <a:pt x="4468694" y="1254055"/>
                </a:lnTo>
                <a:lnTo>
                  <a:pt x="4454194" y="1254235"/>
                </a:lnTo>
                <a:lnTo>
                  <a:pt x="4439691" y="1254460"/>
                </a:lnTo>
                <a:lnTo>
                  <a:pt x="4425183" y="1254727"/>
                </a:lnTo>
                <a:lnTo>
                  <a:pt x="4410670" y="1255036"/>
                </a:lnTo>
                <a:lnTo>
                  <a:pt x="4613775" y="1255024"/>
                </a:lnTo>
                <a:close/>
              </a:path>
              <a:path w="7648194" h="1466971">
                <a:moveTo>
                  <a:pt x="4648962" y="1267327"/>
                </a:moveTo>
                <a:lnTo>
                  <a:pt x="4648962" y="1264279"/>
                </a:lnTo>
                <a:lnTo>
                  <a:pt x="4347210" y="1265041"/>
                </a:lnTo>
                <a:lnTo>
                  <a:pt x="4541458" y="1266828"/>
                </a:lnTo>
                <a:lnTo>
                  <a:pt x="4555926" y="1266947"/>
                </a:lnTo>
                <a:lnTo>
                  <a:pt x="4570399" y="1267120"/>
                </a:lnTo>
                <a:lnTo>
                  <a:pt x="4584877" y="1267349"/>
                </a:lnTo>
                <a:lnTo>
                  <a:pt x="4599361" y="1267635"/>
                </a:lnTo>
                <a:lnTo>
                  <a:pt x="4613854" y="1267980"/>
                </a:lnTo>
                <a:lnTo>
                  <a:pt x="4628355" y="1268385"/>
                </a:lnTo>
                <a:lnTo>
                  <a:pt x="4642866" y="1268851"/>
                </a:lnTo>
                <a:lnTo>
                  <a:pt x="4645914" y="1269613"/>
                </a:lnTo>
                <a:lnTo>
                  <a:pt x="4648962" y="1267327"/>
                </a:lnTo>
                <a:close/>
              </a:path>
              <a:path w="7648194" h="1466971">
                <a:moveTo>
                  <a:pt x="4483611" y="1266869"/>
                </a:moveTo>
                <a:lnTo>
                  <a:pt x="4541458" y="1266828"/>
                </a:lnTo>
                <a:lnTo>
                  <a:pt x="4347210" y="1265041"/>
                </a:lnTo>
                <a:lnTo>
                  <a:pt x="4347971" y="1268089"/>
                </a:lnTo>
                <a:lnTo>
                  <a:pt x="4483611" y="1266869"/>
                </a:lnTo>
                <a:close/>
              </a:path>
              <a:path w="7648194" h="1466971">
                <a:moveTo>
                  <a:pt x="4348103" y="1223131"/>
                </a:moveTo>
                <a:lnTo>
                  <a:pt x="4347961" y="1223131"/>
                </a:lnTo>
                <a:lnTo>
                  <a:pt x="4357994" y="1256486"/>
                </a:lnTo>
                <a:lnTo>
                  <a:pt x="4348103" y="1223131"/>
                </a:lnTo>
                <a:close/>
              </a:path>
              <a:path w="7648194" h="1466971">
                <a:moveTo>
                  <a:pt x="3189775" y="1223131"/>
                </a:moveTo>
                <a:lnTo>
                  <a:pt x="3183819" y="1223131"/>
                </a:lnTo>
                <a:lnTo>
                  <a:pt x="3153917" y="1445635"/>
                </a:lnTo>
                <a:lnTo>
                  <a:pt x="3160776" y="1452493"/>
                </a:lnTo>
                <a:lnTo>
                  <a:pt x="3189775" y="1223131"/>
                </a:lnTo>
                <a:close/>
              </a:path>
              <a:path w="7648194" h="1466971">
                <a:moveTo>
                  <a:pt x="3147821" y="1450969"/>
                </a:moveTo>
                <a:lnTo>
                  <a:pt x="3148466" y="1445950"/>
                </a:lnTo>
                <a:lnTo>
                  <a:pt x="3074669" y="1450207"/>
                </a:lnTo>
                <a:lnTo>
                  <a:pt x="3000136" y="1453074"/>
                </a:lnTo>
                <a:lnTo>
                  <a:pt x="3147821" y="1450969"/>
                </a:lnTo>
                <a:close/>
              </a:path>
              <a:path w="7648194" h="1466971">
                <a:moveTo>
                  <a:pt x="3035807" y="1464685"/>
                </a:moveTo>
                <a:lnTo>
                  <a:pt x="3075431" y="1463161"/>
                </a:lnTo>
                <a:lnTo>
                  <a:pt x="3154679" y="1458589"/>
                </a:lnTo>
                <a:lnTo>
                  <a:pt x="2989326" y="1461637"/>
                </a:lnTo>
                <a:lnTo>
                  <a:pt x="2990088" y="1463923"/>
                </a:lnTo>
                <a:lnTo>
                  <a:pt x="2993136" y="1466209"/>
                </a:lnTo>
                <a:lnTo>
                  <a:pt x="2996183" y="1466209"/>
                </a:lnTo>
                <a:lnTo>
                  <a:pt x="3035807" y="1464685"/>
                </a:lnTo>
                <a:close/>
              </a:path>
              <a:path w="7648194" h="1466971">
                <a:moveTo>
                  <a:pt x="3154679" y="1458589"/>
                </a:moveTo>
                <a:lnTo>
                  <a:pt x="3001517" y="1457827"/>
                </a:lnTo>
                <a:lnTo>
                  <a:pt x="2995421" y="1453255"/>
                </a:lnTo>
                <a:lnTo>
                  <a:pt x="3000136" y="1453074"/>
                </a:lnTo>
                <a:lnTo>
                  <a:pt x="2935986" y="1232275"/>
                </a:lnTo>
                <a:lnTo>
                  <a:pt x="2936748" y="1235323"/>
                </a:lnTo>
                <a:lnTo>
                  <a:pt x="2932719" y="1266806"/>
                </a:lnTo>
                <a:lnTo>
                  <a:pt x="2989326" y="1461637"/>
                </a:lnTo>
                <a:lnTo>
                  <a:pt x="3154679" y="1458589"/>
                </a:lnTo>
                <a:close/>
              </a:path>
              <a:path w="7648194" h="1466971">
                <a:moveTo>
                  <a:pt x="2935224" y="1229227"/>
                </a:moveTo>
                <a:lnTo>
                  <a:pt x="2932938" y="1227703"/>
                </a:lnTo>
                <a:lnTo>
                  <a:pt x="2926841" y="1227703"/>
                </a:lnTo>
                <a:lnTo>
                  <a:pt x="2923793" y="1229989"/>
                </a:lnTo>
                <a:lnTo>
                  <a:pt x="2935224" y="1229227"/>
                </a:lnTo>
                <a:close/>
              </a:path>
              <a:path w="7648194" h="1466971">
                <a:moveTo>
                  <a:pt x="4919471" y="1281805"/>
                </a:moveTo>
                <a:lnTo>
                  <a:pt x="4906518" y="1279519"/>
                </a:lnTo>
                <a:lnTo>
                  <a:pt x="4773930" y="1274947"/>
                </a:lnTo>
                <a:lnTo>
                  <a:pt x="4820412" y="1277995"/>
                </a:lnTo>
                <a:lnTo>
                  <a:pt x="4866894" y="1281805"/>
                </a:lnTo>
                <a:lnTo>
                  <a:pt x="4912614" y="1284853"/>
                </a:lnTo>
                <a:lnTo>
                  <a:pt x="4916424" y="1284853"/>
                </a:lnTo>
                <a:lnTo>
                  <a:pt x="4919471" y="1281805"/>
                </a:lnTo>
                <a:close/>
              </a:path>
              <a:path w="7648194" h="1466971">
                <a:moveTo>
                  <a:pt x="4919471" y="1277995"/>
                </a:moveTo>
                <a:lnTo>
                  <a:pt x="4914138" y="1271899"/>
                </a:lnTo>
                <a:lnTo>
                  <a:pt x="4906192" y="1271378"/>
                </a:lnTo>
                <a:lnTo>
                  <a:pt x="4728210" y="1272661"/>
                </a:lnTo>
                <a:lnTo>
                  <a:pt x="4773930" y="1274947"/>
                </a:lnTo>
                <a:lnTo>
                  <a:pt x="4906518" y="1279519"/>
                </a:lnTo>
                <a:lnTo>
                  <a:pt x="4919471" y="1281805"/>
                </a:lnTo>
                <a:lnTo>
                  <a:pt x="4919471" y="1277995"/>
                </a:lnTo>
                <a:close/>
              </a:path>
              <a:path w="7648194" h="1466971">
                <a:moveTo>
                  <a:pt x="4908804" y="1265803"/>
                </a:moveTo>
                <a:lnTo>
                  <a:pt x="4918710" y="1259707"/>
                </a:lnTo>
                <a:lnTo>
                  <a:pt x="4926473" y="1261080"/>
                </a:lnTo>
                <a:lnTo>
                  <a:pt x="4914900" y="1254373"/>
                </a:lnTo>
                <a:lnTo>
                  <a:pt x="4906518" y="1255897"/>
                </a:lnTo>
                <a:lnTo>
                  <a:pt x="4905756" y="1260469"/>
                </a:lnTo>
                <a:lnTo>
                  <a:pt x="4906192" y="1271378"/>
                </a:lnTo>
                <a:lnTo>
                  <a:pt x="4908804" y="1265803"/>
                </a:lnTo>
                <a:close/>
              </a:path>
              <a:path w="7648194" h="1466971">
                <a:moveTo>
                  <a:pt x="4906192" y="1271378"/>
                </a:moveTo>
                <a:lnTo>
                  <a:pt x="4867656" y="1268851"/>
                </a:lnTo>
                <a:lnTo>
                  <a:pt x="4722114" y="1269613"/>
                </a:lnTo>
                <a:lnTo>
                  <a:pt x="4724400" y="1272661"/>
                </a:lnTo>
                <a:lnTo>
                  <a:pt x="4728210" y="1272661"/>
                </a:lnTo>
                <a:lnTo>
                  <a:pt x="4906192" y="1271378"/>
                </a:lnTo>
                <a:close/>
              </a:path>
              <a:path w="7648194" h="1466971">
                <a:moveTo>
                  <a:pt x="2583941" y="1442587"/>
                </a:moveTo>
                <a:lnTo>
                  <a:pt x="2590940" y="1443099"/>
                </a:lnTo>
                <a:lnTo>
                  <a:pt x="2618856" y="1223131"/>
                </a:lnTo>
                <a:lnTo>
                  <a:pt x="2608955" y="1223131"/>
                </a:lnTo>
                <a:lnTo>
                  <a:pt x="2577083" y="1448683"/>
                </a:lnTo>
                <a:lnTo>
                  <a:pt x="2583941" y="1442587"/>
                </a:lnTo>
                <a:close/>
              </a:path>
              <a:path w="7648194" h="1466971">
                <a:moveTo>
                  <a:pt x="2726777" y="1450368"/>
                </a:moveTo>
                <a:lnTo>
                  <a:pt x="2710827" y="1449763"/>
                </a:lnTo>
                <a:lnTo>
                  <a:pt x="2694888" y="1449101"/>
                </a:lnTo>
                <a:lnTo>
                  <a:pt x="2678962" y="1448377"/>
                </a:lnTo>
                <a:lnTo>
                  <a:pt x="2663055" y="1447589"/>
                </a:lnTo>
                <a:lnTo>
                  <a:pt x="2647170" y="1446735"/>
                </a:lnTo>
                <a:lnTo>
                  <a:pt x="2631313" y="1445810"/>
                </a:lnTo>
                <a:lnTo>
                  <a:pt x="2615486" y="1444813"/>
                </a:lnTo>
                <a:lnTo>
                  <a:pt x="2599694" y="1443739"/>
                </a:lnTo>
                <a:lnTo>
                  <a:pt x="2590940" y="1443099"/>
                </a:lnTo>
                <a:lnTo>
                  <a:pt x="2583941" y="1442587"/>
                </a:lnTo>
                <a:lnTo>
                  <a:pt x="2577083" y="1448683"/>
                </a:lnTo>
                <a:lnTo>
                  <a:pt x="2577845" y="1451731"/>
                </a:lnTo>
                <a:lnTo>
                  <a:pt x="2726777" y="1450368"/>
                </a:lnTo>
                <a:close/>
              </a:path>
              <a:path w="7648194" h="1466971">
                <a:moveTo>
                  <a:pt x="2907029" y="1464685"/>
                </a:moveTo>
                <a:lnTo>
                  <a:pt x="2773885" y="1464806"/>
                </a:lnTo>
                <a:lnTo>
                  <a:pt x="2789834" y="1465207"/>
                </a:lnTo>
                <a:lnTo>
                  <a:pt x="2805772" y="1465565"/>
                </a:lnTo>
                <a:lnTo>
                  <a:pt x="2821695" y="1465883"/>
                </a:lnTo>
                <a:lnTo>
                  <a:pt x="2837598" y="1466164"/>
                </a:lnTo>
                <a:lnTo>
                  <a:pt x="2853478" y="1466410"/>
                </a:lnTo>
                <a:lnTo>
                  <a:pt x="2869330" y="1466625"/>
                </a:lnTo>
                <a:lnTo>
                  <a:pt x="2885150" y="1466811"/>
                </a:lnTo>
                <a:lnTo>
                  <a:pt x="2900933" y="1466971"/>
                </a:lnTo>
                <a:lnTo>
                  <a:pt x="2904743" y="1466971"/>
                </a:lnTo>
                <a:lnTo>
                  <a:pt x="2907029" y="1464685"/>
                </a:lnTo>
                <a:close/>
              </a:path>
              <a:path w="7648194" h="1466971">
                <a:moveTo>
                  <a:pt x="2907029" y="1464685"/>
                </a:moveTo>
                <a:lnTo>
                  <a:pt x="2907791" y="1461637"/>
                </a:lnTo>
                <a:lnTo>
                  <a:pt x="2694123" y="1462046"/>
                </a:lnTo>
                <a:lnTo>
                  <a:pt x="2710063" y="1462708"/>
                </a:lnTo>
                <a:lnTo>
                  <a:pt x="2726014" y="1463312"/>
                </a:lnTo>
                <a:lnTo>
                  <a:pt x="2741971" y="1463861"/>
                </a:lnTo>
                <a:lnTo>
                  <a:pt x="2757929" y="1464358"/>
                </a:lnTo>
                <a:lnTo>
                  <a:pt x="2773885" y="1464806"/>
                </a:lnTo>
                <a:lnTo>
                  <a:pt x="2907029" y="1464685"/>
                </a:lnTo>
                <a:close/>
              </a:path>
              <a:path w="7648194" h="1466971">
                <a:moveTo>
                  <a:pt x="2894838" y="1460113"/>
                </a:moveTo>
                <a:lnTo>
                  <a:pt x="2895623" y="1453956"/>
                </a:lnTo>
                <a:lnTo>
                  <a:pt x="2580131" y="1454779"/>
                </a:lnTo>
                <a:lnTo>
                  <a:pt x="2583179" y="1455541"/>
                </a:lnTo>
                <a:lnTo>
                  <a:pt x="2598930" y="1456691"/>
                </a:lnTo>
                <a:lnTo>
                  <a:pt x="2614721" y="1457763"/>
                </a:lnTo>
                <a:lnTo>
                  <a:pt x="2630547" y="1458759"/>
                </a:lnTo>
                <a:lnTo>
                  <a:pt x="2646405" y="1459683"/>
                </a:lnTo>
                <a:lnTo>
                  <a:pt x="2662289" y="1460536"/>
                </a:lnTo>
                <a:lnTo>
                  <a:pt x="2894838" y="1460113"/>
                </a:lnTo>
                <a:close/>
              </a:path>
              <a:path w="7648194" h="1466971">
                <a:moveTo>
                  <a:pt x="2895623" y="1453956"/>
                </a:moveTo>
                <a:lnTo>
                  <a:pt x="2885910" y="1453858"/>
                </a:lnTo>
                <a:lnTo>
                  <a:pt x="2870089" y="1453674"/>
                </a:lnTo>
                <a:lnTo>
                  <a:pt x="2854237" y="1453461"/>
                </a:lnTo>
                <a:lnTo>
                  <a:pt x="2838357" y="1453216"/>
                </a:lnTo>
                <a:lnTo>
                  <a:pt x="2822453" y="1452937"/>
                </a:lnTo>
                <a:lnTo>
                  <a:pt x="2806531" y="1452619"/>
                </a:lnTo>
                <a:lnTo>
                  <a:pt x="2790593" y="1452262"/>
                </a:lnTo>
                <a:lnTo>
                  <a:pt x="2774645" y="1451861"/>
                </a:lnTo>
                <a:lnTo>
                  <a:pt x="2577845" y="1451731"/>
                </a:lnTo>
                <a:lnTo>
                  <a:pt x="2580131" y="1454779"/>
                </a:lnTo>
                <a:lnTo>
                  <a:pt x="2895623" y="1453956"/>
                </a:lnTo>
                <a:close/>
              </a:path>
              <a:path w="7648194" h="1466971">
                <a:moveTo>
                  <a:pt x="2758690" y="1451413"/>
                </a:moveTo>
                <a:lnTo>
                  <a:pt x="2742733" y="1450917"/>
                </a:lnTo>
                <a:lnTo>
                  <a:pt x="2726777" y="1450368"/>
                </a:lnTo>
                <a:lnTo>
                  <a:pt x="2577845" y="1451731"/>
                </a:lnTo>
                <a:lnTo>
                  <a:pt x="2774645" y="1451861"/>
                </a:lnTo>
                <a:lnTo>
                  <a:pt x="2758690" y="1451413"/>
                </a:lnTo>
                <a:close/>
              </a:path>
              <a:path w="7648194" h="1466971">
                <a:moveTo>
                  <a:pt x="2608955" y="1223131"/>
                </a:moveTo>
                <a:lnTo>
                  <a:pt x="2605709" y="1223131"/>
                </a:lnTo>
                <a:lnTo>
                  <a:pt x="2577083" y="1448683"/>
                </a:lnTo>
                <a:lnTo>
                  <a:pt x="2608955" y="1223131"/>
                </a:lnTo>
                <a:close/>
              </a:path>
              <a:path w="7648194" h="1466971">
                <a:moveTo>
                  <a:pt x="4353306" y="1269613"/>
                </a:moveTo>
                <a:lnTo>
                  <a:pt x="4367811" y="1269149"/>
                </a:lnTo>
                <a:lnTo>
                  <a:pt x="4382307" y="1268721"/>
                </a:lnTo>
                <a:lnTo>
                  <a:pt x="4396795" y="1268332"/>
                </a:lnTo>
                <a:lnTo>
                  <a:pt x="4411276" y="1267982"/>
                </a:lnTo>
                <a:lnTo>
                  <a:pt x="4425751" y="1267672"/>
                </a:lnTo>
                <a:lnTo>
                  <a:pt x="4440221" y="1267405"/>
                </a:lnTo>
                <a:lnTo>
                  <a:pt x="4454687" y="1267181"/>
                </a:lnTo>
                <a:lnTo>
                  <a:pt x="4469150" y="1267002"/>
                </a:lnTo>
                <a:lnTo>
                  <a:pt x="4483611" y="1266869"/>
                </a:lnTo>
                <a:lnTo>
                  <a:pt x="4347971" y="1268089"/>
                </a:lnTo>
                <a:lnTo>
                  <a:pt x="4350258" y="1270375"/>
                </a:lnTo>
                <a:lnTo>
                  <a:pt x="4353306" y="1269613"/>
                </a:lnTo>
                <a:close/>
              </a:path>
              <a:path w="7648194" h="1466971">
                <a:moveTo>
                  <a:pt x="3906012" y="1319905"/>
                </a:moveTo>
                <a:lnTo>
                  <a:pt x="3911345" y="1317619"/>
                </a:lnTo>
                <a:lnTo>
                  <a:pt x="3911345" y="1314571"/>
                </a:lnTo>
                <a:lnTo>
                  <a:pt x="3903726" y="1307713"/>
                </a:lnTo>
                <a:lnTo>
                  <a:pt x="3916200" y="1223131"/>
                </a:lnTo>
                <a:lnTo>
                  <a:pt x="3909974" y="1223131"/>
                </a:lnTo>
                <a:lnTo>
                  <a:pt x="3898964" y="1308604"/>
                </a:lnTo>
                <a:lnTo>
                  <a:pt x="3898391" y="1313047"/>
                </a:lnTo>
                <a:lnTo>
                  <a:pt x="3858227" y="1316559"/>
                </a:lnTo>
                <a:lnTo>
                  <a:pt x="3835680" y="1321406"/>
                </a:lnTo>
                <a:lnTo>
                  <a:pt x="3883175" y="1324298"/>
                </a:lnTo>
                <a:lnTo>
                  <a:pt x="3906012" y="1319905"/>
                </a:lnTo>
                <a:close/>
              </a:path>
              <a:path w="7648194" h="1466971">
                <a:moveTo>
                  <a:pt x="3923124" y="1223131"/>
                </a:moveTo>
                <a:lnTo>
                  <a:pt x="3916200" y="1223131"/>
                </a:lnTo>
                <a:lnTo>
                  <a:pt x="3903726" y="1307713"/>
                </a:lnTo>
                <a:lnTo>
                  <a:pt x="3911345" y="1314571"/>
                </a:lnTo>
                <a:lnTo>
                  <a:pt x="3923124" y="1223131"/>
                </a:lnTo>
                <a:close/>
              </a:path>
              <a:path w="7648194" h="1466971">
                <a:moveTo>
                  <a:pt x="3480193" y="1418257"/>
                </a:moveTo>
                <a:lnTo>
                  <a:pt x="3503033" y="1414142"/>
                </a:lnTo>
                <a:lnTo>
                  <a:pt x="3525731" y="1409704"/>
                </a:lnTo>
                <a:lnTo>
                  <a:pt x="3463669" y="1407637"/>
                </a:lnTo>
                <a:lnTo>
                  <a:pt x="3454907" y="1409059"/>
                </a:lnTo>
                <a:lnTo>
                  <a:pt x="3449574" y="1415155"/>
                </a:lnTo>
                <a:lnTo>
                  <a:pt x="3449574" y="1418965"/>
                </a:lnTo>
                <a:lnTo>
                  <a:pt x="3480193" y="1418257"/>
                </a:lnTo>
                <a:close/>
              </a:path>
              <a:path w="7648194" h="1466971">
                <a:moveTo>
                  <a:pt x="3548303" y="1404980"/>
                </a:moveTo>
                <a:lnTo>
                  <a:pt x="3570766" y="1400004"/>
                </a:lnTo>
                <a:lnTo>
                  <a:pt x="3593137" y="1394815"/>
                </a:lnTo>
                <a:lnTo>
                  <a:pt x="3615432" y="1389447"/>
                </a:lnTo>
                <a:lnTo>
                  <a:pt x="3637668" y="1383937"/>
                </a:lnTo>
                <a:lnTo>
                  <a:pt x="3659862" y="1378321"/>
                </a:lnTo>
                <a:lnTo>
                  <a:pt x="3682031" y="1372635"/>
                </a:lnTo>
                <a:lnTo>
                  <a:pt x="3704191" y="1366916"/>
                </a:lnTo>
                <a:lnTo>
                  <a:pt x="3726360" y="1361200"/>
                </a:lnTo>
                <a:lnTo>
                  <a:pt x="3748553" y="1355522"/>
                </a:lnTo>
                <a:lnTo>
                  <a:pt x="3770788" y="1349920"/>
                </a:lnTo>
                <a:lnTo>
                  <a:pt x="3793082" y="1344428"/>
                </a:lnTo>
                <a:lnTo>
                  <a:pt x="3815451" y="1339084"/>
                </a:lnTo>
                <a:lnTo>
                  <a:pt x="3837911" y="1333924"/>
                </a:lnTo>
                <a:lnTo>
                  <a:pt x="3860480" y="1328983"/>
                </a:lnTo>
                <a:lnTo>
                  <a:pt x="3883175" y="1324298"/>
                </a:lnTo>
                <a:lnTo>
                  <a:pt x="3835680" y="1321406"/>
                </a:lnTo>
                <a:lnTo>
                  <a:pt x="3813244" y="1326485"/>
                </a:lnTo>
                <a:lnTo>
                  <a:pt x="3790901" y="1331760"/>
                </a:lnTo>
                <a:lnTo>
                  <a:pt x="3768634" y="1337194"/>
                </a:lnTo>
                <a:lnTo>
                  <a:pt x="3746426" y="1342748"/>
                </a:lnTo>
                <a:lnTo>
                  <a:pt x="3724257" y="1348387"/>
                </a:lnTo>
                <a:lnTo>
                  <a:pt x="3702111" y="1354072"/>
                </a:lnTo>
                <a:lnTo>
                  <a:pt x="3679969" y="1359767"/>
                </a:lnTo>
                <a:lnTo>
                  <a:pt x="3657814" y="1365435"/>
                </a:lnTo>
                <a:lnTo>
                  <a:pt x="3635629" y="1371037"/>
                </a:lnTo>
                <a:lnTo>
                  <a:pt x="3613395" y="1376538"/>
                </a:lnTo>
                <a:lnTo>
                  <a:pt x="3591095" y="1381899"/>
                </a:lnTo>
                <a:lnTo>
                  <a:pt x="3568710" y="1387084"/>
                </a:lnTo>
                <a:lnTo>
                  <a:pt x="3546224" y="1392055"/>
                </a:lnTo>
                <a:lnTo>
                  <a:pt x="3523619" y="1396775"/>
                </a:lnTo>
                <a:lnTo>
                  <a:pt x="3500876" y="1401207"/>
                </a:lnTo>
                <a:lnTo>
                  <a:pt x="3477978" y="1405314"/>
                </a:lnTo>
                <a:lnTo>
                  <a:pt x="3463669" y="1407637"/>
                </a:lnTo>
                <a:lnTo>
                  <a:pt x="3525731" y="1409704"/>
                </a:lnTo>
                <a:lnTo>
                  <a:pt x="3548303" y="1404980"/>
                </a:lnTo>
                <a:close/>
              </a:path>
              <a:path w="7648194" h="1466971">
                <a:moveTo>
                  <a:pt x="3898391" y="1313047"/>
                </a:moveTo>
                <a:lnTo>
                  <a:pt x="3898964" y="1308604"/>
                </a:lnTo>
                <a:lnTo>
                  <a:pt x="3880903" y="1311982"/>
                </a:lnTo>
                <a:lnTo>
                  <a:pt x="3858227" y="1316559"/>
                </a:lnTo>
                <a:lnTo>
                  <a:pt x="3898391" y="1313047"/>
                </a:lnTo>
                <a:close/>
              </a:path>
              <a:path w="7648194" h="1466971">
                <a:moveTo>
                  <a:pt x="3480193" y="1418257"/>
                </a:moveTo>
                <a:lnTo>
                  <a:pt x="3449574" y="1418965"/>
                </a:lnTo>
                <a:lnTo>
                  <a:pt x="3452621" y="1422013"/>
                </a:lnTo>
                <a:lnTo>
                  <a:pt x="3457193" y="1422013"/>
                </a:lnTo>
                <a:lnTo>
                  <a:pt x="3480193" y="1418257"/>
                </a:lnTo>
                <a:close/>
              </a:path>
              <a:path w="7648194" h="1466971">
                <a:moveTo>
                  <a:pt x="4270861" y="1223131"/>
                </a:moveTo>
                <a:lnTo>
                  <a:pt x="4258508" y="1223131"/>
                </a:lnTo>
                <a:lnTo>
                  <a:pt x="4253437" y="1262326"/>
                </a:lnTo>
                <a:lnTo>
                  <a:pt x="4258056" y="1261993"/>
                </a:lnTo>
                <a:lnTo>
                  <a:pt x="4252721" y="1268089"/>
                </a:lnTo>
                <a:lnTo>
                  <a:pt x="4198068" y="1266756"/>
                </a:lnTo>
                <a:lnTo>
                  <a:pt x="4182997" y="1268137"/>
                </a:lnTo>
                <a:lnTo>
                  <a:pt x="4264914" y="1269613"/>
                </a:lnTo>
                <a:lnTo>
                  <a:pt x="4270861" y="1223131"/>
                </a:lnTo>
                <a:close/>
              </a:path>
              <a:path w="7648194" h="1466971">
                <a:moveTo>
                  <a:pt x="4258056" y="1261993"/>
                </a:moveTo>
                <a:lnTo>
                  <a:pt x="4253437" y="1262326"/>
                </a:lnTo>
                <a:lnTo>
                  <a:pt x="4243115" y="1263070"/>
                </a:lnTo>
                <a:lnTo>
                  <a:pt x="4228133" y="1264222"/>
                </a:lnTo>
                <a:lnTo>
                  <a:pt x="4213116" y="1265451"/>
                </a:lnTo>
                <a:lnTo>
                  <a:pt x="4198068" y="1266756"/>
                </a:lnTo>
                <a:lnTo>
                  <a:pt x="4252721" y="1268089"/>
                </a:lnTo>
                <a:lnTo>
                  <a:pt x="4258056" y="1261993"/>
                </a:lnTo>
                <a:close/>
              </a:path>
              <a:path w="7648194" h="1466971">
                <a:moveTo>
                  <a:pt x="4244619" y="1275999"/>
                </a:moveTo>
                <a:lnTo>
                  <a:pt x="4259580" y="1274947"/>
                </a:lnTo>
                <a:lnTo>
                  <a:pt x="4262628" y="1274947"/>
                </a:lnTo>
                <a:lnTo>
                  <a:pt x="4264914" y="1272661"/>
                </a:lnTo>
                <a:lnTo>
                  <a:pt x="4264914" y="1269613"/>
                </a:lnTo>
                <a:lnTo>
                  <a:pt x="4182997" y="1268137"/>
                </a:lnTo>
                <a:lnTo>
                  <a:pt x="4167906" y="1269594"/>
                </a:lnTo>
                <a:lnTo>
                  <a:pt x="4152803" y="1271125"/>
                </a:lnTo>
                <a:lnTo>
                  <a:pt x="4137692" y="1272732"/>
                </a:lnTo>
                <a:lnTo>
                  <a:pt x="4122579" y="1274414"/>
                </a:lnTo>
                <a:lnTo>
                  <a:pt x="4107470" y="1276171"/>
                </a:lnTo>
                <a:lnTo>
                  <a:pt x="4229638" y="1277129"/>
                </a:lnTo>
                <a:lnTo>
                  <a:pt x="4244619" y="1275999"/>
                </a:lnTo>
                <a:close/>
              </a:path>
              <a:path w="7648194" h="1466971">
                <a:moveTo>
                  <a:pt x="5408676" y="1334383"/>
                </a:moveTo>
                <a:lnTo>
                  <a:pt x="5413969" y="1291505"/>
                </a:lnTo>
                <a:lnTo>
                  <a:pt x="5423759" y="1283361"/>
                </a:lnTo>
                <a:lnTo>
                  <a:pt x="5415533" y="1268851"/>
                </a:lnTo>
                <a:lnTo>
                  <a:pt x="5416295" y="1272661"/>
                </a:lnTo>
                <a:lnTo>
                  <a:pt x="5404104" y="1274947"/>
                </a:lnTo>
                <a:lnTo>
                  <a:pt x="5396494" y="1326597"/>
                </a:lnTo>
                <a:lnTo>
                  <a:pt x="5403342" y="1327525"/>
                </a:lnTo>
                <a:lnTo>
                  <a:pt x="5395721" y="1332859"/>
                </a:lnTo>
                <a:lnTo>
                  <a:pt x="5221224" y="1316857"/>
                </a:lnTo>
                <a:lnTo>
                  <a:pt x="5401056" y="1339717"/>
                </a:lnTo>
                <a:lnTo>
                  <a:pt x="5408676" y="1334383"/>
                </a:lnTo>
                <a:close/>
              </a:path>
              <a:path w="7648194" h="1466971">
                <a:moveTo>
                  <a:pt x="5921501" y="1402963"/>
                </a:moveTo>
                <a:lnTo>
                  <a:pt x="5922298" y="1396733"/>
                </a:lnTo>
                <a:lnTo>
                  <a:pt x="5784342" y="1385437"/>
                </a:lnTo>
                <a:lnTo>
                  <a:pt x="5778245" y="1377817"/>
                </a:lnTo>
                <a:lnTo>
                  <a:pt x="5785170" y="1378726"/>
                </a:lnTo>
                <a:lnTo>
                  <a:pt x="5790438" y="1327525"/>
                </a:lnTo>
                <a:lnTo>
                  <a:pt x="5779008" y="1322191"/>
                </a:lnTo>
                <a:lnTo>
                  <a:pt x="5780532" y="1318381"/>
                </a:lnTo>
                <a:lnTo>
                  <a:pt x="5768969" y="1330478"/>
                </a:lnTo>
                <a:lnTo>
                  <a:pt x="5776687" y="1340988"/>
                </a:lnTo>
                <a:lnTo>
                  <a:pt x="5771388" y="1383913"/>
                </a:lnTo>
                <a:lnTo>
                  <a:pt x="5770625" y="1386961"/>
                </a:lnTo>
                <a:lnTo>
                  <a:pt x="5776721" y="1390771"/>
                </a:lnTo>
                <a:lnTo>
                  <a:pt x="5927597" y="1410583"/>
                </a:lnTo>
                <a:lnTo>
                  <a:pt x="5921501" y="1402963"/>
                </a:lnTo>
                <a:close/>
              </a:path>
              <a:path w="7648194" h="1466971">
                <a:moveTo>
                  <a:pt x="5791962" y="1323715"/>
                </a:moveTo>
                <a:lnTo>
                  <a:pt x="5791962" y="1320667"/>
                </a:lnTo>
                <a:lnTo>
                  <a:pt x="5779008" y="1322191"/>
                </a:lnTo>
                <a:lnTo>
                  <a:pt x="5790438" y="1327525"/>
                </a:lnTo>
                <a:lnTo>
                  <a:pt x="5785170" y="1378726"/>
                </a:lnTo>
                <a:lnTo>
                  <a:pt x="5791962" y="1323715"/>
                </a:lnTo>
                <a:close/>
              </a:path>
              <a:path w="7648194" h="1466971">
                <a:moveTo>
                  <a:pt x="5785170" y="1378726"/>
                </a:moveTo>
                <a:lnTo>
                  <a:pt x="5778245" y="1377817"/>
                </a:lnTo>
                <a:lnTo>
                  <a:pt x="5784342" y="1385437"/>
                </a:lnTo>
                <a:lnTo>
                  <a:pt x="5922298" y="1396733"/>
                </a:lnTo>
                <a:lnTo>
                  <a:pt x="5785170" y="1378726"/>
                </a:lnTo>
                <a:close/>
              </a:path>
              <a:path w="7648194" h="1466971">
                <a:moveTo>
                  <a:pt x="5659207" y="1379819"/>
                </a:moveTo>
                <a:lnTo>
                  <a:pt x="5682243" y="1377605"/>
                </a:lnTo>
                <a:lnTo>
                  <a:pt x="5704329" y="1373709"/>
                </a:lnTo>
                <a:lnTo>
                  <a:pt x="5725176" y="1368090"/>
                </a:lnTo>
                <a:lnTo>
                  <a:pt x="5658130" y="1366790"/>
                </a:lnTo>
                <a:lnTo>
                  <a:pt x="5635483" y="1367213"/>
                </a:lnTo>
                <a:lnTo>
                  <a:pt x="5563313" y="1372712"/>
                </a:lnTo>
                <a:lnTo>
                  <a:pt x="5587274" y="1376798"/>
                </a:lnTo>
                <a:lnTo>
                  <a:pt x="5611435" y="1379373"/>
                </a:lnTo>
                <a:lnTo>
                  <a:pt x="5635509" y="1380394"/>
                </a:lnTo>
                <a:lnTo>
                  <a:pt x="5659207" y="1379819"/>
                </a:lnTo>
                <a:close/>
              </a:path>
              <a:path w="7648194" h="1466971">
                <a:moveTo>
                  <a:pt x="5744498" y="1360705"/>
                </a:moveTo>
                <a:lnTo>
                  <a:pt x="5762008" y="1351510"/>
                </a:lnTo>
                <a:lnTo>
                  <a:pt x="5776687" y="1340988"/>
                </a:lnTo>
                <a:lnTo>
                  <a:pt x="5768969" y="1330478"/>
                </a:lnTo>
                <a:lnTo>
                  <a:pt x="5754943" y="1340774"/>
                </a:lnTo>
                <a:lnTo>
                  <a:pt x="5738747" y="1349313"/>
                </a:lnTo>
                <a:lnTo>
                  <a:pt x="5720675" y="1356140"/>
                </a:lnTo>
                <a:lnTo>
                  <a:pt x="5701019" y="1361298"/>
                </a:lnTo>
                <a:lnTo>
                  <a:pt x="5680073" y="1364834"/>
                </a:lnTo>
                <a:lnTo>
                  <a:pt x="5658130" y="1366790"/>
                </a:lnTo>
                <a:lnTo>
                  <a:pt x="5725176" y="1368090"/>
                </a:lnTo>
                <a:lnTo>
                  <a:pt x="5744498" y="1360705"/>
                </a:lnTo>
                <a:close/>
              </a:path>
              <a:path w="7648194" h="1466971">
                <a:moveTo>
                  <a:pt x="5791962" y="1320667"/>
                </a:moveTo>
                <a:lnTo>
                  <a:pt x="5791199" y="1318381"/>
                </a:lnTo>
                <a:lnTo>
                  <a:pt x="5788151" y="1316857"/>
                </a:lnTo>
                <a:lnTo>
                  <a:pt x="5780532" y="1318381"/>
                </a:lnTo>
                <a:lnTo>
                  <a:pt x="5779008" y="1322191"/>
                </a:lnTo>
                <a:lnTo>
                  <a:pt x="5791962" y="1320667"/>
                </a:lnTo>
                <a:close/>
              </a:path>
              <a:path w="7648194" h="1466971">
                <a:moveTo>
                  <a:pt x="5788151" y="1316857"/>
                </a:moveTo>
                <a:lnTo>
                  <a:pt x="5785866" y="1316095"/>
                </a:lnTo>
                <a:lnTo>
                  <a:pt x="5782818" y="1316095"/>
                </a:lnTo>
                <a:lnTo>
                  <a:pt x="5780532" y="1318381"/>
                </a:lnTo>
                <a:lnTo>
                  <a:pt x="5788151" y="1316857"/>
                </a:lnTo>
                <a:close/>
              </a:path>
              <a:path w="7648194" h="1466971">
                <a:moveTo>
                  <a:pt x="5635483" y="1367213"/>
                </a:moveTo>
                <a:lnTo>
                  <a:pt x="5612426" y="1366146"/>
                </a:lnTo>
                <a:lnTo>
                  <a:pt x="5589250" y="1363634"/>
                </a:lnTo>
                <a:lnTo>
                  <a:pt x="5517140" y="1360176"/>
                </a:lnTo>
                <a:lnTo>
                  <a:pt x="5539839" y="1367157"/>
                </a:lnTo>
                <a:lnTo>
                  <a:pt x="5563313" y="1372712"/>
                </a:lnTo>
                <a:lnTo>
                  <a:pt x="5635483" y="1367213"/>
                </a:lnTo>
                <a:close/>
              </a:path>
              <a:path w="7648194" h="1466971">
                <a:moveTo>
                  <a:pt x="5566251" y="1359722"/>
                </a:moveTo>
                <a:lnTo>
                  <a:pt x="5543720" y="1354454"/>
                </a:lnTo>
                <a:lnTo>
                  <a:pt x="5521951" y="1347875"/>
                </a:lnTo>
                <a:lnTo>
                  <a:pt x="5501238" y="1340029"/>
                </a:lnTo>
                <a:lnTo>
                  <a:pt x="5481873" y="1330961"/>
                </a:lnTo>
                <a:lnTo>
                  <a:pt x="5464149" y="1320716"/>
                </a:lnTo>
                <a:lnTo>
                  <a:pt x="5456569" y="1331101"/>
                </a:lnTo>
                <a:lnTo>
                  <a:pt x="5475218" y="1342105"/>
                </a:lnTo>
                <a:lnTo>
                  <a:pt x="5495504" y="1351811"/>
                </a:lnTo>
                <a:lnTo>
                  <a:pt x="5517140" y="1360176"/>
                </a:lnTo>
                <a:lnTo>
                  <a:pt x="5589250" y="1363634"/>
                </a:lnTo>
                <a:lnTo>
                  <a:pt x="5566251" y="1359722"/>
                </a:lnTo>
                <a:close/>
              </a:path>
              <a:path w="7648194" h="1466971">
                <a:moveTo>
                  <a:pt x="5464149" y="1320716"/>
                </a:moveTo>
                <a:lnTo>
                  <a:pt x="5448360" y="1309338"/>
                </a:lnTo>
                <a:lnTo>
                  <a:pt x="5434799" y="1296871"/>
                </a:lnTo>
                <a:lnTo>
                  <a:pt x="5423759" y="1283361"/>
                </a:lnTo>
                <a:lnTo>
                  <a:pt x="5413969" y="1291505"/>
                </a:lnTo>
                <a:lnTo>
                  <a:pt x="5425336" y="1305366"/>
                </a:lnTo>
                <a:lnTo>
                  <a:pt x="5439846" y="1318840"/>
                </a:lnTo>
                <a:lnTo>
                  <a:pt x="5456569" y="1331101"/>
                </a:lnTo>
                <a:lnTo>
                  <a:pt x="5464149" y="1320716"/>
                </a:lnTo>
                <a:close/>
              </a:path>
              <a:path w="7648194" h="1466971">
                <a:moveTo>
                  <a:pt x="5416295" y="1272661"/>
                </a:moveTo>
                <a:lnTo>
                  <a:pt x="5415533" y="1268851"/>
                </a:lnTo>
                <a:lnTo>
                  <a:pt x="5414771" y="1266565"/>
                </a:lnTo>
                <a:lnTo>
                  <a:pt x="5411724" y="1265041"/>
                </a:lnTo>
                <a:lnTo>
                  <a:pt x="5404104" y="1268089"/>
                </a:lnTo>
                <a:lnTo>
                  <a:pt x="5403342" y="1271137"/>
                </a:lnTo>
                <a:lnTo>
                  <a:pt x="5404104" y="1274947"/>
                </a:lnTo>
                <a:lnTo>
                  <a:pt x="5416295" y="1272661"/>
                </a:lnTo>
                <a:close/>
              </a:path>
              <a:path w="7648194" h="1466971">
                <a:moveTo>
                  <a:pt x="5396494" y="1326597"/>
                </a:moveTo>
                <a:lnTo>
                  <a:pt x="5313426" y="1315333"/>
                </a:lnTo>
                <a:lnTo>
                  <a:pt x="5228844" y="1311523"/>
                </a:lnTo>
                <a:lnTo>
                  <a:pt x="5223510" y="1304665"/>
                </a:lnTo>
                <a:lnTo>
                  <a:pt x="5229679" y="1305397"/>
                </a:lnTo>
                <a:lnTo>
                  <a:pt x="5233416" y="1277995"/>
                </a:lnTo>
                <a:lnTo>
                  <a:pt x="5233416" y="1274947"/>
                </a:lnTo>
                <a:lnTo>
                  <a:pt x="5220462" y="1275709"/>
                </a:lnTo>
                <a:lnTo>
                  <a:pt x="5229606" y="1282567"/>
                </a:lnTo>
                <a:lnTo>
                  <a:pt x="5218769" y="1288405"/>
                </a:lnTo>
                <a:lnTo>
                  <a:pt x="5215890" y="1309999"/>
                </a:lnTo>
                <a:lnTo>
                  <a:pt x="5215890" y="1313047"/>
                </a:lnTo>
                <a:lnTo>
                  <a:pt x="5218176" y="1316095"/>
                </a:lnTo>
                <a:lnTo>
                  <a:pt x="5221224" y="1316857"/>
                </a:lnTo>
                <a:lnTo>
                  <a:pt x="5395721" y="1332859"/>
                </a:lnTo>
                <a:lnTo>
                  <a:pt x="5396494" y="1326597"/>
                </a:lnTo>
                <a:close/>
              </a:path>
              <a:path w="7648194" h="1466971">
                <a:moveTo>
                  <a:pt x="5407914" y="1337431"/>
                </a:moveTo>
                <a:lnTo>
                  <a:pt x="5408676" y="1334383"/>
                </a:lnTo>
                <a:lnTo>
                  <a:pt x="5401056" y="1339717"/>
                </a:lnTo>
                <a:lnTo>
                  <a:pt x="5404866" y="1339717"/>
                </a:lnTo>
                <a:lnTo>
                  <a:pt x="5407914" y="1337431"/>
                </a:lnTo>
                <a:close/>
              </a:path>
              <a:path w="7648194" h="1466971">
                <a:moveTo>
                  <a:pt x="5229679" y="1305397"/>
                </a:moveTo>
                <a:lnTo>
                  <a:pt x="5223510" y="1304665"/>
                </a:lnTo>
                <a:lnTo>
                  <a:pt x="5228844" y="1311523"/>
                </a:lnTo>
                <a:lnTo>
                  <a:pt x="5313426" y="1315333"/>
                </a:lnTo>
                <a:lnTo>
                  <a:pt x="5229679" y="1305397"/>
                </a:lnTo>
                <a:close/>
              </a:path>
              <a:path w="7648194" h="1466971">
                <a:moveTo>
                  <a:pt x="5217146" y="1289279"/>
                </a:moveTo>
                <a:lnTo>
                  <a:pt x="5218769" y="1288405"/>
                </a:lnTo>
                <a:lnTo>
                  <a:pt x="5229606" y="1282567"/>
                </a:lnTo>
                <a:lnTo>
                  <a:pt x="5220462" y="1275709"/>
                </a:lnTo>
                <a:lnTo>
                  <a:pt x="5211343" y="1277557"/>
                </a:lnTo>
                <a:lnTo>
                  <a:pt x="5198083" y="1283066"/>
                </a:lnTo>
                <a:lnTo>
                  <a:pt x="5183855" y="1287689"/>
                </a:lnTo>
                <a:lnTo>
                  <a:pt x="5168783" y="1291451"/>
                </a:lnTo>
                <a:lnTo>
                  <a:pt x="5217146" y="1289279"/>
                </a:lnTo>
                <a:close/>
              </a:path>
              <a:path w="7648194" h="1466971">
                <a:moveTo>
                  <a:pt x="5122174" y="1310585"/>
                </a:moveTo>
                <a:lnTo>
                  <a:pt x="5139734" y="1309167"/>
                </a:lnTo>
                <a:lnTo>
                  <a:pt x="5156781" y="1306930"/>
                </a:lnTo>
                <a:lnTo>
                  <a:pt x="5173181" y="1303847"/>
                </a:lnTo>
                <a:lnTo>
                  <a:pt x="5188799" y="1299894"/>
                </a:lnTo>
                <a:lnTo>
                  <a:pt x="5102564" y="1298372"/>
                </a:lnTo>
                <a:lnTo>
                  <a:pt x="4996275" y="1299658"/>
                </a:lnTo>
                <a:lnTo>
                  <a:pt x="5013634" y="1303278"/>
                </a:lnTo>
                <a:lnTo>
                  <a:pt x="5031428" y="1306254"/>
                </a:lnTo>
                <a:lnTo>
                  <a:pt x="5049520" y="1308559"/>
                </a:lnTo>
                <a:lnTo>
                  <a:pt x="5067776" y="1310170"/>
                </a:lnTo>
                <a:lnTo>
                  <a:pt x="5086060" y="1311062"/>
                </a:lnTo>
                <a:lnTo>
                  <a:pt x="5104238" y="1311208"/>
                </a:lnTo>
                <a:lnTo>
                  <a:pt x="5122174" y="1310585"/>
                </a:lnTo>
                <a:close/>
              </a:path>
              <a:path w="7648194" h="1466971">
                <a:moveTo>
                  <a:pt x="5203499" y="1295047"/>
                </a:moveTo>
                <a:lnTo>
                  <a:pt x="5168783" y="1291451"/>
                </a:lnTo>
                <a:lnTo>
                  <a:pt x="5152994" y="1294376"/>
                </a:lnTo>
                <a:lnTo>
                  <a:pt x="5136610" y="1296488"/>
                </a:lnTo>
                <a:lnTo>
                  <a:pt x="5119759" y="1297812"/>
                </a:lnTo>
                <a:lnTo>
                  <a:pt x="5102564" y="1298372"/>
                </a:lnTo>
                <a:lnTo>
                  <a:pt x="5188799" y="1299894"/>
                </a:lnTo>
                <a:lnTo>
                  <a:pt x="5203499" y="1295047"/>
                </a:lnTo>
                <a:close/>
              </a:path>
              <a:path w="7648194" h="1466971">
                <a:moveTo>
                  <a:pt x="5220462" y="1275709"/>
                </a:moveTo>
                <a:lnTo>
                  <a:pt x="5233416" y="1274947"/>
                </a:lnTo>
                <a:lnTo>
                  <a:pt x="5231892" y="1272661"/>
                </a:lnTo>
                <a:lnTo>
                  <a:pt x="5228082" y="1270375"/>
                </a:lnTo>
                <a:lnTo>
                  <a:pt x="5223510" y="1271137"/>
                </a:lnTo>
                <a:lnTo>
                  <a:pt x="5211343" y="1277557"/>
                </a:lnTo>
                <a:lnTo>
                  <a:pt x="5220462" y="1275709"/>
                </a:lnTo>
                <a:close/>
              </a:path>
              <a:path w="7648194" h="1466971">
                <a:moveTo>
                  <a:pt x="5102564" y="1298372"/>
                </a:moveTo>
                <a:lnTo>
                  <a:pt x="5085150" y="1298192"/>
                </a:lnTo>
                <a:lnTo>
                  <a:pt x="5067642" y="1297297"/>
                </a:lnTo>
                <a:lnTo>
                  <a:pt x="5050166" y="1295712"/>
                </a:lnTo>
                <a:lnTo>
                  <a:pt x="4979485" y="1295419"/>
                </a:lnTo>
                <a:lnTo>
                  <a:pt x="4996275" y="1299658"/>
                </a:lnTo>
                <a:lnTo>
                  <a:pt x="5102564" y="1298372"/>
                </a:lnTo>
                <a:close/>
              </a:path>
              <a:path w="7648194" h="1466971">
                <a:moveTo>
                  <a:pt x="5032846" y="1293459"/>
                </a:moveTo>
                <a:lnTo>
                  <a:pt x="5015807" y="1290565"/>
                </a:lnTo>
                <a:lnTo>
                  <a:pt x="4963399" y="1290584"/>
                </a:lnTo>
                <a:lnTo>
                  <a:pt x="4979485" y="1295419"/>
                </a:lnTo>
                <a:lnTo>
                  <a:pt x="5050166" y="1295712"/>
                </a:lnTo>
                <a:lnTo>
                  <a:pt x="5032846" y="1293459"/>
                </a:lnTo>
                <a:close/>
              </a:path>
              <a:path w="7648194" h="1466971">
                <a:moveTo>
                  <a:pt x="5015807" y="1290565"/>
                </a:moveTo>
                <a:lnTo>
                  <a:pt x="4999174" y="1287053"/>
                </a:lnTo>
                <a:lnTo>
                  <a:pt x="4983072" y="1282947"/>
                </a:lnTo>
                <a:lnTo>
                  <a:pt x="4967626" y="1278273"/>
                </a:lnTo>
                <a:lnTo>
                  <a:pt x="4933882" y="1279233"/>
                </a:lnTo>
                <a:lnTo>
                  <a:pt x="4948153" y="1285181"/>
                </a:lnTo>
                <a:lnTo>
                  <a:pt x="4963399" y="1290584"/>
                </a:lnTo>
                <a:lnTo>
                  <a:pt x="5015807" y="1290565"/>
                </a:lnTo>
                <a:close/>
              </a:path>
              <a:path w="7648194" h="1466971">
                <a:moveTo>
                  <a:pt x="4967626" y="1278273"/>
                </a:moveTo>
                <a:lnTo>
                  <a:pt x="4952961" y="1273054"/>
                </a:lnTo>
                <a:lnTo>
                  <a:pt x="4920720" y="1272765"/>
                </a:lnTo>
                <a:lnTo>
                  <a:pt x="4933882" y="1279233"/>
                </a:lnTo>
                <a:lnTo>
                  <a:pt x="4967626" y="1278273"/>
                </a:lnTo>
                <a:close/>
              </a:path>
              <a:path w="7648194" h="1466971">
                <a:moveTo>
                  <a:pt x="4914900" y="1254373"/>
                </a:moveTo>
                <a:lnTo>
                  <a:pt x="4913376" y="1252849"/>
                </a:lnTo>
                <a:lnTo>
                  <a:pt x="4910328" y="1253611"/>
                </a:lnTo>
                <a:lnTo>
                  <a:pt x="4906518" y="1255897"/>
                </a:lnTo>
                <a:lnTo>
                  <a:pt x="4914900" y="1254373"/>
                </a:lnTo>
                <a:close/>
              </a:path>
              <a:path w="7648194" h="1466971">
                <a:moveTo>
                  <a:pt x="3989750" y="1305259"/>
                </a:moveTo>
                <a:lnTo>
                  <a:pt x="4004622" y="1302984"/>
                </a:lnTo>
                <a:lnTo>
                  <a:pt x="4019525" y="1300773"/>
                </a:lnTo>
                <a:lnTo>
                  <a:pt x="4034457" y="1298629"/>
                </a:lnTo>
                <a:lnTo>
                  <a:pt x="4049413" y="1296550"/>
                </a:lnTo>
                <a:lnTo>
                  <a:pt x="3966522" y="1296338"/>
                </a:lnTo>
                <a:lnTo>
                  <a:pt x="3957828" y="1297807"/>
                </a:lnTo>
                <a:lnTo>
                  <a:pt x="3952493" y="1303141"/>
                </a:lnTo>
                <a:lnTo>
                  <a:pt x="3953255" y="1306951"/>
                </a:lnTo>
                <a:lnTo>
                  <a:pt x="3989750" y="1305259"/>
                </a:lnTo>
                <a:close/>
              </a:path>
              <a:path w="7648194" h="1466971">
                <a:moveTo>
                  <a:pt x="4064391" y="1294539"/>
                </a:moveTo>
                <a:lnTo>
                  <a:pt x="4079388" y="1292597"/>
                </a:lnTo>
                <a:lnTo>
                  <a:pt x="4094399" y="1290723"/>
                </a:lnTo>
                <a:lnTo>
                  <a:pt x="3987410" y="1292893"/>
                </a:lnTo>
                <a:lnTo>
                  <a:pt x="3972589" y="1295314"/>
                </a:lnTo>
                <a:lnTo>
                  <a:pt x="3966522" y="1296338"/>
                </a:lnTo>
                <a:lnTo>
                  <a:pt x="4049413" y="1296550"/>
                </a:lnTo>
                <a:lnTo>
                  <a:pt x="4064391" y="1294539"/>
                </a:lnTo>
                <a:close/>
              </a:path>
              <a:path w="7648194" h="1466971">
                <a:moveTo>
                  <a:pt x="4094399" y="1290723"/>
                </a:moveTo>
                <a:lnTo>
                  <a:pt x="4109423" y="1288920"/>
                </a:lnTo>
                <a:lnTo>
                  <a:pt x="4124454" y="1287188"/>
                </a:lnTo>
                <a:lnTo>
                  <a:pt x="4139491" y="1285528"/>
                </a:lnTo>
                <a:lnTo>
                  <a:pt x="4154530" y="1283941"/>
                </a:lnTo>
                <a:lnTo>
                  <a:pt x="4169568" y="1282427"/>
                </a:lnTo>
                <a:lnTo>
                  <a:pt x="4047185" y="1283942"/>
                </a:lnTo>
                <a:lnTo>
                  <a:pt x="4032179" y="1286069"/>
                </a:lnTo>
                <a:lnTo>
                  <a:pt x="4017211" y="1288270"/>
                </a:lnTo>
                <a:lnTo>
                  <a:pt x="4002286" y="1290545"/>
                </a:lnTo>
                <a:lnTo>
                  <a:pt x="3987410" y="1292893"/>
                </a:lnTo>
                <a:lnTo>
                  <a:pt x="4094399" y="1290723"/>
                </a:lnTo>
                <a:close/>
              </a:path>
              <a:path w="7648194" h="1466971">
                <a:moveTo>
                  <a:pt x="4169568" y="1282427"/>
                </a:moveTo>
                <a:lnTo>
                  <a:pt x="4184600" y="1280988"/>
                </a:lnTo>
                <a:lnTo>
                  <a:pt x="4199625" y="1279625"/>
                </a:lnTo>
                <a:lnTo>
                  <a:pt x="4214639" y="1278338"/>
                </a:lnTo>
                <a:lnTo>
                  <a:pt x="4077286" y="1279908"/>
                </a:lnTo>
                <a:lnTo>
                  <a:pt x="4062222" y="1281888"/>
                </a:lnTo>
                <a:lnTo>
                  <a:pt x="4047185" y="1283942"/>
                </a:lnTo>
                <a:lnTo>
                  <a:pt x="4169568" y="1282427"/>
                </a:lnTo>
                <a:close/>
              </a:path>
              <a:path w="7648194" h="1466971">
                <a:moveTo>
                  <a:pt x="4214639" y="1278338"/>
                </a:moveTo>
                <a:lnTo>
                  <a:pt x="4229638" y="1277129"/>
                </a:lnTo>
                <a:lnTo>
                  <a:pt x="4107470" y="1276171"/>
                </a:lnTo>
                <a:lnTo>
                  <a:pt x="4092370" y="1278002"/>
                </a:lnTo>
                <a:lnTo>
                  <a:pt x="4077286" y="1279908"/>
                </a:lnTo>
                <a:lnTo>
                  <a:pt x="4214639" y="1278338"/>
                </a:lnTo>
                <a:close/>
              </a:path>
              <a:path w="7648194" h="1466971">
                <a:moveTo>
                  <a:pt x="3974913" y="1307597"/>
                </a:moveTo>
                <a:lnTo>
                  <a:pt x="3989750" y="1305259"/>
                </a:lnTo>
                <a:lnTo>
                  <a:pt x="3953255" y="1306951"/>
                </a:lnTo>
                <a:lnTo>
                  <a:pt x="3956304" y="1309999"/>
                </a:lnTo>
                <a:lnTo>
                  <a:pt x="3960114" y="1309999"/>
                </a:lnTo>
                <a:lnTo>
                  <a:pt x="3974913" y="1307597"/>
                </a:lnTo>
                <a:close/>
              </a:path>
              <a:path w="7648194" h="1466971">
                <a:moveTo>
                  <a:pt x="3957828" y="1297807"/>
                </a:moveTo>
                <a:lnTo>
                  <a:pt x="3966522" y="1296338"/>
                </a:lnTo>
                <a:lnTo>
                  <a:pt x="3975968" y="1223131"/>
                </a:lnTo>
                <a:lnTo>
                  <a:pt x="3962817" y="1223131"/>
                </a:lnTo>
                <a:lnTo>
                  <a:pt x="3952493" y="1303141"/>
                </a:lnTo>
                <a:lnTo>
                  <a:pt x="3957828" y="1297807"/>
                </a:lnTo>
                <a:close/>
              </a:path>
              <a:path w="7648194" h="1466971">
                <a:moveTo>
                  <a:pt x="6741654" y="1223131"/>
                </a:moveTo>
                <a:lnTo>
                  <a:pt x="6734921" y="1223131"/>
                </a:lnTo>
                <a:lnTo>
                  <a:pt x="6717792" y="1354195"/>
                </a:lnTo>
                <a:lnTo>
                  <a:pt x="6724864" y="1354195"/>
                </a:lnTo>
                <a:lnTo>
                  <a:pt x="6741654" y="1223131"/>
                </a:lnTo>
                <a:close/>
              </a:path>
              <a:path w="7648194" h="1466971">
                <a:moveTo>
                  <a:pt x="6834377" y="1359529"/>
                </a:moveTo>
                <a:lnTo>
                  <a:pt x="6828282" y="1365625"/>
                </a:lnTo>
                <a:lnTo>
                  <a:pt x="6821423" y="1358005"/>
                </a:lnTo>
                <a:lnTo>
                  <a:pt x="6834377" y="1355719"/>
                </a:lnTo>
                <a:lnTo>
                  <a:pt x="6831330" y="1353433"/>
                </a:lnTo>
                <a:lnTo>
                  <a:pt x="6772656" y="1354195"/>
                </a:lnTo>
                <a:lnTo>
                  <a:pt x="6723888" y="1361815"/>
                </a:lnTo>
                <a:lnTo>
                  <a:pt x="6820467" y="1365839"/>
                </a:lnTo>
                <a:lnTo>
                  <a:pt x="6821423" y="1459351"/>
                </a:lnTo>
                <a:lnTo>
                  <a:pt x="6834377" y="1359529"/>
                </a:lnTo>
                <a:close/>
              </a:path>
              <a:path w="7648194" h="1466971">
                <a:moveTo>
                  <a:pt x="6417285" y="1445516"/>
                </a:moveTo>
                <a:lnTo>
                  <a:pt x="6402420" y="1444524"/>
                </a:lnTo>
                <a:lnTo>
                  <a:pt x="6396227" y="1444111"/>
                </a:lnTo>
                <a:lnTo>
                  <a:pt x="6396990" y="1366387"/>
                </a:lnTo>
                <a:lnTo>
                  <a:pt x="6390894" y="1360291"/>
                </a:lnTo>
                <a:lnTo>
                  <a:pt x="6403847" y="1357243"/>
                </a:lnTo>
                <a:lnTo>
                  <a:pt x="6400799" y="1354195"/>
                </a:lnTo>
                <a:lnTo>
                  <a:pt x="6397751" y="1353433"/>
                </a:lnTo>
                <a:lnTo>
                  <a:pt x="6332982" y="1348861"/>
                </a:lnTo>
                <a:lnTo>
                  <a:pt x="6329934" y="1348861"/>
                </a:lnTo>
                <a:lnTo>
                  <a:pt x="6326886" y="1351147"/>
                </a:lnTo>
                <a:lnTo>
                  <a:pt x="6326123" y="1354195"/>
                </a:lnTo>
                <a:lnTo>
                  <a:pt x="6339077" y="1357243"/>
                </a:lnTo>
                <a:lnTo>
                  <a:pt x="6337835" y="1362211"/>
                </a:lnTo>
                <a:lnTo>
                  <a:pt x="6390798" y="1365950"/>
                </a:lnTo>
                <a:lnTo>
                  <a:pt x="6389370" y="1450207"/>
                </a:lnTo>
                <a:lnTo>
                  <a:pt x="6402323" y="1450207"/>
                </a:lnTo>
                <a:lnTo>
                  <a:pt x="6417285" y="1445516"/>
                </a:lnTo>
                <a:close/>
              </a:path>
              <a:path w="7648194" h="1466971">
                <a:moveTo>
                  <a:pt x="6403847" y="1360291"/>
                </a:moveTo>
                <a:lnTo>
                  <a:pt x="6403847" y="1357243"/>
                </a:lnTo>
                <a:lnTo>
                  <a:pt x="6390894" y="1360291"/>
                </a:lnTo>
                <a:lnTo>
                  <a:pt x="6396990" y="1366387"/>
                </a:lnTo>
                <a:lnTo>
                  <a:pt x="6396227" y="1444111"/>
                </a:lnTo>
                <a:lnTo>
                  <a:pt x="6402420" y="1444524"/>
                </a:lnTo>
                <a:lnTo>
                  <a:pt x="6403847" y="1360291"/>
                </a:lnTo>
                <a:close/>
              </a:path>
              <a:path w="7648194" h="1466971">
                <a:moveTo>
                  <a:pt x="6522119" y="1450849"/>
                </a:moveTo>
                <a:lnTo>
                  <a:pt x="6501199" y="1450002"/>
                </a:lnTo>
                <a:lnTo>
                  <a:pt x="6480260" y="1449046"/>
                </a:lnTo>
                <a:lnTo>
                  <a:pt x="6459297" y="1447982"/>
                </a:lnTo>
                <a:lnTo>
                  <a:pt x="6438307" y="1446805"/>
                </a:lnTo>
                <a:lnTo>
                  <a:pt x="6417285" y="1445516"/>
                </a:lnTo>
                <a:lnTo>
                  <a:pt x="6402323" y="1450207"/>
                </a:lnTo>
                <a:lnTo>
                  <a:pt x="6389370" y="1450207"/>
                </a:lnTo>
                <a:lnTo>
                  <a:pt x="6389370" y="1454017"/>
                </a:lnTo>
                <a:lnTo>
                  <a:pt x="6522119" y="1450849"/>
                </a:lnTo>
                <a:close/>
              </a:path>
              <a:path w="7648194" h="1466971">
                <a:moveTo>
                  <a:pt x="6820467" y="1365839"/>
                </a:moveTo>
                <a:lnTo>
                  <a:pt x="6809869" y="1452611"/>
                </a:lnTo>
                <a:lnTo>
                  <a:pt x="6794237" y="1452950"/>
                </a:lnTo>
                <a:lnTo>
                  <a:pt x="6773186" y="1453327"/>
                </a:lnTo>
                <a:lnTo>
                  <a:pt x="6809232" y="1457827"/>
                </a:lnTo>
                <a:lnTo>
                  <a:pt x="6815327" y="1452493"/>
                </a:lnTo>
                <a:lnTo>
                  <a:pt x="6821423" y="1459351"/>
                </a:lnTo>
                <a:lnTo>
                  <a:pt x="6820467" y="1365839"/>
                </a:lnTo>
                <a:close/>
              </a:path>
              <a:path w="7648194" h="1466971">
                <a:moveTo>
                  <a:pt x="6731044" y="1466780"/>
                </a:moveTo>
                <a:lnTo>
                  <a:pt x="6752066" y="1466571"/>
                </a:lnTo>
                <a:lnTo>
                  <a:pt x="6773118" y="1466278"/>
                </a:lnTo>
                <a:lnTo>
                  <a:pt x="6794204" y="1465903"/>
                </a:lnTo>
                <a:lnTo>
                  <a:pt x="6815327" y="1465447"/>
                </a:lnTo>
                <a:lnTo>
                  <a:pt x="6818375" y="1465447"/>
                </a:lnTo>
                <a:lnTo>
                  <a:pt x="6521576" y="1463801"/>
                </a:lnTo>
                <a:lnTo>
                  <a:pt x="6542521" y="1464542"/>
                </a:lnTo>
                <a:lnTo>
                  <a:pt x="6563456" y="1465180"/>
                </a:lnTo>
                <a:lnTo>
                  <a:pt x="6584385" y="1465716"/>
                </a:lnTo>
                <a:lnTo>
                  <a:pt x="6605311" y="1466152"/>
                </a:lnTo>
                <a:lnTo>
                  <a:pt x="6626239" y="1466490"/>
                </a:lnTo>
                <a:lnTo>
                  <a:pt x="6647172" y="1466732"/>
                </a:lnTo>
                <a:lnTo>
                  <a:pt x="6668116" y="1466880"/>
                </a:lnTo>
                <a:lnTo>
                  <a:pt x="6689073" y="1466936"/>
                </a:lnTo>
                <a:lnTo>
                  <a:pt x="6731044" y="1466780"/>
                </a:lnTo>
                <a:close/>
              </a:path>
              <a:path w="7648194" h="1466971">
                <a:moveTo>
                  <a:pt x="6821423" y="1462399"/>
                </a:moveTo>
                <a:lnTo>
                  <a:pt x="6458639" y="1460935"/>
                </a:lnTo>
                <a:lnTo>
                  <a:pt x="6479639" y="1461999"/>
                </a:lnTo>
                <a:lnTo>
                  <a:pt x="6500617" y="1462954"/>
                </a:lnTo>
                <a:lnTo>
                  <a:pt x="6521576" y="1463801"/>
                </a:lnTo>
                <a:lnTo>
                  <a:pt x="6818375" y="1465447"/>
                </a:lnTo>
                <a:lnTo>
                  <a:pt x="6821423" y="1462399"/>
                </a:lnTo>
                <a:close/>
              </a:path>
              <a:path w="7648194" h="1466971">
                <a:moveTo>
                  <a:pt x="6821423" y="1459351"/>
                </a:moveTo>
                <a:lnTo>
                  <a:pt x="6809232" y="1457827"/>
                </a:lnTo>
                <a:lnTo>
                  <a:pt x="6391656" y="1456303"/>
                </a:lnTo>
                <a:lnTo>
                  <a:pt x="6395466" y="1457065"/>
                </a:lnTo>
                <a:lnTo>
                  <a:pt x="6416556" y="1458470"/>
                </a:lnTo>
                <a:lnTo>
                  <a:pt x="6437613" y="1459759"/>
                </a:lnTo>
                <a:lnTo>
                  <a:pt x="6458639" y="1460935"/>
                </a:lnTo>
                <a:lnTo>
                  <a:pt x="6821423" y="1462399"/>
                </a:lnTo>
                <a:lnTo>
                  <a:pt x="6821423" y="1459351"/>
                </a:lnTo>
                <a:close/>
              </a:path>
              <a:path w="7648194" h="1466971">
                <a:moveTo>
                  <a:pt x="6834377" y="1359529"/>
                </a:moveTo>
                <a:lnTo>
                  <a:pt x="6834377" y="1355719"/>
                </a:lnTo>
                <a:lnTo>
                  <a:pt x="6821423" y="1358005"/>
                </a:lnTo>
                <a:lnTo>
                  <a:pt x="6828282" y="1365625"/>
                </a:lnTo>
                <a:lnTo>
                  <a:pt x="6834377" y="1359529"/>
                </a:lnTo>
                <a:close/>
              </a:path>
              <a:path w="7648194" h="1466971">
                <a:moveTo>
                  <a:pt x="6689292" y="1453988"/>
                </a:moveTo>
                <a:lnTo>
                  <a:pt x="6668375" y="1453932"/>
                </a:lnTo>
                <a:lnTo>
                  <a:pt x="6647472" y="1453784"/>
                </a:lnTo>
                <a:lnTo>
                  <a:pt x="6626579" y="1453541"/>
                </a:lnTo>
                <a:lnTo>
                  <a:pt x="6605692" y="1453203"/>
                </a:lnTo>
                <a:lnTo>
                  <a:pt x="6584806" y="1452766"/>
                </a:lnTo>
                <a:lnTo>
                  <a:pt x="6563919" y="1452230"/>
                </a:lnTo>
                <a:lnTo>
                  <a:pt x="6543024" y="1451591"/>
                </a:lnTo>
                <a:lnTo>
                  <a:pt x="6522119" y="1450849"/>
                </a:lnTo>
                <a:lnTo>
                  <a:pt x="6389370" y="1454017"/>
                </a:lnTo>
                <a:lnTo>
                  <a:pt x="6391656" y="1456303"/>
                </a:lnTo>
                <a:lnTo>
                  <a:pt x="6809232" y="1457827"/>
                </a:lnTo>
                <a:lnTo>
                  <a:pt x="6689292" y="1453988"/>
                </a:lnTo>
                <a:close/>
              </a:path>
              <a:path w="7648194" h="1466971">
                <a:moveTo>
                  <a:pt x="6773186" y="1453327"/>
                </a:moveTo>
                <a:lnTo>
                  <a:pt x="6752171" y="1453621"/>
                </a:lnTo>
                <a:lnTo>
                  <a:pt x="6731186" y="1453830"/>
                </a:lnTo>
                <a:lnTo>
                  <a:pt x="6689292" y="1453988"/>
                </a:lnTo>
                <a:lnTo>
                  <a:pt x="6809232" y="1457827"/>
                </a:lnTo>
                <a:lnTo>
                  <a:pt x="6773186" y="1453327"/>
                </a:lnTo>
                <a:close/>
              </a:path>
              <a:path w="7648194" h="1466971">
                <a:moveTo>
                  <a:pt x="6820467" y="1365839"/>
                </a:moveTo>
                <a:lnTo>
                  <a:pt x="6723888" y="1361815"/>
                </a:lnTo>
                <a:lnTo>
                  <a:pt x="6710934" y="1361815"/>
                </a:lnTo>
                <a:lnTo>
                  <a:pt x="6713982" y="1366387"/>
                </a:lnTo>
                <a:lnTo>
                  <a:pt x="6717792" y="1367149"/>
                </a:lnTo>
                <a:lnTo>
                  <a:pt x="6772656" y="1367149"/>
                </a:lnTo>
                <a:lnTo>
                  <a:pt x="6820467" y="1365839"/>
                </a:lnTo>
                <a:close/>
              </a:path>
              <a:path w="7648194" h="1466971">
                <a:moveTo>
                  <a:pt x="6310884" y="1438015"/>
                </a:moveTo>
                <a:lnTo>
                  <a:pt x="6337835" y="1362211"/>
                </a:lnTo>
                <a:lnTo>
                  <a:pt x="6339077" y="1357243"/>
                </a:lnTo>
                <a:lnTo>
                  <a:pt x="6332220" y="1361815"/>
                </a:lnTo>
                <a:lnTo>
                  <a:pt x="6305303" y="1437476"/>
                </a:lnTo>
                <a:lnTo>
                  <a:pt x="6304025" y="1442587"/>
                </a:lnTo>
                <a:lnTo>
                  <a:pt x="6223288" y="1443006"/>
                </a:lnTo>
                <a:lnTo>
                  <a:pt x="6237724" y="1444357"/>
                </a:lnTo>
                <a:lnTo>
                  <a:pt x="6316980" y="1445635"/>
                </a:lnTo>
                <a:lnTo>
                  <a:pt x="6310884" y="1438015"/>
                </a:lnTo>
                <a:close/>
              </a:path>
              <a:path w="7648194" h="1466971">
                <a:moveTo>
                  <a:pt x="6065277" y="1414231"/>
                </a:moveTo>
                <a:lnTo>
                  <a:pt x="6050869" y="1412570"/>
                </a:lnTo>
                <a:lnTo>
                  <a:pt x="6028182" y="1413631"/>
                </a:lnTo>
                <a:lnTo>
                  <a:pt x="6022086" y="1409059"/>
                </a:lnTo>
                <a:lnTo>
                  <a:pt x="6027106" y="1409683"/>
                </a:lnTo>
                <a:lnTo>
                  <a:pt x="5976282" y="1223131"/>
                </a:lnTo>
                <a:lnTo>
                  <a:pt x="5962291" y="1223131"/>
                </a:lnTo>
                <a:lnTo>
                  <a:pt x="6015227" y="1417441"/>
                </a:lnTo>
                <a:lnTo>
                  <a:pt x="6065277" y="1414231"/>
                </a:lnTo>
                <a:close/>
              </a:path>
              <a:path w="7648194" h="1466971">
                <a:moveTo>
                  <a:pt x="6050869" y="1412570"/>
                </a:moveTo>
                <a:lnTo>
                  <a:pt x="6036471" y="1410847"/>
                </a:lnTo>
                <a:lnTo>
                  <a:pt x="6027106" y="1409683"/>
                </a:lnTo>
                <a:lnTo>
                  <a:pt x="6022086" y="1409059"/>
                </a:lnTo>
                <a:lnTo>
                  <a:pt x="6028182" y="1413631"/>
                </a:lnTo>
                <a:lnTo>
                  <a:pt x="6050869" y="1412570"/>
                </a:lnTo>
                <a:close/>
              </a:path>
              <a:path w="7648194" h="1466971">
                <a:moveTo>
                  <a:pt x="6316218" y="1448683"/>
                </a:moveTo>
                <a:lnTo>
                  <a:pt x="6266633" y="1447025"/>
                </a:lnTo>
                <a:lnTo>
                  <a:pt x="6281111" y="1448346"/>
                </a:lnTo>
                <a:lnTo>
                  <a:pt x="6295606" y="1449660"/>
                </a:lnTo>
                <a:lnTo>
                  <a:pt x="6310121" y="1450969"/>
                </a:lnTo>
                <a:lnTo>
                  <a:pt x="6313170" y="1450969"/>
                </a:lnTo>
                <a:lnTo>
                  <a:pt x="6316218" y="1448683"/>
                </a:lnTo>
                <a:close/>
              </a:path>
              <a:path w="7648194" h="1466971">
                <a:moveTo>
                  <a:pt x="6316980" y="1445635"/>
                </a:moveTo>
                <a:lnTo>
                  <a:pt x="6237724" y="1444357"/>
                </a:lnTo>
                <a:lnTo>
                  <a:pt x="6252172" y="1445696"/>
                </a:lnTo>
                <a:lnTo>
                  <a:pt x="6266633" y="1447025"/>
                </a:lnTo>
                <a:lnTo>
                  <a:pt x="6316218" y="1448683"/>
                </a:lnTo>
                <a:lnTo>
                  <a:pt x="6316980" y="1445635"/>
                </a:lnTo>
                <a:close/>
              </a:path>
              <a:path w="7648194" h="1466971">
                <a:moveTo>
                  <a:pt x="6332220" y="1361815"/>
                </a:moveTo>
                <a:lnTo>
                  <a:pt x="6339077" y="1357243"/>
                </a:lnTo>
                <a:lnTo>
                  <a:pt x="6326123" y="1354195"/>
                </a:lnTo>
                <a:lnTo>
                  <a:pt x="6305303" y="1437476"/>
                </a:lnTo>
                <a:lnTo>
                  <a:pt x="6332220" y="1361815"/>
                </a:lnTo>
                <a:close/>
              </a:path>
              <a:path w="7648194" h="1466971">
                <a:moveTo>
                  <a:pt x="6304025" y="1442587"/>
                </a:moveTo>
                <a:lnTo>
                  <a:pt x="6305303" y="1437476"/>
                </a:lnTo>
                <a:lnTo>
                  <a:pt x="6180031" y="1438870"/>
                </a:lnTo>
                <a:lnTo>
                  <a:pt x="6194443" y="1440264"/>
                </a:lnTo>
                <a:lnTo>
                  <a:pt x="6208861" y="1441643"/>
                </a:lnTo>
                <a:lnTo>
                  <a:pt x="6223288" y="1443006"/>
                </a:lnTo>
                <a:lnTo>
                  <a:pt x="6304025" y="1442587"/>
                </a:lnTo>
                <a:close/>
              </a:path>
              <a:path w="7648194" h="1466971">
                <a:moveTo>
                  <a:pt x="6305303" y="1437476"/>
                </a:moveTo>
                <a:lnTo>
                  <a:pt x="6296451" y="1436621"/>
                </a:lnTo>
                <a:lnTo>
                  <a:pt x="6282011" y="1435252"/>
                </a:lnTo>
                <a:lnTo>
                  <a:pt x="6267565" y="1433902"/>
                </a:lnTo>
                <a:lnTo>
                  <a:pt x="6253114" y="1432566"/>
                </a:lnTo>
                <a:lnTo>
                  <a:pt x="6238659" y="1431240"/>
                </a:lnTo>
                <a:lnTo>
                  <a:pt x="6224201" y="1429919"/>
                </a:lnTo>
                <a:lnTo>
                  <a:pt x="6209741" y="1428596"/>
                </a:lnTo>
                <a:lnTo>
                  <a:pt x="6093571" y="1430075"/>
                </a:lnTo>
                <a:lnTo>
                  <a:pt x="6107989" y="1431600"/>
                </a:lnTo>
                <a:lnTo>
                  <a:pt x="6122401" y="1433099"/>
                </a:lnTo>
                <a:lnTo>
                  <a:pt x="6136810" y="1434574"/>
                </a:lnTo>
                <a:lnTo>
                  <a:pt x="6151216" y="1436026"/>
                </a:lnTo>
                <a:lnTo>
                  <a:pt x="6165622" y="1437458"/>
                </a:lnTo>
                <a:lnTo>
                  <a:pt x="6180031" y="1438870"/>
                </a:lnTo>
                <a:lnTo>
                  <a:pt x="6305303" y="1437476"/>
                </a:lnTo>
                <a:close/>
              </a:path>
              <a:path w="7648194" h="1466971">
                <a:moveTo>
                  <a:pt x="6209741" y="1428596"/>
                </a:moveTo>
                <a:lnTo>
                  <a:pt x="6195280" y="1427268"/>
                </a:lnTo>
                <a:lnTo>
                  <a:pt x="6180820" y="1425930"/>
                </a:lnTo>
                <a:lnTo>
                  <a:pt x="6166361" y="1424575"/>
                </a:lnTo>
                <a:lnTo>
                  <a:pt x="6151904" y="1423200"/>
                </a:lnTo>
                <a:lnTo>
                  <a:pt x="6137451" y="1421799"/>
                </a:lnTo>
                <a:lnTo>
                  <a:pt x="6123003" y="1420367"/>
                </a:lnTo>
                <a:lnTo>
                  <a:pt x="6108560" y="1418900"/>
                </a:lnTo>
                <a:lnTo>
                  <a:pt x="6018275" y="1421251"/>
                </a:lnTo>
                <a:lnTo>
                  <a:pt x="6021323" y="1422013"/>
                </a:lnTo>
                <a:lnTo>
                  <a:pt x="6035801" y="1423689"/>
                </a:lnTo>
                <a:lnTo>
                  <a:pt x="6050262" y="1425332"/>
                </a:lnTo>
                <a:lnTo>
                  <a:pt x="6064710" y="1426943"/>
                </a:lnTo>
                <a:lnTo>
                  <a:pt x="6079145" y="1428524"/>
                </a:lnTo>
                <a:lnTo>
                  <a:pt x="6093571" y="1430075"/>
                </a:lnTo>
                <a:lnTo>
                  <a:pt x="6209741" y="1428596"/>
                </a:lnTo>
                <a:close/>
              </a:path>
              <a:path w="7648194" h="1466971">
                <a:moveTo>
                  <a:pt x="6108560" y="1418900"/>
                </a:moveTo>
                <a:lnTo>
                  <a:pt x="6094124" y="1417391"/>
                </a:lnTo>
                <a:lnTo>
                  <a:pt x="6079696" y="1415837"/>
                </a:lnTo>
                <a:lnTo>
                  <a:pt x="6065277" y="1414231"/>
                </a:lnTo>
                <a:lnTo>
                  <a:pt x="6015227" y="1417441"/>
                </a:lnTo>
                <a:lnTo>
                  <a:pt x="6018275" y="1421251"/>
                </a:lnTo>
                <a:lnTo>
                  <a:pt x="6108560" y="1418900"/>
                </a:lnTo>
                <a:close/>
              </a:path>
              <a:path w="7648194" h="1466971">
                <a:moveTo>
                  <a:pt x="5073193" y="1223324"/>
                </a:moveTo>
                <a:lnTo>
                  <a:pt x="5073663" y="1223131"/>
                </a:lnTo>
                <a:lnTo>
                  <a:pt x="5052362" y="1223131"/>
                </a:lnTo>
                <a:lnTo>
                  <a:pt x="5054201" y="1223676"/>
                </a:lnTo>
                <a:lnTo>
                  <a:pt x="5064252" y="1224589"/>
                </a:lnTo>
                <a:lnTo>
                  <a:pt x="5073193" y="1223324"/>
                </a:lnTo>
                <a:close/>
              </a:path>
              <a:path w="7648194" h="1466971">
                <a:moveTo>
                  <a:pt x="671322" y="1254373"/>
                </a:moveTo>
                <a:lnTo>
                  <a:pt x="678318" y="1254149"/>
                </a:lnTo>
                <a:lnTo>
                  <a:pt x="682260" y="1223131"/>
                </a:lnTo>
                <a:lnTo>
                  <a:pt x="669689" y="1223131"/>
                </a:lnTo>
                <a:lnTo>
                  <a:pt x="664463" y="1259707"/>
                </a:lnTo>
                <a:lnTo>
                  <a:pt x="671322" y="1254373"/>
                </a:lnTo>
                <a:close/>
              </a:path>
              <a:path w="7648194" h="1466971">
                <a:moveTo>
                  <a:pt x="669689" y="1223131"/>
                </a:moveTo>
                <a:lnTo>
                  <a:pt x="669113" y="1223131"/>
                </a:lnTo>
                <a:lnTo>
                  <a:pt x="664463" y="1259707"/>
                </a:lnTo>
                <a:lnTo>
                  <a:pt x="669689" y="1223131"/>
                </a:lnTo>
                <a:close/>
              </a:path>
              <a:path w="7648194" h="1466971">
                <a:moveTo>
                  <a:pt x="1755647" y="1356481"/>
                </a:moveTo>
                <a:lnTo>
                  <a:pt x="1756409" y="1353433"/>
                </a:lnTo>
                <a:lnTo>
                  <a:pt x="1751076" y="1346575"/>
                </a:lnTo>
                <a:lnTo>
                  <a:pt x="1770982" y="1223131"/>
                </a:lnTo>
                <a:lnTo>
                  <a:pt x="1760097" y="1223131"/>
                </a:lnTo>
                <a:lnTo>
                  <a:pt x="1744258" y="1345641"/>
                </a:lnTo>
                <a:lnTo>
                  <a:pt x="1743455" y="1351909"/>
                </a:lnTo>
                <a:lnTo>
                  <a:pt x="1749552" y="1358767"/>
                </a:lnTo>
                <a:lnTo>
                  <a:pt x="1752599" y="1358767"/>
                </a:lnTo>
                <a:lnTo>
                  <a:pt x="1755647" y="1356481"/>
                </a:lnTo>
                <a:close/>
              </a:path>
              <a:path w="7648194" h="1466971">
                <a:moveTo>
                  <a:pt x="1848874" y="1359439"/>
                </a:moveTo>
                <a:lnTo>
                  <a:pt x="1850135" y="1364101"/>
                </a:lnTo>
                <a:lnTo>
                  <a:pt x="1844039" y="1358767"/>
                </a:lnTo>
                <a:lnTo>
                  <a:pt x="1848874" y="1359439"/>
                </a:lnTo>
                <a:lnTo>
                  <a:pt x="1811975" y="1223131"/>
                </a:lnTo>
                <a:lnTo>
                  <a:pt x="1798196" y="1223131"/>
                </a:lnTo>
                <a:lnTo>
                  <a:pt x="1837182" y="1367149"/>
                </a:lnTo>
                <a:lnTo>
                  <a:pt x="1986533" y="1378579"/>
                </a:lnTo>
                <a:lnTo>
                  <a:pt x="1848874" y="1359439"/>
                </a:lnTo>
                <a:close/>
              </a:path>
              <a:path w="7648194" h="1466971">
                <a:moveTo>
                  <a:pt x="2171699" y="1412107"/>
                </a:moveTo>
                <a:lnTo>
                  <a:pt x="2172461" y="1409059"/>
                </a:lnTo>
                <a:lnTo>
                  <a:pt x="2166366" y="1401439"/>
                </a:lnTo>
                <a:lnTo>
                  <a:pt x="2176140" y="1377005"/>
                </a:lnTo>
                <a:lnTo>
                  <a:pt x="2177796" y="1362577"/>
                </a:lnTo>
                <a:lnTo>
                  <a:pt x="2177034" y="1358005"/>
                </a:lnTo>
                <a:lnTo>
                  <a:pt x="2175510" y="1355719"/>
                </a:lnTo>
                <a:lnTo>
                  <a:pt x="2165604" y="1360291"/>
                </a:lnTo>
                <a:lnTo>
                  <a:pt x="2166366" y="1364863"/>
                </a:lnTo>
                <a:lnTo>
                  <a:pt x="2160310" y="1400654"/>
                </a:lnTo>
                <a:lnTo>
                  <a:pt x="2159508" y="1406773"/>
                </a:lnTo>
                <a:lnTo>
                  <a:pt x="2164841" y="1414393"/>
                </a:lnTo>
                <a:lnTo>
                  <a:pt x="2168652" y="1415155"/>
                </a:lnTo>
                <a:lnTo>
                  <a:pt x="2171699" y="1412107"/>
                </a:lnTo>
                <a:close/>
              </a:path>
              <a:path w="7648194" h="1466971">
                <a:moveTo>
                  <a:pt x="2409252" y="1447258"/>
                </a:moveTo>
                <a:lnTo>
                  <a:pt x="2428663" y="1445716"/>
                </a:lnTo>
                <a:lnTo>
                  <a:pt x="2447373" y="1443204"/>
                </a:lnTo>
                <a:lnTo>
                  <a:pt x="2465200" y="1439726"/>
                </a:lnTo>
                <a:lnTo>
                  <a:pt x="2481960" y="1435286"/>
                </a:lnTo>
                <a:lnTo>
                  <a:pt x="2401088" y="1434592"/>
                </a:lnTo>
                <a:lnTo>
                  <a:pt x="2382757" y="1434807"/>
                </a:lnTo>
                <a:lnTo>
                  <a:pt x="2288319" y="1435933"/>
                </a:lnTo>
                <a:lnTo>
                  <a:pt x="2308092" y="1440290"/>
                </a:lnTo>
                <a:lnTo>
                  <a:pt x="2328262" y="1443654"/>
                </a:lnTo>
                <a:lnTo>
                  <a:pt x="2348646" y="1446029"/>
                </a:lnTo>
                <a:lnTo>
                  <a:pt x="2369061" y="1447419"/>
                </a:lnTo>
                <a:lnTo>
                  <a:pt x="2389324" y="1447827"/>
                </a:lnTo>
                <a:lnTo>
                  <a:pt x="2409252" y="1447258"/>
                </a:lnTo>
                <a:close/>
              </a:path>
              <a:path w="7648194" h="1466971">
                <a:moveTo>
                  <a:pt x="2497472" y="1429889"/>
                </a:moveTo>
                <a:lnTo>
                  <a:pt x="2468444" y="1425407"/>
                </a:lnTo>
                <a:lnTo>
                  <a:pt x="2452818" y="1428938"/>
                </a:lnTo>
                <a:lnTo>
                  <a:pt x="2436278" y="1431651"/>
                </a:lnTo>
                <a:lnTo>
                  <a:pt x="2418982" y="1433538"/>
                </a:lnTo>
                <a:lnTo>
                  <a:pt x="2401088" y="1434592"/>
                </a:lnTo>
                <a:lnTo>
                  <a:pt x="2481960" y="1435286"/>
                </a:lnTo>
                <a:lnTo>
                  <a:pt x="2497472" y="1429889"/>
                </a:lnTo>
                <a:close/>
              </a:path>
              <a:path w="7648194" h="1466971">
                <a:moveTo>
                  <a:pt x="2511552" y="1423537"/>
                </a:moveTo>
                <a:lnTo>
                  <a:pt x="2521004" y="1418228"/>
                </a:lnTo>
                <a:lnTo>
                  <a:pt x="2507043" y="1412023"/>
                </a:lnTo>
                <a:lnTo>
                  <a:pt x="2496312" y="1415917"/>
                </a:lnTo>
                <a:lnTo>
                  <a:pt x="2482994" y="1421064"/>
                </a:lnTo>
                <a:lnTo>
                  <a:pt x="2468444" y="1425407"/>
                </a:lnTo>
                <a:lnTo>
                  <a:pt x="2497472" y="1429889"/>
                </a:lnTo>
                <a:lnTo>
                  <a:pt x="2511552" y="1423537"/>
                </a:lnTo>
                <a:close/>
              </a:path>
              <a:path w="7648194" h="1466971">
                <a:moveTo>
                  <a:pt x="2532141" y="1409978"/>
                </a:moveTo>
                <a:lnTo>
                  <a:pt x="2541430" y="1400667"/>
                </a:lnTo>
                <a:lnTo>
                  <a:pt x="2549064" y="1390409"/>
                </a:lnTo>
                <a:lnTo>
                  <a:pt x="2555237" y="1379317"/>
                </a:lnTo>
                <a:lnTo>
                  <a:pt x="2560146" y="1367505"/>
                </a:lnTo>
                <a:lnTo>
                  <a:pt x="2563983" y="1355087"/>
                </a:lnTo>
                <a:lnTo>
                  <a:pt x="2566944" y="1342175"/>
                </a:lnTo>
                <a:lnTo>
                  <a:pt x="2569222" y="1328884"/>
                </a:lnTo>
                <a:lnTo>
                  <a:pt x="2571013" y="1315327"/>
                </a:lnTo>
                <a:lnTo>
                  <a:pt x="2572512" y="1301617"/>
                </a:lnTo>
                <a:lnTo>
                  <a:pt x="2572952" y="1285185"/>
                </a:lnTo>
                <a:lnTo>
                  <a:pt x="2572658" y="1272355"/>
                </a:lnTo>
                <a:lnTo>
                  <a:pt x="2559503" y="1272499"/>
                </a:lnTo>
                <a:lnTo>
                  <a:pt x="2560250" y="1286079"/>
                </a:lnTo>
                <a:lnTo>
                  <a:pt x="2560106" y="1299999"/>
                </a:lnTo>
                <a:lnTo>
                  <a:pt x="2559060" y="1314051"/>
                </a:lnTo>
                <a:lnTo>
                  <a:pt x="2557098" y="1328027"/>
                </a:lnTo>
                <a:lnTo>
                  <a:pt x="2554210" y="1341717"/>
                </a:lnTo>
                <a:lnTo>
                  <a:pt x="2550383" y="1354912"/>
                </a:lnTo>
                <a:lnTo>
                  <a:pt x="2545606" y="1367405"/>
                </a:lnTo>
                <a:lnTo>
                  <a:pt x="2539866" y="1378986"/>
                </a:lnTo>
                <a:lnTo>
                  <a:pt x="2533151" y="1389447"/>
                </a:lnTo>
                <a:lnTo>
                  <a:pt x="2525451" y="1398579"/>
                </a:lnTo>
                <a:lnTo>
                  <a:pt x="2516752" y="1406174"/>
                </a:lnTo>
                <a:lnTo>
                  <a:pt x="2507043" y="1412023"/>
                </a:lnTo>
                <a:lnTo>
                  <a:pt x="2521004" y="1418228"/>
                </a:lnTo>
                <a:lnTo>
                  <a:pt x="2532141" y="1409978"/>
                </a:lnTo>
                <a:close/>
              </a:path>
              <a:path w="7648194" h="1466971">
                <a:moveTo>
                  <a:pt x="2572658" y="1272355"/>
                </a:moveTo>
                <a:lnTo>
                  <a:pt x="2571564" y="1259725"/>
                </a:lnTo>
                <a:lnTo>
                  <a:pt x="2569461" y="1247322"/>
                </a:lnTo>
                <a:lnTo>
                  <a:pt x="2552034" y="1235888"/>
                </a:lnTo>
                <a:lnTo>
                  <a:pt x="2555383" y="1247195"/>
                </a:lnTo>
                <a:lnTo>
                  <a:pt x="2557876" y="1259468"/>
                </a:lnTo>
                <a:lnTo>
                  <a:pt x="2559503" y="1272499"/>
                </a:lnTo>
                <a:lnTo>
                  <a:pt x="2572658" y="1272355"/>
                </a:lnTo>
                <a:close/>
              </a:path>
              <a:path w="7648194" h="1466971">
                <a:moveTo>
                  <a:pt x="2566137" y="1235167"/>
                </a:moveTo>
                <a:lnTo>
                  <a:pt x="2561382" y="1223286"/>
                </a:lnTo>
                <a:lnTo>
                  <a:pt x="2561297" y="1223131"/>
                </a:lnTo>
                <a:lnTo>
                  <a:pt x="2546404" y="1223131"/>
                </a:lnTo>
                <a:lnTo>
                  <a:pt x="2547842" y="1225756"/>
                </a:lnTo>
                <a:lnTo>
                  <a:pt x="2552034" y="1235888"/>
                </a:lnTo>
                <a:lnTo>
                  <a:pt x="2569461" y="1247322"/>
                </a:lnTo>
                <a:lnTo>
                  <a:pt x="2566137" y="1235167"/>
                </a:lnTo>
                <a:close/>
              </a:path>
              <a:path w="7648194" h="1466971">
                <a:moveTo>
                  <a:pt x="2382757" y="1434807"/>
                </a:moveTo>
                <a:lnTo>
                  <a:pt x="2364147" y="1434175"/>
                </a:lnTo>
                <a:lnTo>
                  <a:pt x="2345418" y="1432689"/>
                </a:lnTo>
                <a:lnTo>
                  <a:pt x="2326728" y="1430343"/>
                </a:lnTo>
                <a:lnTo>
                  <a:pt x="2308238" y="1427129"/>
                </a:lnTo>
                <a:lnTo>
                  <a:pt x="2269126" y="1430579"/>
                </a:lnTo>
                <a:lnTo>
                  <a:pt x="2288319" y="1435933"/>
                </a:lnTo>
                <a:lnTo>
                  <a:pt x="2382757" y="1434807"/>
                </a:lnTo>
                <a:close/>
              </a:path>
              <a:path w="7648194" h="1466971">
                <a:moveTo>
                  <a:pt x="2308238" y="1427129"/>
                </a:moveTo>
                <a:lnTo>
                  <a:pt x="2290105" y="1423040"/>
                </a:lnTo>
                <a:lnTo>
                  <a:pt x="2272490" y="1418070"/>
                </a:lnTo>
                <a:lnTo>
                  <a:pt x="2233210" y="1416865"/>
                </a:lnTo>
                <a:lnTo>
                  <a:pt x="2250695" y="1424224"/>
                </a:lnTo>
                <a:lnTo>
                  <a:pt x="2269126" y="1430579"/>
                </a:lnTo>
                <a:lnTo>
                  <a:pt x="2308238" y="1427129"/>
                </a:lnTo>
                <a:close/>
              </a:path>
              <a:path w="7648194" h="1466971">
                <a:moveTo>
                  <a:pt x="2255551" y="1412211"/>
                </a:moveTo>
                <a:lnTo>
                  <a:pt x="2239447" y="1405457"/>
                </a:lnTo>
                <a:lnTo>
                  <a:pt x="2224338" y="1397800"/>
                </a:lnTo>
                <a:lnTo>
                  <a:pt x="2201807" y="1399117"/>
                </a:lnTo>
                <a:lnTo>
                  <a:pt x="2216853" y="1408497"/>
                </a:lnTo>
                <a:lnTo>
                  <a:pt x="2233210" y="1416865"/>
                </a:lnTo>
                <a:lnTo>
                  <a:pt x="2272490" y="1418070"/>
                </a:lnTo>
                <a:lnTo>
                  <a:pt x="2255551" y="1412211"/>
                </a:lnTo>
                <a:close/>
              </a:path>
              <a:path w="7648194" h="1466971">
                <a:moveTo>
                  <a:pt x="2224338" y="1397800"/>
                </a:moveTo>
                <a:lnTo>
                  <a:pt x="2210384" y="1389233"/>
                </a:lnTo>
                <a:lnTo>
                  <a:pt x="2197742" y="1379750"/>
                </a:lnTo>
                <a:lnTo>
                  <a:pt x="2176140" y="1377005"/>
                </a:lnTo>
                <a:lnTo>
                  <a:pt x="2176380" y="1377304"/>
                </a:lnTo>
                <a:lnTo>
                  <a:pt x="2188255" y="1388720"/>
                </a:lnTo>
                <a:lnTo>
                  <a:pt x="2201807" y="1399117"/>
                </a:lnTo>
                <a:lnTo>
                  <a:pt x="2224338" y="1397800"/>
                </a:lnTo>
                <a:close/>
              </a:path>
              <a:path w="7648194" h="1466971">
                <a:moveTo>
                  <a:pt x="2186572" y="1369343"/>
                </a:moveTo>
                <a:lnTo>
                  <a:pt x="2177034" y="1358005"/>
                </a:lnTo>
                <a:lnTo>
                  <a:pt x="2177796" y="1362577"/>
                </a:lnTo>
                <a:lnTo>
                  <a:pt x="2176140" y="1377005"/>
                </a:lnTo>
                <a:lnTo>
                  <a:pt x="2197742" y="1379750"/>
                </a:lnTo>
                <a:lnTo>
                  <a:pt x="2186572" y="1369343"/>
                </a:lnTo>
                <a:close/>
              </a:path>
              <a:path w="7648194" h="1466971">
                <a:moveTo>
                  <a:pt x="2175510" y="1355719"/>
                </a:moveTo>
                <a:lnTo>
                  <a:pt x="2172461" y="1354195"/>
                </a:lnTo>
                <a:lnTo>
                  <a:pt x="2167890" y="1355719"/>
                </a:lnTo>
                <a:lnTo>
                  <a:pt x="2165604" y="1360291"/>
                </a:lnTo>
                <a:lnTo>
                  <a:pt x="2175510" y="1355719"/>
                </a:lnTo>
                <a:close/>
              </a:path>
              <a:path w="7648194" h="1466971">
                <a:moveTo>
                  <a:pt x="2159508" y="1406773"/>
                </a:moveTo>
                <a:lnTo>
                  <a:pt x="2160310" y="1400654"/>
                </a:lnTo>
                <a:lnTo>
                  <a:pt x="2001773" y="1380103"/>
                </a:lnTo>
                <a:lnTo>
                  <a:pt x="1986533" y="1378579"/>
                </a:lnTo>
                <a:lnTo>
                  <a:pt x="1985009" y="1391533"/>
                </a:lnTo>
                <a:lnTo>
                  <a:pt x="2000249" y="1393057"/>
                </a:lnTo>
                <a:lnTo>
                  <a:pt x="2164841" y="1414393"/>
                </a:lnTo>
                <a:lnTo>
                  <a:pt x="2159508" y="1406773"/>
                </a:lnTo>
                <a:close/>
              </a:path>
              <a:path w="7648194" h="1466971">
                <a:moveTo>
                  <a:pt x="1986533" y="1378579"/>
                </a:moveTo>
                <a:lnTo>
                  <a:pt x="1837182" y="1367149"/>
                </a:lnTo>
                <a:lnTo>
                  <a:pt x="1837943" y="1369435"/>
                </a:lnTo>
                <a:lnTo>
                  <a:pt x="1842515" y="1371721"/>
                </a:lnTo>
                <a:lnTo>
                  <a:pt x="1985009" y="1391533"/>
                </a:lnTo>
                <a:lnTo>
                  <a:pt x="1986533" y="1378579"/>
                </a:lnTo>
                <a:close/>
              </a:path>
              <a:path w="7648194" h="1466971">
                <a:moveTo>
                  <a:pt x="1255776" y="1294759"/>
                </a:moveTo>
                <a:lnTo>
                  <a:pt x="1256538" y="1291711"/>
                </a:lnTo>
                <a:lnTo>
                  <a:pt x="1250441" y="1284091"/>
                </a:lnTo>
                <a:lnTo>
                  <a:pt x="1260160" y="1260142"/>
                </a:lnTo>
                <a:lnTo>
                  <a:pt x="1261871" y="1245229"/>
                </a:lnTo>
                <a:lnTo>
                  <a:pt x="1261109" y="1240657"/>
                </a:lnTo>
                <a:lnTo>
                  <a:pt x="1259585" y="1238371"/>
                </a:lnTo>
                <a:lnTo>
                  <a:pt x="1256538" y="1236847"/>
                </a:lnTo>
                <a:lnTo>
                  <a:pt x="1254252" y="1237609"/>
                </a:lnTo>
                <a:lnTo>
                  <a:pt x="1249679" y="1240657"/>
                </a:lnTo>
                <a:lnTo>
                  <a:pt x="1249679" y="1243705"/>
                </a:lnTo>
                <a:lnTo>
                  <a:pt x="1250441" y="1248277"/>
                </a:lnTo>
                <a:lnTo>
                  <a:pt x="1244463" y="1283483"/>
                </a:lnTo>
                <a:lnTo>
                  <a:pt x="1243583" y="1290187"/>
                </a:lnTo>
                <a:lnTo>
                  <a:pt x="1203959" y="1292473"/>
                </a:lnTo>
                <a:lnTo>
                  <a:pt x="1248917" y="1297045"/>
                </a:lnTo>
                <a:lnTo>
                  <a:pt x="1252727" y="1297807"/>
                </a:lnTo>
                <a:lnTo>
                  <a:pt x="1255776" y="1294759"/>
                </a:lnTo>
                <a:close/>
              </a:path>
              <a:path w="7648194" h="1466971">
                <a:moveTo>
                  <a:pt x="1160526" y="1275709"/>
                </a:moveTo>
                <a:lnTo>
                  <a:pt x="1075943" y="1275709"/>
                </a:lnTo>
                <a:lnTo>
                  <a:pt x="1069847" y="1268089"/>
                </a:lnTo>
                <a:lnTo>
                  <a:pt x="1076761" y="1268675"/>
                </a:lnTo>
                <a:lnTo>
                  <a:pt x="1077467" y="1246753"/>
                </a:lnTo>
                <a:lnTo>
                  <a:pt x="1066799" y="1240657"/>
                </a:lnTo>
                <a:lnTo>
                  <a:pt x="1078991" y="1237609"/>
                </a:lnTo>
                <a:lnTo>
                  <a:pt x="1071371" y="1235323"/>
                </a:lnTo>
                <a:lnTo>
                  <a:pt x="1069085" y="1236847"/>
                </a:lnTo>
                <a:lnTo>
                  <a:pt x="1063613" y="1241293"/>
                </a:lnTo>
                <a:lnTo>
                  <a:pt x="1065108" y="1255539"/>
                </a:lnTo>
                <a:lnTo>
                  <a:pt x="1062989" y="1274185"/>
                </a:lnTo>
                <a:lnTo>
                  <a:pt x="1062989" y="1277233"/>
                </a:lnTo>
                <a:lnTo>
                  <a:pt x="1205483" y="1279519"/>
                </a:lnTo>
                <a:lnTo>
                  <a:pt x="1160526" y="1275709"/>
                </a:lnTo>
                <a:close/>
              </a:path>
              <a:path w="7648194" h="1466971">
                <a:moveTo>
                  <a:pt x="1055085" y="1260890"/>
                </a:moveTo>
                <a:lnTo>
                  <a:pt x="1065108" y="1255539"/>
                </a:lnTo>
                <a:lnTo>
                  <a:pt x="1027921" y="1255617"/>
                </a:lnTo>
                <a:lnTo>
                  <a:pt x="1014954" y="1257476"/>
                </a:lnTo>
                <a:lnTo>
                  <a:pt x="1001913" y="1258468"/>
                </a:lnTo>
                <a:lnTo>
                  <a:pt x="989076" y="1258945"/>
                </a:lnTo>
                <a:lnTo>
                  <a:pt x="973340" y="1259190"/>
                </a:lnTo>
                <a:lnTo>
                  <a:pt x="957564" y="1259259"/>
                </a:lnTo>
                <a:lnTo>
                  <a:pt x="677418" y="1261231"/>
                </a:lnTo>
                <a:lnTo>
                  <a:pt x="1043245" y="1265313"/>
                </a:lnTo>
                <a:lnTo>
                  <a:pt x="1055085" y="1260890"/>
                </a:lnTo>
                <a:close/>
              </a:path>
              <a:path w="7648194" h="1466971">
                <a:moveTo>
                  <a:pt x="1065108" y="1255539"/>
                </a:moveTo>
                <a:lnTo>
                  <a:pt x="1063613" y="1241293"/>
                </a:lnTo>
                <a:lnTo>
                  <a:pt x="1052528" y="1247879"/>
                </a:lnTo>
                <a:lnTo>
                  <a:pt x="1040538" y="1252535"/>
                </a:lnTo>
                <a:lnTo>
                  <a:pt x="1027921" y="1255617"/>
                </a:lnTo>
                <a:lnTo>
                  <a:pt x="1065108" y="1255539"/>
                </a:lnTo>
                <a:close/>
              </a:path>
              <a:path w="7648194" h="1466971">
                <a:moveTo>
                  <a:pt x="1079753" y="1242943"/>
                </a:moveTo>
                <a:lnTo>
                  <a:pt x="1080515" y="1239895"/>
                </a:lnTo>
                <a:lnTo>
                  <a:pt x="1078991" y="1237609"/>
                </a:lnTo>
                <a:lnTo>
                  <a:pt x="1066799" y="1240657"/>
                </a:lnTo>
                <a:lnTo>
                  <a:pt x="1077467" y="1246753"/>
                </a:lnTo>
                <a:lnTo>
                  <a:pt x="1079753" y="1242943"/>
                </a:lnTo>
                <a:close/>
              </a:path>
              <a:path w="7648194" h="1466971">
                <a:moveTo>
                  <a:pt x="687126" y="1266826"/>
                </a:moveTo>
                <a:lnTo>
                  <a:pt x="702965" y="1266529"/>
                </a:lnTo>
                <a:lnTo>
                  <a:pt x="718833" y="1266415"/>
                </a:lnTo>
                <a:lnTo>
                  <a:pt x="1043245" y="1265313"/>
                </a:lnTo>
                <a:lnTo>
                  <a:pt x="665226" y="1263517"/>
                </a:lnTo>
                <a:lnTo>
                  <a:pt x="667512" y="1266565"/>
                </a:lnTo>
                <a:lnTo>
                  <a:pt x="671322" y="1267327"/>
                </a:lnTo>
                <a:lnTo>
                  <a:pt x="687126" y="1266826"/>
                </a:lnTo>
                <a:close/>
              </a:path>
              <a:path w="7648194" h="1466971">
                <a:moveTo>
                  <a:pt x="677418" y="1261231"/>
                </a:moveTo>
                <a:lnTo>
                  <a:pt x="957564" y="1259259"/>
                </a:lnTo>
                <a:lnTo>
                  <a:pt x="941752" y="1259171"/>
                </a:lnTo>
                <a:lnTo>
                  <a:pt x="925908" y="1258949"/>
                </a:lnTo>
                <a:lnTo>
                  <a:pt x="910035" y="1258613"/>
                </a:lnTo>
                <a:lnTo>
                  <a:pt x="894139" y="1258185"/>
                </a:lnTo>
                <a:lnTo>
                  <a:pt x="878223" y="1257685"/>
                </a:lnTo>
                <a:lnTo>
                  <a:pt x="862290" y="1257136"/>
                </a:lnTo>
                <a:lnTo>
                  <a:pt x="846346" y="1256559"/>
                </a:lnTo>
                <a:lnTo>
                  <a:pt x="830394" y="1255973"/>
                </a:lnTo>
                <a:lnTo>
                  <a:pt x="814438" y="1255402"/>
                </a:lnTo>
                <a:lnTo>
                  <a:pt x="798482" y="1254865"/>
                </a:lnTo>
                <a:lnTo>
                  <a:pt x="782530" y="1254384"/>
                </a:lnTo>
                <a:lnTo>
                  <a:pt x="678318" y="1254149"/>
                </a:lnTo>
                <a:lnTo>
                  <a:pt x="671322" y="1254373"/>
                </a:lnTo>
                <a:lnTo>
                  <a:pt x="664463" y="1259707"/>
                </a:lnTo>
                <a:lnTo>
                  <a:pt x="665226" y="1263517"/>
                </a:lnTo>
                <a:lnTo>
                  <a:pt x="1043245" y="1265313"/>
                </a:lnTo>
                <a:lnTo>
                  <a:pt x="677418" y="1261231"/>
                </a:lnTo>
                <a:close/>
              </a:path>
              <a:path w="7648194" h="1466971">
                <a:moveTo>
                  <a:pt x="766586" y="1253981"/>
                </a:moveTo>
                <a:lnTo>
                  <a:pt x="750655" y="1253677"/>
                </a:lnTo>
                <a:lnTo>
                  <a:pt x="734739" y="1253492"/>
                </a:lnTo>
                <a:lnTo>
                  <a:pt x="702974" y="1253566"/>
                </a:lnTo>
                <a:lnTo>
                  <a:pt x="687131" y="1253867"/>
                </a:lnTo>
                <a:lnTo>
                  <a:pt x="678318" y="1254149"/>
                </a:lnTo>
                <a:lnTo>
                  <a:pt x="782530" y="1254384"/>
                </a:lnTo>
                <a:lnTo>
                  <a:pt x="766586" y="1253981"/>
                </a:lnTo>
                <a:close/>
              </a:path>
              <a:path w="7648194" h="1466971">
                <a:moveTo>
                  <a:pt x="989076" y="1271899"/>
                </a:moveTo>
                <a:lnTo>
                  <a:pt x="925909" y="1271911"/>
                </a:lnTo>
                <a:lnTo>
                  <a:pt x="941754" y="1272131"/>
                </a:lnTo>
                <a:lnTo>
                  <a:pt x="973341" y="1272146"/>
                </a:lnTo>
                <a:lnTo>
                  <a:pt x="989076" y="1271899"/>
                </a:lnTo>
                <a:close/>
              </a:path>
              <a:path w="7648194" h="1466971">
                <a:moveTo>
                  <a:pt x="992244" y="1271831"/>
                </a:moveTo>
                <a:lnTo>
                  <a:pt x="1005483" y="1271324"/>
                </a:lnTo>
                <a:lnTo>
                  <a:pt x="878219" y="1270654"/>
                </a:lnTo>
                <a:lnTo>
                  <a:pt x="894137" y="1271152"/>
                </a:lnTo>
                <a:lnTo>
                  <a:pt x="910035" y="1271578"/>
                </a:lnTo>
                <a:lnTo>
                  <a:pt x="925909" y="1271911"/>
                </a:lnTo>
                <a:lnTo>
                  <a:pt x="992244" y="1271831"/>
                </a:lnTo>
                <a:close/>
              </a:path>
              <a:path w="7648194" h="1466971">
                <a:moveTo>
                  <a:pt x="1018415" y="1270253"/>
                </a:moveTo>
                <a:lnTo>
                  <a:pt x="1031012" y="1268342"/>
                </a:lnTo>
                <a:lnTo>
                  <a:pt x="814426" y="1268375"/>
                </a:lnTo>
                <a:lnTo>
                  <a:pt x="830384" y="1268946"/>
                </a:lnTo>
                <a:lnTo>
                  <a:pt x="846338" y="1269530"/>
                </a:lnTo>
                <a:lnTo>
                  <a:pt x="862285" y="1270107"/>
                </a:lnTo>
                <a:lnTo>
                  <a:pt x="878219" y="1270654"/>
                </a:lnTo>
                <a:lnTo>
                  <a:pt x="1005483" y="1271324"/>
                </a:lnTo>
                <a:lnTo>
                  <a:pt x="1018415" y="1270253"/>
                </a:lnTo>
                <a:close/>
              </a:path>
              <a:path w="7648194" h="1466971">
                <a:moveTo>
                  <a:pt x="1031012" y="1268342"/>
                </a:moveTo>
                <a:lnTo>
                  <a:pt x="1043245" y="1265313"/>
                </a:lnTo>
                <a:lnTo>
                  <a:pt x="734726" y="1266461"/>
                </a:lnTo>
                <a:lnTo>
                  <a:pt x="750640" y="1266648"/>
                </a:lnTo>
                <a:lnTo>
                  <a:pt x="766572" y="1266954"/>
                </a:lnTo>
                <a:lnTo>
                  <a:pt x="782516" y="1267358"/>
                </a:lnTo>
                <a:lnTo>
                  <a:pt x="798469" y="1267839"/>
                </a:lnTo>
                <a:lnTo>
                  <a:pt x="814426" y="1268375"/>
                </a:lnTo>
                <a:lnTo>
                  <a:pt x="1031012" y="1268342"/>
                </a:lnTo>
                <a:close/>
              </a:path>
              <a:path w="7648194" h="1466971">
                <a:moveTo>
                  <a:pt x="1600961" y="1326001"/>
                </a:moveTo>
                <a:lnTo>
                  <a:pt x="1607116" y="1326844"/>
                </a:lnTo>
                <a:lnTo>
                  <a:pt x="1607058" y="1303903"/>
                </a:lnTo>
                <a:lnTo>
                  <a:pt x="1597914" y="1297807"/>
                </a:lnTo>
                <a:lnTo>
                  <a:pt x="1588086" y="1299879"/>
                </a:lnTo>
                <a:lnTo>
                  <a:pt x="1573535" y="1305480"/>
                </a:lnTo>
                <a:lnTo>
                  <a:pt x="1557517" y="1310049"/>
                </a:lnTo>
                <a:lnTo>
                  <a:pt x="1593666" y="1311219"/>
                </a:lnTo>
                <a:lnTo>
                  <a:pt x="1596279" y="1309791"/>
                </a:lnTo>
                <a:lnTo>
                  <a:pt x="1593341" y="1331335"/>
                </a:lnTo>
                <a:lnTo>
                  <a:pt x="1600961" y="1326001"/>
                </a:lnTo>
                <a:close/>
              </a:path>
              <a:path w="7648194" h="1466971">
                <a:moveTo>
                  <a:pt x="1610867" y="1299331"/>
                </a:moveTo>
                <a:lnTo>
                  <a:pt x="1610105" y="1294759"/>
                </a:lnTo>
                <a:lnTo>
                  <a:pt x="1600961" y="1293235"/>
                </a:lnTo>
                <a:lnTo>
                  <a:pt x="1588086" y="1299879"/>
                </a:lnTo>
                <a:lnTo>
                  <a:pt x="1597914" y="1297807"/>
                </a:lnTo>
                <a:lnTo>
                  <a:pt x="1607058" y="1303903"/>
                </a:lnTo>
                <a:lnTo>
                  <a:pt x="1607116" y="1326844"/>
                </a:lnTo>
                <a:lnTo>
                  <a:pt x="1610867" y="1299331"/>
                </a:lnTo>
                <a:close/>
              </a:path>
              <a:path w="7648194" h="1466971">
                <a:moveTo>
                  <a:pt x="1743455" y="1351909"/>
                </a:moveTo>
                <a:lnTo>
                  <a:pt x="1744258" y="1345641"/>
                </a:lnTo>
                <a:lnTo>
                  <a:pt x="1592579" y="1335145"/>
                </a:lnTo>
                <a:lnTo>
                  <a:pt x="1595627" y="1338193"/>
                </a:lnTo>
                <a:lnTo>
                  <a:pt x="1598676" y="1338955"/>
                </a:lnTo>
                <a:lnTo>
                  <a:pt x="1749552" y="1358767"/>
                </a:lnTo>
                <a:lnTo>
                  <a:pt x="1743455" y="1351909"/>
                </a:lnTo>
                <a:close/>
              </a:path>
              <a:path w="7648194" h="1466971">
                <a:moveTo>
                  <a:pt x="1607116" y="1326844"/>
                </a:moveTo>
                <a:lnTo>
                  <a:pt x="1600961" y="1326001"/>
                </a:lnTo>
                <a:lnTo>
                  <a:pt x="1593341" y="1331335"/>
                </a:lnTo>
                <a:lnTo>
                  <a:pt x="1592579" y="1335145"/>
                </a:lnTo>
                <a:lnTo>
                  <a:pt x="1744258" y="1345641"/>
                </a:lnTo>
                <a:lnTo>
                  <a:pt x="1607116" y="1326844"/>
                </a:lnTo>
                <a:close/>
              </a:path>
              <a:path w="7648194" h="1466971">
                <a:moveTo>
                  <a:pt x="1504372" y="1330719"/>
                </a:moveTo>
                <a:lnTo>
                  <a:pt x="1524479" y="1329042"/>
                </a:lnTo>
                <a:lnTo>
                  <a:pt x="1543681" y="1326270"/>
                </a:lnTo>
                <a:lnTo>
                  <a:pt x="1561759" y="1322387"/>
                </a:lnTo>
                <a:lnTo>
                  <a:pt x="1482900" y="1318234"/>
                </a:lnTo>
                <a:lnTo>
                  <a:pt x="1376983" y="1318685"/>
                </a:lnTo>
                <a:lnTo>
                  <a:pt x="1397924" y="1323240"/>
                </a:lnTo>
                <a:lnTo>
                  <a:pt x="1419272" y="1326796"/>
                </a:lnTo>
                <a:lnTo>
                  <a:pt x="1440810" y="1329339"/>
                </a:lnTo>
                <a:lnTo>
                  <a:pt x="1462319" y="1330851"/>
                </a:lnTo>
                <a:lnTo>
                  <a:pt x="1483579" y="1331316"/>
                </a:lnTo>
                <a:lnTo>
                  <a:pt x="1504372" y="1330719"/>
                </a:lnTo>
                <a:close/>
              </a:path>
              <a:path w="7648194" h="1466971">
                <a:moveTo>
                  <a:pt x="1578493" y="1317375"/>
                </a:moveTo>
                <a:lnTo>
                  <a:pt x="1540237" y="1313598"/>
                </a:lnTo>
                <a:lnTo>
                  <a:pt x="1521903" y="1316138"/>
                </a:lnTo>
                <a:lnTo>
                  <a:pt x="1502722" y="1317679"/>
                </a:lnTo>
                <a:lnTo>
                  <a:pt x="1482900" y="1318234"/>
                </a:lnTo>
                <a:lnTo>
                  <a:pt x="1561759" y="1322387"/>
                </a:lnTo>
                <a:lnTo>
                  <a:pt x="1578493" y="1317375"/>
                </a:lnTo>
                <a:close/>
              </a:path>
              <a:path w="7648194" h="1466971">
                <a:moveTo>
                  <a:pt x="1593666" y="1311219"/>
                </a:moveTo>
                <a:lnTo>
                  <a:pt x="1557517" y="1310049"/>
                </a:lnTo>
                <a:lnTo>
                  <a:pt x="1540237" y="1313598"/>
                </a:lnTo>
                <a:lnTo>
                  <a:pt x="1578493" y="1317375"/>
                </a:lnTo>
                <a:lnTo>
                  <a:pt x="1593666" y="1311219"/>
                </a:lnTo>
                <a:close/>
              </a:path>
              <a:path w="7648194" h="1466971">
                <a:moveTo>
                  <a:pt x="1482900" y="1318234"/>
                </a:moveTo>
                <a:lnTo>
                  <a:pt x="1462645" y="1317812"/>
                </a:lnTo>
                <a:lnTo>
                  <a:pt x="1442164" y="1316426"/>
                </a:lnTo>
                <a:lnTo>
                  <a:pt x="1421663" y="1314085"/>
                </a:lnTo>
                <a:lnTo>
                  <a:pt x="1356671" y="1313149"/>
                </a:lnTo>
                <a:lnTo>
                  <a:pt x="1376983" y="1318685"/>
                </a:lnTo>
                <a:lnTo>
                  <a:pt x="1482900" y="1318234"/>
                </a:lnTo>
                <a:close/>
              </a:path>
              <a:path w="7648194" h="1466971">
                <a:moveTo>
                  <a:pt x="1401350" y="1310802"/>
                </a:moveTo>
                <a:lnTo>
                  <a:pt x="1381431" y="1306587"/>
                </a:lnTo>
                <a:lnTo>
                  <a:pt x="1337205" y="1306648"/>
                </a:lnTo>
                <a:lnTo>
                  <a:pt x="1356671" y="1313149"/>
                </a:lnTo>
                <a:lnTo>
                  <a:pt x="1421663" y="1314085"/>
                </a:lnTo>
                <a:lnTo>
                  <a:pt x="1401350" y="1310802"/>
                </a:lnTo>
                <a:close/>
              </a:path>
              <a:path w="7648194" h="1466971">
                <a:moveTo>
                  <a:pt x="1381431" y="1306587"/>
                </a:moveTo>
                <a:lnTo>
                  <a:pt x="1362113" y="1301452"/>
                </a:lnTo>
                <a:lnTo>
                  <a:pt x="1343603" y="1295406"/>
                </a:lnTo>
                <a:lnTo>
                  <a:pt x="1326109" y="1288463"/>
                </a:lnTo>
                <a:lnTo>
                  <a:pt x="1309837" y="1280632"/>
                </a:lnTo>
                <a:lnTo>
                  <a:pt x="1286073" y="1281514"/>
                </a:lnTo>
                <a:lnTo>
                  <a:pt x="1301687" y="1290814"/>
                </a:lnTo>
                <a:lnTo>
                  <a:pt x="1318804" y="1299197"/>
                </a:lnTo>
                <a:lnTo>
                  <a:pt x="1337205" y="1306648"/>
                </a:lnTo>
                <a:lnTo>
                  <a:pt x="1381431" y="1306587"/>
                </a:lnTo>
                <a:close/>
              </a:path>
              <a:path w="7648194" h="1466971">
                <a:moveTo>
                  <a:pt x="1309837" y="1280632"/>
                </a:moveTo>
                <a:lnTo>
                  <a:pt x="1294994" y="1271925"/>
                </a:lnTo>
                <a:lnTo>
                  <a:pt x="1281787" y="1262353"/>
                </a:lnTo>
                <a:lnTo>
                  <a:pt x="1260160" y="1260142"/>
                </a:lnTo>
                <a:lnTo>
                  <a:pt x="1272182" y="1271313"/>
                </a:lnTo>
                <a:lnTo>
                  <a:pt x="1286073" y="1281514"/>
                </a:lnTo>
                <a:lnTo>
                  <a:pt x="1309837" y="1280632"/>
                </a:lnTo>
                <a:close/>
              </a:path>
              <a:path w="7648194" h="1466971">
                <a:moveTo>
                  <a:pt x="1270424" y="1251926"/>
                </a:moveTo>
                <a:lnTo>
                  <a:pt x="1261109" y="1240657"/>
                </a:lnTo>
                <a:lnTo>
                  <a:pt x="1261871" y="1245229"/>
                </a:lnTo>
                <a:lnTo>
                  <a:pt x="1260160" y="1260142"/>
                </a:lnTo>
                <a:lnTo>
                  <a:pt x="1281787" y="1262353"/>
                </a:lnTo>
                <a:lnTo>
                  <a:pt x="1270424" y="1251926"/>
                </a:lnTo>
                <a:close/>
              </a:path>
              <a:path w="7648194" h="1466971">
                <a:moveTo>
                  <a:pt x="1114805" y="1271899"/>
                </a:moveTo>
                <a:lnTo>
                  <a:pt x="1076761" y="1268675"/>
                </a:lnTo>
                <a:lnTo>
                  <a:pt x="1069847" y="1268089"/>
                </a:lnTo>
                <a:lnTo>
                  <a:pt x="1075943" y="1275709"/>
                </a:lnTo>
                <a:lnTo>
                  <a:pt x="1160526" y="1275709"/>
                </a:lnTo>
                <a:lnTo>
                  <a:pt x="1114805" y="1271899"/>
                </a:lnTo>
                <a:close/>
              </a:path>
              <a:path w="7648194" h="1466971">
                <a:moveTo>
                  <a:pt x="1243583" y="1290187"/>
                </a:moveTo>
                <a:lnTo>
                  <a:pt x="1244463" y="1283483"/>
                </a:lnTo>
                <a:lnTo>
                  <a:pt x="1065276" y="1280281"/>
                </a:lnTo>
                <a:lnTo>
                  <a:pt x="1068323" y="1281043"/>
                </a:lnTo>
                <a:lnTo>
                  <a:pt x="1114043" y="1284853"/>
                </a:lnTo>
                <a:lnTo>
                  <a:pt x="1159002" y="1288663"/>
                </a:lnTo>
                <a:lnTo>
                  <a:pt x="1203959" y="1292473"/>
                </a:lnTo>
                <a:lnTo>
                  <a:pt x="1243583" y="1290187"/>
                </a:lnTo>
                <a:close/>
              </a:path>
              <a:path w="7648194" h="1466971">
                <a:moveTo>
                  <a:pt x="1205483" y="1279519"/>
                </a:moveTo>
                <a:lnTo>
                  <a:pt x="1062989" y="1277233"/>
                </a:lnTo>
                <a:lnTo>
                  <a:pt x="1065276" y="1280281"/>
                </a:lnTo>
                <a:lnTo>
                  <a:pt x="1244463" y="1283483"/>
                </a:lnTo>
                <a:lnTo>
                  <a:pt x="1205483" y="1279519"/>
                </a:lnTo>
                <a:close/>
              </a:path>
              <a:path w="7648194" h="1466971">
                <a:moveTo>
                  <a:pt x="1250441" y="1248277"/>
                </a:moveTo>
                <a:lnTo>
                  <a:pt x="1249679" y="1243705"/>
                </a:lnTo>
                <a:lnTo>
                  <a:pt x="1244463" y="1283483"/>
                </a:lnTo>
                <a:lnTo>
                  <a:pt x="1250441" y="1248277"/>
                </a:lnTo>
                <a:close/>
              </a:path>
              <a:path w="7648194" h="1466971">
                <a:moveTo>
                  <a:pt x="1260160" y="1260142"/>
                </a:moveTo>
                <a:lnTo>
                  <a:pt x="1250441" y="1284091"/>
                </a:lnTo>
                <a:lnTo>
                  <a:pt x="1256538" y="1291711"/>
                </a:lnTo>
                <a:lnTo>
                  <a:pt x="1260160" y="1260142"/>
                </a:lnTo>
                <a:close/>
              </a:path>
              <a:path w="7648194" h="1466971">
                <a:moveTo>
                  <a:pt x="1079753" y="1242943"/>
                </a:moveTo>
                <a:lnTo>
                  <a:pt x="1077467" y="1246753"/>
                </a:lnTo>
                <a:lnTo>
                  <a:pt x="1076761" y="1268675"/>
                </a:lnTo>
                <a:lnTo>
                  <a:pt x="1079753" y="1242943"/>
                </a:lnTo>
                <a:close/>
              </a:path>
              <a:path w="7648194" h="1466971">
                <a:moveTo>
                  <a:pt x="1605533" y="1291711"/>
                </a:moveTo>
                <a:lnTo>
                  <a:pt x="1600961" y="1293235"/>
                </a:lnTo>
                <a:lnTo>
                  <a:pt x="1610105" y="1294759"/>
                </a:lnTo>
                <a:lnTo>
                  <a:pt x="1605533" y="1291711"/>
                </a:lnTo>
                <a:close/>
              </a:path>
              <a:path w="7648194" h="1466971">
                <a:moveTo>
                  <a:pt x="1760097" y="1223131"/>
                </a:moveTo>
                <a:lnTo>
                  <a:pt x="1759932" y="1223131"/>
                </a:lnTo>
                <a:lnTo>
                  <a:pt x="1744258" y="1345641"/>
                </a:lnTo>
                <a:lnTo>
                  <a:pt x="1760097" y="1223131"/>
                </a:lnTo>
                <a:close/>
              </a:path>
              <a:path w="7648194" h="1466971">
                <a:moveTo>
                  <a:pt x="1773081" y="1223131"/>
                </a:moveTo>
                <a:lnTo>
                  <a:pt x="1770982" y="1223131"/>
                </a:lnTo>
                <a:lnTo>
                  <a:pt x="1751076" y="1346575"/>
                </a:lnTo>
                <a:lnTo>
                  <a:pt x="1756409" y="1353433"/>
                </a:lnTo>
                <a:lnTo>
                  <a:pt x="1773081" y="1223131"/>
                </a:lnTo>
                <a:close/>
              </a:path>
              <a:path w="7648194" h="1466971">
                <a:moveTo>
                  <a:pt x="1043245" y="1265313"/>
                </a:moveTo>
                <a:lnTo>
                  <a:pt x="718833" y="1266415"/>
                </a:lnTo>
                <a:lnTo>
                  <a:pt x="734726" y="1266461"/>
                </a:lnTo>
                <a:lnTo>
                  <a:pt x="1043245" y="1265313"/>
                </a:lnTo>
                <a:close/>
              </a:path>
              <a:path w="7648194" h="1466971">
                <a:moveTo>
                  <a:pt x="734739" y="1253492"/>
                </a:moveTo>
                <a:lnTo>
                  <a:pt x="702974" y="1253566"/>
                </a:lnTo>
                <a:lnTo>
                  <a:pt x="734739" y="1253492"/>
                </a:lnTo>
                <a:close/>
              </a:path>
              <a:path w="7648194" h="1466971">
                <a:moveTo>
                  <a:pt x="1074420" y="1234561"/>
                </a:moveTo>
                <a:lnTo>
                  <a:pt x="1071371" y="1235323"/>
                </a:lnTo>
                <a:lnTo>
                  <a:pt x="1078991" y="1237609"/>
                </a:lnTo>
                <a:lnTo>
                  <a:pt x="1074420" y="1234561"/>
                </a:lnTo>
                <a:close/>
              </a:path>
              <a:path w="7648194" h="1466971">
                <a:moveTo>
                  <a:pt x="1848874" y="1359439"/>
                </a:moveTo>
                <a:lnTo>
                  <a:pt x="1844039" y="1358767"/>
                </a:lnTo>
                <a:lnTo>
                  <a:pt x="1850135" y="1364101"/>
                </a:lnTo>
                <a:lnTo>
                  <a:pt x="1848874" y="1359439"/>
                </a:lnTo>
                <a:close/>
              </a:path>
              <a:path w="7648194" h="1466971">
                <a:moveTo>
                  <a:pt x="2166366" y="1364863"/>
                </a:moveTo>
                <a:lnTo>
                  <a:pt x="2165604" y="1360291"/>
                </a:lnTo>
                <a:lnTo>
                  <a:pt x="2160310" y="1400654"/>
                </a:lnTo>
                <a:lnTo>
                  <a:pt x="2166366" y="1364863"/>
                </a:lnTo>
                <a:close/>
              </a:path>
              <a:path w="7648194" h="1466971">
                <a:moveTo>
                  <a:pt x="2176140" y="1377005"/>
                </a:moveTo>
                <a:lnTo>
                  <a:pt x="2166366" y="1401439"/>
                </a:lnTo>
                <a:lnTo>
                  <a:pt x="2172461" y="1409059"/>
                </a:lnTo>
                <a:lnTo>
                  <a:pt x="2176140" y="1377005"/>
                </a:lnTo>
                <a:close/>
              </a:path>
              <a:path w="7648194" h="1466971">
                <a:moveTo>
                  <a:pt x="6337835" y="1362211"/>
                </a:moveTo>
                <a:lnTo>
                  <a:pt x="6310884" y="1438015"/>
                </a:lnTo>
                <a:lnTo>
                  <a:pt x="6316980" y="1445635"/>
                </a:lnTo>
                <a:lnTo>
                  <a:pt x="6337835" y="1362211"/>
                </a:lnTo>
                <a:close/>
              </a:path>
              <a:path w="7648194" h="1466971">
                <a:moveTo>
                  <a:pt x="6711696" y="1360291"/>
                </a:moveTo>
                <a:lnTo>
                  <a:pt x="6710934" y="1361815"/>
                </a:lnTo>
                <a:lnTo>
                  <a:pt x="6723888" y="1361815"/>
                </a:lnTo>
                <a:lnTo>
                  <a:pt x="6711696" y="1360291"/>
                </a:lnTo>
                <a:close/>
              </a:path>
              <a:path w="7648194" h="1466971">
                <a:moveTo>
                  <a:pt x="6815327" y="1452493"/>
                </a:moveTo>
                <a:lnTo>
                  <a:pt x="6809232" y="1457827"/>
                </a:lnTo>
                <a:lnTo>
                  <a:pt x="6821423" y="1459351"/>
                </a:lnTo>
                <a:lnTo>
                  <a:pt x="6815327" y="1452493"/>
                </a:lnTo>
                <a:close/>
              </a:path>
              <a:path w="7648194" h="1466971">
                <a:moveTo>
                  <a:pt x="6831330" y="1353433"/>
                </a:moveTo>
                <a:lnTo>
                  <a:pt x="6827519" y="1352671"/>
                </a:lnTo>
                <a:lnTo>
                  <a:pt x="6772656" y="1354195"/>
                </a:lnTo>
                <a:lnTo>
                  <a:pt x="6831330" y="1353433"/>
                </a:lnTo>
                <a:close/>
              </a:path>
              <a:path w="7648194" h="1466971">
                <a:moveTo>
                  <a:pt x="5217146" y="1289279"/>
                </a:moveTo>
                <a:lnTo>
                  <a:pt x="5168783" y="1291451"/>
                </a:lnTo>
                <a:lnTo>
                  <a:pt x="5203499" y="1295047"/>
                </a:lnTo>
                <a:lnTo>
                  <a:pt x="5217146" y="1289279"/>
                </a:lnTo>
                <a:close/>
              </a:path>
              <a:path w="7648194" h="1466971">
                <a:moveTo>
                  <a:pt x="5403342" y="1327525"/>
                </a:moveTo>
                <a:lnTo>
                  <a:pt x="5396494" y="1326597"/>
                </a:lnTo>
                <a:lnTo>
                  <a:pt x="5395721" y="1332859"/>
                </a:lnTo>
                <a:lnTo>
                  <a:pt x="5403342" y="1327525"/>
                </a:lnTo>
                <a:close/>
              </a:path>
              <a:path w="7648194" h="1466971">
                <a:moveTo>
                  <a:pt x="5404104" y="1274947"/>
                </a:moveTo>
                <a:lnTo>
                  <a:pt x="5403342" y="1271137"/>
                </a:lnTo>
                <a:lnTo>
                  <a:pt x="5396494" y="1326597"/>
                </a:lnTo>
                <a:lnTo>
                  <a:pt x="5404104" y="1274947"/>
                </a:lnTo>
                <a:close/>
              </a:path>
              <a:path w="7648194" h="1466971">
                <a:moveTo>
                  <a:pt x="5411724" y="1265041"/>
                </a:moveTo>
                <a:lnTo>
                  <a:pt x="5408676" y="1265041"/>
                </a:lnTo>
                <a:lnTo>
                  <a:pt x="5404104" y="1268089"/>
                </a:lnTo>
                <a:lnTo>
                  <a:pt x="5411724" y="1265041"/>
                </a:lnTo>
                <a:close/>
              </a:path>
              <a:path w="7648194" h="1466971">
                <a:moveTo>
                  <a:pt x="5770625" y="1386961"/>
                </a:moveTo>
                <a:lnTo>
                  <a:pt x="5773673" y="1390771"/>
                </a:lnTo>
                <a:lnTo>
                  <a:pt x="5776721" y="1390771"/>
                </a:lnTo>
                <a:lnTo>
                  <a:pt x="5770625" y="1386961"/>
                </a:lnTo>
                <a:close/>
              </a:path>
              <a:path w="7648194" h="1466971">
                <a:moveTo>
                  <a:pt x="5944822" y="1223131"/>
                </a:moveTo>
                <a:lnTo>
                  <a:pt x="5944510" y="1223131"/>
                </a:lnTo>
                <a:lnTo>
                  <a:pt x="5922298" y="1396733"/>
                </a:lnTo>
                <a:lnTo>
                  <a:pt x="5944822" y="1223131"/>
                </a:lnTo>
                <a:close/>
              </a:path>
              <a:path w="7648194" h="1466971">
                <a:moveTo>
                  <a:pt x="5957679" y="1223131"/>
                </a:moveTo>
                <a:lnTo>
                  <a:pt x="5957288" y="1223131"/>
                </a:lnTo>
                <a:lnTo>
                  <a:pt x="5929121" y="1397629"/>
                </a:lnTo>
                <a:lnTo>
                  <a:pt x="5934456" y="1405249"/>
                </a:lnTo>
                <a:lnTo>
                  <a:pt x="5957679" y="1223131"/>
                </a:lnTo>
                <a:close/>
              </a:path>
              <a:path w="7648194" h="1466971">
                <a:moveTo>
                  <a:pt x="3911345" y="1317619"/>
                </a:moveTo>
                <a:lnTo>
                  <a:pt x="3906012" y="1319905"/>
                </a:lnTo>
                <a:lnTo>
                  <a:pt x="3909060" y="1319905"/>
                </a:lnTo>
                <a:lnTo>
                  <a:pt x="3911345" y="1317619"/>
                </a:lnTo>
                <a:close/>
              </a:path>
              <a:path w="7648194" h="1466971">
                <a:moveTo>
                  <a:pt x="3486952" y="1223131"/>
                </a:moveTo>
                <a:lnTo>
                  <a:pt x="3484714" y="1223131"/>
                </a:lnTo>
                <a:lnTo>
                  <a:pt x="3463669" y="1407637"/>
                </a:lnTo>
                <a:lnTo>
                  <a:pt x="3486952" y="1223131"/>
                </a:lnTo>
                <a:close/>
              </a:path>
              <a:path w="7648194" h="1466971">
                <a:moveTo>
                  <a:pt x="2923793" y="1236085"/>
                </a:moveTo>
                <a:lnTo>
                  <a:pt x="2923793" y="1233037"/>
                </a:lnTo>
                <a:lnTo>
                  <a:pt x="2895623" y="1453956"/>
                </a:lnTo>
                <a:lnTo>
                  <a:pt x="2923793" y="1236085"/>
                </a:lnTo>
                <a:close/>
              </a:path>
              <a:path w="7648194" h="1466971">
                <a:moveTo>
                  <a:pt x="2932719" y="1266806"/>
                </a:moveTo>
                <a:lnTo>
                  <a:pt x="2901695" y="1454017"/>
                </a:lnTo>
                <a:lnTo>
                  <a:pt x="2907791" y="1461637"/>
                </a:lnTo>
                <a:lnTo>
                  <a:pt x="2932719" y="1266806"/>
                </a:lnTo>
                <a:close/>
              </a:path>
              <a:path w="7648194" h="1466971">
                <a:moveTo>
                  <a:pt x="2907791" y="1461637"/>
                </a:moveTo>
                <a:lnTo>
                  <a:pt x="2678197" y="1461323"/>
                </a:lnTo>
                <a:lnTo>
                  <a:pt x="2694123" y="1462046"/>
                </a:lnTo>
                <a:lnTo>
                  <a:pt x="2907791" y="1461637"/>
                </a:lnTo>
                <a:close/>
              </a:path>
              <a:path w="7648194" h="1466971">
                <a:moveTo>
                  <a:pt x="4728971" y="1259707"/>
                </a:moveTo>
                <a:lnTo>
                  <a:pt x="4729334" y="1223131"/>
                </a:lnTo>
                <a:lnTo>
                  <a:pt x="4726028" y="1223131"/>
                </a:lnTo>
                <a:lnTo>
                  <a:pt x="4722114" y="1265803"/>
                </a:lnTo>
                <a:lnTo>
                  <a:pt x="4728971" y="1259707"/>
                </a:lnTo>
                <a:close/>
              </a:path>
              <a:path w="7648194" h="1466971">
                <a:moveTo>
                  <a:pt x="3000136" y="1453074"/>
                </a:moveTo>
                <a:lnTo>
                  <a:pt x="2995421" y="1453255"/>
                </a:lnTo>
                <a:lnTo>
                  <a:pt x="3001517" y="1457827"/>
                </a:lnTo>
                <a:lnTo>
                  <a:pt x="3000136" y="1453074"/>
                </a:lnTo>
                <a:close/>
              </a:path>
              <a:path w="7648194" h="1466971">
                <a:moveTo>
                  <a:pt x="4352544" y="1256659"/>
                </a:moveTo>
                <a:lnTo>
                  <a:pt x="4341177" y="1223131"/>
                </a:lnTo>
                <a:lnTo>
                  <a:pt x="4334781" y="1223131"/>
                </a:lnTo>
                <a:lnTo>
                  <a:pt x="4347210" y="1265041"/>
                </a:lnTo>
                <a:lnTo>
                  <a:pt x="4352544" y="1256659"/>
                </a:lnTo>
                <a:close/>
              </a:path>
              <a:path w="7648194" h="1466971">
                <a:moveTo>
                  <a:pt x="3388614" y="1425061"/>
                </a:moveTo>
                <a:lnTo>
                  <a:pt x="3389292" y="1419688"/>
                </a:lnTo>
                <a:lnTo>
                  <a:pt x="3349752" y="1425823"/>
                </a:lnTo>
                <a:lnTo>
                  <a:pt x="3388614" y="1425061"/>
                </a:lnTo>
                <a:close/>
              </a:path>
              <a:path w="7648194" h="1466971">
                <a:moveTo>
                  <a:pt x="3222701" y="1440267"/>
                </a:moveTo>
                <a:lnTo>
                  <a:pt x="3214878" y="1441063"/>
                </a:lnTo>
                <a:lnTo>
                  <a:pt x="3221736" y="1447921"/>
                </a:lnTo>
                <a:lnTo>
                  <a:pt x="3222701" y="1440267"/>
                </a:lnTo>
                <a:close/>
              </a:path>
              <a:path w="7648194" h="1466971">
                <a:moveTo>
                  <a:pt x="3400805" y="1429633"/>
                </a:moveTo>
                <a:lnTo>
                  <a:pt x="3401567" y="1426585"/>
                </a:lnTo>
                <a:lnTo>
                  <a:pt x="3259836" y="1436491"/>
                </a:lnTo>
                <a:lnTo>
                  <a:pt x="3400805" y="1429633"/>
                </a:lnTo>
                <a:close/>
              </a:path>
              <a:path w="7648194" h="1466971">
                <a:moveTo>
                  <a:pt x="5616702" y="1275709"/>
                </a:moveTo>
                <a:lnTo>
                  <a:pt x="5617028" y="1275274"/>
                </a:lnTo>
                <a:lnTo>
                  <a:pt x="5614416" y="1277233"/>
                </a:lnTo>
                <a:lnTo>
                  <a:pt x="5616702" y="1275709"/>
                </a:lnTo>
                <a:close/>
              </a:path>
              <a:path w="7648194" h="1466971">
                <a:moveTo>
                  <a:pt x="5590794" y="1276471"/>
                </a:moveTo>
                <a:lnTo>
                  <a:pt x="5588508" y="1275709"/>
                </a:lnTo>
                <a:lnTo>
                  <a:pt x="5572506" y="1277233"/>
                </a:lnTo>
                <a:lnTo>
                  <a:pt x="5590794" y="1276471"/>
                </a:lnTo>
                <a:close/>
              </a:path>
              <a:path w="7648194" h="1466971">
                <a:moveTo>
                  <a:pt x="5627370" y="1283329"/>
                </a:moveTo>
                <a:lnTo>
                  <a:pt x="5575554" y="1281043"/>
                </a:lnTo>
                <a:lnTo>
                  <a:pt x="5578602" y="1284091"/>
                </a:lnTo>
                <a:lnTo>
                  <a:pt x="5627370" y="1283329"/>
                </a:lnTo>
                <a:close/>
              </a:path>
              <a:path w="7648194" h="1466971">
                <a:moveTo>
                  <a:pt x="5614416" y="1277233"/>
                </a:moveTo>
                <a:lnTo>
                  <a:pt x="5611368" y="1278757"/>
                </a:lnTo>
                <a:lnTo>
                  <a:pt x="5629656" y="1279519"/>
                </a:lnTo>
                <a:lnTo>
                  <a:pt x="5614416" y="1277233"/>
                </a:lnTo>
                <a:close/>
              </a:path>
              <a:path w="7648194" h="1466971">
                <a:moveTo>
                  <a:pt x="6396709" y="1259198"/>
                </a:moveTo>
                <a:lnTo>
                  <a:pt x="6396827" y="1264521"/>
                </a:lnTo>
                <a:lnTo>
                  <a:pt x="6403847" y="1265041"/>
                </a:lnTo>
                <a:lnTo>
                  <a:pt x="6396709" y="1259198"/>
                </a:lnTo>
                <a:close/>
              </a:path>
              <a:path w="7648194" h="1466971">
                <a:moveTo>
                  <a:pt x="6409944" y="1271137"/>
                </a:moveTo>
                <a:lnTo>
                  <a:pt x="6409838" y="1266527"/>
                </a:lnTo>
                <a:lnTo>
                  <a:pt x="6396990" y="1271899"/>
                </a:lnTo>
                <a:lnTo>
                  <a:pt x="6409944" y="1271137"/>
                </a:lnTo>
                <a:close/>
              </a:path>
              <a:path w="7648194" h="1466971">
                <a:moveTo>
                  <a:pt x="1450847" y="1229227"/>
                </a:moveTo>
                <a:lnTo>
                  <a:pt x="1451609" y="1228465"/>
                </a:lnTo>
                <a:lnTo>
                  <a:pt x="1446542" y="1230764"/>
                </a:lnTo>
                <a:lnTo>
                  <a:pt x="1450847" y="1229227"/>
                </a:lnTo>
                <a:close/>
              </a:path>
              <a:path w="7648194" h="1466971">
                <a:moveTo>
                  <a:pt x="1417320" y="1223893"/>
                </a:moveTo>
                <a:lnTo>
                  <a:pt x="1418082" y="1224655"/>
                </a:lnTo>
                <a:lnTo>
                  <a:pt x="1422319" y="1226921"/>
                </a:lnTo>
                <a:lnTo>
                  <a:pt x="1417320" y="1223893"/>
                </a:lnTo>
                <a:close/>
              </a:path>
              <a:path w="7648194" h="1466971">
                <a:moveTo>
                  <a:pt x="3652266" y="1279519"/>
                </a:moveTo>
                <a:lnTo>
                  <a:pt x="3640074" y="1277995"/>
                </a:lnTo>
                <a:lnTo>
                  <a:pt x="3640074" y="1282567"/>
                </a:lnTo>
                <a:lnTo>
                  <a:pt x="3652266" y="1279519"/>
                </a:lnTo>
                <a:close/>
              </a:path>
              <a:path w="7648194" h="1466971">
                <a:moveTo>
                  <a:pt x="3738371" y="1248277"/>
                </a:moveTo>
                <a:lnTo>
                  <a:pt x="3733800" y="1253611"/>
                </a:lnTo>
                <a:lnTo>
                  <a:pt x="3746754" y="1255135"/>
                </a:lnTo>
                <a:lnTo>
                  <a:pt x="3738371" y="1248277"/>
                </a:lnTo>
                <a:close/>
              </a:path>
              <a:path w="7648194" h="1466971">
                <a:moveTo>
                  <a:pt x="3744467" y="1259707"/>
                </a:moveTo>
                <a:lnTo>
                  <a:pt x="3746754" y="1255135"/>
                </a:lnTo>
                <a:lnTo>
                  <a:pt x="3679698" y="1264279"/>
                </a:lnTo>
                <a:lnTo>
                  <a:pt x="3744467" y="1259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531112" y="2403601"/>
            <a:ext cx="6171691" cy="2639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862584" y="1192408"/>
            <a:ext cx="7648194" cy="1466971"/>
          </a:xfrm>
          <a:custGeom>
            <a:avLst/>
            <a:gdLst/>
            <a:ahLst/>
            <a:cxnLst/>
            <a:rect l="l" t="t" r="r" b="b"/>
            <a:pathLst>
              <a:path w="7648194" h="1466971">
                <a:moveTo>
                  <a:pt x="3717798" y="1267327"/>
                </a:moveTo>
                <a:lnTo>
                  <a:pt x="3742181" y="1260469"/>
                </a:lnTo>
                <a:lnTo>
                  <a:pt x="3744467" y="1259707"/>
                </a:lnTo>
                <a:lnTo>
                  <a:pt x="3679698" y="1264279"/>
                </a:lnTo>
                <a:lnTo>
                  <a:pt x="3653457" y="1270554"/>
                </a:lnTo>
                <a:lnTo>
                  <a:pt x="3644645" y="1272661"/>
                </a:lnTo>
                <a:lnTo>
                  <a:pt x="3653226" y="1223131"/>
                </a:lnTo>
                <a:lnTo>
                  <a:pt x="3646979" y="1223131"/>
                </a:lnTo>
                <a:lnTo>
                  <a:pt x="3640074" y="1277995"/>
                </a:lnTo>
                <a:lnTo>
                  <a:pt x="3652266" y="1279519"/>
                </a:lnTo>
                <a:lnTo>
                  <a:pt x="3717798" y="1267327"/>
                </a:lnTo>
                <a:close/>
              </a:path>
              <a:path w="7648194" h="1466971">
                <a:moveTo>
                  <a:pt x="3746754" y="1255135"/>
                </a:moveTo>
                <a:lnTo>
                  <a:pt x="3733800" y="1253611"/>
                </a:lnTo>
                <a:lnTo>
                  <a:pt x="3738371" y="1248277"/>
                </a:lnTo>
                <a:lnTo>
                  <a:pt x="3746754" y="1255135"/>
                </a:lnTo>
                <a:lnTo>
                  <a:pt x="3750754" y="1223131"/>
                </a:lnTo>
                <a:lnTo>
                  <a:pt x="3737609" y="1223131"/>
                </a:lnTo>
                <a:lnTo>
                  <a:pt x="3734336" y="1249318"/>
                </a:lnTo>
                <a:lnTo>
                  <a:pt x="3714750" y="1254373"/>
                </a:lnTo>
                <a:lnTo>
                  <a:pt x="3679698" y="1264279"/>
                </a:lnTo>
                <a:lnTo>
                  <a:pt x="3746754" y="1255135"/>
                </a:lnTo>
                <a:close/>
              </a:path>
              <a:path w="7648194" h="1466971">
                <a:moveTo>
                  <a:pt x="3717798" y="1267327"/>
                </a:moveTo>
                <a:lnTo>
                  <a:pt x="3652266" y="1279519"/>
                </a:lnTo>
                <a:lnTo>
                  <a:pt x="3640074" y="1282567"/>
                </a:lnTo>
                <a:lnTo>
                  <a:pt x="3643121" y="1285615"/>
                </a:lnTo>
                <a:lnTo>
                  <a:pt x="3647693" y="1285615"/>
                </a:lnTo>
                <a:lnTo>
                  <a:pt x="3717798" y="1267327"/>
                </a:lnTo>
                <a:close/>
              </a:path>
              <a:path w="7648194" h="1466971">
                <a:moveTo>
                  <a:pt x="3653457" y="1270554"/>
                </a:moveTo>
                <a:lnTo>
                  <a:pt x="3659758" y="1223131"/>
                </a:lnTo>
                <a:lnTo>
                  <a:pt x="3653226" y="1223131"/>
                </a:lnTo>
                <a:lnTo>
                  <a:pt x="3644645" y="1272661"/>
                </a:lnTo>
                <a:lnTo>
                  <a:pt x="3653457" y="1270554"/>
                </a:lnTo>
                <a:close/>
              </a:path>
              <a:path w="7648194" h="1466971">
                <a:moveTo>
                  <a:pt x="2189225" y="1223131"/>
                </a:moveTo>
                <a:lnTo>
                  <a:pt x="2183118" y="1223131"/>
                </a:lnTo>
                <a:lnTo>
                  <a:pt x="2182367" y="1228465"/>
                </a:lnTo>
                <a:lnTo>
                  <a:pt x="2189225" y="1223131"/>
                </a:lnTo>
                <a:close/>
              </a:path>
              <a:path w="7648194" h="1466971">
                <a:moveTo>
                  <a:pt x="2260854" y="1231513"/>
                </a:moveTo>
                <a:lnTo>
                  <a:pt x="2195384" y="1223852"/>
                </a:lnTo>
                <a:lnTo>
                  <a:pt x="2195481" y="1223131"/>
                </a:lnTo>
                <a:lnTo>
                  <a:pt x="2189226" y="1223131"/>
                </a:lnTo>
                <a:lnTo>
                  <a:pt x="2194560" y="1229989"/>
                </a:lnTo>
                <a:lnTo>
                  <a:pt x="2181605" y="1230751"/>
                </a:lnTo>
                <a:lnTo>
                  <a:pt x="2184654" y="1234561"/>
                </a:lnTo>
                <a:lnTo>
                  <a:pt x="2260854" y="1231513"/>
                </a:lnTo>
                <a:close/>
              </a:path>
              <a:path w="7648194" h="1466971">
                <a:moveTo>
                  <a:pt x="2337816" y="1246753"/>
                </a:moveTo>
                <a:lnTo>
                  <a:pt x="2337816" y="1243705"/>
                </a:lnTo>
                <a:lnTo>
                  <a:pt x="2335529" y="1240657"/>
                </a:lnTo>
                <a:lnTo>
                  <a:pt x="2331720" y="1239895"/>
                </a:lnTo>
                <a:lnTo>
                  <a:pt x="2187702" y="1236085"/>
                </a:lnTo>
                <a:lnTo>
                  <a:pt x="2324011" y="1252036"/>
                </a:lnTo>
                <a:lnTo>
                  <a:pt x="2330958" y="1252849"/>
                </a:lnTo>
                <a:lnTo>
                  <a:pt x="2337816" y="1246753"/>
                </a:lnTo>
                <a:close/>
              </a:path>
              <a:path w="7648194" h="1466971">
                <a:moveTo>
                  <a:pt x="2260854" y="1231513"/>
                </a:moveTo>
                <a:lnTo>
                  <a:pt x="2184654" y="1234561"/>
                </a:lnTo>
                <a:lnTo>
                  <a:pt x="2187702" y="1236085"/>
                </a:lnTo>
                <a:lnTo>
                  <a:pt x="2331720" y="1239895"/>
                </a:lnTo>
                <a:lnTo>
                  <a:pt x="2260854" y="1231513"/>
                </a:lnTo>
                <a:close/>
              </a:path>
              <a:path w="7648194" h="1466971">
                <a:moveTo>
                  <a:pt x="2364742" y="1360485"/>
                </a:moveTo>
                <a:lnTo>
                  <a:pt x="2373188" y="1357617"/>
                </a:lnTo>
                <a:lnTo>
                  <a:pt x="2380409" y="1352861"/>
                </a:lnTo>
                <a:lnTo>
                  <a:pt x="2323338" y="1350385"/>
                </a:lnTo>
                <a:lnTo>
                  <a:pt x="2326385" y="1352671"/>
                </a:lnTo>
                <a:lnTo>
                  <a:pt x="2331876" y="1355294"/>
                </a:lnTo>
                <a:lnTo>
                  <a:pt x="2344105" y="1359570"/>
                </a:lnTo>
                <a:lnTo>
                  <a:pt x="2355054" y="1361218"/>
                </a:lnTo>
                <a:lnTo>
                  <a:pt x="2364742" y="1360485"/>
                </a:lnTo>
                <a:close/>
              </a:path>
              <a:path w="7648194" h="1466971">
                <a:moveTo>
                  <a:pt x="2386427" y="1346464"/>
                </a:moveTo>
                <a:lnTo>
                  <a:pt x="2369577" y="1345061"/>
                </a:lnTo>
                <a:lnTo>
                  <a:pt x="2357054" y="1347843"/>
                </a:lnTo>
                <a:lnTo>
                  <a:pt x="2343704" y="1346657"/>
                </a:lnTo>
                <a:lnTo>
                  <a:pt x="2321052" y="1347337"/>
                </a:lnTo>
                <a:lnTo>
                  <a:pt x="2323338" y="1350385"/>
                </a:lnTo>
                <a:lnTo>
                  <a:pt x="2380409" y="1352861"/>
                </a:lnTo>
                <a:lnTo>
                  <a:pt x="2386427" y="1346464"/>
                </a:lnTo>
                <a:close/>
              </a:path>
              <a:path w="7648194" h="1466971">
                <a:moveTo>
                  <a:pt x="2391258" y="1338673"/>
                </a:moveTo>
                <a:lnTo>
                  <a:pt x="2382431" y="1330294"/>
                </a:lnTo>
                <a:lnTo>
                  <a:pt x="2379611" y="1334421"/>
                </a:lnTo>
                <a:lnTo>
                  <a:pt x="2374391" y="1342003"/>
                </a:lnTo>
                <a:lnTo>
                  <a:pt x="2369577" y="1345061"/>
                </a:lnTo>
                <a:lnTo>
                  <a:pt x="2386427" y="1346464"/>
                </a:lnTo>
                <a:lnTo>
                  <a:pt x="2391258" y="1338673"/>
                </a:lnTo>
                <a:close/>
              </a:path>
              <a:path w="7648194" h="1466971">
                <a:moveTo>
                  <a:pt x="2394921" y="1329733"/>
                </a:moveTo>
                <a:lnTo>
                  <a:pt x="2397437" y="1319892"/>
                </a:lnTo>
                <a:lnTo>
                  <a:pt x="2398822" y="1309397"/>
                </a:lnTo>
                <a:lnTo>
                  <a:pt x="2385297" y="1309401"/>
                </a:lnTo>
                <a:lnTo>
                  <a:pt x="2383535" y="1320667"/>
                </a:lnTo>
                <a:lnTo>
                  <a:pt x="2382431" y="1330294"/>
                </a:lnTo>
                <a:lnTo>
                  <a:pt x="2391258" y="1338673"/>
                </a:lnTo>
                <a:lnTo>
                  <a:pt x="2394921" y="1329733"/>
                </a:lnTo>
                <a:close/>
              </a:path>
              <a:path w="7648194" h="1466971">
                <a:moveTo>
                  <a:pt x="2398822" y="1309397"/>
                </a:moveTo>
                <a:lnTo>
                  <a:pt x="2399097" y="1298494"/>
                </a:lnTo>
                <a:lnTo>
                  <a:pt x="2398279" y="1287429"/>
                </a:lnTo>
                <a:lnTo>
                  <a:pt x="2396387" y="1276450"/>
                </a:lnTo>
                <a:lnTo>
                  <a:pt x="2382011" y="1270375"/>
                </a:lnTo>
                <a:lnTo>
                  <a:pt x="2381834" y="1270671"/>
                </a:lnTo>
                <a:lnTo>
                  <a:pt x="2385103" y="1281865"/>
                </a:lnTo>
                <a:lnTo>
                  <a:pt x="2386038" y="1295621"/>
                </a:lnTo>
                <a:lnTo>
                  <a:pt x="2385297" y="1309401"/>
                </a:lnTo>
                <a:lnTo>
                  <a:pt x="2398822" y="1309397"/>
                </a:lnTo>
                <a:close/>
              </a:path>
              <a:path w="7648194" h="1466971">
                <a:moveTo>
                  <a:pt x="2393441" y="1265803"/>
                </a:moveTo>
                <a:lnTo>
                  <a:pt x="2393441" y="1264279"/>
                </a:lnTo>
                <a:lnTo>
                  <a:pt x="2390393" y="1259707"/>
                </a:lnTo>
                <a:lnTo>
                  <a:pt x="2372893" y="1259450"/>
                </a:lnTo>
                <a:lnTo>
                  <a:pt x="2379726" y="1266565"/>
                </a:lnTo>
                <a:lnTo>
                  <a:pt x="2378964" y="1265803"/>
                </a:lnTo>
                <a:lnTo>
                  <a:pt x="2382011" y="1270375"/>
                </a:lnTo>
                <a:lnTo>
                  <a:pt x="2396387" y="1276450"/>
                </a:lnTo>
                <a:lnTo>
                  <a:pt x="2393441" y="1265803"/>
                </a:lnTo>
                <a:close/>
              </a:path>
              <a:path w="7648194" h="1466971">
                <a:moveTo>
                  <a:pt x="2389631" y="1258183"/>
                </a:moveTo>
                <a:lnTo>
                  <a:pt x="2386162" y="1254766"/>
                </a:lnTo>
                <a:lnTo>
                  <a:pt x="2377620" y="1247077"/>
                </a:lnTo>
                <a:lnTo>
                  <a:pt x="2368307" y="1239533"/>
                </a:lnTo>
                <a:lnTo>
                  <a:pt x="2358332" y="1232110"/>
                </a:lnTo>
                <a:lnTo>
                  <a:pt x="2347804" y="1224785"/>
                </a:lnTo>
                <a:lnTo>
                  <a:pt x="2345302" y="1223131"/>
                </a:lnTo>
                <a:lnTo>
                  <a:pt x="2321140" y="1223131"/>
                </a:lnTo>
                <a:lnTo>
                  <a:pt x="2328415" y="1227641"/>
                </a:lnTo>
                <a:lnTo>
                  <a:pt x="2340802" y="1235592"/>
                </a:lnTo>
                <a:lnTo>
                  <a:pt x="2352779" y="1243711"/>
                </a:lnTo>
                <a:lnTo>
                  <a:pt x="2363694" y="1251749"/>
                </a:lnTo>
                <a:lnTo>
                  <a:pt x="2372893" y="1259450"/>
                </a:lnTo>
                <a:lnTo>
                  <a:pt x="2390393" y="1259707"/>
                </a:lnTo>
                <a:lnTo>
                  <a:pt x="2389631" y="1258183"/>
                </a:lnTo>
                <a:close/>
              </a:path>
              <a:path w="7648194" h="1466971">
                <a:moveTo>
                  <a:pt x="2343704" y="1346657"/>
                </a:moveTo>
                <a:lnTo>
                  <a:pt x="2333243" y="1342003"/>
                </a:lnTo>
                <a:lnTo>
                  <a:pt x="2318766" y="1342765"/>
                </a:lnTo>
                <a:lnTo>
                  <a:pt x="2318766" y="1344289"/>
                </a:lnTo>
                <a:lnTo>
                  <a:pt x="2321052" y="1347337"/>
                </a:lnTo>
                <a:lnTo>
                  <a:pt x="2343704" y="1346657"/>
                </a:lnTo>
                <a:close/>
              </a:path>
              <a:path w="7648194" h="1466971">
                <a:moveTo>
                  <a:pt x="2333243" y="1342003"/>
                </a:moveTo>
                <a:lnTo>
                  <a:pt x="2331720" y="1340479"/>
                </a:lnTo>
                <a:lnTo>
                  <a:pt x="2330196" y="1336669"/>
                </a:lnTo>
                <a:lnTo>
                  <a:pt x="2329434" y="1333621"/>
                </a:lnTo>
                <a:lnTo>
                  <a:pt x="2316479" y="1335145"/>
                </a:lnTo>
                <a:lnTo>
                  <a:pt x="2317241" y="1338955"/>
                </a:lnTo>
                <a:lnTo>
                  <a:pt x="2318766" y="1342765"/>
                </a:lnTo>
                <a:lnTo>
                  <a:pt x="2333243" y="1342003"/>
                </a:lnTo>
                <a:close/>
              </a:path>
              <a:path w="7648194" h="1466971">
                <a:moveTo>
                  <a:pt x="2329434" y="1333621"/>
                </a:moveTo>
                <a:lnTo>
                  <a:pt x="2328672" y="1329811"/>
                </a:lnTo>
                <a:lnTo>
                  <a:pt x="2328672" y="1319905"/>
                </a:lnTo>
                <a:lnTo>
                  <a:pt x="2316479" y="1312285"/>
                </a:lnTo>
                <a:lnTo>
                  <a:pt x="2315717" y="1319143"/>
                </a:lnTo>
                <a:lnTo>
                  <a:pt x="2315717" y="1329811"/>
                </a:lnTo>
                <a:lnTo>
                  <a:pt x="2316479" y="1335145"/>
                </a:lnTo>
                <a:lnTo>
                  <a:pt x="2329434" y="1333621"/>
                </a:lnTo>
                <a:close/>
              </a:path>
              <a:path w="7648194" h="1466971">
                <a:moveTo>
                  <a:pt x="2337816" y="1246753"/>
                </a:moveTo>
                <a:lnTo>
                  <a:pt x="2330958" y="1252849"/>
                </a:lnTo>
                <a:lnTo>
                  <a:pt x="2324011" y="1252036"/>
                </a:lnTo>
                <a:lnTo>
                  <a:pt x="2316479" y="1312285"/>
                </a:lnTo>
                <a:lnTo>
                  <a:pt x="2328672" y="1319905"/>
                </a:lnTo>
                <a:lnTo>
                  <a:pt x="2337816" y="1246753"/>
                </a:lnTo>
                <a:close/>
              </a:path>
              <a:path w="7648194" h="1466971">
                <a:moveTo>
                  <a:pt x="2194560" y="1229989"/>
                </a:moveTo>
                <a:lnTo>
                  <a:pt x="2189226" y="1223131"/>
                </a:lnTo>
                <a:lnTo>
                  <a:pt x="2182367" y="1228465"/>
                </a:lnTo>
                <a:lnTo>
                  <a:pt x="2181605" y="1230751"/>
                </a:lnTo>
                <a:lnTo>
                  <a:pt x="2194560" y="1229989"/>
                </a:lnTo>
                <a:close/>
              </a:path>
              <a:path w="7648194" h="1466971">
                <a:moveTo>
                  <a:pt x="2183118" y="1223131"/>
                </a:moveTo>
                <a:lnTo>
                  <a:pt x="2182367" y="1228465"/>
                </a:lnTo>
                <a:lnTo>
                  <a:pt x="2183118" y="1223131"/>
                </a:lnTo>
                <a:close/>
              </a:path>
              <a:path w="7648194" h="1466971">
                <a:moveTo>
                  <a:pt x="1446542" y="1230764"/>
                </a:moveTo>
                <a:lnTo>
                  <a:pt x="1436331" y="1230357"/>
                </a:lnTo>
                <a:lnTo>
                  <a:pt x="1431035" y="1229227"/>
                </a:lnTo>
                <a:lnTo>
                  <a:pt x="1422319" y="1226921"/>
                </a:lnTo>
                <a:lnTo>
                  <a:pt x="1418082" y="1224655"/>
                </a:lnTo>
                <a:lnTo>
                  <a:pt x="1416558" y="1223131"/>
                </a:lnTo>
                <a:lnTo>
                  <a:pt x="1402079" y="1223131"/>
                </a:lnTo>
                <a:lnTo>
                  <a:pt x="1402841" y="1225417"/>
                </a:lnTo>
                <a:lnTo>
                  <a:pt x="1421193" y="1226624"/>
                </a:lnTo>
                <a:lnTo>
                  <a:pt x="1425308" y="1228732"/>
                </a:lnTo>
                <a:lnTo>
                  <a:pt x="1406652" y="1231513"/>
                </a:lnTo>
                <a:lnTo>
                  <a:pt x="1446542" y="1230764"/>
                </a:lnTo>
                <a:close/>
              </a:path>
              <a:path w="7648194" h="1466971">
                <a:moveTo>
                  <a:pt x="1470715" y="1229315"/>
                </a:moveTo>
                <a:lnTo>
                  <a:pt x="1474558" y="1223131"/>
                </a:lnTo>
                <a:lnTo>
                  <a:pt x="1468891" y="1223131"/>
                </a:lnTo>
                <a:lnTo>
                  <a:pt x="1455420" y="1226179"/>
                </a:lnTo>
                <a:lnTo>
                  <a:pt x="1453895" y="1227703"/>
                </a:lnTo>
                <a:lnTo>
                  <a:pt x="1450847" y="1229227"/>
                </a:lnTo>
                <a:lnTo>
                  <a:pt x="1446542" y="1230764"/>
                </a:lnTo>
                <a:lnTo>
                  <a:pt x="1464756" y="1235580"/>
                </a:lnTo>
                <a:lnTo>
                  <a:pt x="1470715" y="1229315"/>
                </a:lnTo>
                <a:close/>
              </a:path>
              <a:path w="7648194" h="1466971">
                <a:moveTo>
                  <a:pt x="1468891" y="1223131"/>
                </a:moveTo>
                <a:lnTo>
                  <a:pt x="1458420" y="1223131"/>
                </a:lnTo>
                <a:lnTo>
                  <a:pt x="1455420" y="1226179"/>
                </a:lnTo>
                <a:lnTo>
                  <a:pt x="1468891" y="1223131"/>
                </a:lnTo>
                <a:close/>
              </a:path>
              <a:path w="7648194" h="1466971">
                <a:moveTo>
                  <a:pt x="1449177" y="1242923"/>
                </a:moveTo>
                <a:lnTo>
                  <a:pt x="1457585" y="1240196"/>
                </a:lnTo>
                <a:lnTo>
                  <a:pt x="1464756" y="1235580"/>
                </a:lnTo>
                <a:lnTo>
                  <a:pt x="1409699" y="1233799"/>
                </a:lnTo>
                <a:lnTo>
                  <a:pt x="1410461" y="1234561"/>
                </a:lnTo>
                <a:lnTo>
                  <a:pt x="1416303" y="1237386"/>
                </a:lnTo>
                <a:lnTo>
                  <a:pt x="1428559" y="1241757"/>
                </a:lnTo>
                <a:lnTo>
                  <a:pt x="1439509" y="1243523"/>
                </a:lnTo>
                <a:lnTo>
                  <a:pt x="1449177" y="1242923"/>
                </a:lnTo>
                <a:close/>
              </a:path>
              <a:path w="7648194" h="1466971">
                <a:moveTo>
                  <a:pt x="1446542" y="1230764"/>
                </a:moveTo>
                <a:lnTo>
                  <a:pt x="1406652" y="1231513"/>
                </a:lnTo>
                <a:lnTo>
                  <a:pt x="1409699" y="1233799"/>
                </a:lnTo>
                <a:lnTo>
                  <a:pt x="1464756" y="1235580"/>
                </a:lnTo>
                <a:lnTo>
                  <a:pt x="1446542" y="1230764"/>
                </a:lnTo>
                <a:close/>
              </a:path>
              <a:path w="7648194" h="1466971">
                <a:moveTo>
                  <a:pt x="1425308" y="1228732"/>
                </a:moveTo>
                <a:lnTo>
                  <a:pt x="1421193" y="1226624"/>
                </a:lnTo>
                <a:lnTo>
                  <a:pt x="1402841" y="1225417"/>
                </a:lnTo>
                <a:lnTo>
                  <a:pt x="1404365" y="1228465"/>
                </a:lnTo>
                <a:lnTo>
                  <a:pt x="1406652" y="1231513"/>
                </a:lnTo>
                <a:lnTo>
                  <a:pt x="1425308" y="1228732"/>
                </a:lnTo>
                <a:close/>
              </a:path>
              <a:path w="7648194" h="1466971">
                <a:moveTo>
                  <a:pt x="2901695" y="1454017"/>
                </a:moveTo>
                <a:lnTo>
                  <a:pt x="2932719" y="1266806"/>
                </a:lnTo>
                <a:lnTo>
                  <a:pt x="2936748" y="1235323"/>
                </a:lnTo>
                <a:lnTo>
                  <a:pt x="2935986" y="1232275"/>
                </a:lnTo>
                <a:lnTo>
                  <a:pt x="2935224" y="1229227"/>
                </a:lnTo>
                <a:lnTo>
                  <a:pt x="2923793" y="1229989"/>
                </a:lnTo>
                <a:lnTo>
                  <a:pt x="2923793" y="1236085"/>
                </a:lnTo>
                <a:lnTo>
                  <a:pt x="2895623" y="1453956"/>
                </a:lnTo>
                <a:lnTo>
                  <a:pt x="2894838" y="1460113"/>
                </a:lnTo>
                <a:lnTo>
                  <a:pt x="2662289" y="1460536"/>
                </a:lnTo>
                <a:lnTo>
                  <a:pt x="2678197" y="1461323"/>
                </a:lnTo>
                <a:lnTo>
                  <a:pt x="2907791" y="1461637"/>
                </a:lnTo>
                <a:lnTo>
                  <a:pt x="2901695" y="1454017"/>
                </a:lnTo>
                <a:close/>
              </a:path>
              <a:path w="7648194" h="1466971">
                <a:moveTo>
                  <a:pt x="6409838" y="1266527"/>
                </a:moveTo>
                <a:lnTo>
                  <a:pt x="6409559" y="1253829"/>
                </a:lnTo>
                <a:lnTo>
                  <a:pt x="6409303" y="1241133"/>
                </a:lnTo>
                <a:lnTo>
                  <a:pt x="6409072" y="1228438"/>
                </a:lnTo>
                <a:lnTo>
                  <a:pt x="6408987" y="1223131"/>
                </a:lnTo>
                <a:lnTo>
                  <a:pt x="6396031" y="1223131"/>
                </a:lnTo>
                <a:lnTo>
                  <a:pt x="6396210" y="1233803"/>
                </a:lnTo>
                <a:lnTo>
                  <a:pt x="6396448" y="1246499"/>
                </a:lnTo>
                <a:lnTo>
                  <a:pt x="6396709" y="1259198"/>
                </a:lnTo>
                <a:lnTo>
                  <a:pt x="6403847" y="1265041"/>
                </a:lnTo>
                <a:lnTo>
                  <a:pt x="6396827" y="1264521"/>
                </a:lnTo>
                <a:lnTo>
                  <a:pt x="6349500" y="1261015"/>
                </a:lnTo>
                <a:lnTo>
                  <a:pt x="6350546" y="1256997"/>
                </a:lnTo>
                <a:lnTo>
                  <a:pt x="6353801" y="1244773"/>
                </a:lnTo>
                <a:lnTo>
                  <a:pt x="6357128" y="1232541"/>
                </a:lnTo>
                <a:lnTo>
                  <a:pt x="6359740" y="1223131"/>
                </a:lnTo>
                <a:lnTo>
                  <a:pt x="6346354" y="1223131"/>
                </a:lnTo>
                <a:lnTo>
                  <a:pt x="6344790" y="1228899"/>
                </a:lnTo>
                <a:lnTo>
                  <a:pt x="6341539" y="1241180"/>
                </a:lnTo>
                <a:lnTo>
                  <a:pt x="6338364" y="1253481"/>
                </a:lnTo>
                <a:lnTo>
                  <a:pt x="6342125" y="1260469"/>
                </a:lnTo>
                <a:lnTo>
                  <a:pt x="6347460" y="1268851"/>
                </a:lnTo>
                <a:lnTo>
                  <a:pt x="6396990" y="1271899"/>
                </a:lnTo>
                <a:lnTo>
                  <a:pt x="6409838" y="1266527"/>
                </a:lnTo>
                <a:close/>
              </a:path>
              <a:path w="7648194" h="1466971">
                <a:moveTo>
                  <a:pt x="6409182" y="1274947"/>
                </a:moveTo>
                <a:lnTo>
                  <a:pt x="6409944" y="1271137"/>
                </a:lnTo>
                <a:lnTo>
                  <a:pt x="6396990" y="1271899"/>
                </a:lnTo>
                <a:lnTo>
                  <a:pt x="6337554" y="1272661"/>
                </a:lnTo>
                <a:lnTo>
                  <a:pt x="6341364" y="1273423"/>
                </a:lnTo>
                <a:lnTo>
                  <a:pt x="6403086" y="1277995"/>
                </a:lnTo>
                <a:lnTo>
                  <a:pt x="6405371" y="1277995"/>
                </a:lnTo>
                <a:lnTo>
                  <a:pt x="6409182" y="1274947"/>
                </a:lnTo>
                <a:close/>
              </a:path>
              <a:path w="7648194" h="1466971">
                <a:moveTo>
                  <a:pt x="6396990" y="1271899"/>
                </a:moveTo>
                <a:lnTo>
                  <a:pt x="6347460" y="1268851"/>
                </a:lnTo>
                <a:lnTo>
                  <a:pt x="6342125" y="1260469"/>
                </a:lnTo>
                <a:lnTo>
                  <a:pt x="6338364" y="1253481"/>
                </a:lnTo>
                <a:lnTo>
                  <a:pt x="6335268" y="1265803"/>
                </a:lnTo>
                <a:lnTo>
                  <a:pt x="6335268" y="1269613"/>
                </a:lnTo>
                <a:lnTo>
                  <a:pt x="6337554" y="1272661"/>
                </a:lnTo>
                <a:lnTo>
                  <a:pt x="6396990" y="1271899"/>
                </a:lnTo>
                <a:close/>
              </a:path>
              <a:path w="7648194" h="1466971">
                <a:moveTo>
                  <a:pt x="5617464" y="1274947"/>
                </a:moveTo>
                <a:lnTo>
                  <a:pt x="5618226" y="1274185"/>
                </a:lnTo>
                <a:lnTo>
                  <a:pt x="5618988" y="1272661"/>
                </a:lnTo>
                <a:lnTo>
                  <a:pt x="5633520" y="1267114"/>
                </a:lnTo>
                <a:lnTo>
                  <a:pt x="5637054" y="1253708"/>
                </a:lnTo>
                <a:lnTo>
                  <a:pt x="5622177" y="1263020"/>
                </a:lnTo>
                <a:lnTo>
                  <a:pt x="5618566" y="1273223"/>
                </a:lnTo>
                <a:lnTo>
                  <a:pt x="5617028" y="1275274"/>
                </a:lnTo>
                <a:lnTo>
                  <a:pt x="5616702" y="1275709"/>
                </a:lnTo>
                <a:lnTo>
                  <a:pt x="5614416" y="1277233"/>
                </a:lnTo>
                <a:lnTo>
                  <a:pt x="5629656" y="1279519"/>
                </a:lnTo>
                <a:lnTo>
                  <a:pt x="5617464" y="1274947"/>
                </a:lnTo>
                <a:close/>
              </a:path>
              <a:path w="7648194" h="1466971">
                <a:moveTo>
                  <a:pt x="5637054" y="1253708"/>
                </a:moveTo>
                <a:lnTo>
                  <a:pt x="5640282" y="1239427"/>
                </a:lnTo>
                <a:lnTo>
                  <a:pt x="5643229" y="1224398"/>
                </a:lnTo>
                <a:lnTo>
                  <a:pt x="5638389" y="1223131"/>
                </a:lnTo>
                <a:lnTo>
                  <a:pt x="5629266" y="1223131"/>
                </a:lnTo>
                <a:lnTo>
                  <a:pt x="5629095" y="1224135"/>
                </a:lnTo>
                <a:lnTo>
                  <a:pt x="5627211" y="1236596"/>
                </a:lnTo>
                <a:lnTo>
                  <a:pt x="5625039" y="1250024"/>
                </a:lnTo>
                <a:lnTo>
                  <a:pt x="5622177" y="1263020"/>
                </a:lnTo>
                <a:lnTo>
                  <a:pt x="5637054" y="1253708"/>
                </a:lnTo>
                <a:close/>
              </a:path>
              <a:path w="7648194" h="1466971">
                <a:moveTo>
                  <a:pt x="5643447" y="1223131"/>
                </a:moveTo>
                <a:lnTo>
                  <a:pt x="5638389" y="1223131"/>
                </a:lnTo>
                <a:lnTo>
                  <a:pt x="5643229" y="1224398"/>
                </a:lnTo>
                <a:lnTo>
                  <a:pt x="5643447" y="1223131"/>
                </a:lnTo>
                <a:close/>
              </a:path>
              <a:path w="7648194" h="1466971">
                <a:moveTo>
                  <a:pt x="5588508" y="1275709"/>
                </a:moveTo>
                <a:lnTo>
                  <a:pt x="5590794" y="1276471"/>
                </a:lnTo>
                <a:lnTo>
                  <a:pt x="5587745" y="1274947"/>
                </a:lnTo>
                <a:lnTo>
                  <a:pt x="5584698" y="1271899"/>
                </a:lnTo>
                <a:lnTo>
                  <a:pt x="5570982" y="1273423"/>
                </a:lnTo>
                <a:lnTo>
                  <a:pt x="5571744" y="1274185"/>
                </a:lnTo>
                <a:lnTo>
                  <a:pt x="5572506" y="1277233"/>
                </a:lnTo>
                <a:lnTo>
                  <a:pt x="5588508" y="1275709"/>
                </a:lnTo>
                <a:close/>
              </a:path>
              <a:path w="7648194" h="1466971">
                <a:moveTo>
                  <a:pt x="5584698" y="1271899"/>
                </a:moveTo>
                <a:lnTo>
                  <a:pt x="5583499" y="1269054"/>
                </a:lnTo>
                <a:lnTo>
                  <a:pt x="5582307" y="1257702"/>
                </a:lnTo>
                <a:lnTo>
                  <a:pt x="5583043" y="1243538"/>
                </a:lnTo>
                <a:lnTo>
                  <a:pt x="5584498" y="1229508"/>
                </a:lnTo>
                <a:lnTo>
                  <a:pt x="5585058" y="1223131"/>
                </a:lnTo>
                <a:lnTo>
                  <a:pt x="5572221" y="1223131"/>
                </a:lnTo>
                <a:lnTo>
                  <a:pt x="5571030" y="1235751"/>
                </a:lnTo>
                <a:lnTo>
                  <a:pt x="5569778" y="1248903"/>
                </a:lnTo>
                <a:lnTo>
                  <a:pt x="5569439" y="1261723"/>
                </a:lnTo>
                <a:lnTo>
                  <a:pt x="5570982" y="1273423"/>
                </a:lnTo>
                <a:lnTo>
                  <a:pt x="5584698" y="1271899"/>
                </a:lnTo>
                <a:close/>
              </a:path>
              <a:path w="7648194" h="1466971">
                <a:moveTo>
                  <a:pt x="5628894" y="1280281"/>
                </a:moveTo>
                <a:lnTo>
                  <a:pt x="5629656" y="1279519"/>
                </a:lnTo>
                <a:lnTo>
                  <a:pt x="5611368" y="1278757"/>
                </a:lnTo>
                <a:lnTo>
                  <a:pt x="5610606" y="1278757"/>
                </a:lnTo>
                <a:lnTo>
                  <a:pt x="5607558" y="1279519"/>
                </a:lnTo>
                <a:lnTo>
                  <a:pt x="5575554" y="1281043"/>
                </a:lnTo>
                <a:lnTo>
                  <a:pt x="5627370" y="1283329"/>
                </a:lnTo>
                <a:lnTo>
                  <a:pt x="5628894" y="1280281"/>
                </a:lnTo>
                <a:close/>
              </a:path>
              <a:path w="7648194" h="1466971">
                <a:moveTo>
                  <a:pt x="5633520" y="1267114"/>
                </a:moveTo>
                <a:lnTo>
                  <a:pt x="5618988" y="1272661"/>
                </a:lnTo>
                <a:lnTo>
                  <a:pt x="5618226" y="1274185"/>
                </a:lnTo>
                <a:lnTo>
                  <a:pt x="5617464" y="1274947"/>
                </a:lnTo>
                <a:lnTo>
                  <a:pt x="5629656" y="1279519"/>
                </a:lnTo>
                <a:lnTo>
                  <a:pt x="5633520" y="1267114"/>
                </a:lnTo>
                <a:close/>
              </a:path>
              <a:path w="7648194" h="1466971">
                <a:moveTo>
                  <a:pt x="5615940" y="1290949"/>
                </a:moveTo>
                <a:lnTo>
                  <a:pt x="5616702" y="1290187"/>
                </a:lnTo>
                <a:lnTo>
                  <a:pt x="5619750" y="1288663"/>
                </a:lnTo>
                <a:lnTo>
                  <a:pt x="5620512" y="1288663"/>
                </a:lnTo>
                <a:lnTo>
                  <a:pt x="5623560" y="1287139"/>
                </a:lnTo>
                <a:lnTo>
                  <a:pt x="5590752" y="1290175"/>
                </a:lnTo>
                <a:lnTo>
                  <a:pt x="5603875" y="1292170"/>
                </a:lnTo>
                <a:lnTo>
                  <a:pt x="5615940" y="1290949"/>
                </a:lnTo>
                <a:close/>
              </a:path>
              <a:path w="7648194" h="1466971">
                <a:moveTo>
                  <a:pt x="5623560" y="1287139"/>
                </a:moveTo>
                <a:lnTo>
                  <a:pt x="5624321" y="1286377"/>
                </a:lnTo>
                <a:lnTo>
                  <a:pt x="5627370" y="1283329"/>
                </a:lnTo>
                <a:lnTo>
                  <a:pt x="5578602" y="1284091"/>
                </a:lnTo>
                <a:lnTo>
                  <a:pt x="5581650" y="1286377"/>
                </a:lnTo>
                <a:lnTo>
                  <a:pt x="5590752" y="1290175"/>
                </a:lnTo>
                <a:lnTo>
                  <a:pt x="5623560" y="1287139"/>
                </a:lnTo>
                <a:close/>
              </a:path>
              <a:path w="7648194" h="1466971">
                <a:moveTo>
                  <a:pt x="5607558" y="1279519"/>
                </a:moveTo>
                <a:lnTo>
                  <a:pt x="5603748" y="1279519"/>
                </a:lnTo>
                <a:lnTo>
                  <a:pt x="5599938" y="1278757"/>
                </a:lnTo>
                <a:lnTo>
                  <a:pt x="5596128" y="1277995"/>
                </a:lnTo>
                <a:lnTo>
                  <a:pt x="5573268" y="1277995"/>
                </a:lnTo>
                <a:lnTo>
                  <a:pt x="5575554" y="1281043"/>
                </a:lnTo>
                <a:lnTo>
                  <a:pt x="5607558" y="1279519"/>
                </a:lnTo>
                <a:close/>
              </a:path>
              <a:path w="7648194" h="1466971">
                <a:moveTo>
                  <a:pt x="5593080" y="1277233"/>
                </a:moveTo>
                <a:lnTo>
                  <a:pt x="5590794" y="1276471"/>
                </a:lnTo>
                <a:lnTo>
                  <a:pt x="5572506" y="1277233"/>
                </a:lnTo>
                <a:lnTo>
                  <a:pt x="5573268" y="1277995"/>
                </a:lnTo>
                <a:lnTo>
                  <a:pt x="5596128" y="1277995"/>
                </a:lnTo>
                <a:lnTo>
                  <a:pt x="5593080" y="1277233"/>
                </a:lnTo>
                <a:close/>
              </a:path>
              <a:path w="7648194" h="1466971">
                <a:moveTo>
                  <a:pt x="6772656" y="1354195"/>
                </a:moveTo>
                <a:lnTo>
                  <a:pt x="6717792" y="1354195"/>
                </a:lnTo>
                <a:lnTo>
                  <a:pt x="6734921" y="1223131"/>
                </a:lnTo>
                <a:lnTo>
                  <a:pt x="6729004" y="1223131"/>
                </a:lnTo>
                <a:lnTo>
                  <a:pt x="6711696" y="1360291"/>
                </a:lnTo>
                <a:lnTo>
                  <a:pt x="6723888" y="1361815"/>
                </a:lnTo>
                <a:lnTo>
                  <a:pt x="6772656" y="1354195"/>
                </a:lnTo>
                <a:close/>
              </a:path>
              <a:path w="7648194" h="1466971">
                <a:moveTo>
                  <a:pt x="3454907" y="1409059"/>
                </a:moveTo>
                <a:lnTo>
                  <a:pt x="3463669" y="1407637"/>
                </a:lnTo>
                <a:lnTo>
                  <a:pt x="3484714" y="1223131"/>
                </a:lnTo>
                <a:lnTo>
                  <a:pt x="3473806" y="1223131"/>
                </a:lnTo>
                <a:lnTo>
                  <a:pt x="3449574" y="1415155"/>
                </a:lnTo>
                <a:lnTo>
                  <a:pt x="3454907" y="1409059"/>
                </a:lnTo>
                <a:close/>
              </a:path>
              <a:path w="7648194" h="1466971">
                <a:moveTo>
                  <a:pt x="4258508" y="1223131"/>
                </a:moveTo>
                <a:lnTo>
                  <a:pt x="4258304" y="1223131"/>
                </a:lnTo>
                <a:lnTo>
                  <a:pt x="4253437" y="1262326"/>
                </a:lnTo>
                <a:lnTo>
                  <a:pt x="4258508" y="1223131"/>
                </a:lnTo>
                <a:close/>
              </a:path>
              <a:path w="7648194" h="1466971">
                <a:moveTo>
                  <a:pt x="4648962" y="1264279"/>
                </a:moveTo>
                <a:lnTo>
                  <a:pt x="4659512" y="1223131"/>
                </a:lnTo>
                <a:lnTo>
                  <a:pt x="4646213" y="1223131"/>
                </a:lnTo>
                <a:lnTo>
                  <a:pt x="4638129" y="1255745"/>
                </a:lnTo>
                <a:lnTo>
                  <a:pt x="4642866" y="1255897"/>
                </a:lnTo>
                <a:lnTo>
                  <a:pt x="4636770" y="1261231"/>
                </a:lnTo>
                <a:lnTo>
                  <a:pt x="4359402" y="1261231"/>
                </a:lnTo>
                <a:lnTo>
                  <a:pt x="4357994" y="1256486"/>
                </a:lnTo>
                <a:lnTo>
                  <a:pt x="4347961" y="1223131"/>
                </a:lnTo>
                <a:lnTo>
                  <a:pt x="4341177" y="1223131"/>
                </a:lnTo>
                <a:lnTo>
                  <a:pt x="4352544" y="1256659"/>
                </a:lnTo>
                <a:lnTo>
                  <a:pt x="4347210" y="1265041"/>
                </a:lnTo>
                <a:lnTo>
                  <a:pt x="4648962" y="1264279"/>
                </a:lnTo>
                <a:close/>
              </a:path>
              <a:path w="7648194" h="1466971">
                <a:moveTo>
                  <a:pt x="4735179" y="1260012"/>
                </a:moveTo>
                <a:lnTo>
                  <a:pt x="4735804" y="1223131"/>
                </a:lnTo>
                <a:lnTo>
                  <a:pt x="4729334" y="1223131"/>
                </a:lnTo>
                <a:lnTo>
                  <a:pt x="4728971" y="1259707"/>
                </a:lnTo>
                <a:lnTo>
                  <a:pt x="4722114" y="1265803"/>
                </a:lnTo>
                <a:lnTo>
                  <a:pt x="4735068" y="1266565"/>
                </a:lnTo>
                <a:lnTo>
                  <a:pt x="4735179" y="1260012"/>
                </a:lnTo>
                <a:close/>
              </a:path>
              <a:path w="7648194" h="1466971">
                <a:moveTo>
                  <a:pt x="3401567" y="1426585"/>
                </a:moveTo>
                <a:lnTo>
                  <a:pt x="3393948" y="1418965"/>
                </a:lnTo>
                <a:lnTo>
                  <a:pt x="3420652" y="1223131"/>
                </a:lnTo>
                <a:lnTo>
                  <a:pt x="3414096" y="1223131"/>
                </a:lnTo>
                <a:lnTo>
                  <a:pt x="3389292" y="1419688"/>
                </a:lnTo>
                <a:lnTo>
                  <a:pt x="3388614" y="1425061"/>
                </a:lnTo>
                <a:lnTo>
                  <a:pt x="3349752" y="1425823"/>
                </a:lnTo>
                <a:lnTo>
                  <a:pt x="3259836" y="1436491"/>
                </a:lnTo>
                <a:lnTo>
                  <a:pt x="3401567" y="1426585"/>
                </a:lnTo>
                <a:close/>
              </a:path>
              <a:path w="7648194" h="1466971">
                <a:moveTo>
                  <a:pt x="3261360" y="1449445"/>
                </a:moveTo>
                <a:lnTo>
                  <a:pt x="3306317" y="1444111"/>
                </a:lnTo>
                <a:lnTo>
                  <a:pt x="3351276" y="1438777"/>
                </a:lnTo>
                <a:lnTo>
                  <a:pt x="3396233" y="1431919"/>
                </a:lnTo>
                <a:lnTo>
                  <a:pt x="3399281" y="1431919"/>
                </a:lnTo>
                <a:lnTo>
                  <a:pt x="3400805" y="1429633"/>
                </a:lnTo>
                <a:lnTo>
                  <a:pt x="3259836" y="1436491"/>
                </a:lnTo>
                <a:lnTo>
                  <a:pt x="3222701" y="1440267"/>
                </a:lnTo>
                <a:lnTo>
                  <a:pt x="3221736" y="1447921"/>
                </a:lnTo>
                <a:lnTo>
                  <a:pt x="3208781" y="1450207"/>
                </a:lnTo>
                <a:lnTo>
                  <a:pt x="3211829" y="1453255"/>
                </a:lnTo>
                <a:lnTo>
                  <a:pt x="3215640" y="1453255"/>
                </a:lnTo>
                <a:lnTo>
                  <a:pt x="3261360" y="1449445"/>
                </a:lnTo>
                <a:close/>
              </a:path>
              <a:path w="7648194" h="1466971">
                <a:moveTo>
                  <a:pt x="3427242" y="1223131"/>
                </a:moveTo>
                <a:lnTo>
                  <a:pt x="3420652" y="1223131"/>
                </a:lnTo>
                <a:lnTo>
                  <a:pt x="3393948" y="1418965"/>
                </a:lnTo>
                <a:lnTo>
                  <a:pt x="3401567" y="1426585"/>
                </a:lnTo>
                <a:lnTo>
                  <a:pt x="3427242" y="1223131"/>
                </a:lnTo>
                <a:close/>
              </a:path>
              <a:path w="7648194" h="1466971">
                <a:moveTo>
                  <a:pt x="3221736" y="1447921"/>
                </a:moveTo>
                <a:lnTo>
                  <a:pt x="3214878" y="1441063"/>
                </a:lnTo>
                <a:lnTo>
                  <a:pt x="3222701" y="1440267"/>
                </a:lnTo>
                <a:lnTo>
                  <a:pt x="3250103" y="1223131"/>
                </a:lnTo>
                <a:lnTo>
                  <a:pt x="3236957" y="1223131"/>
                </a:lnTo>
                <a:lnTo>
                  <a:pt x="3208781" y="1446397"/>
                </a:lnTo>
                <a:lnTo>
                  <a:pt x="3208781" y="1450207"/>
                </a:lnTo>
                <a:lnTo>
                  <a:pt x="3221736" y="1447921"/>
                </a:lnTo>
                <a:close/>
              </a:path>
              <a:path w="7648194" h="1466971">
                <a:moveTo>
                  <a:pt x="3160776" y="1455541"/>
                </a:moveTo>
                <a:lnTo>
                  <a:pt x="3160776" y="1452493"/>
                </a:lnTo>
                <a:lnTo>
                  <a:pt x="3153917" y="1445635"/>
                </a:lnTo>
                <a:lnTo>
                  <a:pt x="3183819" y="1223131"/>
                </a:lnTo>
                <a:lnTo>
                  <a:pt x="3177065" y="1223131"/>
                </a:lnTo>
                <a:lnTo>
                  <a:pt x="3148466" y="1445950"/>
                </a:lnTo>
                <a:lnTo>
                  <a:pt x="3147821" y="1450969"/>
                </a:lnTo>
                <a:lnTo>
                  <a:pt x="3000136" y="1453074"/>
                </a:lnTo>
                <a:lnTo>
                  <a:pt x="3001517" y="1457827"/>
                </a:lnTo>
                <a:lnTo>
                  <a:pt x="3154679" y="1458589"/>
                </a:lnTo>
                <a:lnTo>
                  <a:pt x="3157728" y="1458589"/>
                </a:lnTo>
                <a:lnTo>
                  <a:pt x="3160776" y="1455541"/>
                </a:lnTo>
                <a:close/>
              </a:path>
              <a:path w="7648194" h="1466971">
                <a:moveTo>
                  <a:pt x="4726028" y="1223131"/>
                </a:moveTo>
                <a:lnTo>
                  <a:pt x="4722837" y="1223131"/>
                </a:lnTo>
                <a:lnTo>
                  <a:pt x="4722114" y="1265803"/>
                </a:lnTo>
                <a:lnTo>
                  <a:pt x="4726028" y="1223131"/>
                </a:lnTo>
                <a:close/>
              </a:path>
              <a:path w="7648194" h="1466971">
                <a:moveTo>
                  <a:pt x="5933694" y="1408297"/>
                </a:moveTo>
                <a:lnTo>
                  <a:pt x="5934456" y="1405249"/>
                </a:lnTo>
                <a:lnTo>
                  <a:pt x="5929121" y="1397629"/>
                </a:lnTo>
                <a:lnTo>
                  <a:pt x="5957288" y="1223131"/>
                </a:lnTo>
                <a:lnTo>
                  <a:pt x="5944822" y="1223131"/>
                </a:lnTo>
                <a:lnTo>
                  <a:pt x="5922298" y="1396733"/>
                </a:lnTo>
                <a:lnTo>
                  <a:pt x="5921501" y="1402963"/>
                </a:lnTo>
                <a:lnTo>
                  <a:pt x="5927597" y="1410583"/>
                </a:lnTo>
                <a:lnTo>
                  <a:pt x="5930645" y="1411345"/>
                </a:lnTo>
                <a:lnTo>
                  <a:pt x="5933694" y="1408297"/>
                </a:lnTo>
                <a:close/>
              </a:path>
              <a:path w="7648194" h="1466971">
                <a:moveTo>
                  <a:pt x="4919217" y="1271887"/>
                </a:moveTo>
                <a:lnTo>
                  <a:pt x="4920720" y="1272765"/>
                </a:lnTo>
                <a:lnTo>
                  <a:pt x="4952961" y="1273054"/>
                </a:lnTo>
                <a:lnTo>
                  <a:pt x="4939202" y="1267315"/>
                </a:lnTo>
                <a:lnTo>
                  <a:pt x="4926473" y="1261080"/>
                </a:lnTo>
                <a:lnTo>
                  <a:pt x="4918710" y="1259707"/>
                </a:lnTo>
                <a:lnTo>
                  <a:pt x="4908804" y="1265803"/>
                </a:lnTo>
                <a:lnTo>
                  <a:pt x="4906192" y="1271378"/>
                </a:lnTo>
                <a:lnTo>
                  <a:pt x="4914138" y="1271899"/>
                </a:lnTo>
                <a:lnTo>
                  <a:pt x="4919471" y="1277995"/>
                </a:lnTo>
                <a:lnTo>
                  <a:pt x="4919217" y="1271887"/>
                </a:lnTo>
                <a:close/>
              </a:path>
              <a:path w="7648194" h="1466971">
                <a:moveTo>
                  <a:pt x="4867656" y="1268851"/>
                </a:moveTo>
                <a:lnTo>
                  <a:pt x="4821174" y="1265041"/>
                </a:lnTo>
                <a:lnTo>
                  <a:pt x="4775454" y="1261993"/>
                </a:lnTo>
                <a:lnTo>
                  <a:pt x="4735179" y="1260012"/>
                </a:lnTo>
                <a:lnTo>
                  <a:pt x="4735068" y="1266565"/>
                </a:lnTo>
                <a:lnTo>
                  <a:pt x="4722114" y="1265803"/>
                </a:lnTo>
                <a:lnTo>
                  <a:pt x="4722114" y="1269613"/>
                </a:lnTo>
                <a:lnTo>
                  <a:pt x="4867656" y="1268851"/>
                </a:lnTo>
                <a:close/>
              </a:path>
              <a:path w="7648194" h="1466971">
                <a:moveTo>
                  <a:pt x="4642866" y="1255897"/>
                </a:moveTo>
                <a:lnTo>
                  <a:pt x="4638129" y="1255745"/>
                </a:lnTo>
                <a:lnTo>
                  <a:pt x="4381624" y="1255773"/>
                </a:lnTo>
                <a:lnTo>
                  <a:pt x="4367089" y="1256198"/>
                </a:lnTo>
                <a:lnTo>
                  <a:pt x="4357994" y="1256486"/>
                </a:lnTo>
                <a:lnTo>
                  <a:pt x="4359402" y="1261231"/>
                </a:lnTo>
                <a:lnTo>
                  <a:pt x="4636770" y="1261231"/>
                </a:lnTo>
                <a:lnTo>
                  <a:pt x="4642866" y="1255897"/>
                </a:lnTo>
                <a:close/>
              </a:path>
              <a:path w="7648194" h="1466971">
                <a:moveTo>
                  <a:pt x="4638129" y="1255745"/>
                </a:moveTo>
                <a:lnTo>
                  <a:pt x="4628315" y="1255429"/>
                </a:lnTo>
                <a:lnTo>
                  <a:pt x="4613775" y="1255024"/>
                </a:lnTo>
                <a:lnTo>
                  <a:pt x="4410670" y="1255036"/>
                </a:lnTo>
                <a:lnTo>
                  <a:pt x="4396151" y="1255385"/>
                </a:lnTo>
                <a:lnTo>
                  <a:pt x="4381624" y="1255773"/>
                </a:lnTo>
                <a:lnTo>
                  <a:pt x="4638129" y="1255745"/>
                </a:lnTo>
                <a:close/>
              </a:path>
              <a:path w="7648194" h="1466971">
                <a:moveTo>
                  <a:pt x="4613775" y="1255024"/>
                </a:moveTo>
                <a:lnTo>
                  <a:pt x="4599244" y="1254679"/>
                </a:lnTo>
                <a:lnTo>
                  <a:pt x="4584721" y="1254393"/>
                </a:lnTo>
                <a:lnTo>
                  <a:pt x="4570205" y="1254164"/>
                </a:lnTo>
                <a:lnTo>
                  <a:pt x="4555694" y="1253992"/>
                </a:lnTo>
                <a:lnTo>
                  <a:pt x="4526687" y="1253810"/>
                </a:lnTo>
                <a:lnTo>
                  <a:pt x="4483193" y="1253921"/>
                </a:lnTo>
                <a:lnTo>
                  <a:pt x="4468694" y="1254055"/>
                </a:lnTo>
                <a:lnTo>
                  <a:pt x="4454194" y="1254235"/>
                </a:lnTo>
                <a:lnTo>
                  <a:pt x="4439691" y="1254460"/>
                </a:lnTo>
                <a:lnTo>
                  <a:pt x="4425183" y="1254727"/>
                </a:lnTo>
                <a:lnTo>
                  <a:pt x="4410670" y="1255036"/>
                </a:lnTo>
                <a:lnTo>
                  <a:pt x="4613775" y="1255024"/>
                </a:lnTo>
                <a:close/>
              </a:path>
              <a:path w="7648194" h="1466971">
                <a:moveTo>
                  <a:pt x="4648962" y="1267327"/>
                </a:moveTo>
                <a:lnTo>
                  <a:pt x="4648962" y="1264279"/>
                </a:lnTo>
                <a:lnTo>
                  <a:pt x="4347210" y="1265041"/>
                </a:lnTo>
                <a:lnTo>
                  <a:pt x="4541458" y="1266828"/>
                </a:lnTo>
                <a:lnTo>
                  <a:pt x="4555926" y="1266947"/>
                </a:lnTo>
                <a:lnTo>
                  <a:pt x="4570399" y="1267120"/>
                </a:lnTo>
                <a:lnTo>
                  <a:pt x="4584877" y="1267349"/>
                </a:lnTo>
                <a:lnTo>
                  <a:pt x="4599361" y="1267635"/>
                </a:lnTo>
                <a:lnTo>
                  <a:pt x="4613854" y="1267980"/>
                </a:lnTo>
                <a:lnTo>
                  <a:pt x="4628355" y="1268385"/>
                </a:lnTo>
                <a:lnTo>
                  <a:pt x="4642866" y="1268851"/>
                </a:lnTo>
                <a:lnTo>
                  <a:pt x="4645914" y="1269613"/>
                </a:lnTo>
                <a:lnTo>
                  <a:pt x="4648962" y="1267327"/>
                </a:lnTo>
                <a:close/>
              </a:path>
              <a:path w="7648194" h="1466971">
                <a:moveTo>
                  <a:pt x="4483611" y="1266869"/>
                </a:moveTo>
                <a:lnTo>
                  <a:pt x="4541458" y="1266828"/>
                </a:lnTo>
                <a:lnTo>
                  <a:pt x="4347210" y="1265041"/>
                </a:lnTo>
                <a:lnTo>
                  <a:pt x="4347971" y="1268089"/>
                </a:lnTo>
                <a:lnTo>
                  <a:pt x="4483611" y="1266869"/>
                </a:lnTo>
                <a:close/>
              </a:path>
              <a:path w="7648194" h="1466971">
                <a:moveTo>
                  <a:pt x="4348103" y="1223131"/>
                </a:moveTo>
                <a:lnTo>
                  <a:pt x="4347961" y="1223131"/>
                </a:lnTo>
                <a:lnTo>
                  <a:pt x="4357994" y="1256486"/>
                </a:lnTo>
                <a:lnTo>
                  <a:pt x="4348103" y="1223131"/>
                </a:lnTo>
                <a:close/>
              </a:path>
              <a:path w="7648194" h="1466971">
                <a:moveTo>
                  <a:pt x="3189775" y="1223131"/>
                </a:moveTo>
                <a:lnTo>
                  <a:pt x="3183819" y="1223131"/>
                </a:lnTo>
                <a:lnTo>
                  <a:pt x="3153917" y="1445635"/>
                </a:lnTo>
                <a:lnTo>
                  <a:pt x="3160776" y="1452493"/>
                </a:lnTo>
                <a:lnTo>
                  <a:pt x="3189775" y="1223131"/>
                </a:lnTo>
                <a:close/>
              </a:path>
              <a:path w="7648194" h="1466971">
                <a:moveTo>
                  <a:pt x="3147821" y="1450969"/>
                </a:moveTo>
                <a:lnTo>
                  <a:pt x="3148466" y="1445950"/>
                </a:lnTo>
                <a:lnTo>
                  <a:pt x="3074669" y="1450207"/>
                </a:lnTo>
                <a:lnTo>
                  <a:pt x="3000136" y="1453074"/>
                </a:lnTo>
                <a:lnTo>
                  <a:pt x="3147821" y="1450969"/>
                </a:lnTo>
                <a:close/>
              </a:path>
              <a:path w="7648194" h="1466971">
                <a:moveTo>
                  <a:pt x="3035807" y="1464685"/>
                </a:moveTo>
                <a:lnTo>
                  <a:pt x="3075431" y="1463161"/>
                </a:lnTo>
                <a:lnTo>
                  <a:pt x="3154679" y="1458589"/>
                </a:lnTo>
                <a:lnTo>
                  <a:pt x="2989326" y="1461637"/>
                </a:lnTo>
                <a:lnTo>
                  <a:pt x="2990088" y="1463923"/>
                </a:lnTo>
                <a:lnTo>
                  <a:pt x="2993136" y="1466209"/>
                </a:lnTo>
                <a:lnTo>
                  <a:pt x="2996183" y="1466209"/>
                </a:lnTo>
                <a:lnTo>
                  <a:pt x="3035807" y="1464685"/>
                </a:lnTo>
                <a:close/>
              </a:path>
              <a:path w="7648194" h="1466971">
                <a:moveTo>
                  <a:pt x="3154679" y="1458589"/>
                </a:moveTo>
                <a:lnTo>
                  <a:pt x="3001517" y="1457827"/>
                </a:lnTo>
                <a:lnTo>
                  <a:pt x="2995421" y="1453255"/>
                </a:lnTo>
                <a:lnTo>
                  <a:pt x="3000136" y="1453074"/>
                </a:lnTo>
                <a:lnTo>
                  <a:pt x="2935986" y="1232275"/>
                </a:lnTo>
                <a:lnTo>
                  <a:pt x="2936748" y="1235323"/>
                </a:lnTo>
                <a:lnTo>
                  <a:pt x="2932719" y="1266806"/>
                </a:lnTo>
                <a:lnTo>
                  <a:pt x="2989326" y="1461637"/>
                </a:lnTo>
                <a:lnTo>
                  <a:pt x="3154679" y="1458589"/>
                </a:lnTo>
                <a:close/>
              </a:path>
              <a:path w="7648194" h="1466971">
                <a:moveTo>
                  <a:pt x="2935224" y="1229227"/>
                </a:moveTo>
                <a:lnTo>
                  <a:pt x="2932938" y="1227703"/>
                </a:lnTo>
                <a:lnTo>
                  <a:pt x="2926841" y="1227703"/>
                </a:lnTo>
                <a:lnTo>
                  <a:pt x="2923793" y="1229989"/>
                </a:lnTo>
                <a:lnTo>
                  <a:pt x="2935224" y="1229227"/>
                </a:lnTo>
                <a:close/>
              </a:path>
              <a:path w="7648194" h="1466971">
                <a:moveTo>
                  <a:pt x="4919471" y="1281805"/>
                </a:moveTo>
                <a:lnTo>
                  <a:pt x="4906518" y="1279519"/>
                </a:lnTo>
                <a:lnTo>
                  <a:pt x="4773930" y="1274947"/>
                </a:lnTo>
                <a:lnTo>
                  <a:pt x="4820412" y="1277995"/>
                </a:lnTo>
                <a:lnTo>
                  <a:pt x="4866894" y="1281805"/>
                </a:lnTo>
                <a:lnTo>
                  <a:pt x="4912614" y="1284853"/>
                </a:lnTo>
                <a:lnTo>
                  <a:pt x="4916424" y="1284853"/>
                </a:lnTo>
                <a:lnTo>
                  <a:pt x="4919471" y="1281805"/>
                </a:lnTo>
                <a:close/>
              </a:path>
              <a:path w="7648194" h="1466971">
                <a:moveTo>
                  <a:pt x="4919471" y="1277995"/>
                </a:moveTo>
                <a:lnTo>
                  <a:pt x="4914138" y="1271899"/>
                </a:lnTo>
                <a:lnTo>
                  <a:pt x="4906192" y="1271378"/>
                </a:lnTo>
                <a:lnTo>
                  <a:pt x="4728210" y="1272661"/>
                </a:lnTo>
                <a:lnTo>
                  <a:pt x="4773930" y="1274947"/>
                </a:lnTo>
                <a:lnTo>
                  <a:pt x="4906518" y="1279519"/>
                </a:lnTo>
                <a:lnTo>
                  <a:pt x="4919471" y="1281805"/>
                </a:lnTo>
                <a:lnTo>
                  <a:pt x="4919471" y="1277995"/>
                </a:lnTo>
                <a:close/>
              </a:path>
              <a:path w="7648194" h="1466971">
                <a:moveTo>
                  <a:pt x="4908804" y="1265803"/>
                </a:moveTo>
                <a:lnTo>
                  <a:pt x="4918710" y="1259707"/>
                </a:lnTo>
                <a:lnTo>
                  <a:pt x="4926473" y="1261080"/>
                </a:lnTo>
                <a:lnTo>
                  <a:pt x="4914900" y="1254373"/>
                </a:lnTo>
                <a:lnTo>
                  <a:pt x="4906518" y="1255897"/>
                </a:lnTo>
                <a:lnTo>
                  <a:pt x="4905756" y="1260469"/>
                </a:lnTo>
                <a:lnTo>
                  <a:pt x="4906192" y="1271378"/>
                </a:lnTo>
                <a:lnTo>
                  <a:pt x="4908804" y="1265803"/>
                </a:lnTo>
                <a:close/>
              </a:path>
              <a:path w="7648194" h="1466971">
                <a:moveTo>
                  <a:pt x="4906192" y="1271378"/>
                </a:moveTo>
                <a:lnTo>
                  <a:pt x="4867656" y="1268851"/>
                </a:lnTo>
                <a:lnTo>
                  <a:pt x="4722114" y="1269613"/>
                </a:lnTo>
                <a:lnTo>
                  <a:pt x="4724400" y="1272661"/>
                </a:lnTo>
                <a:lnTo>
                  <a:pt x="4728210" y="1272661"/>
                </a:lnTo>
                <a:lnTo>
                  <a:pt x="4906192" y="1271378"/>
                </a:lnTo>
                <a:close/>
              </a:path>
              <a:path w="7648194" h="1466971">
                <a:moveTo>
                  <a:pt x="2583941" y="1442587"/>
                </a:moveTo>
                <a:lnTo>
                  <a:pt x="2590940" y="1443099"/>
                </a:lnTo>
                <a:lnTo>
                  <a:pt x="2618856" y="1223131"/>
                </a:lnTo>
                <a:lnTo>
                  <a:pt x="2608955" y="1223131"/>
                </a:lnTo>
                <a:lnTo>
                  <a:pt x="2577083" y="1448683"/>
                </a:lnTo>
                <a:lnTo>
                  <a:pt x="2583941" y="1442587"/>
                </a:lnTo>
                <a:close/>
              </a:path>
              <a:path w="7648194" h="1466971">
                <a:moveTo>
                  <a:pt x="2726777" y="1450368"/>
                </a:moveTo>
                <a:lnTo>
                  <a:pt x="2710827" y="1449763"/>
                </a:lnTo>
                <a:lnTo>
                  <a:pt x="2694888" y="1449101"/>
                </a:lnTo>
                <a:lnTo>
                  <a:pt x="2678962" y="1448377"/>
                </a:lnTo>
                <a:lnTo>
                  <a:pt x="2663055" y="1447589"/>
                </a:lnTo>
                <a:lnTo>
                  <a:pt x="2647170" y="1446735"/>
                </a:lnTo>
                <a:lnTo>
                  <a:pt x="2631313" y="1445810"/>
                </a:lnTo>
                <a:lnTo>
                  <a:pt x="2615486" y="1444813"/>
                </a:lnTo>
                <a:lnTo>
                  <a:pt x="2599694" y="1443739"/>
                </a:lnTo>
                <a:lnTo>
                  <a:pt x="2590940" y="1443099"/>
                </a:lnTo>
                <a:lnTo>
                  <a:pt x="2583941" y="1442587"/>
                </a:lnTo>
                <a:lnTo>
                  <a:pt x="2577083" y="1448683"/>
                </a:lnTo>
                <a:lnTo>
                  <a:pt x="2577845" y="1451731"/>
                </a:lnTo>
                <a:lnTo>
                  <a:pt x="2726777" y="1450368"/>
                </a:lnTo>
                <a:close/>
              </a:path>
              <a:path w="7648194" h="1466971">
                <a:moveTo>
                  <a:pt x="2907029" y="1464685"/>
                </a:moveTo>
                <a:lnTo>
                  <a:pt x="2773885" y="1464806"/>
                </a:lnTo>
                <a:lnTo>
                  <a:pt x="2789834" y="1465207"/>
                </a:lnTo>
                <a:lnTo>
                  <a:pt x="2805772" y="1465565"/>
                </a:lnTo>
                <a:lnTo>
                  <a:pt x="2821695" y="1465883"/>
                </a:lnTo>
                <a:lnTo>
                  <a:pt x="2837598" y="1466164"/>
                </a:lnTo>
                <a:lnTo>
                  <a:pt x="2853478" y="1466410"/>
                </a:lnTo>
                <a:lnTo>
                  <a:pt x="2869330" y="1466625"/>
                </a:lnTo>
                <a:lnTo>
                  <a:pt x="2885150" y="1466811"/>
                </a:lnTo>
                <a:lnTo>
                  <a:pt x="2900933" y="1466971"/>
                </a:lnTo>
                <a:lnTo>
                  <a:pt x="2904743" y="1466971"/>
                </a:lnTo>
                <a:lnTo>
                  <a:pt x="2907029" y="1464685"/>
                </a:lnTo>
                <a:close/>
              </a:path>
              <a:path w="7648194" h="1466971">
                <a:moveTo>
                  <a:pt x="2907029" y="1464685"/>
                </a:moveTo>
                <a:lnTo>
                  <a:pt x="2907791" y="1461637"/>
                </a:lnTo>
                <a:lnTo>
                  <a:pt x="2694123" y="1462046"/>
                </a:lnTo>
                <a:lnTo>
                  <a:pt x="2710063" y="1462708"/>
                </a:lnTo>
                <a:lnTo>
                  <a:pt x="2726014" y="1463312"/>
                </a:lnTo>
                <a:lnTo>
                  <a:pt x="2741971" y="1463861"/>
                </a:lnTo>
                <a:lnTo>
                  <a:pt x="2757929" y="1464358"/>
                </a:lnTo>
                <a:lnTo>
                  <a:pt x="2773885" y="1464806"/>
                </a:lnTo>
                <a:lnTo>
                  <a:pt x="2907029" y="1464685"/>
                </a:lnTo>
                <a:close/>
              </a:path>
              <a:path w="7648194" h="1466971">
                <a:moveTo>
                  <a:pt x="2894838" y="1460113"/>
                </a:moveTo>
                <a:lnTo>
                  <a:pt x="2895623" y="1453956"/>
                </a:lnTo>
                <a:lnTo>
                  <a:pt x="2580131" y="1454779"/>
                </a:lnTo>
                <a:lnTo>
                  <a:pt x="2583179" y="1455541"/>
                </a:lnTo>
                <a:lnTo>
                  <a:pt x="2598930" y="1456691"/>
                </a:lnTo>
                <a:lnTo>
                  <a:pt x="2614721" y="1457763"/>
                </a:lnTo>
                <a:lnTo>
                  <a:pt x="2630547" y="1458759"/>
                </a:lnTo>
                <a:lnTo>
                  <a:pt x="2646405" y="1459683"/>
                </a:lnTo>
                <a:lnTo>
                  <a:pt x="2662289" y="1460536"/>
                </a:lnTo>
                <a:lnTo>
                  <a:pt x="2894838" y="1460113"/>
                </a:lnTo>
                <a:close/>
              </a:path>
              <a:path w="7648194" h="1466971">
                <a:moveTo>
                  <a:pt x="2895623" y="1453956"/>
                </a:moveTo>
                <a:lnTo>
                  <a:pt x="2885910" y="1453858"/>
                </a:lnTo>
                <a:lnTo>
                  <a:pt x="2870089" y="1453674"/>
                </a:lnTo>
                <a:lnTo>
                  <a:pt x="2854237" y="1453461"/>
                </a:lnTo>
                <a:lnTo>
                  <a:pt x="2838357" y="1453216"/>
                </a:lnTo>
                <a:lnTo>
                  <a:pt x="2822453" y="1452937"/>
                </a:lnTo>
                <a:lnTo>
                  <a:pt x="2806531" y="1452619"/>
                </a:lnTo>
                <a:lnTo>
                  <a:pt x="2790593" y="1452262"/>
                </a:lnTo>
                <a:lnTo>
                  <a:pt x="2774645" y="1451861"/>
                </a:lnTo>
                <a:lnTo>
                  <a:pt x="2577845" y="1451731"/>
                </a:lnTo>
                <a:lnTo>
                  <a:pt x="2580131" y="1454779"/>
                </a:lnTo>
                <a:lnTo>
                  <a:pt x="2895623" y="1453956"/>
                </a:lnTo>
                <a:close/>
              </a:path>
              <a:path w="7648194" h="1466971">
                <a:moveTo>
                  <a:pt x="2758690" y="1451413"/>
                </a:moveTo>
                <a:lnTo>
                  <a:pt x="2742733" y="1450917"/>
                </a:lnTo>
                <a:lnTo>
                  <a:pt x="2726777" y="1450368"/>
                </a:lnTo>
                <a:lnTo>
                  <a:pt x="2577845" y="1451731"/>
                </a:lnTo>
                <a:lnTo>
                  <a:pt x="2774645" y="1451861"/>
                </a:lnTo>
                <a:lnTo>
                  <a:pt x="2758690" y="1451413"/>
                </a:lnTo>
                <a:close/>
              </a:path>
              <a:path w="7648194" h="1466971">
                <a:moveTo>
                  <a:pt x="2608955" y="1223131"/>
                </a:moveTo>
                <a:lnTo>
                  <a:pt x="2605709" y="1223131"/>
                </a:lnTo>
                <a:lnTo>
                  <a:pt x="2577083" y="1448683"/>
                </a:lnTo>
                <a:lnTo>
                  <a:pt x="2608955" y="1223131"/>
                </a:lnTo>
                <a:close/>
              </a:path>
              <a:path w="7648194" h="1466971">
                <a:moveTo>
                  <a:pt x="4353306" y="1269613"/>
                </a:moveTo>
                <a:lnTo>
                  <a:pt x="4367811" y="1269149"/>
                </a:lnTo>
                <a:lnTo>
                  <a:pt x="4382307" y="1268721"/>
                </a:lnTo>
                <a:lnTo>
                  <a:pt x="4396795" y="1268332"/>
                </a:lnTo>
                <a:lnTo>
                  <a:pt x="4411276" y="1267982"/>
                </a:lnTo>
                <a:lnTo>
                  <a:pt x="4425751" y="1267672"/>
                </a:lnTo>
                <a:lnTo>
                  <a:pt x="4440221" y="1267405"/>
                </a:lnTo>
                <a:lnTo>
                  <a:pt x="4454687" y="1267181"/>
                </a:lnTo>
                <a:lnTo>
                  <a:pt x="4469150" y="1267002"/>
                </a:lnTo>
                <a:lnTo>
                  <a:pt x="4483611" y="1266869"/>
                </a:lnTo>
                <a:lnTo>
                  <a:pt x="4347971" y="1268089"/>
                </a:lnTo>
                <a:lnTo>
                  <a:pt x="4350258" y="1270375"/>
                </a:lnTo>
                <a:lnTo>
                  <a:pt x="4353306" y="1269613"/>
                </a:lnTo>
                <a:close/>
              </a:path>
              <a:path w="7648194" h="1466971">
                <a:moveTo>
                  <a:pt x="3906012" y="1319905"/>
                </a:moveTo>
                <a:lnTo>
                  <a:pt x="3911345" y="1317619"/>
                </a:lnTo>
                <a:lnTo>
                  <a:pt x="3911345" y="1314571"/>
                </a:lnTo>
                <a:lnTo>
                  <a:pt x="3903726" y="1307713"/>
                </a:lnTo>
                <a:lnTo>
                  <a:pt x="3916200" y="1223131"/>
                </a:lnTo>
                <a:lnTo>
                  <a:pt x="3909974" y="1223131"/>
                </a:lnTo>
                <a:lnTo>
                  <a:pt x="3898964" y="1308604"/>
                </a:lnTo>
                <a:lnTo>
                  <a:pt x="3898391" y="1313047"/>
                </a:lnTo>
                <a:lnTo>
                  <a:pt x="3858227" y="1316559"/>
                </a:lnTo>
                <a:lnTo>
                  <a:pt x="3835680" y="1321406"/>
                </a:lnTo>
                <a:lnTo>
                  <a:pt x="3883175" y="1324298"/>
                </a:lnTo>
                <a:lnTo>
                  <a:pt x="3906012" y="1319905"/>
                </a:lnTo>
                <a:close/>
              </a:path>
              <a:path w="7648194" h="1466971">
                <a:moveTo>
                  <a:pt x="3923124" y="1223131"/>
                </a:moveTo>
                <a:lnTo>
                  <a:pt x="3916200" y="1223131"/>
                </a:lnTo>
                <a:lnTo>
                  <a:pt x="3903726" y="1307713"/>
                </a:lnTo>
                <a:lnTo>
                  <a:pt x="3911345" y="1314571"/>
                </a:lnTo>
                <a:lnTo>
                  <a:pt x="3923124" y="1223131"/>
                </a:lnTo>
                <a:close/>
              </a:path>
              <a:path w="7648194" h="1466971">
                <a:moveTo>
                  <a:pt x="3480193" y="1418257"/>
                </a:moveTo>
                <a:lnTo>
                  <a:pt x="3503033" y="1414142"/>
                </a:lnTo>
                <a:lnTo>
                  <a:pt x="3525731" y="1409704"/>
                </a:lnTo>
                <a:lnTo>
                  <a:pt x="3463669" y="1407637"/>
                </a:lnTo>
                <a:lnTo>
                  <a:pt x="3454907" y="1409059"/>
                </a:lnTo>
                <a:lnTo>
                  <a:pt x="3449574" y="1415155"/>
                </a:lnTo>
                <a:lnTo>
                  <a:pt x="3449574" y="1418965"/>
                </a:lnTo>
                <a:lnTo>
                  <a:pt x="3480193" y="1418257"/>
                </a:lnTo>
                <a:close/>
              </a:path>
              <a:path w="7648194" h="1466971">
                <a:moveTo>
                  <a:pt x="3548303" y="1404980"/>
                </a:moveTo>
                <a:lnTo>
                  <a:pt x="3570766" y="1400004"/>
                </a:lnTo>
                <a:lnTo>
                  <a:pt x="3593137" y="1394815"/>
                </a:lnTo>
                <a:lnTo>
                  <a:pt x="3615432" y="1389447"/>
                </a:lnTo>
                <a:lnTo>
                  <a:pt x="3637668" y="1383937"/>
                </a:lnTo>
                <a:lnTo>
                  <a:pt x="3659862" y="1378321"/>
                </a:lnTo>
                <a:lnTo>
                  <a:pt x="3682031" y="1372635"/>
                </a:lnTo>
                <a:lnTo>
                  <a:pt x="3704191" y="1366916"/>
                </a:lnTo>
                <a:lnTo>
                  <a:pt x="3726360" y="1361200"/>
                </a:lnTo>
                <a:lnTo>
                  <a:pt x="3748553" y="1355522"/>
                </a:lnTo>
                <a:lnTo>
                  <a:pt x="3770788" y="1349920"/>
                </a:lnTo>
                <a:lnTo>
                  <a:pt x="3793082" y="1344428"/>
                </a:lnTo>
                <a:lnTo>
                  <a:pt x="3815451" y="1339084"/>
                </a:lnTo>
                <a:lnTo>
                  <a:pt x="3837911" y="1333924"/>
                </a:lnTo>
                <a:lnTo>
                  <a:pt x="3860480" y="1328983"/>
                </a:lnTo>
                <a:lnTo>
                  <a:pt x="3883175" y="1324298"/>
                </a:lnTo>
                <a:lnTo>
                  <a:pt x="3835680" y="1321406"/>
                </a:lnTo>
                <a:lnTo>
                  <a:pt x="3813244" y="1326485"/>
                </a:lnTo>
                <a:lnTo>
                  <a:pt x="3790901" y="1331760"/>
                </a:lnTo>
                <a:lnTo>
                  <a:pt x="3768634" y="1337194"/>
                </a:lnTo>
                <a:lnTo>
                  <a:pt x="3746426" y="1342748"/>
                </a:lnTo>
                <a:lnTo>
                  <a:pt x="3724257" y="1348387"/>
                </a:lnTo>
                <a:lnTo>
                  <a:pt x="3702111" y="1354072"/>
                </a:lnTo>
                <a:lnTo>
                  <a:pt x="3679969" y="1359767"/>
                </a:lnTo>
                <a:lnTo>
                  <a:pt x="3657814" y="1365435"/>
                </a:lnTo>
                <a:lnTo>
                  <a:pt x="3635629" y="1371037"/>
                </a:lnTo>
                <a:lnTo>
                  <a:pt x="3613395" y="1376538"/>
                </a:lnTo>
                <a:lnTo>
                  <a:pt x="3591095" y="1381899"/>
                </a:lnTo>
                <a:lnTo>
                  <a:pt x="3568710" y="1387084"/>
                </a:lnTo>
                <a:lnTo>
                  <a:pt x="3546224" y="1392055"/>
                </a:lnTo>
                <a:lnTo>
                  <a:pt x="3523619" y="1396775"/>
                </a:lnTo>
                <a:lnTo>
                  <a:pt x="3500876" y="1401207"/>
                </a:lnTo>
                <a:lnTo>
                  <a:pt x="3477978" y="1405314"/>
                </a:lnTo>
                <a:lnTo>
                  <a:pt x="3463669" y="1407637"/>
                </a:lnTo>
                <a:lnTo>
                  <a:pt x="3525731" y="1409704"/>
                </a:lnTo>
                <a:lnTo>
                  <a:pt x="3548303" y="1404980"/>
                </a:lnTo>
                <a:close/>
              </a:path>
              <a:path w="7648194" h="1466971">
                <a:moveTo>
                  <a:pt x="3898391" y="1313047"/>
                </a:moveTo>
                <a:lnTo>
                  <a:pt x="3898964" y="1308604"/>
                </a:lnTo>
                <a:lnTo>
                  <a:pt x="3880903" y="1311982"/>
                </a:lnTo>
                <a:lnTo>
                  <a:pt x="3858227" y="1316559"/>
                </a:lnTo>
                <a:lnTo>
                  <a:pt x="3898391" y="1313047"/>
                </a:lnTo>
                <a:close/>
              </a:path>
              <a:path w="7648194" h="1466971">
                <a:moveTo>
                  <a:pt x="3480193" y="1418257"/>
                </a:moveTo>
                <a:lnTo>
                  <a:pt x="3449574" y="1418965"/>
                </a:lnTo>
                <a:lnTo>
                  <a:pt x="3452621" y="1422013"/>
                </a:lnTo>
                <a:lnTo>
                  <a:pt x="3457193" y="1422013"/>
                </a:lnTo>
                <a:lnTo>
                  <a:pt x="3480193" y="1418257"/>
                </a:lnTo>
                <a:close/>
              </a:path>
              <a:path w="7648194" h="1466971">
                <a:moveTo>
                  <a:pt x="4270861" y="1223131"/>
                </a:moveTo>
                <a:lnTo>
                  <a:pt x="4258508" y="1223131"/>
                </a:lnTo>
                <a:lnTo>
                  <a:pt x="4253437" y="1262326"/>
                </a:lnTo>
                <a:lnTo>
                  <a:pt x="4258056" y="1261993"/>
                </a:lnTo>
                <a:lnTo>
                  <a:pt x="4252721" y="1268089"/>
                </a:lnTo>
                <a:lnTo>
                  <a:pt x="4198068" y="1266756"/>
                </a:lnTo>
                <a:lnTo>
                  <a:pt x="4182997" y="1268137"/>
                </a:lnTo>
                <a:lnTo>
                  <a:pt x="4264914" y="1269613"/>
                </a:lnTo>
                <a:lnTo>
                  <a:pt x="4270861" y="1223131"/>
                </a:lnTo>
                <a:close/>
              </a:path>
              <a:path w="7648194" h="1466971">
                <a:moveTo>
                  <a:pt x="4258056" y="1261993"/>
                </a:moveTo>
                <a:lnTo>
                  <a:pt x="4253437" y="1262326"/>
                </a:lnTo>
                <a:lnTo>
                  <a:pt x="4243115" y="1263070"/>
                </a:lnTo>
                <a:lnTo>
                  <a:pt x="4228133" y="1264222"/>
                </a:lnTo>
                <a:lnTo>
                  <a:pt x="4213116" y="1265451"/>
                </a:lnTo>
                <a:lnTo>
                  <a:pt x="4198068" y="1266756"/>
                </a:lnTo>
                <a:lnTo>
                  <a:pt x="4252721" y="1268089"/>
                </a:lnTo>
                <a:lnTo>
                  <a:pt x="4258056" y="1261993"/>
                </a:lnTo>
                <a:close/>
              </a:path>
              <a:path w="7648194" h="1466971">
                <a:moveTo>
                  <a:pt x="4244619" y="1275999"/>
                </a:moveTo>
                <a:lnTo>
                  <a:pt x="4259580" y="1274947"/>
                </a:lnTo>
                <a:lnTo>
                  <a:pt x="4262628" y="1274947"/>
                </a:lnTo>
                <a:lnTo>
                  <a:pt x="4264914" y="1272661"/>
                </a:lnTo>
                <a:lnTo>
                  <a:pt x="4264914" y="1269613"/>
                </a:lnTo>
                <a:lnTo>
                  <a:pt x="4182997" y="1268137"/>
                </a:lnTo>
                <a:lnTo>
                  <a:pt x="4167906" y="1269594"/>
                </a:lnTo>
                <a:lnTo>
                  <a:pt x="4152803" y="1271125"/>
                </a:lnTo>
                <a:lnTo>
                  <a:pt x="4137692" y="1272732"/>
                </a:lnTo>
                <a:lnTo>
                  <a:pt x="4122579" y="1274414"/>
                </a:lnTo>
                <a:lnTo>
                  <a:pt x="4107470" y="1276171"/>
                </a:lnTo>
                <a:lnTo>
                  <a:pt x="4229638" y="1277129"/>
                </a:lnTo>
                <a:lnTo>
                  <a:pt x="4244619" y="1275999"/>
                </a:lnTo>
                <a:close/>
              </a:path>
              <a:path w="7648194" h="1466971">
                <a:moveTo>
                  <a:pt x="5408676" y="1334383"/>
                </a:moveTo>
                <a:lnTo>
                  <a:pt x="5413969" y="1291505"/>
                </a:lnTo>
                <a:lnTo>
                  <a:pt x="5423759" y="1283361"/>
                </a:lnTo>
                <a:lnTo>
                  <a:pt x="5415533" y="1268851"/>
                </a:lnTo>
                <a:lnTo>
                  <a:pt x="5416295" y="1272661"/>
                </a:lnTo>
                <a:lnTo>
                  <a:pt x="5404104" y="1274947"/>
                </a:lnTo>
                <a:lnTo>
                  <a:pt x="5396494" y="1326597"/>
                </a:lnTo>
                <a:lnTo>
                  <a:pt x="5403342" y="1327525"/>
                </a:lnTo>
                <a:lnTo>
                  <a:pt x="5395721" y="1332859"/>
                </a:lnTo>
                <a:lnTo>
                  <a:pt x="5221224" y="1316857"/>
                </a:lnTo>
                <a:lnTo>
                  <a:pt x="5401056" y="1339717"/>
                </a:lnTo>
                <a:lnTo>
                  <a:pt x="5408676" y="1334383"/>
                </a:lnTo>
                <a:close/>
              </a:path>
              <a:path w="7648194" h="1466971">
                <a:moveTo>
                  <a:pt x="5921501" y="1402963"/>
                </a:moveTo>
                <a:lnTo>
                  <a:pt x="5922298" y="1396733"/>
                </a:lnTo>
                <a:lnTo>
                  <a:pt x="5784342" y="1385437"/>
                </a:lnTo>
                <a:lnTo>
                  <a:pt x="5778245" y="1377817"/>
                </a:lnTo>
                <a:lnTo>
                  <a:pt x="5785170" y="1378726"/>
                </a:lnTo>
                <a:lnTo>
                  <a:pt x="5790438" y="1327525"/>
                </a:lnTo>
                <a:lnTo>
                  <a:pt x="5779008" y="1322191"/>
                </a:lnTo>
                <a:lnTo>
                  <a:pt x="5780532" y="1318381"/>
                </a:lnTo>
                <a:lnTo>
                  <a:pt x="5768969" y="1330478"/>
                </a:lnTo>
                <a:lnTo>
                  <a:pt x="5776687" y="1340988"/>
                </a:lnTo>
                <a:lnTo>
                  <a:pt x="5771388" y="1383913"/>
                </a:lnTo>
                <a:lnTo>
                  <a:pt x="5770625" y="1386961"/>
                </a:lnTo>
                <a:lnTo>
                  <a:pt x="5776721" y="1390771"/>
                </a:lnTo>
                <a:lnTo>
                  <a:pt x="5927597" y="1410583"/>
                </a:lnTo>
                <a:lnTo>
                  <a:pt x="5921501" y="1402963"/>
                </a:lnTo>
                <a:close/>
              </a:path>
              <a:path w="7648194" h="1466971">
                <a:moveTo>
                  <a:pt x="5791962" y="1323715"/>
                </a:moveTo>
                <a:lnTo>
                  <a:pt x="5791962" y="1320667"/>
                </a:lnTo>
                <a:lnTo>
                  <a:pt x="5779008" y="1322191"/>
                </a:lnTo>
                <a:lnTo>
                  <a:pt x="5790438" y="1327525"/>
                </a:lnTo>
                <a:lnTo>
                  <a:pt x="5785170" y="1378726"/>
                </a:lnTo>
                <a:lnTo>
                  <a:pt x="5791962" y="1323715"/>
                </a:lnTo>
                <a:close/>
              </a:path>
              <a:path w="7648194" h="1466971">
                <a:moveTo>
                  <a:pt x="5785170" y="1378726"/>
                </a:moveTo>
                <a:lnTo>
                  <a:pt x="5778245" y="1377817"/>
                </a:lnTo>
                <a:lnTo>
                  <a:pt x="5784342" y="1385437"/>
                </a:lnTo>
                <a:lnTo>
                  <a:pt x="5922298" y="1396733"/>
                </a:lnTo>
                <a:lnTo>
                  <a:pt x="5785170" y="1378726"/>
                </a:lnTo>
                <a:close/>
              </a:path>
              <a:path w="7648194" h="1466971">
                <a:moveTo>
                  <a:pt x="5659207" y="1379819"/>
                </a:moveTo>
                <a:lnTo>
                  <a:pt x="5682243" y="1377605"/>
                </a:lnTo>
                <a:lnTo>
                  <a:pt x="5704329" y="1373709"/>
                </a:lnTo>
                <a:lnTo>
                  <a:pt x="5725176" y="1368090"/>
                </a:lnTo>
                <a:lnTo>
                  <a:pt x="5658130" y="1366790"/>
                </a:lnTo>
                <a:lnTo>
                  <a:pt x="5635483" y="1367213"/>
                </a:lnTo>
                <a:lnTo>
                  <a:pt x="5563313" y="1372712"/>
                </a:lnTo>
                <a:lnTo>
                  <a:pt x="5587274" y="1376798"/>
                </a:lnTo>
                <a:lnTo>
                  <a:pt x="5611435" y="1379373"/>
                </a:lnTo>
                <a:lnTo>
                  <a:pt x="5635509" y="1380394"/>
                </a:lnTo>
                <a:lnTo>
                  <a:pt x="5659207" y="1379819"/>
                </a:lnTo>
                <a:close/>
              </a:path>
              <a:path w="7648194" h="1466971">
                <a:moveTo>
                  <a:pt x="5744498" y="1360705"/>
                </a:moveTo>
                <a:lnTo>
                  <a:pt x="5762008" y="1351510"/>
                </a:lnTo>
                <a:lnTo>
                  <a:pt x="5776687" y="1340988"/>
                </a:lnTo>
                <a:lnTo>
                  <a:pt x="5768969" y="1330478"/>
                </a:lnTo>
                <a:lnTo>
                  <a:pt x="5754943" y="1340774"/>
                </a:lnTo>
                <a:lnTo>
                  <a:pt x="5738747" y="1349313"/>
                </a:lnTo>
                <a:lnTo>
                  <a:pt x="5720675" y="1356140"/>
                </a:lnTo>
                <a:lnTo>
                  <a:pt x="5701019" y="1361298"/>
                </a:lnTo>
                <a:lnTo>
                  <a:pt x="5680073" y="1364834"/>
                </a:lnTo>
                <a:lnTo>
                  <a:pt x="5658130" y="1366790"/>
                </a:lnTo>
                <a:lnTo>
                  <a:pt x="5725176" y="1368090"/>
                </a:lnTo>
                <a:lnTo>
                  <a:pt x="5744498" y="1360705"/>
                </a:lnTo>
                <a:close/>
              </a:path>
              <a:path w="7648194" h="1466971">
                <a:moveTo>
                  <a:pt x="5791962" y="1320667"/>
                </a:moveTo>
                <a:lnTo>
                  <a:pt x="5791199" y="1318381"/>
                </a:lnTo>
                <a:lnTo>
                  <a:pt x="5788151" y="1316857"/>
                </a:lnTo>
                <a:lnTo>
                  <a:pt x="5780532" y="1318381"/>
                </a:lnTo>
                <a:lnTo>
                  <a:pt x="5779008" y="1322191"/>
                </a:lnTo>
                <a:lnTo>
                  <a:pt x="5791962" y="1320667"/>
                </a:lnTo>
                <a:close/>
              </a:path>
              <a:path w="7648194" h="1466971">
                <a:moveTo>
                  <a:pt x="5788151" y="1316857"/>
                </a:moveTo>
                <a:lnTo>
                  <a:pt x="5785866" y="1316095"/>
                </a:lnTo>
                <a:lnTo>
                  <a:pt x="5782818" y="1316095"/>
                </a:lnTo>
                <a:lnTo>
                  <a:pt x="5780532" y="1318381"/>
                </a:lnTo>
                <a:lnTo>
                  <a:pt x="5788151" y="1316857"/>
                </a:lnTo>
                <a:close/>
              </a:path>
              <a:path w="7648194" h="1466971">
                <a:moveTo>
                  <a:pt x="5635483" y="1367213"/>
                </a:moveTo>
                <a:lnTo>
                  <a:pt x="5612426" y="1366146"/>
                </a:lnTo>
                <a:lnTo>
                  <a:pt x="5589250" y="1363634"/>
                </a:lnTo>
                <a:lnTo>
                  <a:pt x="5517140" y="1360176"/>
                </a:lnTo>
                <a:lnTo>
                  <a:pt x="5539839" y="1367157"/>
                </a:lnTo>
                <a:lnTo>
                  <a:pt x="5563313" y="1372712"/>
                </a:lnTo>
                <a:lnTo>
                  <a:pt x="5635483" y="1367213"/>
                </a:lnTo>
                <a:close/>
              </a:path>
              <a:path w="7648194" h="1466971">
                <a:moveTo>
                  <a:pt x="5566251" y="1359722"/>
                </a:moveTo>
                <a:lnTo>
                  <a:pt x="5543720" y="1354454"/>
                </a:lnTo>
                <a:lnTo>
                  <a:pt x="5521951" y="1347875"/>
                </a:lnTo>
                <a:lnTo>
                  <a:pt x="5501238" y="1340029"/>
                </a:lnTo>
                <a:lnTo>
                  <a:pt x="5481873" y="1330961"/>
                </a:lnTo>
                <a:lnTo>
                  <a:pt x="5464149" y="1320716"/>
                </a:lnTo>
                <a:lnTo>
                  <a:pt x="5456569" y="1331101"/>
                </a:lnTo>
                <a:lnTo>
                  <a:pt x="5475218" y="1342105"/>
                </a:lnTo>
                <a:lnTo>
                  <a:pt x="5495504" y="1351811"/>
                </a:lnTo>
                <a:lnTo>
                  <a:pt x="5517140" y="1360176"/>
                </a:lnTo>
                <a:lnTo>
                  <a:pt x="5589250" y="1363634"/>
                </a:lnTo>
                <a:lnTo>
                  <a:pt x="5566251" y="1359722"/>
                </a:lnTo>
                <a:close/>
              </a:path>
              <a:path w="7648194" h="1466971">
                <a:moveTo>
                  <a:pt x="5464149" y="1320716"/>
                </a:moveTo>
                <a:lnTo>
                  <a:pt x="5448360" y="1309338"/>
                </a:lnTo>
                <a:lnTo>
                  <a:pt x="5434799" y="1296871"/>
                </a:lnTo>
                <a:lnTo>
                  <a:pt x="5423759" y="1283361"/>
                </a:lnTo>
                <a:lnTo>
                  <a:pt x="5413969" y="1291505"/>
                </a:lnTo>
                <a:lnTo>
                  <a:pt x="5425336" y="1305366"/>
                </a:lnTo>
                <a:lnTo>
                  <a:pt x="5439846" y="1318840"/>
                </a:lnTo>
                <a:lnTo>
                  <a:pt x="5456569" y="1331101"/>
                </a:lnTo>
                <a:lnTo>
                  <a:pt x="5464149" y="1320716"/>
                </a:lnTo>
                <a:close/>
              </a:path>
              <a:path w="7648194" h="1466971">
                <a:moveTo>
                  <a:pt x="5416295" y="1272661"/>
                </a:moveTo>
                <a:lnTo>
                  <a:pt x="5415533" y="1268851"/>
                </a:lnTo>
                <a:lnTo>
                  <a:pt x="5414771" y="1266565"/>
                </a:lnTo>
                <a:lnTo>
                  <a:pt x="5411724" y="1265041"/>
                </a:lnTo>
                <a:lnTo>
                  <a:pt x="5404104" y="1268089"/>
                </a:lnTo>
                <a:lnTo>
                  <a:pt x="5403342" y="1271137"/>
                </a:lnTo>
                <a:lnTo>
                  <a:pt x="5404104" y="1274947"/>
                </a:lnTo>
                <a:lnTo>
                  <a:pt x="5416295" y="1272661"/>
                </a:lnTo>
                <a:close/>
              </a:path>
              <a:path w="7648194" h="1466971">
                <a:moveTo>
                  <a:pt x="5396494" y="1326597"/>
                </a:moveTo>
                <a:lnTo>
                  <a:pt x="5313426" y="1315333"/>
                </a:lnTo>
                <a:lnTo>
                  <a:pt x="5228844" y="1311523"/>
                </a:lnTo>
                <a:lnTo>
                  <a:pt x="5223510" y="1304665"/>
                </a:lnTo>
                <a:lnTo>
                  <a:pt x="5229679" y="1305397"/>
                </a:lnTo>
                <a:lnTo>
                  <a:pt x="5233416" y="1277995"/>
                </a:lnTo>
                <a:lnTo>
                  <a:pt x="5233416" y="1274947"/>
                </a:lnTo>
                <a:lnTo>
                  <a:pt x="5220462" y="1275709"/>
                </a:lnTo>
                <a:lnTo>
                  <a:pt x="5229606" y="1282567"/>
                </a:lnTo>
                <a:lnTo>
                  <a:pt x="5218769" y="1288405"/>
                </a:lnTo>
                <a:lnTo>
                  <a:pt x="5215890" y="1309999"/>
                </a:lnTo>
                <a:lnTo>
                  <a:pt x="5215890" y="1313047"/>
                </a:lnTo>
                <a:lnTo>
                  <a:pt x="5218176" y="1316095"/>
                </a:lnTo>
                <a:lnTo>
                  <a:pt x="5221224" y="1316857"/>
                </a:lnTo>
                <a:lnTo>
                  <a:pt x="5395721" y="1332859"/>
                </a:lnTo>
                <a:lnTo>
                  <a:pt x="5396494" y="1326597"/>
                </a:lnTo>
                <a:close/>
              </a:path>
              <a:path w="7648194" h="1466971">
                <a:moveTo>
                  <a:pt x="5407914" y="1337431"/>
                </a:moveTo>
                <a:lnTo>
                  <a:pt x="5408676" y="1334383"/>
                </a:lnTo>
                <a:lnTo>
                  <a:pt x="5401056" y="1339717"/>
                </a:lnTo>
                <a:lnTo>
                  <a:pt x="5404866" y="1339717"/>
                </a:lnTo>
                <a:lnTo>
                  <a:pt x="5407914" y="1337431"/>
                </a:lnTo>
                <a:close/>
              </a:path>
              <a:path w="7648194" h="1466971">
                <a:moveTo>
                  <a:pt x="5229679" y="1305397"/>
                </a:moveTo>
                <a:lnTo>
                  <a:pt x="5223510" y="1304665"/>
                </a:lnTo>
                <a:lnTo>
                  <a:pt x="5228844" y="1311523"/>
                </a:lnTo>
                <a:lnTo>
                  <a:pt x="5313426" y="1315333"/>
                </a:lnTo>
                <a:lnTo>
                  <a:pt x="5229679" y="1305397"/>
                </a:lnTo>
                <a:close/>
              </a:path>
              <a:path w="7648194" h="1466971">
                <a:moveTo>
                  <a:pt x="5217146" y="1289279"/>
                </a:moveTo>
                <a:lnTo>
                  <a:pt x="5218769" y="1288405"/>
                </a:lnTo>
                <a:lnTo>
                  <a:pt x="5229606" y="1282567"/>
                </a:lnTo>
                <a:lnTo>
                  <a:pt x="5220462" y="1275709"/>
                </a:lnTo>
                <a:lnTo>
                  <a:pt x="5211343" y="1277557"/>
                </a:lnTo>
                <a:lnTo>
                  <a:pt x="5198083" y="1283066"/>
                </a:lnTo>
                <a:lnTo>
                  <a:pt x="5183855" y="1287689"/>
                </a:lnTo>
                <a:lnTo>
                  <a:pt x="5168783" y="1291451"/>
                </a:lnTo>
                <a:lnTo>
                  <a:pt x="5217146" y="1289279"/>
                </a:lnTo>
                <a:close/>
              </a:path>
              <a:path w="7648194" h="1466971">
                <a:moveTo>
                  <a:pt x="5122174" y="1310585"/>
                </a:moveTo>
                <a:lnTo>
                  <a:pt x="5139734" y="1309167"/>
                </a:lnTo>
                <a:lnTo>
                  <a:pt x="5156781" y="1306930"/>
                </a:lnTo>
                <a:lnTo>
                  <a:pt x="5173181" y="1303847"/>
                </a:lnTo>
                <a:lnTo>
                  <a:pt x="5188799" y="1299894"/>
                </a:lnTo>
                <a:lnTo>
                  <a:pt x="5102564" y="1298372"/>
                </a:lnTo>
                <a:lnTo>
                  <a:pt x="4996275" y="1299658"/>
                </a:lnTo>
                <a:lnTo>
                  <a:pt x="5013634" y="1303278"/>
                </a:lnTo>
                <a:lnTo>
                  <a:pt x="5031428" y="1306254"/>
                </a:lnTo>
                <a:lnTo>
                  <a:pt x="5049520" y="1308559"/>
                </a:lnTo>
                <a:lnTo>
                  <a:pt x="5067776" y="1310170"/>
                </a:lnTo>
                <a:lnTo>
                  <a:pt x="5086060" y="1311062"/>
                </a:lnTo>
                <a:lnTo>
                  <a:pt x="5104238" y="1311208"/>
                </a:lnTo>
                <a:lnTo>
                  <a:pt x="5122174" y="1310585"/>
                </a:lnTo>
                <a:close/>
              </a:path>
              <a:path w="7648194" h="1466971">
                <a:moveTo>
                  <a:pt x="5203499" y="1295047"/>
                </a:moveTo>
                <a:lnTo>
                  <a:pt x="5168783" y="1291451"/>
                </a:lnTo>
                <a:lnTo>
                  <a:pt x="5152994" y="1294376"/>
                </a:lnTo>
                <a:lnTo>
                  <a:pt x="5136610" y="1296488"/>
                </a:lnTo>
                <a:lnTo>
                  <a:pt x="5119759" y="1297812"/>
                </a:lnTo>
                <a:lnTo>
                  <a:pt x="5102564" y="1298372"/>
                </a:lnTo>
                <a:lnTo>
                  <a:pt x="5188799" y="1299894"/>
                </a:lnTo>
                <a:lnTo>
                  <a:pt x="5203499" y="1295047"/>
                </a:lnTo>
                <a:close/>
              </a:path>
              <a:path w="7648194" h="1466971">
                <a:moveTo>
                  <a:pt x="5220462" y="1275709"/>
                </a:moveTo>
                <a:lnTo>
                  <a:pt x="5233416" y="1274947"/>
                </a:lnTo>
                <a:lnTo>
                  <a:pt x="5231892" y="1272661"/>
                </a:lnTo>
                <a:lnTo>
                  <a:pt x="5228082" y="1270375"/>
                </a:lnTo>
                <a:lnTo>
                  <a:pt x="5223510" y="1271137"/>
                </a:lnTo>
                <a:lnTo>
                  <a:pt x="5211343" y="1277557"/>
                </a:lnTo>
                <a:lnTo>
                  <a:pt x="5220462" y="1275709"/>
                </a:lnTo>
                <a:close/>
              </a:path>
              <a:path w="7648194" h="1466971">
                <a:moveTo>
                  <a:pt x="5102564" y="1298372"/>
                </a:moveTo>
                <a:lnTo>
                  <a:pt x="5085150" y="1298192"/>
                </a:lnTo>
                <a:lnTo>
                  <a:pt x="5067642" y="1297297"/>
                </a:lnTo>
                <a:lnTo>
                  <a:pt x="5050166" y="1295712"/>
                </a:lnTo>
                <a:lnTo>
                  <a:pt x="4979485" y="1295419"/>
                </a:lnTo>
                <a:lnTo>
                  <a:pt x="4996275" y="1299658"/>
                </a:lnTo>
                <a:lnTo>
                  <a:pt x="5102564" y="1298372"/>
                </a:lnTo>
                <a:close/>
              </a:path>
              <a:path w="7648194" h="1466971">
                <a:moveTo>
                  <a:pt x="5032846" y="1293459"/>
                </a:moveTo>
                <a:lnTo>
                  <a:pt x="5015807" y="1290565"/>
                </a:lnTo>
                <a:lnTo>
                  <a:pt x="4963399" y="1290584"/>
                </a:lnTo>
                <a:lnTo>
                  <a:pt x="4979485" y="1295419"/>
                </a:lnTo>
                <a:lnTo>
                  <a:pt x="5050166" y="1295712"/>
                </a:lnTo>
                <a:lnTo>
                  <a:pt x="5032846" y="1293459"/>
                </a:lnTo>
                <a:close/>
              </a:path>
              <a:path w="7648194" h="1466971">
                <a:moveTo>
                  <a:pt x="5015807" y="1290565"/>
                </a:moveTo>
                <a:lnTo>
                  <a:pt x="4999174" y="1287053"/>
                </a:lnTo>
                <a:lnTo>
                  <a:pt x="4983072" y="1282947"/>
                </a:lnTo>
                <a:lnTo>
                  <a:pt x="4967626" y="1278273"/>
                </a:lnTo>
                <a:lnTo>
                  <a:pt x="4933882" y="1279233"/>
                </a:lnTo>
                <a:lnTo>
                  <a:pt x="4948153" y="1285181"/>
                </a:lnTo>
                <a:lnTo>
                  <a:pt x="4963399" y="1290584"/>
                </a:lnTo>
                <a:lnTo>
                  <a:pt x="5015807" y="1290565"/>
                </a:lnTo>
                <a:close/>
              </a:path>
              <a:path w="7648194" h="1466971">
                <a:moveTo>
                  <a:pt x="4967626" y="1278273"/>
                </a:moveTo>
                <a:lnTo>
                  <a:pt x="4952961" y="1273054"/>
                </a:lnTo>
                <a:lnTo>
                  <a:pt x="4920720" y="1272765"/>
                </a:lnTo>
                <a:lnTo>
                  <a:pt x="4933882" y="1279233"/>
                </a:lnTo>
                <a:lnTo>
                  <a:pt x="4967626" y="1278273"/>
                </a:lnTo>
                <a:close/>
              </a:path>
              <a:path w="7648194" h="1466971">
                <a:moveTo>
                  <a:pt x="4914900" y="1254373"/>
                </a:moveTo>
                <a:lnTo>
                  <a:pt x="4913376" y="1252849"/>
                </a:lnTo>
                <a:lnTo>
                  <a:pt x="4910328" y="1253611"/>
                </a:lnTo>
                <a:lnTo>
                  <a:pt x="4906518" y="1255897"/>
                </a:lnTo>
                <a:lnTo>
                  <a:pt x="4914900" y="1254373"/>
                </a:lnTo>
                <a:close/>
              </a:path>
              <a:path w="7648194" h="1466971">
                <a:moveTo>
                  <a:pt x="3989750" y="1305259"/>
                </a:moveTo>
                <a:lnTo>
                  <a:pt x="4004622" y="1302984"/>
                </a:lnTo>
                <a:lnTo>
                  <a:pt x="4019525" y="1300773"/>
                </a:lnTo>
                <a:lnTo>
                  <a:pt x="4034457" y="1298629"/>
                </a:lnTo>
                <a:lnTo>
                  <a:pt x="4049413" y="1296550"/>
                </a:lnTo>
                <a:lnTo>
                  <a:pt x="3966522" y="1296338"/>
                </a:lnTo>
                <a:lnTo>
                  <a:pt x="3957828" y="1297807"/>
                </a:lnTo>
                <a:lnTo>
                  <a:pt x="3952493" y="1303141"/>
                </a:lnTo>
                <a:lnTo>
                  <a:pt x="3953255" y="1306951"/>
                </a:lnTo>
                <a:lnTo>
                  <a:pt x="3989750" y="1305259"/>
                </a:lnTo>
                <a:close/>
              </a:path>
              <a:path w="7648194" h="1466971">
                <a:moveTo>
                  <a:pt x="4064391" y="1294539"/>
                </a:moveTo>
                <a:lnTo>
                  <a:pt x="4079388" y="1292597"/>
                </a:lnTo>
                <a:lnTo>
                  <a:pt x="4094399" y="1290723"/>
                </a:lnTo>
                <a:lnTo>
                  <a:pt x="3987410" y="1292893"/>
                </a:lnTo>
                <a:lnTo>
                  <a:pt x="3972589" y="1295314"/>
                </a:lnTo>
                <a:lnTo>
                  <a:pt x="3966522" y="1296338"/>
                </a:lnTo>
                <a:lnTo>
                  <a:pt x="4049413" y="1296550"/>
                </a:lnTo>
                <a:lnTo>
                  <a:pt x="4064391" y="1294539"/>
                </a:lnTo>
                <a:close/>
              </a:path>
              <a:path w="7648194" h="1466971">
                <a:moveTo>
                  <a:pt x="4094399" y="1290723"/>
                </a:moveTo>
                <a:lnTo>
                  <a:pt x="4109423" y="1288920"/>
                </a:lnTo>
                <a:lnTo>
                  <a:pt x="4124454" y="1287188"/>
                </a:lnTo>
                <a:lnTo>
                  <a:pt x="4139491" y="1285528"/>
                </a:lnTo>
                <a:lnTo>
                  <a:pt x="4154530" y="1283941"/>
                </a:lnTo>
                <a:lnTo>
                  <a:pt x="4169568" y="1282427"/>
                </a:lnTo>
                <a:lnTo>
                  <a:pt x="4047185" y="1283942"/>
                </a:lnTo>
                <a:lnTo>
                  <a:pt x="4032179" y="1286069"/>
                </a:lnTo>
                <a:lnTo>
                  <a:pt x="4017211" y="1288270"/>
                </a:lnTo>
                <a:lnTo>
                  <a:pt x="4002286" y="1290545"/>
                </a:lnTo>
                <a:lnTo>
                  <a:pt x="3987410" y="1292893"/>
                </a:lnTo>
                <a:lnTo>
                  <a:pt x="4094399" y="1290723"/>
                </a:lnTo>
                <a:close/>
              </a:path>
              <a:path w="7648194" h="1466971">
                <a:moveTo>
                  <a:pt x="4169568" y="1282427"/>
                </a:moveTo>
                <a:lnTo>
                  <a:pt x="4184600" y="1280988"/>
                </a:lnTo>
                <a:lnTo>
                  <a:pt x="4199625" y="1279625"/>
                </a:lnTo>
                <a:lnTo>
                  <a:pt x="4214639" y="1278338"/>
                </a:lnTo>
                <a:lnTo>
                  <a:pt x="4077286" y="1279908"/>
                </a:lnTo>
                <a:lnTo>
                  <a:pt x="4062222" y="1281888"/>
                </a:lnTo>
                <a:lnTo>
                  <a:pt x="4047185" y="1283942"/>
                </a:lnTo>
                <a:lnTo>
                  <a:pt x="4169568" y="1282427"/>
                </a:lnTo>
                <a:close/>
              </a:path>
              <a:path w="7648194" h="1466971">
                <a:moveTo>
                  <a:pt x="4214639" y="1278338"/>
                </a:moveTo>
                <a:lnTo>
                  <a:pt x="4229638" y="1277129"/>
                </a:lnTo>
                <a:lnTo>
                  <a:pt x="4107470" y="1276171"/>
                </a:lnTo>
                <a:lnTo>
                  <a:pt x="4092370" y="1278002"/>
                </a:lnTo>
                <a:lnTo>
                  <a:pt x="4077286" y="1279908"/>
                </a:lnTo>
                <a:lnTo>
                  <a:pt x="4214639" y="1278338"/>
                </a:lnTo>
                <a:close/>
              </a:path>
              <a:path w="7648194" h="1466971">
                <a:moveTo>
                  <a:pt x="3974913" y="1307597"/>
                </a:moveTo>
                <a:lnTo>
                  <a:pt x="3989750" y="1305259"/>
                </a:lnTo>
                <a:lnTo>
                  <a:pt x="3953255" y="1306951"/>
                </a:lnTo>
                <a:lnTo>
                  <a:pt x="3956304" y="1309999"/>
                </a:lnTo>
                <a:lnTo>
                  <a:pt x="3960114" y="1309999"/>
                </a:lnTo>
                <a:lnTo>
                  <a:pt x="3974913" y="1307597"/>
                </a:lnTo>
                <a:close/>
              </a:path>
              <a:path w="7648194" h="1466971">
                <a:moveTo>
                  <a:pt x="3957828" y="1297807"/>
                </a:moveTo>
                <a:lnTo>
                  <a:pt x="3966522" y="1296338"/>
                </a:lnTo>
                <a:lnTo>
                  <a:pt x="3975968" y="1223131"/>
                </a:lnTo>
                <a:lnTo>
                  <a:pt x="3962817" y="1223131"/>
                </a:lnTo>
                <a:lnTo>
                  <a:pt x="3952493" y="1303141"/>
                </a:lnTo>
                <a:lnTo>
                  <a:pt x="3957828" y="1297807"/>
                </a:lnTo>
                <a:close/>
              </a:path>
              <a:path w="7648194" h="1466971">
                <a:moveTo>
                  <a:pt x="6741654" y="1223131"/>
                </a:moveTo>
                <a:lnTo>
                  <a:pt x="6734921" y="1223131"/>
                </a:lnTo>
                <a:lnTo>
                  <a:pt x="6717792" y="1354195"/>
                </a:lnTo>
                <a:lnTo>
                  <a:pt x="6724864" y="1354195"/>
                </a:lnTo>
                <a:lnTo>
                  <a:pt x="6741654" y="1223131"/>
                </a:lnTo>
                <a:close/>
              </a:path>
              <a:path w="7648194" h="1466971">
                <a:moveTo>
                  <a:pt x="6834377" y="1359529"/>
                </a:moveTo>
                <a:lnTo>
                  <a:pt x="6828282" y="1365625"/>
                </a:lnTo>
                <a:lnTo>
                  <a:pt x="6821423" y="1358005"/>
                </a:lnTo>
                <a:lnTo>
                  <a:pt x="6834377" y="1355719"/>
                </a:lnTo>
                <a:lnTo>
                  <a:pt x="6831330" y="1353433"/>
                </a:lnTo>
                <a:lnTo>
                  <a:pt x="6772656" y="1354195"/>
                </a:lnTo>
                <a:lnTo>
                  <a:pt x="6723888" y="1361815"/>
                </a:lnTo>
                <a:lnTo>
                  <a:pt x="6820467" y="1365839"/>
                </a:lnTo>
                <a:lnTo>
                  <a:pt x="6821423" y="1459351"/>
                </a:lnTo>
                <a:lnTo>
                  <a:pt x="6834377" y="1359529"/>
                </a:lnTo>
                <a:close/>
              </a:path>
              <a:path w="7648194" h="1466971">
                <a:moveTo>
                  <a:pt x="6417285" y="1445516"/>
                </a:moveTo>
                <a:lnTo>
                  <a:pt x="6402420" y="1444524"/>
                </a:lnTo>
                <a:lnTo>
                  <a:pt x="6396227" y="1444111"/>
                </a:lnTo>
                <a:lnTo>
                  <a:pt x="6396990" y="1366387"/>
                </a:lnTo>
                <a:lnTo>
                  <a:pt x="6390894" y="1360291"/>
                </a:lnTo>
                <a:lnTo>
                  <a:pt x="6403847" y="1357243"/>
                </a:lnTo>
                <a:lnTo>
                  <a:pt x="6400799" y="1354195"/>
                </a:lnTo>
                <a:lnTo>
                  <a:pt x="6397751" y="1353433"/>
                </a:lnTo>
                <a:lnTo>
                  <a:pt x="6332982" y="1348861"/>
                </a:lnTo>
                <a:lnTo>
                  <a:pt x="6329934" y="1348861"/>
                </a:lnTo>
                <a:lnTo>
                  <a:pt x="6326886" y="1351147"/>
                </a:lnTo>
                <a:lnTo>
                  <a:pt x="6326123" y="1354195"/>
                </a:lnTo>
                <a:lnTo>
                  <a:pt x="6339077" y="1357243"/>
                </a:lnTo>
                <a:lnTo>
                  <a:pt x="6337835" y="1362211"/>
                </a:lnTo>
                <a:lnTo>
                  <a:pt x="6390798" y="1365950"/>
                </a:lnTo>
                <a:lnTo>
                  <a:pt x="6389370" y="1450207"/>
                </a:lnTo>
                <a:lnTo>
                  <a:pt x="6402323" y="1450207"/>
                </a:lnTo>
                <a:lnTo>
                  <a:pt x="6417285" y="1445516"/>
                </a:lnTo>
                <a:close/>
              </a:path>
              <a:path w="7648194" h="1466971">
                <a:moveTo>
                  <a:pt x="6403847" y="1360291"/>
                </a:moveTo>
                <a:lnTo>
                  <a:pt x="6403847" y="1357243"/>
                </a:lnTo>
                <a:lnTo>
                  <a:pt x="6390894" y="1360291"/>
                </a:lnTo>
                <a:lnTo>
                  <a:pt x="6396990" y="1366387"/>
                </a:lnTo>
                <a:lnTo>
                  <a:pt x="6396227" y="1444111"/>
                </a:lnTo>
                <a:lnTo>
                  <a:pt x="6402420" y="1444524"/>
                </a:lnTo>
                <a:lnTo>
                  <a:pt x="6403847" y="1360291"/>
                </a:lnTo>
                <a:close/>
              </a:path>
              <a:path w="7648194" h="1466971">
                <a:moveTo>
                  <a:pt x="6522119" y="1450849"/>
                </a:moveTo>
                <a:lnTo>
                  <a:pt x="6501199" y="1450002"/>
                </a:lnTo>
                <a:lnTo>
                  <a:pt x="6480260" y="1449046"/>
                </a:lnTo>
                <a:lnTo>
                  <a:pt x="6459297" y="1447982"/>
                </a:lnTo>
                <a:lnTo>
                  <a:pt x="6438307" y="1446805"/>
                </a:lnTo>
                <a:lnTo>
                  <a:pt x="6417285" y="1445516"/>
                </a:lnTo>
                <a:lnTo>
                  <a:pt x="6402323" y="1450207"/>
                </a:lnTo>
                <a:lnTo>
                  <a:pt x="6389370" y="1450207"/>
                </a:lnTo>
                <a:lnTo>
                  <a:pt x="6389370" y="1454017"/>
                </a:lnTo>
                <a:lnTo>
                  <a:pt x="6522119" y="1450849"/>
                </a:lnTo>
                <a:close/>
              </a:path>
              <a:path w="7648194" h="1466971">
                <a:moveTo>
                  <a:pt x="6820467" y="1365839"/>
                </a:moveTo>
                <a:lnTo>
                  <a:pt x="6809869" y="1452611"/>
                </a:lnTo>
                <a:lnTo>
                  <a:pt x="6794237" y="1452950"/>
                </a:lnTo>
                <a:lnTo>
                  <a:pt x="6773186" y="1453327"/>
                </a:lnTo>
                <a:lnTo>
                  <a:pt x="6809232" y="1457827"/>
                </a:lnTo>
                <a:lnTo>
                  <a:pt x="6815327" y="1452493"/>
                </a:lnTo>
                <a:lnTo>
                  <a:pt x="6821423" y="1459351"/>
                </a:lnTo>
                <a:lnTo>
                  <a:pt x="6820467" y="1365839"/>
                </a:lnTo>
                <a:close/>
              </a:path>
              <a:path w="7648194" h="1466971">
                <a:moveTo>
                  <a:pt x="6731044" y="1466780"/>
                </a:moveTo>
                <a:lnTo>
                  <a:pt x="6752066" y="1466571"/>
                </a:lnTo>
                <a:lnTo>
                  <a:pt x="6773118" y="1466278"/>
                </a:lnTo>
                <a:lnTo>
                  <a:pt x="6794204" y="1465903"/>
                </a:lnTo>
                <a:lnTo>
                  <a:pt x="6815327" y="1465447"/>
                </a:lnTo>
                <a:lnTo>
                  <a:pt x="6818375" y="1465447"/>
                </a:lnTo>
                <a:lnTo>
                  <a:pt x="6521576" y="1463801"/>
                </a:lnTo>
                <a:lnTo>
                  <a:pt x="6542521" y="1464542"/>
                </a:lnTo>
                <a:lnTo>
                  <a:pt x="6563456" y="1465180"/>
                </a:lnTo>
                <a:lnTo>
                  <a:pt x="6584385" y="1465716"/>
                </a:lnTo>
                <a:lnTo>
                  <a:pt x="6605311" y="1466152"/>
                </a:lnTo>
                <a:lnTo>
                  <a:pt x="6626239" y="1466490"/>
                </a:lnTo>
                <a:lnTo>
                  <a:pt x="6647172" y="1466732"/>
                </a:lnTo>
                <a:lnTo>
                  <a:pt x="6668116" y="1466880"/>
                </a:lnTo>
                <a:lnTo>
                  <a:pt x="6689073" y="1466936"/>
                </a:lnTo>
                <a:lnTo>
                  <a:pt x="6731044" y="1466780"/>
                </a:lnTo>
                <a:close/>
              </a:path>
              <a:path w="7648194" h="1466971">
                <a:moveTo>
                  <a:pt x="6821423" y="1462399"/>
                </a:moveTo>
                <a:lnTo>
                  <a:pt x="6458639" y="1460935"/>
                </a:lnTo>
                <a:lnTo>
                  <a:pt x="6479639" y="1461999"/>
                </a:lnTo>
                <a:lnTo>
                  <a:pt x="6500617" y="1462954"/>
                </a:lnTo>
                <a:lnTo>
                  <a:pt x="6521576" y="1463801"/>
                </a:lnTo>
                <a:lnTo>
                  <a:pt x="6818375" y="1465447"/>
                </a:lnTo>
                <a:lnTo>
                  <a:pt x="6821423" y="1462399"/>
                </a:lnTo>
                <a:close/>
              </a:path>
              <a:path w="7648194" h="1466971">
                <a:moveTo>
                  <a:pt x="6821423" y="1459351"/>
                </a:moveTo>
                <a:lnTo>
                  <a:pt x="6809232" y="1457827"/>
                </a:lnTo>
                <a:lnTo>
                  <a:pt x="6391656" y="1456303"/>
                </a:lnTo>
                <a:lnTo>
                  <a:pt x="6395466" y="1457065"/>
                </a:lnTo>
                <a:lnTo>
                  <a:pt x="6416556" y="1458470"/>
                </a:lnTo>
                <a:lnTo>
                  <a:pt x="6437613" y="1459759"/>
                </a:lnTo>
                <a:lnTo>
                  <a:pt x="6458639" y="1460935"/>
                </a:lnTo>
                <a:lnTo>
                  <a:pt x="6821423" y="1462399"/>
                </a:lnTo>
                <a:lnTo>
                  <a:pt x="6821423" y="1459351"/>
                </a:lnTo>
                <a:close/>
              </a:path>
              <a:path w="7648194" h="1466971">
                <a:moveTo>
                  <a:pt x="6834377" y="1359529"/>
                </a:moveTo>
                <a:lnTo>
                  <a:pt x="6834377" y="1355719"/>
                </a:lnTo>
                <a:lnTo>
                  <a:pt x="6821423" y="1358005"/>
                </a:lnTo>
                <a:lnTo>
                  <a:pt x="6828282" y="1365625"/>
                </a:lnTo>
                <a:lnTo>
                  <a:pt x="6834377" y="1359529"/>
                </a:lnTo>
                <a:close/>
              </a:path>
              <a:path w="7648194" h="1466971">
                <a:moveTo>
                  <a:pt x="6689292" y="1453988"/>
                </a:moveTo>
                <a:lnTo>
                  <a:pt x="6668375" y="1453932"/>
                </a:lnTo>
                <a:lnTo>
                  <a:pt x="6647472" y="1453784"/>
                </a:lnTo>
                <a:lnTo>
                  <a:pt x="6626579" y="1453541"/>
                </a:lnTo>
                <a:lnTo>
                  <a:pt x="6605692" y="1453203"/>
                </a:lnTo>
                <a:lnTo>
                  <a:pt x="6584806" y="1452766"/>
                </a:lnTo>
                <a:lnTo>
                  <a:pt x="6563919" y="1452230"/>
                </a:lnTo>
                <a:lnTo>
                  <a:pt x="6543024" y="1451591"/>
                </a:lnTo>
                <a:lnTo>
                  <a:pt x="6522119" y="1450849"/>
                </a:lnTo>
                <a:lnTo>
                  <a:pt x="6389370" y="1454017"/>
                </a:lnTo>
                <a:lnTo>
                  <a:pt x="6391656" y="1456303"/>
                </a:lnTo>
                <a:lnTo>
                  <a:pt x="6809232" y="1457827"/>
                </a:lnTo>
                <a:lnTo>
                  <a:pt x="6689292" y="1453988"/>
                </a:lnTo>
                <a:close/>
              </a:path>
              <a:path w="7648194" h="1466971">
                <a:moveTo>
                  <a:pt x="6773186" y="1453327"/>
                </a:moveTo>
                <a:lnTo>
                  <a:pt x="6752171" y="1453621"/>
                </a:lnTo>
                <a:lnTo>
                  <a:pt x="6731186" y="1453830"/>
                </a:lnTo>
                <a:lnTo>
                  <a:pt x="6689292" y="1453988"/>
                </a:lnTo>
                <a:lnTo>
                  <a:pt x="6809232" y="1457827"/>
                </a:lnTo>
                <a:lnTo>
                  <a:pt x="6773186" y="1453327"/>
                </a:lnTo>
                <a:close/>
              </a:path>
              <a:path w="7648194" h="1466971">
                <a:moveTo>
                  <a:pt x="6820467" y="1365839"/>
                </a:moveTo>
                <a:lnTo>
                  <a:pt x="6723888" y="1361815"/>
                </a:lnTo>
                <a:lnTo>
                  <a:pt x="6710934" y="1361815"/>
                </a:lnTo>
                <a:lnTo>
                  <a:pt x="6713982" y="1366387"/>
                </a:lnTo>
                <a:lnTo>
                  <a:pt x="6717792" y="1367149"/>
                </a:lnTo>
                <a:lnTo>
                  <a:pt x="6772656" y="1367149"/>
                </a:lnTo>
                <a:lnTo>
                  <a:pt x="6820467" y="1365839"/>
                </a:lnTo>
                <a:close/>
              </a:path>
              <a:path w="7648194" h="1466971">
                <a:moveTo>
                  <a:pt x="6310884" y="1438015"/>
                </a:moveTo>
                <a:lnTo>
                  <a:pt x="6337835" y="1362211"/>
                </a:lnTo>
                <a:lnTo>
                  <a:pt x="6339077" y="1357243"/>
                </a:lnTo>
                <a:lnTo>
                  <a:pt x="6332220" y="1361815"/>
                </a:lnTo>
                <a:lnTo>
                  <a:pt x="6305303" y="1437476"/>
                </a:lnTo>
                <a:lnTo>
                  <a:pt x="6304025" y="1442587"/>
                </a:lnTo>
                <a:lnTo>
                  <a:pt x="6223288" y="1443006"/>
                </a:lnTo>
                <a:lnTo>
                  <a:pt x="6237724" y="1444357"/>
                </a:lnTo>
                <a:lnTo>
                  <a:pt x="6316980" y="1445635"/>
                </a:lnTo>
                <a:lnTo>
                  <a:pt x="6310884" y="1438015"/>
                </a:lnTo>
                <a:close/>
              </a:path>
              <a:path w="7648194" h="1466971">
                <a:moveTo>
                  <a:pt x="6065277" y="1414231"/>
                </a:moveTo>
                <a:lnTo>
                  <a:pt x="6050869" y="1412570"/>
                </a:lnTo>
                <a:lnTo>
                  <a:pt x="6028182" y="1413631"/>
                </a:lnTo>
                <a:lnTo>
                  <a:pt x="6022086" y="1409059"/>
                </a:lnTo>
                <a:lnTo>
                  <a:pt x="6027106" y="1409683"/>
                </a:lnTo>
                <a:lnTo>
                  <a:pt x="5976282" y="1223131"/>
                </a:lnTo>
                <a:lnTo>
                  <a:pt x="5962291" y="1223131"/>
                </a:lnTo>
                <a:lnTo>
                  <a:pt x="6015227" y="1417441"/>
                </a:lnTo>
                <a:lnTo>
                  <a:pt x="6065277" y="1414231"/>
                </a:lnTo>
                <a:close/>
              </a:path>
              <a:path w="7648194" h="1466971">
                <a:moveTo>
                  <a:pt x="6050869" y="1412570"/>
                </a:moveTo>
                <a:lnTo>
                  <a:pt x="6036471" y="1410847"/>
                </a:lnTo>
                <a:lnTo>
                  <a:pt x="6027106" y="1409683"/>
                </a:lnTo>
                <a:lnTo>
                  <a:pt x="6022086" y="1409059"/>
                </a:lnTo>
                <a:lnTo>
                  <a:pt x="6028182" y="1413631"/>
                </a:lnTo>
                <a:lnTo>
                  <a:pt x="6050869" y="1412570"/>
                </a:lnTo>
                <a:close/>
              </a:path>
              <a:path w="7648194" h="1466971">
                <a:moveTo>
                  <a:pt x="6316218" y="1448683"/>
                </a:moveTo>
                <a:lnTo>
                  <a:pt x="6266633" y="1447025"/>
                </a:lnTo>
                <a:lnTo>
                  <a:pt x="6281111" y="1448346"/>
                </a:lnTo>
                <a:lnTo>
                  <a:pt x="6295606" y="1449660"/>
                </a:lnTo>
                <a:lnTo>
                  <a:pt x="6310121" y="1450969"/>
                </a:lnTo>
                <a:lnTo>
                  <a:pt x="6313170" y="1450969"/>
                </a:lnTo>
                <a:lnTo>
                  <a:pt x="6316218" y="1448683"/>
                </a:lnTo>
                <a:close/>
              </a:path>
              <a:path w="7648194" h="1466971">
                <a:moveTo>
                  <a:pt x="6316980" y="1445635"/>
                </a:moveTo>
                <a:lnTo>
                  <a:pt x="6237724" y="1444357"/>
                </a:lnTo>
                <a:lnTo>
                  <a:pt x="6252172" y="1445696"/>
                </a:lnTo>
                <a:lnTo>
                  <a:pt x="6266633" y="1447025"/>
                </a:lnTo>
                <a:lnTo>
                  <a:pt x="6316218" y="1448683"/>
                </a:lnTo>
                <a:lnTo>
                  <a:pt x="6316980" y="1445635"/>
                </a:lnTo>
                <a:close/>
              </a:path>
              <a:path w="7648194" h="1466971">
                <a:moveTo>
                  <a:pt x="6332220" y="1361815"/>
                </a:moveTo>
                <a:lnTo>
                  <a:pt x="6339077" y="1357243"/>
                </a:lnTo>
                <a:lnTo>
                  <a:pt x="6326123" y="1354195"/>
                </a:lnTo>
                <a:lnTo>
                  <a:pt x="6305303" y="1437476"/>
                </a:lnTo>
                <a:lnTo>
                  <a:pt x="6332220" y="1361815"/>
                </a:lnTo>
                <a:close/>
              </a:path>
              <a:path w="7648194" h="1466971">
                <a:moveTo>
                  <a:pt x="6304025" y="1442587"/>
                </a:moveTo>
                <a:lnTo>
                  <a:pt x="6305303" y="1437476"/>
                </a:lnTo>
                <a:lnTo>
                  <a:pt x="6180031" y="1438870"/>
                </a:lnTo>
                <a:lnTo>
                  <a:pt x="6194443" y="1440264"/>
                </a:lnTo>
                <a:lnTo>
                  <a:pt x="6208861" y="1441643"/>
                </a:lnTo>
                <a:lnTo>
                  <a:pt x="6223288" y="1443006"/>
                </a:lnTo>
                <a:lnTo>
                  <a:pt x="6304025" y="1442587"/>
                </a:lnTo>
                <a:close/>
              </a:path>
              <a:path w="7648194" h="1466971">
                <a:moveTo>
                  <a:pt x="6305303" y="1437476"/>
                </a:moveTo>
                <a:lnTo>
                  <a:pt x="6296451" y="1436621"/>
                </a:lnTo>
                <a:lnTo>
                  <a:pt x="6282011" y="1435252"/>
                </a:lnTo>
                <a:lnTo>
                  <a:pt x="6267565" y="1433902"/>
                </a:lnTo>
                <a:lnTo>
                  <a:pt x="6253114" y="1432566"/>
                </a:lnTo>
                <a:lnTo>
                  <a:pt x="6238659" y="1431240"/>
                </a:lnTo>
                <a:lnTo>
                  <a:pt x="6224201" y="1429919"/>
                </a:lnTo>
                <a:lnTo>
                  <a:pt x="6209741" y="1428596"/>
                </a:lnTo>
                <a:lnTo>
                  <a:pt x="6093571" y="1430075"/>
                </a:lnTo>
                <a:lnTo>
                  <a:pt x="6107989" y="1431600"/>
                </a:lnTo>
                <a:lnTo>
                  <a:pt x="6122401" y="1433099"/>
                </a:lnTo>
                <a:lnTo>
                  <a:pt x="6136810" y="1434574"/>
                </a:lnTo>
                <a:lnTo>
                  <a:pt x="6151216" y="1436026"/>
                </a:lnTo>
                <a:lnTo>
                  <a:pt x="6165622" y="1437458"/>
                </a:lnTo>
                <a:lnTo>
                  <a:pt x="6180031" y="1438870"/>
                </a:lnTo>
                <a:lnTo>
                  <a:pt x="6305303" y="1437476"/>
                </a:lnTo>
                <a:close/>
              </a:path>
              <a:path w="7648194" h="1466971">
                <a:moveTo>
                  <a:pt x="6209741" y="1428596"/>
                </a:moveTo>
                <a:lnTo>
                  <a:pt x="6195280" y="1427268"/>
                </a:lnTo>
                <a:lnTo>
                  <a:pt x="6180820" y="1425930"/>
                </a:lnTo>
                <a:lnTo>
                  <a:pt x="6166361" y="1424575"/>
                </a:lnTo>
                <a:lnTo>
                  <a:pt x="6151904" y="1423200"/>
                </a:lnTo>
                <a:lnTo>
                  <a:pt x="6137451" y="1421799"/>
                </a:lnTo>
                <a:lnTo>
                  <a:pt x="6123003" y="1420367"/>
                </a:lnTo>
                <a:lnTo>
                  <a:pt x="6108560" y="1418900"/>
                </a:lnTo>
                <a:lnTo>
                  <a:pt x="6018275" y="1421251"/>
                </a:lnTo>
                <a:lnTo>
                  <a:pt x="6021323" y="1422013"/>
                </a:lnTo>
                <a:lnTo>
                  <a:pt x="6035801" y="1423689"/>
                </a:lnTo>
                <a:lnTo>
                  <a:pt x="6050262" y="1425332"/>
                </a:lnTo>
                <a:lnTo>
                  <a:pt x="6064710" y="1426943"/>
                </a:lnTo>
                <a:lnTo>
                  <a:pt x="6079145" y="1428524"/>
                </a:lnTo>
                <a:lnTo>
                  <a:pt x="6093571" y="1430075"/>
                </a:lnTo>
                <a:lnTo>
                  <a:pt x="6209741" y="1428596"/>
                </a:lnTo>
                <a:close/>
              </a:path>
              <a:path w="7648194" h="1466971">
                <a:moveTo>
                  <a:pt x="6108560" y="1418900"/>
                </a:moveTo>
                <a:lnTo>
                  <a:pt x="6094124" y="1417391"/>
                </a:lnTo>
                <a:lnTo>
                  <a:pt x="6079696" y="1415837"/>
                </a:lnTo>
                <a:lnTo>
                  <a:pt x="6065277" y="1414231"/>
                </a:lnTo>
                <a:lnTo>
                  <a:pt x="6015227" y="1417441"/>
                </a:lnTo>
                <a:lnTo>
                  <a:pt x="6018275" y="1421251"/>
                </a:lnTo>
                <a:lnTo>
                  <a:pt x="6108560" y="1418900"/>
                </a:lnTo>
                <a:close/>
              </a:path>
              <a:path w="7648194" h="1466971">
                <a:moveTo>
                  <a:pt x="5073193" y="1223324"/>
                </a:moveTo>
                <a:lnTo>
                  <a:pt x="5073663" y="1223131"/>
                </a:lnTo>
                <a:lnTo>
                  <a:pt x="5052362" y="1223131"/>
                </a:lnTo>
                <a:lnTo>
                  <a:pt x="5054201" y="1223676"/>
                </a:lnTo>
                <a:lnTo>
                  <a:pt x="5064252" y="1224589"/>
                </a:lnTo>
                <a:lnTo>
                  <a:pt x="5073193" y="1223324"/>
                </a:lnTo>
                <a:close/>
              </a:path>
              <a:path w="7648194" h="1466971">
                <a:moveTo>
                  <a:pt x="671322" y="1254373"/>
                </a:moveTo>
                <a:lnTo>
                  <a:pt x="678318" y="1254149"/>
                </a:lnTo>
                <a:lnTo>
                  <a:pt x="682260" y="1223131"/>
                </a:lnTo>
                <a:lnTo>
                  <a:pt x="669689" y="1223131"/>
                </a:lnTo>
                <a:lnTo>
                  <a:pt x="664463" y="1259707"/>
                </a:lnTo>
                <a:lnTo>
                  <a:pt x="671322" y="1254373"/>
                </a:lnTo>
                <a:close/>
              </a:path>
              <a:path w="7648194" h="1466971">
                <a:moveTo>
                  <a:pt x="669689" y="1223131"/>
                </a:moveTo>
                <a:lnTo>
                  <a:pt x="669113" y="1223131"/>
                </a:lnTo>
                <a:lnTo>
                  <a:pt x="664463" y="1259707"/>
                </a:lnTo>
                <a:lnTo>
                  <a:pt x="669689" y="1223131"/>
                </a:lnTo>
                <a:close/>
              </a:path>
              <a:path w="7648194" h="1466971">
                <a:moveTo>
                  <a:pt x="1755647" y="1356481"/>
                </a:moveTo>
                <a:lnTo>
                  <a:pt x="1756409" y="1353433"/>
                </a:lnTo>
                <a:lnTo>
                  <a:pt x="1751076" y="1346575"/>
                </a:lnTo>
                <a:lnTo>
                  <a:pt x="1770982" y="1223131"/>
                </a:lnTo>
                <a:lnTo>
                  <a:pt x="1760097" y="1223131"/>
                </a:lnTo>
                <a:lnTo>
                  <a:pt x="1744258" y="1345641"/>
                </a:lnTo>
                <a:lnTo>
                  <a:pt x="1743455" y="1351909"/>
                </a:lnTo>
                <a:lnTo>
                  <a:pt x="1749552" y="1358767"/>
                </a:lnTo>
                <a:lnTo>
                  <a:pt x="1752599" y="1358767"/>
                </a:lnTo>
                <a:lnTo>
                  <a:pt x="1755647" y="1356481"/>
                </a:lnTo>
                <a:close/>
              </a:path>
              <a:path w="7648194" h="1466971">
                <a:moveTo>
                  <a:pt x="1848874" y="1359439"/>
                </a:moveTo>
                <a:lnTo>
                  <a:pt x="1850135" y="1364101"/>
                </a:lnTo>
                <a:lnTo>
                  <a:pt x="1844039" y="1358767"/>
                </a:lnTo>
                <a:lnTo>
                  <a:pt x="1848874" y="1359439"/>
                </a:lnTo>
                <a:lnTo>
                  <a:pt x="1811975" y="1223131"/>
                </a:lnTo>
                <a:lnTo>
                  <a:pt x="1798196" y="1223131"/>
                </a:lnTo>
                <a:lnTo>
                  <a:pt x="1837182" y="1367149"/>
                </a:lnTo>
                <a:lnTo>
                  <a:pt x="1986533" y="1378579"/>
                </a:lnTo>
                <a:lnTo>
                  <a:pt x="1848874" y="1359439"/>
                </a:lnTo>
                <a:close/>
              </a:path>
              <a:path w="7648194" h="1466971">
                <a:moveTo>
                  <a:pt x="2171699" y="1412107"/>
                </a:moveTo>
                <a:lnTo>
                  <a:pt x="2172461" y="1409059"/>
                </a:lnTo>
                <a:lnTo>
                  <a:pt x="2166366" y="1401439"/>
                </a:lnTo>
                <a:lnTo>
                  <a:pt x="2176140" y="1377005"/>
                </a:lnTo>
                <a:lnTo>
                  <a:pt x="2177796" y="1362577"/>
                </a:lnTo>
                <a:lnTo>
                  <a:pt x="2177034" y="1358005"/>
                </a:lnTo>
                <a:lnTo>
                  <a:pt x="2175510" y="1355719"/>
                </a:lnTo>
                <a:lnTo>
                  <a:pt x="2165604" y="1360291"/>
                </a:lnTo>
                <a:lnTo>
                  <a:pt x="2166366" y="1364863"/>
                </a:lnTo>
                <a:lnTo>
                  <a:pt x="2160310" y="1400654"/>
                </a:lnTo>
                <a:lnTo>
                  <a:pt x="2159508" y="1406773"/>
                </a:lnTo>
                <a:lnTo>
                  <a:pt x="2164841" y="1414393"/>
                </a:lnTo>
                <a:lnTo>
                  <a:pt x="2168652" y="1415155"/>
                </a:lnTo>
                <a:lnTo>
                  <a:pt x="2171699" y="1412107"/>
                </a:lnTo>
                <a:close/>
              </a:path>
              <a:path w="7648194" h="1466971">
                <a:moveTo>
                  <a:pt x="2409252" y="1447258"/>
                </a:moveTo>
                <a:lnTo>
                  <a:pt x="2428663" y="1445716"/>
                </a:lnTo>
                <a:lnTo>
                  <a:pt x="2447373" y="1443204"/>
                </a:lnTo>
                <a:lnTo>
                  <a:pt x="2465200" y="1439726"/>
                </a:lnTo>
                <a:lnTo>
                  <a:pt x="2481960" y="1435286"/>
                </a:lnTo>
                <a:lnTo>
                  <a:pt x="2401088" y="1434592"/>
                </a:lnTo>
                <a:lnTo>
                  <a:pt x="2382757" y="1434807"/>
                </a:lnTo>
                <a:lnTo>
                  <a:pt x="2288319" y="1435933"/>
                </a:lnTo>
                <a:lnTo>
                  <a:pt x="2308092" y="1440290"/>
                </a:lnTo>
                <a:lnTo>
                  <a:pt x="2328262" y="1443654"/>
                </a:lnTo>
                <a:lnTo>
                  <a:pt x="2348646" y="1446029"/>
                </a:lnTo>
                <a:lnTo>
                  <a:pt x="2369061" y="1447419"/>
                </a:lnTo>
                <a:lnTo>
                  <a:pt x="2389324" y="1447827"/>
                </a:lnTo>
                <a:lnTo>
                  <a:pt x="2409252" y="1447258"/>
                </a:lnTo>
                <a:close/>
              </a:path>
              <a:path w="7648194" h="1466971">
                <a:moveTo>
                  <a:pt x="2497472" y="1429889"/>
                </a:moveTo>
                <a:lnTo>
                  <a:pt x="2468444" y="1425407"/>
                </a:lnTo>
                <a:lnTo>
                  <a:pt x="2452818" y="1428938"/>
                </a:lnTo>
                <a:lnTo>
                  <a:pt x="2436278" y="1431651"/>
                </a:lnTo>
                <a:lnTo>
                  <a:pt x="2418982" y="1433538"/>
                </a:lnTo>
                <a:lnTo>
                  <a:pt x="2401088" y="1434592"/>
                </a:lnTo>
                <a:lnTo>
                  <a:pt x="2481960" y="1435286"/>
                </a:lnTo>
                <a:lnTo>
                  <a:pt x="2497472" y="1429889"/>
                </a:lnTo>
                <a:close/>
              </a:path>
              <a:path w="7648194" h="1466971">
                <a:moveTo>
                  <a:pt x="2511552" y="1423537"/>
                </a:moveTo>
                <a:lnTo>
                  <a:pt x="2521004" y="1418228"/>
                </a:lnTo>
                <a:lnTo>
                  <a:pt x="2507043" y="1412023"/>
                </a:lnTo>
                <a:lnTo>
                  <a:pt x="2496312" y="1415917"/>
                </a:lnTo>
                <a:lnTo>
                  <a:pt x="2482994" y="1421064"/>
                </a:lnTo>
                <a:lnTo>
                  <a:pt x="2468444" y="1425407"/>
                </a:lnTo>
                <a:lnTo>
                  <a:pt x="2497472" y="1429889"/>
                </a:lnTo>
                <a:lnTo>
                  <a:pt x="2511552" y="1423537"/>
                </a:lnTo>
                <a:close/>
              </a:path>
              <a:path w="7648194" h="1466971">
                <a:moveTo>
                  <a:pt x="2532141" y="1409978"/>
                </a:moveTo>
                <a:lnTo>
                  <a:pt x="2541430" y="1400667"/>
                </a:lnTo>
                <a:lnTo>
                  <a:pt x="2549064" y="1390409"/>
                </a:lnTo>
                <a:lnTo>
                  <a:pt x="2555237" y="1379317"/>
                </a:lnTo>
                <a:lnTo>
                  <a:pt x="2560146" y="1367505"/>
                </a:lnTo>
                <a:lnTo>
                  <a:pt x="2563983" y="1355087"/>
                </a:lnTo>
                <a:lnTo>
                  <a:pt x="2566944" y="1342175"/>
                </a:lnTo>
                <a:lnTo>
                  <a:pt x="2569222" y="1328884"/>
                </a:lnTo>
                <a:lnTo>
                  <a:pt x="2571013" y="1315327"/>
                </a:lnTo>
                <a:lnTo>
                  <a:pt x="2572512" y="1301617"/>
                </a:lnTo>
                <a:lnTo>
                  <a:pt x="2572952" y="1285185"/>
                </a:lnTo>
                <a:lnTo>
                  <a:pt x="2572658" y="1272355"/>
                </a:lnTo>
                <a:lnTo>
                  <a:pt x="2559503" y="1272499"/>
                </a:lnTo>
                <a:lnTo>
                  <a:pt x="2560250" y="1286079"/>
                </a:lnTo>
                <a:lnTo>
                  <a:pt x="2560106" y="1299999"/>
                </a:lnTo>
                <a:lnTo>
                  <a:pt x="2559060" y="1314051"/>
                </a:lnTo>
                <a:lnTo>
                  <a:pt x="2557098" y="1328027"/>
                </a:lnTo>
                <a:lnTo>
                  <a:pt x="2554210" y="1341717"/>
                </a:lnTo>
                <a:lnTo>
                  <a:pt x="2550383" y="1354912"/>
                </a:lnTo>
                <a:lnTo>
                  <a:pt x="2545606" y="1367405"/>
                </a:lnTo>
                <a:lnTo>
                  <a:pt x="2539866" y="1378986"/>
                </a:lnTo>
                <a:lnTo>
                  <a:pt x="2533151" y="1389447"/>
                </a:lnTo>
                <a:lnTo>
                  <a:pt x="2525451" y="1398579"/>
                </a:lnTo>
                <a:lnTo>
                  <a:pt x="2516752" y="1406174"/>
                </a:lnTo>
                <a:lnTo>
                  <a:pt x="2507043" y="1412023"/>
                </a:lnTo>
                <a:lnTo>
                  <a:pt x="2521004" y="1418228"/>
                </a:lnTo>
                <a:lnTo>
                  <a:pt x="2532141" y="1409978"/>
                </a:lnTo>
                <a:close/>
              </a:path>
              <a:path w="7648194" h="1466971">
                <a:moveTo>
                  <a:pt x="2572658" y="1272355"/>
                </a:moveTo>
                <a:lnTo>
                  <a:pt x="2571564" y="1259725"/>
                </a:lnTo>
                <a:lnTo>
                  <a:pt x="2569461" y="1247322"/>
                </a:lnTo>
                <a:lnTo>
                  <a:pt x="2552034" y="1235888"/>
                </a:lnTo>
                <a:lnTo>
                  <a:pt x="2555383" y="1247195"/>
                </a:lnTo>
                <a:lnTo>
                  <a:pt x="2557876" y="1259468"/>
                </a:lnTo>
                <a:lnTo>
                  <a:pt x="2559503" y="1272499"/>
                </a:lnTo>
                <a:lnTo>
                  <a:pt x="2572658" y="1272355"/>
                </a:lnTo>
                <a:close/>
              </a:path>
              <a:path w="7648194" h="1466971">
                <a:moveTo>
                  <a:pt x="2566137" y="1235167"/>
                </a:moveTo>
                <a:lnTo>
                  <a:pt x="2561382" y="1223286"/>
                </a:lnTo>
                <a:lnTo>
                  <a:pt x="2561297" y="1223131"/>
                </a:lnTo>
                <a:lnTo>
                  <a:pt x="2546404" y="1223131"/>
                </a:lnTo>
                <a:lnTo>
                  <a:pt x="2547842" y="1225756"/>
                </a:lnTo>
                <a:lnTo>
                  <a:pt x="2552034" y="1235888"/>
                </a:lnTo>
                <a:lnTo>
                  <a:pt x="2569461" y="1247322"/>
                </a:lnTo>
                <a:lnTo>
                  <a:pt x="2566137" y="1235167"/>
                </a:lnTo>
                <a:close/>
              </a:path>
              <a:path w="7648194" h="1466971">
                <a:moveTo>
                  <a:pt x="2382757" y="1434807"/>
                </a:moveTo>
                <a:lnTo>
                  <a:pt x="2364147" y="1434175"/>
                </a:lnTo>
                <a:lnTo>
                  <a:pt x="2345418" y="1432689"/>
                </a:lnTo>
                <a:lnTo>
                  <a:pt x="2326728" y="1430343"/>
                </a:lnTo>
                <a:lnTo>
                  <a:pt x="2308238" y="1427129"/>
                </a:lnTo>
                <a:lnTo>
                  <a:pt x="2269126" y="1430579"/>
                </a:lnTo>
                <a:lnTo>
                  <a:pt x="2288319" y="1435933"/>
                </a:lnTo>
                <a:lnTo>
                  <a:pt x="2382757" y="1434807"/>
                </a:lnTo>
                <a:close/>
              </a:path>
              <a:path w="7648194" h="1466971">
                <a:moveTo>
                  <a:pt x="2308238" y="1427129"/>
                </a:moveTo>
                <a:lnTo>
                  <a:pt x="2290105" y="1423040"/>
                </a:lnTo>
                <a:lnTo>
                  <a:pt x="2272490" y="1418070"/>
                </a:lnTo>
                <a:lnTo>
                  <a:pt x="2233210" y="1416865"/>
                </a:lnTo>
                <a:lnTo>
                  <a:pt x="2250695" y="1424224"/>
                </a:lnTo>
                <a:lnTo>
                  <a:pt x="2269126" y="1430579"/>
                </a:lnTo>
                <a:lnTo>
                  <a:pt x="2308238" y="1427129"/>
                </a:lnTo>
                <a:close/>
              </a:path>
              <a:path w="7648194" h="1466971">
                <a:moveTo>
                  <a:pt x="2255551" y="1412211"/>
                </a:moveTo>
                <a:lnTo>
                  <a:pt x="2239447" y="1405457"/>
                </a:lnTo>
                <a:lnTo>
                  <a:pt x="2224338" y="1397800"/>
                </a:lnTo>
                <a:lnTo>
                  <a:pt x="2201807" y="1399117"/>
                </a:lnTo>
                <a:lnTo>
                  <a:pt x="2216853" y="1408497"/>
                </a:lnTo>
                <a:lnTo>
                  <a:pt x="2233210" y="1416865"/>
                </a:lnTo>
                <a:lnTo>
                  <a:pt x="2272490" y="1418070"/>
                </a:lnTo>
                <a:lnTo>
                  <a:pt x="2255551" y="1412211"/>
                </a:lnTo>
                <a:close/>
              </a:path>
              <a:path w="7648194" h="1466971">
                <a:moveTo>
                  <a:pt x="2224338" y="1397800"/>
                </a:moveTo>
                <a:lnTo>
                  <a:pt x="2210384" y="1389233"/>
                </a:lnTo>
                <a:lnTo>
                  <a:pt x="2197742" y="1379750"/>
                </a:lnTo>
                <a:lnTo>
                  <a:pt x="2176140" y="1377005"/>
                </a:lnTo>
                <a:lnTo>
                  <a:pt x="2176380" y="1377304"/>
                </a:lnTo>
                <a:lnTo>
                  <a:pt x="2188255" y="1388720"/>
                </a:lnTo>
                <a:lnTo>
                  <a:pt x="2201807" y="1399117"/>
                </a:lnTo>
                <a:lnTo>
                  <a:pt x="2224338" y="1397800"/>
                </a:lnTo>
                <a:close/>
              </a:path>
              <a:path w="7648194" h="1466971">
                <a:moveTo>
                  <a:pt x="2186572" y="1369343"/>
                </a:moveTo>
                <a:lnTo>
                  <a:pt x="2177034" y="1358005"/>
                </a:lnTo>
                <a:lnTo>
                  <a:pt x="2177796" y="1362577"/>
                </a:lnTo>
                <a:lnTo>
                  <a:pt x="2176140" y="1377005"/>
                </a:lnTo>
                <a:lnTo>
                  <a:pt x="2197742" y="1379750"/>
                </a:lnTo>
                <a:lnTo>
                  <a:pt x="2186572" y="1369343"/>
                </a:lnTo>
                <a:close/>
              </a:path>
              <a:path w="7648194" h="1466971">
                <a:moveTo>
                  <a:pt x="2175510" y="1355719"/>
                </a:moveTo>
                <a:lnTo>
                  <a:pt x="2172461" y="1354195"/>
                </a:lnTo>
                <a:lnTo>
                  <a:pt x="2167890" y="1355719"/>
                </a:lnTo>
                <a:lnTo>
                  <a:pt x="2165604" y="1360291"/>
                </a:lnTo>
                <a:lnTo>
                  <a:pt x="2175510" y="1355719"/>
                </a:lnTo>
                <a:close/>
              </a:path>
              <a:path w="7648194" h="1466971">
                <a:moveTo>
                  <a:pt x="2159508" y="1406773"/>
                </a:moveTo>
                <a:lnTo>
                  <a:pt x="2160310" y="1400654"/>
                </a:lnTo>
                <a:lnTo>
                  <a:pt x="2001773" y="1380103"/>
                </a:lnTo>
                <a:lnTo>
                  <a:pt x="1986533" y="1378579"/>
                </a:lnTo>
                <a:lnTo>
                  <a:pt x="1985009" y="1391533"/>
                </a:lnTo>
                <a:lnTo>
                  <a:pt x="2000249" y="1393057"/>
                </a:lnTo>
                <a:lnTo>
                  <a:pt x="2164841" y="1414393"/>
                </a:lnTo>
                <a:lnTo>
                  <a:pt x="2159508" y="1406773"/>
                </a:lnTo>
                <a:close/>
              </a:path>
              <a:path w="7648194" h="1466971">
                <a:moveTo>
                  <a:pt x="1986533" y="1378579"/>
                </a:moveTo>
                <a:lnTo>
                  <a:pt x="1837182" y="1367149"/>
                </a:lnTo>
                <a:lnTo>
                  <a:pt x="1837943" y="1369435"/>
                </a:lnTo>
                <a:lnTo>
                  <a:pt x="1842515" y="1371721"/>
                </a:lnTo>
                <a:lnTo>
                  <a:pt x="1985009" y="1391533"/>
                </a:lnTo>
                <a:lnTo>
                  <a:pt x="1986533" y="1378579"/>
                </a:lnTo>
                <a:close/>
              </a:path>
              <a:path w="7648194" h="1466971">
                <a:moveTo>
                  <a:pt x="1255776" y="1294759"/>
                </a:moveTo>
                <a:lnTo>
                  <a:pt x="1256538" y="1291711"/>
                </a:lnTo>
                <a:lnTo>
                  <a:pt x="1250441" y="1284091"/>
                </a:lnTo>
                <a:lnTo>
                  <a:pt x="1260160" y="1260142"/>
                </a:lnTo>
                <a:lnTo>
                  <a:pt x="1261871" y="1245229"/>
                </a:lnTo>
                <a:lnTo>
                  <a:pt x="1261109" y="1240657"/>
                </a:lnTo>
                <a:lnTo>
                  <a:pt x="1259585" y="1238371"/>
                </a:lnTo>
                <a:lnTo>
                  <a:pt x="1256538" y="1236847"/>
                </a:lnTo>
                <a:lnTo>
                  <a:pt x="1254252" y="1237609"/>
                </a:lnTo>
                <a:lnTo>
                  <a:pt x="1249679" y="1240657"/>
                </a:lnTo>
                <a:lnTo>
                  <a:pt x="1249679" y="1243705"/>
                </a:lnTo>
                <a:lnTo>
                  <a:pt x="1250441" y="1248277"/>
                </a:lnTo>
                <a:lnTo>
                  <a:pt x="1244463" y="1283483"/>
                </a:lnTo>
                <a:lnTo>
                  <a:pt x="1243583" y="1290187"/>
                </a:lnTo>
                <a:lnTo>
                  <a:pt x="1203959" y="1292473"/>
                </a:lnTo>
                <a:lnTo>
                  <a:pt x="1248917" y="1297045"/>
                </a:lnTo>
                <a:lnTo>
                  <a:pt x="1252727" y="1297807"/>
                </a:lnTo>
                <a:lnTo>
                  <a:pt x="1255776" y="1294759"/>
                </a:lnTo>
                <a:close/>
              </a:path>
              <a:path w="7648194" h="1466971">
                <a:moveTo>
                  <a:pt x="1160526" y="1275709"/>
                </a:moveTo>
                <a:lnTo>
                  <a:pt x="1075943" y="1275709"/>
                </a:lnTo>
                <a:lnTo>
                  <a:pt x="1069847" y="1268089"/>
                </a:lnTo>
                <a:lnTo>
                  <a:pt x="1076761" y="1268675"/>
                </a:lnTo>
                <a:lnTo>
                  <a:pt x="1077467" y="1246753"/>
                </a:lnTo>
                <a:lnTo>
                  <a:pt x="1066799" y="1240657"/>
                </a:lnTo>
                <a:lnTo>
                  <a:pt x="1078991" y="1237609"/>
                </a:lnTo>
                <a:lnTo>
                  <a:pt x="1071371" y="1235323"/>
                </a:lnTo>
                <a:lnTo>
                  <a:pt x="1069085" y="1236847"/>
                </a:lnTo>
                <a:lnTo>
                  <a:pt x="1063613" y="1241293"/>
                </a:lnTo>
                <a:lnTo>
                  <a:pt x="1065108" y="1255539"/>
                </a:lnTo>
                <a:lnTo>
                  <a:pt x="1062989" y="1274185"/>
                </a:lnTo>
                <a:lnTo>
                  <a:pt x="1062989" y="1277233"/>
                </a:lnTo>
                <a:lnTo>
                  <a:pt x="1205483" y="1279519"/>
                </a:lnTo>
                <a:lnTo>
                  <a:pt x="1160526" y="1275709"/>
                </a:lnTo>
                <a:close/>
              </a:path>
              <a:path w="7648194" h="1466971">
                <a:moveTo>
                  <a:pt x="1055085" y="1260890"/>
                </a:moveTo>
                <a:lnTo>
                  <a:pt x="1065108" y="1255539"/>
                </a:lnTo>
                <a:lnTo>
                  <a:pt x="1027921" y="1255617"/>
                </a:lnTo>
                <a:lnTo>
                  <a:pt x="1014954" y="1257476"/>
                </a:lnTo>
                <a:lnTo>
                  <a:pt x="1001913" y="1258468"/>
                </a:lnTo>
                <a:lnTo>
                  <a:pt x="989076" y="1258945"/>
                </a:lnTo>
                <a:lnTo>
                  <a:pt x="973340" y="1259190"/>
                </a:lnTo>
                <a:lnTo>
                  <a:pt x="957564" y="1259259"/>
                </a:lnTo>
                <a:lnTo>
                  <a:pt x="677418" y="1261231"/>
                </a:lnTo>
                <a:lnTo>
                  <a:pt x="1043245" y="1265313"/>
                </a:lnTo>
                <a:lnTo>
                  <a:pt x="1055085" y="1260890"/>
                </a:lnTo>
                <a:close/>
              </a:path>
              <a:path w="7648194" h="1466971">
                <a:moveTo>
                  <a:pt x="1065108" y="1255539"/>
                </a:moveTo>
                <a:lnTo>
                  <a:pt x="1063613" y="1241293"/>
                </a:lnTo>
                <a:lnTo>
                  <a:pt x="1052528" y="1247879"/>
                </a:lnTo>
                <a:lnTo>
                  <a:pt x="1040538" y="1252535"/>
                </a:lnTo>
                <a:lnTo>
                  <a:pt x="1027921" y="1255617"/>
                </a:lnTo>
                <a:lnTo>
                  <a:pt x="1065108" y="1255539"/>
                </a:lnTo>
                <a:close/>
              </a:path>
              <a:path w="7648194" h="1466971">
                <a:moveTo>
                  <a:pt x="1079753" y="1242943"/>
                </a:moveTo>
                <a:lnTo>
                  <a:pt x="1080515" y="1239895"/>
                </a:lnTo>
                <a:lnTo>
                  <a:pt x="1078991" y="1237609"/>
                </a:lnTo>
                <a:lnTo>
                  <a:pt x="1066799" y="1240657"/>
                </a:lnTo>
                <a:lnTo>
                  <a:pt x="1077467" y="1246753"/>
                </a:lnTo>
                <a:lnTo>
                  <a:pt x="1079753" y="1242943"/>
                </a:lnTo>
                <a:close/>
              </a:path>
              <a:path w="7648194" h="1466971">
                <a:moveTo>
                  <a:pt x="687126" y="1266826"/>
                </a:moveTo>
                <a:lnTo>
                  <a:pt x="702965" y="1266529"/>
                </a:lnTo>
                <a:lnTo>
                  <a:pt x="718833" y="1266415"/>
                </a:lnTo>
                <a:lnTo>
                  <a:pt x="1043245" y="1265313"/>
                </a:lnTo>
                <a:lnTo>
                  <a:pt x="665226" y="1263517"/>
                </a:lnTo>
                <a:lnTo>
                  <a:pt x="667512" y="1266565"/>
                </a:lnTo>
                <a:lnTo>
                  <a:pt x="671322" y="1267327"/>
                </a:lnTo>
                <a:lnTo>
                  <a:pt x="687126" y="1266826"/>
                </a:lnTo>
                <a:close/>
              </a:path>
              <a:path w="7648194" h="1466971">
                <a:moveTo>
                  <a:pt x="677418" y="1261231"/>
                </a:moveTo>
                <a:lnTo>
                  <a:pt x="957564" y="1259259"/>
                </a:lnTo>
                <a:lnTo>
                  <a:pt x="941752" y="1259171"/>
                </a:lnTo>
                <a:lnTo>
                  <a:pt x="925908" y="1258949"/>
                </a:lnTo>
                <a:lnTo>
                  <a:pt x="910035" y="1258613"/>
                </a:lnTo>
                <a:lnTo>
                  <a:pt x="894139" y="1258185"/>
                </a:lnTo>
                <a:lnTo>
                  <a:pt x="878223" y="1257685"/>
                </a:lnTo>
                <a:lnTo>
                  <a:pt x="862290" y="1257136"/>
                </a:lnTo>
                <a:lnTo>
                  <a:pt x="846346" y="1256559"/>
                </a:lnTo>
                <a:lnTo>
                  <a:pt x="830394" y="1255973"/>
                </a:lnTo>
                <a:lnTo>
                  <a:pt x="814438" y="1255402"/>
                </a:lnTo>
                <a:lnTo>
                  <a:pt x="798482" y="1254865"/>
                </a:lnTo>
                <a:lnTo>
                  <a:pt x="782530" y="1254384"/>
                </a:lnTo>
                <a:lnTo>
                  <a:pt x="678318" y="1254149"/>
                </a:lnTo>
                <a:lnTo>
                  <a:pt x="671322" y="1254373"/>
                </a:lnTo>
                <a:lnTo>
                  <a:pt x="664463" y="1259707"/>
                </a:lnTo>
                <a:lnTo>
                  <a:pt x="665226" y="1263517"/>
                </a:lnTo>
                <a:lnTo>
                  <a:pt x="1043245" y="1265313"/>
                </a:lnTo>
                <a:lnTo>
                  <a:pt x="677418" y="1261231"/>
                </a:lnTo>
                <a:close/>
              </a:path>
              <a:path w="7648194" h="1466971">
                <a:moveTo>
                  <a:pt x="766586" y="1253981"/>
                </a:moveTo>
                <a:lnTo>
                  <a:pt x="750655" y="1253677"/>
                </a:lnTo>
                <a:lnTo>
                  <a:pt x="734739" y="1253492"/>
                </a:lnTo>
                <a:lnTo>
                  <a:pt x="702974" y="1253566"/>
                </a:lnTo>
                <a:lnTo>
                  <a:pt x="687131" y="1253867"/>
                </a:lnTo>
                <a:lnTo>
                  <a:pt x="678318" y="1254149"/>
                </a:lnTo>
                <a:lnTo>
                  <a:pt x="782530" y="1254384"/>
                </a:lnTo>
                <a:lnTo>
                  <a:pt x="766586" y="1253981"/>
                </a:lnTo>
                <a:close/>
              </a:path>
              <a:path w="7648194" h="1466971">
                <a:moveTo>
                  <a:pt x="989076" y="1271899"/>
                </a:moveTo>
                <a:lnTo>
                  <a:pt x="925909" y="1271911"/>
                </a:lnTo>
                <a:lnTo>
                  <a:pt x="941754" y="1272131"/>
                </a:lnTo>
                <a:lnTo>
                  <a:pt x="973341" y="1272146"/>
                </a:lnTo>
                <a:lnTo>
                  <a:pt x="989076" y="1271899"/>
                </a:lnTo>
                <a:close/>
              </a:path>
              <a:path w="7648194" h="1466971">
                <a:moveTo>
                  <a:pt x="992244" y="1271831"/>
                </a:moveTo>
                <a:lnTo>
                  <a:pt x="1005483" y="1271324"/>
                </a:lnTo>
                <a:lnTo>
                  <a:pt x="878219" y="1270654"/>
                </a:lnTo>
                <a:lnTo>
                  <a:pt x="894137" y="1271152"/>
                </a:lnTo>
                <a:lnTo>
                  <a:pt x="910035" y="1271578"/>
                </a:lnTo>
                <a:lnTo>
                  <a:pt x="925909" y="1271911"/>
                </a:lnTo>
                <a:lnTo>
                  <a:pt x="992244" y="1271831"/>
                </a:lnTo>
                <a:close/>
              </a:path>
              <a:path w="7648194" h="1466971">
                <a:moveTo>
                  <a:pt x="1018415" y="1270253"/>
                </a:moveTo>
                <a:lnTo>
                  <a:pt x="1031012" y="1268342"/>
                </a:lnTo>
                <a:lnTo>
                  <a:pt x="814426" y="1268375"/>
                </a:lnTo>
                <a:lnTo>
                  <a:pt x="830384" y="1268946"/>
                </a:lnTo>
                <a:lnTo>
                  <a:pt x="846338" y="1269530"/>
                </a:lnTo>
                <a:lnTo>
                  <a:pt x="862285" y="1270107"/>
                </a:lnTo>
                <a:lnTo>
                  <a:pt x="878219" y="1270654"/>
                </a:lnTo>
                <a:lnTo>
                  <a:pt x="1005483" y="1271324"/>
                </a:lnTo>
                <a:lnTo>
                  <a:pt x="1018415" y="1270253"/>
                </a:lnTo>
                <a:close/>
              </a:path>
              <a:path w="7648194" h="1466971">
                <a:moveTo>
                  <a:pt x="1031012" y="1268342"/>
                </a:moveTo>
                <a:lnTo>
                  <a:pt x="1043245" y="1265313"/>
                </a:lnTo>
                <a:lnTo>
                  <a:pt x="734726" y="1266461"/>
                </a:lnTo>
                <a:lnTo>
                  <a:pt x="750640" y="1266648"/>
                </a:lnTo>
                <a:lnTo>
                  <a:pt x="766572" y="1266954"/>
                </a:lnTo>
                <a:lnTo>
                  <a:pt x="782516" y="1267358"/>
                </a:lnTo>
                <a:lnTo>
                  <a:pt x="798469" y="1267839"/>
                </a:lnTo>
                <a:lnTo>
                  <a:pt x="814426" y="1268375"/>
                </a:lnTo>
                <a:lnTo>
                  <a:pt x="1031012" y="1268342"/>
                </a:lnTo>
                <a:close/>
              </a:path>
              <a:path w="7648194" h="1466971">
                <a:moveTo>
                  <a:pt x="1600961" y="1326001"/>
                </a:moveTo>
                <a:lnTo>
                  <a:pt x="1607116" y="1326844"/>
                </a:lnTo>
                <a:lnTo>
                  <a:pt x="1607058" y="1303903"/>
                </a:lnTo>
                <a:lnTo>
                  <a:pt x="1597914" y="1297807"/>
                </a:lnTo>
                <a:lnTo>
                  <a:pt x="1588086" y="1299879"/>
                </a:lnTo>
                <a:lnTo>
                  <a:pt x="1573535" y="1305480"/>
                </a:lnTo>
                <a:lnTo>
                  <a:pt x="1557517" y="1310049"/>
                </a:lnTo>
                <a:lnTo>
                  <a:pt x="1593666" y="1311219"/>
                </a:lnTo>
                <a:lnTo>
                  <a:pt x="1596279" y="1309791"/>
                </a:lnTo>
                <a:lnTo>
                  <a:pt x="1593341" y="1331335"/>
                </a:lnTo>
                <a:lnTo>
                  <a:pt x="1600961" y="1326001"/>
                </a:lnTo>
                <a:close/>
              </a:path>
              <a:path w="7648194" h="1466971">
                <a:moveTo>
                  <a:pt x="1610867" y="1299331"/>
                </a:moveTo>
                <a:lnTo>
                  <a:pt x="1610105" y="1294759"/>
                </a:lnTo>
                <a:lnTo>
                  <a:pt x="1600961" y="1293235"/>
                </a:lnTo>
                <a:lnTo>
                  <a:pt x="1588086" y="1299879"/>
                </a:lnTo>
                <a:lnTo>
                  <a:pt x="1597914" y="1297807"/>
                </a:lnTo>
                <a:lnTo>
                  <a:pt x="1607058" y="1303903"/>
                </a:lnTo>
                <a:lnTo>
                  <a:pt x="1607116" y="1326844"/>
                </a:lnTo>
                <a:lnTo>
                  <a:pt x="1610867" y="1299331"/>
                </a:lnTo>
                <a:close/>
              </a:path>
              <a:path w="7648194" h="1466971">
                <a:moveTo>
                  <a:pt x="1743455" y="1351909"/>
                </a:moveTo>
                <a:lnTo>
                  <a:pt x="1744258" y="1345641"/>
                </a:lnTo>
                <a:lnTo>
                  <a:pt x="1592579" y="1335145"/>
                </a:lnTo>
                <a:lnTo>
                  <a:pt x="1595627" y="1338193"/>
                </a:lnTo>
                <a:lnTo>
                  <a:pt x="1598676" y="1338955"/>
                </a:lnTo>
                <a:lnTo>
                  <a:pt x="1749552" y="1358767"/>
                </a:lnTo>
                <a:lnTo>
                  <a:pt x="1743455" y="1351909"/>
                </a:lnTo>
                <a:close/>
              </a:path>
              <a:path w="7648194" h="1466971">
                <a:moveTo>
                  <a:pt x="1607116" y="1326844"/>
                </a:moveTo>
                <a:lnTo>
                  <a:pt x="1600961" y="1326001"/>
                </a:lnTo>
                <a:lnTo>
                  <a:pt x="1593341" y="1331335"/>
                </a:lnTo>
                <a:lnTo>
                  <a:pt x="1592579" y="1335145"/>
                </a:lnTo>
                <a:lnTo>
                  <a:pt x="1744258" y="1345641"/>
                </a:lnTo>
                <a:lnTo>
                  <a:pt x="1607116" y="1326844"/>
                </a:lnTo>
                <a:close/>
              </a:path>
              <a:path w="7648194" h="1466971">
                <a:moveTo>
                  <a:pt x="1504372" y="1330719"/>
                </a:moveTo>
                <a:lnTo>
                  <a:pt x="1524479" y="1329042"/>
                </a:lnTo>
                <a:lnTo>
                  <a:pt x="1543681" y="1326270"/>
                </a:lnTo>
                <a:lnTo>
                  <a:pt x="1561759" y="1322387"/>
                </a:lnTo>
                <a:lnTo>
                  <a:pt x="1482900" y="1318234"/>
                </a:lnTo>
                <a:lnTo>
                  <a:pt x="1376983" y="1318685"/>
                </a:lnTo>
                <a:lnTo>
                  <a:pt x="1397924" y="1323240"/>
                </a:lnTo>
                <a:lnTo>
                  <a:pt x="1419272" y="1326796"/>
                </a:lnTo>
                <a:lnTo>
                  <a:pt x="1440810" y="1329339"/>
                </a:lnTo>
                <a:lnTo>
                  <a:pt x="1462319" y="1330851"/>
                </a:lnTo>
                <a:lnTo>
                  <a:pt x="1483579" y="1331316"/>
                </a:lnTo>
                <a:lnTo>
                  <a:pt x="1504372" y="1330719"/>
                </a:lnTo>
                <a:close/>
              </a:path>
              <a:path w="7648194" h="1466971">
                <a:moveTo>
                  <a:pt x="1578493" y="1317375"/>
                </a:moveTo>
                <a:lnTo>
                  <a:pt x="1540237" y="1313598"/>
                </a:lnTo>
                <a:lnTo>
                  <a:pt x="1521903" y="1316138"/>
                </a:lnTo>
                <a:lnTo>
                  <a:pt x="1502722" y="1317679"/>
                </a:lnTo>
                <a:lnTo>
                  <a:pt x="1482900" y="1318234"/>
                </a:lnTo>
                <a:lnTo>
                  <a:pt x="1561759" y="1322387"/>
                </a:lnTo>
                <a:lnTo>
                  <a:pt x="1578493" y="1317375"/>
                </a:lnTo>
                <a:close/>
              </a:path>
              <a:path w="7648194" h="1466971">
                <a:moveTo>
                  <a:pt x="1593666" y="1311219"/>
                </a:moveTo>
                <a:lnTo>
                  <a:pt x="1557517" y="1310049"/>
                </a:lnTo>
                <a:lnTo>
                  <a:pt x="1540237" y="1313598"/>
                </a:lnTo>
                <a:lnTo>
                  <a:pt x="1578493" y="1317375"/>
                </a:lnTo>
                <a:lnTo>
                  <a:pt x="1593666" y="1311219"/>
                </a:lnTo>
                <a:close/>
              </a:path>
              <a:path w="7648194" h="1466971">
                <a:moveTo>
                  <a:pt x="1482900" y="1318234"/>
                </a:moveTo>
                <a:lnTo>
                  <a:pt x="1462645" y="1317812"/>
                </a:lnTo>
                <a:lnTo>
                  <a:pt x="1442164" y="1316426"/>
                </a:lnTo>
                <a:lnTo>
                  <a:pt x="1421663" y="1314085"/>
                </a:lnTo>
                <a:lnTo>
                  <a:pt x="1356671" y="1313149"/>
                </a:lnTo>
                <a:lnTo>
                  <a:pt x="1376983" y="1318685"/>
                </a:lnTo>
                <a:lnTo>
                  <a:pt x="1482900" y="1318234"/>
                </a:lnTo>
                <a:close/>
              </a:path>
              <a:path w="7648194" h="1466971">
                <a:moveTo>
                  <a:pt x="1401350" y="1310802"/>
                </a:moveTo>
                <a:lnTo>
                  <a:pt x="1381431" y="1306587"/>
                </a:lnTo>
                <a:lnTo>
                  <a:pt x="1337205" y="1306648"/>
                </a:lnTo>
                <a:lnTo>
                  <a:pt x="1356671" y="1313149"/>
                </a:lnTo>
                <a:lnTo>
                  <a:pt x="1421663" y="1314085"/>
                </a:lnTo>
                <a:lnTo>
                  <a:pt x="1401350" y="1310802"/>
                </a:lnTo>
                <a:close/>
              </a:path>
              <a:path w="7648194" h="1466971">
                <a:moveTo>
                  <a:pt x="1381431" y="1306587"/>
                </a:moveTo>
                <a:lnTo>
                  <a:pt x="1362113" y="1301452"/>
                </a:lnTo>
                <a:lnTo>
                  <a:pt x="1343603" y="1295406"/>
                </a:lnTo>
                <a:lnTo>
                  <a:pt x="1326109" y="1288463"/>
                </a:lnTo>
                <a:lnTo>
                  <a:pt x="1309837" y="1280632"/>
                </a:lnTo>
                <a:lnTo>
                  <a:pt x="1286073" y="1281514"/>
                </a:lnTo>
                <a:lnTo>
                  <a:pt x="1301687" y="1290814"/>
                </a:lnTo>
                <a:lnTo>
                  <a:pt x="1318804" y="1299197"/>
                </a:lnTo>
                <a:lnTo>
                  <a:pt x="1337205" y="1306648"/>
                </a:lnTo>
                <a:lnTo>
                  <a:pt x="1381431" y="1306587"/>
                </a:lnTo>
                <a:close/>
              </a:path>
              <a:path w="7648194" h="1466971">
                <a:moveTo>
                  <a:pt x="1309837" y="1280632"/>
                </a:moveTo>
                <a:lnTo>
                  <a:pt x="1294994" y="1271925"/>
                </a:lnTo>
                <a:lnTo>
                  <a:pt x="1281787" y="1262353"/>
                </a:lnTo>
                <a:lnTo>
                  <a:pt x="1260160" y="1260142"/>
                </a:lnTo>
                <a:lnTo>
                  <a:pt x="1272182" y="1271313"/>
                </a:lnTo>
                <a:lnTo>
                  <a:pt x="1286073" y="1281514"/>
                </a:lnTo>
                <a:lnTo>
                  <a:pt x="1309837" y="1280632"/>
                </a:lnTo>
                <a:close/>
              </a:path>
              <a:path w="7648194" h="1466971">
                <a:moveTo>
                  <a:pt x="1270424" y="1251926"/>
                </a:moveTo>
                <a:lnTo>
                  <a:pt x="1261109" y="1240657"/>
                </a:lnTo>
                <a:lnTo>
                  <a:pt x="1261871" y="1245229"/>
                </a:lnTo>
                <a:lnTo>
                  <a:pt x="1260160" y="1260142"/>
                </a:lnTo>
                <a:lnTo>
                  <a:pt x="1281787" y="1262353"/>
                </a:lnTo>
                <a:lnTo>
                  <a:pt x="1270424" y="1251926"/>
                </a:lnTo>
                <a:close/>
              </a:path>
              <a:path w="7648194" h="1466971">
                <a:moveTo>
                  <a:pt x="1114805" y="1271899"/>
                </a:moveTo>
                <a:lnTo>
                  <a:pt x="1076761" y="1268675"/>
                </a:lnTo>
                <a:lnTo>
                  <a:pt x="1069847" y="1268089"/>
                </a:lnTo>
                <a:lnTo>
                  <a:pt x="1075943" y="1275709"/>
                </a:lnTo>
                <a:lnTo>
                  <a:pt x="1160526" y="1275709"/>
                </a:lnTo>
                <a:lnTo>
                  <a:pt x="1114805" y="1271899"/>
                </a:lnTo>
                <a:close/>
              </a:path>
              <a:path w="7648194" h="1466971">
                <a:moveTo>
                  <a:pt x="1243583" y="1290187"/>
                </a:moveTo>
                <a:lnTo>
                  <a:pt x="1244463" y="1283483"/>
                </a:lnTo>
                <a:lnTo>
                  <a:pt x="1065276" y="1280281"/>
                </a:lnTo>
                <a:lnTo>
                  <a:pt x="1068323" y="1281043"/>
                </a:lnTo>
                <a:lnTo>
                  <a:pt x="1114043" y="1284853"/>
                </a:lnTo>
                <a:lnTo>
                  <a:pt x="1159002" y="1288663"/>
                </a:lnTo>
                <a:lnTo>
                  <a:pt x="1203959" y="1292473"/>
                </a:lnTo>
                <a:lnTo>
                  <a:pt x="1243583" y="1290187"/>
                </a:lnTo>
                <a:close/>
              </a:path>
              <a:path w="7648194" h="1466971">
                <a:moveTo>
                  <a:pt x="1205483" y="1279519"/>
                </a:moveTo>
                <a:lnTo>
                  <a:pt x="1062989" y="1277233"/>
                </a:lnTo>
                <a:lnTo>
                  <a:pt x="1065276" y="1280281"/>
                </a:lnTo>
                <a:lnTo>
                  <a:pt x="1244463" y="1283483"/>
                </a:lnTo>
                <a:lnTo>
                  <a:pt x="1205483" y="1279519"/>
                </a:lnTo>
                <a:close/>
              </a:path>
              <a:path w="7648194" h="1466971">
                <a:moveTo>
                  <a:pt x="1250441" y="1248277"/>
                </a:moveTo>
                <a:lnTo>
                  <a:pt x="1249679" y="1243705"/>
                </a:lnTo>
                <a:lnTo>
                  <a:pt x="1244463" y="1283483"/>
                </a:lnTo>
                <a:lnTo>
                  <a:pt x="1250441" y="1248277"/>
                </a:lnTo>
                <a:close/>
              </a:path>
              <a:path w="7648194" h="1466971">
                <a:moveTo>
                  <a:pt x="1260160" y="1260142"/>
                </a:moveTo>
                <a:lnTo>
                  <a:pt x="1250441" y="1284091"/>
                </a:lnTo>
                <a:lnTo>
                  <a:pt x="1256538" y="1291711"/>
                </a:lnTo>
                <a:lnTo>
                  <a:pt x="1260160" y="1260142"/>
                </a:lnTo>
                <a:close/>
              </a:path>
              <a:path w="7648194" h="1466971">
                <a:moveTo>
                  <a:pt x="1079753" y="1242943"/>
                </a:moveTo>
                <a:lnTo>
                  <a:pt x="1077467" y="1246753"/>
                </a:lnTo>
                <a:lnTo>
                  <a:pt x="1076761" y="1268675"/>
                </a:lnTo>
                <a:lnTo>
                  <a:pt x="1079753" y="1242943"/>
                </a:lnTo>
                <a:close/>
              </a:path>
              <a:path w="7648194" h="1466971">
                <a:moveTo>
                  <a:pt x="1605533" y="1291711"/>
                </a:moveTo>
                <a:lnTo>
                  <a:pt x="1600961" y="1293235"/>
                </a:lnTo>
                <a:lnTo>
                  <a:pt x="1610105" y="1294759"/>
                </a:lnTo>
                <a:lnTo>
                  <a:pt x="1605533" y="1291711"/>
                </a:lnTo>
                <a:close/>
              </a:path>
              <a:path w="7648194" h="1466971">
                <a:moveTo>
                  <a:pt x="1760097" y="1223131"/>
                </a:moveTo>
                <a:lnTo>
                  <a:pt x="1759932" y="1223131"/>
                </a:lnTo>
                <a:lnTo>
                  <a:pt x="1744258" y="1345641"/>
                </a:lnTo>
                <a:lnTo>
                  <a:pt x="1760097" y="1223131"/>
                </a:lnTo>
                <a:close/>
              </a:path>
              <a:path w="7648194" h="1466971">
                <a:moveTo>
                  <a:pt x="1773081" y="1223131"/>
                </a:moveTo>
                <a:lnTo>
                  <a:pt x="1770982" y="1223131"/>
                </a:lnTo>
                <a:lnTo>
                  <a:pt x="1751076" y="1346575"/>
                </a:lnTo>
                <a:lnTo>
                  <a:pt x="1756409" y="1353433"/>
                </a:lnTo>
                <a:lnTo>
                  <a:pt x="1773081" y="1223131"/>
                </a:lnTo>
                <a:close/>
              </a:path>
              <a:path w="7648194" h="1466971">
                <a:moveTo>
                  <a:pt x="1043245" y="1265313"/>
                </a:moveTo>
                <a:lnTo>
                  <a:pt x="718833" y="1266415"/>
                </a:lnTo>
                <a:lnTo>
                  <a:pt x="734726" y="1266461"/>
                </a:lnTo>
                <a:lnTo>
                  <a:pt x="1043245" y="1265313"/>
                </a:lnTo>
                <a:close/>
              </a:path>
              <a:path w="7648194" h="1466971">
                <a:moveTo>
                  <a:pt x="734739" y="1253492"/>
                </a:moveTo>
                <a:lnTo>
                  <a:pt x="702974" y="1253566"/>
                </a:lnTo>
                <a:lnTo>
                  <a:pt x="734739" y="1253492"/>
                </a:lnTo>
                <a:close/>
              </a:path>
              <a:path w="7648194" h="1466971">
                <a:moveTo>
                  <a:pt x="1074420" y="1234561"/>
                </a:moveTo>
                <a:lnTo>
                  <a:pt x="1071371" y="1235323"/>
                </a:lnTo>
                <a:lnTo>
                  <a:pt x="1078991" y="1237609"/>
                </a:lnTo>
                <a:lnTo>
                  <a:pt x="1074420" y="1234561"/>
                </a:lnTo>
                <a:close/>
              </a:path>
              <a:path w="7648194" h="1466971">
                <a:moveTo>
                  <a:pt x="1848874" y="1359439"/>
                </a:moveTo>
                <a:lnTo>
                  <a:pt x="1844039" y="1358767"/>
                </a:lnTo>
                <a:lnTo>
                  <a:pt x="1850135" y="1364101"/>
                </a:lnTo>
                <a:lnTo>
                  <a:pt x="1848874" y="1359439"/>
                </a:lnTo>
                <a:close/>
              </a:path>
              <a:path w="7648194" h="1466971">
                <a:moveTo>
                  <a:pt x="2166366" y="1364863"/>
                </a:moveTo>
                <a:lnTo>
                  <a:pt x="2165604" y="1360291"/>
                </a:lnTo>
                <a:lnTo>
                  <a:pt x="2160310" y="1400654"/>
                </a:lnTo>
                <a:lnTo>
                  <a:pt x="2166366" y="1364863"/>
                </a:lnTo>
                <a:close/>
              </a:path>
              <a:path w="7648194" h="1466971">
                <a:moveTo>
                  <a:pt x="2176140" y="1377005"/>
                </a:moveTo>
                <a:lnTo>
                  <a:pt x="2166366" y="1401439"/>
                </a:lnTo>
                <a:lnTo>
                  <a:pt x="2172461" y="1409059"/>
                </a:lnTo>
                <a:lnTo>
                  <a:pt x="2176140" y="1377005"/>
                </a:lnTo>
                <a:close/>
              </a:path>
              <a:path w="7648194" h="1466971">
                <a:moveTo>
                  <a:pt x="6337835" y="1362211"/>
                </a:moveTo>
                <a:lnTo>
                  <a:pt x="6310884" y="1438015"/>
                </a:lnTo>
                <a:lnTo>
                  <a:pt x="6316980" y="1445635"/>
                </a:lnTo>
                <a:lnTo>
                  <a:pt x="6337835" y="1362211"/>
                </a:lnTo>
                <a:close/>
              </a:path>
              <a:path w="7648194" h="1466971">
                <a:moveTo>
                  <a:pt x="6711696" y="1360291"/>
                </a:moveTo>
                <a:lnTo>
                  <a:pt x="6710934" y="1361815"/>
                </a:lnTo>
                <a:lnTo>
                  <a:pt x="6723888" y="1361815"/>
                </a:lnTo>
                <a:lnTo>
                  <a:pt x="6711696" y="1360291"/>
                </a:lnTo>
                <a:close/>
              </a:path>
              <a:path w="7648194" h="1466971">
                <a:moveTo>
                  <a:pt x="6815327" y="1452493"/>
                </a:moveTo>
                <a:lnTo>
                  <a:pt x="6809232" y="1457827"/>
                </a:lnTo>
                <a:lnTo>
                  <a:pt x="6821423" y="1459351"/>
                </a:lnTo>
                <a:lnTo>
                  <a:pt x="6815327" y="1452493"/>
                </a:lnTo>
                <a:close/>
              </a:path>
              <a:path w="7648194" h="1466971">
                <a:moveTo>
                  <a:pt x="6831330" y="1353433"/>
                </a:moveTo>
                <a:lnTo>
                  <a:pt x="6827519" y="1352671"/>
                </a:lnTo>
                <a:lnTo>
                  <a:pt x="6772656" y="1354195"/>
                </a:lnTo>
                <a:lnTo>
                  <a:pt x="6831330" y="1353433"/>
                </a:lnTo>
                <a:close/>
              </a:path>
              <a:path w="7648194" h="1466971">
                <a:moveTo>
                  <a:pt x="5217146" y="1289279"/>
                </a:moveTo>
                <a:lnTo>
                  <a:pt x="5168783" y="1291451"/>
                </a:lnTo>
                <a:lnTo>
                  <a:pt x="5203499" y="1295047"/>
                </a:lnTo>
                <a:lnTo>
                  <a:pt x="5217146" y="1289279"/>
                </a:lnTo>
                <a:close/>
              </a:path>
              <a:path w="7648194" h="1466971">
                <a:moveTo>
                  <a:pt x="5403342" y="1327525"/>
                </a:moveTo>
                <a:lnTo>
                  <a:pt x="5396494" y="1326597"/>
                </a:lnTo>
                <a:lnTo>
                  <a:pt x="5395721" y="1332859"/>
                </a:lnTo>
                <a:lnTo>
                  <a:pt x="5403342" y="1327525"/>
                </a:lnTo>
                <a:close/>
              </a:path>
              <a:path w="7648194" h="1466971">
                <a:moveTo>
                  <a:pt x="5404104" y="1274947"/>
                </a:moveTo>
                <a:lnTo>
                  <a:pt x="5403342" y="1271137"/>
                </a:lnTo>
                <a:lnTo>
                  <a:pt x="5396494" y="1326597"/>
                </a:lnTo>
                <a:lnTo>
                  <a:pt x="5404104" y="1274947"/>
                </a:lnTo>
                <a:close/>
              </a:path>
              <a:path w="7648194" h="1466971">
                <a:moveTo>
                  <a:pt x="5411724" y="1265041"/>
                </a:moveTo>
                <a:lnTo>
                  <a:pt x="5408676" y="1265041"/>
                </a:lnTo>
                <a:lnTo>
                  <a:pt x="5404104" y="1268089"/>
                </a:lnTo>
                <a:lnTo>
                  <a:pt x="5411724" y="1265041"/>
                </a:lnTo>
                <a:close/>
              </a:path>
              <a:path w="7648194" h="1466971">
                <a:moveTo>
                  <a:pt x="5770625" y="1386961"/>
                </a:moveTo>
                <a:lnTo>
                  <a:pt x="5773673" y="1390771"/>
                </a:lnTo>
                <a:lnTo>
                  <a:pt x="5776721" y="1390771"/>
                </a:lnTo>
                <a:lnTo>
                  <a:pt x="5770625" y="1386961"/>
                </a:lnTo>
                <a:close/>
              </a:path>
              <a:path w="7648194" h="1466971">
                <a:moveTo>
                  <a:pt x="5944822" y="1223131"/>
                </a:moveTo>
                <a:lnTo>
                  <a:pt x="5944510" y="1223131"/>
                </a:lnTo>
                <a:lnTo>
                  <a:pt x="5922298" y="1396733"/>
                </a:lnTo>
                <a:lnTo>
                  <a:pt x="5944822" y="1223131"/>
                </a:lnTo>
                <a:close/>
              </a:path>
              <a:path w="7648194" h="1466971">
                <a:moveTo>
                  <a:pt x="5957679" y="1223131"/>
                </a:moveTo>
                <a:lnTo>
                  <a:pt x="5957288" y="1223131"/>
                </a:lnTo>
                <a:lnTo>
                  <a:pt x="5929121" y="1397629"/>
                </a:lnTo>
                <a:lnTo>
                  <a:pt x="5934456" y="1405249"/>
                </a:lnTo>
                <a:lnTo>
                  <a:pt x="5957679" y="1223131"/>
                </a:lnTo>
                <a:close/>
              </a:path>
              <a:path w="7648194" h="1466971">
                <a:moveTo>
                  <a:pt x="3911345" y="1317619"/>
                </a:moveTo>
                <a:lnTo>
                  <a:pt x="3906012" y="1319905"/>
                </a:lnTo>
                <a:lnTo>
                  <a:pt x="3909060" y="1319905"/>
                </a:lnTo>
                <a:lnTo>
                  <a:pt x="3911345" y="1317619"/>
                </a:lnTo>
                <a:close/>
              </a:path>
              <a:path w="7648194" h="1466971">
                <a:moveTo>
                  <a:pt x="3486952" y="1223131"/>
                </a:moveTo>
                <a:lnTo>
                  <a:pt x="3484714" y="1223131"/>
                </a:lnTo>
                <a:lnTo>
                  <a:pt x="3463669" y="1407637"/>
                </a:lnTo>
                <a:lnTo>
                  <a:pt x="3486952" y="1223131"/>
                </a:lnTo>
                <a:close/>
              </a:path>
              <a:path w="7648194" h="1466971">
                <a:moveTo>
                  <a:pt x="2923793" y="1236085"/>
                </a:moveTo>
                <a:lnTo>
                  <a:pt x="2923793" y="1233037"/>
                </a:lnTo>
                <a:lnTo>
                  <a:pt x="2895623" y="1453956"/>
                </a:lnTo>
                <a:lnTo>
                  <a:pt x="2923793" y="1236085"/>
                </a:lnTo>
                <a:close/>
              </a:path>
              <a:path w="7648194" h="1466971">
                <a:moveTo>
                  <a:pt x="2932719" y="1266806"/>
                </a:moveTo>
                <a:lnTo>
                  <a:pt x="2901695" y="1454017"/>
                </a:lnTo>
                <a:lnTo>
                  <a:pt x="2907791" y="1461637"/>
                </a:lnTo>
                <a:lnTo>
                  <a:pt x="2932719" y="1266806"/>
                </a:lnTo>
                <a:close/>
              </a:path>
              <a:path w="7648194" h="1466971">
                <a:moveTo>
                  <a:pt x="2907791" y="1461637"/>
                </a:moveTo>
                <a:lnTo>
                  <a:pt x="2678197" y="1461323"/>
                </a:lnTo>
                <a:lnTo>
                  <a:pt x="2694123" y="1462046"/>
                </a:lnTo>
                <a:lnTo>
                  <a:pt x="2907791" y="1461637"/>
                </a:lnTo>
                <a:close/>
              </a:path>
              <a:path w="7648194" h="1466971">
                <a:moveTo>
                  <a:pt x="4728971" y="1259707"/>
                </a:moveTo>
                <a:lnTo>
                  <a:pt x="4729334" y="1223131"/>
                </a:lnTo>
                <a:lnTo>
                  <a:pt x="4726028" y="1223131"/>
                </a:lnTo>
                <a:lnTo>
                  <a:pt x="4722114" y="1265803"/>
                </a:lnTo>
                <a:lnTo>
                  <a:pt x="4728971" y="1259707"/>
                </a:lnTo>
                <a:close/>
              </a:path>
              <a:path w="7648194" h="1466971">
                <a:moveTo>
                  <a:pt x="3000136" y="1453074"/>
                </a:moveTo>
                <a:lnTo>
                  <a:pt x="2995421" y="1453255"/>
                </a:lnTo>
                <a:lnTo>
                  <a:pt x="3001517" y="1457827"/>
                </a:lnTo>
                <a:lnTo>
                  <a:pt x="3000136" y="1453074"/>
                </a:lnTo>
                <a:close/>
              </a:path>
              <a:path w="7648194" h="1466971">
                <a:moveTo>
                  <a:pt x="4352544" y="1256659"/>
                </a:moveTo>
                <a:lnTo>
                  <a:pt x="4341177" y="1223131"/>
                </a:lnTo>
                <a:lnTo>
                  <a:pt x="4334781" y="1223131"/>
                </a:lnTo>
                <a:lnTo>
                  <a:pt x="4347210" y="1265041"/>
                </a:lnTo>
                <a:lnTo>
                  <a:pt x="4352544" y="1256659"/>
                </a:lnTo>
                <a:close/>
              </a:path>
              <a:path w="7648194" h="1466971">
                <a:moveTo>
                  <a:pt x="3388614" y="1425061"/>
                </a:moveTo>
                <a:lnTo>
                  <a:pt x="3389292" y="1419688"/>
                </a:lnTo>
                <a:lnTo>
                  <a:pt x="3349752" y="1425823"/>
                </a:lnTo>
                <a:lnTo>
                  <a:pt x="3388614" y="1425061"/>
                </a:lnTo>
                <a:close/>
              </a:path>
              <a:path w="7648194" h="1466971">
                <a:moveTo>
                  <a:pt x="3222701" y="1440267"/>
                </a:moveTo>
                <a:lnTo>
                  <a:pt x="3214878" y="1441063"/>
                </a:lnTo>
                <a:lnTo>
                  <a:pt x="3221736" y="1447921"/>
                </a:lnTo>
                <a:lnTo>
                  <a:pt x="3222701" y="1440267"/>
                </a:lnTo>
                <a:close/>
              </a:path>
              <a:path w="7648194" h="1466971">
                <a:moveTo>
                  <a:pt x="3400805" y="1429633"/>
                </a:moveTo>
                <a:lnTo>
                  <a:pt x="3401567" y="1426585"/>
                </a:lnTo>
                <a:lnTo>
                  <a:pt x="3259836" y="1436491"/>
                </a:lnTo>
                <a:lnTo>
                  <a:pt x="3400805" y="1429633"/>
                </a:lnTo>
                <a:close/>
              </a:path>
              <a:path w="7648194" h="1466971">
                <a:moveTo>
                  <a:pt x="5616702" y="1275709"/>
                </a:moveTo>
                <a:lnTo>
                  <a:pt x="5617028" y="1275274"/>
                </a:lnTo>
                <a:lnTo>
                  <a:pt x="5614416" y="1277233"/>
                </a:lnTo>
                <a:lnTo>
                  <a:pt x="5616702" y="1275709"/>
                </a:lnTo>
                <a:close/>
              </a:path>
              <a:path w="7648194" h="1466971">
                <a:moveTo>
                  <a:pt x="5590794" y="1276471"/>
                </a:moveTo>
                <a:lnTo>
                  <a:pt x="5588508" y="1275709"/>
                </a:lnTo>
                <a:lnTo>
                  <a:pt x="5572506" y="1277233"/>
                </a:lnTo>
                <a:lnTo>
                  <a:pt x="5590794" y="1276471"/>
                </a:lnTo>
                <a:close/>
              </a:path>
              <a:path w="7648194" h="1466971">
                <a:moveTo>
                  <a:pt x="5627370" y="1283329"/>
                </a:moveTo>
                <a:lnTo>
                  <a:pt x="5575554" y="1281043"/>
                </a:lnTo>
                <a:lnTo>
                  <a:pt x="5578602" y="1284091"/>
                </a:lnTo>
                <a:lnTo>
                  <a:pt x="5627370" y="1283329"/>
                </a:lnTo>
                <a:close/>
              </a:path>
              <a:path w="7648194" h="1466971">
                <a:moveTo>
                  <a:pt x="5614416" y="1277233"/>
                </a:moveTo>
                <a:lnTo>
                  <a:pt x="5611368" y="1278757"/>
                </a:lnTo>
                <a:lnTo>
                  <a:pt x="5629656" y="1279519"/>
                </a:lnTo>
                <a:lnTo>
                  <a:pt x="5614416" y="1277233"/>
                </a:lnTo>
                <a:close/>
              </a:path>
              <a:path w="7648194" h="1466971">
                <a:moveTo>
                  <a:pt x="6396709" y="1259198"/>
                </a:moveTo>
                <a:lnTo>
                  <a:pt x="6396827" y="1264521"/>
                </a:lnTo>
                <a:lnTo>
                  <a:pt x="6403847" y="1265041"/>
                </a:lnTo>
                <a:lnTo>
                  <a:pt x="6396709" y="1259198"/>
                </a:lnTo>
                <a:close/>
              </a:path>
              <a:path w="7648194" h="1466971">
                <a:moveTo>
                  <a:pt x="6409944" y="1271137"/>
                </a:moveTo>
                <a:lnTo>
                  <a:pt x="6409838" y="1266527"/>
                </a:lnTo>
                <a:lnTo>
                  <a:pt x="6396990" y="1271899"/>
                </a:lnTo>
                <a:lnTo>
                  <a:pt x="6409944" y="1271137"/>
                </a:lnTo>
                <a:close/>
              </a:path>
              <a:path w="7648194" h="1466971">
                <a:moveTo>
                  <a:pt x="1450847" y="1229227"/>
                </a:moveTo>
                <a:lnTo>
                  <a:pt x="1451609" y="1228465"/>
                </a:lnTo>
                <a:lnTo>
                  <a:pt x="1446542" y="1230764"/>
                </a:lnTo>
                <a:lnTo>
                  <a:pt x="1450847" y="1229227"/>
                </a:lnTo>
                <a:close/>
              </a:path>
              <a:path w="7648194" h="1466971">
                <a:moveTo>
                  <a:pt x="1417320" y="1223893"/>
                </a:moveTo>
                <a:lnTo>
                  <a:pt x="1418082" y="1224655"/>
                </a:lnTo>
                <a:lnTo>
                  <a:pt x="1422319" y="1226921"/>
                </a:lnTo>
                <a:lnTo>
                  <a:pt x="1417320" y="1223893"/>
                </a:lnTo>
                <a:close/>
              </a:path>
              <a:path w="7648194" h="1466971">
                <a:moveTo>
                  <a:pt x="3652266" y="1279519"/>
                </a:moveTo>
                <a:lnTo>
                  <a:pt x="3640074" y="1277995"/>
                </a:lnTo>
                <a:lnTo>
                  <a:pt x="3640074" y="1282567"/>
                </a:lnTo>
                <a:lnTo>
                  <a:pt x="3652266" y="1279519"/>
                </a:lnTo>
                <a:close/>
              </a:path>
              <a:path w="7648194" h="1466971">
                <a:moveTo>
                  <a:pt x="3738371" y="1248277"/>
                </a:moveTo>
                <a:lnTo>
                  <a:pt x="3733800" y="1253611"/>
                </a:lnTo>
                <a:lnTo>
                  <a:pt x="3746754" y="1255135"/>
                </a:lnTo>
                <a:lnTo>
                  <a:pt x="3738371" y="1248277"/>
                </a:lnTo>
                <a:close/>
              </a:path>
              <a:path w="7648194" h="1466971">
                <a:moveTo>
                  <a:pt x="3744467" y="1259707"/>
                </a:moveTo>
                <a:lnTo>
                  <a:pt x="3746754" y="1255135"/>
                </a:lnTo>
                <a:lnTo>
                  <a:pt x="3679698" y="1264279"/>
                </a:lnTo>
                <a:lnTo>
                  <a:pt x="3744467" y="1259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6095999" y="339470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4419599" y="339470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0"/>
                </a:move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2667000" y="3394709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457200" y="3394709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8763000" y="3394709"/>
            <a:ext cx="838200" cy="9791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4038600" y="339471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457200" y="3394709"/>
            <a:ext cx="1981199" cy="9791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2590800" y="3394709"/>
            <a:ext cx="1676399" cy="97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4876800" y="3394709"/>
            <a:ext cx="838199" cy="97916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2438400" y="339471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979169"/>
                </a:moveTo>
                <a:lnTo>
                  <a:pt x="228600" y="0"/>
                </a:ln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5695950" y="339470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69"/>
                </a:moveTo>
                <a:lnTo>
                  <a:pt x="400050" y="979169"/>
                </a:ln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239681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848600" y="3394709"/>
            <a:ext cx="228600" cy="9791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6019800" y="3394709"/>
            <a:ext cx="990599" cy="9791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6553200" y="3394709"/>
            <a:ext cx="2286000" cy="97917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4213860" y="3394709"/>
            <a:ext cx="739139" cy="97917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4744212" y="3650741"/>
            <a:ext cx="304038" cy="486156"/>
          </a:xfrm>
          <a:custGeom>
            <a:avLst/>
            <a:gdLst/>
            <a:ahLst/>
            <a:cxnLst/>
            <a:rect l="l" t="t" r="r" b="b"/>
            <a:pathLst>
              <a:path w="304038" h="486156">
                <a:moveTo>
                  <a:pt x="254508" y="137922"/>
                </a:moveTo>
                <a:lnTo>
                  <a:pt x="210312" y="0"/>
                </a:lnTo>
                <a:lnTo>
                  <a:pt x="65532" y="52578"/>
                </a:lnTo>
                <a:lnTo>
                  <a:pt x="27432" y="96774"/>
                </a:lnTo>
                <a:lnTo>
                  <a:pt x="25908" y="144780"/>
                </a:lnTo>
                <a:lnTo>
                  <a:pt x="27432" y="173736"/>
                </a:lnTo>
                <a:lnTo>
                  <a:pt x="0" y="198120"/>
                </a:lnTo>
                <a:lnTo>
                  <a:pt x="9143" y="240792"/>
                </a:lnTo>
                <a:lnTo>
                  <a:pt x="42672" y="251460"/>
                </a:lnTo>
                <a:lnTo>
                  <a:pt x="65532" y="265175"/>
                </a:lnTo>
                <a:lnTo>
                  <a:pt x="105917" y="405384"/>
                </a:lnTo>
                <a:lnTo>
                  <a:pt x="177546" y="455675"/>
                </a:lnTo>
                <a:lnTo>
                  <a:pt x="224027" y="486156"/>
                </a:lnTo>
                <a:lnTo>
                  <a:pt x="297941" y="408432"/>
                </a:lnTo>
                <a:lnTo>
                  <a:pt x="260603" y="269748"/>
                </a:lnTo>
                <a:lnTo>
                  <a:pt x="265175" y="220980"/>
                </a:lnTo>
                <a:lnTo>
                  <a:pt x="297941" y="196596"/>
                </a:lnTo>
                <a:lnTo>
                  <a:pt x="304038" y="153924"/>
                </a:lnTo>
                <a:lnTo>
                  <a:pt x="284988" y="137922"/>
                </a:lnTo>
                <a:lnTo>
                  <a:pt x="254508" y="137922"/>
                </a:lnTo>
                <a:close/>
              </a:path>
            </a:pathLst>
          </a:custGeom>
          <a:solidFill>
            <a:srgbClr val="F9C6C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4750308" y="3617214"/>
            <a:ext cx="228600" cy="134874"/>
          </a:xfrm>
          <a:custGeom>
            <a:avLst/>
            <a:gdLst/>
            <a:ahLst/>
            <a:cxnLst/>
            <a:rect l="l" t="t" r="r" b="b"/>
            <a:pathLst>
              <a:path w="228600" h="134874">
                <a:moveTo>
                  <a:pt x="113537" y="6096"/>
                </a:moveTo>
                <a:lnTo>
                  <a:pt x="107441" y="16763"/>
                </a:lnTo>
                <a:lnTo>
                  <a:pt x="90677" y="22860"/>
                </a:lnTo>
                <a:lnTo>
                  <a:pt x="72389" y="24384"/>
                </a:lnTo>
                <a:lnTo>
                  <a:pt x="47243" y="33527"/>
                </a:lnTo>
                <a:lnTo>
                  <a:pt x="33527" y="45720"/>
                </a:lnTo>
                <a:lnTo>
                  <a:pt x="28955" y="60198"/>
                </a:lnTo>
                <a:lnTo>
                  <a:pt x="7619" y="76962"/>
                </a:lnTo>
                <a:lnTo>
                  <a:pt x="0" y="90677"/>
                </a:lnTo>
                <a:lnTo>
                  <a:pt x="0" y="113537"/>
                </a:lnTo>
                <a:lnTo>
                  <a:pt x="3047" y="127253"/>
                </a:lnTo>
                <a:lnTo>
                  <a:pt x="10667" y="134874"/>
                </a:lnTo>
                <a:lnTo>
                  <a:pt x="42671" y="104394"/>
                </a:lnTo>
                <a:lnTo>
                  <a:pt x="80009" y="89153"/>
                </a:lnTo>
                <a:lnTo>
                  <a:pt x="102869" y="89153"/>
                </a:lnTo>
                <a:lnTo>
                  <a:pt x="124205" y="93725"/>
                </a:lnTo>
                <a:lnTo>
                  <a:pt x="140969" y="102870"/>
                </a:lnTo>
                <a:lnTo>
                  <a:pt x="127253" y="83058"/>
                </a:lnTo>
                <a:lnTo>
                  <a:pt x="147065" y="80010"/>
                </a:lnTo>
                <a:lnTo>
                  <a:pt x="171450" y="86106"/>
                </a:lnTo>
                <a:lnTo>
                  <a:pt x="157733" y="66294"/>
                </a:lnTo>
                <a:lnTo>
                  <a:pt x="160781" y="49530"/>
                </a:lnTo>
                <a:lnTo>
                  <a:pt x="176021" y="63246"/>
                </a:lnTo>
                <a:lnTo>
                  <a:pt x="198119" y="86106"/>
                </a:lnTo>
                <a:lnTo>
                  <a:pt x="205739" y="89153"/>
                </a:lnTo>
                <a:lnTo>
                  <a:pt x="210312" y="69341"/>
                </a:lnTo>
                <a:lnTo>
                  <a:pt x="228600" y="86106"/>
                </a:lnTo>
                <a:lnTo>
                  <a:pt x="184403" y="22860"/>
                </a:lnTo>
                <a:lnTo>
                  <a:pt x="151637" y="3048"/>
                </a:lnTo>
                <a:lnTo>
                  <a:pt x="130301" y="0"/>
                </a:lnTo>
                <a:lnTo>
                  <a:pt x="113537" y="6096"/>
                </a:lnTo>
                <a:close/>
              </a:path>
            </a:pathLst>
          </a:custGeom>
          <a:solidFill>
            <a:srgbClr val="FFFF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4896995" y="3750564"/>
            <a:ext cx="72723" cy="73913"/>
          </a:xfrm>
          <a:custGeom>
            <a:avLst/>
            <a:gdLst/>
            <a:ahLst/>
            <a:cxnLst/>
            <a:rect l="l" t="t" r="r" b="b"/>
            <a:pathLst>
              <a:path w="72723" h="73913">
                <a:moveTo>
                  <a:pt x="34668" y="73913"/>
                </a:moveTo>
                <a:lnTo>
                  <a:pt x="48378" y="71189"/>
                </a:lnTo>
                <a:lnTo>
                  <a:pt x="58960" y="65376"/>
                </a:lnTo>
                <a:lnTo>
                  <a:pt x="66492" y="57244"/>
                </a:lnTo>
                <a:lnTo>
                  <a:pt x="71053" y="47564"/>
                </a:lnTo>
                <a:lnTo>
                  <a:pt x="72723" y="37105"/>
                </a:lnTo>
                <a:lnTo>
                  <a:pt x="71580" y="26636"/>
                </a:lnTo>
                <a:lnTo>
                  <a:pt x="67703" y="16929"/>
                </a:lnTo>
                <a:lnTo>
                  <a:pt x="61172" y="8752"/>
                </a:lnTo>
                <a:lnTo>
                  <a:pt x="52064" y="2875"/>
                </a:lnTo>
                <a:lnTo>
                  <a:pt x="40459" y="68"/>
                </a:lnTo>
                <a:lnTo>
                  <a:pt x="34668" y="0"/>
                </a:lnTo>
                <a:lnTo>
                  <a:pt x="21398" y="2037"/>
                </a:lnTo>
                <a:lnTo>
                  <a:pt x="11330" y="7957"/>
                </a:lnTo>
                <a:lnTo>
                  <a:pt x="4431" y="16745"/>
                </a:lnTo>
                <a:lnTo>
                  <a:pt x="666" y="27391"/>
                </a:lnTo>
                <a:lnTo>
                  <a:pt x="0" y="38882"/>
                </a:lnTo>
                <a:lnTo>
                  <a:pt x="2398" y="50205"/>
                </a:lnTo>
                <a:lnTo>
                  <a:pt x="7825" y="60348"/>
                </a:lnTo>
                <a:lnTo>
                  <a:pt x="16248" y="68300"/>
                </a:lnTo>
                <a:lnTo>
                  <a:pt x="27631" y="73048"/>
                </a:lnTo>
                <a:lnTo>
                  <a:pt x="34668" y="7391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4797552" y="3764279"/>
            <a:ext cx="76962" cy="80010"/>
          </a:xfrm>
          <a:custGeom>
            <a:avLst/>
            <a:gdLst/>
            <a:ahLst/>
            <a:cxnLst/>
            <a:rect l="l" t="t" r="r" b="b"/>
            <a:pathLst>
              <a:path w="76962" h="80010">
                <a:moveTo>
                  <a:pt x="46482" y="0"/>
                </a:moveTo>
                <a:lnTo>
                  <a:pt x="28194" y="0"/>
                </a:lnTo>
                <a:lnTo>
                  <a:pt x="22098" y="1524"/>
                </a:lnTo>
                <a:lnTo>
                  <a:pt x="15239" y="4572"/>
                </a:lnTo>
                <a:lnTo>
                  <a:pt x="10668" y="12192"/>
                </a:lnTo>
                <a:lnTo>
                  <a:pt x="6096" y="16764"/>
                </a:lnTo>
                <a:lnTo>
                  <a:pt x="1524" y="22860"/>
                </a:lnTo>
                <a:lnTo>
                  <a:pt x="0" y="29718"/>
                </a:lnTo>
                <a:lnTo>
                  <a:pt x="0" y="44958"/>
                </a:lnTo>
                <a:lnTo>
                  <a:pt x="1524" y="52578"/>
                </a:lnTo>
                <a:lnTo>
                  <a:pt x="6096" y="60198"/>
                </a:lnTo>
                <a:lnTo>
                  <a:pt x="10668" y="66294"/>
                </a:lnTo>
                <a:lnTo>
                  <a:pt x="15239" y="70866"/>
                </a:lnTo>
                <a:lnTo>
                  <a:pt x="22098" y="75437"/>
                </a:lnTo>
                <a:lnTo>
                  <a:pt x="28194" y="76962"/>
                </a:lnTo>
                <a:lnTo>
                  <a:pt x="38862" y="80010"/>
                </a:lnTo>
                <a:lnTo>
                  <a:pt x="52353" y="75312"/>
                </a:lnTo>
                <a:lnTo>
                  <a:pt x="63504" y="67968"/>
                </a:lnTo>
                <a:lnTo>
                  <a:pt x="71685" y="57904"/>
                </a:lnTo>
                <a:lnTo>
                  <a:pt x="76266" y="45045"/>
                </a:lnTo>
                <a:lnTo>
                  <a:pt x="76962" y="38862"/>
                </a:lnTo>
                <a:lnTo>
                  <a:pt x="76962" y="29718"/>
                </a:lnTo>
                <a:lnTo>
                  <a:pt x="73913" y="22860"/>
                </a:lnTo>
                <a:lnTo>
                  <a:pt x="69342" y="16764"/>
                </a:lnTo>
                <a:lnTo>
                  <a:pt x="66294" y="12192"/>
                </a:lnTo>
                <a:lnTo>
                  <a:pt x="60198" y="4572"/>
                </a:lnTo>
                <a:lnTo>
                  <a:pt x="52577" y="1524"/>
                </a:lnTo>
                <a:lnTo>
                  <a:pt x="4648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5066538" y="4083558"/>
            <a:ext cx="646938" cy="816863"/>
          </a:xfrm>
          <a:custGeom>
            <a:avLst/>
            <a:gdLst/>
            <a:ahLst/>
            <a:cxnLst/>
            <a:rect l="l" t="t" r="r" b="b"/>
            <a:pathLst>
              <a:path w="646938" h="816863">
                <a:moveTo>
                  <a:pt x="431254" y="290321"/>
                </a:moveTo>
                <a:lnTo>
                  <a:pt x="234696" y="99821"/>
                </a:lnTo>
                <a:lnTo>
                  <a:pt x="0" y="0"/>
                </a:lnTo>
                <a:lnTo>
                  <a:pt x="12191" y="185165"/>
                </a:lnTo>
                <a:lnTo>
                  <a:pt x="28906" y="290321"/>
                </a:lnTo>
                <a:lnTo>
                  <a:pt x="431254" y="290321"/>
                </a:lnTo>
                <a:close/>
              </a:path>
            </a:pathLst>
          </a:custGeom>
          <a:solidFill>
            <a:srgbClr val="9BB8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4044696" y="4063746"/>
            <a:ext cx="813053" cy="885443"/>
          </a:xfrm>
          <a:custGeom>
            <a:avLst/>
            <a:gdLst/>
            <a:ahLst/>
            <a:cxnLst/>
            <a:rect l="l" t="t" r="r" b="b"/>
            <a:pathLst>
              <a:path w="813053" h="885443">
                <a:moveTo>
                  <a:pt x="793615" y="310133"/>
                </a:moveTo>
                <a:lnTo>
                  <a:pt x="758951" y="10667"/>
                </a:lnTo>
                <a:lnTo>
                  <a:pt x="697991" y="0"/>
                </a:lnTo>
                <a:lnTo>
                  <a:pt x="466343" y="133350"/>
                </a:lnTo>
                <a:lnTo>
                  <a:pt x="253661" y="310133"/>
                </a:lnTo>
                <a:lnTo>
                  <a:pt x="793615" y="310133"/>
                </a:lnTo>
                <a:close/>
              </a:path>
            </a:pathLst>
          </a:custGeom>
          <a:solidFill>
            <a:srgbClr val="9BB8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4797552" y="4059174"/>
            <a:ext cx="368808" cy="753617"/>
          </a:xfrm>
          <a:custGeom>
            <a:avLst/>
            <a:gdLst/>
            <a:ahLst/>
            <a:cxnLst/>
            <a:rect l="l" t="t" r="r" b="b"/>
            <a:pathLst>
              <a:path w="368808" h="753617">
                <a:moveTo>
                  <a:pt x="309817" y="314705"/>
                </a:moveTo>
                <a:lnTo>
                  <a:pt x="267462" y="41148"/>
                </a:lnTo>
                <a:lnTo>
                  <a:pt x="247650" y="4572"/>
                </a:lnTo>
                <a:lnTo>
                  <a:pt x="163068" y="68579"/>
                </a:lnTo>
                <a:lnTo>
                  <a:pt x="26670" y="1524"/>
                </a:lnTo>
                <a:lnTo>
                  <a:pt x="0" y="0"/>
                </a:lnTo>
                <a:lnTo>
                  <a:pt x="36669" y="314705"/>
                </a:lnTo>
                <a:lnTo>
                  <a:pt x="309817" y="314705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4789932" y="3694176"/>
            <a:ext cx="173735" cy="79248"/>
          </a:xfrm>
          <a:custGeom>
            <a:avLst/>
            <a:gdLst/>
            <a:ahLst/>
            <a:cxnLst/>
            <a:rect l="l" t="t" r="r" b="b"/>
            <a:pathLst>
              <a:path w="173735" h="79248">
                <a:moveTo>
                  <a:pt x="161543" y="27432"/>
                </a:moveTo>
                <a:lnTo>
                  <a:pt x="138683" y="0"/>
                </a:lnTo>
                <a:lnTo>
                  <a:pt x="138683" y="16763"/>
                </a:lnTo>
                <a:lnTo>
                  <a:pt x="108965" y="12191"/>
                </a:lnTo>
                <a:lnTo>
                  <a:pt x="112013" y="36575"/>
                </a:lnTo>
                <a:lnTo>
                  <a:pt x="73913" y="25908"/>
                </a:lnTo>
                <a:lnTo>
                  <a:pt x="40385" y="22860"/>
                </a:lnTo>
                <a:lnTo>
                  <a:pt x="10667" y="42672"/>
                </a:lnTo>
                <a:lnTo>
                  <a:pt x="0" y="67056"/>
                </a:lnTo>
                <a:lnTo>
                  <a:pt x="0" y="79248"/>
                </a:lnTo>
                <a:lnTo>
                  <a:pt x="16763" y="57912"/>
                </a:lnTo>
                <a:lnTo>
                  <a:pt x="48005" y="50291"/>
                </a:lnTo>
                <a:lnTo>
                  <a:pt x="78485" y="60960"/>
                </a:lnTo>
                <a:lnTo>
                  <a:pt x="90677" y="70103"/>
                </a:lnTo>
                <a:lnTo>
                  <a:pt x="101345" y="56387"/>
                </a:lnTo>
                <a:lnTo>
                  <a:pt x="122681" y="50291"/>
                </a:lnTo>
                <a:lnTo>
                  <a:pt x="152400" y="50291"/>
                </a:lnTo>
                <a:lnTo>
                  <a:pt x="173735" y="47244"/>
                </a:lnTo>
                <a:lnTo>
                  <a:pt x="170687" y="19812"/>
                </a:lnTo>
                <a:lnTo>
                  <a:pt x="161543" y="27432"/>
                </a:lnTo>
                <a:close/>
              </a:path>
            </a:pathLst>
          </a:custGeom>
          <a:solidFill>
            <a:srgbClr val="FFE7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4819650" y="3858005"/>
            <a:ext cx="92963" cy="157734"/>
          </a:xfrm>
          <a:custGeom>
            <a:avLst/>
            <a:gdLst/>
            <a:ahLst/>
            <a:cxnLst/>
            <a:rect l="l" t="t" r="r" b="b"/>
            <a:pathLst>
              <a:path w="92963" h="157734">
                <a:moveTo>
                  <a:pt x="92963" y="33528"/>
                </a:moveTo>
                <a:lnTo>
                  <a:pt x="82296" y="27432"/>
                </a:lnTo>
                <a:lnTo>
                  <a:pt x="48767" y="27432"/>
                </a:lnTo>
                <a:lnTo>
                  <a:pt x="41148" y="0"/>
                </a:lnTo>
                <a:lnTo>
                  <a:pt x="33527" y="0"/>
                </a:lnTo>
                <a:lnTo>
                  <a:pt x="0" y="3048"/>
                </a:lnTo>
                <a:lnTo>
                  <a:pt x="10667" y="44196"/>
                </a:lnTo>
                <a:lnTo>
                  <a:pt x="33527" y="87630"/>
                </a:lnTo>
                <a:lnTo>
                  <a:pt x="44196" y="128778"/>
                </a:lnTo>
                <a:lnTo>
                  <a:pt x="65532" y="157734"/>
                </a:lnTo>
                <a:lnTo>
                  <a:pt x="65532" y="127254"/>
                </a:lnTo>
                <a:lnTo>
                  <a:pt x="74675" y="92202"/>
                </a:lnTo>
                <a:lnTo>
                  <a:pt x="54863" y="83058"/>
                </a:lnTo>
                <a:lnTo>
                  <a:pt x="38100" y="70866"/>
                </a:lnTo>
                <a:lnTo>
                  <a:pt x="35051" y="56388"/>
                </a:lnTo>
                <a:lnTo>
                  <a:pt x="92963" y="33528"/>
                </a:lnTo>
                <a:close/>
              </a:path>
            </a:pathLst>
          </a:custGeom>
          <a:solidFill>
            <a:srgbClr val="FFE7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4897374" y="3824478"/>
            <a:ext cx="87629" cy="140970"/>
          </a:xfrm>
          <a:custGeom>
            <a:avLst/>
            <a:gdLst/>
            <a:ahLst/>
            <a:cxnLst/>
            <a:rect l="l" t="t" r="r" b="b"/>
            <a:pathLst>
              <a:path w="87629" h="140970">
                <a:moveTo>
                  <a:pt x="28955" y="64008"/>
                </a:moveTo>
                <a:lnTo>
                  <a:pt x="48005" y="50292"/>
                </a:lnTo>
                <a:lnTo>
                  <a:pt x="54101" y="64008"/>
                </a:lnTo>
                <a:lnTo>
                  <a:pt x="51053" y="96012"/>
                </a:lnTo>
                <a:lnTo>
                  <a:pt x="40386" y="118110"/>
                </a:lnTo>
                <a:lnTo>
                  <a:pt x="63246" y="125730"/>
                </a:lnTo>
                <a:lnTo>
                  <a:pt x="76962" y="140970"/>
                </a:lnTo>
                <a:lnTo>
                  <a:pt x="84581" y="110489"/>
                </a:lnTo>
                <a:lnTo>
                  <a:pt x="70865" y="107442"/>
                </a:lnTo>
                <a:lnTo>
                  <a:pt x="87629" y="67056"/>
                </a:lnTo>
                <a:lnTo>
                  <a:pt x="76962" y="64008"/>
                </a:lnTo>
                <a:lnTo>
                  <a:pt x="84581" y="22860"/>
                </a:lnTo>
                <a:lnTo>
                  <a:pt x="67817" y="16763"/>
                </a:lnTo>
                <a:lnTo>
                  <a:pt x="76962" y="0"/>
                </a:lnTo>
                <a:lnTo>
                  <a:pt x="40386" y="24384"/>
                </a:lnTo>
                <a:lnTo>
                  <a:pt x="15239" y="13716"/>
                </a:lnTo>
                <a:lnTo>
                  <a:pt x="0" y="0"/>
                </a:lnTo>
                <a:lnTo>
                  <a:pt x="1524" y="24384"/>
                </a:lnTo>
                <a:lnTo>
                  <a:pt x="31241" y="33527"/>
                </a:lnTo>
                <a:lnTo>
                  <a:pt x="31241" y="51816"/>
                </a:lnTo>
                <a:lnTo>
                  <a:pt x="0" y="60960"/>
                </a:lnTo>
                <a:lnTo>
                  <a:pt x="7620" y="68580"/>
                </a:lnTo>
                <a:lnTo>
                  <a:pt x="28955" y="64008"/>
                </a:lnTo>
                <a:close/>
              </a:path>
            </a:pathLst>
          </a:custGeom>
          <a:solidFill>
            <a:srgbClr val="FFE7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4885182" y="3976116"/>
            <a:ext cx="92201" cy="41148"/>
          </a:xfrm>
          <a:custGeom>
            <a:avLst/>
            <a:gdLst/>
            <a:ahLst/>
            <a:cxnLst/>
            <a:rect l="l" t="t" r="r" b="b"/>
            <a:pathLst>
              <a:path w="92201" h="41148">
                <a:moveTo>
                  <a:pt x="75437" y="6096"/>
                </a:moveTo>
                <a:lnTo>
                  <a:pt x="41147" y="0"/>
                </a:lnTo>
                <a:lnTo>
                  <a:pt x="27431" y="16763"/>
                </a:lnTo>
                <a:lnTo>
                  <a:pt x="16763" y="30480"/>
                </a:lnTo>
                <a:lnTo>
                  <a:pt x="0" y="27432"/>
                </a:lnTo>
                <a:lnTo>
                  <a:pt x="6095" y="39624"/>
                </a:lnTo>
                <a:lnTo>
                  <a:pt x="22859" y="41148"/>
                </a:lnTo>
                <a:lnTo>
                  <a:pt x="66293" y="33528"/>
                </a:lnTo>
                <a:lnTo>
                  <a:pt x="89153" y="16763"/>
                </a:lnTo>
                <a:lnTo>
                  <a:pt x="92201" y="3048"/>
                </a:lnTo>
                <a:lnTo>
                  <a:pt x="75437" y="6096"/>
                </a:lnTo>
                <a:close/>
              </a:path>
            </a:pathLst>
          </a:custGeom>
          <a:solidFill>
            <a:srgbClr val="FFE7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4868418" y="3906774"/>
            <a:ext cx="57912" cy="29717"/>
          </a:xfrm>
          <a:custGeom>
            <a:avLst/>
            <a:gdLst/>
            <a:ahLst/>
            <a:cxnLst/>
            <a:rect l="l" t="t" r="r" b="b"/>
            <a:pathLst>
              <a:path w="57912" h="29717">
                <a:moveTo>
                  <a:pt x="56387" y="0"/>
                </a:moveTo>
                <a:lnTo>
                  <a:pt x="0" y="16763"/>
                </a:lnTo>
                <a:lnTo>
                  <a:pt x="19812" y="29717"/>
                </a:lnTo>
                <a:lnTo>
                  <a:pt x="47244" y="28193"/>
                </a:lnTo>
                <a:lnTo>
                  <a:pt x="57912" y="9143"/>
                </a:lnTo>
                <a:lnTo>
                  <a:pt x="56387" y="0"/>
                </a:lnTo>
                <a:close/>
              </a:path>
            </a:pathLst>
          </a:custGeom>
          <a:solidFill>
            <a:srgbClr val="F7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5053924" y="4184904"/>
            <a:ext cx="190159" cy="586740"/>
          </a:xfrm>
          <a:custGeom>
            <a:avLst/>
            <a:gdLst/>
            <a:ahLst/>
            <a:cxnLst/>
            <a:rect l="l" t="t" r="r" b="b"/>
            <a:pathLst>
              <a:path w="190159" h="586740">
                <a:moveTo>
                  <a:pt x="148249" y="188975"/>
                </a:moveTo>
                <a:lnTo>
                  <a:pt x="142915" y="183642"/>
                </a:lnTo>
                <a:lnTo>
                  <a:pt x="139867" y="177546"/>
                </a:lnTo>
                <a:lnTo>
                  <a:pt x="140731" y="175893"/>
                </a:lnTo>
                <a:lnTo>
                  <a:pt x="147008" y="164763"/>
                </a:lnTo>
                <a:lnTo>
                  <a:pt x="153653" y="154097"/>
                </a:lnTo>
                <a:lnTo>
                  <a:pt x="160519" y="143655"/>
                </a:lnTo>
                <a:lnTo>
                  <a:pt x="167464" y="133194"/>
                </a:lnTo>
                <a:lnTo>
                  <a:pt x="174344" y="122474"/>
                </a:lnTo>
                <a:lnTo>
                  <a:pt x="181015" y="111251"/>
                </a:lnTo>
                <a:lnTo>
                  <a:pt x="162727" y="99060"/>
                </a:lnTo>
                <a:lnTo>
                  <a:pt x="152059" y="92963"/>
                </a:lnTo>
                <a:lnTo>
                  <a:pt x="142915" y="92963"/>
                </a:lnTo>
                <a:lnTo>
                  <a:pt x="109387" y="136398"/>
                </a:lnTo>
                <a:lnTo>
                  <a:pt x="109387" y="86868"/>
                </a:lnTo>
                <a:lnTo>
                  <a:pt x="103291" y="94487"/>
                </a:lnTo>
                <a:lnTo>
                  <a:pt x="101005" y="103632"/>
                </a:lnTo>
                <a:lnTo>
                  <a:pt x="96433" y="106680"/>
                </a:lnTo>
                <a:lnTo>
                  <a:pt x="93385" y="109728"/>
                </a:lnTo>
                <a:lnTo>
                  <a:pt x="87289" y="111251"/>
                </a:lnTo>
                <a:lnTo>
                  <a:pt x="82717" y="111251"/>
                </a:lnTo>
                <a:lnTo>
                  <a:pt x="82717" y="33528"/>
                </a:lnTo>
                <a:lnTo>
                  <a:pt x="59857" y="83820"/>
                </a:lnTo>
                <a:lnTo>
                  <a:pt x="53761" y="86868"/>
                </a:lnTo>
                <a:lnTo>
                  <a:pt x="46141" y="86868"/>
                </a:lnTo>
                <a:lnTo>
                  <a:pt x="46141" y="0"/>
                </a:lnTo>
                <a:lnTo>
                  <a:pt x="8041" y="3048"/>
                </a:lnTo>
                <a:lnTo>
                  <a:pt x="5624" y="17394"/>
                </a:lnTo>
                <a:lnTo>
                  <a:pt x="3670" y="31791"/>
                </a:lnTo>
                <a:lnTo>
                  <a:pt x="2155" y="46231"/>
                </a:lnTo>
                <a:lnTo>
                  <a:pt x="1054" y="60710"/>
                </a:lnTo>
                <a:lnTo>
                  <a:pt x="344" y="75220"/>
                </a:lnTo>
                <a:lnTo>
                  <a:pt x="1" y="89755"/>
                </a:lnTo>
                <a:lnTo>
                  <a:pt x="0" y="104311"/>
                </a:lnTo>
                <a:lnTo>
                  <a:pt x="317" y="118881"/>
                </a:lnTo>
                <a:lnTo>
                  <a:pt x="929" y="133458"/>
                </a:lnTo>
                <a:lnTo>
                  <a:pt x="1811" y="148037"/>
                </a:lnTo>
                <a:lnTo>
                  <a:pt x="2940" y="162612"/>
                </a:lnTo>
                <a:lnTo>
                  <a:pt x="4291" y="177177"/>
                </a:lnTo>
                <a:lnTo>
                  <a:pt x="5548" y="188975"/>
                </a:lnTo>
                <a:lnTo>
                  <a:pt x="148249" y="188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4904994" y="4117086"/>
            <a:ext cx="107441" cy="648462"/>
          </a:xfrm>
          <a:custGeom>
            <a:avLst/>
            <a:gdLst/>
            <a:ahLst/>
            <a:cxnLst/>
            <a:rect l="l" t="t" r="r" b="b"/>
            <a:pathLst>
              <a:path w="107441" h="648462">
                <a:moveTo>
                  <a:pt x="81533" y="256793"/>
                </a:moveTo>
                <a:lnTo>
                  <a:pt x="81533" y="251460"/>
                </a:lnTo>
                <a:lnTo>
                  <a:pt x="80009" y="217931"/>
                </a:lnTo>
                <a:lnTo>
                  <a:pt x="80009" y="151637"/>
                </a:lnTo>
                <a:lnTo>
                  <a:pt x="81533" y="119634"/>
                </a:lnTo>
                <a:lnTo>
                  <a:pt x="83057" y="115062"/>
                </a:lnTo>
                <a:lnTo>
                  <a:pt x="90677" y="113537"/>
                </a:lnTo>
                <a:lnTo>
                  <a:pt x="99821" y="108965"/>
                </a:lnTo>
                <a:lnTo>
                  <a:pt x="107441" y="101346"/>
                </a:lnTo>
                <a:lnTo>
                  <a:pt x="106471" y="91862"/>
                </a:lnTo>
                <a:lnTo>
                  <a:pt x="104834" y="79567"/>
                </a:lnTo>
                <a:lnTo>
                  <a:pt x="102358" y="69883"/>
                </a:lnTo>
                <a:lnTo>
                  <a:pt x="97990" y="59653"/>
                </a:lnTo>
                <a:lnTo>
                  <a:pt x="90677" y="45719"/>
                </a:lnTo>
                <a:lnTo>
                  <a:pt x="81533" y="33527"/>
                </a:lnTo>
                <a:lnTo>
                  <a:pt x="78485" y="27431"/>
                </a:lnTo>
                <a:lnTo>
                  <a:pt x="73913" y="22860"/>
                </a:lnTo>
                <a:lnTo>
                  <a:pt x="64769" y="10667"/>
                </a:lnTo>
                <a:lnTo>
                  <a:pt x="55625" y="0"/>
                </a:lnTo>
                <a:lnTo>
                  <a:pt x="51053" y="0"/>
                </a:lnTo>
                <a:lnTo>
                  <a:pt x="50804" y="518"/>
                </a:lnTo>
                <a:lnTo>
                  <a:pt x="45122" y="12430"/>
                </a:lnTo>
                <a:lnTo>
                  <a:pt x="39671" y="23959"/>
                </a:lnTo>
                <a:lnTo>
                  <a:pt x="34357" y="35211"/>
                </a:lnTo>
                <a:lnTo>
                  <a:pt x="29083" y="46293"/>
                </a:lnTo>
                <a:lnTo>
                  <a:pt x="23756" y="57311"/>
                </a:lnTo>
                <a:lnTo>
                  <a:pt x="18279" y="68371"/>
                </a:lnTo>
                <a:lnTo>
                  <a:pt x="12557" y="79580"/>
                </a:lnTo>
                <a:lnTo>
                  <a:pt x="6496" y="91044"/>
                </a:lnTo>
                <a:lnTo>
                  <a:pt x="0" y="102869"/>
                </a:lnTo>
                <a:lnTo>
                  <a:pt x="257" y="103247"/>
                </a:lnTo>
                <a:lnTo>
                  <a:pt x="8709" y="113113"/>
                </a:lnTo>
                <a:lnTo>
                  <a:pt x="16338" y="117873"/>
                </a:lnTo>
                <a:lnTo>
                  <a:pt x="26669" y="124205"/>
                </a:lnTo>
                <a:lnTo>
                  <a:pt x="29936" y="150239"/>
                </a:lnTo>
                <a:lnTo>
                  <a:pt x="32995" y="176262"/>
                </a:lnTo>
                <a:lnTo>
                  <a:pt x="35853" y="202276"/>
                </a:lnTo>
                <a:lnTo>
                  <a:pt x="38518" y="228285"/>
                </a:lnTo>
                <a:lnTo>
                  <a:pt x="40995" y="254290"/>
                </a:lnTo>
                <a:lnTo>
                  <a:pt x="41216" y="256793"/>
                </a:lnTo>
                <a:lnTo>
                  <a:pt x="81533" y="256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4620663" y="4044870"/>
            <a:ext cx="343004" cy="699341"/>
          </a:xfrm>
          <a:custGeom>
            <a:avLst/>
            <a:gdLst/>
            <a:ahLst/>
            <a:cxnLst/>
            <a:rect l="l" t="t" r="r" b="b"/>
            <a:pathLst>
              <a:path w="343004" h="699341">
                <a:moveTo>
                  <a:pt x="98886" y="329009"/>
                </a:moveTo>
                <a:lnTo>
                  <a:pt x="102175" y="324664"/>
                </a:lnTo>
                <a:lnTo>
                  <a:pt x="109832" y="313007"/>
                </a:lnTo>
                <a:lnTo>
                  <a:pt x="115928" y="305387"/>
                </a:lnTo>
                <a:lnTo>
                  <a:pt x="122024" y="296243"/>
                </a:lnTo>
                <a:lnTo>
                  <a:pt x="126596" y="287099"/>
                </a:lnTo>
                <a:lnTo>
                  <a:pt x="134216" y="281003"/>
                </a:lnTo>
                <a:lnTo>
                  <a:pt x="138788" y="271859"/>
                </a:lnTo>
                <a:lnTo>
                  <a:pt x="143360" y="265001"/>
                </a:lnTo>
                <a:lnTo>
                  <a:pt x="149456" y="257381"/>
                </a:lnTo>
                <a:lnTo>
                  <a:pt x="154028" y="251285"/>
                </a:lnTo>
                <a:lnTo>
                  <a:pt x="80114" y="196421"/>
                </a:lnTo>
                <a:lnTo>
                  <a:pt x="81456" y="186556"/>
                </a:lnTo>
                <a:lnTo>
                  <a:pt x="85921" y="174707"/>
                </a:lnTo>
                <a:lnTo>
                  <a:pt x="92646" y="163577"/>
                </a:lnTo>
                <a:lnTo>
                  <a:pt x="100737" y="153033"/>
                </a:lnTo>
                <a:lnTo>
                  <a:pt x="109304" y="142944"/>
                </a:lnTo>
                <a:lnTo>
                  <a:pt x="117452" y="133175"/>
                </a:lnTo>
                <a:lnTo>
                  <a:pt x="123548" y="122507"/>
                </a:lnTo>
                <a:lnTo>
                  <a:pt x="138788" y="104219"/>
                </a:lnTo>
                <a:lnTo>
                  <a:pt x="146408" y="96599"/>
                </a:lnTo>
                <a:lnTo>
                  <a:pt x="150980" y="88979"/>
                </a:lnTo>
                <a:lnTo>
                  <a:pt x="158600" y="84407"/>
                </a:lnTo>
                <a:lnTo>
                  <a:pt x="161648" y="79835"/>
                </a:lnTo>
                <a:lnTo>
                  <a:pt x="166220" y="78311"/>
                </a:lnTo>
                <a:lnTo>
                  <a:pt x="169268" y="82883"/>
                </a:lnTo>
                <a:lnTo>
                  <a:pt x="175364" y="101171"/>
                </a:lnTo>
                <a:lnTo>
                  <a:pt x="178412" y="127079"/>
                </a:lnTo>
                <a:lnTo>
                  <a:pt x="184508" y="161369"/>
                </a:lnTo>
                <a:lnTo>
                  <a:pt x="189080" y="199469"/>
                </a:lnTo>
                <a:lnTo>
                  <a:pt x="192128" y="245189"/>
                </a:lnTo>
                <a:lnTo>
                  <a:pt x="195938" y="293195"/>
                </a:lnTo>
                <a:lnTo>
                  <a:pt x="200280" y="329009"/>
                </a:lnTo>
                <a:lnTo>
                  <a:pt x="234789" y="329009"/>
                </a:lnTo>
                <a:lnTo>
                  <a:pt x="203558" y="75263"/>
                </a:lnTo>
                <a:lnTo>
                  <a:pt x="209902" y="84269"/>
                </a:lnTo>
                <a:lnTo>
                  <a:pt x="217495" y="94295"/>
                </a:lnTo>
                <a:lnTo>
                  <a:pt x="225411" y="104141"/>
                </a:lnTo>
                <a:lnTo>
                  <a:pt x="233567" y="113858"/>
                </a:lnTo>
                <a:lnTo>
                  <a:pt x="241881" y="123499"/>
                </a:lnTo>
                <a:lnTo>
                  <a:pt x="250270" y="133118"/>
                </a:lnTo>
                <a:lnTo>
                  <a:pt x="258649" y="142766"/>
                </a:lnTo>
                <a:lnTo>
                  <a:pt x="266938" y="152497"/>
                </a:lnTo>
                <a:lnTo>
                  <a:pt x="275052" y="162361"/>
                </a:lnTo>
                <a:lnTo>
                  <a:pt x="282909" y="172414"/>
                </a:lnTo>
                <a:lnTo>
                  <a:pt x="290426" y="182705"/>
                </a:lnTo>
                <a:lnTo>
                  <a:pt x="307952" y="143081"/>
                </a:lnTo>
                <a:lnTo>
                  <a:pt x="298436" y="136307"/>
                </a:lnTo>
                <a:lnTo>
                  <a:pt x="288390" y="128451"/>
                </a:lnTo>
                <a:lnTo>
                  <a:pt x="278723" y="120194"/>
                </a:lnTo>
                <a:lnTo>
                  <a:pt x="269393" y="111579"/>
                </a:lnTo>
                <a:lnTo>
                  <a:pt x="260362" y="102647"/>
                </a:lnTo>
                <a:lnTo>
                  <a:pt x="251589" y="93441"/>
                </a:lnTo>
                <a:lnTo>
                  <a:pt x="243034" y="84002"/>
                </a:lnTo>
                <a:lnTo>
                  <a:pt x="234657" y="74373"/>
                </a:lnTo>
                <a:lnTo>
                  <a:pt x="226418" y="64595"/>
                </a:lnTo>
                <a:lnTo>
                  <a:pt x="229466" y="56975"/>
                </a:lnTo>
                <a:lnTo>
                  <a:pt x="234038" y="52403"/>
                </a:lnTo>
                <a:lnTo>
                  <a:pt x="238610" y="46307"/>
                </a:lnTo>
                <a:lnTo>
                  <a:pt x="243182" y="41735"/>
                </a:lnTo>
                <a:lnTo>
                  <a:pt x="246517" y="44853"/>
                </a:lnTo>
                <a:lnTo>
                  <a:pt x="256464" y="52842"/>
                </a:lnTo>
                <a:lnTo>
                  <a:pt x="266934" y="59879"/>
                </a:lnTo>
                <a:lnTo>
                  <a:pt x="277695" y="66386"/>
                </a:lnTo>
                <a:lnTo>
                  <a:pt x="288515" y="72786"/>
                </a:lnTo>
                <a:lnTo>
                  <a:pt x="299164" y="79500"/>
                </a:lnTo>
                <a:lnTo>
                  <a:pt x="309410" y="86949"/>
                </a:lnTo>
                <a:lnTo>
                  <a:pt x="319020" y="95557"/>
                </a:lnTo>
                <a:lnTo>
                  <a:pt x="327764" y="105743"/>
                </a:lnTo>
                <a:lnTo>
                  <a:pt x="343004" y="78311"/>
                </a:lnTo>
                <a:lnTo>
                  <a:pt x="340450" y="75915"/>
                </a:lnTo>
                <a:lnTo>
                  <a:pt x="330060" y="67389"/>
                </a:lnTo>
                <a:lnTo>
                  <a:pt x="319871" y="60610"/>
                </a:lnTo>
                <a:lnTo>
                  <a:pt x="309774" y="54929"/>
                </a:lnTo>
                <a:lnTo>
                  <a:pt x="299663" y="49702"/>
                </a:lnTo>
                <a:lnTo>
                  <a:pt x="289428" y="44282"/>
                </a:lnTo>
                <a:lnTo>
                  <a:pt x="278961" y="38023"/>
                </a:lnTo>
                <a:lnTo>
                  <a:pt x="268154" y="30277"/>
                </a:lnTo>
                <a:lnTo>
                  <a:pt x="256898" y="20399"/>
                </a:lnTo>
                <a:lnTo>
                  <a:pt x="255806" y="18253"/>
                </a:lnTo>
                <a:lnTo>
                  <a:pt x="249562" y="10924"/>
                </a:lnTo>
                <a:lnTo>
                  <a:pt x="240773" y="5647"/>
                </a:lnTo>
                <a:lnTo>
                  <a:pt x="229921" y="2210"/>
                </a:lnTo>
                <a:lnTo>
                  <a:pt x="217489" y="398"/>
                </a:lnTo>
                <a:lnTo>
                  <a:pt x="203958" y="0"/>
                </a:lnTo>
                <a:lnTo>
                  <a:pt x="189811" y="801"/>
                </a:lnTo>
                <a:lnTo>
                  <a:pt x="175529" y="2589"/>
                </a:lnTo>
                <a:lnTo>
                  <a:pt x="161595" y="5151"/>
                </a:lnTo>
                <a:lnTo>
                  <a:pt x="148491" y="8274"/>
                </a:lnTo>
                <a:lnTo>
                  <a:pt x="136698" y="11744"/>
                </a:lnTo>
                <a:lnTo>
                  <a:pt x="126699" y="15349"/>
                </a:lnTo>
                <a:lnTo>
                  <a:pt x="118976" y="18875"/>
                </a:lnTo>
                <a:lnTo>
                  <a:pt x="104203" y="22574"/>
                </a:lnTo>
                <a:lnTo>
                  <a:pt x="95064" y="26351"/>
                </a:lnTo>
                <a:lnTo>
                  <a:pt x="89387" y="31031"/>
                </a:lnTo>
                <a:lnTo>
                  <a:pt x="85110" y="37415"/>
                </a:lnTo>
                <a:lnTo>
                  <a:pt x="80167" y="46305"/>
                </a:lnTo>
                <a:lnTo>
                  <a:pt x="72494" y="58499"/>
                </a:lnTo>
                <a:lnTo>
                  <a:pt x="68916" y="64990"/>
                </a:lnTo>
                <a:lnTo>
                  <a:pt x="62962" y="76057"/>
                </a:lnTo>
                <a:lnTo>
                  <a:pt x="56767" y="87728"/>
                </a:lnTo>
                <a:lnTo>
                  <a:pt x="50419" y="99659"/>
                </a:lnTo>
                <a:lnTo>
                  <a:pt x="44005" y="111505"/>
                </a:lnTo>
                <a:lnTo>
                  <a:pt x="37613" y="122921"/>
                </a:lnTo>
                <a:lnTo>
                  <a:pt x="31332" y="133561"/>
                </a:lnTo>
                <a:lnTo>
                  <a:pt x="25250" y="143081"/>
                </a:lnTo>
                <a:lnTo>
                  <a:pt x="20724" y="152757"/>
                </a:lnTo>
                <a:lnTo>
                  <a:pt x="15310" y="163954"/>
                </a:lnTo>
                <a:lnTo>
                  <a:pt x="9909" y="175770"/>
                </a:lnTo>
                <a:lnTo>
                  <a:pt x="5142" y="187937"/>
                </a:lnTo>
                <a:lnTo>
                  <a:pt x="1632" y="200185"/>
                </a:lnTo>
                <a:lnTo>
                  <a:pt x="0" y="212247"/>
                </a:lnTo>
                <a:lnTo>
                  <a:pt x="866" y="223853"/>
                </a:lnTo>
                <a:lnTo>
                  <a:pt x="2147" y="225711"/>
                </a:lnTo>
                <a:lnTo>
                  <a:pt x="9499" y="233496"/>
                </a:lnTo>
                <a:lnTo>
                  <a:pt x="16792" y="238174"/>
                </a:lnTo>
                <a:lnTo>
                  <a:pt x="24092" y="242430"/>
                </a:lnTo>
                <a:lnTo>
                  <a:pt x="31462" y="248953"/>
                </a:lnTo>
                <a:lnTo>
                  <a:pt x="38966" y="260429"/>
                </a:lnTo>
                <a:lnTo>
                  <a:pt x="33344" y="272765"/>
                </a:lnTo>
                <a:lnTo>
                  <a:pt x="27680" y="285086"/>
                </a:lnTo>
                <a:lnTo>
                  <a:pt x="22333" y="296899"/>
                </a:lnTo>
                <a:lnTo>
                  <a:pt x="17392" y="308304"/>
                </a:lnTo>
                <a:lnTo>
                  <a:pt x="12947" y="319402"/>
                </a:lnTo>
                <a:lnTo>
                  <a:pt x="9541" y="329009"/>
                </a:lnTo>
                <a:lnTo>
                  <a:pt x="98886" y="329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5147310" y="4088129"/>
            <a:ext cx="624839" cy="605028"/>
          </a:xfrm>
          <a:custGeom>
            <a:avLst/>
            <a:gdLst/>
            <a:ahLst/>
            <a:cxnLst/>
            <a:rect l="l" t="t" r="r" b="b"/>
            <a:pathLst>
              <a:path w="624839" h="605028">
                <a:moveTo>
                  <a:pt x="405408" y="285749"/>
                </a:moveTo>
                <a:lnTo>
                  <a:pt x="397879" y="277862"/>
                </a:lnTo>
                <a:lnTo>
                  <a:pt x="389009" y="268809"/>
                </a:lnTo>
                <a:lnTo>
                  <a:pt x="380038" y="259860"/>
                </a:lnTo>
                <a:lnTo>
                  <a:pt x="370976" y="251002"/>
                </a:lnTo>
                <a:lnTo>
                  <a:pt x="361837" y="242221"/>
                </a:lnTo>
                <a:lnTo>
                  <a:pt x="352630" y="233501"/>
                </a:lnTo>
                <a:lnTo>
                  <a:pt x="343368" y="224828"/>
                </a:lnTo>
                <a:lnTo>
                  <a:pt x="334062" y="216188"/>
                </a:lnTo>
                <a:lnTo>
                  <a:pt x="324723" y="207567"/>
                </a:lnTo>
                <a:lnTo>
                  <a:pt x="315364" y="198949"/>
                </a:lnTo>
                <a:lnTo>
                  <a:pt x="305994" y="190320"/>
                </a:lnTo>
                <a:lnTo>
                  <a:pt x="296627" y="181667"/>
                </a:lnTo>
                <a:lnTo>
                  <a:pt x="287274" y="172974"/>
                </a:lnTo>
                <a:lnTo>
                  <a:pt x="281688" y="168172"/>
                </a:lnTo>
                <a:lnTo>
                  <a:pt x="272068" y="159852"/>
                </a:lnTo>
                <a:lnTo>
                  <a:pt x="262441" y="151508"/>
                </a:lnTo>
                <a:lnTo>
                  <a:pt x="252785" y="143174"/>
                </a:lnTo>
                <a:lnTo>
                  <a:pt x="243080" y="134888"/>
                </a:lnTo>
                <a:lnTo>
                  <a:pt x="233304" y="126685"/>
                </a:lnTo>
                <a:lnTo>
                  <a:pt x="223437" y="118600"/>
                </a:lnTo>
                <a:lnTo>
                  <a:pt x="213457" y="110669"/>
                </a:lnTo>
                <a:lnTo>
                  <a:pt x="203344" y="102929"/>
                </a:lnTo>
                <a:lnTo>
                  <a:pt x="193076" y="95415"/>
                </a:lnTo>
                <a:lnTo>
                  <a:pt x="182633" y="88162"/>
                </a:lnTo>
                <a:lnTo>
                  <a:pt x="171993" y="81207"/>
                </a:lnTo>
                <a:lnTo>
                  <a:pt x="161135" y="74585"/>
                </a:lnTo>
                <a:lnTo>
                  <a:pt x="150039" y="68332"/>
                </a:lnTo>
                <a:lnTo>
                  <a:pt x="138684" y="62484"/>
                </a:lnTo>
                <a:lnTo>
                  <a:pt x="136523" y="61375"/>
                </a:lnTo>
                <a:lnTo>
                  <a:pt x="125259" y="55515"/>
                </a:lnTo>
                <a:lnTo>
                  <a:pt x="114021" y="49598"/>
                </a:lnTo>
                <a:lnTo>
                  <a:pt x="102780" y="43685"/>
                </a:lnTo>
                <a:lnTo>
                  <a:pt x="91504" y="37840"/>
                </a:lnTo>
                <a:lnTo>
                  <a:pt x="80161" y="32124"/>
                </a:lnTo>
                <a:lnTo>
                  <a:pt x="68720" y="26602"/>
                </a:lnTo>
                <a:lnTo>
                  <a:pt x="57150" y="21336"/>
                </a:lnTo>
                <a:lnTo>
                  <a:pt x="43434" y="13716"/>
                </a:lnTo>
                <a:lnTo>
                  <a:pt x="31241" y="10668"/>
                </a:lnTo>
                <a:lnTo>
                  <a:pt x="20574" y="4572"/>
                </a:lnTo>
                <a:lnTo>
                  <a:pt x="9905" y="3048"/>
                </a:lnTo>
                <a:lnTo>
                  <a:pt x="4572" y="0"/>
                </a:lnTo>
                <a:lnTo>
                  <a:pt x="0" y="1524"/>
                </a:lnTo>
                <a:lnTo>
                  <a:pt x="868" y="3133"/>
                </a:lnTo>
                <a:lnTo>
                  <a:pt x="7301" y="15551"/>
                </a:lnTo>
                <a:lnTo>
                  <a:pt x="12942" y="27321"/>
                </a:lnTo>
                <a:lnTo>
                  <a:pt x="17948" y="38652"/>
                </a:lnTo>
                <a:lnTo>
                  <a:pt x="22475" y="49749"/>
                </a:lnTo>
                <a:lnTo>
                  <a:pt x="26681" y="60819"/>
                </a:lnTo>
                <a:lnTo>
                  <a:pt x="30723" y="72069"/>
                </a:lnTo>
                <a:lnTo>
                  <a:pt x="34758" y="83706"/>
                </a:lnTo>
                <a:lnTo>
                  <a:pt x="38942" y="95936"/>
                </a:lnTo>
                <a:lnTo>
                  <a:pt x="43434" y="108966"/>
                </a:lnTo>
                <a:lnTo>
                  <a:pt x="55625" y="112014"/>
                </a:lnTo>
                <a:lnTo>
                  <a:pt x="64769" y="115062"/>
                </a:lnTo>
                <a:lnTo>
                  <a:pt x="75437" y="119634"/>
                </a:lnTo>
                <a:lnTo>
                  <a:pt x="86105" y="122682"/>
                </a:lnTo>
                <a:lnTo>
                  <a:pt x="96774" y="127254"/>
                </a:lnTo>
                <a:lnTo>
                  <a:pt x="108965" y="130302"/>
                </a:lnTo>
                <a:lnTo>
                  <a:pt x="120395" y="137922"/>
                </a:lnTo>
                <a:lnTo>
                  <a:pt x="124045" y="138985"/>
                </a:lnTo>
                <a:lnTo>
                  <a:pt x="135046" y="143017"/>
                </a:lnTo>
                <a:lnTo>
                  <a:pt x="147744" y="148675"/>
                </a:lnTo>
                <a:lnTo>
                  <a:pt x="160890" y="155535"/>
                </a:lnTo>
                <a:lnTo>
                  <a:pt x="173232" y="163171"/>
                </a:lnTo>
                <a:lnTo>
                  <a:pt x="183519" y="171158"/>
                </a:lnTo>
                <a:lnTo>
                  <a:pt x="190500" y="179070"/>
                </a:lnTo>
                <a:lnTo>
                  <a:pt x="147827" y="197358"/>
                </a:lnTo>
                <a:lnTo>
                  <a:pt x="151280" y="199115"/>
                </a:lnTo>
                <a:lnTo>
                  <a:pt x="163304" y="204691"/>
                </a:lnTo>
                <a:lnTo>
                  <a:pt x="175299" y="209541"/>
                </a:lnTo>
                <a:lnTo>
                  <a:pt x="187260" y="213842"/>
                </a:lnTo>
                <a:lnTo>
                  <a:pt x="199183" y="217774"/>
                </a:lnTo>
                <a:lnTo>
                  <a:pt x="211063" y="221515"/>
                </a:lnTo>
                <a:lnTo>
                  <a:pt x="222895" y="225243"/>
                </a:lnTo>
                <a:lnTo>
                  <a:pt x="234674" y="229137"/>
                </a:lnTo>
                <a:lnTo>
                  <a:pt x="246397" y="233375"/>
                </a:lnTo>
                <a:lnTo>
                  <a:pt x="258058" y="238135"/>
                </a:lnTo>
                <a:lnTo>
                  <a:pt x="269653" y="243595"/>
                </a:lnTo>
                <a:lnTo>
                  <a:pt x="281177" y="249936"/>
                </a:lnTo>
                <a:lnTo>
                  <a:pt x="270907" y="254461"/>
                </a:lnTo>
                <a:lnTo>
                  <a:pt x="258298" y="258012"/>
                </a:lnTo>
                <a:lnTo>
                  <a:pt x="245296" y="260855"/>
                </a:lnTo>
                <a:lnTo>
                  <a:pt x="233172" y="263652"/>
                </a:lnTo>
                <a:lnTo>
                  <a:pt x="225551" y="265175"/>
                </a:lnTo>
                <a:lnTo>
                  <a:pt x="217931" y="265175"/>
                </a:lnTo>
                <a:lnTo>
                  <a:pt x="211836" y="268224"/>
                </a:lnTo>
                <a:lnTo>
                  <a:pt x="205739" y="268224"/>
                </a:lnTo>
                <a:lnTo>
                  <a:pt x="199643" y="269748"/>
                </a:lnTo>
                <a:lnTo>
                  <a:pt x="195072" y="269748"/>
                </a:lnTo>
                <a:lnTo>
                  <a:pt x="192024" y="272796"/>
                </a:lnTo>
                <a:lnTo>
                  <a:pt x="195072" y="275844"/>
                </a:lnTo>
                <a:lnTo>
                  <a:pt x="202691" y="278892"/>
                </a:lnTo>
                <a:lnTo>
                  <a:pt x="208787" y="281940"/>
                </a:lnTo>
                <a:lnTo>
                  <a:pt x="215137" y="285749"/>
                </a:lnTo>
                <a:lnTo>
                  <a:pt x="405408" y="285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4016502" y="4069841"/>
            <a:ext cx="703326" cy="595884"/>
          </a:xfrm>
          <a:custGeom>
            <a:avLst/>
            <a:gdLst/>
            <a:ahLst/>
            <a:cxnLst/>
            <a:rect l="l" t="t" r="r" b="b"/>
            <a:pathLst>
              <a:path w="703326" h="595884">
                <a:moveTo>
                  <a:pt x="422910" y="304037"/>
                </a:moveTo>
                <a:lnTo>
                  <a:pt x="429768" y="301752"/>
                </a:lnTo>
                <a:lnTo>
                  <a:pt x="437388" y="297180"/>
                </a:lnTo>
                <a:lnTo>
                  <a:pt x="446532" y="294132"/>
                </a:lnTo>
                <a:lnTo>
                  <a:pt x="454151" y="288036"/>
                </a:lnTo>
                <a:lnTo>
                  <a:pt x="460684" y="285645"/>
                </a:lnTo>
                <a:lnTo>
                  <a:pt x="471757" y="280603"/>
                </a:lnTo>
                <a:lnTo>
                  <a:pt x="483055" y="274652"/>
                </a:lnTo>
                <a:lnTo>
                  <a:pt x="494533" y="268277"/>
                </a:lnTo>
                <a:lnTo>
                  <a:pt x="506145" y="261962"/>
                </a:lnTo>
                <a:lnTo>
                  <a:pt x="517845" y="256195"/>
                </a:lnTo>
                <a:lnTo>
                  <a:pt x="529589" y="251460"/>
                </a:lnTo>
                <a:lnTo>
                  <a:pt x="521970" y="248412"/>
                </a:lnTo>
                <a:lnTo>
                  <a:pt x="515874" y="245363"/>
                </a:lnTo>
                <a:lnTo>
                  <a:pt x="506730" y="243840"/>
                </a:lnTo>
                <a:lnTo>
                  <a:pt x="499110" y="242316"/>
                </a:lnTo>
                <a:lnTo>
                  <a:pt x="489965" y="240030"/>
                </a:lnTo>
                <a:lnTo>
                  <a:pt x="480822" y="240030"/>
                </a:lnTo>
                <a:lnTo>
                  <a:pt x="473201" y="241554"/>
                </a:lnTo>
                <a:lnTo>
                  <a:pt x="467106" y="245363"/>
                </a:lnTo>
                <a:lnTo>
                  <a:pt x="467106" y="241554"/>
                </a:lnTo>
                <a:lnTo>
                  <a:pt x="577596" y="185166"/>
                </a:lnTo>
                <a:lnTo>
                  <a:pt x="567689" y="179070"/>
                </a:lnTo>
                <a:lnTo>
                  <a:pt x="560070" y="172974"/>
                </a:lnTo>
                <a:lnTo>
                  <a:pt x="553974" y="166878"/>
                </a:lnTo>
                <a:lnTo>
                  <a:pt x="552450" y="159258"/>
                </a:lnTo>
                <a:lnTo>
                  <a:pt x="554934" y="156704"/>
                </a:lnTo>
                <a:lnTo>
                  <a:pt x="564360" y="148827"/>
                </a:lnTo>
                <a:lnTo>
                  <a:pt x="575624" y="141379"/>
                </a:lnTo>
                <a:lnTo>
                  <a:pt x="587794" y="134773"/>
                </a:lnTo>
                <a:lnTo>
                  <a:pt x="599938" y="129419"/>
                </a:lnTo>
                <a:lnTo>
                  <a:pt x="611124" y="125730"/>
                </a:lnTo>
                <a:lnTo>
                  <a:pt x="622542" y="120268"/>
                </a:lnTo>
                <a:lnTo>
                  <a:pt x="634165" y="116338"/>
                </a:lnTo>
                <a:lnTo>
                  <a:pt x="644710" y="112796"/>
                </a:lnTo>
                <a:lnTo>
                  <a:pt x="654270" y="107688"/>
                </a:lnTo>
                <a:lnTo>
                  <a:pt x="662939" y="99060"/>
                </a:lnTo>
                <a:lnTo>
                  <a:pt x="669515" y="92362"/>
                </a:lnTo>
                <a:lnTo>
                  <a:pt x="676711" y="82153"/>
                </a:lnTo>
                <a:lnTo>
                  <a:pt x="682081" y="71110"/>
                </a:lnTo>
                <a:lnTo>
                  <a:pt x="686113" y="59460"/>
                </a:lnTo>
                <a:lnTo>
                  <a:pt x="689296" y="47428"/>
                </a:lnTo>
                <a:lnTo>
                  <a:pt x="692120" y="35240"/>
                </a:lnTo>
                <a:lnTo>
                  <a:pt x="695074" y="23122"/>
                </a:lnTo>
                <a:lnTo>
                  <a:pt x="698646" y="11300"/>
                </a:lnTo>
                <a:lnTo>
                  <a:pt x="703326" y="0"/>
                </a:lnTo>
                <a:lnTo>
                  <a:pt x="679703" y="4572"/>
                </a:lnTo>
                <a:lnTo>
                  <a:pt x="655320" y="12192"/>
                </a:lnTo>
                <a:lnTo>
                  <a:pt x="630936" y="21336"/>
                </a:lnTo>
                <a:lnTo>
                  <a:pt x="608076" y="32004"/>
                </a:lnTo>
                <a:lnTo>
                  <a:pt x="582168" y="41148"/>
                </a:lnTo>
                <a:lnTo>
                  <a:pt x="560070" y="53340"/>
                </a:lnTo>
                <a:lnTo>
                  <a:pt x="550915" y="58866"/>
                </a:lnTo>
                <a:lnTo>
                  <a:pt x="539912" y="65230"/>
                </a:lnTo>
                <a:lnTo>
                  <a:pt x="528804" y="71437"/>
                </a:lnTo>
                <a:lnTo>
                  <a:pt x="517631" y="77544"/>
                </a:lnTo>
                <a:lnTo>
                  <a:pt x="506431" y="83612"/>
                </a:lnTo>
                <a:lnTo>
                  <a:pt x="495245" y="89700"/>
                </a:lnTo>
                <a:lnTo>
                  <a:pt x="484111" y="95869"/>
                </a:lnTo>
                <a:lnTo>
                  <a:pt x="473070" y="102179"/>
                </a:lnTo>
                <a:lnTo>
                  <a:pt x="462160" y="108688"/>
                </a:lnTo>
                <a:lnTo>
                  <a:pt x="451421" y="115457"/>
                </a:lnTo>
                <a:lnTo>
                  <a:pt x="440892" y="122546"/>
                </a:lnTo>
                <a:lnTo>
                  <a:pt x="430613" y="130014"/>
                </a:lnTo>
                <a:lnTo>
                  <a:pt x="420624" y="137922"/>
                </a:lnTo>
                <a:lnTo>
                  <a:pt x="410835" y="143996"/>
                </a:lnTo>
                <a:lnTo>
                  <a:pt x="400158" y="150947"/>
                </a:lnTo>
                <a:lnTo>
                  <a:pt x="389631" y="158090"/>
                </a:lnTo>
                <a:lnTo>
                  <a:pt x="379222" y="165383"/>
                </a:lnTo>
                <a:lnTo>
                  <a:pt x="368902" y="172785"/>
                </a:lnTo>
                <a:lnTo>
                  <a:pt x="358638" y="180254"/>
                </a:lnTo>
                <a:lnTo>
                  <a:pt x="348400" y="187750"/>
                </a:lnTo>
                <a:lnTo>
                  <a:pt x="338157" y="195231"/>
                </a:lnTo>
                <a:lnTo>
                  <a:pt x="327878" y="202655"/>
                </a:lnTo>
                <a:lnTo>
                  <a:pt x="317531" y="209982"/>
                </a:lnTo>
                <a:lnTo>
                  <a:pt x="307086" y="217170"/>
                </a:lnTo>
                <a:lnTo>
                  <a:pt x="301998" y="221372"/>
                </a:lnTo>
                <a:lnTo>
                  <a:pt x="291921" y="229154"/>
                </a:lnTo>
                <a:lnTo>
                  <a:pt x="281608" y="236685"/>
                </a:lnTo>
                <a:lnTo>
                  <a:pt x="271224" y="244141"/>
                </a:lnTo>
                <a:lnTo>
                  <a:pt x="260935" y="251700"/>
                </a:lnTo>
                <a:lnTo>
                  <a:pt x="250905" y="259539"/>
                </a:lnTo>
                <a:lnTo>
                  <a:pt x="241301" y="267835"/>
                </a:lnTo>
                <a:lnTo>
                  <a:pt x="232286" y="276767"/>
                </a:lnTo>
                <a:lnTo>
                  <a:pt x="224027" y="286512"/>
                </a:lnTo>
                <a:lnTo>
                  <a:pt x="215257" y="293864"/>
                </a:lnTo>
                <a:lnTo>
                  <a:pt x="205922" y="301841"/>
                </a:lnTo>
                <a:lnTo>
                  <a:pt x="203406" y="304037"/>
                </a:lnTo>
                <a:lnTo>
                  <a:pt x="422910" y="304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5457444" y="4201668"/>
            <a:ext cx="220979" cy="236982"/>
          </a:xfrm>
          <a:custGeom>
            <a:avLst/>
            <a:gdLst/>
            <a:ahLst/>
            <a:cxnLst/>
            <a:rect l="l" t="t" r="r" b="b"/>
            <a:pathLst>
              <a:path w="220979" h="236982">
                <a:moveTo>
                  <a:pt x="194711" y="172211"/>
                </a:moveTo>
                <a:lnTo>
                  <a:pt x="191118" y="165226"/>
                </a:lnTo>
                <a:lnTo>
                  <a:pt x="183942" y="152995"/>
                </a:lnTo>
                <a:lnTo>
                  <a:pt x="176053" y="142341"/>
                </a:lnTo>
                <a:lnTo>
                  <a:pt x="167639" y="134874"/>
                </a:lnTo>
                <a:lnTo>
                  <a:pt x="160261" y="127561"/>
                </a:lnTo>
                <a:lnTo>
                  <a:pt x="151262" y="118239"/>
                </a:lnTo>
                <a:lnTo>
                  <a:pt x="143006" y="109399"/>
                </a:lnTo>
                <a:lnTo>
                  <a:pt x="135110" y="100887"/>
                </a:lnTo>
                <a:lnTo>
                  <a:pt x="127191" y="92551"/>
                </a:lnTo>
                <a:lnTo>
                  <a:pt x="118867" y="84238"/>
                </a:lnTo>
                <a:lnTo>
                  <a:pt x="109754" y="75795"/>
                </a:lnTo>
                <a:lnTo>
                  <a:pt x="99469" y="67071"/>
                </a:lnTo>
                <a:lnTo>
                  <a:pt x="87629" y="57912"/>
                </a:lnTo>
                <a:lnTo>
                  <a:pt x="83619" y="53787"/>
                </a:lnTo>
                <a:lnTo>
                  <a:pt x="74585" y="45529"/>
                </a:lnTo>
                <a:lnTo>
                  <a:pt x="64685" y="37500"/>
                </a:lnTo>
                <a:lnTo>
                  <a:pt x="54203" y="29678"/>
                </a:lnTo>
                <a:lnTo>
                  <a:pt x="43426" y="22040"/>
                </a:lnTo>
                <a:lnTo>
                  <a:pt x="32641" y="14562"/>
                </a:lnTo>
                <a:lnTo>
                  <a:pt x="22134" y="7223"/>
                </a:lnTo>
                <a:lnTo>
                  <a:pt x="12191" y="0"/>
                </a:lnTo>
                <a:lnTo>
                  <a:pt x="3047" y="4572"/>
                </a:lnTo>
                <a:lnTo>
                  <a:pt x="0" y="10668"/>
                </a:lnTo>
                <a:lnTo>
                  <a:pt x="1523" y="19812"/>
                </a:lnTo>
                <a:lnTo>
                  <a:pt x="6095" y="27432"/>
                </a:lnTo>
                <a:lnTo>
                  <a:pt x="18287" y="39624"/>
                </a:lnTo>
                <a:lnTo>
                  <a:pt x="25759" y="47455"/>
                </a:lnTo>
                <a:lnTo>
                  <a:pt x="34767" y="56491"/>
                </a:lnTo>
                <a:lnTo>
                  <a:pt x="43791" y="65248"/>
                </a:lnTo>
                <a:lnTo>
                  <a:pt x="52828" y="73879"/>
                </a:lnTo>
                <a:lnTo>
                  <a:pt x="61878" y="82542"/>
                </a:lnTo>
                <a:lnTo>
                  <a:pt x="70939" y="91391"/>
                </a:lnTo>
                <a:lnTo>
                  <a:pt x="80009" y="100584"/>
                </a:lnTo>
                <a:lnTo>
                  <a:pt x="88726" y="108731"/>
                </a:lnTo>
                <a:lnTo>
                  <a:pt x="98207" y="117903"/>
                </a:lnTo>
                <a:lnTo>
                  <a:pt x="107300" y="127039"/>
                </a:lnTo>
                <a:lnTo>
                  <a:pt x="116047" y="136176"/>
                </a:lnTo>
                <a:lnTo>
                  <a:pt x="124488" y="145348"/>
                </a:lnTo>
                <a:lnTo>
                  <a:pt x="132665" y="154592"/>
                </a:lnTo>
                <a:lnTo>
                  <a:pt x="140620" y="163945"/>
                </a:lnTo>
                <a:lnTo>
                  <a:pt x="147387" y="172211"/>
                </a:lnTo>
                <a:lnTo>
                  <a:pt x="194711" y="172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4954524" y="4046220"/>
            <a:ext cx="292608" cy="259079"/>
          </a:xfrm>
          <a:custGeom>
            <a:avLst/>
            <a:gdLst/>
            <a:ahLst/>
            <a:cxnLst/>
            <a:rect l="l" t="t" r="r" b="b"/>
            <a:pathLst>
              <a:path w="292608" h="259079">
                <a:moveTo>
                  <a:pt x="19812" y="98297"/>
                </a:moveTo>
                <a:lnTo>
                  <a:pt x="85343" y="35813"/>
                </a:lnTo>
                <a:lnTo>
                  <a:pt x="92201" y="37337"/>
                </a:lnTo>
                <a:lnTo>
                  <a:pt x="98298" y="40385"/>
                </a:lnTo>
                <a:lnTo>
                  <a:pt x="101346" y="98297"/>
                </a:lnTo>
                <a:lnTo>
                  <a:pt x="44196" y="141731"/>
                </a:lnTo>
                <a:lnTo>
                  <a:pt x="53339" y="181355"/>
                </a:lnTo>
                <a:lnTo>
                  <a:pt x="101346" y="141731"/>
                </a:lnTo>
                <a:lnTo>
                  <a:pt x="104393" y="144779"/>
                </a:lnTo>
                <a:lnTo>
                  <a:pt x="105917" y="150875"/>
                </a:lnTo>
                <a:lnTo>
                  <a:pt x="105917" y="155447"/>
                </a:lnTo>
                <a:lnTo>
                  <a:pt x="107441" y="160019"/>
                </a:lnTo>
                <a:lnTo>
                  <a:pt x="145541" y="144779"/>
                </a:lnTo>
                <a:lnTo>
                  <a:pt x="148589" y="136397"/>
                </a:lnTo>
                <a:lnTo>
                  <a:pt x="154686" y="131825"/>
                </a:lnTo>
                <a:lnTo>
                  <a:pt x="162305" y="128777"/>
                </a:lnTo>
                <a:lnTo>
                  <a:pt x="169925" y="128777"/>
                </a:lnTo>
                <a:lnTo>
                  <a:pt x="171485" y="131355"/>
                </a:lnTo>
                <a:lnTo>
                  <a:pt x="178349" y="142814"/>
                </a:lnTo>
                <a:lnTo>
                  <a:pt x="185029" y="154023"/>
                </a:lnTo>
                <a:lnTo>
                  <a:pt x="191627" y="164976"/>
                </a:lnTo>
                <a:lnTo>
                  <a:pt x="198248" y="175667"/>
                </a:lnTo>
                <a:lnTo>
                  <a:pt x="204994" y="186090"/>
                </a:lnTo>
                <a:lnTo>
                  <a:pt x="211968" y="196238"/>
                </a:lnTo>
                <a:lnTo>
                  <a:pt x="219273" y="206106"/>
                </a:lnTo>
                <a:lnTo>
                  <a:pt x="227014" y="215687"/>
                </a:lnTo>
                <a:lnTo>
                  <a:pt x="235291" y="224976"/>
                </a:lnTo>
                <a:lnTo>
                  <a:pt x="244210" y="233965"/>
                </a:lnTo>
                <a:lnTo>
                  <a:pt x="253873" y="242650"/>
                </a:lnTo>
                <a:lnTo>
                  <a:pt x="264383" y="251023"/>
                </a:lnTo>
                <a:lnTo>
                  <a:pt x="275843" y="259079"/>
                </a:lnTo>
                <a:lnTo>
                  <a:pt x="277367" y="252983"/>
                </a:lnTo>
                <a:lnTo>
                  <a:pt x="283463" y="248412"/>
                </a:lnTo>
                <a:lnTo>
                  <a:pt x="292608" y="239267"/>
                </a:lnTo>
                <a:lnTo>
                  <a:pt x="248412" y="160019"/>
                </a:lnTo>
                <a:lnTo>
                  <a:pt x="246547" y="150945"/>
                </a:lnTo>
                <a:lnTo>
                  <a:pt x="243890" y="135446"/>
                </a:lnTo>
                <a:lnTo>
                  <a:pt x="242058" y="122001"/>
                </a:lnTo>
                <a:lnTo>
                  <a:pt x="240646" y="110297"/>
                </a:lnTo>
                <a:lnTo>
                  <a:pt x="239248" y="100024"/>
                </a:lnTo>
                <a:lnTo>
                  <a:pt x="237460" y="90867"/>
                </a:lnTo>
                <a:lnTo>
                  <a:pt x="234876" y="82516"/>
                </a:lnTo>
                <a:lnTo>
                  <a:pt x="231090" y="74658"/>
                </a:lnTo>
                <a:lnTo>
                  <a:pt x="225699" y="66980"/>
                </a:lnTo>
                <a:lnTo>
                  <a:pt x="218295" y="59171"/>
                </a:lnTo>
                <a:lnTo>
                  <a:pt x="208475" y="50918"/>
                </a:lnTo>
                <a:lnTo>
                  <a:pt x="195834" y="41909"/>
                </a:lnTo>
                <a:lnTo>
                  <a:pt x="194302" y="41540"/>
                </a:lnTo>
                <a:lnTo>
                  <a:pt x="182609" y="36337"/>
                </a:lnTo>
                <a:lnTo>
                  <a:pt x="171537" y="30083"/>
                </a:lnTo>
                <a:lnTo>
                  <a:pt x="159258" y="26669"/>
                </a:lnTo>
                <a:lnTo>
                  <a:pt x="153162" y="23621"/>
                </a:lnTo>
                <a:lnTo>
                  <a:pt x="145541" y="22097"/>
                </a:lnTo>
                <a:lnTo>
                  <a:pt x="98298" y="0"/>
                </a:lnTo>
                <a:lnTo>
                  <a:pt x="93725" y="0"/>
                </a:lnTo>
                <a:lnTo>
                  <a:pt x="81442" y="7069"/>
                </a:lnTo>
                <a:lnTo>
                  <a:pt x="70417" y="13644"/>
                </a:lnTo>
                <a:lnTo>
                  <a:pt x="59383" y="20599"/>
                </a:lnTo>
                <a:lnTo>
                  <a:pt x="48573" y="27952"/>
                </a:lnTo>
                <a:lnTo>
                  <a:pt x="38219" y="35720"/>
                </a:lnTo>
                <a:lnTo>
                  <a:pt x="28554" y="43923"/>
                </a:lnTo>
                <a:lnTo>
                  <a:pt x="19812" y="52577"/>
                </a:lnTo>
                <a:lnTo>
                  <a:pt x="12129" y="59820"/>
                </a:lnTo>
                <a:lnTo>
                  <a:pt x="3050" y="68580"/>
                </a:lnTo>
                <a:lnTo>
                  <a:pt x="0" y="80009"/>
                </a:lnTo>
                <a:lnTo>
                  <a:pt x="3048" y="86105"/>
                </a:lnTo>
                <a:lnTo>
                  <a:pt x="7620" y="92201"/>
                </a:lnTo>
                <a:lnTo>
                  <a:pt x="12191" y="96774"/>
                </a:lnTo>
                <a:lnTo>
                  <a:pt x="19812" y="982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4880610" y="3620262"/>
            <a:ext cx="175260" cy="449579"/>
          </a:xfrm>
          <a:custGeom>
            <a:avLst/>
            <a:gdLst/>
            <a:ahLst/>
            <a:cxnLst/>
            <a:rect l="l" t="t" r="r" b="b"/>
            <a:pathLst>
              <a:path w="175260" h="449579">
                <a:moveTo>
                  <a:pt x="45719" y="427482"/>
                </a:moveTo>
                <a:lnTo>
                  <a:pt x="49529" y="425958"/>
                </a:lnTo>
                <a:lnTo>
                  <a:pt x="54101" y="425958"/>
                </a:lnTo>
                <a:lnTo>
                  <a:pt x="61722" y="424434"/>
                </a:lnTo>
                <a:lnTo>
                  <a:pt x="69341" y="424434"/>
                </a:lnTo>
                <a:lnTo>
                  <a:pt x="75437" y="419862"/>
                </a:lnTo>
                <a:lnTo>
                  <a:pt x="83057" y="418338"/>
                </a:lnTo>
                <a:lnTo>
                  <a:pt x="92201" y="413765"/>
                </a:lnTo>
                <a:lnTo>
                  <a:pt x="101345" y="410717"/>
                </a:lnTo>
                <a:lnTo>
                  <a:pt x="99822" y="415289"/>
                </a:lnTo>
                <a:lnTo>
                  <a:pt x="96774" y="422910"/>
                </a:lnTo>
                <a:lnTo>
                  <a:pt x="92201" y="430529"/>
                </a:lnTo>
                <a:lnTo>
                  <a:pt x="93725" y="435863"/>
                </a:lnTo>
                <a:lnTo>
                  <a:pt x="127253" y="416813"/>
                </a:lnTo>
                <a:lnTo>
                  <a:pt x="119634" y="422910"/>
                </a:lnTo>
                <a:lnTo>
                  <a:pt x="115062" y="427482"/>
                </a:lnTo>
                <a:lnTo>
                  <a:pt x="110489" y="430529"/>
                </a:lnTo>
                <a:lnTo>
                  <a:pt x="105917" y="434339"/>
                </a:lnTo>
                <a:lnTo>
                  <a:pt x="101345" y="435863"/>
                </a:lnTo>
                <a:lnTo>
                  <a:pt x="96774" y="438912"/>
                </a:lnTo>
                <a:lnTo>
                  <a:pt x="93725" y="443484"/>
                </a:lnTo>
                <a:lnTo>
                  <a:pt x="93725" y="449579"/>
                </a:lnTo>
                <a:lnTo>
                  <a:pt x="99822" y="445008"/>
                </a:lnTo>
                <a:lnTo>
                  <a:pt x="105917" y="441960"/>
                </a:lnTo>
                <a:lnTo>
                  <a:pt x="113537" y="440436"/>
                </a:lnTo>
                <a:lnTo>
                  <a:pt x="121157" y="438912"/>
                </a:lnTo>
                <a:lnTo>
                  <a:pt x="127253" y="437388"/>
                </a:lnTo>
                <a:lnTo>
                  <a:pt x="133350" y="438912"/>
                </a:lnTo>
                <a:lnTo>
                  <a:pt x="137922" y="440436"/>
                </a:lnTo>
                <a:lnTo>
                  <a:pt x="140969" y="448055"/>
                </a:lnTo>
                <a:lnTo>
                  <a:pt x="175260" y="432815"/>
                </a:lnTo>
                <a:lnTo>
                  <a:pt x="173865" y="427715"/>
                </a:lnTo>
                <a:lnTo>
                  <a:pt x="170485" y="415468"/>
                </a:lnTo>
                <a:lnTo>
                  <a:pt x="167104" y="403191"/>
                </a:lnTo>
                <a:lnTo>
                  <a:pt x="163782" y="390883"/>
                </a:lnTo>
                <a:lnTo>
                  <a:pt x="160582" y="378541"/>
                </a:lnTo>
                <a:lnTo>
                  <a:pt x="157566" y="366162"/>
                </a:lnTo>
                <a:lnTo>
                  <a:pt x="154797" y="353743"/>
                </a:lnTo>
                <a:lnTo>
                  <a:pt x="152337" y="341284"/>
                </a:lnTo>
                <a:lnTo>
                  <a:pt x="150247" y="328780"/>
                </a:lnTo>
                <a:lnTo>
                  <a:pt x="148589" y="316229"/>
                </a:lnTo>
                <a:lnTo>
                  <a:pt x="146881" y="301370"/>
                </a:lnTo>
                <a:lnTo>
                  <a:pt x="145644" y="288823"/>
                </a:lnTo>
                <a:lnTo>
                  <a:pt x="144530" y="276315"/>
                </a:lnTo>
                <a:lnTo>
                  <a:pt x="143470" y="263825"/>
                </a:lnTo>
                <a:lnTo>
                  <a:pt x="142397" y="251334"/>
                </a:lnTo>
                <a:lnTo>
                  <a:pt x="141242" y="238823"/>
                </a:lnTo>
                <a:lnTo>
                  <a:pt x="139935" y="226271"/>
                </a:lnTo>
                <a:lnTo>
                  <a:pt x="138408" y="213658"/>
                </a:lnTo>
                <a:lnTo>
                  <a:pt x="136594" y="200965"/>
                </a:lnTo>
                <a:lnTo>
                  <a:pt x="134422" y="188172"/>
                </a:lnTo>
                <a:lnTo>
                  <a:pt x="131825" y="175260"/>
                </a:lnTo>
                <a:lnTo>
                  <a:pt x="130703" y="168670"/>
                </a:lnTo>
                <a:lnTo>
                  <a:pt x="128218" y="156702"/>
                </a:lnTo>
                <a:lnTo>
                  <a:pt x="125250" y="144190"/>
                </a:lnTo>
                <a:lnTo>
                  <a:pt x="122050" y="131386"/>
                </a:lnTo>
                <a:lnTo>
                  <a:pt x="118865" y="118541"/>
                </a:lnTo>
                <a:lnTo>
                  <a:pt x="115944" y="105904"/>
                </a:lnTo>
                <a:lnTo>
                  <a:pt x="113537" y="93725"/>
                </a:lnTo>
                <a:lnTo>
                  <a:pt x="111195" y="86046"/>
                </a:lnTo>
                <a:lnTo>
                  <a:pt x="107742" y="73795"/>
                </a:lnTo>
                <a:lnTo>
                  <a:pt x="104471" y="62967"/>
                </a:lnTo>
                <a:lnTo>
                  <a:pt x="100195" y="52073"/>
                </a:lnTo>
                <a:lnTo>
                  <a:pt x="93725" y="39624"/>
                </a:lnTo>
                <a:lnTo>
                  <a:pt x="86352" y="31541"/>
                </a:lnTo>
                <a:lnTo>
                  <a:pt x="76419" y="23208"/>
                </a:lnTo>
                <a:lnTo>
                  <a:pt x="65630" y="16399"/>
                </a:lnTo>
                <a:lnTo>
                  <a:pt x="54127" y="10894"/>
                </a:lnTo>
                <a:lnTo>
                  <a:pt x="42054" y="6472"/>
                </a:lnTo>
                <a:lnTo>
                  <a:pt x="29552" y="2914"/>
                </a:lnTo>
                <a:lnTo>
                  <a:pt x="16763" y="0"/>
                </a:lnTo>
                <a:lnTo>
                  <a:pt x="16763" y="3048"/>
                </a:lnTo>
                <a:lnTo>
                  <a:pt x="45719" y="28955"/>
                </a:lnTo>
                <a:lnTo>
                  <a:pt x="70865" y="55625"/>
                </a:lnTo>
                <a:lnTo>
                  <a:pt x="73913" y="58674"/>
                </a:lnTo>
                <a:lnTo>
                  <a:pt x="76962" y="64770"/>
                </a:lnTo>
                <a:lnTo>
                  <a:pt x="82492" y="75906"/>
                </a:lnTo>
                <a:lnTo>
                  <a:pt x="84983" y="84999"/>
                </a:lnTo>
                <a:lnTo>
                  <a:pt x="89153" y="95250"/>
                </a:lnTo>
                <a:lnTo>
                  <a:pt x="91314" y="108318"/>
                </a:lnTo>
                <a:lnTo>
                  <a:pt x="92721" y="120724"/>
                </a:lnTo>
                <a:lnTo>
                  <a:pt x="93961" y="132838"/>
                </a:lnTo>
                <a:lnTo>
                  <a:pt x="95623" y="145046"/>
                </a:lnTo>
                <a:lnTo>
                  <a:pt x="98298" y="157734"/>
                </a:lnTo>
                <a:lnTo>
                  <a:pt x="94020" y="151474"/>
                </a:lnTo>
                <a:lnTo>
                  <a:pt x="85702" y="140762"/>
                </a:lnTo>
                <a:lnTo>
                  <a:pt x="77457" y="133455"/>
                </a:lnTo>
                <a:lnTo>
                  <a:pt x="68084" y="129387"/>
                </a:lnTo>
                <a:lnTo>
                  <a:pt x="56381" y="128391"/>
                </a:lnTo>
                <a:lnTo>
                  <a:pt x="41148" y="130301"/>
                </a:lnTo>
                <a:lnTo>
                  <a:pt x="51053" y="145541"/>
                </a:lnTo>
                <a:lnTo>
                  <a:pt x="58674" y="144017"/>
                </a:lnTo>
                <a:lnTo>
                  <a:pt x="66293" y="147065"/>
                </a:lnTo>
                <a:lnTo>
                  <a:pt x="72389" y="150113"/>
                </a:lnTo>
                <a:lnTo>
                  <a:pt x="80010" y="154686"/>
                </a:lnTo>
                <a:lnTo>
                  <a:pt x="80073" y="156313"/>
                </a:lnTo>
                <a:lnTo>
                  <a:pt x="81443" y="162685"/>
                </a:lnTo>
                <a:lnTo>
                  <a:pt x="83081" y="168098"/>
                </a:lnTo>
                <a:lnTo>
                  <a:pt x="83057" y="181355"/>
                </a:lnTo>
                <a:lnTo>
                  <a:pt x="80010" y="187451"/>
                </a:lnTo>
                <a:lnTo>
                  <a:pt x="75437" y="190500"/>
                </a:lnTo>
                <a:lnTo>
                  <a:pt x="63245" y="196596"/>
                </a:lnTo>
                <a:lnTo>
                  <a:pt x="57150" y="198120"/>
                </a:lnTo>
                <a:lnTo>
                  <a:pt x="58674" y="204215"/>
                </a:lnTo>
                <a:lnTo>
                  <a:pt x="58674" y="208787"/>
                </a:lnTo>
                <a:lnTo>
                  <a:pt x="57150" y="213360"/>
                </a:lnTo>
                <a:lnTo>
                  <a:pt x="60198" y="214884"/>
                </a:lnTo>
                <a:lnTo>
                  <a:pt x="66293" y="213360"/>
                </a:lnTo>
                <a:lnTo>
                  <a:pt x="72389" y="211836"/>
                </a:lnTo>
                <a:lnTo>
                  <a:pt x="78486" y="208787"/>
                </a:lnTo>
                <a:lnTo>
                  <a:pt x="84581" y="207263"/>
                </a:lnTo>
                <a:lnTo>
                  <a:pt x="89153" y="199643"/>
                </a:lnTo>
                <a:lnTo>
                  <a:pt x="93725" y="195072"/>
                </a:lnTo>
                <a:lnTo>
                  <a:pt x="96774" y="187451"/>
                </a:lnTo>
                <a:lnTo>
                  <a:pt x="101345" y="179832"/>
                </a:lnTo>
                <a:lnTo>
                  <a:pt x="104393" y="182879"/>
                </a:lnTo>
                <a:lnTo>
                  <a:pt x="104393" y="217932"/>
                </a:lnTo>
                <a:lnTo>
                  <a:pt x="113537" y="208787"/>
                </a:lnTo>
                <a:lnTo>
                  <a:pt x="118110" y="210312"/>
                </a:lnTo>
                <a:lnTo>
                  <a:pt x="105917" y="262127"/>
                </a:lnTo>
                <a:lnTo>
                  <a:pt x="108965" y="256032"/>
                </a:lnTo>
                <a:lnTo>
                  <a:pt x="112013" y="252984"/>
                </a:lnTo>
                <a:lnTo>
                  <a:pt x="116586" y="251460"/>
                </a:lnTo>
                <a:lnTo>
                  <a:pt x="119634" y="251460"/>
                </a:lnTo>
                <a:lnTo>
                  <a:pt x="104393" y="303275"/>
                </a:lnTo>
                <a:lnTo>
                  <a:pt x="105917" y="300227"/>
                </a:lnTo>
                <a:lnTo>
                  <a:pt x="112013" y="297179"/>
                </a:lnTo>
                <a:lnTo>
                  <a:pt x="116586" y="292608"/>
                </a:lnTo>
                <a:lnTo>
                  <a:pt x="124205" y="295655"/>
                </a:lnTo>
                <a:lnTo>
                  <a:pt x="119634" y="301751"/>
                </a:lnTo>
                <a:lnTo>
                  <a:pt x="116586" y="308610"/>
                </a:lnTo>
                <a:lnTo>
                  <a:pt x="112013" y="316229"/>
                </a:lnTo>
                <a:lnTo>
                  <a:pt x="108965" y="323850"/>
                </a:lnTo>
                <a:lnTo>
                  <a:pt x="105917" y="329946"/>
                </a:lnTo>
                <a:lnTo>
                  <a:pt x="102869" y="339089"/>
                </a:lnTo>
                <a:lnTo>
                  <a:pt x="102869" y="346710"/>
                </a:lnTo>
                <a:lnTo>
                  <a:pt x="104393" y="355853"/>
                </a:lnTo>
                <a:lnTo>
                  <a:pt x="110489" y="351282"/>
                </a:lnTo>
                <a:lnTo>
                  <a:pt x="113537" y="345186"/>
                </a:lnTo>
                <a:lnTo>
                  <a:pt x="116586" y="342138"/>
                </a:lnTo>
                <a:lnTo>
                  <a:pt x="119634" y="345186"/>
                </a:lnTo>
                <a:lnTo>
                  <a:pt x="116586" y="357377"/>
                </a:lnTo>
                <a:lnTo>
                  <a:pt x="115062" y="361950"/>
                </a:lnTo>
                <a:lnTo>
                  <a:pt x="115062" y="366522"/>
                </a:lnTo>
                <a:lnTo>
                  <a:pt x="103820" y="375441"/>
                </a:lnTo>
                <a:lnTo>
                  <a:pt x="93644" y="382524"/>
                </a:lnTo>
                <a:lnTo>
                  <a:pt x="82993" y="388961"/>
                </a:lnTo>
                <a:lnTo>
                  <a:pt x="71926" y="394597"/>
                </a:lnTo>
                <a:lnTo>
                  <a:pt x="60499" y="399282"/>
                </a:lnTo>
                <a:lnTo>
                  <a:pt x="48771" y="402862"/>
                </a:lnTo>
                <a:lnTo>
                  <a:pt x="36799" y="405187"/>
                </a:lnTo>
                <a:lnTo>
                  <a:pt x="24641" y="406102"/>
                </a:lnTo>
                <a:lnTo>
                  <a:pt x="12356" y="405456"/>
                </a:lnTo>
                <a:lnTo>
                  <a:pt x="0" y="403098"/>
                </a:lnTo>
                <a:lnTo>
                  <a:pt x="1658" y="408672"/>
                </a:lnTo>
                <a:lnTo>
                  <a:pt x="6954" y="418713"/>
                </a:lnTo>
                <a:lnTo>
                  <a:pt x="13657" y="423145"/>
                </a:lnTo>
                <a:lnTo>
                  <a:pt x="22119" y="424437"/>
                </a:lnTo>
                <a:lnTo>
                  <a:pt x="32690" y="425059"/>
                </a:lnTo>
                <a:lnTo>
                  <a:pt x="45719" y="427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4744212" y="3667433"/>
            <a:ext cx="157734" cy="400884"/>
          </a:xfrm>
          <a:custGeom>
            <a:avLst/>
            <a:gdLst/>
            <a:ahLst/>
            <a:cxnLst/>
            <a:rect l="l" t="t" r="r" b="b"/>
            <a:pathLst>
              <a:path w="157734" h="400884">
                <a:moveTo>
                  <a:pt x="133350" y="43506"/>
                </a:moveTo>
                <a:lnTo>
                  <a:pt x="125729" y="37410"/>
                </a:lnTo>
                <a:lnTo>
                  <a:pt x="119634" y="32838"/>
                </a:lnTo>
                <a:lnTo>
                  <a:pt x="110489" y="29790"/>
                </a:lnTo>
                <a:lnTo>
                  <a:pt x="75437" y="29790"/>
                </a:lnTo>
                <a:lnTo>
                  <a:pt x="70103" y="32838"/>
                </a:lnTo>
                <a:lnTo>
                  <a:pt x="67055" y="29790"/>
                </a:lnTo>
                <a:lnTo>
                  <a:pt x="68579" y="25218"/>
                </a:lnTo>
                <a:lnTo>
                  <a:pt x="70103" y="22170"/>
                </a:lnTo>
                <a:lnTo>
                  <a:pt x="71627" y="22170"/>
                </a:lnTo>
                <a:lnTo>
                  <a:pt x="81534" y="17598"/>
                </a:lnTo>
                <a:lnTo>
                  <a:pt x="92201" y="16074"/>
                </a:lnTo>
                <a:lnTo>
                  <a:pt x="102870" y="16074"/>
                </a:lnTo>
                <a:lnTo>
                  <a:pt x="113537" y="19122"/>
                </a:lnTo>
                <a:lnTo>
                  <a:pt x="122682" y="20646"/>
                </a:lnTo>
                <a:lnTo>
                  <a:pt x="144017" y="26742"/>
                </a:lnTo>
                <a:lnTo>
                  <a:pt x="153162" y="32838"/>
                </a:lnTo>
                <a:lnTo>
                  <a:pt x="157734" y="29790"/>
                </a:lnTo>
                <a:lnTo>
                  <a:pt x="144374" y="21626"/>
                </a:lnTo>
                <a:lnTo>
                  <a:pt x="134041" y="16490"/>
                </a:lnTo>
                <a:lnTo>
                  <a:pt x="122888" y="11811"/>
                </a:lnTo>
                <a:lnTo>
                  <a:pt x="111128" y="7723"/>
                </a:lnTo>
                <a:lnTo>
                  <a:pt x="98974" y="4362"/>
                </a:lnTo>
                <a:lnTo>
                  <a:pt x="86637" y="1864"/>
                </a:lnTo>
                <a:lnTo>
                  <a:pt x="74332" y="365"/>
                </a:lnTo>
                <a:lnTo>
                  <a:pt x="62269" y="0"/>
                </a:lnTo>
                <a:lnTo>
                  <a:pt x="50661" y="904"/>
                </a:lnTo>
                <a:lnTo>
                  <a:pt x="39721" y="3213"/>
                </a:lnTo>
                <a:lnTo>
                  <a:pt x="29662" y="7064"/>
                </a:lnTo>
                <a:lnTo>
                  <a:pt x="20694" y="12591"/>
                </a:lnTo>
                <a:lnTo>
                  <a:pt x="13032" y="19929"/>
                </a:lnTo>
                <a:lnTo>
                  <a:pt x="6887" y="29216"/>
                </a:lnTo>
                <a:lnTo>
                  <a:pt x="2472" y="40585"/>
                </a:lnTo>
                <a:lnTo>
                  <a:pt x="0" y="54174"/>
                </a:lnTo>
                <a:lnTo>
                  <a:pt x="36575" y="38934"/>
                </a:lnTo>
                <a:lnTo>
                  <a:pt x="36575" y="45030"/>
                </a:lnTo>
                <a:lnTo>
                  <a:pt x="39624" y="49602"/>
                </a:lnTo>
                <a:lnTo>
                  <a:pt x="36342" y="50422"/>
                </a:lnTo>
                <a:lnTo>
                  <a:pt x="26333" y="56108"/>
                </a:lnTo>
                <a:lnTo>
                  <a:pt x="18620" y="65460"/>
                </a:lnTo>
                <a:lnTo>
                  <a:pt x="12988" y="77586"/>
                </a:lnTo>
                <a:lnTo>
                  <a:pt x="9217" y="91591"/>
                </a:lnTo>
                <a:lnTo>
                  <a:pt x="7090" y="106584"/>
                </a:lnTo>
                <a:lnTo>
                  <a:pt x="6389" y="121671"/>
                </a:lnTo>
                <a:lnTo>
                  <a:pt x="6897" y="135959"/>
                </a:lnTo>
                <a:lnTo>
                  <a:pt x="8396" y="148556"/>
                </a:lnTo>
                <a:lnTo>
                  <a:pt x="10667" y="158568"/>
                </a:lnTo>
                <a:lnTo>
                  <a:pt x="15490" y="171373"/>
                </a:lnTo>
                <a:lnTo>
                  <a:pt x="20155" y="183251"/>
                </a:lnTo>
                <a:lnTo>
                  <a:pt x="24930" y="195049"/>
                </a:lnTo>
                <a:lnTo>
                  <a:pt x="29777" y="206786"/>
                </a:lnTo>
                <a:lnTo>
                  <a:pt x="34661" y="218481"/>
                </a:lnTo>
                <a:lnTo>
                  <a:pt x="39543" y="230155"/>
                </a:lnTo>
                <a:lnTo>
                  <a:pt x="44388" y="241825"/>
                </a:lnTo>
                <a:lnTo>
                  <a:pt x="49157" y="253512"/>
                </a:lnTo>
                <a:lnTo>
                  <a:pt x="53815" y="265234"/>
                </a:lnTo>
                <a:lnTo>
                  <a:pt x="58324" y="277012"/>
                </a:lnTo>
                <a:lnTo>
                  <a:pt x="62647" y="288865"/>
                </a:lnTo>
                <a:lnTo>
                  <a:pt x="66747" y="300811"/>
                </a:lnTo>
                <a:lnTo>
                  <a:pt x="70587" y="312871"/>
                </a:lnTo>
                <a:lnTo>
                  <a:pt x="74131" y="325063"/>
                </a:lnTo>
                <a:lnTo>
                  <a:pt x="77341" y="337408"/>
                </a:lnTo>
                <a:lnTo>
                  <a:pt x="80180" y="349923"/>
                </a:lnTo>
                <a:lnTo>
                  <a:pt x="82612" y="362630"/>
                </a:lnTo>
                <a:lnTo>
                  <a:pt x="84600" y="375546"/>
                </a:lnTo>
                <a:lnTo>
                  <a:pt x="86105" y="388692"/>
                </a:lnTo>
                <a:lnTo>
                  <a:pt x="124205" y="400884"/>
                </a:lnTo>
                <a:lnTo>
                  <a:pt x="124495" y="392748"/>
                </a:lnTo>
                <a:lnTo>
                  <a:pt x="123548" y="381452"/>
                </a:lnTo>
                <a:lnTo>
                  <a:pt x="121359" y="369309"/>
                </a:lnTo>
                <a:lnTo>
                  <a:pt x="118179" y="356559"/>
                </a:lnTo>
                <a:lnTo>
                  <a:pt x="114257" y="343445"/>
                </a:lnTo>
                <a:lnTo>
                  <a:pt x="109844" y="330206"/>
                </a:lnTo>
                <a:lnTo>
                  <a:pt x="105190" y="317084"/>
                </a:lnTo>
                <a:lnTo>
                  <a:pt x="100543" y="304319"/>
                </a:lnTo>
                <a:lnTo>
                  <a:pt x="96155" y="292153"/>
                </a:lnTo>
                <a:lnTo>
                  <a:pt x="92275" y="280827"/>
                </a:lnTo>
                <a:lnTo>
                  <a:pt x="89153" y="270582"/>
                </a:lnTo>
                <a:lnTo>
                  <a:pt x="86285" y="264820"/>
                </a:lnTo>
                <a:lnTo>
                  <a:pt x="81076" y="253167"/>
                </a:lnTo>
                <a:lnTo>
                  <a:pt x="76478" y="241328"/>
                </a:lnTo>
                <a:lnTo>
                  <a:pt x="72396" y="229328"/>
                </a:lnTo>
                <a:lnTo>
                  <a:pt x="68735" y="217190"/>
                </a:lnTo>
                <a:lnTo>
                  <a:pt x="65398" y="204936"/>
                </a:lnTo>
                <a:lnTo>
                  <a:pt x="62292" y="192590"/>
                </a:lnTo>
                <a:lnTo>
                  <a:pt x="59320" y="180174"/>
                </a:lnTo>
                <a:lnTo>
                  <a:pt x="56387" y="167712"/>
                </a:lnTo>
                <a:lnTo>
                  <a:pt x="58689" y="169401"/>
                </a:lnTo>
                <a:lnTo>
                  <a:pt x="69892" y="176589"/>
                </a:lnTo>
                <a:lnTo>
                  <a:pt x="80541" y="181236"/>
                </a:lnTo>
                <a:lnTo>
                  <a:pt x="91378" y="183340"/>
                </a:lnTo>
                <a:lnTo>
                  <a:pt x="103146" y="182897"/>
                </a:lnTo>
                <a:lnTo>
                  <a:pt x="116586" y="179904"/>
                </a:lnTo>
                <a:lnTo>
                  <a:pt x="116586" y="167712"/>
                </a:lnTo>
                <a:lnTo>
                  <a:pt x="113537" y="164664"/>
                </a:lnTo>
                <a:lnTo>
                  <a:pt x="110489" y="163140"/>
                </a:lnTo>
                <a:lnTo>
                  <a:pt x="102650" y="167124"/>
                </a:lnTo>
                <a:lnTo>
                  <a:pt x="93454" y="168458"/>
                </a:lnTo>
                <a:lnTo>
                  <a:pt x="85157" y="166404"/>
                </a:lnTo>
                <a:lnTo>
                  <a:pt x="77998" y="161676"/>
                </a:lnTo>
                <a:lnTo>
                  <a:pt x="72218" y="154987"/>
                </a:lnTo>
                <a:lnTo>
                  <a:pt x="68059" y="147050"/>
                </a:lnTo>
                <a:lnTo>
                  <a:pt x="65762" y="138579"/>
                </a:lnTo>
                <a:lnTo>
                  <a:pt x="65568" y="130286"/>
                </a:lnTo>
                <a:lnTo>
                  <a:pt x="67717" y="122884"/>
                </a:lnTo>
                <a:lnTo>
                  <a:pt x="72450" y="117088"/>
                </a:lnTo>
                <a:lnTo>
                  <a:pt x="80010" y="113610"/>
                </a:lnTo>
                <a:lnTo>
                  <a:pt x="75437" y="98370"/>
                </a:lnTo>
                <a:lnTo>
                  <a:pt x="68579" y="98370"/>
                </a:lnTo>
                <a:lnTo>
                  <a:pt x="62484" y="101418"/>
                </a:lnTo>
                <a:lnTo>
                  <a:pt x="57912" y="105990"/>
                </a:lnTo>
                <a:lnTo>
                  <a:pt x="54863" y="110562"/>
                </a:lnTo>
                <a:lnTo>
                  <a:pt x="50291" y="113610"/>
                </a:lnTo>
                <a:lnTo>
                  <a:pt x="44196" y="125802"/>
                </a:lnTo>
                <a:lnTo>
                  <a:pt x="42672" y="132660"/>
                </a:lnTo>
                <a:lnTo>
                  <a:pt x="40971" y="129852"/>
                </a:lnTo>
                <a:lnTo>
                  <a:pt x="36419" y="118599"/>
                </a:lnTo>
                <a:lnTo>
                  <a:pt x="34356" y="106190"/>
                </a:lnTo>
                <a:lnTo>
                  <a:pt x="34813" y="93449"/>
                </a:lnTo>
                <a:lnTo>
                  <a:pt x="37822" y="81203"/>
                </a:lnTo>
                <a:lnTo>
                  <a:pt x="43416" y="70279"/>
                </a:lnTo>
                <a:lnTo>
                  <a:pt x="51626" y="61501"/>
                </a:lnTo>
                <a:lnTo>
                  <a:pt x="62484" y="55698"/>
                </a:lnTo>
                <a:lnTo>
                  <a:pt x="70125" y="49350"/>
                </a:lnTo>
                <a:lnTo>
                  <a:pt x="80689" y="43779"/>
                </a:lnTo>
                <a:lnTo>
                  <a:pt x="92446" y="40360"/>
                </a:lnTo>
                <a:lnTo>
                  <a:pt x="104329" y="39752"/>
                </a:lnTo>
                <a:lnTo>
                  <a:pt x="115271" y="42613"/>
                </a:lnTo>
                <a:lnTo>
                  <a:pt x="124205" y="49602"/>
                </a:lnTo>
                <a:lnTo>
                  <a:pt x="130301" y="46554"/>
                </a:lnTo>
                <a:lnTo>
                  <a:pt x="133350" y="43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4892802" y="3951732"/>
            <a:ext cx="75437" cy="44195"/>
          </a:xfrm>
          <a:custGeom>
            <a:avLst/>
            <a:gdLst/>
            <a:ahLst/>
            <a:cxnLst/>
            <a:rect l="l" t="t" r="r" b="b"/>
            <a:pathLst>
              <a:path w="75437" h="44195">
                <a:moveTo>
                  <a:pt x="28956" y="3047"/>
                </a:moveTo>
                <a:lnTo>
                  <a:pt x="19812" y="6095"/>
                </a:lnTo>
                <a:lnTo>
                  <a:pt x="9144" y="13715"/>
                </a:lnTo>
                <a:lnTo>
                  <a:pt x="7620" y="19812"/>
                </a:lnTo>
                <a:lnTo>
                  <a:pt x="3048" y="27431"/>
                </a:lnTo>
                <a:lnTo>
                  <a:pt x="0" y="35051"/>
                </a:lnTo>
                <a:lnTo>
                  <a:pt x="1524" y="44195"/>
                </a:lnTo>
                <a:lnTo>
                  <a:pt x="6096" y="42671"/>
                </a:lnTo>
                <a:lnTo>
                  <a:pt x="15239" y="41147"/>
                </a:lnTo>
                <a:lnTo>
                  <a:pt x="18538" y="35322"/>
                </a:lnTo>
                <a:lnTo>
                  <a:pt x="26422" y="23897"/>
                </a:lnTo>
                <a:lnTo>
                  <a:pt x="33346" y="18184"/>
                </a:lnTo>
                <a:lnTo>
                  <a:pt x="40358" y="16780"/>
                </a:lnTo>
                <a:lnTo>
                  <a:pt x="48504" y="18280"/>
                </a:lnTo>
                <a:lnTo>
                  <a:pt x="58832" y="21282"/>
                </a:lnTo>
                <a:lnTo>
                  <a:pt x="72389" y="24383"/>
                </a:lnTo>
                <a:lnTo>
                  <a:pt x="75437" y="19812"/>
                </a:lnTo>
                <a:lnTo>
                  <a:pt x="66294" y="12191"/>
                </a:lnTo>
                <a:lnTo>
                  <a:pt x="57150" y="6095"/>
                </a:lnTo>
                <a:lnTo>
                  <a:pt x="49530" y="3047"/>
                </a:lnTo>
                <a:lnTo>
                  <a:pt x="43434" y="1523"/>
                </a:lnTo>
                <a:lnTo>
                  <a:pt x="35813" y="0"/>
                </a:lnTo>
                <a:lnTo>
                  <a:pt x="28956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4863846" y="3885438"/>
            <a:ext cx="86105" cy="60198"/>
          </a:xfrm>
          <a:custGeom>
            <a:avLst/>
            <a:gdLst/>
            <a:ahLst/>
            <a:cxnLst/>
            <a:rect l="l" t="t" r="r" b="b"/>
            <a:pathLst>
              <a:path w="86105" h="60198">
                <a:moveTo>
                  <a:pt x="60959" y="10667"/>
                </a:moveTo>
                <a:lnTo>
                  <a:pt x="51815" y="13715"/>
                </a:lnTo>
                <a:lnTo>
                  <a:pt x="41148" y="16763"/>
                </a:lnTo>
                <a:lnTo>
                  <a:pt x="32003" y="18287"/>
                </a:lnTo>
                <a:lnTo>
                  <a:pt x="21336" y="21336"/>
                </a:lnTo>
                <a:lnTo>
                  <a:pt x="12191" y="24384"/>
                </a:lnTo>
                <a:lnTo>
                  <a:pt x="4571" y="28956"/>
                </a:lnTo>
                <a:lnTo>
                  <a:pt x="0" y="33527"/>
                </a:lnTo>
                <a:lnTo>
                  <a:pt x="3048" y="41910"/>
                </a:lnTo>
                <a:lnTo>
                  <a:pt x="10667" y="43434"/>
                </a:lnTo>
                <a:lnTo>
                  <a:pt x="54863" y="30479"/>
                </a:lnTo>
                <a:lnTo>
                  <a:pt x="48767" y="36575"/>
                </a:lnTo>
                <a:lnTo>
                  <a:pt x="42671" y="41910"/>
                </a:lnTo>
                <a:lnTo>
                  <a:pt x="35051" y="44958"/>
                </a:lnTo>
                <a:lnTo>
                  <a:pt x="27431" y="46482"/>
                </a:lnTo>
                <a:lnTo>
                  <a:pt x="21336" y="48006"/>
                </a:lnTo>
                <a:lnTo>
                  <a:pt x="21336" y="52577"/>
                </a:lnTo>
                <a:lnTo>
                  <a:pt x="22859" y="55625"/>
                </a:lnTo>
                <a:lnTo>
                  <a:pt x="27431" y="60198"/>
                </a:lnTo>
                <a:lnTo>
                  <a:pt x="41148" y="60198"/>
                </a:lnTo>
                <a:lnTo>
                  <a:pt x="47243" y="57150"/>
                </a:lnTo>
                <a:lnTo>
                  <a:pt x="54863" y="55625"/>
                </a:lnTo>
                <a:lnTo>
                  <a:pt x="59436" y="51053"/>
                </a:lnTo>
                <a:lnTo>
                  <a:pt x="64769" y="46482"/>
                </a:lnTo>
                <a:lnTo>
                  <a:pt x="69341" y="41910"/>
                </a:lnTo>
                <a:lnTo>
                  <a:pt x="73913" y="38100"/>
                </a:lnTo>
                <a:lnTo>
                  <a:pt x="75437" y="30479"/>
                </a:lnTo>
                <a:lnTo>
                  <a:pt x="78486" y="21336"/>
                </a:lnTo>
                <a:lnTo>
                  <a:pt x="80009" y="15239"/>
                </a:lnTo>
                <a:lnTo>
                  <a:pt x="84581" y="7620"/>
                </a:lnTo>
                <a:lnTo>
                  <a:pt x="86105" y="4572"/>
                </a:lnTo>
                <a:lnTo>
                  <a:pt x="84581" y="0"/>
                </a:lnTo>
                <a:lnTo>
                  <a:pt x="78486" y="0"/>
                </a:lnTo>
                <a:lnTo>
                  <a:pt x="69341" y="4572"/>
                </a:lnTo>
                <a:lnTo>
                  <a:pt x="60959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4740163" y="3818382"/>
            <a:ext cx="57388" cy="96386"/>
          </a:xfrm>
          <a:custGeom>
            <a:avLst/>
            <a:gdLst/>
            <a:ahLst/>
            <a:cxnLst/>
            <a:rect l="l" t="t" r="r" b="b"/>
            <a:pathLst>
              <a:path w="57388" h="96386">
                <a:moveTo>
                  <a:pt x="23127" y="11164"/>
                </a:moveTo>
                <a:lnTo>
                  <a:pt x="17764" y="0"/>
                </a:lnTo>
                <a:lnTo>
                  <a:pt x="12181" y="8468"/>
                </a:lnTo>
                <a:lnTo>
                  <a:pt x="6706" y="19691"/>
                </a:lnTo>
                <a:lnTo>
                  <a:pt x="2822" y="31560"/>
                </a:lnTo>
                <a:lnTo>
                  <a:pt x="573" y="43838"/>
                </a:lnTo>
                <a:lnTo>
                  <a:pt x="0" y="56290"/>
                </a:lnTo>
                <a:lnTo>
                  <a:pt x="1144" y="68680"/>
                </a:lnTo>
                <a:lnTo>
                  <a:pt x="4048" y="80771"/>
                </a:lnTo>
                <a:lnTo>
                  <a:pt x="8425" y="85056"/>
                </a:lnTo>
                <a:lnTo>
                  <a:pt x="19353" y="92007"/>
                </a:lnTo>
                <a:lnTo>
                  <a:pt x="31143" y="95417"/>
                </a:lnTo>
                <a:lnTo>
                  <a:pt x="43815" y="96386"/>
                </a:lnTo>
                <a:lnTo>
                  <a:pt x="57388" y="96012"/>
                </a:lnTo>
                <a:lnTo>
                  <a:pt x="52816" y="85343"/>
                </a:lnTo>
                <a:lnTo>
                  <a:pt x="49768" y="77723"/>
                </a:lnTo>
                <a:lnTo>
                  <a:pt x="42148" y="82295"/>
                </a:lnTo>
                <a:lnTo>
                  <a:pt x="34528" y="80771"/>
                </a:lnTo>
                <a:lnTo>
                  <a:pt x="28432" y="77723"/>
                </a:lnTo>
                <a:lnTo>
                  <a:pt x="23860" y="74675"/>
                </a:lnTo>
                <a:lnTo>
                  <a:pt x="20812" y="71627"/>
                </a:lnTo>
                <a:lnTo>
                  <a:pt x="17764" y="67055"/>
                </a:lnTo>
                <a:lnTo>
                  <a:pt x="17764" y="60959"/>
                </a:lnTo>
                <a:lnTo>
                  <a:pt x="19288" y="53339"/>
                </a:lnTo>
                <a:lnTo>
                  <a:pt x="19383" y="45848"/>
                </a:lnTo>
                <a:lnTo>
                  <a:pt x="20506" y="37265"/>
                </a:lnTo>
                <a:lnTo>
                  <a:pt x="22346" y="31864"/>
                </a:lnTo>
                <a:lnTo>
                  <a:pt x="24355" y="28461"/>
                </a:lnTo>
                <a:lnTo>
                  <a:pt x="25986" y="25874"/>
                </a:lnTo>
                <a:lnTo>
                  <a:pt x="26690" y="22917"/>
                </a:lnTo>
                <a:lnTo>
                  <a:pt x="25919" y="18409"/>
                </a:lnTo>
                <a:lnTo>
                  <a:pt x="23127" y="111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4814316" y="3750564"/>
            <a:ext cx="129539" cy="131825"/>
          </a:xfrm>
          <a:custGeom>
            <a:avLst/>
            <a:gdLst/>
            <a:ahLst/>
            <a:cxnLst/>
            <a:rect l="l" t="t" r="r" b="b"/>
            <a:pathLst>
              <a:path w="129539" h="131825">
                <a:moveTo>
                  <a:pt x="98298" y="1524"/>
                </a:moveTo>
                <a:lnTo>
                  <a:pt x="90678" y="4572"/>
                </a:lnTo>
                <a:lnTo>
                  <a:pt x="87630" y="9144"/>
                </a:lnTo>
                <a:lnTo>
                  <a:pt x="81534" y="13715"/>
                </a:lnTo>
                <a:lnTo>
                  <a:pt x="78486" y="19812"/>
                </a:lnTo>
                <a:lnTo>
                  <a:pt x="76962" y="25908"/>
                </a:lnTo>
                <a:lnTo>
                  <a:pt x="76962" y="32003"/>
                </a:lnTo>
                <a:lnTo>
                  <a:pt x="70866" y="35051"/>
                </a:lnTo>
                <a:lnTo>
                  <a:pt x="66294" y="35051"/>
                </a:lnTo>
                <a:lnTo>
                  <a:pt x="63246" y="32003"/>
                </a:lnTo>
                <a:lnTo>
                  <a:pt x="63246" y="30480"/>
                </a:lnTo>
                <a:lnTo>
                  <a:pt x="60198" y="25908"/>
                </a:lnTo>
                <a:lnTo>
                  <a:pt x="57150" y="22860"/>
                </a:lnTo>
                <a:lnTo>
                  <a:pt x="51054" y="18287"/>
                </a:lnTo>
                <a:lnTo>
                  <a:pt x="46482" y="15239"/>
                </a:lnTo>
                <a:lnTo>
                  <a:pt x="38862" y="12191"/>
                </a:lnTo>
                <a:lnTo>
                  <a:pt x="34289" y="9144"/>
                </a:lnTo>
                <a:lnTo>
                  <a:pt x="16001" y="9144"/>
                </a:lnTo>
                <a:lnTo>
                  <a:pt x="3810" y="15239"/>
                </a:lnTo>
                <a:lnTo>
                  <a:pt x="0" y="18287"/>
                </a:lnTo>
                <a:lnTo>
                  <a:pt x="8382" y="30480"/>
                </a:lnTo>
                <a:lnTo>
                  <a:pt x="14693" y="27075"/>
                </a:lnTo>
                <a:lnTo>
                  <a:pt x="26938" y="23419"/>
                </a:lnTo>
                <a:lnTo>
                  <a:pt x="38330" y="24271"/>
                </a:lnTo>
                <a:lnTo>
                  <a:pt x="47755" y="30424"/>
                </a:lnTo>
                <a:lnTo>
                  <a:pt x="54101" y="42672"/>
                </a:lnTo>
                <a:lnTo>
                  <a:pt x="57150" y="49530"/>
                </a:lnTo>
                <a:lnTo>
                  <a:pt x="57150" y="60198"/>
                </a:lnTo>
                <a:lnTo>
                  <a:pt x="52578" y="66294"/>
                </a:lnTo>
                <a:lnTo>
                  <a:pt x="49530" y="72389"/>
                </a:lnTo>
                <a:lnTo>
                  <a:pt x="43434" y="76962"/>
                </a:lnTo>
                <a:lnTo>
                  <a:pt x="35813" y="81534"/>
                </a:lnTo>
                <a:lnTo>
                  <a:pt x="38862" y="90677"/>
                </a:lnTo>
                <a:lnTo>
                  <a:pt x="43434" y="96774"/>
                </a:lnTo>
                <a:lnTo>
                  <a:pt x="49530" y="93725"/>
                </a:lnTo>
                <a:lnTo>
                  <a:pt x="52578" y="102870"/>
                </a:lnTo>
                <a:lnTo>
                  <a:pt x="57150" y="115062"/>
                </a:lnTo>
                <a:lnTo>
                  <a:pt x="60198" y="124206"/>
                </a:lnTo>
                <a:lnTo>
                  <a:pt x="67818" y="131825"/>
                </a:lnTo>
                <a:lnTo>
                  <a:pt x="78486" y="128777"/>
                </a:lnTo>
                <a:lnTo>
                  <a:pt x="89154" y="127253"/>
                </a:lnTo>
                <a:lnTo>
                  <a:pt x="98298" y="124206"/>
                </a:lnTo>
                <a:lnTo>
                  <a:pt x="107442" y="124206"/>
                </a:lnTo>
                <a:lnTo>
                  <a:pt x="107442" y="115062"/>
                </a:lnTo>
                <a:lnTo>
                  <a:pt x="98298" y="110489"/>
                </a:lnTo>
                <a:lnTo>
                  <a:pt x="84582" y="110489"/>
                </a:lnTo>
                <a:lnTo>
                  <a:pt x="76962" y="112013"/>
                </a:lnTo>
                <a:lnTo>
                  <a:pt x="70866" y="54101"/>
                </a:lnTo>
                <a:lnTo>
                  <a:pt x="76962" y="52577"/>
                </a:lnTo>
                <a:lnTo>
                  <a:pt x="77778" y="54347"/>
                </a:lnTo>
                <a:lnTo>
                  <a:pt x="84660" y="66613"/>
                </a:lnTo>
                <a:lnTo>
                  <a:pt x="92727" y="75991"/>
                </a:lnTo>
                <a:lnTo>
                  <a:pt x="102378" y="82260"/>
                </a:lnTo>
                <a:lnTo>
                  <a:pt x="114009" y="85197"/>
                </a:lnTo>
                <a:lnTo>
                  <a:pt x="128016" y="84582"/>
                </a:lnTo>
                <a:lnTo>
                  <a:pt x="129539" y="76962"/>
                </a:lnTo>
                <a:lnTo>
                  <a:pt x="128016" y="67818"/>
                </a:lnTo>
                <a:lnTo>
                  <a:pt x="118574" y="66549"/>
                </a:lnTo>
                <a:lnTo>
                  <a:pt x="106029" y="63968"/>
                </a:lnTo>
                <a:lnTo>
                  <a:pt x="96642" y="57176"/>
                </a:lnTo>
                <a:lnTo>
                  <a:pt x="93725" y="42672"/>
                </a:lnTo>
                <a:lnTo>
                  <a:pt x="94340" y="38923"/>
                </a:lnTo>
                <a:lnTo>
                  <a:pt x="99144" y="26746"/>
                </a:lnTo>
                <a:lnTo>
                  <a:pt x="107950" y="17608"/>
                </a:lnTo>
                <a:lnTo>
                  <a:pt x="120396" y="15239"/>
                </a:lnTo>
                <a:lnTo>
                  <a:pt x="120396" y="10668"/>
                </a:lnTo>
                <a:lnTo>
                  <a:pt x="114300" y="1524"/>
                </a:lnTo>
                <a:lnTo>
                  <a:pt x="112013" y="0"/>
                </a:lnTo>
                <a:lnTo>
                  <a:pt x="104394" y="0"/>
                </a:lnTo>
                <a:lnTo>
                  <a:pt x="98298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5007864" y="3783759"/>
            <a:ext cx="51053" cy="91010"/>
          </a:xfrm>
          <a:custGeom>
            <a:avLst/>
            <a:gdLst/>
            <a:ahLst/>
            <a:cxnLst/>
            <a:rect l="l" t="t" r="r" b="b"/>
            <a:pathLst>
              <a:path w="51053" h="91010">
                <a:moveTo>
                  <a:pt x="13715" y="91010"/>
                </a:moveTo>
                <a:lnTo>
                  <a:pt x="43434" y="63578"/>
                </a:lnTo>
                <a:lnTo>
                  <a:pt x="44958" y="54434"/>
                </a:lnTo>
                <a:lnTo>
                  <a:pt x="48006" y="46814"/>
                </a:lnTo>
                <a:lnTo>
                  <a:pt x="49530" y="37670"/>
                </a:lnTo>
                <a:lnTo>
                  <a:pt x="51053" y="31574"/>
                </a:lnTo>
                <a:lnTo>
                  <a:pt x="48006" y="22430"/>
                </a:lnTo>
                <a:lnTo>
                  <a:pt x="46482" y="16334"/>
                </a:lnTo>
                <a:lnTo>
                  <a:pt x="43434" y="10238"/>
                </a:lnTo>
                <a:lnTo>
                  <a:pt x="40386" y="4904"/>
                </a:lnTo>
                <a:lnTo>
                  <a:pt x="35749" y="2081"/>
                </a:lnTo>
                <a:lnTo>
                  <a:pt x="24188" y="0"/>
                </a:lnTo>
                <a:lnTo>
                  <a:pt x="11948" y="1080"/>
                </a:lnTo>
                <a:lnTo>
                  <a:pt x="0" y="1856"/>
                </a:lnTo>
                <a:lnTo>
                  <a:pt x="0" y="7952"/>
                </a:lnTo>
                <a:lnTo>
                  <a:pt x="1524" y="11762"/>
                </a:lnTo>
                <a:lnTo>
                  <a:pt x="1524" y="20906"/>
                </a:lnTo>
                <a:lnTo>
                  <a:pt x="11334" y="20289"/>
                </a:lnTo>
                <a:lnTo>
                  <a:pt x="22073" y="22447"/>
                </a:lnTo>
                <a:lnTo>
                  <a:pt x="28118" y="27604"/>
                </a:lnTo>
                <a:lnTo>
                  <a:pt x="30120" y="34897"/>
                </a:lnTo>
                <a:lnTo>
                  <a:pt x="28727" y="43462"/>
                </a:lnTo>
                <a:lnTo>
                  <a:pt x="24588" y="52435"/>
                </a:lnTo>
                <a:lnTo>
                  <a:pt x="18352" y="60952"/>
                </a:lnTo>
                <a:lnTo>
                  <a:pt x="10668" y="68150"/>
                </a:lnTo>
                <a:lnTo>
                  <a:pt x="10668" y="74246"/>
                </a:lnTo>
                <a:lnTo>
                  <a:pt x="7620" y="75770"/>
                </a:lnTo>
                <a:lnTo>
                  <a:pt x="9144" y="78818"/>
                </a:lnTo>
                <a:lnTo>
                  <a:pt x="10668" y="83390"/>
                </a:lnTo>
                <a:lnTo>
                  <a:pt x="13715" y="91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4814316" y="3635003"/>
            <a:ext cx="113728" cy="48504"/>
          </a:xfrm>
          <a:custGeom>
            <a:avLst/>
            <a:gdLst/>
            <a:ahLst/>
            <a:cxnLst/>
            <a:rect l="l" t="t" r="r" b="b"/>
            <a:pathLst>
              <a:path w="113728" h="48504">
                <a:moveTo>
                  <a:pt x="68641" y="24545"/>
                </a:moveTo>
                <a:lnTo>
                  <a:pt x="82018" y="28966"/>
                </a:lnTo>
                <a:lnTo>
                  <a:pt x="94090" y="34397"/>
                </a:lnTo>
                <a:lnTo>
                  <a:pt x="104280" y="40891"/>
                </a:lnTo>
                <a:lnTo>
                  <a:pt x="112013" y="48504"/>
                </a:lnTo>
                <a:lnTo>
                  <a:pt x="113728" y="47076"/>
                </a:lnTo>
                <a:lnTo>
                  <a:pt x="108748" y="37949"/>
                </a:lnTo>
                <a:lnTo>
                  <a:pt x="101862" y="29360"/>
                </a:lnTo>
                <a:lnTo>
                  <a:pt x="93397" y="21505"/>
                </a:lnTo>
                <a:lnTo>
                  <a:pt x="83678" y="14576"/>
                </a:lnTo>
                <a:lnTo>
                  <a:pt x="73033" y="8768"/>
                </a:lnTo>
                <a:lnTo>
                  <a:pt x="61788" y="4273"/>
                </a:lnTo>
                <a:lnTo>
                  <a:pt x="50270" y="1286"/>
                </a:lnTo>
                <a:lnTo>
                  <a:pt x="38804" y="0"/>
                </a:lnTo>
                <a:lnTo>
                  <a:pt x="27718" y="608"/>
                </a:lnTo>
                <a:lnTo>
                  <a:pt x="17337" y="3305"/>
                </a:lnTo>
                <a:lnTo>
                  <a:pt x="7989" y="8284"/>
                </a:lnTo>
                <a:lnTo>
                  <a:pt x="0" y="15738"/>
                </a:lnTo>
                <a:lnTo>
                  <a:pt x="2350" y="15681"/>
                </a:lnTo>
                <a:lnTo>
                  <a:pt x="13609" y="15869"/>
                </a:lnTo>
                <a:lnTo>
                  <a:pt x="26443" y="16795"/>
                </a:lnTo>
                <a:lnTo>
                  <a:pt x="40278" y="18514"/>
                </a:lnTo>
                <a:lnTo>
                  <a:pt x="54536" y="21079"/>
                </a:lnTo>
                <a:lnTo>
                  <a:pt x="68641" y="24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4830318" y="3793998"/>
            <a:ext cx="16764" cy="19812"/>
          </a:xfrm>
          <a:custGeom>
            <a:avLst/>
            <a:gdLst/>
            <a:ahLst/>
            <a:cxnLst/>
            <a:rect l="l" t="t" r="r" b="b"/>
            <a:pathLst>
              <a:path w="16764" h="19812">
                <a:moveTo>
                  <a:pt x="7620" y="0"/>
                </a:moveTo>
                <a:lnTo>
                  <a:pt x="1524" y="1524"/>
                </a:lnTo>
                <a:lnTo>
                  <a:pt x="0" y="9143"/>
                </a:lnTo>
                <a:lnTo>
                  <a:pt x="1524" y="15239"/>
                </a:lnTo>
                <a:lnTo>
                  <a:pt x="7620" y="19812"/>
                </a:lnTo>
                <a:lnTo>
                  <a:pt x="13716" y="15239"/>
                </a:lnTo>
                <a:lnTo>
                  <a:pt x="16764" y="9143"/>
                </a:lnTo>
                <a:lnTo>
                  <a:pt x="13716" y="1524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4926330" y="3782567"/>
            <a:ext cx="19050" cy="17526"/>
          </a:xfrm>
          <a:custGeom>
            <a:avLst/>
            <a:gdLst/>
            <a:ahLst/>
            <a:cxnLst/>
            <a:rect l="l" t="t" r="r" b="b"/>
            <a:pathLst>
              <a:path w="19050" h="17526">
                <a:moveTo>
                  <a:pt x="11430" y="0"/>
                </a:moveTo>
                <a:lnTo>
                  <a:pt x="2286" y="3048"/>
                </a:lnTo>
                <a:lnTo>
                  <a:pt x="0" y="9144"/>
                </a:lnTo>
                <a:lnTo>
                  <a:pt x="2286" y="12954"/>
                </a:lnTo>
                <a:lnTo>
                  <a:pt x="11430" y="17526"/>
                </a:lnTo>
                <a:lnTo>
                  <a:pt x="16002" y="12954"/>
                </a:lnTo>
                <a:lnTo>
                  <a:pt x="19050" y="9144"/>
                </a:lnTo>
                <a:lnTo>
                  <a:pt x="16002" y="3048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4822698" y="3782567"/>
            <a:ext cx="41148" cy="48006"/>
          </a:xfrm>
          <a:custGeom>
            <a:avLst/>
            <a:gdLst/>
            <a:ahLst/>
            <a:cxnLst/>
            <a:rect l="l" t="t" r="r" b="b"/>
            <a:pathLst>
              <a:path w="41148" h="48006">
                <a:moveTo>
                  <a:pt x="30479" y="44958"/>
                </a:moveTo>
                <a:lnTo>
                  <a:pt x="41148" y="25146"/>
                </a:lnTo>
                <a:lnTo>
                  <a:pt x="41148" y="6096"/>
                </a:lnTo>
                <a:lnTo>
                  <a:pt x="30479" y="0"/>
                </a:lnTo>
                <a:lnTo>
                  <a:pt x="30479" y="31242"/>
                </a:lnTo>
                <a:lnTo>
                  <a:pt x="0" y="35814"/>
                </a:lnTo>
                <a:lnTo>
                  <a:pt x="13715" y="48006"/>
                </a:lnTo>
                <a:lnTo>
                  <a:pt x="30479" y="449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4921758" y="3773424"/>
            <a:ext cx="38862" cy="44958"/>
          </a:xfrm>
          <a:custGeom>
            <a:avLst/>
            <a:gdLst/>
            <a:ahLst/>
            <a:cxnLst/>
            <a:rect l="l" t="t" r="r" b="b"/>
            <a:pathLst>
              <a:path w="38862" h="44958">
                <a:moveTo>
                  <a:pt x="26669" y="0"/>
                </a:moveTo>
                <a:lnTo>
                  <a:pt x="16001" y="1524"/>
                </a:lnTo>
                <a:lnTo>
                  <a:pt x="26669" y="20574"/>
                </a:lnTo>
                <a:lnTo>
                  <a:pt x="16001" y="31241"/>
                </a:lnTo>
                <a:lnTo>
                  <a:pt x="0" y="22098"/>
                </a:lnTo>
                <a:lnTo>
                  <a:pt x="0" y="35813"/>
                </a:lnTo>
                <a:lnTo>
                  <a:pt x="26669" y="44958"/>
                </a:lnTo>
                <a:lnTo>
                  <a:pt x="38862" y="26670"/>
                </a:lnTo>
                <a:lnTo>
                  <a:pt x="38862" y="9143"/>
                </a:lnTo>
                <a:lnTo>
                  <a:pt x="2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4874514" y="4050791"/>
            <a:ext cx="104394" cy="49530"/>
          </a:xfrm>
          <a:custGeom>
            <a:avLst/>
            <a:gdLst/>
            <a:ahLst/>
            <a:cxnLst/>
            <a:rect l="l" t="t" r="r" b="b"/>
            <a:pathLst>
              <a:path w="104394" h="49530">
                <a:moveTo>
                  <a:pt x="67818" y="23622"/>
                </a:moveTo>
                <a:lnTo>
                  <a:pt x="86106" y="5334"/>
                </a:lnTo>
                <a:lnTo>
                  <a:pt x="63246" y="8382"/>
                </a:lnTo>
                <a:lnTo>
                  <a:pt x="38100" y="5334"/>
                </a:lnTo>
                <a:lnTo>
                  <a:pt x="0" y="0"/>
                </a:lnTo>
                <a:lnTo>
                  <a:pt x="73913" y="49530"/>
                </a:lnTo>
                <a:lnTo>
                  <a:pt x="104394" y="32766"/>
                </a:lnTo>
                <a:lnTo>
                  <a:pt x="67818" y="23622"/>
                </a:lnTo>
                <a:close/>
              </a:path>
            </a:pathLst>
          </a:custGeom>
          <a:solidFill>
            <a:srgbClr val="FFE7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4840986" y="4174998"/>
            <a:ext cx="85343" cy="557022"/>
          </a:xfrm>
          <a:custGeom>
            <a:avLst/>
            <a:gdLst/>
            <a:ahLst/>
            <a:cxnLst/>
            <a:rect l="l" t="t" r="r" b="b"/>
            <a:pathLst>
              <a:path w="85343" h="557022">
                <a:moveTo>
                  <a:pt x="63027" y="198881"/>
                </a:moveTo>
                <a:lnTo>
                  <a:pt x="53339" y="124205"/>
                </a:lnTo>
                <a:lnTo>
                  <a:pt x="57912" y="76962"/>
                </a:lnTo>
                <a:lnTo>
                  <a:pt x="50291" y="49529"/>
                </a:lnTo>
                <a:lnTo>
                  <a:pt x="0" y="0"/>
                </a:lnTo>
                <a:lnTo>
                  <a:pt x="29501" y="198881"/>
                </a:lnTo>
                <a:lnTo>
                  <a:pt x="63027" y="1988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4995672" y="4224528"/>
            <a:ext cx="70865" cy="544068"/>
          </a:xfrm>
          <a:custGeom>
            <a:avLst/>
            <a:gdLst/>
            <a:ahLst/>
            <a:cxnLst/>
            <a:rect l="l" t="t" r="r" b="b"/>
            <a:pathLst>
              <a:path w="70865" h="544068">
                <a:moveTo>
                  <a:pt x="35547" y="149351"/>
                </a:moveTo>
                <a:lnTo>
                  <a:pt x="27431" y="56387"/>
                </a:lnTo>
                <a:lnTo>
                  <a:pt x="30479" y="0"/>
                </a:lnTo>
                <a:lnTo>
                  <a:pt x="0" y="25908"/>
                </a:lnTo>
                <a:lnTo>
                  <a:pt x="10209" y="149351"/>
                </a:lnTo>
                <a:lnTo>
                  <a:pt x="35547" y="149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4854702" y="4103370"/>
            <a:ext cx="71627" cy="68579"/>
          </a:xfrm>
          <a:custGeom>
            <a:avLst/>
            <a:gdLst/>
            <a:ahLst/>
            <a:cxnLst/>
            <a:rect l="l" t="t" r="r" b="b"/>
            <a:pathLst>
              <a:path w="71627" h="68579">
                <a:moveTo>
                  <a:pt x="0" y="6095"/>
                </a:moveTo>
                <a:lnTo>
                  <a:pt x="60960" y="68579"/>
                </a:lnTo>
                <a:lnTo>
                  <a:pt x="71627" y="41147"/>
                </a:lnTo>
                <a:lnTo>
                  <a:pt x="13715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4992624" y="4106417"/>
            <a:ext cx="49529" cy="60960"/>
          </a:xfrm>
          <a:custGeom>
            <a:avLst/>
            <a:gdLst/>
            <a:ahLst/>
            <a:cxnLst/>
            <a:rect l="l" t="t" r="r" b="b"/>
            <a:pathLst>
              <a:path w="49529" h="60960">
                <a:moveTo>
                  <a:pt x="47243" y="38100"/>
                </a:moveTo>
                <a:lnTo>
                  <a:pt x="49529" y="0"/>
                </a:lnTo>
                <a:lnTo>
                  <a:pt x="25908" y="33528"/>
                </a:lnTo>
                <a:lnTo>
                  <a:pt x="0" y="35052"/>
                </a:lnTo>
                <a:lnTo>
                  <a:pt x="16763" y="60960"/>
                </a:lnTo>
                <a:lnTo>
                  <a:pt x="47243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4712208" y="4141470"/>
            <a:ext cx="107441" cy="461771"/>
          </a:xfrm>
          <a:custGeom>
            <a:avLst/>
            <a:gdLst/>
            <a:ahLst/>
            <a:cxnLst/>
            <a:rect l="l" t="t" r="r" b="b"/>
            <a:pathLst>
              <a:path w="107441" h="461771">
                <a:moveTo>
                  <a:pt x="89464" y="232409"/>
                </a:moveTo>
                <a:lnTo>
                  <a:pt x="85343" y="179831"/>
                </a:lnTo>
                <a:lnTo>
                  <a:pt x="68579" y="0"/>
                </a:lnTo>
                <a:lnTo>
                  <a:pt x="0" y="95250"/>
                </a:lnTo>
                <a:lnTo>
                  <a:pt x="80771" y="153162"/>
                </a:lnTo>
                <a:lnTo>
                  <a:pt x="29236" y="232409"/>
                </a:lnTo>
                <a:lnTo>
                  <a:pt x="89464" y="232409"/>
                </a:lnTo>
                <a:close/>
              </a:path>
            </a:pathLst>
          </a:custGeom>
          <a:solidFill>
            <a:srgbClr val="CCDA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5196840" y="4223004"/>
            <a:ext cx="316230" cy="484632"/>
          </a:xfrm>
          <a:custGeom>
            <a:avLst/>
            <a:gdLst/>
            <a:ahLst/>
            <a:cxnLst/>
            <a:rect l="l" t="t" r="r" b="b"/>
            <a:pathLst>
              <a:path w="316230" h="484632">
                <a:moveTo>
                  <a:pt x="119776" y="150875"/>
                </a:moveTo>
                <a:lnTo>
                  <a:pt x="98298" y="142494"/>
                </a:lnTo>
                <a:lnTo>
                  <a:pt x="171450" y="112013"/>
                </a:lnTo>
                <a:lnTo>
                  <a:pt x="76962" y="68580"/>
                </a:lnTo>
                <a:lnTo>
                  <a:pt x="112013" y="35051"/>
                </a:lnTo>
                <a:lnTo>
                  <a:pt x="38100" y="0"/>
                </a:lnTo>
                <a:lnTo>
                  <a:pt x="67056" y="73151"/>
                </a:lnTo>
                <a:lnTo>
                  <a:pt x="16763" y="133350"/>
                </a:lnTo>
                <a:lnTo>
                  <a:pt x="37503" y="150875"/>
                </a:lnTo>
                <a:lnTo>
                  <a:pt x="119776" y="150875"/>
                </a:lnTo>
                <a:close/>
              </a:path>
            </a:pathLst>
          </a:custGeom>
          <a:solidFill>
            <a:srgbClr val="CCDA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4290060" y="4280916"/>
            <a:ext cx="352805" cy="368046"/>
          </a:xfrm>
          <a:custGeom>
            <a:avLst/>
            <a:gdLst/>
            <a:ahLst/>
            <a:cxnLst/>
            <a:rect l="l" t="t" r="r" b="b"/>
            <a:pathLst>
              <a:path w="352805" h="368046">
                <a:moveTo>
                  <a:pt x="323192" y="92963"/>
                </a:moveTo>
                <a:lnTo>
                  <a:pt x="348234" y="18287"/>
                </a:lnTo>
                <a:lnTo>
                  <a:pt x="317753" y="0"/>
                </a:lnTo>
                <a:lnTo>
                  <a:pt x="251460" y="18287"/>
                </a:lnTo>
                <a:lnTo>
                  <a:pt x="292607" y="40386"/>
                </a:lnTo>
                <a:lnTo>
                  <a:pt x="186880" y="92963"/>
                </a:lnTo>
                <a:lnTo>
                  <a:pt x="323192" y="92963"/>
                </a:lnTo>
                <a:close/>
              </a:path>
            </a:pathLst>
          </a:custGeom>
          <a:solidFill>
            <a:srgbClr val="CCDA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4888230" y="3918966"/>
            <a:ext cx="24384" cy="9906"/>
          </a:xfrm>
          <a:custGeom>
            <a:avLst/>
            <a:gdLst/>
            <a:ahLst/>
            <a:cxnLst/>
            <a:rect l="l" t="t" r="r" b="b"/>
            <a:pathLst>
              <a:path w="24384" h="9906">
                <a:moveTo>
                  <a:pt x="24384" y="0"/>
                </a:moveTo>
                <a:lnTo>
                  <a:pt x="0" y="9906"/>
                </a:lnTo>
                <a:lnTo>
                  <a:pt x="10668" y="9906"/>
                </a:lnTo>
                <a:lnTo>
                  <a:pt x="19812" y="8382"/>
                </a:lnTo>
                <a:lnTo>
                  <a:pt x="24384" y="0"/>
                </a:lnTo>
                <a:close/>
              </a:path>
            </a:pathLst>
          </a:custGeom>
          <a:solidFill>
            <a:srgbClr val="F9C6C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6095999" y="437387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4419599" y="437387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2667000" y="437388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457200" y="4373880"/>
            <a:ext cx="1981200" cy="589788"/>
          </a:xfrm>
          <a:custGeom>
            <a:avLst/>
            <a:gdLst/>
            <a:ahLst/>
            <a:cxnLst/>
            <a:rect l="l" t="t" r="r" b="b"/>
            <a:pathLst>
              <a:path w="1981200" h="589788">
                <a:moveTo>
                  <a:pt x="1981200" y="0"/>
                </a:moveTo>
                <a:lnTo>
                  <a:pt x="0" y="0"/>
                </a:lnTo>
                <a:lnTo>
                  <a:pt x="0" y="589788"/>
                </a:lnTo>
                <a:lnTo>
                  <a:pt x="1981200" y="589788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8763000" y="4373879"/>
            <a:ext cx="838200" cy="97917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4038600" y="437388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457200" y="455676"/>
            <a:ext cx="1981200" cy="68610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2590800" y="455676"/>
            <a:ext cx="1677924" cy="686104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2438400" y="4373880"/>
            <a:ext cx="228600" cy="589788"/>
          </a:xfrm>
          <a:custGeom>
            <a:avLst/>
            <a:gdLst/>
            <a:ahLst/>
            <a:cxnLst/>
            <a:rect l="l" t="t" r="r" b="b"/>
            <a:pathLst>
              <a:path w="228600" h="589788">
                <a:moveTo>
                  <a:pt x="0" y="0"/>
                </a:moveTo>
                <a:lnTo>
                  <a:pt x="0" y="589788"/>
                </a:lnTo>
                <a:lnTo>
                  <a:pt x="228600" y="589788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5695950" y="437387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7848600" y="4373879"/>
            <a:ext cx="228600" cy="9791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6553200" y="4373879"/>
            <a:ext cx="2286000" cy="979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4213860" y="455676"/>
            <a:ext cx="740664" cy="686104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5943600" y="5151882"/>
            <a:ext cx="225552" cy="1350264"/>
          </a:xfrm>
          <a:custGeom>
            <a:avLst/>
            <a:gdLst/>
            <a:ahLst/>
            <a:cxnLst/>
            <a:rect l="l" t="t" r="r" b="b"/>
            <a:pathLst>
              <a:path w="225552" h="1350264">
                <a:moveTo>
                  <a:pt x="152966" y="201167"/>
                </a:moveTo>
                <a:lnTo>
                  <a:pt x="140208" y="0"/>
                </a:lnTo>
                <a:lnTo>
                  <a:pt x="0" y="6095"/>
                </a:lnTo>
                <a:lnTo>
                  <a:pt x="17914" y="201167"/>
                </a:lnTo>
                <a:lnTo>
                  <a:pt x="152966" y="201167"/>
                </a:lnTo>
                <a:close/>
              </a:path>
            </a:pathLst>
          </a:custGeom>
          <a:solidFill>
            <a:srgbClr val="8E817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3701034" y="5061204"/>
            <a:ext cx="165354" cy="1433322"/>
          </a:xfrm>
          <a:custGeom>
            <a:avLst/>
            <a:gdLst/>
            <a:ahLst/>
            <a:cxnLst/>
            <a:rect l="l" t="t" r="r" b="b"/>
            <a:pathLst>
              <a:path w="165354" h="1433322">
                <a:moveTo>
                  <a:pt x="141615" y="291846"/>
                </a:moveTo>
                <a:lnTo>
                  <a:pt x="134874" y="113537"/>
                </a:lnTo>
                <a:lnTo>
                  <a:pt x="38100" y="0"/>
                </a:lnTo>
                <a:lnTo>
                  <a:pt x="21336" y="3048"/>
                </a:lnTo>
                <a:lnTo>
                  <a:pt x="4933" y="291846"/>
                </a:lnTo>
                <a:lnTo>
                  <a:pt x="141615" y="291846"/>
                </a:lnTo>
                <a:close/>
              </a:path>
            </a:pathLst>
          </a:custGeom>
          <a:solidFill>
            <a:srgbClr val="8E817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3819144" y="5097018"/>
            <a:ext cx="2264664" cy="1413510"/>
          </a:xfrm>
          <a:custGeom>
            <a:avLst/>
            <a:gdLst/>
            <a:ahLst/>
            <a:cxnLst/>
            <a:rect l="l" t="t" r="r" b="b"/>
            <a:pathLst>
              <a:path w="2264664" h="1413510">
                <a:moveTo>
                  <a:pt x="2148390" y="256031"/>
                </a:moveTo>
                <a:lnTo>
                  <a:pt x="2119883" y="67055"/>
                </a:lnTo>
                <a:lnTo>
                  <a:pt x="1555241" y="30480"/>
                </a:lnTo>
                <a:lnTo>
                  <a:pt x="1014221" y="9144"/>
                </a:lnTo>
                <a:lnTo>
                  <a:pt x="446531" y="0"/>
                </a:lnTo>
                <a:lnTo>
                  <a:pt x="0" y="19812"/>
                </a:lnTo>
                <a:lnTo>
                  <a:pt x="8913" y="256032"/>
                </a:lnTo>
                <a:lnTo>
                  <a:pt x="2148390" y="256031"/>
                </a:lnTo>
                <a:close/>
              </a:path>
            </a:pathLst>
          </a:custGeom>
          <a:solidFill>
            <a:srgbClr val="BDB4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5458968" y="5315712"/>
            <a:ext cx="431292" cy="1007363"/>
          </a:xfrm>
          <a:custGeom>
            <a:avLst/>
            <a:gdLst/>
            <a:ahLst/>
            <a:cxnLst/>
            <a:rect l="l" t="t" r="r" b="b"/>
            <a:pathLst>
              <a:path w="431292" h="1007363">
                <a:moveTo>
                  <a:pt x="324363" y="37337"/>
                </a:moveTo>
                <a:lnTo>
                  <a:pt x="316230" y="0"/>
                </a:lnTo>
                <a:lnTo>
                  <a:pt x="115062" y="10667"/>
                </a:lnTo>
                <a:lnTo>
                  <a:pt x="101814" y="37337"/>
                </a:lnTo>
                <a:lnTo>
                  <a:pt x="324363" y="37337"/>
                </a:lnTo>
                <a:close/>
              </a:path>
            </a:pathLst>
          </a:custGeom>
          <a:solidFill>
            <a:srgbClr val="A59B8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3915917" y="5248656"/>
            <a:ext cx="432054" cy="1098804"/>
          </a:xfrm>
          <a:custGeom>
            <a:avLst/>
            <a:gdLst/>
            <a:ahLst/>
            <a:cxnLst/>
            <a:rect l="l" t="t" r="r" b="b"/>
            <a:pathLst>
              <a:path w="432054" h="1098804">
                <a:moveTo>
                  <a:pt x="341925" y="104394"/>
                </a:moveTo>
                <a:lnTo>
                  <a:pt x="327660" y="91440"/>
                </a:lnTo>
                <a:lnTo>
                  <a:pt x="286512" y="0"/>
                </a:lnTo>
                <a:lnTo>
                  <a:pt x="118110" y="4572"/>
                </a:lnTo>
                <a:lnTo>
                  <a:pt x="118110" y="22860"/>
                </a:lnTo>
                <a:lnTo>
                  <a:pt x="79179" y="104394"/>
                </a:lnTo>
                <a:lnTo>
                  <a:pt x="341925" y="104394"/>
                </a:lnTo>
                <a:close/>
              </a:path>
            </a:pathLst>
          </a:custGeom>
          <a:solidFill>
            <a:srgbClr val="A59B8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4567428" y="5164074"/>
            <a:ext cx="673608" cy="165353"/>
          </a:xfrm>
          <a:custGeom>
            <a:avLst/>
            <a:gdLst/>
            <a:ahLst/>
            <a:cxnLst/>
            <a:rect l="l" t="t" r="r" b="b"/>
            <a:pathLst>
              <a:path w="673608" h="165353">
                <a:moveTo>
                  <a:pt x="0" y="7620"/>
                </a:moveTo>
                <a:lnTo>
                  <a:pt x="9144" y="165353"/>
                </a:lnTo>
                <a:lnTo>
                  <a:pt x="673608" y="154686"/>
                </a:lnTo>
                <a:lnTo>
                  <a:pt x="662939" y="27431"/>
                </a:lnTo>
                <a:lnTo>
                  <a:pt x="44196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A59B8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3734562" y="4926330"/>
            <a:ext cx="2313432" cy="242315"/>
          </a:xfrm>
          <a:custGeom>
            <a:avLst/>
            <a:gdLst/>
            <a:ahLst/>
            <a:cxnLst/>
            <a:rect l="l" t="t" r="r" b="b"/>
            <a:pathLst>
              <a:path w="2313432" h="242315">
                <a:moveTo>
                  <a:pt x="0" y="43434"/>
                </a:moveTo>
                <a:lnTo>
                  <a:pt x="73913" y="185928"/>
                </a:lnTo>
                <a:lnTo>
                  <a:pt x="876300" y="159258"/>
                </a:lnTo>
                <a:lnTo>
                  <a:pt x="1445514" y="193548"/>
                </a:lnTo>
                <a:lnTo>
                  <a:pt x="2178558" y="242315"/>
                </a:lnTo>
                <a:lnTo>
                  <a:pt x="2313432" y="113537"/>
                </a:lnTo>
                <a:lnTo>
                  <a:pt x="2005584" y="38862"/>
                </a:lnTo>
                <a:lnTo>
                  <a:pt x="1674114" y="10668"/>
                </a:lnTo>
                <a:lnTo>
                  <a:pt x="842010" y="0"/>
                </a:lnTo>
                <a:lnTo>
                  <a:pt x="495300" y="10668"/>
                </a:lnTo>
                <a:lnTo>
                  <a:pt x="0" y="43434"/>
                </a:lnTo>
                <a:close/>
              </a:path>
            </a:pathLst>
          </a:custGeom>
          <a:solidFill>
            <a:srgbClr val="A59B8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5654040" y="4962144"/>
            <a:ext cx="174498" cy="134873"/>
          </a:xfrm>
          <a:custGeom>
            <a:avLst/>
            <a:gdLst/>
            <a:ahLst/>
            <a:cxnLst/>
            <a:rect l="l" t="t" r="r" b="b"/>
            <a:pathLst>
              <a:path w="174498" h="134873">
                <a:moveTo>
                  <a:pt x="30480" y="0"/>
                </a:moveTo>
                <a:lnTo>
                  <a:pt x="0" y="105155"/>
                </a:lnTo>
                <a:lnTo>
                  <a:pt x="64770" y="134873"/>
                </a:lnTo>
                <a:lnTo>
                  <a:pt x="131825" y="134873"/>
                </a:lnTo>
                <a:lnTo>
                  <a:pt x="157734" y="102107"/>
                </a:lnTo>
                <a:lnTo>
                  <a:pt x="174498" y="30479"/>
                </a:lnTo>
                <a:lnTo>
                  <a:pt x="30480" y="0"/>
                </a:lnTo>
                <a:close/>
              </a:path>
            </a:pathLst>
          </a:custGeom>
          <a:solidFill>
            <a:srgbClr val="9BB8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4594098" y="4886706"/>
            <a:ext cx="649986" cy="210312"/>
          </a:xfrm>
          <a:custGeom>
            <a:avLst/>
            <a:gdLst/>
            <a:ahLst/>
            <a:cxnLst/>
            <a:rect l="l" t="t" r="r" b="b"/>
            <a:pathLst>
              <a:path w="649986" h="210312">
                <a:moveTo>
                  <a:pt x="649986" y="62484"/>
                </a:moveTo>
                <a:lnTo>
                  <a:pt x="481584" y="0"/>
                </a:lnTo>
                <a:lnTo>
                  <a:pt x="0" y="25908"/>
                </a:lnTo>
                <a:lnTo>
                  <a:pt x="16763" y="210312"/>
                </a:lnTo>
                <a:lnTo>
                  <a:pt x="560831" y="185166"/>
                </a:lnTo>
                <a:lnTo>
                  <a:pt x="649986" y="62484"/>
                </a:lnTo>
                <a:close/>
              </a:path>
            </a:pathLst>
          </a:custGeom>
          <a:solidFill>
            <a:srgbClr val="FFFF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4665726" y="4768596"/>
            <a:ext cx="627888" cy="231648"/>
          </a:xfrm>
          <a:custGeom>
            <a:avLst/>
            <a:gdLst/>
            <a:ahLst/>
            <a:cxnLst/>
            <a:rect l="l" t="t" r="r" b="b"/>
            <a:pathLst>
              <a:path w="627888" h="231648">
                <a:moveTo>
                  <a:pt x="60198" y="44195"/>
                </a:moveTo>
                <a:lnTo>
                  <a:pt x="0" y="140969"/>
                </a:lnTo>
                <a:lnTo>
                  <a:pt x="134874" y="154686"/>
                </a:lnTo>
                <a:lnTo>
                  <a:pt x="95250" y="231648"/>
                </a:lnTo>
                <a:lnTo>
                  <a:pt x="148589" y="204215"/>
                </a:lnTo>
                <a:lnTo>
                  <a:pt x="161544" y="228600"/>
                </a:lnTo>
                <a:lnTo>
                  <a:pt x="219456" y="201167"/>
                </a:lnTo>
                <a:lnTo>
                  <a:pt x="242315" y="231648"/>
                </a:lnTo>
                <a:lnTo>
                  <a:pt x="329946" y="180593"/>
                </a:lnTo>
                <a:lnTo>
                  <a:pt x="363474" y="168401"/>
                </a:lnTo>
                <a:lnTo>
                  <a:pt x="440436" y="180593"/>
                </a:lnTo>
                <a:lnTo>
                  <a:pt x="429768" y="157733"/>
                </a:lnTo>
                <a:lnTo>
                  <a:pt x="475488" y="160781"/>
                </a:lnTo>
                <a:lnTo>
                  <a:pt x="511301" y="157733"/>
                </a:lnTo>
                <a:lnTo>
                  <a:pt x="589026" y="174498"/>
                </a:lnTo>
                <a:lnTo>
                  <a:pt x="621791" y="168401"/>
                </a:lnTo>
                <a:lnTo>
                  <a:pt x="627888" y="101345"/>
                </a:lnTo>
                <a:lnTo>
                  <a:pt x="553974" y="44195"/>
                </a:lnTo>
                <a:lnTo>
                  <a:pt x="511301" y="6095"/>
                </a:lnTo>
                <a:lnTo>
                  <a:pt x="423672" y="35051"/>
                </a:lnTo>
                <a:lnTo>
                  <a:pt x="343662" y="13715"/>
                </a:lnTo>
                <a:lnTo>
                  <a:pt x="239268" y="10667"/>
                </a:lnTo>
                <a:lnTo>
                  <a:pt x="115062" y="0"/>
                </a:lnTo>
                <a:lnTo>
                  <a:pt x="60198" y="44195"/>
                </a:lnTo>
                <a:close/>
              </a:path>
            </a:pathLst>
          </a:custGeom>
          <a:solidFill>
            <a:srgbClr val="F9C6C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5161788" y="4620006"/>
            <a:ext cx="380238" cy="306324"/>
          </a:xfrm>
          <a:custGeom>
            <a:avLst/>
            <a:gdLst/>
            <a:ahLst/>
            <a:cxnLst/>
            <a:rect l="l" t="t" r="r" b="b"/>
            <a:pathLst>
              <a:path w="380238" h="306324">
                <a:moveTo>
                  <a:pt x="271272" y="0"/>
                </a:moveTo>
                <a:lnTo>
                  <a:pt x="0" y="142494"/>
                </a:lnTo>
                <a:lnTo>
                  <a:pt x="82296" y="192786"/>
                </a:lnTo>
                <a:lnTo>
                  <a:pt x="147065" y="306324"/>
                </a:lnTo>
                <a:lnTo>
                  <a:pt x="351282" y="294132"/>
                </a:lnTo>
                <a:lnTo>
                  <a:pt x="380238" y="245364"/>
                </a:lnTo>
                <a:lnTo>
                  <a:pt x="368046" y="154686"/>
                </a:lnTo>
                <a:lnTo>
                  <a:pt x="330708" y="77724"/>
                </a:lnTo>
                <a:lnTo>
                  <a:pt x="271272" y="0"/>
                </a:lnTo>
                <a:close/>
              </a:path>
            </a:pathLst>
          </a:custGeom>
          <a:solidFill>
            <a:srgbClr val="FFFF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4351020" y="4644390"/>
            <a:ext cx="428243" cy="292608"/>
          </a:xfrm>
          <a:custGeom>
            <a:avLst/>
            <a:gdLst/>
            <a:ahLst/>
            <a:cxnLst/>
            <a:rect l="l" t="t" r="r" b="b"/>
            <a:pathLst>
              <a:path w="428243" h="292608">
                <a:moveTo>
                  <a:pt x="428243" y="99822"/>
                </a:moveTo>
                <a:lnTo>
                  <a:pt x="201167" y="12192"/>
                </a:lnTo>
                <a:lnTo>
                  <a:pt x="61721" y="0"/>
                </a:lnTo>
                <a:lnTo>
                  <a:pt x="6095" y="104394"/>
                </a:lnTo>
                <a:lnTo>
                  <a:pt x="0" y="242315"/>
                </a:lnTo>
                <a:lnTo>
                  <a:pt x="89153" y="292608"/>
                </a:lnTo>
                <a:lnTo>
                  <a:pt x="297941" y="275844"/>
                </a:lnTo>
                <a:lnTo>
                  <a:pt x="355091" y="210312"/>
                </a:lnTo>
                <a:lnTo>
                  <a:pt x="428243" y="99822"/>
                </a:lnTo>
                <a:close/>
              </a:path>
            </a:pathLst>
          </a:custGeom>
          <a:solidFill>
            <a:srgbClr val="FFFF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5066538" y="4083558"/>
            <a:ext cx="646938" cy="816863"/>
          </a:xfrm>
          <a:custGeom>
            <a:avLst/>
            <a:gdLst/>
            <a:ahLst/>
            <a:cxnLst/>
            <a:rect l="l" t="t" r="r" b="b"/>
            <a:pathLst>
              <a:path w="646938" h="816863">
                <a:moveTo>
                  <a:pt x="557022" y="771143"/>
                </a:moveTo>
                <a:lnTo>
                  <a:pt x="634746" y="685038"/>
                </a:lnTo>
                <a:lnTo>
                  <a:pt x="646938" y="550163"/>
                </a:lnTo>
                <a:lnTo>
                  <a:pt x="457200" y="315467"/>
                </a:lnTo>
                <a:lnTo>
                  <a:pt x="431254" y="290321"/>
                </a:lnTo>
                <a:lnTo>
                  <a:pt x="28906" y="290321"/>
                </a:lnTo>
                <a:lnTo>
                  <a:pt x="90677" y="678941"/>
                </a:lnTo>
                <a:lnTo>
                  <a:pt x="177546" y="609600"/>
                </a:lnTo>
                <a:lnTo>
                  <a:pt x="355853" y="554736"/>
                </a:lnTo>
                <a:lnTo>
                  <a:pt x="435863" y="617981"/>
                </a:lnTo>
                <a:lnTo>
                  <a:pt x="492251" y="816863"/>
                </a:lnTo>
                <a:lnTo>
                  <a:pt x="557022" y="771143"/>
                </a:lnTo>
                <a:close/>
              </a:path>
            </a:pathLst>
          </a:custGeom>
          <a:solidFill>
            <a:srgbClr val="9BB8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4044696" y="4063746"/>
            <a:ext cx="813053" cy="885443"/>
          </a:xfrm>
          <a:custGeom>
            <a:avLst/>
            <a:gdLst/>
            <a:ahLst/>
            <a:cxnLst/>
            <a:rect l="l" t="t" r="r" b="b"/>
            <a:pathLst>
              <a:path w="813053" h="885443">
                <a:moveTo>
                  <a:pt x="303275" y="783336"/>
                </a:moveTo>
                <a:lnTo>
                  <a:pt x="315467" y="666750"/>
                </a:lnTo>
                <a:lnTo>
                  <a:pt x="355853" y="585215"/>
                </a:lnTo>
                <a:lnTo>
                  <a:pt x="507491" y="592836"/>
                </a:lnTo>
                <a:lnTo>
                  <a:pt x="774953" y="685038"/>
                </a:lnTo>
                <a:lnTo>
                  <a:pt x="813053" y="674369"/>
                </a:lnTo>
                <a:lnTo>
                  <a:pt x="805433" y="412241"/>
                </a:lnTo>
                <a:lnTo>
                  <a:pt x="793615" y="310133"/>
                </a:lnTo>
                <a:lnTo>
                  <a:pt x="253661" y="310133"/>
                </a:lnTo>
                <a:lnTo>
                  <a:pt x="227075" y="332231"/>
                </a:lnTo>
                <a:lnTo>
                  <a:pt x="88391" y="512063"/>
                </a:lnTo>
                <a:lnTo>
                  <a:pt x="0" y="637793"/>
                </a:lnTo>
                <a:lnTo>
                  <a:pt x="64007" y="790955"/>
                </a:lnTo>
                <a:lnTo>
                  <a:pt x="113537" y="856488"/>
                </a:lnTo>
                <a:lnTo>
                  <a:pt x="345186" y="885443"/>
                </a:lnTo>
                <a:lnTo>
                  <a:pt x="303275" y="783336"/>
                </a:lnTo>
                <a:close/>
              </a:path>
            </a:pathLst>
          </a:custGeom>
          <a:solidFill>
            <a:srgbClr val="9BB8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4797552" y="4059174"/>
            <a:ext cx="368808" cy="753617"/>
          </a:xfrm>
          <a:custGeom>
            <a:avLst/>
            <a:gdLst/>
            <a:ahLst/>
            <a:cxnLst/>
            <a:rect l="l" t="t" r="r" b="b"/>
            <a:pathLst>
              <a:path w="368808" h="753617">
                <a:moveTo>
                  <a:pt x="368808" y="695705"/>
                </a:moveTo>
                <a:lnTo>
                  <a:pt x="309817" y="314705"/>
                </a:lnTo>
                <a:lnTo>
                  <a:pt x="36669" y="314705"/>
                </a:lnTo>
                <a:lnTo>
                  <a:pt x="60198" y="516636"/>
                </a:lnTo>
                <a:lnTo>
                  <a:pt x="43434" y="726186"/>
                </a:lnTo>
                <a:lnTo>
                  <a:pt x="187451" y="709422"/>
                </a:lnTo>
                <a:lnTo>
                  <a:pt x="297942" y="753617"/>
                </a:lnTo>
                <a:lnTo>
                  <a:pt x="368808" y="695705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4093062" y="5237988"/>
            <a:ext cx="277007" cy="1132332"/>
          </a:xfrm>
          <a:custGeom>
            <a:avLst/>
            <a:gdLst/>
            <a:ahLst/>
            <a:cxnLst/>
            <a:rect l="l" t="t" r="r" b="b"/>
            <a:pathLst>
              <a:path w="277007" h="1132332">
                <a:moveTo>
                  <a:pt x="179381" y="115061"/>
                </a:moveTo>
                <a:lnTo>
                  <a:pt x="171808" y="105610"/>
                </a:lnTo>
                <a:lnTo>
                  <a:pt x="164993" y="94673"/>
                </a:lnTo>
                <a:lnTo>
                  <a:pt x="159330" y="82864"/>
                </a:lnTo>
                <a:lnTo>
                  <a:pt x="154809" y="70297"/>
                </a:lnTo>
                <a:lnTo>
                  <a:pt x="151420" y="57083"/>
                </a:lnTo>
                <a:lnTo>
                  <a:pt x="149153" y="43335"/>
                </a:lnTo>
                <a:lnTo>
                  <a:pt x="147999" y="29163"/>
                </a:lnTo>
                <a:lnTo>
                  <a:pt x="147949" y="14681"/>
                </a:lnTo>
                <a:lnTo>
                  <a:pt x="148991" y="0"/>
                </a:lnTo>
                <a:lnTo>
                  <a:pt x="15641" y="1524"/>
                </a:lnTo>
                <a:lnTo>
                  <a:pt x="17165" y="9144"/>
                </a:lnTo>
                <a:lnTo>
                  <a:pt x="18689" y="18287"/>
                </a:lnTo>
                <a:lnTo>
                  <a:pt x="18689" y="25908"/>
                </a:lnTo>
                <a:lnTo>
                  <a:pt x="21737" y="33527"/>
                </a:lnTo>
                <a:lnTo>
                  <a:pt x="103271" y="36575"/>
                </a:lnTo>
                <a:lnTo>
                  <a:pt x="107370" y="48970"/>
                </a:lnTo>
                <a:lnTo>
                  <a:pt x="111850" y="61425"/>
                </a:lnTo>
                <a:lnTo>
                  <a:pt x="116679" y="73932"/>
                </a:lnTo>
                <a:lnTo>
                  <a:pt x="121827" y="86477"/>
                </a:lnTo>
                <a:lnTo>
                  <a:pt x="127264" y="99051"/>
                </a:lnTo>
                <a:lnTo>
                  <a:pt x="132960" y="111642"/>
                </a:lnTo>
                <a:lnTo>
                  <a:pt x="134568" y="115061"/>
                </a:lnTo>
                <a:lnTo>
                  <a:pt x="179381" y="115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3898990" y="5239512"/>
            <a:ext cx="234097" cy="1127760"/>
          </a:xfrm>
          <a:custGeom>
            <a:avLst/>
            <a:gdLst/>
            <a:ahLst/>
            <a:cxnLst/>
            <a:rect l="l" t="t" r="r" b="b"/>
            <a:pathLst>
              <a:path w="234097" h="1127760">
                <a:moveTo>
                  <a:pt x="133539" y="113537"/>
                </a:moveTo>
                <a:lnTo>
                  <a:pt x="130465" y="100584"/>
                </a:lnTo>
                <a:lnTo>
                  <a:pt x="151801" y="35051"/>
                </a:lnTo>
                <a:lnTo>
                  <a:pt x="232573" y="32003"/>
                </a:lnTo>
                <a:lnTo>
                  <a:pt x="234097" y="0"/>
                </a:lnTo>
                <a:lnTo>
                  <a:pt x="117511" y="4572"/>
                </a:lnTo>
                <a:lnTo>
                  <a:pt x="116463" y="9799"/>
                </a:lnTo>
                <a:lnTo>
                  <a:pt x="113329" y="23499"/>
                </a:lnTo>
                <a:lnTo>
                  <a:pt x="109842" y="35100"/>
                </a:lnTo>
                <a:lnTo>
                  <a:pt x="105584" y="45464"/>
                </a:lnTo>
                <a:lnTo>
                  <a:pt x="100135" y="55449"/>
                </a:lnTo>
                <a:lnTo>
                  <a:pt x="93075" y="65915"/>
                </a:lnTo>
                <a:lnTo>
                  <a:pt x="83983" y="77724"/>
                </a:lnTo>
                <a:lnTo>
                  <a:pt x="76141" y="84555"/>
                </a:lnTo>
                <a:lnTo>
                  <a:pt x="65826" y="92177"/>
                </a:lnTo>
                <a:lnTo>
                  <a:pt x="55057" y="98869"/>
                </a:lnTo>
                <a:lnTo>
                  <a:pt x="43891" y="104798"/>
                </a:lnTo>
                <a:lnTo>
                  <a:pt x="32380" y="110125"/>
                </a:lnTo>
                <a:lnTo>
                  <a:pt x="24146" y="113537"/>
                </a:lnTo>
                <a:lnTo>
                  <a:pt x="133539" y="1135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5439156" y="5305044"/>
            <a:ext cx="288798" cy="1033211"/>
          </a:xfrm>
          <a:custGeom>
            <a:avLst/>
            <a:gdLst/>
            <a:ahLst/>
            <a:cxnLst/>
            <a:rect l="l" t="t" r="r" b="b"/>
            <a:pathLst>
              <a:path w="288798" h="1033211">
                <a:moveTo>
                  <a:pt x="177546" y="48005"/>
                </a:moveTo>
                <a:lnTo>
                  <a:pt x="176784" y="44957"/>
                </a:lnTo>
                <a:lnTo>
                  <a:pt x="176784" y="43433"/>
                </a:lnTo>
                <a:lnTo>
                  <a:pt x="242316" y="35051"/>
                </a:lnTo>
                <a:lnTo>
                  <a:pt x="239268" y="16763"/>
                </a:lnTo>
                <a:lnTo>
                  <a:pt x="236220" y="7619"/>
                </a:lnTo>
                <a:lnTo>
                  <a:pt x="236220" y="0"/>
                </a:lnTo>
                <a:lnTo>
                  <a:pt x="121158" y="4571"/>
                </a:lnTo>
                <a:lnTo>
                  <a:pt x="118691" y="13537"/>
                </a:lnTo>
                <a:lnTo>
                  <a:pt x="115358" y="25887"/>
                </a:lnTo>
                <a:lnTo>
                  <a:pt x="111947" y="38173"/>
                </a:lnTo>
                <a:lnTo>
                  <a:pt x="108987" y="48005"/>
                </a:lnTo>
                <a:lnTo>
                  <a:pt x="177546" y="48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5661660" y="5294309"/>
            <a:ext cx="268224" cy="1042482"/>
          </a:xfrm>
          <a:custGeom>
            <a:avLst/>
            <a:gdLst/>
            <a:ahLst/>
            <a:cxnLst/>
            <a:rect l="l" t="t" r="r" b="b"/>
            <a:pathLst>
              <a:path w="268224" h="1042482">
                <a:moveTo>
                  <a:pt x="137238" y="58740"/>
                </a:moveTo>
                <a:lnTo>
                  <a:pt x="137067" y="57487"/>
                </a:lnTo>
                <a:lnTo>
                  <a:pt x="136317" y="44363"/>
                </a:lnTo>
                <a:lnTo>
                  <a:pt x="136489" y="30668"/>
                </a:lnTo>
                <a:lnTo>
                  <a:pt x="137545" y="16409"/>
                </a:lnTo>
                <a:lnTo>
                  <a:pt x="139445" y="1590"/>
                </a:lnTo>
                <a:lnTo>
                  <a:pt x="136398" y="66"/>
                </a:lnTo>
                <a:lnTo>
                  <a:pt x="95203" y="0"/>
                </a:lnTo>
                <a:lnTo>
                  <a:pt x="82423" y="335"/>
                </a:lnTo>
                <a:lnTo>
                  <a:pt x="69400" y="1045"/>
                </a:lnTo>
                <a:lnTo>
                  <a:pt x="56525" y="2012"/>
                </a:lnTo>
                <a:lnTo>
                  <a:pt x="44195" y="3114"/>
                </a:lnTo>
                <a:lnTo>
                  <a:pt x="40890" y="3460"/>
                </a:lnTo>
                <a:lnTo>
                  <a:pt x="28228" y="4686"/>
                </a:lnTo>
                <a:lnTo>
                  <a:pt x="15625" y="5990"/>
                </a:lnTo>
                <a:lnTo>
                  <a:pt x="3048" y="7686"/>
                </a:lnTo>
                <a:lnTo>
                  <a:pt x="0" y="10734"/>
                </a:lnTo>
                <a:lnTo>
                  <a:pt x="0" y="18354"/>
                </a:lnTo>
                <a:lnTo>
                  <a:pt x="3048" y="29022"/>
                </a:lnTo>
                <a:lnTo>
                  <a:pt x="4572" y="38166"/>
                </a:lnTo>
                <a:lnTo>
                  <a:pt x="6095" y="45786"/>
                </a:lnTo>
                <a:lnTo>
                  <a:pt x="102869" y="38166"/>
                </a:lnTo>
                <a:lnTo>
                  <a:pt x="99917" y="44465"/>
                </a:lnTo>
                <a:lnTo>
                  <a:pt x="97302" y="55025"/>
                </a:lnTo>
                <a:lnTo>
                  <a:pt x="97181" y="58740"/>
                </a:lnTo>
                <a:lnTo>
                  <a:pt x="137238" y="5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4891278" y="4949190"/>
            <a:ext cx="1259586" cy="1033271"/>
          </a:xfrm>
          <a:custGeom>
            <a:avLst/>
            <a:gdLst/>
            <a:ahLst/>
            <a:cxnLst/>
            <a:rect l="l" t="t" r="r" b="b"/>
            <a:pathLst>
              <a:path w="1259586" h="1033271">
                <a:moveTo>
                  <a:pt x="1099727" y="403859"/>
                </a:moveTo>
                <a:lnTo>
                  <a:pt x="1098804" y="393953"/>
                </a:lnTo>
                <a:lnTo>
                  <a:pt x="1101852" y="390905"/>
                </a:lnTo>
                <a:lnTo>
                  <a:pt x="1102202" y="392069"/>
                </a:lnTo>
                <a:lnTo>
                  <a:pt x="1105745" y="403859"/>
                </a:lnTo>
                <a:lnTo>
                  <a:pt x="1158867" y="403859"/>
                </a:lnTo>
                <a:lnTo>
                  <a:pt x="1159282" y="392880"/>
                </a:lnTo>
                <a:lnTo>
                  <a:pt x="1159764" y="380237"/>
                </a:lnTo>
                <a:lnTo>
                  <a:pt x="1162812" y="380237"/>
                </a:lnTo>
                <a:lnTo>
                  <a:pt x="1164141" y="392207"/>
                </a:lnTo>
                <a:lnTo>
                  <a:pt x="1165390" y="403859"/>
                </a:lnTo>
                <a:lnTo>
                  <a:pt x="1223849" y="403859"/>
                </a:lnTo>
                <a:lnTo>
                  <a:pt x="1218619" y="348442"/>
                </a:lnTo>
                <a:lnTo>
                  <a:pt x="1213798" y="300182"/>
                </a:lnTo>
                <a:lnTo>
                  <a:pt x="1208752" y="251996"/>
                </a:lnTo>
                <a:lnTo>
                  <a:pt x="1203488" y="203893"/>
                </a:lnTo>
                <a:lnTo>
                  <a:pt x="1198010" y="155886"/>
                </a:lnTo>
                <a:lnTo>
                  <a:pt x="1192323" y="107983"/>
                </a:lnTo>
                <a:lnTo>
                  <a:pt x="1186434" y="60197"/>
                </a:lnTo>
                <a:lnTo>
                  <a:pt x="1180338" y="57149"/>
                </a:lnTo>
                <a:lnTo>
                  <a:pt x="1175766" y="57149"/>
                </a:lnTo>
                <a:lnTo>
                  <a:pt x="1008126" y="188975"/>
                </a:lnTo>
                <a:lnTo>
                  <a:pt x="632460" y="172212"/>
                </a:lnTo>
                <a:lnTo>
                  <a:pt x="633984" y="161544"/>
                </a:lnTo>
                <a:lnTo>
                  <a:pt x="638556" y="153924"/>
                </a:lnTo>
                <a:lnTo>
                  <a:pt x="643127" y="143256"/>
                </a:lnTo>
                <a:lnTo>
                  <a:pt x="650748" y="136398"/>
                </a:lnTo>
                <a:lnTo>
                  <a:pt x="647083" y="137522"/>
                </a:lnTo>
                <a:lnTo>
                  <a:pt x="635089" y="142025"/>
                </a:lnTo>
                <a:lnTo>
                  <a:pt x="623442" y="147319"/>
                </a:lnTo>
                <a:lnTo>
                  <a:pt x="611978" y="152978"/>
                </a:lnTo>
                <a:lnTo>
                  <a:pt x="600531" y="158572"/>
                </a:lnTo>
                <a:lnTo>
                  <a:pt x="588936" y="163674"/>
                </a:lnTo>
                <a:lnTo>
                  <a:pt x="577028" y="167855"/>
                </a:lnTo>
                <a:lnTo>
                  <a:pt x="564642" y="170687"/>
                </a:lnTo>
                <a:lnTo>
                  <a:pt x="564642" y="163068"/>
                </a:lnTo>
                <a:lnTo>
                  <a:pt x="566166" y="160020"/>
                </a:lnTo>
                <a:lnTo>
                  <a:pt x="569213" y="156972"/>
                </a:lnTo>
                <a:lnTo>
                  <a:pt x="575310" y="153924"/>
                </a:lnTo>
                <a:lnTo>
                  <a:pt x="581406" y="147827"/>
                </a:lnTo>
                <a:lnTo>
                  <a:pt x="589026" y="141732"/>
                </a:lnTo>
                <a:lnTo>
                  <a:pt x="582254" y="141902"/>
                </a:lnTo>
                <a:lnTo>
                  <a:pt x="569521" y="142944"/>
                </a:lnTo>
                <a:lnTo>
                  <a:pt x="556865" y="144865"/>
                </a:lnTo>
                <a:lnTo>
                  <a:pt x="544322" y="147589"/>
                </a:lnTo>
                <a:lnTo>
                  <a:pt x="531931" y="151044"/>
                </a:lnTo>
                <a:lnTo>
                  <a:pt x="519728" y="155156"/>
                </a:lnTo>
                <a:lnTo>
                  <a:pt x="507753" y="159849"/>
                </a:lnTo>
                <a:lnTo>
                  <a:pt x="496041" y="165051"/>
                </a:lnTo>
                <a:lnTo>
                  <a:pt x="484632" y="170687"/>
                </a:lnTo>
                <a:lnTo>
                  <a:pt x="480060" y="167639"/>
                </a:lnTo>
                <a:lnTo>
                  <a:pt x="478536" y="170687"/>
                </a:lnTo>
                <a:lnTo>
                  <a:pt x="477012" y="167639"/>
                </a:lnTo>
                <a:lnTo>
                  <a:pt x="470916" y="163068"/>
                </a:lnTo>
                <a:lnTo>
                  <a:pt x="509777" y="125730"/>
                </a:lnTo>
                <a:lnTo>
                  <a:pt x="431292" y="153924"/>
                </a:lnTo>
                <a:lnTo>
                  <a:pt x="431292" y="144780"/>
                </a:lnTo>
                <a:lnTo>
                  <a:pt x="435863" y="138684"/>
                </a:lnTo>
                <a:lnTo>
                  <a:pt x="440436" y="131825"/>
                </a:lnTo>
                <a:lnTo>
                  <a:pt x="448056" y="125730"/>
                </a:lnTo>
                <a:lnTo>
                  <a:pt x="454151" y="118110"/>
                </a:lnTo>
                <a:lnTo>
                  <a:pt x="466344" y="105918"/>
                </a:lnTo>
                <a:lnTo>
                  <a:pt x="473963" y="101346"/>
                </a:lnTo>
                <a:lnTo>
                  <a:pt x="469392" y="101346"/>
                </a:lnTo>
                <a:lnTo>
                  <a:pt x="460248" y="105918"/>
                </a:lnTo>
                <a:lnTo>
                  <a:pt x="455675" y="108965"/>
                </a:lnTo>
                <a:lnTo>
                  <a:pt x="432816" y="118110"/>
                </a:lnTo>
                <a:lnTo>
                  <a:pt x="426720" y="122682"/>
                </a:lnTo>
                <a:lnTo>
                  <a:pt x="417575" y="124206"/>
                </a:lnTo>
                <a:lnTo>
                  <a:pt x="409956" y="127254"/>
                </a:lnTo>
                <a:lnTo>
                  <a:pt x="403860" y="130301"/>
                </a:lnTo>
                <a:lnTo>
                  <a:pt x="397763" y="131825"/>
                </a:lnTo>
                <a:lnTo>
                  <a:pt x="391668" y="131825"/>
                </a:lnTo>
                <a:lnTo>
                  <a:pt x="387096" y="133350"/>
                </a:lnTo>
                <a:lnTo>
                  <a:pt x="382524" y="131825"/>
                </a:lnTo>
                <a:lnTo>
                  <a:pt x="379475" y="131825"/>
                </a:lnTo>
                <a:lnTo>
                  <a:pt x="379475" y="125730"/>
                </a:lnTo>
                <a:lnTo>
                  <a:pt x="381000" y="119634"/>
                </a:lnTo>
                <a:lnTo>
                  <a:pt x="384048" y="112013"/>
                </a:lnTo>
                <a:lnTo>
                  <a:pt x="390144" y="105918"/>
                </a:lnTo>
                <a:lnTo>
                  <a:pt x="394716" y="98298"/>
                </a:lnTo>
                <a:lnTo>
                  <a:pt x="400812" y="92201"/>
                </a:lnTo>
                <a:lnTo>
                  <a:pt x="403860" y="87630"/>
                </a:lnTo>
                <a:lnTo>
                  <a:pt x="406908" y="84582"/>
                </a:lnTo>
                <a:lnTo>
                  <a:pt x="393680" y="89647"/>
                </a:lnTo>
                <a:lnTo>
                  <a:pt x="381953" y="94901"/>
                </a:lnTo>
                <a:lnTo>
                  <a:pt x="370446" y="100846"/>
                </a:lnTo>
                <a:lnTo>
                  <a:pt x="359344" y="107468"/>
                </a:lnTo>
                <a:lnTo>
                  <a:pt x="348830" y="114752"/>
                </a:lnTo>
                <a:lnTo>
                  <a:pt x="339089" y="122682"/>
                </a:lnTo>
                <a:lnTo>
                  <a:pt x="334518" y="119634"/>
                </a:lnTo>
                <a:lnTo>
                  <a:pt x="332994" y="113537"/>
                </a:lnTo>
                <a:lnTo>
                  <a:pt x="332994" y="107442"/>
                </a:lnTo>
                <a:lnTo>
                  <a:pt x="334518" y="101346"/>
                </a:lnTo>
                <a:lnTo>
                  <a:pt x="337566" y="86106"/>
                </a:lnTo>
                <a:lnTo>
                  <a:pt x="339089" y="80010"/>
                </a:lnTo>
                <a:lnTo>
                  <a:pt x="342138" y="73913"/>
                </a:lnTo>
                <a:lnTo>
                  <a:pt x="334518" y="76962"/>
                </a:lnTo>
                <a:lnTo>
                  <a:pt x="322325" y="89154"/>
                </a:lnTo>
                <a:lnTo>
                  <a:pt x="314706" y="95250"/>
                </a:lnTo>
                <a:lnTo>
                  <a:pt x="308610" y="101346"/>
                </a:lnTo>
                <a:lnTo>
                  <a:pt x="300989" y="105918"/>
                </a:lnTo>
                <a:lnTo>
                  <a:pt x="294894" y="108965"/>
                </a:lnTo>
                <a:lnTo>
                  <a:pt x="288798" y="108965"/>
                </a:lnTo>
                <a:lnTo>
                  <a:pt x="382524" y="4572"/>
                </a:lnTo>
                <a:lnTo>
                  <a:pt x="328422" y="0"/>
                </a:lnTo>
                <a:lnTo>
                  <a:pt x="320801" y="3048"/>
                </a:lnTo>
                <a:lnTo>
                  <a:pt x="314706" y="9144"/>
                </a:lnTo>
                <a:lnTo>
                  <a:pt x="307086" y="14477"/>
                </a:lnTo>
                <a:lnTo>
                  <a:pt x="300989" y="20574"/>
                </a:lnTo>
                <a:lnTo>
                  <a:pt x="285750" y="32765"/>
                </a:lnTo>
                <a:lnTo>
                  <a:pt x="279654" y="40386"/>
                </a:lnTo>
                <a:lnTo>
                  <a:pt x="273558" y="46482"/>
                </a:lnTo>
                <a:lnTo>
                  <a:pt x="265842" y="53683"/>
                </a:lnTo>
                <a:lnTo>
                  <a:pt x="256812" y="63452"/>
                </a:lnTo>
                <a:lnTo>
                  <a:pt x="247964" y="74580"/>
                </a:lnTo>
                <a:lnTo>
                  <a:pt x="240212" y="86351"/>
                </a:lnTo>
                <a:lnTo>
                  <a:pt x="234468" y="98051"/>
                </a:lnTo>
                <a:lnTo>
                  <a:pt x="231648" y="108965"/>
                </a:lnTo>
                <a:lnTo>
                  <a:pt x="6096" y="108965"/>
                </a:lnTo>
                <a:lnTo>
                  <a:pt x="0" y="172212"/>
                </a:lnTo>
                <a:lnTo>
                  <a:pt x="1021842" y="239267"/>
                </a:lnTo>
                <a:lnTo>
                  <a:pt x="1027813" y="258357"/>
                </a:lnTo>
                <a:lnTo>
                  <a:pt x="1033420" y="277536"/>
                </a:lnTo>
                <a:lnTo>
                  <a:pt x="1038682" y="296799"/>
                </a:lnTo>
                <a:lnTo>
                  <a:pt x="1043616" y="316140"/>
                </a:lnTo>
                <a:lnTo>
                  <a:pt x="1048241" y="335555"/>
                </a:lnTo>
                <a:lnTo>
                  <a:pt x="1052574" y="355037"/>
                </a:lnTo>
                <a:lnTo>
                  <a:pt x="1056634" y="374581"/>
                </a:lnTo>
                <a:lnTo>
                  <a:pt x="1060438" y="394180"/>
                </a:lnTo>
                <a:lnTo>
                  <a:pt x="1062195" y="403859"/>
                </a:lnTo>
                <a:lnTo>
                  <a:pt x="1099727" y="403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3690366" y="4933950"/>
            <a:ext cx="1222248" cy="989076"/>
          </a:xfrm>
          <a:custGeom>
            <a:avLst/>
            <a:gdLst/>
            <a:ahLst/>
            <a:cxnLst/>
            <a:rect l="l" t="t" r="r" b="b"/>
            <a:pathLst>
              <a:path w="1222248" h="989076">
                <a:moveTo>
                  <a:pt x="47418" y="419099"/>
                </a:moveTo>
                <a:lnTo>
                  <a:pt x="48768" y="395477"/>
                </a:lnTo>
                <a:lnTo>
                  <a:pt x="48768" y="375665"/>
                </a:lnTo>
                <a:lnTo>
                  <a:pt x="51816" y="371094"/>
                </a:lnTo>
                <a:lnTo>
                  <a:pt x="54060" y="387920"/>
                </a:lnTo>
                <a:lnTo>
                  <a:pt x="56190" y="404769"/>
                </a:lnTo>
                <a:lnTo>
                  <a:pt x="57912" y="419099"/>
                </a:lnTo>
                <a:lnTo>
                  <a:pt x="168884" y="419099"/>
                </a:lnTo>
                <a:lnTo>
                  <a:pt x="168778" y="402663"/>
                </a:lnTo>
                <a:lnTo>
                  <a:pt x="168601" y="363543"/>
                </a:lnTo>
                <a:lnTo>
                  <a:pt x="168423" y="285356"/>
                </a:lnTo>
                <a:lnTo>
                  <a:pt x="168401" y="207263"/>
                </a:lnTo>
                <a:lnTo>
                  <a:pt x="179070" y="201167"/>
                </a:lnTo>
                <a:lnTo>
                  <a:pt x="259080" y="193548"/>
                </a:lnTo>
                <a:lnTo>
                  <a:pt x="324612" y="192024"/>
                </a:lnTo>
                <a:lnTo>
                  <a:pt x="398525" y="188975"/>
                </a:lnTo>
                <a:lnTo>
                  <a:pt x="483108" y="187451"/>
                </a:lnTo>
                <a:lnTo>
                  <a:pt x="888888" y="187621"/>
                </a:lnTo>
                <a:lnTo>
                  <a:pt x="943775" y="187780"/>
                </a:lnTo>
                <a:lnTo>
                  <a:pt x="971218" y="187894"/>
                </a:lnTo>
                <a:lnTo>
                  <a:pt x="998658" y="188035"/>
                </a:lnTo>
                <a:lnTo>
                  <a:pt x="1026091" y="188206"/>
                </a:lnTo>
                <a:lnTo>
                  <a:pt x="1053514" y="188410"/>
                </a:lnTo>
                <a:lnTo>
                  <a:pt x="1080924" y="188650"/>
                </a:lnTo>
                <a:lnTo>
                  <a:pt x="1108318" y="188929"/>
                </a:lnTo>
                <a:lnTo>
                  <a:pt x="1135693" y="189251"/>
                </a:lnTo>
                <a:lnTo>
                  <a:pt x="1163047" y="189618"/>
                </a:lnTo>
                <a:lnTo>
                  <a:pt x="1190375" y="190033"/>
                </a:lnTo>
                <a:lnTo>
                  <a:pt x="1217676" y="190500"/>
                </a:lnTo>
                <a:lnTo>
                  <a:pt x="1222248" y="124205"/>
                </a:lnTo>
                <a:lnTo>
                  <a:pt x="1179155" y="124124"/>
                </a:lnTo>
                <a:lnTo>
                  <a:pt x="1164802" y="123919"/>
                </a:lnTo>
                <a:lnTo>
                  <a:pt x="1150455" y="123629"/>
                </a:lnTo>
                <a:lnTo>
                  <a:pt x="1136113" y="123255"/>
                </a:lnTo>
                <a:lnTo>
                  <a:pt x="1121776" y="122800"/>
                </a:lnTo>
                <a:lnTo>
                  <a:pt x="1107443" y="122267"/>
                </a:lnTo>
                <a:lnTo>
                  <a:pt x="1093115" y="121657"/>
                </a:lnTo>
                <a:lnTo>
                  <a:pt x="1078791" y="120972"/>
                </a:lnTo>
                <a:lnTo>
                  <a:pt x="1064472" y="120214"/>
                </a:lnTo>
                <a:lnTo>
                  <a:pt x="1050156" y="119387"/>
                </a:lnTo>
                <a:lnTo>
                  <a:pt x="1035843" y="118491"/>
                </a:lnTo>
                <a:lnTo>
                  <a:pt x="1021534" y="117529"/>
                </a:lnTo>
                <a:lnTo>
                  <a:pt x="1007228" y="116503"/>
                </a:lnTo>
                <a:lnTo>
                  <a:pt x="992925" y="115415"/>
                </a:lnTo>
                <a:lnTo>
                  <a:pt x="978624" y="114268"/>
                </a:lnTo>
                <a:lnTo>
                  <a:pt x="964326" y="113063"/>
                </a:lnTo>
                <a:lnTo>
                  <a:pt x="950030" y="111803"/>
                </a:lnTo>
                <a:lnTo>
                  <a:pt x="935736" y="110489"/>
                </a:lnTo>
                <a:lnTo>
                  <a:pt x="931137" y="94440"/>
                </a:lnTo>
                <a:lnTo>
                  <a:pt x="928770" y="81874"/>
                </a:lnTo>
                <a:lnTo>
                  <a:pt x="926848" y="68283"/>
                </a:lnTo>
                <a:lnTo>
                  <a:pt x="925317" y="54183"/>
                </a:lnTo>
                <a:lnTo>
                  <a:pt x="924122" y="40092"/>
                </a:lnTo>
                <a:lnTo>
                  <a:pt x="923210" y="26528"/>
                </a:lnTo>
                <a:lnTo>
                  <a:pt x="922527" y="14007"/>
                </a:lnTo>
                <a:lnTo>
                  <a:pt x="922020" y="3048"/>
                </a:lnTo>
                <a:lnTo>
                  <a:pt x="892301" y="3048"/>
                </a:lnTo>
                <a:lnTo>
                  <a:pt x="895350" y="96774"/>
                </a:lnTo>
                <a:lnTo>
                  <a:pt x="893097" y="98183"/>
                </a:lnTo>
                <a:lnTo>
                  <a:pt x="882344" y="100368"/>
                </a:lnTo>
                <a:lnTo>
                  <a:pt x="872026" y="97185"/>
                </a:lnTo>
                <a:lnTo>
                  <a:pt x="861757" y="92244"/>
                </a:lnTo>
                <a:lnTo>
                  <a:pt x="851154" y="89153"/>
                </a:lnTo>
                <a:lnTo>
                  <a:pt x="872489" y="127253"/>
                </a:lnTo>
                <a:lnTo>
                  <a:pt x="870162" y="127402"/>
                </a:lnTo>
                <a:lnTo>
                  <a:pt x="857819" y="126238"/>
                </a:lnTo>
                <a:lnTo>
                  <a:pt x="845990" y="122428"/>
                </a:lnTo>
                <a:lnTo>
                  <a:pt x="834528" y="116927"/>
                </a:lnTo>
                <a:lnTo>
                  <a:pt x="823284" y="110690"/>
                </a:lnTo>
                <a:lnTo>
                  <a:pt x="812112" y="104669"/>
                </a:lnTo>
                <a:lnTo>
                  <a:pt x="800862" y="99822"/>
                </a:lnTo>
                <a:lnTo>
                  <a:pt x="803910" y="102870"/>
                </a:lnTo>
                <a:lnTo>
                  <a:pt x="808482" y="108965"/>
                </a:lnTo>
                <a:lnTo>
                  <a:pt x="814578" y="116586"/>
                </a:lnTo>
                <a:lnTo>
                  <a:pt x="820674" y="125729"/>
                </a:lnTo>
                <a:lnTo>
                  <a:pt x="825246" y="133350"/>
                </a:lnTo>
                <a:lnTo>
                  <a:pt x="828294" y="140970"/>
                </a:lnTo>
                <a:lnTo>
                  <a:pt x="828294" y="147065"/>
                </a:lnTo>
                <a:lnTo>
                  <a:pt x="823722" y="150113"/>
                </a:lnTo>
                <a:lnTo>
                  <a:pt x="814578" y="148589"/>
                </a:lnTo>
                <a:lnTo>
                  <a:pt x="806958" y="145541"/>
                </a:lnTo>
                <a:lnTo>
                  <a:pt x="797813" y="139446"/>
                </a:lnTo>
                <a:lnTo>
                  <a:pt x="790194" y="134874"/>
                </a:lnTo>
                <a:lnTo>
                  <a:pt x="781812" y="130301"/>
                </a:lnTo>
                <a:lnTo>
                  <a:pt x="774192" y="127253"/>
                </a:lnTo>
                <a:lnTo>
                  <a:pt x="765048" y="124205"/>
                </a:lnTo>
                <a:lnTo>
                  <a:pt x="757428" y="124205"/>
                </a:lnTo>
                <a:lnTo>
                  <a:pt x="766572" y="136398"/>
                </a:lnTo>
                <a:lnTo>
                  <a:pt x="768096" y="142494"/>
                </a:lnTo>
                <a:lnTo>
                  <a:pt x="768096" y="151637"/>
                </a:lnTo>
                <a:lnTo>
                  <a:pt x="693420" y="119634"/>
                </a:lnTo>
                <a:lnTo>
                  <a:pt x="697992" y="127253"/>
                </a:lnTo>
                <a:lnTo>
                  <a:pt x="705612" y="137922"/>
                </a:lnTo>
                <a:lnTo>
                  <a:pt x="710184" y="148589"/>
                </a:lnTo>
                <a:lnTo>
                  <a:pt x="710184" y="156972"/>
                </a:lnTo>
                <a:lnTo>
                  <a:pt x="613410" y="107441"/>
                </a:lnTo>
                <a:lnTo>
                  <a:pt x="615203" y="111397"/>
                </a:lnTo>
                <a:lnTo>
                  <a:pt x="621081" y="121291"/>
                </a:lnTo>
                <a:lnTo>
                  <a:pt x="627223" y="132363"/>
                </a:lnTo>
                <a:lnTo>
                  <a:pt x="630336" y="143012"/>
                </a:lnTo>
                <a:lnTo>
                  <a:pt x="627126" y="151637"/>
                </a:lnTo>
                <a:lnTo>
                  <a:pt x="559308" y="116586"/>
                </a:lnTo>
                <a:lnTo>
                  <a:pt x="562031" y="120824"/>
                </a:lnTo>
                <a:lnTo>
                  <a:pt x="569271" y="131489"/>
                </a:lnTo>
                <a:lnTo>
                  <a:pt x="575310" y="142494"/>
                </a:lnTo>
                <a:lnTo>
                  <a:pt x="575310" y="148589"/>
                </a:lnTo>
                <a:lnTo>
                  <a:pt x="573786" y="153162"/>
                </a:lnTo>
                <a:lnTo>
                  <a:pt x="569213" y="156972"/>
                </a:lnTo>
                <a:lnTo>
                  <a:pt x="131825" y="163067"/>
                </a:lnTo>
                <a:lnTo>
                  <a:pt x="128977" y="159099"/>
                </a:lnTo>
                <a:lnTo>
                  <a:pt x="114794" y="138476"/>
                </a:lnTo>
                <a:lnTo>
                  <a:pt x="100670" y="116615"/>
                </a:lnTo>
                <a:lnTo>
                  <a:pt x="87057" y="94305"/>
                </a:lnTo>
                <a:lnTo>
                  <a:pt x="74405" y="72333"/>
                </a:lnTo>
                <a:lnTo>
                  <a:pt x="68580" y="61722"/>
                </a:lnTo>
                <a:lnTo>
                  <a:pt x="76200" y="58674"/>
                </a:lnTo>
                <a:lnTo>
                  <a:pt x="83820" y="60198"/>
                </a:lnTo>
                <a:lnTo>
                  <a:pt x="91439" y="63246"/>
                </a:lnTo>
                <a:lnTo>
                  <a:pt x="106680" y="75437"/>
                </a:lnTo>
                <a:lnTo>
                  <a:pt x="113537" y="81534"/>
                </a:lnTo>
                <a:lnTo>
                  <a:pt x="128778" y="90677"/>
                </a:lnTo>
                <a:lnTo>
                  <a:pt x="131825" y="90677"/>
                </a:lnTo>
                <a:lnTo>
                  <a:pt x="144018" y="89153"/>
                </a:lnTo>
                <a:lnTo>
                  <a:pt x="160782" y="87629"/>
                </a:lnTo>
                <a:lnTo>
                  <a:pt x="185166" y="86105"/>
                </a:lnTo>
                <a:lnTo>
                  <a:pt x="190586" y="85156"/>
                </a:lnTo>
                <a:lnTo>
                  <a:pt x="203218" y="83035"/>
                </a:lnTo>
                <a:lnTo>
                  <a:pt x="215805" y="81036"/>
                </a:lnTo>
                <a:lnTo>
                  <a:pt x="228354" y="79134"/>
                </a:lnTo>
                <a:lnTo>
                  <a:pt x="240872" y="77308"/>
                </a:lnTo>
                <a:lnTo>
                  <a:pt x="253368" y="75534"/>
                </a:lnTo>
                <a:lnTo>
                  <a:pt x="265847" y="73789"/>
                </a:lnTo>
                <a:lnTo>
                  <a:pt x="278319" y="72051"/>
                </a:lnTo>
                <a:lnTo>
                  <a:pt x="290791" y="70296"/>
                </a:lnTo>
                <a:lnTo>
                  <a:pt x="303270" y="68502"/>
                </a:lnTo>
                <a:lnTo>
                  <a:pt x="315763" y="66645"/>
                </a:lnTo>
                <a:lnTo>
                  <a:pt x="328279" y="64703"/>
                </a:lnTo>
                <a:lnTo>
                  <a:pt x="340824" y="62653"/>
                </a:lnTo>
                <a:lnTo>
                  <a:pt x="353406" y="60472"/>
                </a:lnTo>
                <a:lnTo>
                  <a:pt x="366034" y="58137"/>
                </a:lnTo>
                <a:lnTo>
                  <a:pt x="378713" y="55625"/>
                </a:lnTo>
                <a:lnTo>
                  <a:pt x="385817" y="54663"/>
                </a:lnTo>
                <a:lnTo>
                  <a:pt x="398371" y="52802"/>
                </a:lnTo>
                <a:lnTo>
                  <a:pt x="410926" y="50787"/>
                </a:lnTo>
                <a:lnTo>
                  <a:pt x="423481" y="48680"/>
                </a:lnTo>
                <a:lnTo>
                  <a:pt x="436041" y="46542"/>
                </a:lnTo>
                <a:lnTo>
                  <a:pt x="448607" y="44434"/>
                </a:lnTo>
                <a:lnTo>
                  <a:pt x="461181" y="42416"/>
                </a:lnTo>
                <a:lnTo>
                  <a:pt x="473766" y="40549"/>
                </a:lnTo>
                <a:lnTo>
                  <a:pt x="486364" y="38895"/>
                </a:lnTo>
                <a:lnTo>
                  <a:pt x="498976" y="37513"/>
                </a:lnTo>
                <a:lnTo>
                  <a:pt x="511606" y="36466"/>
                </a:lnTo>
                <a:lnTo>
                  <a:pt x="524256" y="35813"/>
                </a:lnTo>
                <a:lnTo>
                  <a:pt x="410718" y="0"/>
                </a:lnTo>
                <a:lnTo>
                  <a:pt x="0" y="24384"/>
                </a:lnTo>
                <a:lnTo>
                  <a:pt x="914" y="72274"/>
                </a:lnTo>
                <a:lnTo>
                  <a:pt x="1623" y="120186"/>
                </a:lnTo>
                <a:lnTo>
                  <a:pt x="2158" y="168118"/>
                </a:lnTo>
                <a:lnTo>
                  <a:pt x="2554" y="216065"/>
                </a:lnTo>
                <a:lnTo>
                  <a:pt x="2842" y="264025"/>
                </a:lnTo>
                <a:lnTo>
                  <a:pt x="3056" y="311996"/>
                </a:lnTo>
                <a:lnTo>
                  <a:pt x="3230" y="359974"/>
                </a:lnTo>
                <a:lnTo>
                  <a:pt x="3395" y="407955"/>
                </a:lnTo>
                <a:lnTo>
                  <a:pt x="3439" y="419099"/>
                </a:lnTo>
                <a:lnTo>
                  <a:pt x="47418" y="419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4544568" y="5154930"/>
            <a:ext cx="357378" cy="191262"/>
          </a:xfrm>
          <a:custGeom>
            <a:avLst/>
            <a:gdLst/>
            <a:ahLst/>
            <a:cxnLst/>
            <a:rect l="l" t="t" r="r" b="b"/>
            <a:pathLst>
              <a:path w="357378" h="191262">
                <a:moveTo>
                  <a:pt x="329946" y="6096"/>
                </a:moveTo>
                <a:lnTo>
                  <a:pt x="332994" y="0"/>
                </a:lnTo>
                <a:lnTo>
                  <a:pt x="0" y="9144"/>
                </a:lnTo>
                <a:lnTo>
                  <a:pt x="7620" y="191262"/>
                </a:lnTo>
                <a:lnTo>
                  <a:pt x="17875" y="190609"/>
                </a:lnTo>
                <a:lnTo>
                  <a:pt x="30586" y="189932"/>
                </a:lnTo>
                <a:lnTo>
                  <a:pt x="43283" y="189389"/>
                </a:lnTo>
                <a:lnTo>
                  <a:pt x="55969" y="188966"/>
                </a:lnTo>
                <a:lnTo>
                  <a:pt x="68647" y="188648"/>
                </a:lnTo>
                <a:lnTo>
                  <a:pt x="81320" y="188421"/>
                </a:lnTo>
                <a:lnTo>
                  <a:pt x="93991" y="188272"/>
                </a:lnTo>
                <a:lnTo>
                  <a:pt x="182880" y="188214"/>
                </a:lnTo>
                <a:lnTo>
                  <a:pt x="192046" y="187666"/>
                </a:lnTo>
                <a:lnTo>
                  <a:pt x="204467" y="186974"/>
                </a:lnTo>
                <a:lnTo>
                  <a:pt x="217054" y="186327"/>
                </a:lnTo>
                <a:lnTo>
                  <a:pt x="229777" y="185724"/>
                </a:lnTo>
                <a:lnTo>
                  <a:pt x="242602" y="185166"/>
                </a:lnTo>
                <a:lnTo>
                  <a:pt x="255498" y="184653"/>
                </a:lnTo>
                <a:lnTo>
                  <a:pt x="268433" y="184183"/>
                </a:lnTo>
                <a:lnTo>
                  <a:pt x="281375" y="183758"/>
                </a:lnTo>
                <a:lnTo>
                  <a:pt x="294292" y="183376"/>
                </a:lnTo>
                <a:lnTo>
                  <a:pt x="307152" y="183038"/>
                </a:lnTo>
                <a:lnTo>
                  <a:pt x="319922" y="182743"/>
                </a:lnTo>
                <a:lnTo>
                  <a:pt x="332571" y="182491"/>
                </a:lnTo>
                <a:lnTo>
                  <a:pt x="345067" y="182283"/>
                </a:lnTo>
                <a:lnTo>
                  <a:pt x="357378" y="182118"/>
                </a:lnTo>
                <a:lnTo>
                  <a:pt x="354330" y="150114"/>
                </a:lnTo>
                <a:lnTo>
                  <a:pt x="313336" y="149973"/>
                </a:lnTo>
                <a:lnTo>
                  <a:pt x="288328" y="150125"/>
                </a:lnTo>
                <a:lnTo>
                  <a:pt x="275895" y="150333"/>
                </a:lnTo>
                <a:lnTo>
                  <a:pt x="263454" y="150655"/>
                </a:lnTo>
                <a:lnTo>
                  <a:pt x="250962" y="151112"/>
                </a:lnTo>
                <a:lnTo>
                  <a:pt x="238377" y="151723"/>
                </a:lnTo>
                <a:lnTo>
                  <a:pt x="225657" y="152509"/>
                </a:lnTo>
                <a:lnTo>
                  <a:pt x="212760" y="153490"/>
                </a:lnTo>
                <a:lnTo>
                  <a:pt x="199644" y="154686"/>
                </a:lnTo>
                <a:lnTo>
                  <a:pt x="195647" y="154393"/>
                </a:lnTo>
                <a:lnTo>
                  <a:pt x="182762" y="153634"/>
                </a:lnTo>
                <a:lnTo>
                  <a:pt x="170050" y="153104"/>
                </a:lnTo>
                <a:lnTo>
                  <a:pt x="157473" y="152715"/>
                </a:lnTo>
                <a:lnTo>
                  <a:pt x="144992" y="152377"/>
                </a:lnTo>
                <a:lnTo>
                  <a:pt x="132570" y="152002"/>
                </a:lnTo>
                <a:lnTo>
                  <a:pt x="120169" y="151501"/>
                </a:lnTo>
                <a:lnTo>
                  <a:pt x="107751" y="150787"/>
                </a:lnTo>
                <a:lnTo>
                  <a:pt x="95278" y="149770"/>
                </a:lnTo>
                <a:lnTo>
                  <a:pt x="82712" y="148362"/>
                </a:lnTo>
                <a:lnTo>
                  <a:pt x="70015" y="146474"/>
                </a:lnTo>
                <a:lnTo>
                  <a:pt x="57150" y="144018"/>
                </a:lnTo>
                <a:lnTo>
                  <a:pt x="55626" y="136398"/>
                </a:lnTo>
                <a:lnTo>
                  <a:pt x="52578" y="131825"/>
                </a:lnTo>
                <a:lnTo>
                  <a:pt x="51054" y="125730"/>
                </a:lnTo>
                <a:lnTo>
                  <a:pt x="54102" y="121158"/>
                </a:lnTo>
                <a:lnTo>
                  <a:pt x="172212" y="107442"/>
                </a:lnTo>
                <a:lnTo>
                  <a:pt x="58674" y="76962"/>
                </a:lnTo>
                <a:lnTo>
                  <a:pt x="175260" y="60960"/>
                </a:lnTo>
                <a:lnTo>
                  <a:pt x="166182" y="56430"/>
                </a:lnTo>
                <a:lnTo>
                  <a:pt x="154299" y="51920"/>
                </a:lnTo>
                <a:lnTo>
                  <a:pt x="141936" y="48786"/>
                </a:lnTo>
                <a:lnTo>
                  <a:pt x="129297" y="47178"/>
                </a:lnTo>
                <a:lnTo>
                  <a:pt x="116586" y="47244"/>
                </a:lnTo>
                <a:lnTo>
                  <a:pt x="104323" y="45135"/>
                </a:lnTo>
                <a:lnTo>
                  <a:pt x="91876" y="44210"/>
                </a:lnTo>
                <a:lnTo>
                  <a:pt x="79526" y="44083"/>
                </a:lnTo>
                <a:lnTo>
                  <a:pt x="67019" y="44248"/>
                </a:lnTo>
                <a:lnTo>
                  <a:pt x="54102" y="44196"/>
                </a:lnTo>
                <a:lnTo>
                  <a:pt x="54102" y="36575"/>
                </a:lnTo>
                <a:lnTo>
                  <a:pt x="326898" y="30480"/>
                </a:lnTo>
                <a:lnTo>
                  <a:pt x="326898" y="22860"/>
                </a:lnTo>
                <a:lnTo>
                  <a:pt x="329946" y="15240"/>
                </a:lnTo>
                <a:lnTo>
                  <a:pt x="32994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4854702" y="5154930"/>
            <a:ext cx="403098" cy="182197"/>
          </a:xfrm>
          <a:custGeom>
            <a:avLst/>
            <a:gdLst/>
            <a:ahLst/>
            <a:cxnLst/>
            <a:rect l="l" t="t" r="r" b="b"/>
            <a:pathLst>
              <a:path w="403098" h="182197">
                <a:moveTo>
                  <a:pt x="30480" y="182118"/>
                </a:moveTo>
                <a:lnTo>
                  <a:pt x="67470" y="182197"/>
                </a:lnTo>
                <a:lnTo>
                  <a:pt x="85970" y="182027"/>
                </a:lnTo>
                <a:lnTo>
                  <a:pt x="104472" y="181738"/>
                </a:lnTo>
                <a:lnTo>
                  <a:pt x="122974" y="181348"/>
                </a:lnTo>
                <a:lnTo>
                  <a:pt x="141476" y="180873"/>
                </a:lnTo>
                <a:lnTo>
                  <a:pt x="159978" y="180329"/>
                </a:lnTo>
                <a:lnTo>
                  <a:pt x="178478" y="179733"/>
                </a:lnTo>
                <a:lnTo>
                  <a:pt x="196975" y="179102"/>
                </a:lnTo>
                <a:lnTo>
                  <a:pt x="215469" y="178450"/>
                </a:lnTo>
                <a:lnTo>
                  <a:pt x="233959" y="177796"/>
                </a:lnTo>
                <a:lnTo>
                  <a:pt x="252445" y="177156"/>
                </a:lnTo>
                <a:lnTo>
                  <a:pt x="270924" y="176546"/>
                </a:lnTo>
                <a:lnTo>
                  <a:pt x="289397" y="175982"/>
                </a:lnTo>
                <a:lnTo>
                  <a:pt x="307862" y="175481"/>
                </a:lnTo>
                <a:lnTo>
                  <a:pt x="326320" y="175060"/>
                </a:lnTo>
                <a:lnTo>
                  <a:pt x="344768" y="174734"/>
                </a:lnTo>
                <a:lnTo>
                  <a:pt x="363206" y="174521"/>
                </a:lnTo>
                <a:lnTo>
                  <a:pt x="400050" y="174498"/>
                </a:lnTo>
                <a:lnTo>
                  <a:pt x="403098" y="27432"/>
                </a:lnTo>
                <a:lnTo>
                  <a:pt x="384207" y="24618"/>
                </a:lnTo>
                <a:lnTo>
                  <a:pt x="365159" y="22001"/>
                </a:lnTo>
                <a:lnTo>
                  <a:pt x="345970" y="19574"/>
                </a:lnTo>
                <a:lnTo>
                  <a:pt x="326655" y="17329"/>
                </a:lnTo>
                <a:lnTo>
                  <a:pt x="307231" y="15259"/>
                </a:lnTo>
                <a:lnTo>
                  <a:pt x="287713" y="13355"/>
                </a:lnTo>
                <a:lnTo>
                  <a:pt x="268119" y="11610"/>
                </a:lnTo>
                <a:lnTo>
                  <a:pt x="248464" y="10018"/>
                </a:lnTo>
                <a:lnTo>
                  <a:pt x="228764" y="8569"/>
                </a:lnTo>
                <a:lnTo>
                  <a:pt x="209035" y="7258"/>
                </a:lnTo>
                <a:lnTo>
                  <a:pt x="189294" y="6075"/>
                </a:lnTo>
                <a:lnTo>
                  <a:pt x="169556" y="5014"/>
                </a:lnTo>
                <a:lnTo>
                  <a:pt x="149838" y="4067"/>
                </a:lnTo>
                <a:lnTo>
                  <a:pt x="130156" y="3227"/>
                </a:lnTo>
                <a:lnTo>
                  <a:pt x="110525" y="2486"/>
                </a:lnTo>
                <a:lnTo>
                  <a:pt x="90963" y="1836"/>
                </a:lnTo>
                <a:lnTo>
                  <a:pt x="71484" y="1270"/>
                </a:lnTo>
                <a:lnTo>
                  <a:pt x="52106" y="780"/>
                </a:lnTo>
                <a:lnTo>
                  <a:pt x="32845" y="359"/>
                </a:lnTo>
                <a:lnTo>
                  <a:pt x="13715" y="0"/>
                </a:lnTo>
                <a:lnTo>
                  <a:pt x="10668" y="6096"/>
                </a:lnTo>
                <a:lnTo>
                  <a:pt x="6096" y="13716"/>
                </a:lnTo>
                <a:lnTo>
                  <a:pt x="1524" y="19812"/>
                </a:lnTo>
                <a:lnTo>
                  <a:pt x="0" y="30480"/>
                </a:lnTo>
                <a:lnTo>
                  <a:pt x="33753" y="30328"/>
                </a:lnTo>
                <a:lnTo>
                  <a:pt x="50632" y="30368"/>
                </a:lnTo>
                <a:lnTo>
                  <a:pt x="67511" y="30499"/>
                </a:lnTo>
                <a:lnTo>
                  <a:pt x="84389" y="30731"/>
                </a:lnTo>
                <a:lnTo>
                  <a:pt x="101262" y="31075"/>
                </a:lnTo>
                <a:lnTo>
                  <a:pt x="118129" y="31541"/>
                </a:lnTo>
                <a:lnTo>
                  <a:pt x="134989" y="32138"/>
                </a:lnTo>
                <a:lnTo>
                  <a:pt x="151839" y="32878"/>
                </a:lnTo>
                <a:lnTo>
                  <a:pt x="168678" y="33770"/>
                </a:lnTo>
                <a:lnTo>
                  <a:pt x="185503" y="34826"/>
                </a:lnTo>
                <a:lnTo>
                  <a:pt x="202314" y="36054"/>
                </a:lnTo>
                <a:lnTo>
                  <a:pt x="219108" y="37465"/>
                </a:lnTo>
                <a:lnTo>
                  <a:pt x="235883" y="39070"/>
                </a:lnTo>
                <a:lnTo>
                  <a:pt x="252638" y="40879"/>
                </a:lnTo>
                <a:lnTo>
                  <a:pt x="269371" y="42902"/>
                </a:lnTo>
                <a:lnTo>
                  <a:pt x="286079" y="45149"/>
                </a:lnTo>
                <a:lnTo>
                  <a:pt x="302762" y="47631"/>
                </a:lnTo>
                <a:lnTo>
                  <a:pt x="319416" y="50358"/>
                </a:lnTo>
                <a:lnTo>
                  <a:pt x="336042" y="53340"/>
                </a:lnTo>
                <a:lnTo>
                  <a:pt x="336042" y="57912"/>
                </a:lnTo>
                <a:lnTo>
                  <a:pt x="334518" y="60960"/>
                </a:lnTo>
                <a:lnTo>
                  <a:pt x="320801" y="67818"/>
                </a:lnTo>
                <a:lnTo>
                  <a:pt x="313182" y="70866"/>
                </a:lnTo>
                <a:lnTo>
                  <a:pt x="304038" y="73914"/>
                </a:lnTo>
                <a:lnTo>
                  <a:pt x="297180" y="73914"/>
                </a:lnTo>
                <a:lnTo>
                  <a:pt x="292608" y="76962"/>
                </a:lnTo>
                <a:lnTo>
                  <a:pt x="361950" y="83058"/>
                </a:lnTo>
                <a:lnTo>
                  <a:pt x="361950" y="92202"/>
                </a:lnTo>
                <a:lnTo>
                  <a:pt x="358901" y="96774"/>
                </a:lnTo>
                <a:lnTo>
                  <a:pt x="269748" y="112014"/>
                </a:lnTo>
                <a:lnTo>
                  <a:pt x="358901" y="130302"/>
                </a:lnTo>
                <a:lnTo>
                  <a:pt x="352806" y="133350"/>
                </a:lnTo>
                <a:lnTo>
                  <a:pt x="351282" y="134874"/>
                </a:lnTo>
                <a:lnTo>
                  <a:pt x="352806" y="137922"/>
                </a:lnTo>
                <a:lnTo>
                  <a:pt x="342403" y="139235"/>
                </a:lnTo>
                <a:lnTo>
                  <a:pt x="329601" y="140708"/>
                </a:lnTo>
                <a:lnTo>
                  <a:pt x="316918" y="142012"/>
                </a:lnTo>
                <a:lnTo>
                  <a:pt x="304325" y="143151"/>
                </a:lnTo>
                <a:lnTo>
                  <a:pt x="291796" y="144132"/>
                </a:lnTo>
                <a:lnTo>
                  <a:pt x="279302" y="144963"/>
                </a:lnTo>
                <a:lnTo>
                  <a:pt x="266815" y="145648"/>
                </a:lnTo>
                <a:lnTo>
                  <a:pt x="254309" y="146194"/>
                </a:lnTo>
                <a:lnTo>
                  <a:pt x="241754" y="146608"/>
                </a:lnTo>
                <a:lnTo>
                  <a:pt x="229123" y="146896"/>
                </a:lnTo>
                <a:lnTo>
                  <a:pt x="216389" y="147064"/>
                </a:lnTo>
                <a:lnTo>
                  <a:pt x="190500" y="147066"/>
                </a:lnTo>
                <a:lnTo>
                  <a:pt x="182896" y="147291"/>
                </a:lnTo>
                <a:lnTo>
                  <a:pt x="170734" y="147448"/>
                </a:lnTo>
                <a:lnTo>
                  <a:pt x="158118" y="147423"/>
                </a:lnTo>
                <a:lnTo>
                  <a:pt x="145153" y="147277"/>
                </a:lnTo>
                <a:lnTo>
                  <a:pt x="131948" y="147066"/>
                </a:lnTo>
                <a:lnTo>
                  <a:pt x="118610" y="146851"/>
                </a:lnTo>
                <a:lnTo>
                  <a:pt x="105244" y="146689"/>
                </a:lnTo>
                <a:lnTo>
                  <a:pt x="78861" y="146759"/>
                </a:lnTo>
                <a:lnTo>
                  <a:pt x="66057" y="147108"/>
                </a:lnTo>
                <a:lnTo>
                  <a:pt x="53654" y="147744"/>
                </a:lnTo>
                <a:lnTo>
                  <a:pt x="41759" y="148727"/>
                </a:lnTo>
                <a:lnTo>
                  <a:pt x="30480" y="150114"/>
                </a:lnTo>
                <a:lnTo>
                  <a:pt x="30480" y="182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4260343" y="5162207"/>
            <a:ext cx="210310" cy="36918"/>
          </a:xfrm>
          <a:custGeom>
            <a:avLst/>
            <a:gdLst/>
            <a:ahLst/>
            <a:cxnLst/>
            <a:rect l="l" t="t" r="r" b="b"/>
            <a:pathLst>
              <a:path w="210310" h="36918">
                <a:moveTo>
                  <a:pt x="6606" y="32647"/>
                </a:moveTo>
                <a:lnTo>
                  <a:pt x="16000" y="36918"/>
                </a:lnTo>
                <a:lnTo>
                  <a:pt x="24690" y="34222"/>
                </a:lnTo>
                <a:lnTo>
                  <a:pt x="37053" y="31003"/>
                </a:lnTo>
                <a:lnTo>
                  <a:pt x="49329" y="28465"/>
                </a:lnTo>
                <a:lnTo>
                  <a:pt x="61540" y="26518"/>
                </a:lnTo>
                <a:lnTo>
                  <a:pt x="73704" y="25074"/>
                </a:lnTo>
                <a:lnTo>
                  <a:pt x="85843" y="24044"/>
                </a:lnTo>
                <a:lnTo>
                  <a:pt x="97977" y="23341"/>
                </a:lnTo>
                <a:lnTo>
                  <a:pt x="110127" y="22876"/>
                </a:lnTo>
                <a:lnTo>
                  <a:pt x="122312" y="22560"/>
                </a:lnTo>
                <a:lnTo>
                  <a:pt x="134553" y="22305"/>
                </a:lnTo>
                <a:lnTo>
                  <a:pt x="146870" y="22023"/>
                </a:lnTo>
                <a:lnTo>
                  <a:pt x="159283" y="21624"/>
                </a:lnTo>
                <a:lnTo>
                  <a:pt x="171814" y="21022"/>
                </a:lnTo>
                <a:lnTo>
                  <a:pt x="184482" y="20127"/>
                </a:lnTo>
                <a:lnTo>
                  <a:pt x="197307" y="18851"/>
                </a:lnTo>
                <a:lnTo>
                  <a:pt x="210310" y="17106"/>
                </a:lnTo>
                <a:lnTo>
                  <a:pt x="210310" y="12534"/>
                </a:lnTo>
                <a:lnTo>
                  <a:pt x="202211" y="9590"/>
                </a:lnTo>
                <a:lnTo>
                  <a:pt x="191097" y="6591"/>
                </a:lnTo>
                <a:lnTo>
                  <a:pt x="178973" y="4239"/>
                </a:lnTo>
                <a:lnTo>
                  <a:pt x="166065" y="2472"/>
                </a:lnTo>
                <a:lnTo>
                  <a:pt x="152600" y="1228"/>
                </a:lnTo>
                <a:lnTo>
                  <a:pt x="138803" y="443"/>
                </a:lnTo>
                <a:lnTo>
                  <a:pt x="124900" y="54"/>
                </a:lnTo>
                <a:lnTo>
                  <a:pt x="111118" y="0"/>
                </a:lnTo>
                <a:lnTo>
                  <a:pt x="97683" y="216"/>
                </a:lnTo>
                <a:lnTo>
                  <a:pt x="84821" y="641"/>
                </a:lnTo>
                <a:lnTo>
                  <a:pt x="72758" y="1212"/>
                </a:lnTo>
                <a:lnTo>
                  <a:pt x="61720" y="1866"/>
                </a:lnTo>
                <a:lnTo>
                  <a:pt x="49528" y="1866"/>
                </a:lnTo>
                <a:lnTo>
                  <a:pt x="38860" y="3390"/>
                </a:lnTo>
                <a:lnTo>
                  <a:pt x="26668" y="4914"/>
                </a:lnTo>
                <a:lnTo>
                  <a:pt x="16000" y="6438"/>
                </a:lnTo>
                <a:lnTo>
                  <a:pt x="9904" y="7962"/>
                </a:lnTo>
                <a:lnTo>
                  <a:pt x="5332" y="12534"/>
                </a:lnTo>
                <a:lnTo>
                  <a:pt x="0" y="18838"/>
                </a:lnTo>
                <a:lnTo>
                  <a:pt x="75" y="26658"/>
                </a:lnTo>
                <a:lnTo>
                  <a:pt x="6606" y="32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5634228" y="4965192"/>
            <a:ext cx="201168" cy="150198"/>
          </a:xfrm>
          <a:custGeom>
            <a:avLst/>
            <a:gdLst/>
            <a:ahLst/>
            <a:cxnLst/>
            <a:rect l="l" t="t" r="r" b="b"/>
            <a:pathLst>
              <a:path w="201168" h="150198">
                <a:moveTo>
                  <a:pt x="59712" y="105304"/>
                </a:moveTo>
                <a:lnTo>
                  <a:pt x="51538" y="97071"/>
                </a:lnTo>
                <a:lnTo>
                  <a:pt x="47071" y="85909"/>
                </a:lnTo>
                <a:lnTo>
                  <a:pt x="47244" y="71628"/>
                </a:lnTo>
                <a:lnTo>
                  <a:pt x="47976" y="61421"/>
                </a:lnTo>
                <a:lnTo>
                  <a:pt x="49496" y="48317"/>
                </a:lnTo>
                <a:lnTo>
                  <a:pt x="51692" y="34758"/>
                </a:lnTo>
                <a:lnTo>
                  <a:pt x="54515" y="21842"/>
                </a:lnTo>
                <a:lnTo>
                  <a:pt x="57912" y="10668"/>
                </a:lnTo>
                <a:lnTo>
                  <a:pt x="48768" y="3048"/>
                </a:lnTo>
                <a:lnTo>
                  <a:pt x="41148" y="1524"/>
                </a:lnTo>
                <a:lnTo>
                  <a:pt x="30480" y="0"/>
                </a:lnTo>
                <a:lnTo>
                  <a:pt x="19812" y="0"/>
                </a:lnTo>
                <a:lnTo>
                  <a:pt x="0" y="103632"/>
                </a:lnTo>
                <a:lnTo>
                  <a:pt x="3048" y="112775"/>
                </a:lnTo>
                <a:lnTo>
                  <a:pt x="10668" y="120396"/>
                </a:lnTo>
                <a:lnTo>
                  <a:pt x="19812" y="127254"/>
                </a:lnTo>
                <a:lnTo>
                  <a:pt x="32004" y="133350"/>
                </a:lnTo>
                <a:lnTo>
                  <a:pt x="44196" y="137922"/>
                </a:lnTo>
                <a:lnTo>
                  <a:pt x="57912" y="144018"/>
                </a:lnTo>
                <a:lnTo>
                  <a:pt x="71627" y="147066"/>
                </a:lnTo>
                <a:lnTo>
                  <a:pt x="86106" y="150113"/>
                </a:lnTo>
                <a:lnTo>
                  <a:pt x="104417" y="150198"/>
                </a:lnTo>
                <a:lnTo>
                  <a:pt x="117367" y="149887"/>
                </a:lnTo>
                <a:lnTo>
                  <a:pt x="129539" y="148956"/>
                </a:lnTo>
                <a:lnTo>
                  <a:pt x="141205" y="147141"/>
                </a:lnTo>
                <a:lnTo>
                  <a:pt x="152634" y="144175"/>
                </a:lnTo>
                <a:lnTo>
                  <a:pt x="164098" y="139795"/>
                </a:lnTo>
                <a:lnTo>
                  <a:pt x="175868" y="133735"/>
                </a:lnTo>
                <a:lnTo>
                  <a:pt x="188213" y="125730"/>
                </a:lnTo>
                <a:lnTo>
                  <a:pt x="201168" y="38100"/>
                </a:lnTo>
                <a:lnTo>
                  <a:pt x="171450" y="27432"/>
                </a:lnTo>
                <a:lnTo>
                  <a:pt x="169925" y="28956"/>
                </a:lnTo>
                <a:lnTo>
                  <a:pt x="169925" y="36575"/>
                </a:lnTo>
                <a:lnTo>
                  <a:pt x="166877" y="39624"/>
                </a:lnTo>
                <a:lnTo>
                  <a:pt x="166877" y="45720"/>
                </a:lnTo>
                <a:lnTo>
                  <a:pt x="165354" y="51816"/>
                </a:lnTo>
                <a:lnTo>
                  <a:pt x="163345" y="61943"/>
                </a:lnTo>
                <a:lnTo>
                  <a:pt x="160303" y="73017"/>
                </a:lnTo>
                <a:lnTo>
                  <a:pt x="156210" y="85344"/>
                </a:lnTo>
                <a:lnTo>
                  <a:pt x="150113" y="97536"/>
                </a:lnTo>
                <a:lnTo>
                  <a:pt x="144018" y="106680"/>
                </a:lnTo>
                <a:lnTo>
                  <a:pt x="137922" y="108204"/>
                </a:lnTo>
                <a:lnTo>
                  <a:pt x="133350" y="109728"/>
                </a:lnTo>
                <a:lnTo>
                  <a:pt x="125730" y="109728"/>
                </a:lnTo>
                <a:lnTo>
                  <a:pt x="121158" y="112775"/>
                </a:lnTo>
                <a:lnTo>
                  <a:pt x="108966" y="114300"/>
                </a:lnTo>
                <a:lnTo>
                  <a:pt x="97191" y="114348"/>
                </a:lnTo>
                <a:lnTo>
                  <a:pt x="83469" y="113751"/>
                </a:lnTo>
                <a:lnTo>
                  <a:pt x="70666" y="110801"/>
                </a:lnTo>
                <a:lnTo>
                  <a:pt x="59712" y="105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5647944" y="4623053"/>
            <a:ext cx="423671" cy="435101"/>
          </a:xfrm>
          <a:custGeom>
            <a:avLst/>
            <a:gdLst/>
            <a:ahLst/>
            <a:cxnLst/>
            <a:rect l="l" t="t" r="r" b="b"/>
            <a:pathLst>
              <a:path w="423671" h="435101">
                <a:moveTo>
                  <a:pt x="320801" y="1524"/>
                </a:moveTo>
                <a:lnTo>
                  <a:pt x="295655" y="19812"/>
                </a:lnTo>
                <a:lnTo>
                  <a:pt x="283463" y="36575"/>
                </a:lnTo>
                <a:lnTo>
                  <a:pt x="281195" y="39708"/>
                </a:lnTo>
                <a:lnTo>
                  <a:pt x="273769" y="49945"/>
                </a:lnTo>
                <a:lnTo>
                  <a:pt x="266306" y="60233"/>
                </a:lnTo>
                <a:lnTo>
                  <a:pt x="258838" y="70566"/>
                </a:lnTo>
                <a:lnTo>
                  <a:pt x="251396" y="80938"/>
                </a:lnTo>
                <a:lnTo>
                  <a:pt x="244010" y="91341"/>
                </a:lnTo>
                <a:lnTo>
                  <a:pt x="236712" y="101771"/>
                </a:lnTo>
                <a:lnTo>
                  <a:pt x="229533" y="112220"/>
                </a:lnTo>
                <a:lnTo>
                  <a:pt x="222503" y="122682"/>
                </a:lnTo>
                <a:lnTo>
                  <a:pt x="218475" y="127982"/>
                </a:lnTo>
                <a:lnTo>
                  <a:pt x="210780" y="138092"/>
                </a:lnTo>
                <a:lnTo>
                  <a:pt x="203084" y="148215"/>
                </a:lnTo>
                <a:lnTo>
                  <a:pt x="195405" y="158363"/>
                </a:lnTo>
                <a:lnTo>
                  <a:pt x="187763" y="168545"/>
                </a:lnTo>
                <a:lnTo>
                  <a:pt x="180176" y="178771"/>
                </a:lnTo>
                <a:lnTo>
                  <a:pt x="172665" y="189053"/>
                </a:lnTo>
                <a:lnTo>
                  <a:pt x="165248" y="199401"/>
                </a:lnTo>
                <a:lnTo>
                  <a:pt x="157945" y="209824"/>
                </a:lnTo>
                <a:lnTo>
                  <a:pt x="150774" y="220333"/>
                </a:lnTo>
                <a:lnTo>
                  <a:pt x="143756" y="230939"/>
                </a:lnTo>
                <a:lnTo>
                  <a:pt x="136909" y="241652"/>
                </a:lnTo>
                <a:lnTo>
                  <a:pt x="130252" y="252482"/>
                </a:lnTo>
                <a:lnTo>
                  <a:pt x="123806" y="263439"/>
                </a:lnTo>
                <a:lnTo>
                  <a:pt x="117588" y="274534"/>
                </a:lnTo>
                <a:lnTo>
                  <a:pt x="111619" y="285778"/>
                </a:lnTo>
                <a:lnTo>
                  <a:pt x="105917" y="297180"/>
                </a:lnTo>
                <a:lnTo>
                  <a:pt x="101817" y="296654"/>
                </a:lnTo>
                <a:lnTo>
                  <a:pt x="88499" y="295468"/>
                </a:lnTo>
                <a:lnTo>
                  <a:pt x="76384" y="295606"/>
                </a:lnTo>
                <a:lnTo>
                  <a:pt x="64860" y="297456"/>
                </a:lnTo>
                <a:lnTo>
                  <a:pt x="53318" y="301407"/>
                </a:lnTo>
                <a:lnTo>
                  <a:pt x="41147" y="307848"/>
                </a:lnTo>
                <a:lnTo>
                  <a:pt x="36575" y="312420"/>
                </a:lnTo>
                <a:lnTo>
                  <a:pt x="25907" y="321564"/>
                </a:lnTo>
                <a:lnTo>
                  <a:pt x="16763" y="333756"/>
                </a:lnTo>
                <a:lnTo>
                  <a:pt x="9143" y="343662"/>
                </a:lnTo>
                <a:lnTo>
                  <a:pt x="0" y="355854"/>
                </a:lnTo>
                <a:lnTo>
                  <a:pt x="0" y="357378"/>
                </a:lnTo>
                <a:lnTo>
                  <a:pt x="17484" y="360404"/>
                </a:lnTo>
                <a:lnTo>
                  <a:pt x="35036" y="363543"/>
                </a:lnTo>
                <a:lnTo>
                  <a:pt x="52647" y="366789"/>
                </a:lnTo>
                <a:lnTo>
                  <a:pt x="70308" y="370134"/>
                </a:lnTo>
                <a:lnTo>
                  <a:pt x="88012" y="373573"/>
                </a:lnTo>
                <a:lnTo>
                  <a:pt x="105748" y="377099"/>
                </a:lnTo>
                <a:lnTo>
                  <a:pt x="123510" y="380706"/>
                </a:lnTo>
                <a:lnTo>
                  <a:pt x="141288" y="384388"/>
                </a:lnTo>
                <a:lnTo>
                  <a:pt x="159074" y="388137"/>
                </a:lnTo>
                <a:lnTo>
                  <a:pt x="176860" y="391948"/>
                </a:lnTo>
                <a:lnTo>
                  <a:pt x="194636" y="395815"/>
                </a:lnTo>
                <a:lnTo>
                  <a:pt x="212395" y="399731"/>
                </a:lnTo>
                <a:lnTo>
                  <a:pt x="230127" y="403689"/>
                </a:lnTo>
                <a:lnTo>
                  <a:pt x="247825" y="407683"/>
                </a:lnTo>
                <a:lnTo>
                  <a:pt x="265479" y="411708"/>
                </a:lnTo>
                <a:lnTo>
                  <a:pt x="283082" y="415755"/>
                </a:lnTo>
                <a:lnTo>
                  <a:pt x="300624" y="419820"/>
                </a:lnTo>
                <a:lnTo>
                  <a:pt x="318098" y="423896"/>
                </a:lnTo>
                <a:lnTo>
                  <a:pt x="335495" y="427976"/>
                </a:lnTo>
                <a:lnTo>
                  <a:pt x="352805" y="432054"/>
                </a:lnTo>
                <a:lnTo>
                  <a:pt x="355853" y="435101"/>
                </a:lnTo>
                <a:lnTo>
                  <a:pt x="362711" y="428848"/>
                </a:lnTo>
                <a:lnTo>
                  <a:pt x="370731" y="422251"/>
                </a:lnTo>
                <a:lnTo>
                  <a:pt x="378032" y="417535"/>
                </a:lnTo>
                <a:lnTo>
                  <a:pt x="389381" y="410718"/>
                </a:lnTo>
                <a:lnTo>
                  <a:pt x="392879" y="405964"/>
                </a:lnTo>
                <a:lnTo>
                  <a:pt x="402679" y="397899"/>
                </a:lnTo>
                <a:lnTo>
                  <a:pt x="413665" y="391114"/>
                </a:lnTo>
                <a:lnTo>
                  <a:pt x="423671" y="383286"/>
                </a:lnTo>
                <a:lnTo>
                  <a:pt x="415210" y="381133"/>
                </a:lnTo>
                <a:lnTo>
                  <a:pt x="402918" y="377982"/>
                </a:lnTo>
                <a:lnTo>
                  <a:pt x="390620" y="374813"/>
                </a:lnTo>
                <a:lnTo>
                  <a:pt x="378313" y="371642"/>
                </a:lnTo>
                <a:lnTo>
                  <a:pt x="365996" y="368483"/>
                </a:lnTo>
                <a:lnTo>
                  <a:pt x="353667" y="365352"/>
                </a:lnTo>
                <a:lnTo>
                  <a:pt x="341326" y="362263"/>
                </a:lnTo>
                <a:lnTo>
                  <a:pt x="328969" y="359230"/>
                </a:lnTo>
                <a:lnTo>
                  <a:pt x="316595" y="356269"/>
                </a:lnTo>
                <a:lnTo>
                  <a:pt x="304204" y="353394"/>
                </a:lnTo>
                <a:lnTo>
                  <a:pt x="291792" y="350621"/>
                </a:lnTo>
                <a:lnTo>
                  <a:pt x="279359" y="347963"/>
                </a:lnTo>
                <a:lnTo>
                  <a:pt x="266903" y="345436"/>
                </a:lnTo>
                <a:lnTo>
                  <a:pt x="254422" y="343055"/>
                </a:lnTo>
                <a:lnTo>
                  <a:pt x="241914" y="340833"/>
                </a:lnTo>
                <a:lnTo>
                  <a:pt x="229378" y="338787"/>
                </a:lnTo>
                <a:lnTo>
                  <a:pt x="216813" y="336931"/>
                </a:lnTo>
                <a:lnTo>
                  <a:pt x="204215" y="335280"/>
                </a:lnTo>
                <a:lnTo>
                  <a:pt x="206172" y="326548"/>
                </a:lnTo>
                <a:lnTo>
                  <a:pt x="213943" y="316538"/>
                </a:lnTo>
                <a:lnTo>
                  <a:pt x="224788" y="306998"/>
                </a:lnTo>
                <a:lnTo>
                  <a:pt x="235741" y="298368"/>
                </a:lnTo>
                <a:lnTo>
                  <a:pt x="243839" y="291084"/>
                </a:lnTo>
                <a:lnTo>
                  <a:pt x="256031" y="280416"/>
                </a:lnTo>
                <a:lnTo>
                  <a:pt x="269747" y="268224"/>
                </a:lnTo>
                <a:lnTo>
                  <a:pt x="283463" y="259080"/>
                </a:lnTo>
                <a:lnTo>
                  <a:pt x="296417" y="246887"/>
                </a:lnTo>
                <a:lnTo>
                  <a:pt x="306715" y="239162"/>
                </a:lnTo>
                <a:lnTo>
                  <a:pt x="316980" y="231602"/>
                </a:lnTo>
                <a:lnTo>
                  <a:pt x="327310" y="224095"/>
                </a:lnTo>
                <a:lnTo>
                  <a:pt x="337682" y="216626"/>
                </a:lnTo>
                <a:lnTo>
                  <a:pt x="348069" y="209177"/>
                </a:lnTo>
                <a:lnTo>
                  <a:pt x="358446" y="201731"/>
                </a:lnTo>
                <a:lnTo>
                  <a:pt x="368789" y="194273"/>
                </a:lnTo>
                <a:lnTo>
                  <a:pt x="379072" y="186786"/>
                </a:lnTo>
                <a:lnTo>
                  <a:pt x="389269" y="179252"/>
                </a:lnTo>
                <a:lnTo>
                  <a:pt x="399357" y="171656"/>
                </a:lnTo>
                <a:lnTo>
                  <a:pt x="409308" y="163981"/>
                </a:lnTo>
                <a:lnTo>
                  <a:pt x="419100" y="156210"/>
                </a:lnTo>
                <a:lnTo>
                  <a:pt x="417575" y="153162"/>
                </a:lnTo>
                <a:lnTo>
                  <a:pt x="417575" y="145542"/>
                </a:lnTo>
                <a:lnTo>
                  <a:pt x="416051" y="139446"/>
                </a:lnTo>
                <a:lnTo>
                  <a:pt x="416051" y="134874"/>
                </a:lnTo>
                <a:lnTo>
                  <a:pt x="407928" y="140710"/>
                </a:lnTo>
                <a:lnTo>
                  <a:pt x="397644" y="148048"/>
                </a:lnTo>
                <a:lnTo>
                  <a:pt x="387295" y="155405"/>
                </a:lnTo>
                <a:lnTo>
                  <a:pt x="376909" y="162790"/>
                </a:lnTo>
                <a:lnTo>
                  <a:pt x="366511" y="170212"/>
                </a:lnTo>
                <a:lnTo>
                  <a:pt x="356128" y="177682"/>
                </a:lnTo>
                <a:lnTo>
                  <a:pt x="345788" y="185208"/>
                </a:lnTo>
                <a:lnTo>
                  <a:pt x="335517" y="192801"/>
                </a:lnTo>
                <a:lnTo>
                  <a:pt x="325341" y="200469"/>
                </a:lnTo>
                <a:lnTo>
                  <a:pt x="315288" y="208224"/>
                </a:lnTo>
                <a:lnTo>
                  <a:pt x="305384" y="216073"/>
                </a:lnTo>
                <a:lnTo>
                  <a:pt x="295655" y="224028"/>
                </a:lnTo>
                <a:lnTo>
                  <a:pt x="249935" y="256032"/>
                </a:lnTo>
                <a:lnTo>
                  <a:pt x="236219" y="268224"/>
                </a:lnTo>
                <a:lnTo>
                  <a:pt x="219455" y="278892"/>
                </a:lnTo>
                <a:lnTo>
                  <a:pt x="204215" y="291084"/>
                </a:lnTo>
                <a:lnTo>
                  <a:pt x="190500" y="300228"/>
                </a:lnTo>
                <a:lnTo>
                  <a:pt x="177545" y="313944"/>
                </a:lnTo>
                <a:lnTo>
                  <a:pt x="166877" y="313944"/>
                </a:lnTo>
                <a:lnTo>
                  <a:pt x="160781" y="310896"/>
                </a:lnTo>
                <a:lnTo>
                  <a:pt x="153161" y="309372"/>
                </a:lnTo>
                <a:lnTo>
                  <a:pt x="147065" y="307848"/>
                </a:lnTo>
                <a:lnTo>
                  <a:pt x="147065" y="297180"/>
                </a:lnTo>
                <a:lnTo>
                  <a:pt x="153161" y="281940"/>
                </a:lnTo>
                <a:lnTo>
                  <a:pt x="160781" y="263652"/>
                </a:lnTo>
                <a:lnTo>
                  <a:pt x="171450" y="245364"/>
                </a:lnTo>
                <a:lnTo>
                  <a:pt x="182117" y="222504"/>
                </a:lnTo>
                <a:lnTo>
                  <a:pt x="195071" y="201930"/>
                </a:lnTo>
                <a:lnTo>
                  <a:pt x="210311" y="177546"/>
                </a:lnTo>
                <a:lnTo>
                  <a:pt x="225551" y="154686"/>
                </a:lnTo>
                <a:lnTo>
                  <a:pt x="240791" y="128778"/>
                </a:lnTo>
                <a:lnTo>
                  <a:pt x="256031" y="105918"/>
                </a:lnTo>
                <a:lnTo>
                  <a:pt x="271271" y="84582"/>
                </a:lnTo>
                <a:lnTo>
                  <a:pt x="288035" y="64008"/>
                </a:lnTo>
                <a:lnTo>
                  <a:pt x="299465" y="42672"/>
                </a:lnTo>
                <a:lnTo>
                  <a:pt x="310133" y="25908"/>
                </a:lnTo>
                <a:lnTo>
                  <a:pt x="320801" y="12192"/>
                </a:lnTo>
                <a:lnTo>
                  <a:pt x="328421" y="1524"/>
                </a:lnTo>
                <a:lnTo>
                  <a:pt x="326897" y="0"/>
                </a:lnTo>
                <a:lnTo>
                  <a:pt x="323850" y="0"/>
                </a:lnTo>
                <a:lnTo>
                  <a:pt x="320801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3985761" y="4642866"/>
            <a:ext cx="871988" cy="368046"/>
          </a:xfrm>
          <a:custGeom>
            <a:avLst/>
            <a:gdLst/>
            <a:ahLst/>
            <a:cxnLst/>
            <a:rect l="l" t="t" r="r" b="b"/>
            <a:pathLst>
              <a:path w="871988" h="368046">
                <a:moveTo>
                  <a:pt x="741686" y="121158"/>
                </a:moveTo>
                <a:lnTo>
                  <a:pt x="723398" y="144018"/>
                </a:lnTo>
                <a:lnTo>
                  <a:pt x="717302" y="150113"/>
                </a:lnTo>
                <a:lnTo>
                  <a:pt x="713492" y="157734"/>
                </a:lnTo>
                <a:lnTo>
                  <a:pt x="707396" y="165354"/>
                </a:lnTo>
                <a:lnTo>
                  <a:pt x="704348" y="174498"/>
                </a:lnTo>
                <a:lnTo>
                  <a:pt x="696728" y="180594"/>
                </a:lnTo>
                <a:lnTo>
                  <a:pt x="693680" y="187451"/>
                </a:lnTo>
                <a:lnTo>
                  <a:pt x="689944" y="192479"/>
                </a:lnTo>
                <a:lnTo>
                  <a:pt x="682896" y="203559"/>
                </a:lnTo>
                <a:lnTo>
                  <a:pt x="675744" y="216439"/>
                </a:lnTo>
                <a:lnTo>
                  <a:pt x="669768" y="229037"/>
                </a:lnTo>
                <a:lnTo>
                  <a:pt x="666248" y="239268"/>
                </a:lnTo>
                <a:lnTo>
                  <a:pt x="669296" y="190500"/>
                </a:lnTo>
                <a:lnTo>
                  <a:pt x="661335" y="197151"/>
                </a:lnTo>
                <a:lnTo>
                  <a:pt x="652810" y="206583"/>
                </a:lnTo>
                <a:lnTo>
                  <a:pt x="644261" y="217093"/>
                </a:lnTo>
                <a:lnTo>
                  <a:pt x="635571" y="227398"/>
                </a:lnTo>
                <a:lnTo>
                  <a:pt x="626624" y="236220"/>
                </a:lnTo>
                <a:lnTo>
                  <a:pt x="623816" y="233885"/>
                </a:lnTo>
                <a:lnTo>
                  <a:pt x="616913" y="224567"/>
                </a:lnTo>
                <a:lnTo>
                  <a:pt x="615018" y="214671"/>
                </a:lnTo>
                <a:lnTo>
                  <a:pt x="616703" y="204258"/>
                </a:lnTo>
                <a:lnTo>
                  <a:pt x="620540" y="193387"/>
                </a:lnTo>
                <a:lnTo>
                  <a:pt x="625100" y="182118"/>
                </a:lnTo>
                <a:lnTo>
                  <a:pt x="614432" y="187451"/>
                </a:lnTo>
                <a:lnTo>
                  <a:pt x="606812" y="196596"/>
                </a:lnTo>
                <a:lnTo>
                  <a:pt x="598430" y="204216"/>
                </a:lnTo>
                <a:lnTo>
                  <a:pt x="592334" y="211836"/>
                </a:lnTo>
                <a:lnTo>
                  <a:pt x="584714" y="219456"/>
                </a:lnTo>
                <a:lnTo>
                  <a:pt x="572522" y="234696"/>
                </a:lnTo>
                <a:lnTo>
                  <a:pt x="566426" y="243839"/>
                </a:lnTo>
                <a:lnTo>
                  <a:pt x="558806" y="182118"/>
                </a:lnTo>
                <a:lnTo>
                  <a:pt x="551186" y="185928"/>
                </a:lnTo>
                <a:lnTo>
                  <a:pt x="545090" y="193548"/>
                </a:lnTo>
                <a:lnTo>
                  <a:pt x="537470" y="201168"/>
                </a:lnTo>
                <a:lnTo>
                  <a:pt x="519182" y="228600"/>
                </a:lnTo>
                <a:lnTo>
                  <a:pt x="511562" y="236220"/>
                </a:lnTo>
                <a:lnTo>
                  <a:pt x="508514" y="243839"/>
                </a:lnTo>
                <a:lnTo>
                  <a:pt x="502418" y="243839"/>
                </a:lnTo>
                <a:lnTo>
                  <a:pt x="499370" y="239268"/>
                </a:lnTo>
                <a:lnTo>
                  <a:pt x="505466" y="179070"/>
                </a:lnTo>
                <a:lnTo>
                  <a:pt x="499023" y="185398"/>
                </a:lnTo>
                <a:lnTo>
                  <a:pt x="490620" y="194851"/>
                </a:lnTo>
                <a:lnTo>
                  <a:pt x="482660" y="204704"/>
                </a:lnTo>
                <a:lnTo>
                  <a:pt x="474795" y="214667"/>
                </a:lnTo>
                <a:lnTo>
                  <a:pt x="466681" y="224449"/>
                </a:lnTo>
                <a:lnTo>
                  <a:pt x="457970" y="233762"/>
                </a:lnTo>
                <a:lnTo>
                  <a:pt x="448316" y="242316"/>
                </a:lnTo>
                <a:lnTo>
                  <a:pt x="448316" y="160782"/>
                </a:lnTo>
                <a:lnTo>
                  <a:pt x="441018" y="170294"/>
                </a:lnTo>
                <a:lnTo>
                  <a:pt x="433975" y="180856"/>
                </a:lnTo>
                <a:lnTo>
                  <a:pt x="428228" y="191261"/>
                </a:lnTo>
                <a:lnTo>
                  <a:pt x="423380" y="202062"/>
                </a:lnTo>
                <a:lnTo>
                  <a:pt x="419032" y="213815"/>
                </a:lnTo>
                <a:lnTo>
                  <a:pt x="414788" y="227075"/>
                </a:lnTo>
                <a:lnTo>
                  <a:pt x="410216" y="225551"/>
                </a:lnTo>
                <a:lnTo>
                  <a:pt x="405644" y="225551"/>
                </a:lnTo>
                <a:lnTo>
                  <a:pt x="399548" y="224028"/>
                </a:lnTo>
                <a:lnTo>
                  <a:pt x="398024" y="222504"/>
                </a:lnTo>
                <a:lnTo>
                  <a:pt x="390404" y="207263"/>
                </a:lnTo>
                <a:lnTo>
                  <a:pt x="387356" y="193548"/>
                </a:lnTo>
                <a:lnTo>
                  <a:pt x="385832" y="180594"/>
                </a:lnTo>
                <a:lnTo>
                  <a:pt x="385832" y="150113"/>
                </a:lnTo>
                <a:lnTo>
                  <a:pt x="388880" y="136398"/>
                </a:lnTo>
                <a:lnTo>
                  <a:pt x="394168" y="121479"/>
                </a:lnTo>
                <a:lnTo>
                  <a:pt x="398806" y="109513"/>
                </a:lnTo>
                <a:lnTo>
                  <a:pt x="403835" y="97623"/>
                </a:lnTo>
                <a:lnTo>
                  <a:pt x="409286" y="85880"/>
                </a:lnTo>
                <a:lnTo>
                  <a:pt x="415192" y="74354"/>
                </a:lnTo>
                <a:lnTo>
                  <a:pt x="421587" y="63115"/>
                </a:lnTo>
                <a:lnTo>
                  <a:pt x="428503" y="52236"/>
                </a:lnTo>
                <a:lnTo>
                  <a:pt x="435973" y="41785"/>
                </a:lnTo>
                <a:lnTo>
                  <a:pt x="444029" y="31834"/>
                </a:lnTo>
                <a:lnTo>
                  <a:pt x="452704" y="22454"/>
                </a:lnTo>
                <a:lnTo>
                  <a:pt x="462032" y="13716"/>
                </a:lnTo>
                <a:lnTo>
                  <a:pt x="417836" y="0"/>
                </a:lnTo>
                <a:lnTo>
                  <a:pt x="404619" y="4578"/>
                </a:lnTo>
                <a:lnTo>
                  <a:pt x="393749" y="11511"/>
                </a:lnTo>
                <a:lnTo>
                  <a:pt x="384351" y="20397"/>
                </a:lnTo>
                <a:lnTo>
                  <a:pt x="376155" y="30701"/>
                </a:lnTo>
                <a:lnTo>
                  <a:pt x="368896" y="41887"/>
                </a:lnTo>
                <a:lnTo>
                  <a:pt x="362304" y="53422"/>
                </a:lnTo>
                <a:lnTo>
                  <a:pt x="356114" y="64770"/>
                </a:lnTo>
                <a:lnTo>
                  <a:pt x="348494" y="81534"/>
                </a:lnTo>
                <a:lnTo>
                  <a:pt x="345446" y="98298"/>
                </a:lnTo>
                <a:lnTo>
                  <a:pt x="337826" y="116586"/>
                </a:lnTo>
                <a:lnTo>
                  <a:pt x="334778" y="133350"/>
                </a:lnTo>
                <a:lnTo>
                  <a:pt x="333254" y="150113"/>
                </a:lnTo>
                <a:lnTo>
                  <a:pt x="333254" y="168401"/>
                </a:lnTo>
                <a:lnTo>
                  <a:pt x="332520" y="176525"/>
                </a:lnTo>
                <a:lnTo>
                  <a:pt x="332541" y="189208"/>
                </a:lnTo>
                <a:lnTo>
                  <a:pt x="333877" y="202883"/>
                </a:lnTo>
                <a:lnTo>
                  <a:pt x="336643" y="216854"/>
                </a:lnTo>
                <a:lnTo>
                  <a:pt x="340953" y="230420"/>
                </a:lnTo>
                <a:lnTo>
                  <a:pt x="346922" y="242886"/>
                </a:lnTo>
                <a:lnTo>
                  <a:pt x="354665" y="253553"/>
                </a:lnTo>
                <a:lnTo>
                  <a:pt x="364294" y="261724"/>
                </a:lnTo>
                <a:lnTo>
                  <a:pt x="375926" y="266700"/>
                </a:lnTo>
                <a:lnTo>
                  <a:pt x="375926" y="272796"/>
                </a:lnTo>
                <a:lnTo>
                  <a:pt x="374402" y="277368"/>
                </a:lnTo>
                <a:lnTo>
                  <a:pt x="296678" y="277368"/>
                </a:lnTo>
                <a:lnTo>
                  <a:pt x="298202" y="269748"/>
                </a:lnTo>
                <a:lnTo>
                  <a:pt x="310394" y="257556"/>
                </a:lnTo>
                <a:lnTo>
                  <a:pt x="318014" y="252984"/>
                </a:lnTo>
                <a:lnTo>
                  <a:pt x="311421" y="250165"/>
                </a:lnTo>
                <a:lnTo>
                  <a:pt x="299996" y="249594"/>
                </a:lnTo>
                <a:lnTo>
                  <a:pt x="286277" y="250616"/>
                </a:lnTo>
                <a:lnTo>
                  <a:pt x="272146" y="251900"/>
                </a:lnTo>
                <a:lnTo>
                  <a:pt x="259491" y="252117"/>
                </a:lnTo>
                <a:lnTo>
                  <a:pt x="250196" y="249936"/>
                </a:lnTo>
                <a:lnTo>
                  <a:pt x="250196" y="243839"/>
                </a:lnTo>
                <a:lnTo>
                  <a:pt x="256292" y="231648"/>
                </a:lnTo>
                <a:lnTo>
                  <a:pt x="262388" y="227075"/>
                </a:lnTo>
                <a:lnTo>
                  <a:pt x="265436" y="220980"/>
                </a:lnTo>
                <a:lnTo>
                  <a:pt x="269246" y="214884"/>
                </a:lnTo>
                <a:lnTo>
                  <a:pt x="279914" y="204216"/>
                </a:lnTo>
                <a:lnTo>
                  <a:pt x="273818" y="204216"/>
                </a:lnTo>
                <a:lnTo>
                  <a:pt x="269246" y="207263"/>
                </a:lnTo>
                <a:lnTo>
                  <a:pt x="262388" y="210312"/>
                </a:lnTo>
                <a:lnTo>
                  <a:pt x="254768" y="213360"/>
                </a:lnTo>
                <a:lnTo>
                  <a:pt x="245624" y="214884"/>
                </a:lnTo>
                <a:lnTo>
                  <a:pt x="234956" y="219456"/>
                </a:lnTo>
                <a:lnTo>
                  <a:pt x="216668" y="225551"/>
                </a:lnTo>
                <a:lnTo>
                  <a:pt x="215631" y="225665"/>
                </a:lnTo>
                <a:lnTo>
                  <a:pt x="204590" y="227939"/>
                </a:lnTo>
                <a:lnTo>
                  <a:pt x="190359" y="231291"/>
                </a:lnTo>
                <a:lnTo>
                  <a:pt x="176451" y="233707"/>
                </a:lnTo>
                <a:lnTo>
                  <a:pt x="166376" y="233172"/>
                </a:lnTo>
                <a:lnTo>
                  <a:pt x="167900" y="227075"/>
                </a:lnTo>
                <a:lnTo>
                  <a:pt x="175520" y="219456"/>
                </a:lnTo>
                <a:lnTo>
                  <a:pt x="180092" y="211836"/>
                </a:lnTo>
                <a:lnTo>
                  <a:pt x="187712" y="205739"/>
                </a:lnTo>
                <a:lnTo>
                  <a:pt x="193808" y="198120"/>
                </a:lnTo>
                <a:lnTo>
                  <a:pt x="202952" y="192024"/>
                </a:lnTo>
                <a:lnTo>
                  <a:pt x="207172" y="187616"/>
                </a:lnTo>
                <a:lnTo>
                  <a:pt x="216570" y="178734"/>
                </a:lnTo>
                <a:lnTo>
                  <a:pt x="227210" y="169557"/>
                </a:lnTo>
                <a:lnTo>
                  <a:pt x="237825" y="161178"/>
                </a:lnTo>
                <a:lnTo>
                  <a:pt x="247148" y="154686"/>
                </a:lnTo>
                <a:lnTo>
                  <a:pt x="240854" y="155028"/>
                </a:lnTo>
                <a:lnTo>
                  <a:pt x="229004" y="157108"/>
                </a:lnTo>
                <a:lnTo>
                  <a:pt x="216872" y="160400"/>
                </a:lnTo>
                <a:lnTo>
                  <a:pt x="204501" y="164115"/>
                </a:lnTo>
                <a:lnTo>
                  <a:pt x="191933" y="167466"/>
                </a:lnTo>
                <a:lnTo>
                  <a:pt x="179210" y="169666"/>
                </a:lnTo>
                <a:lnTo>
                  <a:pt x="166376" y="169925"/>
                </a:lnTo>
                <a:lnTo>
                  <a:pt x="166376" y="159258"/>
                </a:lnTo>
                <a:lnTo>
                  <a:pt x="170948" y="150113"/>
                </a:lnTo>
                <a:lnTo>
                  <a:pt x="177044" y="139446"/>
                </a:lnTo>
                <a:lnTo>
                  <a:pt x="183140" y="131825"/>
                </a:lnTo>
                <a:lnTo>
                  <a:pt x="190760" y="122682"/>
                </a:lnTo>
                <a:lnTo>
                  <a:pt x="207524" y="105918"/>
                </a:lnTo>
                <a:lnTo>
                  <a:pt x="216668" y="98298"/>
                </a:lnTo>
                <a:lnTo>
                  <a:pt x="122942" y="119634"/>
                </a:lnTo>
                <a:lnTo>
                  <a:pt x="122963" y="118086"/>
                </a:lnTo>
                <a:lnTo>
                  <a:pt x="125958" y="105412"/>
                </a:lnTo>
                <a:lnTo>
                  <a:pt x="132734" y="94571"/>
                </a:lnTo>
                <a:lnTo>
                  <a:pt x="141477" y="84825"/>
                </a:lnTo>
                <a:lnTo>
                  <a:pt x="150374" y="75437"/>
                </a:lnTo>
                <a:lnTo>
                  <a:pt x="155708" y="69342"/>
                </a:lnTo>
                <a:lnTo>
                  <a:pt x="164852" y="57150"/>
                </a:lnTo>
                <a:lnTo>
                  <a:pt x="170948" y="53339"/>
                </a:lnTo>
                <a:lnTo>
                  <a:pt x="177044" y="44196"/>
                </a:lnTo>
                <a:lnTo>
                  <a:pt x="180092" y="36575"/>
                </a:lnTo>
                <a:lnTo>
                  <a:pt x="175922" y="37965"/>
                </a:lnTo>
                <a:lnTo>
                  <a:pt x="165080" y="42115"/>
                </a:lnTo>
                <a:lnTo>
                  <a:pt x="153718" y="46475"/>
                </a:lnTo>
                <a:lnTo>
                  <a:pt x="142143" y="50030"/>
                </a:lnTo>
                <a:lnTo>
                  <a:pt x="130664" y="51766"/>
                </a:lnTo>
                <a:lnTo>
                  <a:pt x="119589" y="50667"/>
                </a:lnTo>
                <a:lnTo>
                  <a:pt x="109226" y="45720"/>
                </a:lnTo>
                <a:lnTo>
                  <a:pt x="115322" y="36575"/>
                </a:lnTo>
                <a:lnTo>
                  <a:pt x="122942" y="27432"/>
                </a:lnTo>
                <a:lnTo>
                  <a:pt x="129038" y="16763"/>
                </a:lnTo>
                <a:lnTo>
                  <a:pt x="136658" y="9144"/>
                </a:lnTo>
                <a:lnTo>
                  <a:pt x="32264" y="0"/>
                </a:lnTo>
                <a:lnTo>
                  <a:pt x="31562" y="1002"/>
                </a:lnTo>
                <a:lnTo>
                  <a:pt x="24971" y="11417"/>
                </a:lnTo>
                <a:lnTo>
                  <a:pt x="19199" y="22418"/>
                </a:lnTo>
                <a:lnTo>
                  <a:pt x="14225" y="33925"/>
                </a:lnTo>
                <a:lnTo>
                  <a:pt x="10029" y="45859"/>
                </a:lnTo>
                <a:lnTo>
                  <a:pt x="6590" y="58143"/>
                </a:lnTo>
                <a:lnTo>
                  <a:pt x="3888" y="70697"/>
                </a:lnTo>
                <a:lnTo>
                  <a:pt x="1902" y="83443"/>
                </a:lnTo>
                <a:lnTo>
                  <a:pt x="613" y="96303"/>
                </a:lnTo>
                <a:lnTo>
                  <a:pt x="0" y="109198"/>
                </a:lnTo>
                <a:lnTo>
                  <a:pt x="42" y="122050"/>
                </a:lnTo>
                <a:lnTo>
                  <a:pt x="719" y="134779"/>
                </a:lnTo>
                <a:lnTo>
                  <a:pt x="2010" y="147308"/>
                </a:lnTo>
                <a:lnTo>
                  <a:pt x="3896" y="159557"/>
                </a:lnTo>
                <a:lnTo>
                  <a:pt x="6356" y="171450"/>
                </a:lnTo>
                <a:lnTo>
                  <a:pt x="14434" y="192731"/>
                </a:lnTo>
                <a:lnTo>
                  <a:pt x="19424" y="204684"/>
                </a:lnTo>
                <a:lnTo>
                  <a:pt x="24811" y="216597"/>
                </a:lnTo>
                <a:lnTo>
                  <a:pt x="30633" y="228375"/>
                </a:lnTo>
                <a:lnTo>
                  <a:pt x="36923" y="239921"/>
                </a:lnTo>
                <a:lnTo>
                  <a:pt x="43716" y="251143"/>
                </a:lnTo>
                <a:lnTo>
                  <a:pt x="51049" y="261944"/>
                </a:lnTo>
                <a:lnTo>
                  <a:pt x="58957" y="272230"/>
                </a:lnTo>
                <a:lnTo>
                  <a:pt x="67474" y="281906"/>
                </a:lnTo>
                <a:lnTo>
                  <a:pt x="76635" y="290876"/>
                </a:lnTo>
                <a:lnTo>
                  <a:pt x="86477" y="299047"/>
                </a:lnTo>
                <a:lnTo>
                  <a:pt x="97034" y="306324"/>
                </a:lnTo>
                <a:lnTo>
                  <a:pt x="125990" y="316230"/>
                </a:lnTo>
                <a:lnTo>
                  <a:pt x="158756" y="322325"/>
                </a:lnTo>
                <a:lnTo>
                  <a:pt x="199904" y="328422"/>
                </a:lnTo>
                <a:lnTo>
                  <a:pt x="245624" y="328422"/>
                </a:lnTo>
                <a:lnTo>
                  <a:pt x="293630" y="329946"/>
                </a:lnTo>
                <a:lnTo>
                  <a:pt x="345446" y="328422"/>
                </a:lnTo>
                <a:lnTo>
                  <a:pt x="399548" y="325374"/>
                </a:lnTo>
                <a:lnTo>
                  <a:pt x="454412" y="322325"/>
                </a:lnTo>
                <a:lnTo>
                  <a:pt x="508514" y="317754"/>
                </a:lnTo>
                <a:lnTo>
                  <a:pt x="560330" y="312420"/>
                </a:lnTo>
                <a:lnTo>
                  <a:pt x="611384" y="309372"/>
                </a:lnTo>
                <a:lnTo>
                  <a:pt x="657104" y="306324"/>
                </a:lnTo>
                <a:lnTo>
                  <a:pt x="701300" y="301751"/>
                </a:lnTo>
                <a:lnTo>
                  <a:pt x="737114" y="300228"/>
                </a:lnTo>
                <a:lnTo>
                  <a:pt x="767594" y="300228"/>
                </a:lnTo>
                <a:lnTo>
                  <a:pt x="770642" y="301751"/>
                </a:lnTo>
                <a:lnTo>
                  <a:pt x="770158" y="304664"/>
                </a:lnTo>
                <a:lnTo>
                  <a:pt x="766468" y="315254"/>
                </a:lnTo>
                <a:lnTo>
                  <a:pt x="761013" y="325654"/>
                </a:lnTo>
                <a:lnTo>
                  <a:pt x="755409" y="335998"/>
                </a:lnTo>
                <a:lnTo>
                  <a:pt x="751274" y="346422"/>
                </a:lnTo>
                <a:lnTo>
                  <a:pt x="750225" y="357060"/>
                </a:lnTo>
                <a:lnTo>
                  <a:pt x="753878" y="368046"/>
                </a:lnTo>
                <a:lnTo>
                  <a:pt x="755402" y="366522"/>
                </a:lnTo>
                <a:lnTo>
                  <a:pt x="761498" y="364998"/>
                </a:lnTo>
                <a:lnTo>
                  <a:pt x="767594" y="360425"/>
                </a:lnTo>
                <a:lnTo>
                  <a:pt x="788930" y="345186"/>
                </a:lnTo>
                <a:lnTo>
                  <a:pt x="799598" y="336042"/>
                </a:lnTo>
                <a:lnTo>
                  <a:pt x="813314" y="325374"/>
                </a:lnTo>
                <a:lnTo>
                  <a:pt x="819790" y="321239"/>
                </a:lnTo>
                <a:lnTo>
                  <a:pt x="828974" y="313234"/>
                </a:lnTo>
                <a:lnTo>
                  <a:pt x="838757" y="303024"/>
                </a:lnTo>
                <a:lnTo>
                  <a:pt x="848468" y="291634"/>
                </a:lnTo>
                <a:lnTo>
                  <a:pt x="857436" y="280085"/>
                </a:lnTo>
                <a:lnTo>
                  <a:pt x="864992" y="269400"/>
                </a:lnTo>
                <a:lnTo>
                  <a:pt x="870464" y="260604"/>
                </a:lnTo>
                <a:lnTo>
                  <a:pt x="871988" y="251460"/>
                </a:lnTo>
                <a:lnTo>
                  <a:pt x="871988" y="243839"/>
                </a:lnTo>
                <a:lnTo>
                  <a:pt x="867416" y="239268"/>
                </a:lnTo>
                <a:lnTo>
                  <a:pt x="861320" y="239268"/>
                </a:lnTo>
                <a:lnTo>
                  <a:pt x="855224" y="243839"/>
                </a:lnTo>
                <a:lnTo>
                  <a:pt x="849128" y="246887"/>
                </a:lnTo>
                <a:lnTo>
                  <a:pt x="844556" y="249936"/>
                </a:lnTo>
                <a:lnTo>
                  <a:pt x="836936" y="252984"/>
                </a:lnTo>
                <a:lnTo>
                  <a:pt x="830840" y="256032"/>
                </a:lnTo>
                <a:lnTo>
                  <a:pt x="827030" y="257556"/>
                </a:lnTo>
                <a:lnTo>
                  <a:pt x="823982" y="260604"/>
                </a:lnTo>
                <a:lnTo>
                  <a:pt x="713492" y="260604"/>
                </a:lnTo>
                <a:lnTo>
                  <a:pt x="720246" y="249357"/>
                </a:lnTo>
                <a:lnTo>
                  <a:pt x="727141" y="238691"/>
                </a:lnTo>
                <a:lnTo>
                  <a:pt x="734326" y="228184"/>
                </a:lnTo>
                <a:lnTo>
                  <a:pt x="741728" y="217801"/>
                </a:lnTo>
                <a:lnTo>
                  <a:pt x="749274" y="207505"/>
                </a:lnTo>
                <a:lnTo>
                  <a:pt x="756892" y="197260"/>
                </a:lnTo>
                <a:lnTo>
                  <a:pt x="764508" y="187030"/>
                </a:lnTo>
                <a:lnTo>
                  <a:pt x="772050" y="176780"/>
                </a:lnTo>
                <a:lnTo>
                  <a:pt x="779445" y="166472"/>
                </a:lnTo>
                <a:lnTo>
                  <a:pt x="786620" y="156071"/>
                </a:lnTo>
                <a:lnTo>
                  <a:pt x="793502" y="145542"/>
                </a:lnTo>
                <a:lnTo>
                  <a:pt x="795026" y="145542"/>
                </a:lnTo>
                <a:lnTo>
                  <a:pt x="785425" y="138801"/>
                </a:lnTo>
                <a:lnTo>
                  <a:pt x="774848" y="132226"/>
                </a:lnTo>
                <a:lnTo>
                  <a:pt x="764361" y="125674"/>
                </a:lnTo>
                <a:lnTo>
                  <a:pt x="753878" y="118110"/>
                </a:lnTo>
                <a:lnTo>
                  <a:pt x="749306" y="115062"/>
                </a:lnTo>
                <a:lnTo>
                  <a:pt x="747782" y="115062"/>
                </a:lnTo>
                <a:lnTo>
                  <a:pt x="741686" y="121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4888230" y="4923282"/>
            <a:ext cx="81534" cy="87629"/>
          </a:xfrm>
          <a:custGeom>
            <a:avLst/>
            <a:gdLst/>
            <a:ahLst/>
            <a:cxnLst/>
            <a:rect l="l" t="t" r="r" b="b"/>
            <a:pathLst>
              <a:path w="81534" h="87629">
                <a:moveTo>
                  <a:pt x="22860" y="44957"/>
                </a:moveTo>
                <a:lnTo>
                  <a:pt x="15240" y="52577"/>
                </a:lnTo>
                <a:lnTo>
                  <a:pt x="9144" y="60197"/>
                </a:lnTo>
                <a:lnTo>
                  <a:pt x="3048" y="66293"/>
                </a:lnTo>
                <a:lnTo>
                  <a:pt x="1524" y="73913"/>
                </a:lnTo>
                <a:lnTo>
                  <a:pt x="0" y="80009"/>
                </a:lnTo>
                <a:lnTo>
                  <a:pt x="1524" y="83057"/>
                </a:lnTo>
                <a:lnTo>
                  <a:pt x="6096" y="86105"/>
                </a:lnTo>
                <a:lnTo>
                  <a:pt x="13716" y="87629"/>
                </a:lnTo>
                <a:lnTo>
                  <a:pt x="25908" y="84581"/>
                </a:lnTo>
                <a:lnTo>
                  <a:pt x="38100" y="78485"/>
                </a:lnTo>
                <a:lnTo>
                  <a:pt x="43434" y="72389"/>
                </a:lnTo>
                <a:lnTo>
                  <a:pt x="51054" y="69341"/>
                </a:lnTo>
                <a:lnTo>
                  <a:pt x="57150" y="61721"/>
                </a:lnTo>
                <a:lnTo>
                  <a:pt x="63246" y="57150"/>
                </a:lnTo>
                <a:lnTo>
                  <a:pt x="72390" y="41909"/>
                </a:lnTo>
                <a:lnTo>
                  <a:pt x="75437" y="35051"/>
                </a:lnTo>
                <a:lnTo>
                  <a:pt x="78486" y="28955"/>
                </a:lnTo>
                <a:lnTo>
                  <a:pt x="80010" y="21335"/>
                </a:lnTo>
                <a:lnTo>
                  <a:pt x="81534" y="15239"/>
                </a:lnTo>
                <a:lnTo>
                  <a:pt x="81534" y="3047"/>
                </a:lnTo>
                <a:lnTo>
                  <a:pt x="78486" y="0"/>
                </a:lnTo>
                <a:lnTo>
                  <a:pt x="72390" y="3047"/>
                </a:lnTo>
                <a:lnTo>
                  <a:pt x="67818" y="3047"/>
                </a:lnTo>
                <a:lnTo>
                  <a:pt x="64770" y="6095"/>
                </a:lnTo>
                <a:lnTo>
                  <a:pt x="57150" y="10667"/>
                </a:lnTo>
                <a:lnTo>
                  <a:pt x="52578" y="16763"/>
                </a:lnTo>
                <a:lnTo>
                  <a:pt x="43434" y="22859"/>
                </a:lnTo>
                <a:lnTo>
                  <a:pt x="38100" y="30479"/>
                </a:lnTo>
                <a:lnTo>
                  <a:pt x="28956" y="37337"/>
                </a:lnTo>
                <a:lnTo>
                  <a:pt x="22860" y="449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4814316" y="4908042"/>
            <a:ext cx="93725" cy="99822"/>
          </a:xfrm>
          <a:custGeom>
            <a:avLst/>
            <a:gdLst/>
            <a:ahLst/>
            <a:cxnLst/>
            <a:rect l="l" t="t" r="r" b="b"/>
            <a:pathLst>
              <a:path w="93725" h="99822">
                <a:moveTo>
                  <a:pt x="0" y="98298"/>
                </a:moveTo>
                <a:lnTo>
                  <a:pt x="6858" y="99822"/>
                </a:lnTo>
                <a:lnTo>
                  <a:pt x="17525" y="95250"/>
                </a:lnTo>
                <a:lnTo>
                  <a:pt x="22098" y="90678"/>
                </a:lnTo>
                <a:lnTo>
                  <a:pt x="29718" y="87630"/>
                </a:lnTo>
                <a:lnTo>
                  <a:pt x="35813" y="81534"/>
                </a:lnTo>
                <a:lnTo>
                  <a:pt x="43434" y="75437"/>
                </a:lnTo>
                <a:lnTo>
                  <a:pt x="48006" y="69342"/>
                </a:lnTo>
                <a:lnTo>
                  <a:pt x="54101" y="63246"/>
                </a:lnTo>
                <a:lnTo>
                  <a:pt x="61992" y="54694"/>
                </a:lnTo>
                <a:lnTo>
                  <a:pt x="71545" y="45618"/>
                </a:lnTo>
                <a:lnTo>
                  <a:pt x="79960" y="37310"/>
                </a:lnTo>
                <a:lnTo>
                  <a:pt x="86773" y="28223"/>
                </a:lnTo>
                <a:lnTo>
                  <a:pt x="91517" y="16810"/>
                </a:lnTo>
                <a:lnTo>
                  <a:pt x="93725" y="1524"/>
                </a:lnTo>
                <a:lnTo>
                  <a:pt x="86106" y="0"/>
                </a:lnTo>
                <a:lnTo>
                  <a:pt x="80010" y="1524"/>
                </a:lnTo>
                <a:lnTo>
                  <a:pt x="72389" y="4572"/>
                </a:lnTo>
                <a:lnTo>
                  <a:pt x="64770" y="9144"/>
                </a:lnTo>
                <a:lnTo>
                  <a:pt x="57150" y="15240"/>
                </a:lnTo>
                <a:lnTo>
                  <a:pt x="49530" y="22860"/>
                </a:lnTo>
                <a:lnTo>
                  <a:pt x="40386" y="28956"/>
                </a:lnTo>
                <a:lnTo>
                  <a:pt x="34289" y="38100"/>
                </a:lnTo>
                <a:lnTo>
                  <a:pt x="28844" y="43269"/>
                </a:lnTo>
                <a:lnTo>
                  <a:pt x="20374" y="52619"/>
                </a:lnTo>
                <a:lnTo>
                  <a:pt x="12052" y="63632"/>
                </a:lnTo>
                <a:lnTo>
                  <a:pt x="5081" y="75474"/>
                </a:lnTo>
                <a:lnTo>
                  <a:pt x="663" y="87308"/>
                </a:lnTo>
                <a:lnTo>
                  <a:pt x="0" y="98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5012436" y="4616958"/>
            <a:ext cx="758189" cy="363474"/>
          </a:xfrm>
          <a:custGeom>
            <a:avLst/>
            <a:gdLst/>
            <a:ahLst/>
            <a:cxnLst/>
            <a:rect l="l" t="t" r="r" b="b"/>
            <a:pathLst>
              <a:path w="758189" h="363474">
                <a:moveTo>
                  <a:pt x="187451" y="156209"/>
                </a:moveTo>
                <a:lnTo>
                  <a:pt x="175260" y="154686"/>
                </a:lnTo>
                <a:lnTo>
                  <a:pt x="163067" y="156209"/>
                </a:lnTo>
                <a:lnTo>
                  <a:pt x="152400" y="160781"/>
                </a:lnTo>
                <a:lnTo>
                  <a:pt x="140969" y="168401"/>
                </a:lnTo>
                <a:lnTo>
                  <a:pt x="146282" y="168911"/>
                </a:lnTo>
                <a:lnTo>
                  <a:pt x="160563" y="171782"/>
                </a:lnTo>
                <a:lnTo>
                  <a:pt x="172688" y="176389"/>
                </a:lnTo>
                <a:lnTo>
                  <a:pt x="183273" y="182386"/>
                </a:lnTo>
                <a:lnTo>
                  <a:pt x="192932" y="189428"/>
                </a:lnTo>
                <a:lnTo>
                  <a:pt x="202280" y="197168"/>
                </a:lnTo>
                <a:lnTo>
                  <a:pt x="211932" y="205260"/>
                </a:lnTo>
                <a:lnTo>
                  <a:pt x="222503" y="213359"/>
                </a:lnTo>
                <a:lnTo>
                  <a:pt x="231122" y="221687"/>
                </a:lnTo>
                <a:lnTo>
                  <a:pt x="239602" y="231515"/>
                </a:lnTo>
                <a:lnTo>
                  <a:pt x="247091" y="242123"/>
                </a:lnTo>
                <a:lnTo>
                  <a:pt x="253438" y="253410"/>
                </a:lnTo>
                <a:lnTo>
                  <a:pt x="258494" y="265271"/>
                </a:lnTo>
                <a:lnTo>
                  <a:pt x="262109" y="277604"/>
                </a:lnTo>
                <a:lnTo>
                  <a:pt x="264132" y="290307"/>
                </a:lnTo>
                <a:lnTo>
                  <a:pt x="264413" y="303275"/>
                </a:lnTo>
                <a:lnTo>
                  <a:pt x="259331" y="303726"/>
                </a:lnTo>
                <a:lnTo>
                  <a:pt x="246956" y="304942"/>
                </a:lnTo>
                <a:lnTo>
                  <a:pt x="234302" y="306040"/>
                </a:lnTo>
                <a:lnTo>
                  <a:pt x="221566" y="306616"/>
                </a:lnTo>
                <a:lnTo>
                  <a:pt x="208944" y="306269"/>
                </a:lnTo>
                <a:lnTo>
                  <a:pt x="196634" y="304594"/>
                </a:lnTo>
                <a:lnTo>
                  <a:pt x="184832" y="301191"/>
                </a:lnTo>
                <a:lnTo>
                  <a:pt x="173736" y="295655"/>
                </a:lnTo>
                <a:lnTo>
                  <a:pt x="178308" y="289559"/>
                </a:lnTo>
                <a:lnTo>
                  <a:pt x="176784" y="284988"/>
                </a:lnTo>
                <a:lnTo>
                  <a:pt x="170687" y="280415"/>
                </a:lnTo>
                <a:lnTo>
                  <a:pt x="163067" y="275843"/>
                </a:lnTo>
                <a:lnTo>
                  <a:pt x="152400" y="269747"/>
                </a:lnTo>
                <a:lnTo>
                  <a:pt x="139446" y="263651"/>
                </a:lnTo>
                <a:lnTo>
                  <a:pt x="127253" y="259079"/>
                </a:lnTo>
                <a:lnTo>
                  <a:pt x="112013" y="251459"/>
                </a:lnTo>
                <a:lnTo>
                  <a:pt x="98298" y="246887"/>
                </a:lnTo>
                <a:lnTo>
                  <a:pt x="64769" y="234695"/>
                </a:lnTo>
                <a:lnTo>
                  <a:pt x="49529" y="230124"/>
                </a:lnTo>
                <a:lnTo>
                  <a:pt x="35813" y="227075"/>
                </a:lnTo>
                <a:lnTo>
                  <a:pt x="24384" y="222503"/>
                </a:lnTo>
                <a:lnTo>
                  <a:pt x="6096" y="216407"/>
                </a:lnTo>
                <a:lnTo>
                  <a:pt x="3048" y="216407"/>
                </a:lnTo>
                <a:lnTo>
                  <a:pt x="0" y="220979"/>
                </a:lnTo>
                <a:lnTo>
                  <a:pt x="11158" y="229979"/>
                </a:lnTo>
                <a:lnTo>
                  <a:pt x="21610" y="237190"/>
                </a:lnTo>
                <a:lnTo>
                  <a:pt x="32480" y="243728"/>
                </a:lnTo>
                <a:lnTo>
                  <a:pt x="43711" y="249680"/>
                </a:lnTo>
                <a:lnTo>
                  <a:pt x="55245" y="255130"/>
                </a:lnTo>
                <a:lnTo>
                  <a:pt x="67024" y="260163"/>
                </a:lnTo>
                <a:lnTo>
                  <a:pt x="78988" y="264865"/>
                </a:lnTo>
                <a:lnTo>
                  <a:pt x="91081" y="269320"/>
                </a:lnTo>
                <a:lnTo>
                  <a:pt x="103243" y="273615"/>
                </a:lnTo>
                <a:lnTo>
                  <a:pt x="115418" y="277833"/>
                </a:lnTo>
                <a:lnTo>
                  <a:pt x="127545" y="282062"/>
                </a:lnTo>
                <a:lnTo>
                  <a:pt x="139568" y="286385"/>
                </a:lnTo>
                <a:lnTo>
                  <a:pt x="151428" y="290887"/>
                </a:lnTo>
                <a:lnTo>
                  <a:pt x="163067" y="295655"/>
                </a:lnTo>
                <a:lnTo>
                  <a:pt x="160263" y="297854"/>
                </a:lnTo>
                <a:lnTo>
                  <a:pt x="153201" y="305807"/>
                </a:lnTo>
                <a:lnTo>
                  <a:pt x="151705" y="312651"/>
                </a:lnTo>
                <a:lnTo>
                  <a:pt x="154595" y="318499"/>
                </a:lnTo>
                <a:lnTo>
                  <a:pt x="160693" y="323465"/>
                </a:lnTo>
                <a:lnTo>
                  <a:pt x="168816" y="327665"/>
                </a:lnTo>
                <a:lnTo>
                  <a:pt x="177787" y="331211"/>
                </a:lnTo>
                <a:lnTo>
                  <a:pt x="186424" y="334220"/>
                </a:lnTo>
                <a:lnTo>
                  <a:pt x="193548" y="336803"/>
                </a:lnTo>
                <a:lnTo>
                  <a:pt x="204215" y="338327"/>
                </a:lnTo>
                <a:lnTo>
                  <a:pt x="216408" y="341375"/>
                </a:lnTo>
                <a:lnTo>
                  <a:pt x="228600" y="342138"/>
                </a:lnTo>
                <a:lnTo>
                  <a:pt x="239267" y="345186"/>
                </a:lnTo>
                <a:lnTo>
                  <a:pt x="248412" y="345186"/>
                </a:lnTo>
                <a:lnTo>
                  <a:pt x="256793" y="346709"/>
                </a:lnTo>
                <a:lnTo>
                  <a:pt x="262889" y="346709"/>
                </a:lnTo>
                <a:lnTo>
                  <a:pt x="265938" y="348233"/>
                </a:lnTo>
                <a:lnTo>
                  <a:pt x="284674" y="348580"/>
                </a:lnTo>
                <a:lnTo>
                  <a:pt x="303596" y="348734"/>
                </a:lnTo>
                <a:lnTo>
                  <a:pt x="341908" y="348622"/>
                </a:lnTo>
                <a:lnTo>
                  <a:pt x="361250" y="348436"/>
                </a:lnTo>
                <a:lnTo>
                  <a:pt x="380684" y="348215"/>
                </a:lnTo>
                <a:lnTo>
                  <a:pt x="400187" y="347998"/>
                </a:lnTo>
                <a:lnTo>
                  <a:pt x="419735" y="347824"/>
                </a:lnTo>
                <a:lnTo>
                  <a:pt x="458871" y="347767"/>
                </a:lnTo>
                <a:lnTo>
                  <a:pt x="478412" y="347961"/>
                </a:lnTo>
                <a:lnTo>
                  <a:pt x="497904" y="348356"/>
                </a:lnTo>
                <a:lnTo>
                  <a:pt x="517323" y="348992"/>
                </a:lnTo>
                <a:lnTo>
                  <a:pt x="536645" y="349907"/>
                </a:lnTo>
                <a:lnTo>
                  <a:pt x="555847" y="351141"/>
                </a:lnTo>
                <a:lnTo>
                  <a:pt x="574905" y="352734"/>
                </a:lnTo>
                <a:lnTo>
                  <a:pt x="593795" y="354724"/>
                </a:lnTo>
                <a:lnTo>
                  <a:pt x="612494" y="357151"/>
                </a:lnTo>
                <a:lnTo>
                  <a:pt x="630978" y="360054"/>
                </a:lnTo>
                <a:lnTo>
                  <a:pt x="649224" y="363474"/>
                </a:lnTo>
                <a:lnTo>
                  <a:pt x="701039" y="332231"/>
                </a:lnTo>
                <a:lnTo>
                  <a:pt x="697991" y="327659"/>
                </a:lnTo>
                <a:lnTo>
                  <a:pt x="694943" y="324612"/>
                </a:lnTo>
                <a:lnTo>
                  <a:pt x="688848" y="321563"/>
                </a:lnTo>
                <a:lnTo>
                  <a:pt x="682751" y="320039"/>
                </a:lnTo>
                <a:lnTo>
                  <a:pt x="661415" y="309371"/>
                </a:lnTo>
                <a:lnTo>
                  <a:pt x="665988" y="301751"/>
                </a:lnTo>
                <a:lnTo>
                  <a:pt x="672084" y="292607"/>
                </a:lnTo>
                <a:lnTo>
                  <a:pt x="679703" y="283463"/>
                </a:lnTo>
                <a:lnTo>
                  <a:pt x="688848" y="275843"/>
                </a:lnTo>
                <a:lnTo>
                  <a:pt x="704088" y="251459"/>
                </a:lnTo>
                <a:lnTo>
                  <a:pt x="712469" y="237743"/>
                </a:lnTo>
                <a:lnTo>
                  <a:pt x="720089" y="224027"/>
                </a:lnTo>
                <a:lnTo>
                  <a:pt x="727221" y="209780"/>
                </a:lnTo>
                <a:lnTo>
                  <a:pt x="732284" y="198021"/>
                </a:lnTo>
                <a:lnTo>
                  <a:pt x="736770" y="186052"/>
                </a:lnTo>
                <a:lnTo>
                  <a:pt x="740714" y="173897"/>
                </a:lnTo>
                <a:lnTo>
                  <a:pt x="744152" y="161577"/>
                </a:lnTo>
                <a:lnTo>
                  <a:pt x="747119" y="149118"/>
                </a:lnTo>
                <a:lnTo>
                  <a:pt x="749651" y="136543"/>
                </a:lnTo>
                <a:lnTo>
                  <a:pt x="751784" y="123875"/>
                </a:lnTo>
                <a:lnTo>
                  <a:pt x="753553" y="111138"/>
                </a:lnTo>
                <a:lnTo>
                  <a:pt x="754994" y="98356"/>
                </a:lnTo>
                <a:lnTo>
                  <a:pt x="756142" y="85551"/>
                </a:lnTo>
                <a:lnTo>
                  <a:pt x="757034" y="72749"/>
                </a:lnTo>
                <a:lnTo>
                  <a:pt x="757705" y="59972"/>
                </a:lnTo>
                <a:lnTo>
                  <a:pt x="758189" y="47243"/>
                </a:lnTo>
                <a:lnTo>
                  <a:pt x="753206" y="48066"/>
                </a:lnTo>
                <a:lnTo>
                  <a:pt x="741556" y="50694"/>
                </a:lnTo>
                <a:lnTo>
                  <a:pt x="728909" y="54264"/>
                </a:lnTo>
                <a:lnTo>
                  <a:pt x="715832" y="58459"/>
                </a:lnTo>
                <a:lnTo>
                  <a:pt x="702894" y="62962"/>
                </a:lnTo>
                <a:lnTo>
                  <a:pt x="690662" y="67457"/>
                </a:lnTo>
                <a:lnTo>
                  <a:pt x="679703" y="71627"/>
                </a:lnTo>
                <a:lnTo>
                  <a:pt x="678111" y="69038"/>
                </a:lnTo>
                <a:lnTo>
                  <a:pt x="670767" y="58495"/>
                </a:lnTo>
                <a:lnTo>
                  <a:pt x="662614" y="48679"/>
                </a:lnTo>
                <a:lnTo>
                  <a:pt x="653773" y="39500"/>
                </a:lnTo>
                <a:lnTo>
                  <a:pt x="644365" y="30868"/>
                </a:lnTo>
                <a:lnTo>
                  <a:pt x="634513" y="22693"/>
                </a:lnTo>
                <a:lnTo>
                  <a:pt x="624338" y="14883"/>
                </a:lnTo>
                <a:lnTo>
                  <a:pt x="613961" y="7349"/>
                </a:lnTo>
                <a:lnTo>
                  <a:pt x="603503" y="0"/>
                </a:lnTo>
                <a:lnTo>
                  <a:pt x="601979" y="1524"/>
                </a:lnTo>
                <a:lnTo>
                  <a:pt x="601979" y="7619"/>
                </a:lnTo>
                <a:lnTo>
                  <a:pt x="603503" y="16763"/>
                </a:lnTo>
                <a:lnTo>
                  <a:pt x="608076" y="28955"/>
                </a:lnTo>
                <a:lnTo>
                  <a:pt x="611124" y="39624"/>
                </a:lnTo>
                <a:lnTo>
                  <a:pt x="614172" y="54863"/>
                </a:lnTo>
                <a:lnTo>
                  <a:pt x="620267" y="70103"/>
                </a:lnTo>
                <a:lnTo>
                  <a:pt x="624839" y="86105"/>
                </a:lnTo>
                <a:lnTo>
                  <a:pt x="627238" y="93576"/>
                </a:lnTo>
                <a:lnTo>
                  <a:pt x="631060" y="105076"/>
                </a:lnTo>
                <a:lnTo>
                  <a:pt x="635270" y="117925"/>
                </a:lnTo>
                <a:lnTo>
                  <a:pt x="639455" y="131500"/>
                </a:lnTo>
                <a:lnTo>
                  <a:pt x="643202" y="145177"/>
                </a:lnTo>
                <a:lnTo>
                  <a:pt x="646100" y="158334"/>
                </a:lnTo>
                <a:lnTo>
                  <a:pt x="647737" y="170348"/>
                </a:lnTo>
                <a:lnTo>
                  <a:pt x="647700" y="180593"/>
                </a:lnTo>
                <a:lnTo>
                  <a:pt x="640734" y="176783"/>
                </a:lnTo>
                <a:lnTo>
                  <a:pt x="630950" y="168746"/>
                </a:lnTo>
                <a:lnTo>
                  <a:pt x="622883" y="159002"/>
                </a:lnTo>
                <a:lnTo>
                  <a:pt x="616014" y="148070"/>
                </a:lnTo>
                <a:lnTo>
                  <a:pt x="609821" y="136467"/>
                </a:lnTo>
                <a:lnTo>
                  <a:pt x="603785" y="124712"/>
                </a:lnTo>
                <a:lnTo>
                  <a:pt x="597384" y="113325"/>
                </a:lnTo>
                <a:lnTo>
                  <a:pt x="590098" y="102823"/>
                </a:lnTo>
                <a:lnTo>
                  <a:pt x="581405" y="93725"/>
                </a:lnTo>
                <a:lnTo>
                  <a:pt x="584453" y="180593"/>
                </a:lnTo>
                <a:lnTo>
                  <a:pt x="538734" y="115062"/>
                </a:lnTo>
                <a:lnTo>
                  <a:pt x="540244" y="124950"/>
                </a:lnTo>
                <a:lnTo>
                  <a:pt x="542369" y="137947"/>
                </a:lnTo>
                <a:lnTo>
                  <a:pt x="544829" y="150113"/>
                </a:lnTo>
                <a:lnTo>
                  <a:pt x="546353" y="159257"/>
                </a:lnTo>
                <a:lnTo>
                  <a:pt x="546353" y="183641"/>
                </a:lnTo>
                <a:lnTo>
                  <a:pt x="543305" y="189737"/>
                </a:lnTo>
                <a:lnTo>
                  <a:pt x="538734" y="191262"/>
                </a:lnTo>
                <a:lnTo>
                  <a:pt x="535942" y="182417"/>
                </a:lnTo>
                <a:lnTo>
                  <a:pt x="530973" y="166731"/>
                </a:lnTo>
                <a:lnTo>
                  <a:pt x="526475" y="152907"/>
                </a:lnTo>
                <a:lnTo>
                  <a:pt x="522237" y="140633"/>
                </a:lnTo>
                <a:lnTo>
                  <a:pt x="518048" y="129600"/>
                </a:lnTo>
                <a:lnTo>
                  <a:pt x="513698" y="119495"/>
                </a:lnTo>
                <a:lnTo>
                  <a:pt x="508977" y="110008"/>
                </a:lnTo>
                <a:lnTo>
                  <a:pt x="503674" y="100828"/>
                </a:lnTo>
                <a:lnTo>
                  <a:pt x="497580" y="91645"/>
                </a:lnTo>
                <a:lnTo>
                  <a:pt x="490483" y="82146"/>
                </a:lnTo>
                <a:lnTo>
                  <a:pt x="482173" y="72021"/>
                </a:lnTo>
                <a:lnTo>
                  <a:pt x="472439" y="60959"/>
                </a:lnTo>
                <a:lnTo>
                  <a:pt x="468484" y="57059"/>
                </a:lnTo>
                <a:lnTo>
                  <a:pt x="459693" y="48260"/>
                </a:lnTo>
                <a:lnTo>
                  <a:pt x="451703" y="39476"/>
                </a:lnTo>
                <a:lnTo>
                  <a:pt x="443484" y="28955"/>
                </a:lnTo>
                <a:lnTo>
                  <a:pt x="437388" y="22859"/>
                </a:lnTo>
                <a:lnTo>
                  <a:pt x="429767" y="16763"/>
                </a:lnTo>
                <a:lnTo>
                  <a:pt x="423672" y="10667"/>
                </a:lnTo>
                <a:lnTo>
                  <a:pt x="416051" y="10667"/>
                </a:lnTo>
                <a:lnTo>
                  <a:pt x="409955" y="28955"/>
                </a:lnTo>
                <a:lnTo>
                  <a:pt x="405384" y="35051"/>
                </a:lnTo>
                <a:lnTo>
                  <a:pt x="414521" y="42178"/>
                </a:lnTo>
                <a:lnTo>
                  <a:pt x="424756" y="50766"/>
                </a:lnTo>
                <a:lnTo>
                  <a:pt x="434475" y="59619"/>
                </a:lnTo>
                <a:lnTo>
                  <a:pt x="443659" y="68739"/>
                </a:lnTo>
                <a:lnTo>
                  <a:pt x="452292" y="78129"/>
                </a:lnTo>
                <a:lnTo>
                  <a:pt x="460355" y="87791"/>
                </a:lnTo>
                <a:lnTo>
                  <a:pt x="467832" y="97727"/>
                </a:lnTo>
                <a:lnTo>
                  <a:pt x="474704" y="107941"/>
                </a:lnTo>
                <a:lnTo>
                  <a:pt x="480955" y="118434"/>
                </a:lnTo>
                <a:lnTo>
                  <a:pt x="486567" y="129209"/>
                </a:lnTo>
                <a:lnTo>
                  <a:pt x="491522" y="140268"/>
                </a:lnTo>
                <a:lnTo>
                  <a:pt x="495803" y="151614"/>
                </a:lnTo>
                <a:lnTo>
                  <a:pt x="499392" y="163249"/>
                </a:lnTo>
                <a:lnTo>
                  <a:pt x="502272" y="175175"/>
                </a:lnTo>
                <a:lnTo>
                  <a:pt x="504426" y="187394"/>
                </a:lnTo>
                <a:lnTo>
                  <a:pt x="505835" y="199910"/>
                </a:lnTo>
                <a:lnTo>
                  <a:pt x="506483" y="212725"/>
                </a:lnTo>
                <a:lnTo>
                  <a:pt x="506352" y="225840"/>
                </a:lnTo>
                <a:lnTo>
                  <a:pt x="505424" y="239259"/>
                </a:lnTo>
                <a:lnTo>
                  <a:pt x="503681" y="252983"/>
                </a:lnTo>
                <a:lnTo>
                  <a:pt x="496062" y="248412"/>
                </a:lnTo>
                <a:lnTo>
                  <a:pt x="491489" y="243839"/>
                </a:lnTo>
                <a:lnTo>
                  <a:pt x="488441" y="237743"/>
                </a:lnTo>
                <a:lnTo>
                  <a:pt x="488441" y="234695"/>
                </a:lnTo>
                <a:lnTo>
                  <a:pt x="486917" y="228600"/>
                </a:lnTo>
                <a:lnTo>
                  <a:pt x="486917" y="216407"/>
                </a:lnTo>
                <a:lnTo>
                  <a:pt x="483869" y="211836"/>
                </a:lnTo>
                <a:lnTo>
                  <a:pt x="473963" y="259079"/>
                </a:lnTo>
                <a:lnTo>
                  <a:pt x="467867" y="256031"/>
                </a:lnTo>
                <a:lnTo>
                  <a:pt x="463296" y="249936"/>
                </a:lnTo>
                <a:lnTo>
                  <a:pt x="457200" y="234695"/>
                </a:lnTo>
                <a:lnTo>
                  <a:pt x="452627" y="224027"/>
                </a:lnTo>
                <a:lnTo>
                  <a:pt x="449579" y="216407"/>
                </a:lnTo>
                <a:lnTo>
                  <a:pt x="446531" y="208025"/>
                </a:lnTo>
                <a:lnTo>
                  <a:pt x="446531" y="201929"/>
                </a:lnTo>
                <a:lnTo>
                  <a:pt x="443484" y="208025"/>
                </a:lnTo>
                <a:lnTo>
                  <a:pt x="441960" y="213359"/>
                </a:lnTo>
                <a:lnTo>
                  <a:pt x="441960" y="230124"/>
                </a:lnTo>
                <a:lnTo>
                  <a:pt x="438912" y="245363"/>
                </a:lnTo>
                <a:lnTo>
                  <a:pt x="434339" y="248412"/>
                </a:lnTo>
                <a:lnTo>
                  <a:pt x="429767" y="252983"/>
                </a:lnTo>
                <a:lnTo>
                  <a:pt x="409955" y="208025"/>
                </a:lnTo>
                <a:lnTo>
                  <a:pt x="408431" y="211074"/>
                </a:lnTo>
                <a:lnTo>
                  <a:pt x="405384" y="219455"/>
                </a:lnTo>
                <a:lnTo>
                  <a:pt x="403860" y="228600"/>
                </a:lnTo>
                <a:lnTo>
                  <a:pt x="402336" y="240791"/>
                </a:lnTo>
                <a:lnTo>
                  <a:pt x="397763" y="249936"/>
                </a:lnTo>
                <a:lnTo>
                  <a:pt x="393191" y="257555"/>
                </a:lnTo>
                <a:lnTo>
                  <a:pt x="388619" y="260603"/>
                </a:lnTo>
                <a:lnTo>
                  <a:pt x="382524" y="259079"/>
                </a:lnTo>
                <a:lnTo>
                  <a:pt x="355853" y="195833"/>
                </a:lnTo>
                <a:lnTo>
                  <a:pt x="339089" y="252983"/>
                </a:lnTo>
                <a:lnTo>
                  <a:pt x="304038" y="211836"/>
                </a:lnTo>
                <a:lnTo>
                  <a:pt x="304038" y="239267"/>
                </a:lnTo>
                <a:lnTo>
                  <a:pt x="302513" y="245363"/>
                </a:lnTo>
                <a:lnTo>
                  <a:pt x="297941" y="248412"/>
                </a:lnTo>
                <a:lnTo>
                  <a:pt x="294893" y="252983"/>
                </a:lnTo>
                <a:lnTo>
                  <a:pt x="290168" y="244171"/>
                </a:lnTo>
                <a:lnTo>
                  <a:pt x="283769" y="233314"/>
                </a:lnTo>
                <a:lnTo>
                  <a:pt x="276531" y="222132"/>
                </a:lnTo>
                <a:lnTo>
                  <a:pt x="268610" y="211001"/>
                </a:lnTo>
                <a:lnTo>
                  <a:pt x="260159" y="200297"/>
                </a:lnTo>
                <a:lnTo>
                  <a:pt x="251333" y="190395"/>
                </a:lnTo>
                <a:lnTo>
                  <a:pt x="242286" y="181670"/>
                </a:lnTo>
                <a:lnTo>
                  <a:pt x="233172" y="174497"/>
                </a:lnTo>
                <a:lnTo>
                  <a:pt x="220979" y="165353"/>
                </a:lnTo>
                <a:lnTo>
                  <a:pt x="199643" y="156209"/>
                </a:lnTo>
                <a:lnTo>
                  <a:pt x="187451" y="156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4956048" y="4895850"/>
            <a:ext cx="150113" cy="59436"/>
          </a:xfrm>
          <a:custGeom>
            <a:avLst/>
            <a:gdLst/>
            <a:ahLst/>
            <a:cxnLst/>
            <a:rect l="l" t="t" r="r" b="b"/>
            <a:pathLst>
              <a:path w="150113" h="59436">
                <a:moveTo>
                  <a:pt x="29259" y="18202"/>
                </a:moveTo>
                <a:lnTo>
                  <a:pt x="41260" y="26349"/>
                </a:lnTo>
                <a:lnTo>
                  <a:pt x="52626" y="33388"/>
                </a:lnTo>
                <a:lnTo>
                  <a:pt x="62484" y="38100"/>
                </a:lnTo>
                <a:lnTo>
                  <a:pt x="64007" y="38100"/>
                </a:lnTo>
                <a:lnTo>
                  <a:pt x="68579" y="39624"/>
                </a:lnTo>
                <a:lnTo>
                  <a:pt x="73151" y="41148"/>
                </a:lnTo>
                <a:lnTo>
                  <a:pt x="79248" y="44196"/>
                </a:lnTo>
                <a:lnTo>
                  <a:pt x="86105" y="45720"/>
                </a:lnTo>
                <a:lnTo>
                  <a:pt x="92201" y="48767"/>
                </a:lnTo>
                <a:lnTo>
                  <a:pt x="101346" y="51815"/>
                </a:lnTo>
                <a:lnTo>
                  <a:pt x="108965" y="54863"/>
                </a:lnTo>
                <a:lnTo>
                  <a:pt x="116586" y="56387"/>
                </a:lnTo>
                <a:lnTo>
                  <a:pt x="124205" y="56387"/>
                </a:lnTo>
                <a:lnTo>
                  <a:pt x="130301" y="57912"/>
                </a:lnTo>
                <a:lnTo>
                  <a:pt x="137922" y="59436"/>
                </a:lnTo>
                <a:lnTo>
                  <a:pt x="145541" y="56387"/>
                </a:lnTo>
                <a:lnTo>
                  <a:pt x="150113" y="53339"/>
                </a:lnTo>
                <a:lnTo>
                  <a:pt x="148850" y="52375"/>
                </a:lnTo>
                <a:lnTo>
                  <a:pt x="138145" y="45337"/>
                </a:lnTo>
                <a:lnTo>
                  <a:pt x="126848" y="39521"/>
                </a:lnTo>
                <a:lnTo>
                  <a:pt x="115135" y="34571"/>
                </a:lnTo>
                <a:lnTo>
                  <a:pt x="103180" y="30128"/>
                </a:lnTo>
                <a:lnTo>
                  <a:pt x="91159" y="25836"/>
                </a:lnTo>
                <a:lnTo>
                  <a:pt x="79248" y="21336"/>
                </a:lnTo>
                <a:lnTo>
                  <a:pt x="74391" y="19685"/>
                </a:lnTo>
                <a:lnTo>
                  <a:pt x="62960" y="15665"/>
                </a:lnTo>
                <a:lnTo>
                  <a:pt x="50133" y="11222"/>
                </a:lnTo>
                <a:lnTo>
                  <a:pt x="36667" y="6896"/>
                </a:lnTo>
                <a:lnTo>
                  <a:pt x="23318" y="3224"/>
                </a:lnTo>
                <a:lnTo>
                  <a:pt x="10843" y="746"/>
                </a:lnTo>
                <a:lnTo>
                  <a:pt x="0" y="0"/>
                </a:lnTo>
                <a:lnTo>
                  <a:pt x="6840" y="3462"/>
                </a:lnTo>
                <a:lnTo>
                  <a:pt x="17495" y="10167"/>
                </a:lnTo>
                <a:lnTo>
                  <a:pt x="29259" y="182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4981956" y="4865370"/>
            <a:ext cx="179832" cy="70386"/>
          </a:xfrm>
          <a:custGeom>
            <a:avLst/>
            <a:gdLst/>
            <a:ahLst/>
            <a:cxnLst/>
            <a:rect l="l" t="t" r="r" b="b"/>
            <a:pathLst>
              <a:path w="179832" h="70386">
                <a:moveTo>
                  <a:pt x="32004" y="22859"/>
                </a:moveTo>
                <a:lnTo>
                  <a:pt x="39176" y="25654"/>
                </a:lnTo>
                <a:lnTo>
                  <a:pt x="50697" y="30638"/>
                </a:lnTo>
                <a:lnTo>
                  <a:pt x="62057" y="35779"/>
                </a:lnTo>
                <a:lnTo>
                  <a:pt x="73570" y="40739"/>
                </a:lnTo>
                <a:lnTo>
                  <a:pt x="85546" y="45181"/>
                </a:lnTo>
                <a:lnTo>
                  <a:pt x="98298" y="48767"/>
                </a:lnTo>
                <a:lnTo>
                  <a:pt x="103601" y="50076"/>
                </a:lnTo>
                <a:lnTo>
                  <a:pt x="114362" y="54032"/>
                </a:lnTo>
                <a:lnTo>
                  <a:pt x="125318" y="58995"/>
                </a:lnTo>
                <a:lnTo>
                  <a:pt x="136379" y="64010"/>
                </a:lnTo>
                <a:lnTo>
                  <a:pt x="147452" y="68125"/>
                </a:lnTo>
                <a:lnTo>
                  <a:pt x="158446" y="70386"/>
                </a:lnTo>
                <a:lnTo>
                  <a:pt x="169270" y="69839"/>
                </a:lnTo>
                <a:lnTo>
                  <a:pt x="179832" y="65531"/>
                </a:lnTo>
                <a:lnTo>
                  <a:pt x="175260" y="59435"/>
                </a:lnTo>
                <a:lnTo>
                  <a:pt x="171450" y="53339"/>
                </a:lnTo>
                <a:lnTo>
                  <a:pt x="162306" y="47243"/>
                </a:lnTo>
                <a:lnTo>
                  <a:pt x="151638" y="41147"/>
                </a:lnTo>
                <a:lnTo>
                  <a:pt x="121158" y="28955"/>
                </a:lnTo>
                <a:lnTo>
                  <a:pt x="104394" y="24383"/>
                </a:lnTo>
                <a:lnTo>
                  <a:pt x="89154" y="19812"/>
                </a:lnTo>
                <a:lnTo>
                  <a:pt x="76146" y="15697"/>
                </a:lnTo>
                <a:lnTo>
                  <a:pt x="63857" y="12373"/>
                </a:lnTo>
                <a:lnTo>
                  <a:pt x="51446" y="9448"/>
                </a:lnTo>
                <a:lnTo>
                  <a:pt x="38959" y="6836"/>
                </a:lnTo>
                <a:lnTo>
                  <a:pt x="26444" y="4448"/>
                </a:lnTo>
                <a:lnTo>
                  <a:pt x="13950" y="2199"/>
                </a:lnTo>
                <a:lnTo>
                  <a:pt x="1524" y="0"/>
                </a:lnTo>
                <a:lnTo>
                  <a:pt x="0" y="3047"/>
                </a:lnTo>
                <a:lnTo>
                  <a:pt x="1524" y="6095"/>
                </a:lnTo>
                <a:lnTo>
                  <a:pt x="4572" y="9143"/>
                </a:lnTo>
                <a:lnTo>
                  <a:pt x="12192" y="13715"/>
                </a:lnTo>
                <a:lnTo>
                  <a:pt x="22860" y="18287"/>
                </a:lnTo>
                <a:lnTo>
                  <a:pt x="32004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3883152" y="4730496"/>
            <a:ext cx="115062" cy="183641"/>
          </a:xfrm>
          <a:custGeom>
            <a:avLst/>
            <a:gdLst/>
            <a:ahLst/>
            <a:cxnLst/>
            <a:rect l="l" t="t" r="r" b="b"/>
            <a:pathLst>
              <a:path w="115062" h="183641">
                <a:moveTo>
                  <a:pt x="0" y="15239"/>
                </a:moveTo>
                <a:lnTo>
                  <a:pt x="2461" y="29088"/>
                </a:lnTo>
                <a:lnTo>
                  <a:pt x="5440" y="42019"/>
                </a:lnTo>
                <a:lnTo>
                  <a:pt x="9058" y="54770"/>
                </a:lnTo>
                <a:lnTo>
                  <a:pt x="13317" y="67296"/>
                </a:lnTo>
                <a:lnTo>
                  <a:pt x="18219" y="79551"/>
                </a:lnTo>
                <a:lnTo>
                  <a:pt x="23765" y="91491"/>
                </a:lnTo>
                <a:lnTo>
                  <a:pt x="29958" y="103071"/>
                </a:lnTo>
                <a:lnTo>
                  <a:pt x="36798" y="114245"/>
                </a:lnTo>
                <a:lnTo>
                  <a:pt x="44289" y="124969"/>
                </a:lnTo>
                <a:lnTo>
                  <a:pt x="52430" y="135198"/>
                </a:lnTo>
                <a:lnTo>
                  <a:pt x="61225" y="144886"/>
                </a:lnTo>
                <a:lnTo>
                  <a:pt x="70675" y="153988"/>
                </a:lnTo>
                <a:lnTo>
                  <a:pt x="80782" y="162460"/>
                </a:lnTo>
                <a:lnTo>
                  <a:pt x="91548" y="170256"/>
                </a:lnTo>
                <a:lnTo>
                  <a:pt x="102974" y="177332"/>
                </a:lnTo>
                <a:lnTo>
                  <a:pt x="115062" y="183641"/>
                </a:lnTo>
                <a:lnTo>
                  <a:pt x="114909" y="183399"/>
                </a:lnTo>
                <a:lnTo>
                  <a:pt x="108508" y="172482"/>
                </a:lnTo>
                <a:lnTo>
                  <a:pt x="102694" y="161295"/>
                </a:lnTo>
                <a:lnTo>
                  <a:pt x="97339" y="149884"/>
                </a:lnTo>
                <a:lnTo>
                  <a:pt x="92319" y="138294"/>
                </a:lnTo>
                <a:lnTo>
                  <a:pt x="87507" y="126570"/>
                </a:lnTo>
                <a:lnTo>
                  <a:pt x="82776" y="114758"/>
                </a:lnTo>
                <a:lnTo>
                  <a:pt x="78002" y="102903"/>
                </a:lnTo>
                <a:lnTo>
                  <a:pt x="73058" y="91051"/>
                </a:lnTo>
                <a:lnTo>
                  <a:pt x="67818" y="79248"/>
                </a:lnTo>
                <a:lnTo>
                  <a:pt x="61722" y="62483"/>
                </a:lnTo>
                <a:lnTo>
                  <a:pt x="57150" y="45719"/>
                </a:lnTo>
                <a:lnTo>
                  <a:pt x="51053" y="32003"/>
                </a:lnTo>
                <a:lnTo>
                  <a:pt x="48006" y="19812"/>
                </a:lnTo>
                <a:lnTo>
                  <a:pt x="44958" y="9143"/>
                </a:lnTo>
                <a:lnTo>
                  <a:pt x="44958" y="4571"/>
                </a:lnTo>
                <a:lnTo>
                  <a:pt x="46482" y="1524"/>
                </a:lnTo>
                <a:lnTo>
                  <a:pt x="4953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4220718" y="4475988"/>
            <a:ext cx="1009650" cy="410717"/>
          </a:xfrm>
          <a:custGeom>
            <a:avLst/>
            <a:gdLst/>
            <a:ahLst/>
            <a:cxnLst/>
            <a:rect l="l" t="t" r="r" b="b"/>
            <a:pathLst>
              <a:path w="1009650" h="410717">
                <a:moveTo>
                  <a:pt x="409956" y="271272"/>
                </a:moveTo>
                <a:lnTo>
                  <a:pt x="411480" y="281939"/>
                </a:lnTo>
                <a:lnTo>
                  <a:pt x="420039" y="275445"/>
                </a:lnTo>
                <a:lnTo>
                  <a:pt x="430067" y="268719"/>
                </a:lnTo>
                <a:lnTo>
                  <a:pt x="440871" y="263542"/>
                </a:lnTo>
                <a:lnTo>
                  <a:pt x="451693" y="261749"/>
                </a:lnTo>
                <a:lnTo>
                  <a:pt x="461772" y="265175"/>
                </a:lnTo>
                <a:lnTo>
                  <a:pt x="460248" y="272796"/>
                </a:lnTo>
                <a:lnTo>
                  <a:pt x="460248" y="280415"/>
                </a:lnTo>
                <a:lnTo>
                  <a:pt x="458724" y="288036"/>
                </a:lnTo>
                <a:lnTo>
                  <a:pt x="458724" y="295656"/>
                </a:lnTo>
                <a:lnTo>
                  <a:pt x="464820" y="295656"/>
                </a:lnTo>
                <a:lnTo>
                  <a:pt x="470916" y="294132"/>
                </a:lnTo>
                <a:lnTo>
                  <a:pt x="478536" y="291084"/>
                </a:lnTo>
                <a:lnTo>
                  <a:pt x="485394" y="289560"/>
                </a:lnTo>
                <a:lnTo>
                  <a:pt x="491490" y="286512"/>
                </a:lnTo>
                <a:lnTo>
                  <a:pt x="499110" y="283463"/>
                </a:lnTo>
                <a:lnTo>
                  <a:pt x="506730" y="281939"/>
                </a:lnTo>
                <a:lnTo>
                  <a:pt x="512826" y="283463"/>
                </a:lnTo>
                <a:lnTo>
                  <a:pt x="511302" y="286512"/>
                </a:lnTo>
                <a:lnTo>
                  <a:pt x="506730" y="289560"/>
                </a:lnTo>
                <a:lnTo>
                  <a:pt x="503682" y="291084"/>
                </a:lnTo>
                <a:lnTo>
                  <a:pt x="502158" y="295656"/>
                </a:lnTo>
                <a:lnTo>
                  <a:pt x="505991" y="298430"/>
                </a:lnTo>
                <a:lnTo>
                  <a:pt x="516607" y="305067"/>
                </a:lnTo>
                <a:lnTo>
                  <a:pt x="528204" y="311403"/>
                </a:lnTo>
                <a:lnTo>
                  <a:pt x="539927" y="317417"/>
                </a:lnTo>
                <a:lnTo>
                  <a:pt x="550926" y="323088"/>
                </a:lnTo>
                <a:lnTo>
                  <a:pt x="555498" y="320039"/>
                </a:lnTo>
                <a:lnTo>
                  <a:pt x="560070" y="313944"/>
                </a:lnTo>
                <a:lnTo>
                  <a:pt x="566715" y="316617"/>
                </a:lnTo>
                <a:lnTo>
                  <a:pt x="579059" y="321104"/>
                </a:lnTo>
                <a:lnTo>
                  <a:pt x="591278" y="324898"/>
                </a:lnTo>
                <a:lnTo>
                  <a:pt x="603396" y="327984"/>
                </a:lnTo>
                <a:lnTo>
                  <a:pt x="615439" y="330349"/>
                </a:lnTo>
                <a:lnTo>
                  <a:pt x="627433" y="331980"/>
                </a:lnTo>
                <a:lnTo>
                  <a:pt x="639403" y="332863"/>
                </a:lnTo>
                <a:lnTo>
                  <a:pt x="651374" y="332985"/>
                </a:lnTo>
                <a:lnTo>
                  <a:pt x="663373" y="332334"/>
                </a:lnTo>
                <a:lnTo>
                  <a:pt x="675424" y="330894"/>
                </a:lnTo>
                <a:lnTo>
                  <a:pt x="687553" y="328653"/>
                </a:lnTo>
                <a:lnTo>
                  <a:pt x="699785" y="325598"/>
                </a:lnTo>
                <a:lnTo>
                  <a:pt x="712146" y="321716"/>
                </a:lnTo>
                <a:lnTo>
                  <a:pt x="724662" y="316991"/>
                </a:lnTo>
                <a:lnTo>
                  <a:pt x="729860" y="314468"/>
                </a:lnTo>
                <a:lnTo>
                  <a:pt x="741213" y="310728"/>
                </a:lnTo>
                <a:lnTo>
                  <a:pt x="752495" y="309209"/>
                </a:lnTo>
                <a:lnTo>
                  <a:pt x="763693" y="309609"/>
                </a:lnTo>
                <a:lnTo>
                  <a:pt x="774797" y="311629"/>
                </a:lnTo>
                <a:lnTo>
                  <a:pt x="785794" y="314970"/>
                </a:lnTo>
                <a:lnTo>
                  <a:pt x="796672" y="319331"/>
                </a:lnTo>
                <a:lnTo>
                  <a:pt x="807420" y="324412"/>
                </a:lnTo>
                <a:lnTo>
                  <a:pt x="818025" y="329915"/>
                </a:lnTo>
                <a:lnTo>
                  <a:pt x="828476" y="335538"/>
                </a:lnTo>
                <a:lnTo>
                  <a:pt x="838761" y="340982"/>
                </a:lnTo>
                <a:lnTo>
                  <a:pt x="848868" y="345948"/>
                </a:lnTo>
                <a:lnTo>
                  <a:pt x="855891" y="347918"/>
                </a:lnTo>
                <a:lnTo>
                  <a:pt x="866991" y="351861"/>
                </a:lnTo>
                <a:lnTo>
                  <a:pt x="878380" y="356719"/>
                </a:lnTo>
                <a:lnTo>
                  <a:pt x="890012" y="362283"/>
                </a:lnTo>
                <a:lnTo>
                  <a:pt x="901841" y="368343"/>
                </a:lnTo>
                <a:lnTo>
                  <a:pt x="913822" y="374691"/>
                </a:lnTo>
                <a:lnTo>
                  <a:pt x="925908" y="381117"/>
                </a:lnTo>
                <a:lnTo>
                  <a:pt x="938056" y="387411"/>
                </a:lnTo>
                <a:lnTo>
                  <a:pt x="950218" y="393366"/>
                </a:lnTo>
                <a:lnTo>
                  <a:pt x="962349" y="398771"/>
                </a:lnTo>
                <a:lnTo>
                  <a:pt x="974403" y="403418"/>
                </a:lnTo>
                <a:lnTo>
                  <a:pt x="986335" y="407098"/>
                </a:lnTo>
                <a:lnTo>
                  <a:pt x="998099" y="409600"/>
                </a:lnTo>
                <a:lnTo>
                  <a:pt x="1009650" y="410717"/>
                </a:lnTo>
                <a:lnTo>
                  <a:pt x="1009435" y="410181"/>
                </a:lnTo>
                <a:lnTo>
                  <a:pt x="1004756" y="401765"/>
                </a:lnTo>
                <a:lnTo>
                  <a:pt x="997869" y="393482"/>
                </a:lnTo>
                <a:lnTo>
                  <a:pt x="989095" y="385357"/>
                </a:lnTo>
                <a:lnTo>
                  <a:pt x="978754" y="377417"/>
                </a:lnTo>
                <a:lnTo>
                  <a:pt x="967165" y="369688"/>
                </a:lnTo>
                <a:lnTo>
                  <a:pt x="954648" y="362196"/>
                </a:lnTo>
                <a:lnTo>
                  <a:pt x="941524" y="354967"/>
                </a:lnTo>
                <a:lnTo>
                  <a:pt x="928113" y="348028"/>
                </a:lnTo>
                <a:lnTo>
                  <a:pt x="914735" y="341405"/>
                </a:lnTo>
                <a:lnTo>
                  <a:pt x="901709" y="335124"/>
                </a:lnTo>
                <a:lnTo>
                  <a:pt x="889356" y="329211"/>
                </a:lnTo>
                <a:lnTo>
                  <a:pt x="877997" y="323692"/>
                </a:lnTo>
                <a:lnTo>
                  <a:pt x="867950" y="318594"/>
                </a:lnTo>
                <a:lnTo>
                  <a:pt x="859536" y="313944"/>
                </a:lnTo>
                <a:lnTo>
                  <a:pt x="833628" y="303275"/>
                </a:lnTo>
                <a:lnTo>
                  <a:pt x="810006" y="292608"/>
                </a:lnTo>
                <a:lnTo>
                  <a:pt x="787146" y="286512"/>
                </a:lnTo>
                <a:lnTo>
                  <a:pt x="764286" y="278891"/>
                </a:lnTo>
                <a:lnTo>
                  <a:pt x="745998" y="274320"/>
                </a:lnTo>
                <a:lnTo>
                  <a:pt x="729234" y="272796"/>
                </a:lnTo>
                <a:lnTo>
                  <a:pt x="717042" y="272796"/>
                </a:lnTo>
                <a:lnTo>
                  <a:pt x="653796" y="278891"/>
                </a:lnTo>
                <a:lnTo>
                  <a:pt x="652929" y="269407"/>
                </a:lnTo>
                <a:lnTo>
                  <a:pt x="652976" y="257278"/>
                </a:lnTo>
                <a:lnTo>
                  <a:pt x="651654" y="245449"/>
                </a:lnTo>
                <a:lnTo>
                  <a:pt x="646176" y="234696"/>
                </a:lnTo>
                <a:lnTo>
                  <a:pt x="645424" y="233823"/>
                </a:lnTo>
                <a:lnTo>
                  <a:pt x="637953" y="223021"/>
                </a:lnTo>
                <a:lnTo>
                  <a:pt x="632141" y="212500"/>
                </a:lnTo>
                <a:lnTo>
                  <a:pt x="624840" y="201929"/>
                </a:lnTo>
                <a:lnTo>
                  <a:pt x="624209" y="200687"/>
                </a:lnTo>
                <a:lnTo>
                  <a:pt x="617900" y="189048"/>
                </a:lnTo>
                <a:lnTo>
                  <a:pt x="611391" y="178065"/>
                </a:lnTo>
                <a:lnTo>
                  <a:pt x="604814" y="167447"/>
                </a:lnTo>
                <a:lnTo>
                  <a:pt x="598299" y="156902"/>
                </a:lnTo>
                <a:lnTo>
                  <a:pt x="591977" y="146142"/>
                </a:lnTo>
                <a:lnTo>
                  <a:pt x="585978" y="134874"/>
                </a:lnTo>
                <a:lnTo>
                  <a:pt x="576632" y="138191"/>
                </a:lnTo>
                <a:lnTo>
                  <a:pt x="564625" y="143230"/>
                </a:lnTo>
                <a:lnTo>
                  <a:pt x="552625" y="148603"/>
                </a:lnTo>
                <a:lnTo>
                  <a:pt x="540867" y="153656"/>
                </a:lnTo>
                <a:lnTo>
                  <a:pt x="529590" y="157734"/>
                </a:lnTo>
                <a:lnTo>
                  <a:pt x="523494" y="159258"/>
                </a:lnTo>
                <a:lnTo>
                  <a:pt x="515874" y="162306"/>
                </a:lnTo>
                <a:lnTo>
                  <a:pt x="509778" y="165353"/>
                </a:lnTo>
                <a:lnTo>
                  <a:pt x="502158" y="166877"/>
                </a:lnTo>
                <a:lnTo>
                  <a:pt x="496062" y="169925"/>
                </a:lnTo>
                <a:lnTo>
                  <a:pt x="488442" y="172974"/>
                </a:lnTo>
                <a:lnTo>
                  <a:pt x="482346" y="176022"/>
                </a:lnTo>
                <a:lnTo>
                  <a:pt x="478536" y="174498"/>
                </a:lnTo>
                <a:lnTo>
                  <a:pt x="472440" y="171450"/>
                </a:lnTo>
                <a:lnTo>
                  <a:pt x="467868" y="166877"/>
                </a:lnTo>
                <a:lnTo>
                  <a:pt x="455676" y="151637"/>
                </a:lnTo>
                <a:lnTo>
                  <a:pt x="451104" y="142494"/>
                </a:lnTo>
                <a:lnTo>
                  <a:pt x="438912" y="124206"/>
                </a:lnTo>
                <a:lnTo>
                  <a:pt x="432816" y="113537"/>
                </a:lnTo>
                <a:lnTo>
                  <a:pt x="426720" y="104394"/>
                </a:lnTo>
                <a:lnTo>
                  <a:pt x="420624" y="94487"/>
                </a:lnTo>
                <a:lnTo>
                  <a:pt x="417576" y="85344"/>
                </a:lnTo>
                <a:lnTo>
                  <a:pt x="405384" y="60960"/>
                </a:lnTo>
                <a:lnTo>
                  <a:pt x="397764" y="56387"/>
                </a:lnTo>
                <a:lnTo>
                  <a:pt x="396925" y="56834"/>
                </a:lnTo>
                <a:lnTo>
                  <a:pt x="391304" y="61627"/>
                </a:lnTo>
                <a:lnTo>
                  <a:pt x="388120" y="68097"/>
                </a:lnTo>
                <a:lnTo>
                  <a:pt x="387128" y="76017"/>
                </a:lnTo>
                <a:lnTo>
                  <a:pt x="388084" y="85162"/>
                </a:lnTo>
                <a:lnTo>
                  <a:pt x="390742" y="95306"/>
                </a:lnTo>
                <a:lnTo>
                  <a:pt x="394858" y="106222"/>
                </a:lnTo>
                <a:lnTo>
                  <a:pt x="400186" y="117684"/>
                </a:lnTo>
                <a:lnTo>
                  <a:pt x="406483" y="129466"/>
                </a:lnTo>
                <a:lnTo>
                  <a:pt x="413504" y="141342"/>
                </a:lnTo>
                <a:lnTo>
                  <a:pt x="421003" y="153086"/>
                </a:lnTo>
                <a:lnTo>
                  <a:pt x="428737" y="164471"/>
                </a:lnTo>
                <a:lnTo>
                  <a:pt x="436459" y="175272"/>
                </a:lnTo>
                <a:lnTo>
                  <a:pt x="443926" y="185263"/>
                </a:lnTo>
                <a:lnTo>
                  <a:pt x="450893" y="194217"/>
                </a:lnTo>
                <a:lnTo>
                  <a:pt x="457114" y="201908"/>
                </a:lnTo>
                <a:lnTo>
                  <a:pt x="462346" y="208110"/>
                </a:lnTo>
                <a:lnTo>
                  <a:pt x="466344" y="212598"/>
                </a:lnTo>
                <a:lnTo>
                  <a:pt x="348234" y="166877"/>
                </a:lnTo>
                <a:lnTo>
                  <a:pt x="345973" y="160402"/>
                </a:lnTo>
                <a:lnTo>
                  <a:pt x="342264" y="148636"/>
                </a:lnTo>
                <a:lnTo>
                  <a:pt x="338877" y="136542"/>
                </a:lnTo>
                <a:lnTo>
                  <a:pt x="335753" y="124191"/>
                </a:lnTo>
                <a:lnTo>
                  <a:pt x="332831" y="111657"/>
                </a:lnTo>
                <a:lnTo>
                  <a:pt x="330053" y="99009"/>
                </a:lnTo>
                <a:lnTo>
                  <a:pt x="327358" y="86319"/>
                </a:lnTo>
                <a:lnTo>
                  <a:pt x="324688" y="73659"/>
                </a:lnTo>
                <a:lnTo>
                  <a:pt x="321983" y="61101"/>
                </a:lnTo>
                <a:lnTo>
                  <a:pt x="319183" y="48716"/>
                </a:lnTo>
                <a:lnTo>
                  <a:pt x="316230" y="36575"/>
                </a:lnTo>
                <a:lnTo>
                  <a:pt x="313182" y="27432"/>
                </a:lnTo>
                <a:lnTo>
                  <a:pt x="311658" y="18287"/>
                </a:lnTo>
                <a:lnTo>
                  <a:pt x="307086" y="13715"/>
                </a:lnTo>
                <a:lnTo>
                  <a:pt x="297942" y="1524"/>
                </a:lnTo>
                <a:lnTo>
                  <a:pt x="293370" y="0"/>
                </a:lnTo>
                <a:lnTo>
                  <a:pt x="287274" y="1524"/>
                </a:lnTo>
                <a:lnTo>
                  <a:pt x="281178" y="10667"/>
                </a:lnTo>
                <a:lnTo>
                  <a:pt x="275082" y="25908"/>
                </a:lnTo>
                <a:lnTo>
                  <a:pt x="273558" y="32003"/>
                </a:lnTo>
                <a:lnTo>
                  <a:pt x="270510" y="35051"/>
                </a:lnTo>
                <a:lnTo>
                  <a:pt x="267462" y="41148"/>
                </a:lnTo>
                <a:lnTo>
                  <a:pt x="261366" y="39624"/>
                </a:lnTo>
                <a:lnTo>
                  <a:pt x="256794" y="41148"/>
                </a:lnTo>
                <a:lnTo>
                  <a:pt x="251460" y="42672"/>
                </a:lnTo>
                <a:lnTo>
                  <a:pt x="250737" y="45363"/>
                </a:lnTo>
                <a:lnTo>
                  <a:pt x="250403" y="56879"/>
                </a:lnTo>
                <a:lnTo>
                  <a:pt x="253421" y="68714"/>
                </a:lnTo>
                <a:lnTo>
                  <a:pt x="258583" y="80389"/>
                </a:lnTo>
                <a:lnTo>
                  <a:pt x="264681" y="91426"/>
                </a:lnTo>
                <a:lnTo>
                  <a:pt x="270510" y="101346"/>
                </a:lnTo>
                <a:lnTo>
                  <a:pt x="275062" y="110280"/>
                </a:lnTo>
                <a:lnTo>
                  <a:pt x="279806" y="119688"/>
                </a:lnTo>
                <a:lnTo>
                  <a:pt x="283008" y="126879"/>
                </a:lnTo>
                <a:lnTo>
                  <a:pt x="286052" y="135347"/>
                </a:lnTo>
                <a:lnTo>
                  <a:pt x="290322" y="148589"/>
                </a:lnTo>
                <a:lnTo>
                  <a:pt x="278976" y="147598"/>
                </a:lnTo>
                <a:lnTo>
                  <a:pt x="266400" y="146316"/>
                </a:lnTo>
                <a:lnTo>
                  <a:pt x="253826" y="144871"/>
                </a:lnTo>
                <a:lnTo>
                  <a:pt x="241252" y="143295"/>
                </a:lnTo>
                <a:lnTo>
                  <a:pt x="228676" y="141619"/>
                </a:lnTo>
                <a:lnTo>
                  <a:pt x="216096" y="139875"/>
                </a:lnTo>
                <a:lnTo>
                  <a:pt x="203509" y="138095"/>
                </a:lnTo>
                <a:lnTo>
                  <a:pt x="190915" y="136310"/>
                </a:lnTo>
                <a:lnTo>
                  <a:pt x="178310" y="134551"/>
                </a:lnTo>
                <a:lnTo>
                  <a:pt x="165693" y="132850"/>
                </a:lnTo>
                <a:lnTo>
                  <a:pt x="153062" y="131238"/>
                </a:lnTo>
                <a:lnTo>
                  <a:pt x="140414" y="129747"/>
                </a:lnTo>
                <a:lnTo>
                  <a:pt x="127748" y="128408"/>
                </a:lnTo>
                <a:lnTo>
                  <a:pt x="115062" y="127253"/>
                </a:lnTo>
                <a:lnTo>
                  <a:pt x="106730" y="126320"/>
                </a:lnTo>
                <a:lnTo>
                  <a:pt x="94118" y="124805"/>
                </a:lnTo>
                <a:lnTo>
                  <a:pt x="81437" y="123269"/>
                </a:lnTo>
                <a:lnTo>
                  <a:pt x="68723" y="121836"/>
                </a:lnTo>
                <a:lnTo>
                  <a:pt x="56014" y="120631"/>
                </a:lnTo>
                <a:lnTo>
                  <a:pt x="43347" y="119779"/>
                </a:lnTo>
                <a:lnTo>
                  <a:pt x="30759" y="119405"/>
                </a:lnTo>
                <a:lnTo>
                  <a:pt x="18287" y="119634"/>
                </a:lnTo>
                <a:lnTo>
                  <a:pt x="9144" y="121158"/>
                </a:lnTo>
                <a:lnTo>
                  <a:pt x="4572" y="124206"/>
                </a:lnTo>
                <a:lnTo>
                  <a:pt x="1524" y="128777"/>
                </a:lnTo>
                <a:lnTo>
                  <a:pt x="0" y="134874"/>
                </a:lnTo>
                <a:lnTo>
                  <a:pt x="0" y="140970"/>
                </a:lnTo>
                <a:lnTo>
                  <a:pt x="13647" y="145188"/>
                </a:lnTo>
                <a:lnTo>
                  <a:pt x="26561" y="148730"/>
                </a:lnTo>
                <a:lnTo>
                  <a:pt x="39178" y="151788"/>
                </a:lnTo>
                <a:lnTo>
                  <a:pt x="51559" y="154431"/>
                </a:lnTo>
                <a:lnTo>
                  <a:pt x="63761" y="156725"/>
                </a:lnTo>
                <a:lnTo>
                  <a:pt x="75844" y="158740"/>
                </a:lnTo>
                <a:lnTo>
                  <a:pt x="87866" y="160544"/>
                </a:lnTo>
                <a:lnTo>
                  <a:pt x="99886" y="162204"/>
                </a:lnTo>
                <a:lnTo>
                  <a:pt x="111963" y="163789"/>
                </a:lnTo>
                <a:lnTo>
                  <a:pt x="124156" y="165367"/>
                </a:lnTo>
                <a:lnTo>
                  <a:pt x="136523" y="167007"/>
                </a:lnTo>
                <a:lnTo>
                  <a:pt x="149123" y="168776"/>
                </a:lnTo>
                <a:lnTo>
                  <a:pt x="162016" y="170742"/>
                </a:lnTo>
                <a:lnTo>
                  <a:pt x="175260" y="172974"/>
                </a:lnTo>
                <a:lnTo>
                  <a:pt x="178661" y="174075"/>
                </a:lnTo>
                <a:lnTo>
                  <a:pt x="191187" y="177509"/>
                </a:lnTo>
                <a:lnTo>
                  <a:pt x="203482" y="180107"/>
                </a:lnTo>
                <a:lnTo>
                  <a:pt x="215620" y="182185"/>
                </a:lnTo>
                <a:lnTo>
                  <a:pt x="227678" y="184059"/>
                </a:lnTo>
                <a:lnTo>
                  <a:pt x="239730" y="186045"/>
                </a:lnTo>
                <a:lnTo>
                  <a:pt x="251852" y="188458"/>
                </a:lnTo>
                <a:lnTo>
                  <a:pt x="264119" y="191616"/>
                </a:lnTo>
                <a:lnTo>
                  <a:pt x="276606" y="195834"/>
                </a:lnTo>
                <a:lnTo>
                  <a:pt x="273558" y="201929"/>
                </a:lnTo>
                <a:lnTo>
                  <a:pt x="273558" y="208025"/>
                </a:lnTo>
                <a:lnTo>
                  <a:pt x="270510" y="214122"/>
                </a:lnTo>
                <a:lnTo>
                  <a:pt x="270510" y="224027"/>
                </a:lnTo>
                <a:lnTo>
                  <a:pt x="276239" y="221504"/>
                </a:lnTo>
                <a:lnTo>
                  <a:pt x="288715" y="215431"/>
                </a:lnTo>
                <a:lnTo>
                  <a:pt x="299466" y="209550"/>
                </a:lnTo>
                <a:lnTo>
                  <a:pt x="308610" y="206501"/>
                </a:lnTo>
                <a:lnTo>
                  <a:pt x="313182" y="203453"/>
                </a:lnTo>
                <a:lnTo>
                  <a:pt x="317754" y="201929"/>
                </a:lnTo>
                <a:lnTo>
                  <a:pt x="322326" y="203453"/>
                </a:lnTo>
                <a:lnTo>
                  <a:pt x="328422" y="211074"/>
                </a:lnTo>
                <a:lnTo>
                  <a:pt x="314706" y="234696"/>
                </a:lnTo>
                <a:lnTo>
                  <a:pt x="317754" y="233172"/>
                </a:lnTo>
                <a:lnTo>
                  <a:pt x="325374" y="231648"/>
                </a:lnTo>
                <a:lnTo>
                  <a:pt x="331470" y="228600"/>
                </a:lnTo>
                <a:lnTo>
                  <a:pt x="340614" y="227075"/>
                </a:lnTo>
                <a:lnTo>
                  <a:pt x="348234" y="224027"/>
                </a:lnTo>
                <a:lnTo>
                  <a:pt x="355854" y="221741"/>
                </a:lnTo>
                <a:lnTo>
                  <a:pt x="363474" y="221741"/>
                </a:lnTo>
                <a:lnTo>
                  <a:pt x="369570" y="224027"/>
                </a:lnTo>
                <a:lnTo>
                  <a:pt x="348234" y="259079"/>
                </a:lnTo>
                <a:lnTo>
                  <a:pt x="363474" y="252984"/>
                </a:lnTo>
                <a:lnTo>
                  <a:pt x="371856" y="248412"/>
                </a:lnTo>
                <a:lnTo>
                  <a:pt x="379476" y="245363"/>
                </a:lnTo>
                <a:lnTo>
                  <a:pt x="387096" y="239267"/>
                </a:lnTo>
                <a:lnTo>
                  <a:pt x="396240" y="237744"/>
                </a:lnTo>
                <a:lnTo>
                  <a:pt x="403860" y="237744"/>
                </a:lnTo>
                <a:lnTo>
                  <a:pt x="411480" y="242315"/>
                </a:lnTo>
                <a:lnTo>
                  <a:pt x="414528" y="251460"/>
                </a:lnTo>
                <a:lnTo>
                  <a:pt x="413004" y="262127"/>
                </a:lnTo>
                <a:lnTo>
                  <a:pt x="409956" y="271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5083302" y="4506468"/>
            <a:ext cx="480060" cy="312420"/>
          </a:xfrm>
          <a:custGeom>
            <a:avLst/>
            <a:gdLst/>
            <a:ahLst/>
            <a:cxnLst/>
            <a:rect l="l" t="t" r="r" b="b"/>
            <a:pathLst>
              <a:path w="480060" h="312420">
                <a:moveTo>
                  <a:pt x="230124" y="64770"/>
                </a:moveTo>
                <a:lnTo>
                  <a:pt x="224027" y="54864"/>
                </a:lnTo>
                <a:lnTo>
                  <a:pt x="221079" y="48895"/>
                </a:lnTo>
                <a:lnTo>
                  <a:pt x="215798" y="37139"/>
                </a:lnTo>
                <a:lnTo>
                  <a:pt x="211441" y="25085"/>
                </a:lnTo>
                <a:lnTo>
                  <a:pt x="208449" y="12711"/>
                </a:lnTo>
                <a:lnTo>
                  <a:pt x="207263" y="0"/>
                </a:lnTo>
                <a:lnTo>
                  <a:pt x="204661" y="5136"/>
                </a:lnTo>
                <a:lnTo>
                  <a:pt x="200156" y="17048"/>
                </a:lnTo>
                <a:lnTo>
                  <a:pt x="197203" y="29479"/>
                </a:lnTo>
                <a:lnTo>
                  <a:pt x="195544" y="42223"/>
                </a:lnTo>
                <a:lnTo>
                  <a:pt x="194919" y="55072"/>
                </a:lnTo>
                <a:lnTo>
                  <a:pt x="195072" y="67818"/>
                </a:lnTo>
                <a:lnTo>
                  <a:pt x="195072" y="73914"/>
                </a:lnTo>
                <a:lnTo>
                  <a:pt x="198120" y="81534"/>
                </a:lnTo>
                <a:lnTo>
                  <a:pt x="204215" y="93726"/>
                </a:lnTo>
                <a:lnTo>
                  <a:pt x="214884" y="104394"/>
                </a:lnTo>
                <a:lnTo>
                  <a:pt x="220980" y="108966"/>
                </a:lnTo>
                <a:lnTo>
                  <a:pt x="231648" y="118110"/>
                </a:lnTo>
                <a:lnTo>
                  <a:pt x="239268" y="128778"/>
                </a:lnTo>
                <a:lnTo>
                  <a:pt x="239268" y="136398"/>
                </a:lnTo>
                <a:lnTo>
                  <a:pt x="233864" y="139279"/>
                </a:lnTo>
                <a:lnTo>
                  <a:pt x="223146" y="145133"/>
                </a:lnTo>
                <a:lnTo>
                  <a:pt x="212236" y="151258"/>
                </a:lnTo>
                <a:lnTo>
                  <a:pt x="201181" y="157609"/>
                </a:lnTo>
                <a:lnTo>
                  <a:pt x="190027" y="164145"/>
                </a:lnTo>
                <a:lnTo>
                  <a:pt x="178822" y="170822"/>
                </a:lnTo>
                <a:lnTo>
                  <a:pt x="167612" y="177598"/>
                </a:lnTo>
                <a:lnTo>
                  <a:pt x="156444" y="184431"/>
                </a:lnTo>
                <a:lnTo>
                  <a:pt x="145364" y="191276"/>
                </a:lnTo>
                <a:lnTo>
                  <a:pt x="134420" y="198091"/>
                </a:lnTo>
                <a:lnTo>
                  <a:pt x="123659" y="204834"/>
                </a:lnTo>
                <a:lnTo>
                  <a:pt x="113126" y="211462"/>
                </a:lnTo>
                <a:lnTo>
                  <a:pt x="102870" y="217932"/>
                </a:lnTo>
                <a:lnTo>
                  <a:pt x="81534" y="228600"/>
                </a:lnTo>
                <a:lnTo>
                  <a:pt x="64008" y="242316"/>
                </a:lnTo>
                <a:lnTo>
                  <a:pt x="45720" y="252984"/>
                </a:lnTo>
                <a:lnTo>
                  <a:pt x="30480" y="262128"/>
                </a:lnTo>
                <a:lnTo>
                  <a:pt x="16763" y="271272"/>
                </a:lnTo>
                <a:lnTo>
                  <a:pt x="7620" y="280416"/>
                </a:lnTo>
                <a:lnTo>
                  <a:pt x="1524" y="284988"/>
                </a:lnTo>
                <a:lnTo>
                  <a:pt x="0" y="291084"/>
                </a:lnTo>
                <a:lnTo>
                  <a:pt x="22860" y="312420"/>
                </a:lnTo>
                <a:lnTo>
                  <a:pt x="26515" y="310466"/>
                </a:lnTo>
                <a:lnTo>
                  <a:pt x="38028" y="304348"/>
                </a:lnTo>
                <a:lnTo>
                  <a:pt x="49282" y="298357"/>
                </a:lnTo>
                <a:lnTo>
                  <a:pt x="60318" y="292393"/>
                </a:lnTo>
                <a:lnTo>
                  <a:pt x="71176" y="286352"/>
                </a:lnTo>
                <a:lnTo>
                  <a:pt x="81897" y="280135"/>
                </a:lnTo>
                <a:lnTo>
                  <a:pt x="92520" y="273638"/>
                </a:lnTo>
                <a:lnTo>
                  <a:pt x="103085" y="266761"/>
                </a:lnTo>
                <a:lnTo>
                  <a:pt x="113634" y="259402"/>
                </a:lnTo>
                <a:lnTo>
                  <a:pt x="124206" y="251460"/>
                </a:lnTo>
                <a:lnTo>
                  <a:pt x="132557" y="243971"/>
                </a:lnTo>
                <a:lnTo>
                  <a:pt x="142032" y="235728"/>
                </a:lnTo>
                <a:lnTo>
                  <a:pt x="149218" y="230173"/>
                </a:lnTo>
                <a:lnTo>
                  <a:pt x="154898" y="226980"/>
                </a:lnTo>
                <a:lnTo>
                  <a:pt x="159855" y="225826"/>
                </a:lnTo>
                <a:lnTo>
                  <a:pt x="164871" y="226385"/>
                </a:lnTo>
                <a:lnTo>
                  <a:pt x="170727" y="228334"/>
                </a:lnTo>
                <a:lnTo>
                  <a:pt x="178207" y="231347"/>
                </a:lnTo>
                <a:lnTo>
                  <a:pt x="188093" y="235099"/>
                </a:lnTo>
                <a:lnTo>
                  <a:pt x="201168" y="239268"/>
                </a:lnTo>
                <a:lnTo>
                  <a:pt x="196596" y="231648"/>
                </a:lnTo>
                <a:lnTo>
                  <a:pt x="190500" y="220980"/>
                </a:lnTo>
                <a:lnTo>
                  <a:pt x="187451" y="211836"/>
                </a:lnTo>
                <a:lnTo>
                  <a:pt x="193548" y="207264"/>
                </a:lnTo>
                <a:lnTo>
                  <a:pt x="201168" y="204216"/>
                </a:lnTo>
                <a:lnTo>
                  <a:pt x="210312" y="207264"/>
                </a:lnTo>
                <a:lnTo>
                  <a:pt x="219456" y="208787"/>
                </a:lnTo>
                <a:lnTo>
                  <a:pt x="228600" y="214884"/>
                </a:lnTo>
                <a:lnTo>
                  <a:pt x="237744" y="217932"/>
                </a:lnTo>
                <a:lnTo>
                  <a:pt x="246887" y="224028"/>
                </a:lnTo>
                <a:lnTo>
                  <a:pt x="254508" y="228600"/>
                </a:lnTo>
                <a:lnTo>
                  <a:pt x="262127" y="234696"/>
                </a:lnTo>
                <a:lnTo>
                  <a:pt x="233172" y="185166"/>
                </a:lnTo>
                <a:lnTo>
                  <a:pt x="237744" y="183642"/>
                </a:lnTo>
                <a:lnTo>
                  <a:pt x="248412" y="186690"/>
                </a:lnTo>
                <a:lnTo>
                  <a:pt x="252984" y="188214"/>
                </a:lnTo>
                <a:lnTo>
                  <a:pt x="259080" y="191262"/>
                </a:lnTo>
                <a:lnTo>
                  <a:pt x="266700" y="193548"/>
                </a:lnTo>
                <a:lnTo>
                  <a:pt x="274320" y="196596"/>
                </a:lnTo>
                <a:lnTo>
                  <a:pt x="281092" y="198550"/>
                </a:lnTo>
                <a:lnTo>
                  <a:pt x="292872" y="204367"/>
                </a:lnTo>
                <a:lnTo>
                  <a:pt x="304384" y="211534"/>
                </a:lnTo>
                <a:lnTo>
                  <a:pt x="314706" y="217932"/>
                </a:lnTo>
                <a:lnTo>
                  <a:pt x="291084" y="182118"/>
                </a:lnTo>
                <a:lnTo>
                  <a:pt x="292608" y="177546"/>
                </a:lnTo>
                <a:lnTo>
                  <a:pt x="297180" y="174498"/>
                </a:lnTo>
                <a:lnTo>
                  <a:pt x="299465" y="171450"/>
                </a:lnTo>
                <a:lnTo>
                  <a:pt x="304038" y="171450"/>
                </a:lnTo>
                <a:lnTo>
                  <a:pt x="316230" y="177546"/>
                </a:lnTo>
                <a:lnTo>
                  <a:pt x="320801" y="180594"/>
                </a:lnTo>
                <a:lnTo>
                  <a:pt x="326898" y="183642"/>
                </a:lnTo>
                <a:lnTo>
                  <a:pt x="331470" y="186690"/>
                </a:lnTo>
                <a:lnTo>
                  <a:pt x="336217" y="189497"/>
                </a:lnTo>
                <a:lnTo>
                  <a:pt x="346978" y="195956"/>
                </a:lnTo>
                <a:lnTo>
                  <a:pt x="357644" y="201870"/>
                </a:lnTo>
                <a:lnTo>
                  <a:pt x="369570" y="207264"/>
                </a:lnTo>
                <a:lnTo>
                  <a:pt x="339089" y="154686"/>
                </a:lnTo>
                <a:lnTo>
                  <a:pt x="347216" y="148741"/>
                </a:lnTo>
                <a:lnTo>
                  <a:pt x="357957" y="141969"/>
                </a:lnTo>
                <a:lnTo>
                  <a:pt x="369141" y="135850"/>
                </a:lnTo>
                <a:lnTo>
                  <a:pt x="380652" y="130217"/>
                </a:lnTo>
                <a:lnTo>
                  <a:pt x="392376" y="124903"/>
                </a:lnTo>
                <a:lnTo>
                  <a:pt x="404198" y="119743"/>
                </a:lnTo>
                <a:lnTo>
                  <a:pt x="416003" y="114570"/>
                </a:lnTo>
                <a:lnTo>
                  <a:pt x="427677" y="109216"/>
                </a:lnTo>
                <a:lnTo>
                  <a:pt x="439105" y="103515"/>
                </a:lnTo>
                <a:lnTo>
                  <a:pt x="450172" y="97301"/>
                </a:lnTo>
                <a:lnTo>
                  <a:pt x="460763" y="90408"/>
                </a:lnTo>
                <a:lnTo>
                  <a:pt x="470764" y="82667"/>
                </a:lnTo>
                <a:lnTo>
                  <a:pt x="480060" y="73914"/>
                </a:lnTo>
                <a:lnTo>
                  <a:pt x="458724" y="41148"/>
                </a:lnTo>
                <a:lnTo>
                  <a:pt x="447284" y="43017"/>
                </a:lnTo>
                <a:lnTo>
                  <a:pt x="434801" y="45486"/>
                </a:lnTo>
                <a:lnTo>
                  <a:pt x="422383" y="48371"/>
                </a:lnTo>
                <a:lnTo>
                  <a:pt x="410040" y="51652"/>
                </a:lnTo>
                <a:lnTo>
                  <a:pt x="397780" y="55306"/>
                </a:lnTo>
                <a:lnTo>
                  <a:pt x="385612" y="59310"/>
                </a:lnTo>
                <a:lnTo>
                  <a:pt x="373544" y="63644"/>
                </a:lnTo>
                <a:lnTo>
                  <a:pt x="361585" y="68284"/>
                </a:lnTo>
                <a:lnTo>
                  <a:pt x="349744" y="73210"/>
                </a:lnTo>
                <a:lnTo>
                  <a:pt x="338029" y="78399"/>
                </a:lnTo>
                <a:lnTo>
                  <a:pt x="326450" y="83829"/>
                </a:lnTo>
                <a:lnTo>
                  <a:pt x="315014" y="89478"/>
                </a:lnTo>
                <a:lnTo>
                  <a:pt x="303730" y="95324"/>
                </a:lnTo>
                <a:lnTo>
                  <a:pt x="292608" y="101346"/>
                </a:lnTo>
                <a:lnTo>
                  <a:pt x="268224" y="30480"/>
                </a:lnTo>
                <a:lnTo>
                  <a:pt x="242315" y="13716"/>
                </a:lnTo>
                <a:lnTo>
                  <a:pt x="242897" y="20859"/>
                </a:lnTo>
                <a:lnTo>
                  <a:pt x="244271" y="33529"/>
                </a:lnTo>
                <a:lnTo>
                  <a:pt x="246172" y="46176"/>
                </a:lnTo>
                <a:lnTo>
                  <a:pt x="248699" y="58709"/>
                </a:lnTo>
                <a:lnTo>
                  <a:pt x="251953" y="71034"/>
                </a:lnTo>
                <a:lnTo>
                  <a:pt x="256032" y="83058"/>
                </a:lnTo>
                <a:lnTo>
                  <a:pt x="252984" y="84582"/>
                </a:lnTo>
                <a:lnTo>
                  <a:pt x="249936" y="87630"/>
                </a:lnTo>
                <a:lnTo>
                  <a:pt x="246887" y="87630"/>
                </a:lnTo>
                <a:lnTo>
                  <a:pt x="242315" y="84582"/>
                </a:lnTo>
                <a:lnTo>
                  <a:pt x="236220" y="73914"/>
                </a:lnTo>
                <a:lnTo>
                  <a:pt x="230124" y="64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5053924" y="4184904"/>
            <a:ext cx="190159" cy="586740"/>
          </a:xfrm>
          <a:custGeom>
            <a:avLst/>
            <a:gdLst/>
            <a:ahLst/>
            <a:cxnLst/>
            <a:rect l="l" t="t" r="r" b="b"/>
            <a:pathLst>
              <a:path w="190159" h="586740">
                <a:moveTo>
                  <a:pt x="81193" y="580644"/>
                </a:moveTo>
                <a:lnTo>
                  <a:pt x="87289" y="577596"/>
                </a:lnTo>
                <a:lnTo>
                  <a:pt x="96433" y="574548"/>
                </a:lnTo>
                <a:lnTo>
                  <a:pt x="103291" y="569976"/>
                </a:lnTo>
                <a:lnTo>
                  <a:pt x="110911" y="566928"/>
                </a:lnTo>
                <a:lnTo>
                  <a:pt x="120055" y="562356"/>
                </a:lnTo>
                <a:lnTo>
                  <a:pt x="124627" y="556260"/>
                </a:lnTo>
                <a:lnTo>
                  <a:pt x="132247" y="553212"/>
                </a:lnTo>
                <a:lnTo>
                  <a:pt x="129199" y="548640"/>
                </a:lnTo>
                <a:lnTo>
                  <a:pt x="121579" y="533400"/>
                </a:lnTo>
                <a:lnTo>
                  <a:pt x="123103" y="514350"/>
                </a:lnTo>
                <a:lnTo>
                  <a:pt x="126151" y="494538"/>
                </a:lnTo>
                <a:lnTo>
                  <a:pt x="130723" y="474725"/>
                </a:lnTo>
                <a:lnTo>
                  <a:pt x="132166" y="468031"/>
                </a:lnTo>
                <a:lnTo>
                  <a:pt x="134813" y="455584"/>
                </a:lnTo>
                <a:lnTo>
                  <a:pt x="137431" y="443162"/>
                </a:lnTo>
                <a:lnTo>
                  <a:pt x="140053" y="430763"/>
                </a:lnTo>
                <a:lnTo>
                  <a:pt x="142710" y="418385"/>
                </a:lnTo>
                <a:lnTo>
                  <a:pt x="145436" y="406024"/>
                </a:lnTo>
                <a:lnTo>
                  <a:pt x="148261" y="393680"/>
                </a:lnTo>
                <a:lnTo>
                  <a:pt x="151219" y="381350"/>
                </a:lnTo>
                <a:lnTo>
                  <a:pt x="154340" y="369032"/>
                </a:lnTo>
                <a:lnTo>
                  <a:pt x="157657" y="356724"/>
                </a:lnTo>
                <a:lnTo>
                  <a:pt x="161203" y="344424"/>
                </a:lnTo>
                <a:lnTo>
                  <a:pt x="165775" y="326136"/>
                </a:lnTo>
                <a:lnTo>
                  <a:pt x="170347" y="309372"/>
                </a:lnTo>
                <a:lnTo>
                  <a:pt x="174919" y="289560"/>
                </a:lnTo>
                <a:lnTo>
                  <a:pt x="179491" y="271272"/>
                </a:lnTo>
                <a:lnTo>
                  <a:pt x="184063" y="255270"/>
                </a:lnTo>
                <a:lnTo>
                  <a:pt x="190159" y="236982"/>
                </a:lnTo>
                <a:lnTo>
                  <a:pt x="187111" y="226313"/>
                </a:lnTo>
                <a:lnTo>
                  <a:pt x="182539" y="218694"/>
                </a:lnTo>
                <a:lnTo>
                  <a:pt x="174919" y="211074"/>
                </a:lnTo>
                <a:lnTo>
                  <a:pt x="167299" y="204978"/>
                </a:lnTo>
                <a:lnTo>
                  <a:pt x="158155" y="197358"/>
                </a:lnTo>
                <a:lnTo>
                  <a:pt x="150535" y="191262"/>
                </a:lnTo>
                <a:lnTo>
                  <a:pt x="148249" y="188975"/>
                </a:lnTo>
                <a:lnTo>
                  <a:pt x="5548" y="188975"/>
                </a:lnTo>
                <a:lnTo>
                  <a:pt x="7566" y="206252"/>
                </a:lnTo>
                <a:lnTo>
                  <a:pt x="9441" y="220750"/>
                </a:lnTo>
                <a:lnTo>
                  <a:pt x="11442" y="235214"/>
                </a:lnTo>
                <a:lnTo>
                  <a:pt x="13546" y="249637"/>
                </a:lnTo>
                <a:lnTo>
                  <a:pt x="15728" y="264015"/>
                </a:lnTo>
                <a:lnTo>
                  <a:pt x="17965" y="278340"/>
                </a:lnTo>
                <a:lnTo>
                  <a:pt x="20233" y="292608"/>
                </a:lnTo>
                <a:lnTo>
                  <a:pt x="22465" y="307393"/>
                </a:lnTo>
                <a:lnTo>
                  <a:pt x="24811" y="322157"/>
                </a:lnTo>
                <a:lnTo>
                  <a:pt x="27260" y="336902"/>
                </a:lnTo>
                <a:lnTo>
                  <a:pt x="29800" y="351631"/>
                </a:lnTo>
                <a:lnTo>
                  <a:pt x="32419" y="366346"/>
                </a:lnTo>
                <a:lnTo>
                  <a:pt x="35107" y="381048"/>
                </a:lnTo>
                <a:lnTo>
                  <a:pt x="37852" y="395740"/>
                </a:lnTo>
                <a:lnTo>
                  <a:pt x="40643" y="410423"/>
                </a:lnTo>
                <a:lnTo>
                  <a:pt x="43468" y="425100"/>
                </a:lnTo>
                <a:lnTo>
                  <a:pt x="46317" y="439774"/>
                </a:lnTo>
                <a:lnTo>
                  <a:pt x="49177" y="454445"/>
                </a:lnTo>
                <a:lnTo>
                  <a:pt x="52037" y="469116"/>
                </a:lnTo>
                <a:lnTo>
                  <a:pt x="54887" y="483789"/>
                </a:lnTo>
                <a:lnTo>
                  <a:pt x="57714" y="498467"/>
                </a:lnTo>
                <a:lnTo>
                  <a:pt x="60507" y="513151"/>
                </a:lnTo>
                <a:lnTo>
                  <a:pt x="63256" y="527844"/>
                </a:lnTo>
                <a:lnTo>
                  <a:pt x="65948" y="542547"/>
                </a:lnTo>
                <a:lnTo>
                  <a:pt x="68572" y="557262"/>
                </a:lnTo>
                <a:lnTo>
                  <a:pt x="71118" y="571992"/>
                </a:lnTo>
                <a:lnTo>
                  <a:pt x="73573" y="586740"/>
                </a:lnTo>
                <a:lnTo>
                  <a:pt x="81193" y="5806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4904994" y="4117086"/>
            <a:ext cx="107441" cy="648462"/>
          </a:xfrm>
          <a:custGeom>
            <a:avLst/>
            <a:gdLst/>
            <a:ahLst/>
            <a:cxnLst/>
            <a:rect l="l" t="t" r="r" b="b"/>
            <a:pathLst>
              <a:path w="107441" h="648462">
                <a:moveTo>
                  <a:pt x="99462" y="633511"/>
                </a:moveTo>
                <a:lnTo>
                  <a:pt x="99060" y="618562"/>
                </a:lnTo>
                <a:lnTo>
                  <a:pt x="98615" y="603613"/>
                </a:lnTo>
                <a:lnTo>
                  <a:pt x="98130" y="588666"/>
                </a:lnTo>
                <a:lnTo>
                  <a:pt x="97607" y="573719"/>
                </a:lnTo>
                <a:lnTo>
                  <a:pt x="97046" y="558774"/>
                </a:lnTo>
                <a:lnTo>
                  <a:pt x="96449" y="543831"/>
                </a:lnTo>
                <a:lnTo>
                  <a:pt x="95818" y="528888"/>
                </a:lnTo>
                <a:lnTo>
                  <a:pt x="95154" y="513948"/>
                </a:lnTo>
                <a:lnTo>
                  <a:pt x="94459" y="499009"/>
                </a:lnTo>
                <a:lnTo>
                  <a:pt x="93734" y="484073"/>
                </a:lnTo>
                <a:lnTo>
                  <a:pt x="92980" y="469139"/>
                </a:lnTo>
                <a:lnTo>
                  <a:pt x="92199" y="454206"/>
                </a:lnTo>
                <a:lnTo>
                  <a:pt x="91393" y="439277"/>
                </a:lnTo>
                <a:lnTo>
                  <a:pt x="90563" y="424350"/>
                </a:lnTo>
                <a:lnTo>
                  <a:pt x="89711" y="409425"/>
                </a:lnTo>
                <a:lnTo>
                  <a:pt x="88837" y="394504"/>
                </a:lnTo>
                <a:lnTo>
                  <a:pt x="87944" y="379585"/>
                </a:lnTo>
                <a:lnTo>
                  <a:pt x="87033" y="364670"/>
                </a:lnTo>
                <a:lnTo>
                  <a:pt x="86105" y="349758"/>
                </a:lnTo>
                <a:lnTo>
                  <a:pt x="83057" y="318515"/>
                </a:lnTo>
                <a:lnTo>
                  <a:pt x="81533" y="284988"/>
                </a:lnTo>
                <a:lnTo>
                  <a:pt x="81533" y="256793"/>
                </a:lnTo>
                <a:lnTo>
                  <a:pt x="41216" y="256793"/>
                </a:lnTo>
                <a:lnTo>
                  <a:pt x="43292" y="280293"/>
                </a:lnTo>
                <a:lnTo>
                  <a:pt x="45415" y="306296"/>
                </a:lnTo>
                <a:lnTo>
                  <a:pt x="47370" y="332303"/>
                </a:lnTo>
                <a:lnTo>
                  <a:pt x="49165" y="358314"/>
                </a:lnTo>
                <a:lnTo>
                  <a:pt x="50806" y="384333"/>
                </a:lnTo>
                <a:lnTo>
                  <a:pt x="52299" y="410362"/>
                </a:lnTo>
                <a:lnTo>
                  <a:pt x="53652" y="436402"/>
                </a:lnTo>
                <a:lnTo>
                  <a:pt x="54870" y="462456"/>
                </a:lnTo>
                <a:lnTo>
                  <a:pt x="55961" y="488526"/>
                </a:lnTo>
                <a:lnTo>
                  <a:pt x="56930" y="514615"/>
                </a:lnTo>
                <a:lnTo>
                  <a:pt x="57786" y="540724"/>
                </a:lnTo>
                <a:lnTo>
                  <a:pt x="58534" y="566857"/>
                </a:lnTo>
                <a:lnTo>
                  <a:pt x="59181" y="593014"/>
                </a:lnTo>
                <a:lnTo>
                  <a:pt x="59733" y="619199"/>
                </a:lnTo>
                <a:lnTo>
                  <a:pt x="60197" y="645413"/>
                </a:lnTo>
                <a:lnTo>
                  <a:pt x="67817" y="646938"/>
                </a:lnTo>
                <a:lnTo>
                  <a:pt x="76961" y="648462"/>
                </a:lnTo>
                <a:lnTo>
                  <a:pt x="87629" y="646938"/>
                </a:lnTo>
                <a:lnTo>
                  <a:pt x="99821" y="648462"/>
                </a:lnTo>
                <a:lnTo>
                  <a:pt x="99462" y="633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4620663" y="4044870"/>
            <a:ext cx="343004" cy="699341"/>
          </a:xfrm>
          <a:custGeom>
            <a:avLst/>
            <a:gdLst/>
            <a:ahLst/>
            <a:cxnLst/>
            <a:rect l="l" t="t" r="r" b="b"/>
            <a:pathLst>
              <a:path w="343004" h="699341">
                <a:moveTo>
                  <a:pt x="193652" y="585803"/>
                </a:moveTo>
                <a:lnTo>
                  <a:pt x="182984" y="558371"/>
                </a:lnTo>
                <a:lnTo>
                  <a:pt x="173840" y="546179"/>
                </a:lnTo>
                <a:lnTo>
                  <a:pt x="166220" y="532463"/>
                </a:lnTo>
                <a:lnTo>
                  <a:pt x="158600" y="521033"/>
                </a:lnTo>
                <a:lnTo>
                  <a:pt x="150980" y="508841"/>
                </a:lnTo>
                <a:lnTo>
                  <a:pt x="143360" y="498173"/>
                </a:lnTo>
                <a:lnTo>
                  <a:pt x="131168" y="473789"/>
                </a:lnTo>
                <a:lnTo>
                  <a:pt x="123548" y="463121"/>
                </a:lnTo>
                <a:lnTo>
                  <a:pt x="120396" y="457436"/>
                </a:lnTo>
                <a:lnTo>
                  <a:pt x="114136" y="446816"/>
                </a:lnTo>
                <a:lnTo>
                  <a:pt x="107435" y="436068"/>
                </a:lnTo>
                <a:lnTo>
                  <a:pt x="100445" y="425228"/>
                </a:lnTo>
                <a:lnTo>
                  <a:pt x="93314" y="414334"/>
                </a:lnTo>
                <a:lnTo>
                  <a:pt x="86193" y="403420"/>
                </a:lnTo>
                <a:lnTo>
                  <a:pt x="79234" y="392522"/>
                </a:lnTo>
                <a:lnTo>
                  <a:pt x="72585" y="381676"/>
                </a:lnTo>
                <a:lnTo>
                  <a:pt x="66398" y="370919"/>
                </a:lnTo>
                <a:lnTo>
                  <a:pt x="71348" y="363648"/>
                </a:lnTo>
                <a:lnTo>
                  <a:pt x="78778" y="353957"/>
                </a:lnTo>
                <a:lnTo>
                  <a:pt x="86495" y="344593"/>
                </a:lnTo>
                <a:lnTo>
                  <a:pt x="94345" y="335010"/>
                </a:lnTo>
                <a:lnTo>
                  <a:pt x="98886" y="329009"/>
                </a:lnTo>
                <a:lnTo>
                  <a:pt x="9541" y="329009"/>
                </a:lnTo>
                <a:lnTo>
                  <a:pt x="9087" y="330292"/>
                </a:lnTo>
                <a:lnTo>
                  <a:pt x="5901" y="341074"/>
                </a:lnTo>
                <a:lnTo>
                  <a:pt x="3480" y="351850"/>
                </a:lnTo>
                <a:lnTo>
                  <a:pt x="1912" y="362719"/>
                </a:lnTo>
                <a:lnTo>
                  <a:pt x="1288" y="373782"/>
                </a:lnTo>
                <a:lnTo>
                  <a:pt x="1696" y="385138"/>
                </a:lnTo>
                <a:lnTo>
                  <a:pt x="3226" y="396889"/>
                </a:lnTo>
                <a:lnTo>
                  <a:pt x="5968" y="409134"/>
                </a:lnTo>
                <a:lnTo>
                  <a:pt x="10010" y="421973"/>
                </a:lnTo>
                <a:lnTo>
                  <a:pt x="14582" y="438737"/>
                </a:lnTo>
                <a:lnTo>
                  <a:pt x="22202" y="458549"/>
                </a:lnTo>
                <a:lnTo>
                  <a:pt x="31346" y="476837"/>
                </a:lnTo>
                <a:lnTo>
                  <a:pt x="40490" y="496649"/>
                </a:lnTo>
                <a:lnTo>
                  <a:pt x="44532" y="504953"/>
                </a:lnTo>
                <a:lnTo>
                  <a:pt x="50312" y="516107"/>
                </a:lnTo>
                <a:lnTo>
                  <a:pt x="56375" y="527161"/>
                </a:lnTo>
                <a:lnTo>
                  <a:pt x="62655" y="538143"/>
                </a:lnTo>
                <a:lnTo>
                  <a:pt x="69087" y="549083"/>
                </a:lnTo>
                <a:lnTo>
                  <a:pt x="75606" y="560011"/>
                </a:lnTo>
                <a:lnTo>
                  <a:pt x="82146" y="570954"/>
                </a:lnTo>
                <a:lnTo>
                  <a:pt x="88642" y="581944"/>
                </a:lnTo>
                <a:lnTo>
                  <a:pt x="95029" y="593009"/>
                </a:lnTo>
                <a:lnTo>
                  <a:pt x="101241" y="604179"/>
                </a:lnTo>
                <a:lnTo>
                  <a:pt x="107214" y="615483"/>
                </a:lnTo>
                <a:lnTo>
                  <a:pt x="112880" y="626951"/>
                </a:lnTo>
                <a:lnTo>
                  <a:pt x="193652" y="585803"/>
                </a:lnTo>
                <a:close/>
              </a:path>
              <a:path w="343004" h="699341">
                <a:moveTo>
                  <a:pt x="246230" y="421973"/>
                </a:moveTo>
                <a:lnTo>
                  <a:pt x="234789" y="329009"/>
                </a:lnTo>
                <a:lnTo>
                  <a:pt x="200280" y="329009"/>
                </a:lnTo>
                <a:lnTo>
                  <a:pt x="202034" y="343487"/>
                </a:lnTo>
                <a:lnTo>
                  <a:pt x="202925" y="358507"/>
                </a:lnTo>
                <a:lnTo>
                  <a:pt x="203832" y="373526"/>
                </a:lnTo>
                <a:lnTo>
                  <a:pt x="204753" y="388543"/>
                </a:lnTo>
                <a:lnTo>
                  <a:pt x="205685" y="403559"/>
                </a:lnTo>
                <a:lnTo>
                  <a:pt x="206626" y="418573"/>
                </a:lnTo>
                <a:lnTo>
                  <a:pt x="207574" y="433586"/>
                </a:lnTo>
                <a:lnTo>
                  <a:pt x="208528" y="448598"/>
                </a:lnTo>
                <a:lnTo>
                  <a:pt x="209483" y="463610"/>
                </a:lnTo>
                <a:lnTo>
                  <a:pt x="210439" y="478620"/>
                </a:lnTo>
                <a:lnTo>
                  <a:pt x="211393" y="493630"/>
                </a:lnTo>
                <a:lnTo>
                  <a:pt x="212342" y="508639"/>
                </a:lnTo>
                <a:lnTo>
                  <a:pt x="213285" y="523648"/>
                </a:lnTo>
                <a:lnTo>
                  <a:pt x="214219" y="538656"/>
                </a:lnTo>
                <a:lnTo>
                  <a:pt x="215142" y="553665"/>
                </a:lnTo>
                <a:lnTo>
                  <a:pt x="216052" y="568673"/>
                </a:lnTo>
                <a:lnTo>
                  <a:pt x="216946" y="583681"/>
                </a:lnTo>
                <a:lnTo>
                  <a:pt x="217823" y="598689"/>
                </a:lnTo>
                <a:lnTo>
                  <a:pt x="218679" y="613697"/>
                </a:lnTo>
                <a:lnTo>
                  <a:pt x="219513" y="628706"/>
                </a:lnTo>
                <a:lnTo>
                  <a:pt x="220322" y="643715"/>
                </a:lnTo>
                <a:lnTo>
                  <a:pt x="253850" y="699341"/>
                </a:lnTo>
                <a:lnTo>
                  <a:pt x="246230" y="421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5186172" y="4532358"/>
            <a:ext cx="51815" cy="167657"/>
          </a:xfrm>
          <a:custGeom>
            <a:avLst/>
            <a:gdLst/>
            <a:ahLst/>
            <a:cxnLst/>
            <a:rect l="l" t="t" r="r" b="b"/>
            <a:pathLst>
              <a:path w="51815" h="167657">
                <a:moveTo>
                  <a:pt x="25423" y="44670"/>
                </a:moveTo>
                <a:lnTo>
                  <a:pt x="20812" y="60346"/>
                </a:lnTo>
                <a:lnTo>
                  <a:pt x="16500" y="76894"/>
                </a:lnTo>
                <a:lnTo>
                  <a:pt x="12551" y="93726"/>
                </a:lnTo>
                <a:lnTo>
                  <a:pt x="9028" y="110251"/>
                </a:lnTo>
                <a:lnTo>
                  <a:pt x="5993" y="125880"/>
                </a:lnTo>
                <a:lnTo>
                  <a:pt x="3509" y="140025"/>
                </a:lnTo>
                <a:lnTo>
                  <a:pt x="1641" y="152095"/>
                </a:lnTo>
                <a:lnTo>
                  <a:pt x="450" y="161502"/>
                </a:lnTo>
                <a:lnTo>
                  <a:pt x="0" y="167657"/>
                </a:lnTo>
                <a:lnTo>
                  <a:pt x="1552" y="165464"/>
                </a:lnTo>
                <a:lnTo>
                  <a:pt x="8234" y="154610"/>
                </a:lnTo>
                <a:lnTo>
                  <a:pt x="13876" y="143235"/>
                </a:lnTo>
                <a:lnTo>
                  <a:pt x="18723" y="131469"/>
                </a:lnTo>
                <a:lnTo>
                  <a:pt x="23019" y="119441"/>
                </a:lnTo>
                <a:lnTo>
                  <a:pt x="27009" y="107279"/>
                </a:lnTo>
                <a:lnTo>
                  <a:pt x="30939" y="95114"/>
                </a:lnTo>
                <a:lnTo>
                  <a:pt x="35051" y="83075"/>
                </a:lnTo>
                <a:lnTo>
                  <a:pt x="38100" y="67835"/>
                </a:lnTo>
                <a:lnTo>
                  <a:pt x="42672" y="54119"/>
                </a:lnTo>
                <a:lnTo>
                  <a:pt x="44195" y="41927"/>
                </a:lnTo>
                <a:lnTo>
                  <a:pt x="47243" y="30497"/>
                </a:lnTo>
                <a:lnTo>
                  <a:pt x="48767" y="19829"/>
                </a:lnTo>
                <a:lnTo>
                  <a:pt x="50291" y="10685"/>
                </a:lnTo>
                <a:lnTo>
                  <a:pt x="50291" y="3065"/>
                </a:lnTo>
                <a:lnTo>
                  <a:pt x="51815" y="17"/>
                </a:lnTo>
                <a:lnTo>
                  <a:pt x="50767" y="0"/>
                </a:lnTo>
                <a:lnTo>
                  <a:pt x="45603" y="2475"/>
                </a:lnTo>
                <a:lnTo>
                  <a:pt x="40424" y="8769"/>
                </a:lnTo>
                <a:lnTo>
                  <a:pt x="35292" y="18292"/>
                </a:lnTo>
                <a:lnTo>
                  <a:pt x="30271" y="30456"/>
                </a:lnTo>
                <a:lnTo>
                  <a:pt x="25423" y="44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5147310" y="4088129"/>
            <a:ext cx="624839" cy="605028"/>
          </a:xfrm>
          <a:custGeom>
            <a:avLst/>
            <a:gdLst/>
            <a:ahLst/>
            <a:cxnLst/>
            <a:rect l="l" t="t" r="r" b="b"/>
            <a:pathLst>
              <a:path w="624839" h="605028">
                <a:moveTo>
                  <a:pt x="624839" y="583692"/>
                </a:moveTo>
                <a:lnTo>
                  <a:pt x="624130" y="579014"/>
                </a:lnTo>
                <a:lnTo>
                  <a:pt x="621077" y="567712"/>
                </a:lnTo>
                <a:lnTo>
                  <a:pt x="616351" y="556003"/>
                </a:lnTo>
                <a:lnTo>
                  <a:pt x="610307" y="544083"/>
                </a:lnTo>
                <a:lnTo>
                  <a:pt x="603297" y="532153"/>
                </a:lnTo>
                <a:lnTo>
                  <a:pt x="595677" y="520411"/>
                </a:lnTo>
                <a:lnTo>
                  <a:pt x="587800" y="509056"/>
                </a:lnTo>
                <a:lnTo>
                  <a:pt x="580020" y="498286"/>
                </a:lnTo>
                <a:lnTo>
                  <a:pt x="572690" y="488300"/>
                </a:lnTo>
                <a:lnTo>
                  <a:pt x="566165" y="479298"/>
                </a:lnTo>
                <a:lnTo>
                  <a:pt x="562460" y="474407"/>
                </a:lnTo>
                <a:lnTo>
                  <a:pt x="554877" y="464533"/>
                </a:lnTo>
                <a:lnTo>
                  <a:pt x="547141" y="454625"/>
                </a:lnTo>
                <a:lnTo>
                  <a:pt x="539271" y="444692"/>
                </a:lnTo>
                <a:lnTo>
                  <a:pt x="531287" y="434745"/>
                </a:lnTo>
                <a:lnTo>
                  <a:pt x="523210" y="424794"/>
                </a:lnTo>
                <a:lnTo>
                  <a:pt x="515059" y="414851"/>
                </a:lnTo>
                <a:lnTo>
                  <a:pt x="506854" y="404924"/>
                </a:lnTo>
                <a:lnTo>
                  <a:pt x="498615" y="395026"/>
                </a:lnTo>
                <a:lnTo>
                  <a:pt x="490362" y="385166"/>
                </a:lnTo>
                <a:lnTo>
                  <a:pt x="482114" y="375354"/>
                </a:lnTo>
                <a:lnTo>
                  <a:pt x="473892" y="365602"/>
                </a:lnTo>
                <a:lnTo>
                  <a:pt x="465716" y="355919"/>
                </a:lnTo>
                <a:lnTo>
                  <a:pt x="457605" y="346316"/>
                </a:lnTo>
                <a:lnTo>
                  <a:pt x="449579" y="336804"/>
                </a:lnTo>
                <a:lnTo>
                  <a:pt x="440303" y="325212"/>
                </a:lnTo>
                <a:lnTo>
                  <a:pt x="432113" y="315416"/>
                </a:lnTo>
                <a:lnTo>
                  <a:pt x="423764" y="305798"/>
                </a:lnTo>
                <a:lnTo>
                  <a:pt x="415268" y="296342"/>
                </a:lnTo>
                <a:lnTo>
                  <a:pt x="406635" y="287035"/>
                </a:lnTo>
                <a:lnTo>
                  <a:pt x="405408" y="285749"/>
                </a:lnTo>
                <a:lnTo>
                  <a:pt x="215137" y="285749"/>
                </a:lnTo>
                <a:lnTo>
                  <a:pt x="216407" y="286512"/>
                </a:lnTo>
                <a:lnTo>
                  <a:pt x="225551" y="289560"/>
                </a:lnTo>
                <a:lnTo>
                  <a:pt x="233934" y="292608"/>
                </a:lnTo>
                <a:lnTo>
                  <a:pt x="243077" y="295656"/>
                </a:lnTo>
                <a:lnTo>
                  <a:pt x="253745" y="298704"/>
                </a:lnTo>
                <a:lnTo>
                  <a:pt x="262889" y="300228"/>
                </a:lnTo>
                <a:lnTo>
                  <a:pt x="281177" y="306324"/>
                </a:lnTo>
                <a:lnTo>
                  <a:pt x="288798" y="309372"/>
                </a:lnTo>
                <a:lnTo>
                  <a:pt x="294893" y="310896"/>
                </a:lnTo>
                <a:lnTo>
                  <a:pt x="300989" y="313944"/>
                </a:lnTo>
                <a:lnTo>
                  <a:pt x="305562" y="316992"/>
                </a:lnTo>
                <a:lnTo>
                  <a:pt x="308610" y="321564"/>
                </a:lnTo>
                <a:lnTo>
                  <a:pt x="299465" y="323088"/>
                </a:lnTo>
                <a:lnTo>
                  <a:pt x="291845" y="326136"/>
                </a:lnTo>
                <a:lnTo>
                  <a:pt x="281177" y="327660"/>
                </a:lnTo>
                <a:lnTo>
                  <a:pt x="259841" y="330708"/>
                </a:lnTo>
                <a:lnTo>
                  <a:pt x="250698" y="332232"/>
                </a:lnTo>
                <a:lnTo>
                  <a:pt x="243077" y="335280"/>
                </a:lnTo>
                <a:lnTo>
                  <a:pt x="236981" y="341375"/>
                </a:lnTo>
                <a:lnTo>
                  <a:pt x="388619" y="395478"/>
                </a:lnTo>
                <a:lnTo>
                  <a:pt x="384048" y="398525"/>
                </a:lnTo>
                <a:lnTo>
                  <a:pt x="373379" y="398525"/>
                </a:lnTo>
                <a:lnTo>
                  <a:pt x="362712" y="400050"/>
                </a:lnTo>
                <a:lnTo>
                  <a:pt x="359663" y="401574"/>
                </a:lnTo>
                <a:lnTo>
                  <a:pt x="368668" y="407236"/>
                </a:lnTo>
                <a:lnTo>
                  <a:pt x="379378" y="414160"/>
                </a:lnTo>
                <a:lnTo>
                  <a:pt x="389990" y="421245"/>
                </a:lnTo>
                <a:lnTo>
                  <a:pt x="400493" y="428496"/>
                </a:lnTo>
                <a:lnTo>
                  <a:pt x="410874" y="435921"/>
                </a:lnTo>
                <a:lnTo>
                  <a:pt x="421120" y="443526"/>
                </a:lnTo>
                <a:lnTo>
                  <a:pt x="431219" y="451318"/>
                </a:lnTo>
                <a:lnTo>
                  <a:pt x="441158" y="459304"/>
                </a:lnTo>
                <a:lnTo>
                  <a:pt x="450925" y="467491"/>
                </a:lnTo>
                <a:lnTo>
                  <a:pt x="460507" y="475885"/>
                </a:lnTo>
                <a:lnTo>
                  <a:pt x="469891" y="484494"/>
                </a:lnTo>
                <a:lnTo>
                  <a:pt x="479066" y="493324"/>
                </a:lnTo>
                <a:lnTo>
                  <a:pt x="488018" y="502381"/>
                </a:lnTo>
                <a:lnTo>
                  <a:pt x="496736" y="511674"/>
                </a:lnTo>
                <a:lnTo>
                  <a:pt x="505205" y="521208"/>
                </a:lnTo>
                <a:lnTo>
                  <a:pt x="509155" y="526518"/>
                </a:lnTo>
                <a:lnTo>
                  <a:pt x="516268" y="537069"/>
                </a:lnTo>
                <a:lnTo>
                  <a:pt x="522804" y="547956"/>
                </a:lnTo>
                <a:lnTo>
                  <a:pt x="528881" y="559111"/>
                </a:lnTo>
                <a:lnTo>
                  <a:pt x="534614" y="570464"/>
                </a:lnTo>
                <a:lnTo>
                  <a:pt x="540122" y="581947"/>
                </a:lnTo>
                <a:lnTo>
                  <a:pt x="545520" y="593491"/>
                </a:lnTo>
                <a:lnTo>
                  <a:pt x="550926" y="605028"/>
                </a:lnTo>
                <a:lnTo>
                  <a:pt x="624839" y="583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4016502" y="4069841"/>
            <a:ext cx="703326" cy="595884"/>
          </a:xfrm>
          <a:custGeom>
            <a:avLst/>
            <a:gdLst/>
            <a:ahLst/>
            <a:cxnLst/>
            <a:rect l="l" t="t" r="r" b="b"/>
            <a:pathLst>
              <a:path w="703326" h="595884">
                <a:moveTo>
                  <a:pt x="93885" y="594263"/>
                </a:moveTo>
                <a:lnTo>
                  <a:pt x="103101" y="585494"/>
                </a:lnTo>
                <a:lnTo>
                  <a:pt x="112443" y="576821"/>
                </a:lnTo>
                <a:lnTo>
                  <a:pt x="121933" y="568288"/>
                </a:lnTo>
                <a:lnTo>
                  <a:pt x="131593" y="559941"/>
                </a:lnTo>
                <a:lnTo>
                  <a:pt x="141444" y="551826"/>
                </a:lnTo>
                <a:lnTo>
                  <a:pt x="151506" y="543988"/>
                </a:lnTo>
                <a:lnTo>
                  <a:pt x="161802" y="536472"/>
                </a:lnTo>
                <a:lnTo>
                  <a:pt x="172351" y="529323"/>
                </a:lnTo>
                <a:lnTo>
                  <a:pt x="183177" y="522588"/>
                </a:lnTo>
                <a:lnTo>
                  <a:pt x="194299" y="516312"/>
                </a:lnTo>
                <a:lnTo>
                  <a:pt x="205739" y="510540"/>
                </a:lnTo>
                <a:lnTo>
                  <a:pt x="210400" y="507598"/>
                </a:lnTo>
                <a:lnTo>
                  <a:pt x="220292" y="501628"/>
                </a:lnTo>
                <a:lnTo>
                  <a:pt x="231090" y="495437"/>
                </a:lnTo>
                <a:lnTo>
                  <a:pt x="242603" y="489131"/>
                </a:lnTo>
                <a:lnTo>
                  <a:pt x="254640" y="482816"/>
                </a:lnTo>
                <a:lnTo>
                  <a:pt x="267010" y="476599"/>
                </a:lnTo>
                <a:lnTo>
                  <a:pt x="279523" y="470586"/>
                </a:lnTo>
                <a:lnTo>
                  <a:pt x="291989" y="464882"/>
                </a:lnTo>
                <a:lnTo>
                  <a:pt x="304217" y="459595"/>
                </a:lnTo>
                <a:lnTo>
                  <a:pt x="316016" y="454831"/>
                </a:lnTo>
                <a:lnTo>
                  <a:pt x="327195" y="450695"/>
                </a:lnTo>
                <a:lnTo>
                  <a:pt x="337565" y="447294"/>
                </a:lnTo>
                <a:lnTo>
                  <a:pt x="333066" y="448452"/>
                </a:lnTo>
                <a:lnTo>
                  <a:pt x="320563" y="450775"/>
                </a:lnTo>
                <a:lnTo>
                  <a:pt x="307972" y="452253"/>
                </a:lnTo>
                <a:lnTo>
                  <a:pt x="295337" y="453446"/>
                </a:lnTo>
                <a:lnTo>
                  <a:pt x="282701" y="454913"/>
                </a:lnTo>
                <a:lnTo>
                  <a:pt x="279284" y="444657"/>
                </a:lnTo>
                <a:lnTo>
                  <a:pt x="280453" y="435050"/>
                </a:lnTo>
                <a:lnTo>
                  <a:pt x="285575" y="426744"/>
                </a:lnTo>
                <a:lnTo>
                  <a:pt x="293534" y="419517"/>
                </a:lnTo>
                <a:lnTo>
                  <a:pt x="303218" y="413150"/>
                </a:lnTo>
                <a:lnTo>
                  <a:pt x="313511" y="407422"/>
                </a:lnTo>
                <a:lnTo>
                  <a:pt x="323300" y="402112"/>
                </a:lnTo>
                <a:lnTo>
                  <a:pt x="331470" y="397002"/>
                </a:lnTo>
                <a:lnTo>
                  <a:pt x="344967" y="390876"/>
                </a:lnTo>
                <a:lnTo>
                  <a:pt x="356585" y="385658"/>
                </a:lnTo>
                <a:lnTo>
                  <a:pt x="368142" y="380553"/>
                </a:lnTo>
                <a:lnTo>
                  <a:pt x="379683" y="375573"/>
                </a:lnTo>
                <a:lnTo>
                  <a:pt x="391252" y="370730"/>
                </a:lnTo>
                <a:lnTo>
                  <a:pt x="402895" y="366037"/>
                </a:lnTo>
                <a:lnTo>
                  <a:pt x="414656" y="361505"/>
                </a:lnTo>
                <a:lnTo>
                  <a:pt x="426582" y="357146"/>
                </a:lnTo>
                <a:lnTo>
                  <a:pt x="438716" y="352972"/>
                </a:lnTo>
                <a:lnTo>
                  <a:pt x="451103" y="348996"/>
                </a:lnTo>
                <a:lnTo>
                  <a:pt x="445008" y="345948"/>
                </a:lnTo>
                <a:lnTo>
                  <a:pt x="435863" y="345948"/>
                </a:lnTo>
                <a:lnTo>
                  <a:pt x="425196" y="344424"/>
                </a:lnTo>
                <a:lnTo>
                  <a:pt x="416051" y="342900"/>
                </a:lnTo>
                <a:lnTo>
                  <a:pt x="405384" y="341375"/>
                </a:lnTo>
                <a:lnTo>
                  <a:pt x="396239" y="338328"/>
                </a:lnTo>
                <a:lnTo>
                  <a:pt x="391668" y="335280"/>
                </a:lnTo>
                <a:lnTo>
                  <a:pt x="388620" y="329184"/>
                </a:lnTo>
                <a:lnTo>
                  <a:pt x="388801" y="328900"/>
                </a:lnTo>
                <a:lnTo>
                  <a:pt x="396226" y="318987"/>
                </a:lnTo>
                <a:lnTo>
                  <a:pt x="402163" y="314589"/>
                </a:lnTo>
                <a:lnTo>
                  <a:pt x="409375" y="311321"/>
                </a:lnTo>
                <a:lnTo>
                  <a:pt x="420624" y="304800"/>
                </a:lnTo>
                <a:lnTo>
                  <a:pt x="422910" y="304037"/>
                </a:lnTo>
                <a:lnTo>
                  <a:pt x="203406" y="304037"/>
                </a:lnTo>
                <a:lnTo>
                  <a:pt x="196454" y="310105"/>
                </a:lnTo>
                <a:lnTo>
                  <a:pt x="186903" y="318633"/>
                </a:lnTo>
                <a:lnTo>
                  <a:pt x="177322" y="327404"/>
                </a:lnTo>
                <a:lnTo>
                  <a:pt x="167762" y="336395"/>
                </a:lnTo>
                <a:lnTo>
                  <a:pt x="158274" y="345584"/>
                </a:lnTo>
                <a:lnTo>
                  <a:pt x="148908" y="354950"/>
                </a:lnTo>
                <a:lnTo>
                  <a:pt x="139718" y="364470"/>
                </a:lnTo>
                <a:lnTo>
                  <a:pt x="130753" y="374122"/>
                </a:lnTo>
                <a:lnTo>
                  <a:pt x="122066" y="383885"/>
                </a:lnTo>
                <a:lnTo>
                  <a:pt x="113707" y="393735"/>
                </a:lnTo>
                <a:lnTo>
                  <a:pt x="105728" y="403652"/>
                </a:lnTo>
                <a:lnTo>
                  <a:pt x="98179" y="413612"/>
                </a:lnTo>
                <a:lnTo>
                  <a:pt x="91114" y="423595"/>
                </a:lnTo>
                <a:lnTo>
                  <a:pt x="84582" y="433578"/>
                </a:lnTo>
                <a:lnTo>
                  <a:pt x="83476" y="435156"/>
                </a:lnTo>
                <a:lnTo>
                  <a:pt x="76225" y="445636"/>
                </a:lnTo>
                <a:lnTo>
                  <a:pt x="69089" y="456180"/>
                </a:lnTo>
                <a:lnTo>
                  <a:pt x="62076" y="466792"/>
                </a:lnTo>
                <a:lnTo>
                  <a:pt x="55190" y="477476"/>
                </a:lnTo>
                <a:lnTo>
                  <a:pt x="48439" y="488237"/>
                </a:lnTo>
                <a:lnTo>
                  <a:pt x="41828" y="499078"/>
                </a:lnTo>
                <a:lnTo>
                  <a:pt x="35364" y="510005"/>
                </a:lnTo>
                <a:lnTo>
                  <a:pt x="29053" y="521021"/>
                </a:lnTo>
                <a:lnTo>
                  <a:pt x="22900" y="532131"/>
                </a:lnTo>
                <a:lnTo>
                  <a:pt x="16912" y="543339"/>
                </a:lnTo>
                <a:lnTo>
                  <a:pt x="11095" y="554650"/>
                </a:lnTo>
                <a:lnTo>
                  <a:pt x="5456" y="566067"/>
                </a:lnTo>
                <a:lnTo>
                  <a:pt x="0" y="577596"/>
                </a:lnTo>
                <a:lnTo>
                  <a:pt x="92201" y="595884"/>
                </a:lnTo>
                <a:lnTo>
                  <a:pt x="93885" y="594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5690616" y="4466844"/>
            <a:ext cx="52578" cy="57997"/>
          </a:xfrm>
          <a:custGeom>
            <a:avLst/>
            <a:gdLst/>
            <a:ahLst/>
            <a:cxnLst/>
            <a:rect l="l" t="t" r="r" b="b"/>
            <a:pathLst>
              <a:path w="52578" h="57997">
                <a:moveTo>
                  <a:pt x="0" y="3047"/>
                </a:moveTo>
                <a:lnTo>
                  <a:pt x="147" y="3459"/>
                </a:lnTo>
                <a:lnTo>
                  <a:pt x="2659" y="9393"/>
                </a:lnTo>
                <a:lnTo>
                  <a:pt x="6818" y="17844"/>
                </a:lnTo>
                <a:lnTo>
                  <a:pt x="12273" y="27674"/>
                </a:lnTo>
                <a:lnTo>
                  <a:pt x="18674" y="37743"/>
                </a:lnTo>
                <a:lnTo>
                  <a:pt x="25670" y="46913"/>
                </a:lnTo>
                <a:lnTo>
                  <a:pt x="32909" y="54044"/>
                </a:lnTo>
                <a:lnTo>
                  <a:pt x="40040" y="57997"/>
                </a:lnTo>
                <a:lnTo>
                  <a:pt x="46714" y="57634"/>
                </a:lnTo>
                <a:lnTo>
                  <a:pt x="52578" y="51815"/>
                </a:lnTo>
                <a:lnTo>
                  <a:pt x="50713" y="41603"/>
                </a:lnTo>
                <a:lnTo>
                  <a:pt x="45341" y="30072"/>
                </a:lnTo>
                <a:lnTo>
                  <a:pt x="38628" y="18986"/>
                </a:lnTo>
                <a:lnTo>
                  <a:pt x="32766" y="7619"/>
                </a:lnTo>
                <a:lnTo>
                  <a:pt x="31242" y="3047"/>
                </a:lnTo>
                <a:lnTo>
                  <a:pt x="24384" y="0"/>
                </a:lnTo>
                <a:lnTo>
                  <a:pt x="762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5457444" y="4201668"/>
            <a:ext cx="220979" cy="236982"/>
          </a:xfrm>
          <a:custGeom>
            <a:avLst/>
            <a:gdLst/>
            <a:ahLst/>
            <a:cxnLst/>
            <a:rect l="l" t="t" r="r" b="b"/>
            <a:pathLst>
              <a:path w="220979" h="236982">
                <a:moveTo>
                  <a:pt x="213359" y="233934"/>
                </a:moveTo>
                <a:lnTo>
                  <a:pt x="220979" y="227837"/>
                </a:lnTo>
                <a:lnTo>
                  <a:pt x="220979" y="220218"/>
                </a:lnTo>
                <a:lnTo>
                  <a:pt x="216407" y="214122"/>
                </a:lnTo>
                <a:lnTo>
                  <a:pt x="213359" y="206502"/>
                </a:lnTo>
                <a:lnTo>
                  <a:pt x="208787" y="200406"/>
                </a:lnTo>
                <a:lnTo>
                  <a:pt x="202691" y="188214"/>
                </a:lnTo>
                <a:lnTo>
                  <a:pt x="202574" y="187978"/>
                </a:lnTo>
                <a:lnTo>
                  <a:pt x="197392" y="177424"/>
                </a:lnTo>
                <a:lnTo>
                  <a:pt x="194711" y="172211"/>
                </a:lnTo>
                <a:lnTo>
                  <a:pt x="147387" y="172211"/>
                </a:lnTo>
                <a:lnTo>
                  <a:pt x="148394" y="173441"/>
                </a:lnTo>
                <a:lnTo>
                  <a:pt x="156028" y="183117"/>
                </a:lnTo>
                <a:lnTo>
                  <a:pt x="163563" y="193010"/>
                </a:lnTo>
                <a:lnTo>
                  <a:pt x="171042" y="203154"/>
                </a:lnTo>
                <a:lnTo>
                  <a:pt x="178504" y="213586"/>
                </a:lnTo>
                <a:lnTo>
                  <a:pt x="185992" y="224342"/>
                </a:lnTo>
                <a:lnTo>
                  <a:pt x="193547" y="235458"/>
                </a:lnTo>
                <a:lnTo>
                  <a:pt x="202691" y="236982"/>
                </a:lnTo>
                <a:lnTo>
                  <a:pt x="213359" y="233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4857822" y="5209794"/>
            <a:ext cx="63306" cy="64769"/>
          </a:xfrm>
          <a:custGeom>
            <a:avLst/>
            <a:gdLst/>
            <a:ahLst/>
            <a:cxnLst/>
            <a:rect l="l" t="t" r="r" b="b"/>
            <a:pathLst>
              <a:path w="63306" h="64769">
                <a:moveTo>
                  <a:pt x="30407" y="0"/>
                </a:moveTo>
                <a:lnTo>
                  <a:pt x="22845" y="858"/>
                </a:lnTo>
                <a:lnTo>
                  <a:pt x="11619" y="5596"/>
                </a:lnTo>
                <a:lnTo>
                  <a:pt x="4169" y="13475"/>
                </a:lnTo>
                <a:lnTo>
                  <a:pt x="346" y="23391"/>
                </a:lnTo>
                <a:lnTo>
                  <a:pt x="0" y="34236"/>
                </a:lnTo>
                <a:lnTo>
                  <a:pt x="2982" y="44902"/>
                </a:lnTo>
                <a:lnTo>
                  <a:pt x="9143" y="54285"/>
                </a:lnTo>
                <a:lnTo>
                  <a:pt x="18335" y="61276"/>
                </a:lnTo>
                <a:lnTo>
                  <a:pt x="30407" y="64769"/>
                </a:lnTo>
                <a:lnTo>
                  <a:pt x="42324" y="61846"/>
                </a:lnTo>
                <a:lnTo>
                  <a:pt x="52168" y="55521"/>
                </a:lnTo>
                <a:lnTo>
                  <a:pt x="59032" y="46836"/>
                </a:lnTo>
                <a:lnTo>
                  <a:pt x="62788" y="36769"/>
                </a:lnTo>
                <a:lnTo>
                  <a:pt x="63306" y="26301"/>
                </a:lnTo>
                <a:lnTo>
                  <a:pt x="60456" y="16410"/>
                </a:lnTo>
                <a:lnTo>
                  <a:pt x="54109" y="8077"/>
                </a:lnTo>
                <a:lnTo>
                  <a:pt x="44136" y="2280"/>
                </a:lnTo>
                <a:lnTo>
                  <a:pt x="304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4840986" y="4174998"/>
            <a:ext cx="85343" cy="557022"/>
          </a:xfrm>
          <a:custGeom>
            <a:avLst/>
            <a:gdLst/>
            <a:ahLst/>
            <a:cxnLst/>
            <a:rect l="l" t="t" r="r" b="b"/>
            <a:pathLst>
              <a:path w="85343" h="557022">
                <a:moveTo>
                  <a:pt x="60960" y="375665"/>
                </a:moveTo>
                <a:lnTo>
                  <a:pt x="71627" y="265175"/>
                </a:lnTo>
                <a:lnTo>
                  <a:pt x="63027" y="198881"/>
                </a:lnTo>
                <a:lnTo>
                  <a:pt x="29501" y="198881"/>
                </a:lnTo>
                <a:lnTo>
                  <a:pt x="44196" y="297941"/>
                </a:lnTo>
                <a:lnTo>
                  <a:pt x="44196" y="557022"/>
                </a:lnTo>
                <a:lnTo>
                  <a:pt x="85343" y="557022"/>
                </a:lnTo>
                <a:lnTo>
                  <a:pt x="60960" y="3756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4995672" y="4224528"/>
            <a:ext cx="70865" cy="544068"/>
          </a:xfrm>
          <a:custGeom>
            <a:avLst/>
            <a:gdLst/>
            <a:ahLst/>
            <a:cxnLst/>
            <a:rect l="l" t="t" r="r" b="b"/>
            <a:pathLst>
              <a:path w="70865" h="544068">
                <a:moveTo>
                  <a:pt x="39624" y="445770"/>
                </a:moveTo>
                <a:lnTo>
                  <a:pt x="44195" y="248412"/>
                </a:lnTo>
                <a:lnTo>
                  <a:pt x="35547" y="149351"/>
                </a:lnTo>
                <a:lnTo>
                  <a:pt x="10209" y="149351"/>
                </a:lnTo>
                <a:lnTo>
                  <a:pt x="16763" y="228600"/>
                </a:lnTo>
                <a:lnTo>
                  <a:pt x="13715" y="375666"/>
                </a:lnTo>
                <a:lnTo>
                  <a:pt x="22860" y="524256"/>
                </a:lnTo>
                <a:lnTo>
                  <a:pt x="70865" y="544068"/>
                </a:lnTo>
                <a:lnTo>
                  <a:pt x="39624" y="445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4712208" y="4141470"/>
            <a:ext cx="107441" cy="461771"/>
          </a:xfrm>
          <a:custGeom>
            <a:avLst/>
            <a:gdLst/>
            <a:ahLst/>
            <a:cxnLst/>
            <a:rect l="l" t="t" r="r" b="b"/>
            <a:pathLst>
              <a:path w="107441" h="461771">
                <a:moveTo>
                  <a:pt x="89464" y="232409"/>
                </a:moveTo>
                <a:lnTo>
                  <a:pt x="29236" y="232409"/>
                </a:lnTo>
                <a:lnTo>
                  <a:pt x="0" y="277367"/>
                </a:lnTo>
                <a:lnTo>
                  <a:pt x="107441" y="461771"/>
                </a:lnTo>
                <a:lnTo>
                  <a:pt x="89464" y="232409"/>
                </a:lnTo>
                <a:close/>
              </a:path>
            </a:pathLst>
          </a:custGeom>
          <a:solidFill>
            <a:srgbClr val="CCDA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5196840" y="4223004"/>
            <a:ext cx="316230" cy="484632"/>
          </a:xfrm>
          <a:custGeom>
            <a:avLst/>
            <a:gdLst/>
            <a:ahLst/>
            <a:cxnLst/>
            <a:rect l="l" t="t" r="r" b="b"/>
            <a:pathLst>
              <a:path w="316230" h="484632">
                <a:moveTo>
                  <a:pt x="110489" y="412242"/>
                </a:moveTo>
                <a:lnTo>
                  <a:pt x="57912" y="363474"/>
                </a:lnTo>
                <a:lnTo>
                  <a:pt x="76962" y="243840"/>
                </a:lnTo>
                <a:lnTo>
                  <a:pt x="112013" y="313944"/>
                </a:lnTo>
                <a:lnTo>
                  <a:pt x="124206" y="249936"/>
                </a:lnTo>
                <a:lnTo>
                  <a:pt x="177546" y="300228"/>
                </a:lnTo>
                <a:lnTo>
                  <a:pt x="182118" y="368046"/>
                </a:lnTo>
                <a:lnTo>
                  <a:pt x="316230" y="306324"/>
                </a:lnTo>
                <a:lnTo>
                  <a:pt x="252984" y="274320"/>
                </a:lnTo>
                <a:lnTo>
                  <a:pt x="296418" y="260604"/>
                </a:lnTo>
                <a:lnTo>
                  <a:pt x="142494" y="206501"/>
                </a:lnTo>
                <a:lnTo>
                  <a:pt x="192024" y="179070"/>
                </a:lnTo>
                <a:lnTo>
                  <a:pt x="119776" y="150875"/>
                </a:lnTo>
                <a:lnTo>
                  <a:pt x="37503" y="150875"/>
                </a:lnTo>
                <a:lnTo>
                  <a:pt x="70865" y="179070"/>
                </a:lnTo>
                <a:lnTo>
                  <a:pt x="33527" y="288036"/>
                </a:lnTo>
                <a:lnTo>
                  <a:pt x="67056" y="280416"/>
                </a:lnTo>
                <a:lnTo>
                  <a:pt x="27432" y="433578"/>
                </a:lnTo>
                <a:lnTo>
                  <a:pt x="0" y="484632"/>
                </a:lnTo>
                <a:lnTo>
                  <a:pt x="110489" y="412242"/>
                </a:lnTo>
                <a:close/>
              </a:path>
            </a:pathLst>
          </a:custGeom>
          <a:solidFill>
            <a:srgbClr val="CCDA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4290060" y="4280916"/>
            <a:ext cx="352805" cy="368046"/>
          </a:xfrm>
          <a:custGeom>
            <a:avLst/>
            <a:gdLst/>
            <a:ahLst/>
            <a:cxnLst/>
            <a:rect l="l" t="t" r="r" b="b"/>
            <a:pathLst>
              <a:path w="352805" h="368046">
                <a:moveTo>
                  <a:pt x="305562" y="289560"/>
                </a:moveTo>
                <a:lnTo>
                  <a:pt x="298703" y="222504"/>
                </a:lnTo>
                <a:lnTo>
                  <a:pt x="352805" y="251460"/>
                </a:lnTo>
                <a:lnTo>
                  <a:pt x="305562" y="145542"/>
                </a:lnTo>
                <a:lnTo>
                  <a:pt x="323192" y="92963"/>
                </a:lnTo>
                <a:lnTo>
                  <a:pt x="186880" y="92963"/>
                </a:lnTo>
                <a:lnTo>
                  <a:pt x="151637" y="110489"/>
                </a:lnTo>
                <a:lnTo>
                  <a:pt x="220979" y="137922"/>
                </a:lnTo>
                <a:lnTo>
                  <a:pt x="33527" y="222504"/>
                </a:lnTo>
                <a:lnTo>
                  <a:pt x="122681" y="230124"/>
                </a:lnTo>
                <a:lnTo>
                  <a:pt x="0" y="294894"/>
                </a:lnTo>
                <a:lnTo>
                  <a:pt x="190500" y="313182"/>
                </a:lnTo>
                <a:lnTo>
                  <a:pt x="128777" y="211836"/>
                </a:lnTo>
                <a:lnTo>
                  <a:pt x="195072" y="205739"/>
                </a:lnTo>
                <a:lnTo>
                  <a:pt x="242315" y="154686"/>
                </a:lnTo>
                <a:lnTo>
                  <a:pt x="292607" y="339089"/>
                </a:lnTo>
                <a:lnTo>
                  <a:pt x="342138" y="368046"/>
                </a:lnTo>
                <a:lnTo>
                  <a:pt x="305562" y="289560"/>
                </a:lnTo>
                <a:close/>
              </a:path>
            </a:pathLst>
          </a:custGeom>
          <a:solidFill>
            <a:srgbClr val="CCDA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4727448" y="4797552"/>
            <a:ext cx="295655" cy="89153"/>
          </a:xfrm>
          <a:custGeom>
            <a:avLst/>
            <a:gdLst/>
            <a:ahLst/>
            <a:cxnLst/>
            <a:rect l="l" t="t" r="r" b="b"/>
            <a:pathLst>
              <a:path w="295655" h="89153">
                <a:moveTo>
                  <a:pt x="136398" y="48006"/>
                </a:moveTo>
                <a:lnTo>
                  <a:pt x="240791" y="89153"/>
                </a:lnTo>
                <a:lnTo>
                  <a:pt x="227075" y="70865"/>
                </a:lnTo>
                <a:lnTo>
                  <a:pt x="284988" y="58674"/>
                </a:lnTo>
                <a:lnTo>
                  <a:pt x="257555" y="27432"/>
                </a:lnTo>
                <a:lnTo>
                  <a:pt x="295655" y="21336"/>
                </a:lnTo>
                <a:lnTo>
                  <a:pt x="263651" y="0"/>
                </a:lnTo>
                <a:lnTo>
                  <a:pt x="185165" y="21336"/>
                </a:lnTo>
                <a:lnTo>
                  <a:pt x="102869" y="24384"/>
                </a:lnTo>
                <a:lnTo>
                  <a:pt x="59436" y="10668"/>
                </a:lnTo>
                <a:lnTo>
                  <a:pt x="0" y="89153"/>
                </a:lnTo>
                <a:lnTo>
                  <a:pt x="92201" y="89153"/>
                </a:lnTo>
                <a:lnTo>
                  <a:pt x="136398" y="48006"/>
                </a:lnTo>
                <a:close/>
              </a:path>
            </a:pathLst>
          </a:custGeom>
          <a:solidFill>
            <a:srgbClr val="FFE7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5139690" y="4797552"/>
            <a:ext cx="121158" cy="112013"/>
          </a:xfrm>
          <a:custGeom>
            <a:avLst/>
            <a:gdLst/>
            <a:ahLst/>
            <a:cxnLst/>
            <a:rect l="l" t="t" r="r" b="b"/>
            <a:pathLst>
              <a:path w="121158" h="112013">
                <a:moveTo>
                  <a:pt x="0" y="10668"/>
                </a:moveTo>
                <a:lnTo>
                  <a:pt x="84582" y="48006"/>
                </a:lnTo>
                <a:lnTo>
                  <a:pt x="101346" y="95250"/>
                </a:lnTo>
                <a:lnTo>
                  <a:pt x="70865" y="105918"/>
                </a:lnTo>
                <a:lnTo>
                  <a:pt x="118110" y="112013"/>
                </a:lnTo>
                <a:lnTo>
                  <a:pt x="121158" y="95250"/>
                </a:lnTo>
                <a:lnTo>
                  <a:pt x="101346" y="48006"/>
                </a:lnTo>
                <a:lnTo>
                  <a:pt x="51054" y="4572"/>
                </a:lnTo>
                <a:lnTo>
                  <a:pt x="23622" y="0"/>
                </a:lnTo>
                <a:lnTo>
                  <a:pt x="0" y="10668"/>
                </a:lnTo>
                <a:close/>
              </a:path>
            </a:pathLst>
          </a:custGeom>
          <a:solidFill>
            <a:srgbClr val="FFE7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4897374" y="4898898"/>
            <a:ext cx="51053" cy="67817"/>
          </a:xfrm>
          <a:custGeom>
            <a:avLst/>
            <a:gdLst/>
            <a:ahLst/>
            <a:cxnLst/>
            <a:rect l="l" t="t" r="r" b="b"/>
            <a:pathLst>
              <a:path w="51053" h="67817">
                <a:moveTo>
                  <a:pt x="28955" y="0"/>
                </a:moveTo>
                <a:lnTo>
                  <a:pt x="0" y="67817"/>
                </a:lnTo>
                <a:lnTo>
                  <a:pt x="51053" y="15239"/>
                </a:lnTo>
                <a:lnTo>
                  <a:pt x="28955" y="0"/>
                </a:lnTo>
                <a:close/>
              </a:path>
            </a:pathLst>
          </a:custGeom>
          <a:solidFill>
            <a:srgbClr val="FFE7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4822698" y="4892802"/>
            <a:ext cx="68579" cy="73913"/>
          </a:xfrm>
          <a:custGeom>
            <a:avLst/>
            <a:gdLst/>
            <a:ahLst/>
            <a:cxnLst/>
            <a:rect l="l" t="t" r="r" b="b"/>
            <a:pathLst>
              <a:path w="68579" h="73913">
                <a:moveTo>
                  <a:pt x="51815" y="0"/>
                </a:moveTo>
                <a:lnTo>
                  <a:pt x="0" y="73913"/>
                </a:lnTo>
                <a:lnTo>
                  <a:pt x="68579" y="10668"/>
                </a:lnTo>
                <a:lnTo>
                  <a:pt x="51815" y="0"/>
                </a:lnTo>
                <a:close/>
              </a:path>
            </a:pathLst>
          </a:custGeom>
          <a:solidFill>
            <a:srgbClr val="FFE7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5035296" y="4818888"/>
            <a:ext cx="84581" cy="26670"/>
          </a:xfrm>
          <a:custGeom>
            <a:avLst/>
            <a:gdLst/>
            <a:ahLst/>
            <a:cxnLst/>
            <a:rect l="l" t="t" r="r" b="b"/>
            <a:pathLst>
              <a:path w="84581" h="26670">
                <a:moveTo>
                  <a:pt x="0" y="0"/>
                </a:moveTo>
                <a:lnTo>
                  <a:pt x="4571" y="9906"/>
                </a:lnTo>
                <a:lnTo>
                  <a:pt x="84581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FFE7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5233416" y="4707636"/>
            <a:ext cx="273558" cy="125729"/>
          </a:xfrm>
          <a:custGeom>
            <a:avLst/>
            <a:gdLst/>
            <a:ahLst/>
            <a:cxnLst/>
            <a:rect l="l" t="t" r="r" b="b"/>
            <a:pathLst>
              <a:path w="273558" h="125729">
                <a:moveTo>
                  <a:pt x="242316" y="38100"/>
                </a:moveTo>
                <a:lnTo>
                  <a:pt x="178308" y="0"/>
                </a:lnTo>
                <a:lnTo>
                  <a:pt x="184404" y="36575"/>
                </a:lnTo>
                <a:lnTo>
                  <a:pt x="124206" y="16763"/>
                </a:lnTo>
                <a:lnTo>
                  <a:pt x="134874" y="54863"/>
                </a:lnTo>
                <a:lnTo>
                  <a:pt x="64770" y="27431"/>
                </a:lnTo>
                <a:lnTo>
                  <a:pt x="67818" y="68579"/>
                </a:lnTo>
                <a:lnTo>
                  <a:pt x="0" y="54863"/>
                </a:lnTo>
                <a:lnTo>
                  <a:pt x="67818" y="121158"/>
                </a:lnTo>
                <a:lnTo>
                  <a:pt x="67818" y="94487"/>
                </a:lnTo>
                <a:lnTo>
                  <a:pt x="95250" y="117348"/>
                </a:lnTo>
                <a:lnTo>
                  <a:pt x="127254" y="82296"/>
                </a:lnTo>
                <a:lnTo>
                  <a:pt x="158496" y="125729"/>
                </a:lnTo>
                <a:lnTo>
                  <a:pt x="188975" y="74675"/>
                </a:lnTo>
                <a:lnTo>
                  <a:pt x="205739" y="124205"/>
                </a:lnTo>
                <a:lnTo>
                  <a:pt x="225551" y="74675"/>
                </a:lnTo>
                <a:lnTo>
                  <a:pt x="246887" y="121158"/>
                </a:lnTo>
                <a:lnTo>
                  <a:pt x="259080" y="89915"/>
                </a:lnTo>
                <a:lnTo>
                  <a:pt x="273558" y="111251"/>
                </a:lnTo>
                <a:lnTo>
                  <a:pt x="268986" y="57912"/>
                </a:lnTo>
                <a:lnTo>
                  <a:pt x="230124" y="0"/>
                </a:lnTo>
                <a:lnTo>
                  <a:pt x="242316" y="38100"/>
                </a:lnTo>
                <a:close/>
              </a:path>
            </a:pathLst>
          </a:custGeom>
          <a:solidFill>
            <a:srgbClr val="FFFFE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4389882" y="4679442"/>
            <a:ext cx="303275" cy="158496"/>
          </a:xfrm>
          <a:custGeom>
            <a:avLst/>
            <a:gdLst/>
            <a:ahLst/>
            <a:cxnLst/>
            <a:rect l="l" t="t" r="r" b="b"/>
            <a:pathLst>
              <a:path w="303275" h="158496">
                <a:moveTo>
                  <a:pt x="182117" y="128778"/>
                </a:moveTo>
                <a:lnTo>
                  <a:pt x="182117" y="153924"/>
                </a:lnTo>
                <a:lnTo>
                  <a:pt x="222503" y="122682"/>
                </a:lnTo>
                <a:lnTo>
                  <a:pt x="236219" y="145542"/>
                </a:lnTo>
                <a:lnTo>
                  <a:pt x="275843" y="133350"/>
                </a:lnTo>
                <a:lnTo>
                  <a:pt x="303275" y="110490"/>
                </a:lnTo>
                <a:lnTo>
                  <a:pt x="259079" y="110490"/>
                </a:lnTo>
                <a:lnTo>
                  <a:pt x="275843" y="78486"/>
                </a:lnTo>
                <a:lnTo>
                  <a:pt x="228600" y="96774"/>
                </a:lnTo>
                <a:lnTo>
                  <a:pt x="222503" y="51054"/>
                </a:lnTo>
                <a:lnTo>
                  <a:pt x="145541" y="72390"/>
                </a:lnTo>
                <a:lnTo>
                  <a:pt x="165353" y="51054"/>
                </a:lnTo>
                <a:lnTo>
                  <a:pt x="121157" y="61722"/>
                </a:lnTo>
                <a:lnTo>
                  <a:pt x="131825" y="28194"/>
                </a:lnTo>
                <a:lnTo>
                  <a:pt x="80771" y="51054"/>
                </a:lnTo>
                <a:lnTo>
                  <a:pt x="85343" y="0"/>
                </a:lnTo>
                <a:lnTo>
                  <a:pt x="41147" y="0"/>
                </a:lnTo>
                <a:lnTo>
                  <a:pt x="54863" y="9144"/>
                </a:lnTo>
                <a:lnTo>
                  <a:pt x="1523" y="99822"/>
                </a:lnTo>
                <a:lnTo>
                  <a:pt x="0" y="142494"/>
                </a:lnTo>
                <a:lnTo>
                  <a:pt x="54863" y="95250"/>
                </a:lnTo>
                <a:lnTo>
                  <a:pt x="64007" y="145542"/>
                </a:lnTo>
                <a:lnTo>
                  <a:pt x="115062" y="118110"/>
                </a:lnTo>
                <a:lnTo>
                  <a:pt x="112013" y="158496"/>
                </a:lnTo>
                <a:lnTo>
                  <a:pt x="182117" y="128778"/>
                </a:lnTo>
                <a:close/>
              </a:path>
            </a:pathLst>
          </a:custGeom>
          <a:solidFill>
            <a:srgbClr val="FFFFE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4632198" y="4949190"/>
            <a:ext cx="107441" cy="87630"/>
          </a:xfrm>
          <a:custGeom>
            <a:avLst/>
            <a:gdLst/>
            <a:ahLst/>
            <a:cxnLst/>
            <a:rect l="l" t="t" r="r" b="b"/>
            <a:pathLst>
              <a:path w="107441" h="87630">
                <a:moveTo>
                  <a:pt x="38100" y="48006"/>
                </a:moveTo>
                <a:lnTo>
                  <a:pt x="0" y="17525"/>
                </a:lnTo>
                <a:lnTo>
                  <a:pt x="7619" y="78486"/>
                </a:lnTo>
                <a:lnTo>
                  <a:pt x="76962" y="87630"/>
                </a:lnTo>
                <a:lnTo>
                  <a:pt x="81534" y="26670"/>
                </a:lnTo>
                <a:lnTo>
                  <a:pt x="107441" y="0"/>
                </a:lnTo>
                <a:lnTo>
                  <a:pt x="38100" y="48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4760976" y="5000244"/>
            <a:ext cx="61722" cy="41147"/>
          </a:xfrm>
          <a:custGeom>
            <a:avLst/>
            <a:gdLst/>
            <a:ahLst/>
            <a:cxnLst/>
            <a:rect l="l" t="t" r="r" b="b"/>
            <a:pathLst>
              <a:path w="61722" h="41147">
                <a:moveTo>
                  <a:pt x="32003" y="0"/>
                </a:moveTo>
                <a:lnTo>
                  <a:pt x="0" y="36575"/>
                </a:lnTo>
                <a:lnTo>
                  <a:pt x="61722" y="41147"/>
                </a:lnTo>
                <a:lnTo>
                  <a:pt x="48768" y="16763"/>
                </a:lnTo>
                <a:lnTo>
                  <a:pt x="3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4847082" y="4992624"/>
            <a:ext cx="127253" cy="54863"/>
          </a:xfrm>
          <a:custGeom>
            <a:avLst/>
            <a:gdLst/>
            <a:ahLst/>
            <a:cxnLst/>
            <a:rect l="l" t="t" r="r" b="b"/>
            <a:pathLst>
              <a:path w="127253" h="54863">
                <a:moveTo>
                  <a:pt x="64007" y="44196"/>
                </a:moveTo>
                <a:lnTo>
                  <a:pt x="21335" y="32003"/>
                </a:lnTo>
                <a:lnTo>
                  <a:pt x="27431" y="0"/>
                </a:lnTo>
                <a:lnTo>
                  <a:pt x="0" y="35051"/>
                </a:lnTo>
                <a:lnTo>
                  <a:pt x="27431" y="54863"/>
                </a:lnTo>
                <a:lnTo>
                  <a:pt x="127253" y="54863"/>
                </a:lnTo>
                <a:lnTo>
                  <a:pt x="121157" y="4572"/>
                </a:lnTo>
                <a:lnTo>
                  <a:pt x="64007" y="44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4985004" y="4949190"/>
            <a:ext cx="90678" cy="98298"/>
          </a:xfrm>
          <a:custGeom>
            <a:avLst/>
            <a:gdLst/>
            <a:ahLst/>
            <a:cxnLst/>
            <a:rect l="l" t="t" r="r" b="b"/>
            <a:pathLst>
              <a:path w="90678" h="98298">
                <a:moveTo>
                  <a:pt x="15240" y="98298"/>
                </a:moveTo>
                <a:lnTo>
                  <a:pt x="90678" y="95250"/>
                </a:lnTo>
                <a:lnTo>
                  <a:pt x="51816" y="51054"/>
                </a:lnTo>
                <a:lnTo>
                  <a:pt x="81534" y="16001"/>
                </a:lnTo>
                <a:lnTo>
                  <a:pt x="38100" y="0"/>
                </a:lnTo>
                <a:lnTo>
                  <a:pt x="0" y="31242"/>
                </a:lnTo>
                <a:lnTo>
                  <a:pt x="22860" y="61722"/>
                </a:lnTo>
                <a:lnTo>
                  <a:pt x="15240" y="982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5065014" y="4953762"/>
            <a:ext cx="115062" cy="90677"/>
          </a:xfrm>
          <a:custGeom>
            <a:avLst/>
            <a:gdLst/>
            <a:ahLst/>
            <a:cxnLst/>
            <a:rect l="l" t="t" r="r" b="b"/>
            <a:pathLst>
              <a:path w="115062" h="90677">
                <a:moveTo>
                  <a:pt x="59436" y="0"/>
                </a:moveTo>
                <a:lnTo>
                  <a:pt x="0" y="41910"/>
                </a:lnTo>
                <a:lnTo>
                  <a:pt x="35051" y="90677"/>
                </a:lnTo>
                <a:lnTo>
                  <a:pt x="44196" y="86105"/>
                </a:lnTo>
                <a:lnTo>
                  <a:pt x="68580" y="38862"/>
                </a:lnTo>
                <a:lnTo>
                  <a:pt x="115062" y="3048"/>
                </a:lnTo>
                <a:lnTo>
                  <a:pt x="594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3880104" y="5144262"/>
            <a:ext cx="382524" cy="195834"/>
          </a:xfrm>
          <a:custGeom>
            <a:avLst/>
            <a:gdLst/>
            <a:ahLst/>
            <a:cxnLst/>
            <a:rect l="l" t="t" r="r" b="b"/>
            <a:pathLst>
              <a:path w="382524" h="195834">
                <a:moveTo>
                  <a:pt x="0" y="3048"/>
                </a:moveTo>
                <a:lnTo>
                  <a:pt x="9144" y="195834"/>
                </a:lnTo>
                <a:lnTo>
                  <a:pt x="60198" y="176022"/>
                </a:lnTo>
                <a:lnTo>
                  <a:pt x="90678" y="134874"/>
                </a:lnTo>
                <a:lnTo>
                  <a:pt x="124206" y="68579"/>
                </a:lnTo>
                <a:lnTo>
                  <a:pt x="371856" y="76962"/>
                </a:lnTo>
                <a:lnTo>
                  <a:pt x="326898" y="50291"/>
                </a:lnTo>
                <a:lnTo>
                  <a:pt x="382524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D6D2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3915918" y="5141214"/>
            <a:ext cx="616457" cy="1289303"/>
          </a:xfrm>
          <a:custGeom>
            <a:avLst/>
            <a:gdLst/>
            <a:ahLst/>
            <a:cxnLst/>
            <a:rect l="l" t="t" r="r" b="b"/>
            <a:pathLst>
              <a:path w="616457" h="1289303">
                <a:moveTo>
                  <a:pt x="613759" y="211835"/>
                </a:moveTo>
                <a:lnTo>
                  <a:pt x="602741" y="174498"/>
                </a:lnTo>
                <a:lnTo>
                  <a:pt x="608837" y="3048"/>
                </a:lnTo>
                <a:lnTo>
                  <a:pt x="521207" y="0"/>
                </a:lnTo>
                <a:lnTo>
                  <a:pt x="585977" y="38100"/>
                </a:lnTo>
                <a:lnTo>
                  <a:pt x="564641" y="68580"/>
                </a:lnTo>
                <a:lnTo>
                  <a:pt x="461771" y="64008"/>
                </a:lnTo>
                <a:lnTo>
                  <a:pt x="343661" y="84582"/>
                </a:lnTo>
                <a:lnTo>
                  <a:pt x="371093" y="174498"/>
                </a:lnTo>
                <a:lnTo>
                  <a:pt x="435101" y="207263"/>
                </a:lnTo>
                <a:lnTo>
                  <a:pt x="440626" y="211835"/>
                </a:lnTo>
                <a:lnTo>
                  <a:pt x="613759" y="211835"/>
                </a:lnTo>
                <a:close/>
              </a:path>
            </a:pathLst>
          </a:custGeom>
          <a:solidFill>
            <a:srgbClr val="D6D2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5234940" y="5177790"/>
            <a:ext cx="788670" cy="1303020"/>
          </a:xfrm>
          <a:custGeom>
            <a:avLst/>
            <a:gdLst/>
            <a:ahLst/>
            <a:cxnLst/>
            <a:rect l="l" t="t" r="r" b="b"/>
            <a:pathLst>
              <a:path w="788670" h="1303020">
                <a:moveTo>
                  <a:pt x="278748" y="175259"/>
                </a:moveTo>
                <a:lnTo>
                  <a:pt x="294894" y="98298"/>
                </a:lnTo>
                <a:lnTo>
                  <a:pt x="581406" y="96774"/>
                </a:lnTo>
                <a:lnTo>
                  <a:pt x="584454" y="148589"/>
                </a:lnTo>
                <a:lnTo>
                  <a:pt x="596490" y="175259"/>
                </a:lnTo>
                <a:lnTo>
                  <a:pt x="686286" y="175259"/>
                </a:lnTo>
                <a:lnTo>
                  <a:pt x="658368" y="35051"/>
                </a:lnTo>
                <a:lnTo>
                  <a:pt x="63246" y="0"/>
                </a:lnTo>
                <a:lnTo>
                  <a:pt x="43434" y="0"/>
                </a:lnTo>
                <a:lnTo>
                  <a:pt x="52577" y="148589"/>
                </a:lnTo>
                <a:lnTo>
                  <a:pt x="0" y="172212"/>
                </a:lnTo>
                <a:lnTo>
                  <a:pt x="28955" y="175259"/>
                </a:lnTo>
                <a:lnTo>
                  <a:pt x="278748" y="175259"/>
                </a:lnTo>
                <a:close/>
              </a:path>
            </a:pathLst>
          </a:custGeom>
          <a:solidFill>
            <a:srgbClr val="D6D2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3981450" y="5282184"/>
            <a:ext cx="225551" cy="1021079"/>
          </a:xfrm>
          <a:custGeom>
            <a:avLst/>
            <a:gdLst/>
            <a:ahLst/>
            <a:cxnLst/>
            <a:rect l="l" t="t" r="r" b="b"/>
            <a:pathLst>
              <a:path w="225551" h="1021079">
                <a:moveTo>
                  <a:pt x="216463" y="70865"/>
                </a:moveTo>
                <a:lnTo>
                  <a:pt x="187451" y="7619"/>
                </a:lnTo>
                <a:lnTo>
                  <a:pt x="83058" y="0"/>
                </a:lnTo>
                <a:lnTo>
                  <a:pt x="69341" y="51815"/>
                </a:lnTo>
                <a:lnTo>
                  <a:pt x="72479" y="70865"/>
                </a:lnTo>
                <a:lnTo>
                  <a:pt x="216463" y="70865"/>
                </a:lnTo>
                <a:close/>
              </a:path>
            </a:pathLst>
          </a:custGeom>
          <a:solidFill>
            <a:srgbClr val="BDB4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5510022" y="5348478"/>
            <a:ext cx="248412" cy="912113"/>
          </a:xfrm>
          <a:custGeom>
            <a:avLst/>
            <a:gdLst/>
            <a:ahLst/>
            <a:cxnLst/>
            <a:rect l="l" t="t" r="r" b="b"/>
            <a:pathLst>
              <a:path w="248412" h="912113">
                <a:moveTo>
                  <a:pt x="225584" y="4571"/>
                </a:moveTo>
                <a:lnTo>
                  <a:pt x="224027" y="0"/>
                </a:lnTo>
                <a:lnTo>
                  <a:pt x="197358" y="4571"/>
                </a:lnTo>
                <a:lnTo>
                  <a:pt x="225584" y="4571"/>
                </a:lnTo>
                <a:close/>
              </a:path>
            </a:pathLst>
          </a:custGeom>
          <a:solidFill>
            <a:srgbClr val="BDB4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4642866" y="5199126"/>
            <a:ext cx="214884" cy="90677"/>
          </a:xfrm>
          <a:custGeom>
            <a:avLst/>
            <a:gdLst/>
            <a:ahLst/>
            <a:cxnLst/>
            <a:rect l="l" t="t" r="r" b="b"/>
            <a:pathLst>
              <a:path w="214884" h="90677">
                <a:moveTo>
                  <a:pt x="136398" y="22098"/>
                </a:moveTo>
                <a:lnTo>
                  <a:pt x="36575" y="32765"/>
                </a:lnTo>
                <a:lnTo>
                  <a:pt x="118110" y="66294"/>
                </a:lnTo>
                <a:lnTo>
                  <a:pt x="0" y="90677"/>
                </a:lnTo>
                <a:lnTo>
                  <a:pt x="214884" y="89153"/>
                </a:lnTo>
                <a:lnTo>
                  <a:pt x="187451" y="49529"/>
                </a:lnTo>
                <a:lnTo>
                  <a:pt x="207263" y="0"/>
                </a:lnTo>
                <a:lnTo>
                  <a:pt x="84582" y="0"/>
                </a:lnTo>
                <a:lnTo>
                  <a:pt x="136398" y="22098"/>
                </a:lnTo>
                <a:close/>
              </a:path>
            </a:pathLst>
          </a:custGeom>
          <a:solidFill>
            <a:srgbClr val="BDB4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4908042" y="5208270"/>
            <a:ext cx="239268" cy="81533"/>
          </a:xfrm>
          <a:custGeom>
            <a:avLst/>
            <a:gdLst/>
            <a:ahLst/>
            <a:cxnLst/>
            <a:rect l="l" t="t" r="r" b="b"/>
            <a:pathLst>
              <a:path w="239268" h="81533">
                <a:moveTo>
                  <a:pt x="23622" y="66293"/>
                </a:moveTo>
                <a:lnTo>
                  <a:pt x="0" y="81533"/>
                </a:lnTo>
                <a:lnTo>
                  <a:pt x="239268" y="76962"/>
                </a:lnTo>
                <a:lnTo>
                  <a:pt x="181356" y="49529"/>
                </a:lnTo>
                <a:lnTo>
                  <a:pt x="233172" y="43433"/>
                </a:lnTo>
                <a:lnTo>
                  <a:pt x="158496" y="26669"/>
                </a:lnTo>
                <a:lnTo>
                  <a:pt x="233172" y="12953"/>
                </a:lnTo>
                <a:lnTo>
                  <a:pt x="23622" y="0"/>
                </a:lnTo>
                <a:lnTo>
                  <a:pt x="40386" y="31241"/>
                </a:lnTo>
                <a:lnTo>
                  <a:pt x="23622" y="66293"/>
                </a:lnTo>
                <a:close/>
              </a:path>
            </a:pathLst>
          </a:custGeom>
          <a:solidFill>
            <a:srgbClr val="BDB4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4131564" y="4627626"/>
            <a:ext cx="211836" cy="248412"/>
          </a:xfrm>
          <a:custGeom>
            <a:avLst/>
            <a:gdLst/>
            <a:ahLst/>
            <a:cxnLst/>
            <a:rect l="l" t="t" r="r" b="b"/>
            <a:pathLst>
              <a:path w="211836" h="248412">
                <a:moveTo>
                  <a:pt x="155448" y="102870"/>
                </a:moveTo>
                <a:lnTo>
                  <a:pt x="211836" y="28956"/>
                </a:lnTo>
                <a:lnTo>
                  <a:pt x="144780" y="19812"/>
                </a:lnTo>
                <a:lnTo>
                  <a:pt x="64770" y="0"/>
                </a:lnTo>
                <a:lnTo>
                  <a:pt x="0" y="38100"/>
                </a:lnTo>
                <a:lnTo>
                  <a:pt x="73913" y="44196"/>
                </a:lnTo>
                <a:lnTo>
                  <a:pt x="31241" y="104394"/>
                </a:lnTo>
                <a:lnTo>
                  <a:pt x="118110" y="76962"/>
                </a:lnTo>
                <a:lnTo>
                  <a:pt x="61722" y="154686"/>
                </a:lnTo>
                <a:lnTo>
                  <a:pt x="140208" y="134874"/>
                </a:lnTo>
                <a:lnTo>
                  <a:pt x="75437" y="227075"/>
                </a:lnTo>
                <a:lnTo>
                  <a:pt x="155448" y="188213"/>
                </a:lnTo>
                <a:lnTo>
                  <a:pt x="144780" y="248412"/>
                </a:lnTo>
                <a:lnTo>
                  <a:pt x="172212" y="237744"/>
                </a:lnTo>
                <a:lnTo>
                  <a:pt x="155448" y="102870"/>
                </a:lnTo>
                <a:close/>
              </a:path>
            </a:pathLst>
          </a:custGeom>
          <a:solidFill>
            <a:srgbClr val="CCDA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5496306" y="4589526"/>
            <a:ext cx="119634" cy="140970"/>
          </a:xfrm>
          <a:custGeom>
            <a:avLst/>
            <a:gdLst/>
            <a:ahLst/>
            <a:cxnLst/>
            <a:rect l="l" t="t" r="r" b="b"/>
            <a:pathLst>
              <a:path w="119634" h="140970">
                <a:moveTo>
                  <a:pt x="76200" y="59436"/>
                </a:moveTo>
                <a:lnTo>
                  <a:pt x="119634" y="121158"/>
                </a:lnTo>
                <a:lnTo>
                  <a:pt x="91440" y="15239"/>
                </a:lnTo>
                <a:lnTo>
                  <a:pt x="86868" y="0"/>
                </a:lnTo>
                <a:lnTo>
                  <a:pt x="0" y="57912"/>
                </a:lnTo>
                <a:lnTo>
                  <a:pt x="36576" y="128777"/>
                </a:lnTo>
                <a:lnTo>
                  <a:pt x="36576" y="88391"/>
                </a:lnTo>
                <a:lnTo>
                  <a:pt x="76200" y="140970"/>
                </a:lnTo>
                <a:lnTo>
                  <a:pt x="76200" y="59436"/>
                </a:lnTo>
                <a:close/>
              </a:path>
            </a:pathLst>
          </a:custGeom>
          <a:solidFill>
            <a:srgbClr val="CCDA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5698236" y="5003292"/>
            <a:ext cx="80010" cy="60960"/>
          </a:xfrm>
          <a:custGeom>
            <a:avLst/>
            <a:gdLst/>
            <a:ahLst/>
            <a:cxnLst/>
            <a:rect l="l" t="t" r="r" b="b"/>
            <a:pathLst>
              <a:path w="80010" h="60960">
                <a:moveTo>
                  <a:pt x="0" y="50292"/>
                </a:moveTo>
                <a:lnTo>
                  <a:pt x="29717" y="60960"/>
                </a:lnTo>
                <a:lnTo>
                  <a:pt x="60198" y="54863"/>
                </a:lnTo>
                <a:lnTo>
                  <a:pt x="80010" y="27432"/>
                </a:lnTo>
                <a:lnTo>
                  <a:pt x="19812" y="6096"/>
                </a:lnTo>
                <a:lnTo>
                  <a:pt x="7619" y="0"/>
                </a:lnTo>
                <a:lnTo>
                  <a:pt x="6096" y="0"/>
                </a:lnTo>
                <a:lnTo>
                  <a:pt x="0" y="50292"/>
                </a:lnTo>
                <a:close/>
              </a:path>
            </a:pathLst>
          </a:custGeom>
          <a:solidFill>
            <a:srgbClr val="CCDA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459486" y="4963668"/>
            <a:ext cx="2343150" cy="389382"/>
          </a:xfrm>
          <a:custGeom>
            <a:avLst/>
            <a:gdLst/>
            <a:ahLst/>
            <a:cxnLst/>
            <a:rect l="l" t="t" r="r" b="b"/>
            <a:pathLst>
              <a:path w="2343150" h="389382">
                <a:moveTo>
                  <a:pt x="0" y="0"/>
                </a:moveTo>
                <a:lnTo>
                  <a:pt x="0" y="389382"/>
                </a:lnTo>
                <a:lnTo>
                  <a:pt x="2343150" y="389382"/>
                </a:lnTo>
                <a:lnTo>
                  <a:pt x="23431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459486" y="4963668"/>
            <a:ext cx="2343150" cy="2356866"/>
          </a:xfrm>
          <a:custGeom>
            <a:avLst/>
            <a:gdLst/>
            <a:ahLst/>
            <a:cxnLst/>
            <a:rect l="l" t="t" r="r" b="b"/>
            <a:pathLst>
              <a:path w="2343150" h="2356866">
                <a:moveTo>
                  <a:pt x="2343150" y="0"/>
                </a:moveTo>
                <a:lnTo>
                  <a:pt x="0" y="0"/>
                </a:lnTo>
                <a:lnTo>
                  <a:pt x="0" y="389382"/>
                </a:lnTo>
              </a:path>
              <a:path w="2343150" h="2356866">
                <a:moveTo>
                  <a:pt x="2343150" y="389382"/>
                </a:moveTo>
                <a:lnTo>
                  <a:pt x="2343150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459486" y="4997196"/>
            <a:ext cx="454914" cy="219455"/>
          </a:xfrm>
          <a:custGeom>
            <a:avLst/>
            <a:gdLst/>
            <a:ahLst/>
            <a:cxnLst/>
            <a:rect l="l" t="t" r="r" b="b"/>
            <a:pathLst>
              <a:path w="454914" h="219455">
                <a:moveTo>
                  <a:pt x="0" y="0"/>
                </a:moveTo>
                <a:lnTo>
                  <a:pt x="0" y="219455"/>
                </a:lnTo>
                <a:lnTo>
                  <a:pt x="454914" y="219455"/>
                </a:lnTo>
                <a:lnTo>
                  <a:pt x="454914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459486" y="4997196"/>
            <a:ext cx="454914" cy="219455"/>
          </a:xfrm>
          <a:custGeom>
            <a:avLst/>
            <a:gdLst/>
            <a:ahLst/>
            <a:cxnLst/>
            <a:rect l="l" t="t" r="r" b="b"/>
            <a:pathLst>
              <a:path w="454914" h="219455">
                <a:moveTo>
                  <a:pt x="0" y="219455"/>
                </a:moveTo>
                <a:lnTo>
                  <a:pt x="454914" y="219455"/>
                </a:lnTo>
                <a:lnTo>
                  <a:pt x="454914" y="0"/>
                </a:lnTo>
                <a:lnTo>
                  <a:pt x="0" y="0"/>
                </a:lnTo>
                <a:lnTo>
                  <a:pt x="0" y="219455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459486" y="5247894"/>
            <a:ext cx="454914" cy="105155"/>
          </a:xfrm>
          <a:custGeom>
            <a:avLst/>
            <a:gdLst/>
            <a:ahLst/>
            <a:cxnLst/>
            <a:rect l="l" t="t" r="r" b="b"/>
            <a:pathLst>
              <a:path w="454914" h="105155">
                <a:moveTo>
                  <a:pt x="0" y="0"/>
                </a:moveTo>
                <a:lnTo>
                  <a:pt x="0" y="105155"/>
                </a:lnTo>
                <a:lnTo>
                  <a:pt x="454914" y="105155"/>
                </a:lnTo>
                <a:lnTo>
                  <a:pt x="454914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459486" y="5247894"/>
            <a:ext cx="454914" cy="219455"/>
          </a:xfrm>
          <a:custGeom>
            <a:avLst/>
            <a:gdLst/>
            <a:ahLst/>
            <a:cxnLst/>
            <a:rect l="l" t="t" r="r" b="b"/>
            <a:pathLst>
              <a:path w="454914" h="219455">
                <a:moveTo>
                  <a:pt x="454914" y="0"/>
                </a:moveTo>
                <a:lnTo>
                  <a:pt x="0" y="0"/>
                </a:lnTo>
                <a:lnTo>
                  <a:pt x="0" y="105155"/>
                </a:lnTo>
              </a:path>
              <a:path w="454914" h="219455">
                <a:moveTo>
                  <a:pt x="454914" y="105155"/>
                </a:moveTo>
                <a:lnTo>
                  <a:pt x="454914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1867662" y="5235702"/>
            <a:ext cx="922782" cy="117348"/>
          </a:xfrm>
          <a:custGeom>
            <a:avLst/>
            <a:gdLst/>
            <a:ahLst/>
            <a:cxnLst/>
            <a:rect l="l" t="t" r="r" b="b"/>
            <a:pathLst>
              <a:path w="922782" h="117348">
                <a:moveTo>
                  <a:pt x="0" y="0"/>
                </a:moveTo>
                <a:lnTo>
                  <a:pt x="0" y="117348"/>
                </a:lnTo>
                <a:lnTo>
                  <a:pt x="922782" y="117348"/>
                </a:lnTo>
                <a:lnTo>
                  <a:pt x="922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1867662" y="5235702"/>
            <a:ext cx="922782" cy="232410"/>
          </a:xfrm>
          <a:custGeom>
            <a:avLst/>
            <a:gdLst/>
            <a:ahLst/>
            <a:cxnLst/>
            <a:rect l="l" t="t" r="r" b="b"/>
            <a:pathLst>
              <a:path w="922782" h="232410">
                <a:moveTo>
                  <a:pt x="922782" y="0"/>
                </a:moveTo>
                <a:lnTo>
                  <a:pt x="0" y="0"/>
                </a:lnTo>
                <a:lnTo>
                  <a:pt x="0" y="117348"/>
                </a:lnTo>
              </a:path>
              <a:path w="922782" h="232410">
                <a:moveTo>
                  <a:pt x="922782" y="117348"/>
                </a:moveTo>
                <a:lnTo>
                  <a:pt x="922782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1867662" y="4985004"/>
            <a:ext cx="922782" cy="232410"/>
          </a:xfrm>
          <a:custGeom>
            <a:avLst/>
            <a:gdLst/>
            <a:ahLst/>
            <a:cxnLst/>
            <a:rect l="l" t="t" r="r" b="b"/>
            <a:pathLst>
              <a:path w="922782" h="232410">
                <a:moveTo>
                  <a:pt x="0" y="0"/>
                </a:moveTo>
                <a:lnTo>
                  <a:pt x="0" y="232410"/>
                </a:lnTo>
                <a:lnTo>
                  <a:pt x="922782" y="232410"/>
                </a:lnTo>
                <a:lnTo>
                  <a:pt x="922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1867662" y="4985004"/>
            <a:ext cx="922782" cy="232410"/>
          </a:xfrm>
          <a:custGeom>
            <a:avLst/>
            <a:gdLst/>
            <a:ahLst/>
            <a:cxnLst/>
            <a:rect l="l" t="t" r="r" b="b"/>
            <a:pathLst>
              <a:path w="922782" h="232410">
                <a:moveTo>
                  <a:pt x="0" y="232410"/>
                </a:moveTo>
                <a:lnTo>
                  <a:pt x="922782" y="232410"/>
                </a:lnTo>
                <a:lnTo>
                  <a:pt x="922782" y="0"/>
                </a:lnTo>
                <a:lnTo>
                  <a:pt x="0" y="0"/>
                </a:lnTo>
                <a:lnTo>
                  <a:pt x="0" y="23241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934212" y="4985004"/>
            <a:ext cx="923544" cy="232410"/>
          </a:xfrm>
          <a:custGeom>
            <a:avLst/>
            <a:gdLst/>
            <a:ahLst/>
            <a:cxnLst/>
            <a:rect l="l" t="t" r="r" b="b"/>
            <a:pathLst>
              <a:path w="923544" h="232410">
                <a:moveTo>
                  <a:pt x="0" y="0"/>
                </a:moveTo>
                <a:lnTo>
                  <a:pt x="0" y="232410"/>
                </a:lnTo>
                <a:lnTo>
                  <a:pt x="923544" y="232410"/>
                </a:lnTo>
                <a:lnTo>
                  <a:pt x="923544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934212" y="4985004"/>
            <a:ext cx="923544" cy="232410"/>
          </a:xfrm>
          <a:custGeom>
            <a:avLst/>
            <a:gdLst/>
            <a:ahLst/>
            <a:cxnLst/>
            <a:rect l="l" t="t" r="r" b="b"/>
            <a:pathLst>
              <a:path w="923544" h="232410">
                <a:moveTo>
                  <a:pt x="0" y="232410"/>
                </a:moveTo>
                <a:lnTo>
                  <a:pt x="923544" y="232410"/>
                </a:lnTo>
                <a:lnTo>
                  <a:pt x="923544" y="0"/>
                </a:lnTo>
                <a:lnTo>
                  <a:pt x="0" y="0"/>
                </a:lnTo>
                <a:lnTo>
                  <a:pt x="0" y="23241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934212" y="5235702"/>
            <a:ext cx="923544" cy="117348"/>
          </a:xfrm>
          <a:custGeom>
            <a:avLst/>
            <a:gdLst/>
            <a:ahLst/>
            <a:cxnLst/>
            <a:rect l="l" t="t" r="r" b="b"/>
            <a:pathLst>
              <a:path w="923544" h="117348">
                <a:moveTo>
                  <a:pt x="0" y="0"/>
                </a:moveTo>
                <a:lnTo>
                  <a:pt x="0" y="117348"/>
                </a:lnTo>
                <a:lnTo>
                  <a:pt x="923544" y="117348"/>
                </a:lnTo>
                <a:lnTo>
                  <a:pt x="923544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934212" y="5235702"/>
            <a:ext cx="923544" cy="232410"/>
          </a:xfrm>
          <a:custGeom>
            <a:avLst/>
            <a:gdLst/>
            <a:ahLst/>
            <a:cxnLst/>
            <a:rect l="l" t="t" r="r" b="b"/>
            <a:pathLst>
              <a:path w="923544" h="232410">
                <a:moveTo>
                  <a:pt x="923544" y="0"/>
                </a:moveTo>
                <a:lnTo>
                  <a:pt x="0" y="0"/>
                </a:lnTo>
                <a:lnTo>
                  <a:pt x="0" y="117348"/>
                </a:lnTo>
              </a:path>
              <a:path w="923544" h="232410">
                <a:moveTo>
                  <a:pt x="923544" y="117348"/>
                </a:moveTo>
                <a:lnTo>
                  <a:pt x="923544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962406" y="5196078"/>
            <a:ext cx="48768" cy="596646"/>
          </a:xfrm>
          <a:custGeom>
            <a:avLst/>
            <a:gdLst/>
            <a:ahLst/>
            <a:cxnLst/>
            <a:rect l="l" t="t" r="r" b="b"/>
            <a:pathLst>
              <a:path w="48768" h="596646">
                <a:moveTo>
                  <a:pt x="2285" y="0"/>
                </a:moveTo>
                <a:lnTo>
                  <a:pt x="2285" y="9906"/>
                </a:lnTo>
                <a:lnTo>
                  <a:pt x="1628" y="156972"/>
                </a:lnTo>
                <a:lnTo>
                  <a:pt x="14514" y="156972"/>
                </a:lnTo>
                <a:lnTo>
                  <a:pt x="22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" name="object 272"/>
          <p:cNvSpPr/>
          <p:nvPr/>
        </p:nvSpPr>
        <p:spPr>
          <a:xfrm>
            <a:off x="962406" y="5196078"/>
            <a:ext cx="48768" cy="596646"/>
          </a:xfrm>
          <a:custGeom>
            <a:avLst/>
            <a:gdLst/>
            <a:ahLst/>
            <a:cxnLst/>
            <a:rect l="l" t="t" r="r" b="b"/>
            <a:pathLst>
              <a:path w="48768" h="596646">
                <a:moveTo>
                  <a:pt x="2285" y="0"/>
                </a:moveTo>
                <a:lnTo>
                  <a:pt x="2285" y="9906"/>
                </a:lnTo>
                <a:lnTo>
                  <a:pt x="1628" y="156972"/>
                </a:lnTo>
              </a:path>
              <a:path w="48768" h="596646">
                <a:moveTo>
                  <a:pt x="14514" y="156972"/>
                </a:moveTo>
                <a:lnTo>
                  <a:pt x="2285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" name="object 273"/>
          <p:cNvSpPr/>
          <p:nvPr/>
        </p:nvSpPr>
        <p:spPr>
          <a:xfrm>
            <a:off x="963168" y="5199888"/>
            <a:ext cx="954786" cy="596646"/>
          </a:xfrm>
          <a:custGeom>
            <a:avLst/>
            <a:gdLst/>
            <a:ahLst/>
            <a:cxnLst/>
            <a:rect l="l" t="t" r="r" b="b"/>
            <a:pathLst>
              <a:path w="954786" h="596646">
                <a:moveTo>
                  <a:pt x="894588" y="0"/>
                </a:moveTo>
                <a:lnTo>
                  <a:pt x="0" y="0"/>
                </a:lnTo>
                <a:lnTo>
                  <a:pt x="13888" y="153162"/>
                </a:lnTo>
                <a:lnTo>
                  <a:pt x="910041" y="153162"/>
                </a:lnTo>
                <a:lnTo>
                  <a:pt x="894588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" name="object 274"/>
          <p:cNvSpPr/>
          <p:nvPr/>
        </p:nvSpPr>
        <p:spPr>
          <a:xfrm>
            <a:off x="963168" y="5199888"/>
            <a:ext cx="954786" cy="596646"/>
          </a:xfrm>
          <a:custGeom>
            <a:avLst/>
            <a:gdLst/>
            <a:ahLst/>
            <a:cxnLst/>
            <a:rect l="l" t="t" r="r" b="b"/>
            <a:pathLst>
              <a:path w="954786" h="596646">
                <a:moveTo>
                  <a:pt x="894588" y="0"/>
                </a:moveTo>
                <a:lnTo>
                  <a:pt x="0" y="0"/>
                </a:lnTo>
                <a:lnTo>
                  <a:pt x="13888" y="153162"/>
                </a:lnTo>
              </a:path>
              <a:path w="954786" h="596646">
                <a:moveTo>
                  <a:pt x="910041" y="153162"/>
                </a:moveTo>
                <a:lnTo>
                  <a:pt x="894588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" name="object 275"/>
          <p:cNvSpPr/>
          <p:nvPr/>
        </p:nvSpPr>
        <p:spPr>
          <a:xfrm>
            <a:off x="966216" y="5197602"/>
            <a:ext cx="891540" cy="0"/>
          </a:xfrm>
          <a:custGeom>
            <a:avLst/>
            <a:gdLst/>
            <a:ahLst/>
            <a:cxnLst/>
            <a:rect l="l" t="t" r="r" b="b"/>
            <a:pathLst>
              <a:path w="891540" h="0">
                <a:moveTo>
                  <a:pt x="891540" y="0"/>
                </a:moveTo>
                <a:lnTo>
                  <a:pt x="0" y="0"/>
                </a:lnTo>
              </a:path>
            </a:pathLst>
          </a:custGeom>
          <a:ln w="1041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" name="object 276"/>
          <p:cNvSpPr/>
          <p:nvPr/>
        </p:nvSpPr>
        <p:spPr>
          <a:xfrm>
            <a:off x="965828" y="5197602"/>
            <a:ext cx="892314" cy="0"/>
          </a:xfrm>
          <a:custGeom>
            <a:avLst/>
            <a:gdLst/>
            <a:ahLst/>
            <a:cxnLst/>
            <a:rect l="l" t="t" r="r" b="b"/>
            <a:pathLst>
              <a:path w="892314" h="0">
                <a:moveTo>
                  <a:pt x="892314" y="0"/>
                </a:moveTo>
                <a:lnTo>
                  <a:pt x="0" y="0"/>
                </a:lnTo>
              </a:path>
            </a:pathLst>
          </a:custGeom>
          <a:ln w="111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" name="object 277"/>
          <p:cNvSpPr/>
          <p:nvPr/>
        </p:nvSpPr>
        <p:spPr>
          <a:xfrm>
            <a:off x="2201418" y="5333238"/>
            <a:ext cx="248412" cy="51053"/>
          </a:xfrm>
          <a:custGeom>
            <a:avLst/>
            <a:gdLst/>
            <a:ahLst/>
            <a:cxnLst/>
            <a:rect l="l" t="t" r="r" b="b"/>
            <a:pathLst>
              <a:path w="248412" h="51053">
                <a:moveTo>
                  <a:pt x="10668" y="0"/>
                </a:moveTo>
                <a:lnTo>
                  <a:pt x="3048" y="0"/>
                </a:lnTo>
                <a:lnTo>
                  <a:pt x="0" y="6858"/>
                </a:lnTo>
                <a:lnTo>
                  <a:pt x="5333" y="4572"/>
                </a:lnTo>
                <a:lnTo>
                  <a:pt x="10413" y="19812"/>
                </a:lnTo>
                <a:lnTo>
                  <a:pt x="15240" y="19812"/>
                </a:lnTo>
                <a:lnTo>
                  <a:pt x="10668" y="0"/>
                </a:lnTo>
                <a:close/>
              </a:path>
              <a:path w="248412" h="51053">
                <a:moveTo>
                  <a:pt x="240792" y="4572"/>
                </a:moveTo>
                <a:lnTo>
                  <a:pt x="248412" y="4572"/>
                </a:lnTo>
                <a:lnTo>
                  <a:pt x="245363" y="0"/>
                </a:lnTo>
                <a:lnTo>
                  <a:pt x="235457" y="0"/>
                </a:lnTo>
                <a:lnTo>
                  <a:pt x="229325" y="19812"/>
                </a:lnTo>
                <a:lnTo>
                  <a:pt x="236558" y="19812"/>
                </a:lnTo>
                <a:lnTo>
                  <a:pt x="24079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" name="object 278"/>
          <p:cNvSpPr/>
          <p:nvPr/>
        </p:nvSpPr>
        <p:spPr>
          <a:xfrm>
            <a:off x="2201418" y="5333238"/>
            <a:ext cx="248412" cy="51053"/>
          </a:xfrm>
          <a:custGeom>
            <a:avLst/>
            <a:gdLst/>
            <a:ahLst/>
            <a:cxnLst/>
            <a:rect l="l" t="t" r="r" b="b"/>
            <a:pathLst>
              <a:path w="248412" h="51053">
                <a:moveTo>
                  <a:pt x="10929" y="1133"/>
                </a:moveTo>
                <a:lnTo>
                  <a:pt x="15240" y="19812"/>
                </a:lnTo>
              </a:path>
              <a:path w="248412" h="51053">
                <a:moveTo>
                  <a:pt x="10668" y="0"/>
                </a:moveTo>
                <a:lnTo>
                  <a:pt x="3048" y="0"/>
                </a:lnTo>
              </a:path>
              <a:path w="248412" h="51053">
                <a:moveTo>
                  <a:pt x="10929" y="1133"/>
                </a:moveTo>
                <a:lnTo>
                  <a:pt x="10668" y="0"/>
                </a:lnTo>
              </a:path>
              <a:path w="248412" h="51053">
                <a:moveTo>
                  <a:pt x="3048" y="0"/>
                </a:moveTo>
                <a:lnTo>
                  <a:pt x="0" y="6858"/>
                </a:lnTo>
                <a:lnTo>
                  <a:pt x="5333" y="4572"/>
                </a:lnTo>
                <a:lnTo>
                  <a:pt x="10413" y="19812"/>
                </a:lnTo>
              </a:path>
              <a:path w="248412" h="51053">
                <a:moveTo>
                  <a:pt x="240792" y="4572"/>
                </a:moveTo>
                <a:lnTo>
                  <a:pt x="248412" y="4572"/>
                </a:lnTo>
                <a:lnTo>
                  <a:pt x="245363" y="0"/>
                </a:lnTo>
                <a:lnTo>
                  <a:pt x="235457" y="0"/>
                </a:lnTo>
                <a:lnTo>
                  <a:pt x="229325" y="19812"/>
                </a:lnTo>
              </a:path>
              <a:path w="248412" h="51053">
                <a:moveTo>
                  <a:pt x="236558" y="19812"/>
                </a:moveTo>
                <a:lnTo>
                  <a:pt x="240792" y="4572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" name="object 279"/>
          <p:cNvSpPr/>
          <p:nvPr/>
        </p:nvSpPr>
        <p:spPr>
          <a:xfrm>
            <a:off x="2204466" y="5324094"/>
            <a:ext cx="246887" cy="50291"/>
          </a:xfrm>
          <a:custGeom>
            <a:avLst/>
            <a:gdLst/>
            <a:ahLst/>
            <a:cxnLst/>
            <a:rect l="l" t="t" r="r" b="b"/>
            <a:pathLst>
              <a:path w="246887" h="50291">
                <a:moveTo>
                  <a:pt x="9143" y="0"/>
                </a:moveTo>
                <a:lnTo>
                  <a:pt x="2285" y="0"/>
                </a:lnTo>
                <a:lnTo>
                  <a:pt x="0" y="6857"/>
                </a:lnTo>
                <a:lnTo>
                  <a:pt x="4571" y="4571"/>
                </a:lnTo>
                <a:lnTo>
                  <a:pt x="12699" y="28955"/>
                </a:lnTo>
                <a:lnTo>
                  <a:pt x="17525" y="28955"/>
                </a:lnTo>
                <a:lnTo>
                  <a:pt x="9143" y="0"/>
                </a:lnTo>
                <a:close/>
              </a:path>
              <a:path w="246887" h="50291">
                <a:moveTo>
                  <a:pt x="240029" y="4571"/>
                </a:moveTo>
                <a:lnTo>
                  <a:pt x="246887" y="4571"/>
                </a:lnTo>
                <a:lnTo>
                  <a:pt x="245363" y="0"/>
                </a:lnTo>
                <a:lnTo>
                  <a:pt x="235457" y="0"/>
                </a:lnTo>
                <a:lnTo>
                  <a:pt x="225805" y="28955"/>
                </a:lnTo>
                <a:lnTo>
                  <a:pt x="233256" y="28955"/>
                </a:lnTo>
                <a:lnTo>
                  <a:pt x="240029" y="45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" name="object 280"/>
          <p:cNvSpPr/>
          <p:nvPr/>
        </p:nvSpPr>
        <p:spPr>
          <a:xfrm>
            <a:off x="2183130" y="5311902"/>
            <a:ext cx="288036" cy="84582"/>
          </a:xfrm>
          <a:custGeom>
            <a:avLst/>
            <a:gdLst/>
            <a:ahLst/>
            <a:cxnLst/>
            <a:rect l="l" t="t" r="r" b="b"/>
            <a:pathLst>
              <a:path w="288036" h="84582">
                <a:moveTo>
                  <a:pt x="8381" y="0"/>
                </a:moveTo>
                <a:lnTo>
                  <a:pt x="0" y="0"/>
                </a:lnTo>
                <a:lnTo>
                  <a:pt x="0" y="41148"/>
                </a:lnTo>
                <a:lnTo>
                  <a:pt x="8381" y="41148"/>
                </a:lnTo>
                <a:lnTo>
                  <a:pt x="8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" name="object 281"/>
          <p:cNvSpPr/>
          <p:nvPr/>
        </p:nvSpPr>
        <p:spPr>
          <a:xfrm>
            <a:off x="2183130" y="5311902"/>
            <a:ext cx="288036" cy="84582"/>
          </a:xfrm>
          <a:custGeom>
            <a:avLst/>
            <a:gdLst/>
            <a:ahLst/>
            <a:cxnLst/>
            <a:rect l="l" t="t" r="r" b="b"/>
            <a:pathLst>
              <a:path w="288036" h="84582">
                <a:moveTo>
                  <a:pt x="8381" y="0"/>
                </a:moveTo>
                <a:lnTo>
                  <a:pt x="0" y="0"/>
                </a:lnTo>
                <a:lnTo>
                  <a:pt x="0" y="41148"/>
                </a:lnTo>
              </a:path>
              <a:path w="288036" h="84582">
                <a:moveTo>
                  <a:pt x="8381" y="41148"/>
                </a:moveTo>
                <a:lnTo>
                  <a:pt x="8381" y="0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" name="object 282"/>
          <p:cNvSpPr/>
          <p:nvPr/>
        </p:nvSpPr>
        <p:spPr>
          <a:xfrm>
            <a:off x="2183130" y="5301234"/>
            <a:ext cx="287274" cy="85343"/>
          </a:xfrm>
          <a:custGeom>
            <a:avLst/>
            <a:gdLst/>
            <a:ahLst/>
            <a:cxnLst/>
            <a:rect l="l" t="t" r="r" b="b"/>
            <a:pathLst>
              <a:path w="287274" h="85343">
                <a:moveTo>
                  <a:pt x="287274" y="16001"/>
                </a:moveTo>
                <a:lnTo>
                  <a:pt x="269747" y="0"/>
                </a:lnTo>
                <a:lnTo>
                  <a:pt x="12192" y="0"/>
                </a:lnTo>
                <a:lnTo>
                  <a:pt x="0" y="6857"/>
                </a:lnTo>
                <a:lnTo>
                  <a:pt x="21336" y="6857"/>
                </a:lnTo>
                <a:lnTo>
                  <a:pt x="266700" y="8381"/>
                </a:lnTo>
                <a:lnTo>
                  <a:pt x="280415" y="20574"/>
                </a:lnTo>
                <a:lnTo>
                  <a:pt x="280415" y="51815"/>
                </a:lnTo>
                <a:lnTo>
                  <a:pt x="287274" y="51815"/>
                </a:lnTo>
                <a:lnTo>
                  <a:pt x="287274" y="160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" name="object 283"/>
          <p:cNvSpPr/>
          <p:nvPr/>
        </p:nvSpPr>
        <p:spPr>
          <a:xfrm>
            <a:off x="2183130" y="5301234"/>
            <a:ext cx="287274" cy="85343"/>
          </a:xfrm>
          <a:custGeom>
            <a:avLst/>
            <a:gdLst/>
            <a:ahLst/>
            <a:cxnLst/>
            <a:rect l="l" t="t" r="r" b="b"/>
            <a:pathLst>
              <a:path w="287274" h="85343">
                <a:moveTo>
                  <a:pt x="287274" y="16001"/>
                </a:moveTo>
                <a:lnTo>
                  <a:pt x="269747" y="0"/>
                </a:lnTo>
                <a:lnTo>
                  <a:pt x="12192" y="0"/>
                </a:lnTo>
                <a:lnTo>
                  <a:pt x="0" y="6857"/>
                </a:lnTo>
                <a:lnTo>
                  <a:pt x="21336" y="6857"/>
                </a:lnTo>
                <a:lnTo>
                  <a:pt x="266700" y="8381"/>
                </a:lnTo>
                <a:lnTo>
                  <a:pt x="280415" y="20574"/>
                </a:lnTo>
                <a:lnTo>
                  <a:pt x="280415" y="51815"/>
                </a:lnTo>
              </a:path>
              <a:path w="287274" h="85343">
                <a:moveTo>
                  <a:pt x="287274" y="51815"/>
                </a:moveTo>
                <a:lnTo>
                  <a:pt x="287274" y="16001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" name="object 284"/>
          <p:cNvSpPr/>
          <p:nvPr/>
        </p:nvSpPr>
        <p:spPr>
          <a:xfrm>
            <a:off x="2212848" y="5065014"/>
            <a:ext cx="251459" cy="58674"/>
          </a:xfrm>
          <a:custGeom>
            <a:avLst/>
            <a:gdLst/>
            <a:ahLst/>
            <a:cxnLst/>
            <a:rect l="l" t="t" r="r" b="b"/>
            <a:pathLst>
              <a:path w="251459" h="58674">
                <a:moveTo>
                  <a:pt x="16001" y="0"/>
                </a:moveTo>
                <a:lnTo>
                  <a:pt x="0" y="18287"/>
                </a:lnTo>
                <a:lnTo>
                  <a:pt x="7619" y="18287"/>
                </a:lnTo>
                <a:lnTo>
                  <a:pt x="15239" y="46482"/>
                </a:lnTo>
                <a:lnTo>
                  <a:pt x="28193" y="58674"/>
                </a:lnTo>
                <a:lnTo>
                  <a:pt x="224789" y="51815"/>
                </a:lnTo>
                <a:lnTo>
                  <a:pt x="42671" y="51815"/>
                </a:lnTo>
                <a:lnTo>
                  <a:pt x="16001" y="25146"/>
                </a:lnTo>
                <a:lnTo>
                  <a:pt x="16001" y="0"/>
                </a:lnTo>
                <a:close/>
              </a:path>
              <a:path w="251459" h="58674">
                <a:moveTo>
                  <a:pt x="251459" y="25146"/>
                </a:moveTo>
                <a:lnTo>
                  <a:pt x="251459" y="0"/>
                </a:lnTo>
                <a:lnTo>
                  <a:pt x="224789" y="25146"/>
                </a:lnTo>
                <a:lnTo>
                  <a:pt x="224789" y="51815"/>
                </a:lnTo>
                <a:lnTo>
                  <a:pt x="251459" y="2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" name="object 285"/>
          <p:cNvSpPr/>
          <p:nvPr/>
        </p:nvSpPr>
        <p:spPr>
          <a:xfrm>
            <a:off x="2212848" y="5065014"/>
            <a:ext cx="251459" cy="58674"/>
          </a:xfrm>
          <a:custGeom>
            <a:avLst/>
            <a:gdLst/>
            <a:ahLst/>
            <a:cxnLst/>
            <a:rect l="l" t="t" r="r" b="b"/>
            <a:pathLst>
              <a:path w="251459" h="58674">
                <a:moveTo>
                  <a:pt x="0" y="18287"/>
                </a:moveTo>
                <a:lnTo>
                  <a:pt x="7619" y="18287"/>
                </a:lnTo>
                <a:lnTo>
                  <a:pt x="15239" y="46482"/>
                </a:lnTo>
                <a:lnTo>
                  <a:pt x="28193" y="58674"/>
                </a:lnTo>
                <a:lnTo>
                  <a:pt x="224789" y="51815"/>
                </a:lnTo>
                <a:lnTo>
                  <a:pt x="224789" y="25146"/>
                </a:lnTo>
                <a:lnTo>
                  <a:pt x="251459" y="0"/>
                </a:lnTo>
                <a:lnTo>
                  <a:pt x="251459" y="25146"/>
                </a:lnTo>
                <a:lnTo>
                  <a:pt x="224789" y="51815"/>
                </a:lnTo>
                <a:lnTo>
                  <a:pt x="42671" y="51815"/>
                </a:lnTo>
                <a:lnTo>
                  <a:pt x="16001" y="25146"/>
                </a:lnTo>
                <a:lnTo>
                  <a:pt x="16001" y="0"/>
                </a:lnTo>
                <a:lnTo>
                  <a:pt x="0" y="18287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" name="object 286"/>
          <p:cNvSpPr/>
          <p:nvPr/>
        </p:nvSpPr>
        <p:spPr>
          <a:xfrm>
            <a:off x="6095999" y="535304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" name="object 287"/>
          <p:cNvSpPr/>
          <p:nvPr/>
        </p:nvSpPr>
        <p:spPr>
          <a:xfrm>
            <a:off x="4419599" y="5353050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" name="object 288"/>
          <p:cNvSpPr/>
          <p:nvPr/>
        </p:nvSpPr>
        <p:spPr>
          <a:xfrm>
            <a:off x="2802636" y="5353050"/>
            <a:ext cx="1235963" cy="979170"/>
          </a:xfrm>
          <a:custGeom>
            <a:avLst/>
            <a:gdLst/>
            <a:ahLst/>
            <a:cxnLst/>
            <a:rect l="l" t="t" r="r" b="b"/>
            <a:pathLst>
              <a:path w="1235963" h="979170">
                <a:moveTo>
                  <a:pt x="1235963" y="979169"/>
                </a:moveTo>
                <a:lnTo>
                  <a:pt x="1235963" y="0"/>
                </a:lnTo>
                <a:lnTo>
                  <a:pt x="0" y="0"/>
                </a:lnTo>
                <a:lnTo>
                  <a:pt x="0" y="979170"/>
                </a:lnTo>
                <a:lnTo>
                  <a:pt x="1235963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" name="object 289"/>
          <p:cNvSpPr/>
          <p:nvPr/>
        </p:nvSpPr>
        <p:spPr>
          <a:xfrm>
            <a:off x="457200" y="5353050"/>
            <a:ext cx="2286" cy="979170"/>
          </a:xfrm>
          <a:custGeom>
            <a:avLst/>
            <a:gdLst/>
            <a:ahLst/>
            <a:cxnLst/>
            <a:rect l="l" t="t" r="r" b="b"/>
            <a:pathLst>
              <a:path w="2286" h="979170">
                <a:moveTo>
                  <a:pt x="2286" y="979170"/>
                </a:moveTo>
                <a:lnTo>
                  <a:pt x="2286" y="0"/>
                </a:lnTo>
                <a:lnTo>
                  <a:pt x="0" y="0"/>
                </a:lnTo>
                <a:lnTo>
                  <a:pt x="0" y="979170"/>
                </a:lnTo>
                <a:lnTo>
                  <a:pt x="2286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" name="object 290"/>
          <p:cNvSpPr/>
          <p:nvPr/>
        </p:nvSpPr>
        <p:spPr>
          <a:xfrm>
            <a:off x="8763000" y="5353049"/>
            <a:ext cx="838200" cy="9791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" name="object 291"/>
          <p:cNvSpPr/>
          <p:nvPr/>
        </p:nvSpPr>
        <p:spPr>
          <a:xfrm>
            <a:off x="4038600" y="535305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" name="object 292"/>
          <p:cNvSpPr/>
          <p:nvPr/>
        </p:nvSpPr>
        <p:spPr>
          <a:xfrm>
            <a:off x="457200" y="5353050"/>
            <a:ext cx="1981200" cy="9791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" name="object 293"/>
          <p:cNvSpPr/>
          <p:nvPr/>
        </p:nvSpPr>
        <p:spPr>
          <a:xfrm>
            <a:off x="2590800" y="5353050"/>
            <a:ext cx="1676399" cy="97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" name="object 294"/>
          <p:cNvSpPr/>
          <p:nvPr/>
        </p:nvSpPr>
        <p:spPr>
          <a:xfrm>
            <a:off x="4876800" y="5353050"/>
            <a:ext cx="838200" cy="97917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" name="object 295"/>
          <p:cNvSpPr/>
          <p:nvPr/>
        </p:nvSpPr>
        <p:spPr>
          <a:xfrm>
            <a:off x="5695950" y="535304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" name="object 296"/>
          <p:cNvSpPr/>
          <p:nvPr/>
        </p:nvSpPr>
        <p:spPr>
          <a:xfrm>
            <a:off x="7848600" y="5353049"/>
            <a:ext cx="228600" cy="97917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" name="object 297"/>
          <p:cNvSpPr/>
          <p:nvPr/>
        </p:nvSpPr>
        <p:spPr>
          <a:xfrm>
            <a:off x="6019800" y="5353050"/>
            <a:ext cx="990600" cy="97917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" name="object 298"/>
          <p:cNvSpPr/>
          <p:nvPr/>
        </p:nvSpPr>
        <p:spPr>
          <a:xfrm>
            <a:off x="6553200" y="5353049"/>
            <a:ext cx="2286000" cy="97917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" name="object 299"/>
          <p:cNvSpPr/>
          <p:nvPr/>
        </p:nvSpPr>
        <p:spPr>
          <a:xfrm>
            <a:off x="4213860" y="5353050"/>
            <a:ext cx="739139" cy="97917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" name="object 300"/>
          <p:cNvSpPr/>
          <p:nvPr/>
        </p:nvSpPr>
        <p:spPr>
          <a:xfrm>
            <a:off x="3352800" y="6157722"/>
            <a:ext cx="3146298" cy="865631"/>
          </a:xfrm>
          <a:custGeom>
            <a:avLst/>
            <a:gdLst/>
            <a:ahLst/>
            <a:cxnLst/>
            <a:rect l="l" t="t" r="r" b="b"/>
            <a:pathLst>
              <a:path w="3146298" h="865631">
                <a:moveTo>
                  <a:pt x="3104512" y="174497"/>
                </a:moveTo>
                <a:lnTo>
                  <a:pt x="3080766" y="76199"/>
                </a:lnTo>
                <a:lnTo>
                  <a:pt x="2083308" y="21336"/>
                </a:lnTo>
                <a:lnTo>
                  <a:pt x="1558289" y="0"/>
                </a:lnTo>
                <a:lnTo>
                  <a:pt x="765048" y="65531"/>
                </a:lnTo>
                <a:lnTo>
                  <a:pt x="215646" y="134874"/>
                </a:lnTo>
                <a:lnTo>
                  <a:pt x="189446" y="174498"/>
                </a:lnTo>
                <a:lnTo>
                  <a:pt x="3104512" y="174497"/>
                </a:lnTo>
                <a:close/>
              </a:path>
            </a:pathLst>
          </a:custGeom>
          <a:solidFill>
            <a:srgbClr val="FFB4A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" name="object 301"/>
          <p:cNvSpPr/>
          <p:nvPr/>
        </p:nvSpPr>
        <p:spPr>
          <a:xfrm>
            <a:off x="4456938" y="5394198"/>
            <a:ext cx="868679" cy="721613"/>
          </a:xfrm>
          <a:custGeom>
            <a:avLst/>
            <a:gdLst/>
            <a:ahLst/>
            <a:cxnLst/>
            <a:rect l="l" t="t" r="r" b="b"/>
            <a:pathLst>
              <a:path w="868679" h="721613">
                <a:moveTo>
                  <a:pt x="340614" y="595884"/>
                </a:moveTo>
                <a:lnTo>
                  <a:pt x="417575" y="274319"/>
                </a:lnTo>
                <a:lnTo>
                  <a:pt x="440436" y="265175"/>
                </a:lnTo>
                <a:lnTo>
                  <a:pt x="483870" y="539496"/>
                </a:lnTo>
                <a:lnTo>
                  <a:pt x="506730" y="657605"/>
                </a:lnTo>
                <a:lnTo>
                  <a:pt x="684276" y="683513"/>
                </a:lnTo>
                <a:lnTo>
                  <a:pt x="868679" y="398525"/>
                </a:lnTo>
                <a:lnTo>
                  <a:pt x="859536" y="4572"/>
                </a:lnTo>
                <a:lnTo>
                  <a:pt x="550926" y="9143"/>
                </a:lnTo>
                <a:lnTo>
                  <a:pt x="101346" y="0"/>
                </a:lnTo>
                <a:lnTo>
                  <a:pt x="10667" y="21336"/>
                </a:lnTo>
                <a:lnTo>
                  <a:pt x="0" y="313943"/>
                </a:lnTo>
                <a:lnTo>
                  <a:pt x="155448" y="663701"/>
                </a:lnTo>
                <a:lnTo>
                  <a:pt x="279654" y="721613"/>
                </a:lnTo>
                <a:lnTo>
                  <a:pt x="340614" y="595884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" name="object 302"/>
          <p:cNvSpPr/>
          <p:nvPr/>
        </p:nvSpPr>
        <p:spPr>
          <a:xfrm>
            <a:off x="5943600" y="5151882"/>
            <a:ext cx="225552" cy="1350264"/>
          </a:xfrm>
          <a:custGeom>
            <a:avLst/>
            <a:gdLst/>
            <a:ahLst/>
            <a:cxnLst/>
            <a:rect l="l" t="t" r="r" b="b"/>
            <a:pathLst>
              <a:path w="225552" h="1350264">
                <a:moveTo>
                  <a:pt x="215065" y="1180338"/>
                </a:moveTo>
                <a:lnTo>
                  <a:pt x="152966" y="201167"/>
                </a:lnTo>
                <a:lnTo>
                  <a:pt x="17914" y="201167"/>
                </a:lnTo>
                <a:lnTo>
                  <a:pt x="107838" y="1180338"/>
                </a:lnTo>
                <a:lnTo>
                  <a:pt x="215065" y="1180338"/>
                </a:lnTo>
                <a:close/>
              </a:path>
            </a:pathLst>
          </a:custGeom>
          <a:solidFill>
            <a:srgbClr val="8E817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" name="object 303"/>
          <p:cNvSpPr/>
          <p:nvPr/>
        </p:nvSpPr>
        <p:spPr>
          <a:xfrm>
            <a:off x="3701034" y="5061204"/>
            <a:ext cx="165354" cy="1433322"/>
          </a:xfrm>
          <a:custGeom>
            <a:avLst/>
            <a:gdLst/>
            <a:ahLst/>
            <a:cxnLst/>
            <a:rect l="l" t="t" r="r" b="b"/>
            <a:pathLst>
              <a:path w="165354" h="1433322">
                <a:moveTo>
                  <a:pt x="160142" y="1271016"/>
                </a:moveTo>
                <a:lnTo>
                  <a:pt x="165354" y="919734"/>
                </a:lnTo>
                <a:lnTo>
                  <a:pt x="141615" y="291846"/>
                </a:lnTo>
                <a:lnTo>
                  <a:pt x="4933" y="291846"/>
                </a:lnTo>
                <a:lnTo>
                  <a:pt x="0" y="378713"/>
                </a:lnTo>
                <a:lnTo>
                  <a:pt x="36558" y="1271016"/>
                </a:lnTo>
                <a:lnTo>
                  <a:pt x="160142" y="1271016"/>
                </a:lnTo>
                <a:close/>
              </a:path>
            </a:pathLst>
          </a:custGeom>
          <a:solidFill>
            <a:srgbClr val="8E817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" name="object 304"/>
          <p:cNvSpPr/>
          <p:nvPr/>
        </p:nvSpPr>
        <p:spPr>
          <a:xfrm>
            <a:off x="3819144" y="5097018"/>
            <a:ext cx="2264664" cy="1413510"/>
          </a:xfrm>
          <a:custGeom>
            <a:avLst/>
            <a:gdLst/>
            <a:ahLst/>
            <a:cxnLst/>
            <a:rect l="l" t="t" r="r" b="b"/>
            <a:pathLst>
              <a:path w="2264664" h="1413510">
                <a:moveTo>
                  <a:pt x="673330" y="1235202"/>
                </a:moveTo>
                <a:lnTo>
                  <a:pt x="645413" y="318516"/>
                </a:lnTo>
                <a:lnTo>
                  <a:pt x="1044701" y="280416"/>
                </a:lnTo>
                <a:lnTo>
                  <a:pt x="1485138" y="306324"/>
                </a:lnTo>
                <a:lnTo>
                  <a:pt x="1503426" y="497586"/>
                </a:lnTo>
                <a:lnTo>
                  <a:pt x="1549146" y="1071372"/>
                </a:lnTo>
                <a:lnTo>
                  <a:pt x="1563376" y="1235202"/>
                </a:lnTo>
                <a:lnTo>
                  <a:pt x="2249732" y="1235202"/>
                </a:lnTo>
                <a:lnTo>
                  <a:pt x="2187702" y="516635"/>
                </a:lnTo>
                <a:lnTo>
                  <a:pt x="2148390" y="256031"/>
                </a:lnTo>
                <a:lnTo>
                  <a:pt x="8913" y="256032"/>
                </a:lnTo>
                <a:lnTo>
                  <a:pt x="21335" y="585216"/>
                </a:lnTo>
                <a:lnTo>
                  <a:pt x="44681" y="1235202"/>
                </a:lnTo>
                <a:lnTo>
                  <a:pt x="673330" y="1235202"/>
                </a:lnTo>
                <a:close/>
              </a:path>
            </a:pathLst>
          </a:custGeom>
          <a:solidFill>
            <a:srgbClr val="BDB4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" name="object 305"/>
          <p:cNvSpPr/>
          <p:nvPr/>
        </p:nvSpPr>
        <p:spPr>
          <a:xfrm>
            <a:off x="5458968" y="5315712"/>
            <a:ext cx="431292" cy="1007363"/>
          </a:xfrm>
          <a:custGeom>
            <a:avLst/>
            <a:gdLst/>
            <a:ahLst/>
            <a:cxnLst/>
            <a:rect l="l" t="t" r="r" b="b"/>
            <a:pathLst>
              <a:path w="431292" h="1007363">
                <a:moveTo>
                  <a:pt x="346710" y="970788"/>
                </a:moveTo>
                <a:lnTo>
                  <a:pt x="431292" y="860298"/>
                </a:lnTo>
                <a:lnTo>
                  <a:pt x="393192" y="151637"/>
                </a:lnTo>
                <a:lnTo>
                  <a:pt x="332994" y="76962"/>
                </a:lnTo>
                <a:lnTo>
                  <a:pt x="324363" y="37337"/>
                </a:lnTo>
                <a:lnTo>
                  <a:pt x="101814" y="37337"/>
                </a:lnTo>
                <a:lnTo>
                  <a:pt x="57150" y="127253"/>
                </a:lnTo>
                <a:lnTo>
                  <a:pt x="0" y="159258"/>
                </a:lnTo>
                <a:lnTo>
                  <a:pt x="43434" y="860298"/>
                </a:lnTo>
                <a:lnTo>
                  <a:pt x="99822" y="866393"/>
                </a:lnTo>
                <a:lnTo>
                  <a:pt x="161544" y="901446"/>
                </a:lnTo>
                <a:lnTo>
                  <a:pt x="208788" y="1007363"/>
                </a:lnTo>
                <a:lnTo>
                  <a:pt x="346710" y="970788"/>
                </a:lnTo>
                <a:close/>
              </a:path>
            </a:pathLst>
          </a:custGeom>
          <a:solidFill>
            <a:srgbClr val="A59B8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" name="object 306"/>
          <p:cNvSpPr/>
          <p:nvPr/>
        </p:nvSpPr>
        <p:spPr>
          <a:xfrm>
            <a:off x="3915917" y="5248656"/>
            <a:ext cx="432054" cy="1098804"/>
          </a:xfrm>
          <a:custGeom>
            <a:avLst/>
            <a:gdLst/>
            <a:ahLst/>
            <a:cxnLst/>
            <a:rect l="l" t="t" r="r" b="b"/>
            <a:pathLst>
              <a:path w="432054" h="1098804">
                <a:moveTo>
                  <a:pt x="310775" y="1083564"/>
                </a:moveTo>
                <a:lnTo>
                  <a:pt x="320040" y="1033272"/>
                </a:lnTo>
                <a:lnTo>
                  <a:pt x="432054" y="933450"/>
                </a:lnTo>
                <a:lnTo>
                  <a:pt x="427482" y="245364"/>
                </a:lnTo>
                <a:lnTo>
                  <a:pt x="393954" y="151638"/>
                </a:lnTo>
                <a:lnTo>
                  <a:pt x="341925" y="104394"/>
                </a:lnTo>
                <a:lnTo>
                  <a:pt x="79179" y="104394"/>
                </a:lnTo>
                <a:lnTo>
                  <a:pt x="77724" y="107442"/>
                </a:lnTo>
                <a:lnTo>
                  <a:pt x="0" y="144018"/>
                </a:lnTo>
                <a:lnTo>
                  <a:pt x="44196" y="913638"/>
                </a:lnTo>
                <a:lnTo>
                  <a:pt x="118110" y="960882"/>
                </a:lnTo>
                <a:lnTo>
                  <a:pt x="142510" y="1083564"/>
                </a:lnTo>
                <a:lnTo>
                  <a:pt x="310775" y="1083564"/>
                </a:lnTo>
                <a:close/>
              </a:path>
            </a:pathLst>
          </a:custGeom>
          <a:solidFill>
            <a:srgbClr val="A59B8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" name="object 307"/>
          <p:cNvSpPr/>
          <p:nvPr/>
        </p:nvSpPr>
        <p:spPr>
          <a:xfrm>
            <a:off x="5250180" y="6131814"/>
            <a:ext cx="125730" cy="97536"/>
          </a:xfrm>
          <a:custGeom>
            <a:avLst/>
            <a:gdLst/>
            <a:ahLst/>
            <a:cxnLst/>
            <a:rect l="l" t="t" r="r" b="b"/>
            <a:pathLst>
              <a:path w="125730" h="97536">
                <a:moveTo>
                  <a:pt x="0" y="4572"/>
                </a:moveTo>
                <a:lnTo>
                  <a:pt x="7620" y="94487"/>
                </a:lnTo>
                <a:lnTo>
                  <a:pt x="125730" y="97536"/>
                </a:lnTo>
                <a:lnTo>
                  <a:pt x="112014" y="0"/>
                </a:lnTo>
                <a:lnTo>
                  <a:pt x="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" name="object 308"/>
          <p:cNvSpPr/>
          <p:nvPr/>
        </p:nvSpPr>
        <p:spPr>
          <a:xfrm>
            <a:off x="4441281" y="5357622"/>
            <a:ext cx="927008" cy="727710"/>
          </a:xfrm>
          <a:custGeom>
            <a:avLst/>
            <a:gdLst/>
            <a:ahLst/>
            <a:cxnLst/>
            <a:rect l="l" t="t" r="r" b="b"/>
            <a:pathLst>
              <a:path w="927008" h="727710">
                <a:moveTo>
                  <a:pt x="594486" y="126793"/>
                </a:moveTo>
                <a:lnTo>
                  <a:pt x="595633" y="114364"/>
                </a:lnTo>
                <a:lnTo>
                  <a:pt x="596641" y="101772"/>
                </a:lnTo>
                <a:lnTo>
                  <a:pt x="597486" y="88965"/>
                </a:lnTo>
                <a:lnTo>
                  <a:pt x="598143" y="75887"/>
                </a:lnTo>
                <a:lnTo>
                  <a:pt x="598586" y="62483"/>
                </a:lnTo>
                <a:lnTo>
                  <a:pt x="603920" y="60960"/>
                </a:lnTo>
                <a:lnTo>
                  <a:pt x="652437" y="60888"/>
                </a:lnTo>
                <a:lnTo>
                  <a:pt x="663500" y="62362"/>
                </a:lnTo>
                <a:lnTo>
                  <a:pt x="675548" y="68579"/>
                </a:lnTo>
                <a:lnTo>
                  <a:pt x="671880" y="83641"/>
                </a:lnTo>
                <a:lnTo>
                  <a:pt x="668248" y="98712"/>
                </a:lnTo>
                <a:lnTo>
                  <a:pt x="664654" y="113792"/>
                </a:lnTo>
                <a:lnTo>
                  <a:pt x="661101" y="128882"/>
                </a:lnTo>
                <a:lnTo>
                  <a:pt x="657591" y="143982"/>
                </a:lnTo>
                <a:lnTo>
                  <a:pt x="654126" y="159093"/>
                </a:lnTo>
                <a:lnTo>
                  <a:pt x="650708" y="174213"/>
                </a:lnTo>
                <a:lnTo>
                  <a:pt x="647339" y="189345"/>
                </a:lnTo>
                <a:lnTo>
                  <a:pt x="644022" y="204487"/>
                </a:lnTo>
                <a:lnTo>
                  <a:pt x="640758" y="219641"/>
                </a:lnTo>
                <a:lnTo>
                  <a:pt x="637551" y="234807"/>
                </a:lnTo>
                <a:lnTo>
                  <a:pt x="634400" y="249984"/>
                </a:lnTo>
                <a:lnTo>
                  <a:pt x="631310" y="265173"/>
                </a:lnTo>
                <a:lnTo>
                  <a:pt x="628283" y="280374"/>
                </a:lnTo>
                <a:lnTo>
                  <a:pt x="625319" y="295588"/>
                </a:lnTo>
                <a:lnTo>
                  <a:pt x="622422" y="310815"/>
                </a:lnTo>
                <a:lnTo>
                  <a:pt x="619593" y="326055"/>
                </a:lnTo>
                <a:lnTo>
                  <a:pt x="616835" y="341308"/>
                </a:lnTo>
                <a:lnTo>
                  <a:pt x="614150" y="356575"/>
                </a:lnTo>
                <a:lnTo>
                  <a:pt x="611540" y="371855"/>
                </a:lnTo>
                <a:lnTo>
                  <a:pt x="608799" y="387265"/>
                </a:lnTo>
                <a:lnTo>
                  <a:pt x="606068" y="402637"/>
                </a:lnTo>
                <a:lnTo>
                  <a:pt x="603342" y="417977"/>
                </a:lnTo>
                <a:lnTo>
                  <a:pt x="600619" y="433289"/>
                </a:lnTo>
                <a:lnTo>
                  <a:pt x="597894" y="448575"/>
                </a:lnTo>
                <a:lnTo>
                  <a:pt x="595164" y="463839"/>
                </a:lnTo>
                <a:lnTo>
                  <a:pt x="592426" y="479087"/>
                </a:lnTo>
                <a:lnTo>
                  <a:pt x="589675" y="494320"/>
                </a:lnTo>
                <a:lnTo>
                  <a:pt x="586909" y="509543"/>
                </a:lnTo>
                <a:lnTo>
                  <a:pt x="584123" y="524760"/>
                </a:lnTo>
                <a:lnTo>
                  <a:pt x="581314" y="539975"/>
                </a:lnTo>
                <a:lnTo>
                  <a:pt x="578478" y="555191"/>
                </a:lnTo>
                <a:lnTo>
                  <a:pt x="575611" y="570412"/>
                </a:lnTo>
                <a:lnTo>
                  <a:pt x="572711" y="585642"/>
                </a:lnTo>
                <a:lnTo>
                  <a:pt x="569773" y="600884"/>
                </a:lnTo>
                <a:lnTo>
                  <a:pt x="566793" y="616143"/>
                </a:lnTo>
                <a:lnTo>
                  <a:pt x="563769" y="631422"/>
                </a:lnTo>
                <a:lnTo>
                  <a:pt x="560696" y="646725"/>
                </a:lnTo>
                <a:lnTo>
                  <a:pt x="557571" y="662055"/>
                </a:lnTo>
                <a:lnTo>
                  <a:pt x="554390" y="677417"/>
                </a:lnTo>
                <a:lnTo>
                  <a:pt x="598586" y="694181"/>
                </a:lnTo>
                <a:lnTo>
                  <a:pt x="602738" y="676147"/>
                </a:lnTo>
                <a:lnTo>
                  <a:pt x="606622" y="658222"/>
                </a:lnTo>
                <a:lnTo>
                  <a:pt x="610263" y="640393"/>
                </a:lnTo>
                <a:lnTo>
                  <a:pt x="613685" y="622650"/>
                </a:lnTo>
                <a:lnTo>
                  <a:pt x="616913" y="604982"/>
                </a:lnTo>
                <a:lnTo>
                  <a:pt x="619972" y="587377"/>
                </a:lnTo>
                <a:lnTo>
                  <a:pt x="622886" y="569825"/>
                </a:lnTo>
                <a:lnTo>
                  <a:pt x="625680" y="552315"/>
                </a:lnTo>
                <a:lnTo>
                  <a:pt x="628378" y="534835"/>
                </a:lnTo>
                <a:lnTo>
                  <a:pt x="631005" y="517374"/>
                </a:lnTo>
                <a:lnTo>
                  <a:pt x="633586" y="499921"/>
                </a:lnTo>
                <a:lnTo>
                  <a:pt x="636145" y="482465"/>
                </a:lnTo>
                <a:lnTo>
                  <a:pt x="638706" y="464995"/>
                </a:lnTo>
                <a:lnTo>
                  <a:pt x="641296" y="447500"/>
                </a:lnTo>
                <a:lnTo>
                  <a:pt x="643937" y="429968"/>
                </a:lnTo>
                <a:lnTo>
                  <a:pt x="646655" y="412389"/>
                </a:lnTo>
                <a:lnTo>
                  <a:pt x="649474" y="394751"/>
                </a:lnTo>
                <a:lnTo>
                  <a:pt x="652419" y="377044"/>
                </a:lnTo>
                <a:lnTo>
                  <a:pt x="655514" y="359256"/>
                </a:lnTo>
                <a:lnTo>
                  <a:pt x="658784" y="341375"/>
                </a:lnTo>
                <a:lnTo>
                  <a:pt x="661349" y="329199"/>
                </a:lnTo>
                <a:lnTo>
                  <a:pt x="663840" y="316736"/>
                </a:lnTo>
                <a:lnTo>
                  <a:pt x="666247" y="304255"/>
                </a:lnTo>
                <a:lnTo>
                  <a:pt x="668612" y="291766"/>
                </a:lnTo>
                <a:lnTo>
                  <a:pt x="670981" y="279278"/>
                </a:lnTo>
                <a:lnTo>
                  <a:pt x="673397" y="266803"/>
                </a:lnTo>
                <a:lnTo>
                  <a:pt x="675905" y="254351"/>
                </a:lnTo>
                <a:lnTo>
                  <a:pt x="678549" y="241932"/>
                </a:lnTo>
                <a:lnTo>
                  <a:pt x="681374" y="229557"/>
                </a:lnTo>
                <a:lnTo>
                  <a:pt x="684423" y="217235"/>
                </a:lnTo>
                <a:lnTo>
                  <a:pt x="687740" y="204977"/>
                </a:lnTo>
                <a:lnTo>
                  <a:pt x="690788" y="186689"/>
                </a:lnTo>
                <a:lnTo>
                  <a:pt x="695360" y="169925"/>
                </a:lnTo>
                <a:lnTo>
                  <a:pt x="699932" y="151637"/>
                </a:lnTo>
                <a:lnTo>
                  <a:pt x="704504" y="134874"/>
                </a:lnTo>
                <a:lnTo>
                  <a:pt x="707552" y="117348"/>
                </a:lnTo>
                <a:lnTo>
                  <a:pt x="710600" y="102107"/>
                </a:lnTo>
                <a:lnTo>
                  <a:pt x="714410" y="83819"/>
                </a:lnTo>
                <a:lnTo>
                  <a:pt x="720506" y="68579"/>
                </a:lnTo>
                <a:lnTo>
                  <a:pt x="728126" y="67055"/>
                </a:lnTo>
                <a:lnTo>
                  <a:pt x="738794" y="65531"/>
                </a:lnTo>
                <a:lnTo>
                  <a:pt x="749462" y="67055"/>
                </a:lnTo>
                <a:lnTo>
                  <a:pt x="758606" y="71627"/>
                </a:lnTo>
                <a:lnTo>
                  <a:pt x="753368" y="86943"/>
                </a:lnTo>
                <a:lnTo>
                  <a:pt x="748452" y="102353"/>
                </a:lnTo>
                <a:lnTo>
                  <a:pt x="743836" y="117850"/>
                </a:lnTo>
                <a:lnTo>
                  <a:pt x="739499" y="133428"/>
                </a:lnTo>
                <a:lnTo>
                  <a:pt x="735421" y="149078"/>
                </a:lnTo>
                <a:lnTo>
                  <a:pt x="731579" y="164794"/>
                </a:lnTo>
                <a:lnTo>
                  <a:pt x="727954" y="180569"/>
                </a:lnTo>
                <a:lnTo>
                  <a:pt x="724523" y="196397"/>
                </a:lnTo>
                <a:lnTo>
                  <a:pt x="721265" y="212269"/>
                </a:lnTo>
                <a:lnTo>
                  <a:pt x="718159" y="228180"/>
                </a:lnTo>
                <a:lnTo>
                  <a:pt x="715183" y="244123"/>
                </a:lnTo>
                <a:lnTo>
                  <a:pt x="712318" y="260089"/>
                </a:lnTo>
                <a:lnTo>
                  <a:pt x="709540" y="276073"/>
                </a:lnTo>
                <a:lnTo>
                  <a:pt x="706830" y="292067"/>
                </a:lnTo>
                <a:lnTo>
                  <a:pt x="704166" y="308064"/>
                </a:lnTo>
                <a:lnTo>
                  <a:pt x="701526" y="324058"/>
                </a:lnTo>
                <a:lnTo>
                  <a:pt x="698890" y="340041"/>
                </a:lnTo>
                <a:lnTo>
                  <a:pt x="696235" y="356007"/>
                </a:lnTo>
                <a:lnTo>
                  <a:pt x="693542" y="371948"/>
                </a:lnTo>
                <a:lnTo>
                  <a:pt x="690788" y="387857"/>
                </a:lnTo>
                <a:lnTo>
                  <a:pt x="687018" y="403820"/>
                </a:lnTo>
                <a:lnTo>
                  <a:pt x="683365" y="419742"/>
                </a:lnTo>
                <a:lnTo>
                  <a:pt x="679810" y="435625"/>
                </a:lnTo>
                <a:lnTo>
                  <a:pt x="676332" y="451474"/>
                </a:lnTo>
                <a:lnTo>
                  <a:pt x="672912" y="467292"/>
                </a:lnTo>
                <a:lnTo>
                  <a:pt x="669528" y="483084"/>
                </a:lnTo>
                <a:lnTo>
                  <a:pt x="666160" y="498851"/>
                </a:lnTo>
                <a:lnTo>
                  <a:pt x="662788" y="514599"/>
                </a:lnTo>
                <a:lnTo>
                  <a:pt x="659392" y="530330"/>
                </a:lnTo>
                <a:lnTo>
                  <a:pt x="655951" y="546049"/>
                </a:lnTo>
                <a:lnTo>
                  <a:pt x="652444" y="561758"/>
                </a:lnTo>
                <a:lnTo>
                  <a:pt x="648852" y="577462"/>
                </a:lnTo>
                <a:lnTo>
                  <a:pt x="645154" y="593164"/>
                </a:lnTo>
                <a:lnTo>
                  <a:pt x="641330" y="608868"/>
                </a:lnTo>
                <a:lnTo>
                  <a:pt x="637359" y="624576"/>
                </a:lnTo>
                <a:lnTo>
                  <a:pt x="633220" y="640294"/>
                </a:lnTo>
                <a:lnTo>
                  <a:pt x="628894" y="656024"/>
                </a:lnTo>
                <a:lnTo>
                  <a:pt x="624361" y="671770"/>
                </a:lnTo>
                <a:lnTo>
                  <a:pt x="619599" y="687536"/>
                </a:lnTo>
                <a:lnTo>
                  <a:pt x="614588" y="703326"/>
                </a:lnTo>
                <a:lnTo>
                  <a:pt x="664880" y="713993"/>
                </a:lnTo>
                <a:lnTo>
                  <a:pt x="667282" y="700975"/>
                </a:lnTo>
                <a:lnTo>
                  <a:pt x="669824" y="688874"/>
                </a:lnTo>
                <a:lnTo>
                  <a:pt x="672692" y="676438"/>
                </a:lnTo>
                <a:lnTo>
                  <a:pt x="675835" y="663773"/>
                </a:lnTo>
                <a:lnTo>
                  <a:pt x="679206" y="650984"/>
                </a:lnTo>
                <a:lnTo>
                  <a:pt x="682754" y="638178"/>
                </a:lnTo>
                <a:lnTo>
                  <a:pt x="686432" y="625461"/>
                </a:lnTo>
                <a:lnTo>
                  <a:pt x="690190" y="612938"/>
                </a:lnTo>
                <a:lnTo>
                  <a:pt x="693979" y="600716"/>
                </a:lnTo>
                <a:lnTo>
                  <a:pt x="697751" y="588899"/>
                </a:lnTo>
                <a:lnTo>
                  <a:pt x="701456" y="577595"/>
                </a:lnTo>
                <a:lnTo>
                  <a:pt x="702623" y="573752"/>
                </a:lnTo>
                <a:lnTo>
                  <a:pt x="706257" y="561578"/>
                </a:lnTo>
                <a:lnTo>
                  <a:pt x="709819" y="549387"/>
                </a:lnTo>
                <a:lnTo>
                  <a:pt x="713328" y="537183"/>
                </a:lnTo>
                <a:lnTo>
                  <a:pt x="716803" y="524973"/>
                </a:lnTo>
                <a:lnTo>
                  <a:pt x="720265" y="512759"/>
                </a:lnTo>
                <a:lnTo>
                  <a:pt x="723733" y="500547"/>
                </a:lnTo>
                <a:lnTo>
                  <a:pt x="727226" y="488342"/>
                </a:lnTo>
                <a:lnTo>
                  <a:pt x="730764" y="476147"/>
                </a:lnTo>
                <a:lnTo>
                  <a:pt x="734366" y="463967"/>
                </a:lnTo>
                <a:lnTo>
                  <a:pt x="738052" y="451808"/>
                </a:lnTo>
                <a:lnTo>
                  <a:pt x="741842" y="439674"/>
                </a:lnTo>
                <a:lnTo>
                  <a:pt x="744310" y="421066"/>
                </a:lnTo>
                <a:lnTo>
                  <a:pt x="746895" y="402461"/>
                </a:lnTo>
                <a:lnTo>
                  <a:pt x="749605" y="383864"/>
                </a:lnTo>
                <a:lnTo>
                  <a:pt x="752448" y="365279"/>
                </a:lnTo>
                <a:lnTo>
                  <a:pt x="755433" y="346711"/>
                </a:lnTo>
                <a:lnTo>
                  <a:pt x="758567" y="328163"/>
                </a:lnTo>
                <a:lnTo>
                  <a:pt x="761858" y="309641"/>
                </a:lnTo>
                <a:lnTo>
                  <a:pt x="765315" y="291148"/>
                </a:lnTo>
                <a:lnTo>
                  <a:pt x="768944" y="272690"/>
                </a:lnTo>
                <a:lnTo>
                  <a:pt x="772756" y="254269"/>
                </a:lnTo>
                <a:lnTo>
                  <a:pt x="776757" y="235892"/>
                </a:lnTo>
                <a:lnTo>
                  <a:pt x="780955" y="217562"/>
                </a:lnTo>
                <a:lnTo>
                  <a:pt x="785359" y="199284"/>
                </a:lnTo>
                <a:lnTo>
                  <a:pt x="789976" y="181061"/>
                </a:lnTo>
                <a:lnTo>
                  <a:pt x="794815" y="162900"/>
                </a:lnTo>
                <a:lnTo>
                  <a:pt x="799884" y="144803"/>
                </a:lnTo>
                <a:lnTo>
                  <a:pt x="805190" y="126775"/>
                </a:lnTo>
                <a:lnTo>
                  <a:pt x="810742" y="108821"/>
                </a:lnTo>
                <a:lnTo>
                  <a:pt x="816547" y="90945"/>
                </a:lnTo>
                <a:lnTo>
                  <a:pt x="822614" y="73151"/>
                </a:lnTo>
                <a:lnTo>
                  <a:pt x="852332" y="71627"/>
                </a:lnTo>
                <a:lnTo>
                  <a:pt x="853856" y="73151"/>
                </a:lnTo>
                <a:lnTo>
                  <a:pt x="853856" y="99060"/>
                </a:lnTo>
                <a:lnTo>
                  <a:pt x="855380" y="108203"/>
                </a:lnTo>
                <a:lnTo>
                  <a:pt x="855380" y="117348"/>
                </a:lnTo>
                <a:lnTo>
                  <a:pt x="856904" y="125729"/>
                </a:lnTo>
                <a:lnTo>
                  <a:pt x="856904" y="133350"/>
                </a:lnTo>
                <a:lnTo>
                  <a:pt x="858566" y="140258"/>
                </a:lnTo>
                <a:lnTo>
                  <a:pt x="860227" y="152694"/>
                </a:lnTo>
                <a:lnTo>
                  <a:pt x="860345" y="165282"/>
                </a:lnTo>
                <a:lnTo>
                  <a:pt x="859010" y="177819"/>
                </a:lnTo>
                <a:lnTo>
                  <a:pt x="856309" y="190102"/>
                </a:lnTo>
                <a:lnTo>
                  <a:pt x="852332" y="201929"/>
                </a:lnTo>
                <a:lnTo>
                  <a:pt x="852072" y="203096"/>
                </a:lnTo>
                <a:lnTo>
                  <a:pt x="848743" y="215299"/>
                </a:lnTo>
                <a:lnTo>
                  <a:pt x="844518" y="227840"/>
                </a:lnTo>
                <a:lnTo>
                  <a:pt x="839846" y="240503"/>
                </a:lnTo>
                <a:lnTo>
                  <a:pt x="835175" y="253070"/>
                </a:lnTo>
                <a:lnTo>
                  <a:pt x="830955" y="265326"/>
                </a:lnTo>
                <a:lnTo>
                  <a:pt x="827635" y="277053"/>
                </a:lnTo>
                <a:lnTo>
                  <a:pt x="825662" y="288036"/>
                </a:lnTo>
                <a:lnTo>
                  <a:pt x="819566" y="304800"/>
                </a:lnTo>
                <a:lnTo>
                  <a:pt x="813470" y="324612"/>
                </a:lnTo>
                <a:lnTo>
                  <a:pt x="808898" y="342900"/>
                </a:lnTo>
                <a:lnTo>
                  <a:pt x="802802" y="361188"/>
                </a:lnTo>
                <a:lnTo>
                  <a:pt x="798656" y="373494"/>
                </a:lnTo>
                <a:lnTo>
                  <a:pt x="794796" y="385299"/>
                </a:lnTo>
                <a:lnTo>
                  <a:pt x="790940" y="397442"/>
                </a:lnTo>
                <a:lnTo>
                  <a:pt x="787120" y="409845"/>
                </a:lnTo>
                <a:lnTo>
                  <a:pt x="783367" y="422429"/>
                </a:lnTo>
                <a:lnTo>
                  <a:pt x="779713" y="435116"/>
                </a:lnTo>
                <a:lnTo>
                  <a:pt x="776191" y="447829"/>
                </a:lnTo>
                <a:lnTo>
                  <a:pt x="772831" y="460487"/>
                </a:lnTo>
                <a:lnTo>
                  <a:pt x="769666" y="473013"/>
                </a:lnTo>
                <a:lnTo>
                  <a:pt x="766727" y="485329"/>
                </a:lnTo>
                <a:lnTo>
                  <a:pt x="764046" y="497356"/>
                </a:lnTo>
                <a:lnTo>
                  <a:pt x="761654" y="509015"/>
                </a:lnTo>
                <a:lnTo>
                  <a:pt x="766530" y="506526"/>
                </a:lnTo>
                <a:lnTo>
                  <a:pt x="776005" y="499190"/>
                </a:lnTo>
                <a:lnTo>
                  <a:pt x="784520" y="489572"/>
                </a:lnTo>
                <a:lnTo>
                  <a:pt x="792232" y="478339"/>
                </a:lnTo>
                <a:lnTo>
                  <a:pt x="799293" y="466162"/>
                </a:lnTo>
                <a:lnTo>
                  <a:pt x="805860" y="453709"/>
                </a:lnTo>
                <a:lnTo>
                  <a:pt x="812087" y="441650"/>
                </a:lnTo>
                <a:lnTo>
                  <a:pt x="818128" y="430652"/>
                </a:lnTo>
                <a:lnTo>
                  <a:pt x="824138" y="421386"/>
                </a:lnTo>
                <a:lnTo>
                  <a:pt x="826288" y="414020"/>
                </a:lnTo>
                <a:lnTo>
                  <a:pt x="830207" y="401920"/>
                </a:lnTo>
                <a:lnTo>
                  <a:pt x="834438" y="389915"/>
                </a:lnTo>
                <a:lnTo>
                  <a:pt x="838828" y="377961"/>
                </a:lnTo>
                <a:lnTo>
                  <a:pt x="843225" y="366013"/>
                </a:lnTo>
                <a:lnTo>
                  <a:pt x="847474" y="354026"/>
                </a:lnTo>
                <a:lnTo>
                  <a:pt x="851425" y="341956"/>
                </a:lnTo>
                <a:lnTo>
                  <a:pt x="854923" y="329758"/>
                </a:lnTo>
                <a:lnTo>
                  <a:pt x="857817" y="317387"/>
                </a:lnTo>
                <a:lnTo>
                  <a:pt x="859952" y="304800"/>
                </a:lnTo>
                <a:lnTo>
                  <a:pt x="864524" y="303275"/>
                </a:lnTo>
                <a:lnTo>
                  <a:pt x="867572" y="304800"/>
                </a:lnTo>
                <a:lnTo>
                  <a:pt x="870556" y="328354"/>
                </a:lnTo>
                <a:lnTo>
                  <a:pt x="871448" y="351449"/>
                </a:lnTo>
                <a:lnTo>
                  <a:pt x="870393" y="374107"/>
                </a:lnTo>
                <a:lnTo>
                  <a:pt x="867536" y="396350"/>
                </a:lnTo>
                <a:lnTo>
                  <a:pt x="863022" y="418201"/>
                </a:lnTo>
                <a:lnTo>
                  <a:pt x="856998" y="439682"/>
                </a:lnTo>
                <a:lnTo>
                  <a:pt x="849608" y="460814"/>
                </a:lnTo>
                <a:lnTo>
                  <a:pt x="840997" y="481621"/>
                </a:lnTo>
                <a:lnTo>
                  <a:pt x="831311" y="502124"/>
                </a:lnTo>
                <a:lnTo>
                  <a:pt x="820695" y="522346"/>
                </a:lnTo>
                <a:lnTo>
                  <a:pt x="809295" y="542309"/>
                </a:lnTo>
                <a:lnTo>
                  <a:pt x="797255" y="562035"/>
                </a:lnTo>
                <a:lnTo>
                  <a:pt x="784721" y="581547"/>
                </a:lnTo>
                <a:lnTo>
                  <a:pt x="771839" y="600866"/>
                </a:lnTo>
                <a:lnTo>
                  <a:pt x="758754" y="620016"/>
                </a:lnTo>
                <a:lnTo>
                  <a:pt x="745610" y="639018"/>
                </a:lnTo>
                <a:lnTo>
                  <a:pt x="732553" y="657894"/>
                </a:lnTo>
                <a:lnTo>
                  <a:pt x="719729" y="676667"/>
                </a:lnTo>
                <a:lnTo>
                  <a:pt x="707283" y="695360"/>
                </a:lnTo>
                <a:lnTo>
                  <a:pt x="695360" y="713993"/>
                </a:lnTo>
                <a:lnTo>
                  <a:pt x="726602" y="727710"/>
                </a:lnTo>
                <a:lnTo>
                  <a:pt x="734242" y="715073"/>
                </a:lnTo>
                <a:lnTo>
                  <a:pt x="741808" y="702397"/>
                </a:lnTo>
                <a:lnTo>
                  <a:pt x="749309" y="689687"/>
                </a:lnTo>
                <a:lnTo>
                  <a:pt x="756755" y="676947"/>
                </a:lnTo>
                <a:lnTo>
                  <a:pt x="764152" y="664183"/>
                </a:lnTo>
                <a:lnTo>
                  <a:pt x="771510" y="651399"/>
                </a:lnTo>
                <a:lnTo>
                  <a:pt x="778837" y="638600"/>
                </a:lnTo>
                <a:lnTo>
                  <a:pt x="786143" y="625793"/>
                </a:lnTo>
                <a:lnTo>
                  <a:pt x="793434" y="612981"/>
                </a:lnTo>
                <a:lnTo>
                  <a:pt x="800721" y="600170"/>
                </a:lnTo>
                <a:lnTo>
                  <a:pt x="808012" y="587364"/>
                </a:lnTo>
                <a:lnTo>
                  <a:pt x="815314" y="574569"/>
                </a:lnTo>
                <a:lnTo>
                  <a:pt x="822637" y="561790"/>
                </a:lnTo>
                <a:lnTo>
                  <a:pt x="829989" y="549032"/>
                </a:lnTo>
                <a:lnTo>
                  <a:pt x="837379" y="536300"/>
                </a:lnTo>
                <a:lnTo>
                  <a:pt x="844815" y="523598"/>
                </a:lnTo>
                <a:lnTo>
                  <a:pt x="852306" y="510933"/>
                </a:lnTo>
                <a:lnTo>
                  <a:pt x="859860" y="498308"/>
                </a:lnTo>
                <a:lnTo>
                  <a:pt x="867486" y="485729"/>
                </a:lnTo>
                <a:lnTo>
                  <a:pt x="875192" y="473201"/>
                </a:lnTo>
                <a:lnTo>
                  <a:pt x="878240" y="473201"/>
                </a:lnTo>
                <a:lnTo>
                  <a:pt x="884336" y="470153"/>
                </a:lnTo>
                <a:lnTo>
                  <a:pt x="891956" y="467105"/>
                </a:lnTo>
                <a:lnTo>
                  <a:pt x="901100" y="462533"/>
                </a:lnTo>
                <a:lnTo>
                  <a:pt x="908720" y="456438"/>
                </a:lnTo>
                <a:lnTo>
                  <a:pt x="916340" y="453389"/>
                </a:lnTo>
                <a:lnTo>
                  <a:pt x="922436" y="450341"/>
                </a:lnTo>
                <a:lnTo>
                  <a:pt x="927008" y="451865"/>
                </a:lnTo>
                <a:lnTo>
                  <a:pt x="925298" y="431654"/>
                </a:lnTo>
                <a:lnTo>
                  <a:pt x="923705" y="411430"/>
                </a:lnTo>
                <a:lnTo>
                  <a:pt x="922199" y="391197"/>
                </a:lnTo>
                <a:lnTo>
                  <a:pt x="920752" y="370957"/>
                </a:lnTo>
                <a:lnTo>
                  <a:pt x="919333" y="350714"/>
                </a:lnTo>
                <a:lnTo>
                  <a:pt x="917912" y="330471"/>
                </a:lnTo>
                <a:lnTo>
                  <a:pt x="916461" y="310231"/>
                </a:lnTo>
                <a:lnTo>
                  <a:pt x="914949" y="289997"/>
                </a:lnTo>
                <a:lnTo>
                  <a:pt x="913347" y="269772"/>
                </a:lnTo>
                <a:lnTo>
                  <a:pt x="911626" y="249559"/>
                </a:lnTo>
                <a:lnTo>
                  <a:pt x="909754" y="229361"/>
                </a:lnTo>
                <a:lnTo>
                  <a:pt x="907704" y="209182"/>
                </a:lnTo>
                <a:lnTo>
                  <a:pt x="905444" y="189024"/>
                </a:lnTo>
                <a:lnTo>
                  <a:pt x="902946" y="168890"/>
                </a:lnTo>
                <a:lnTo>
                  <a:pt x="900180" y="148783"/>
                </a:lnTo>
                <a:lnTo>
                  <a:pt x="897116" y="128707"/>
                </a:lnTo>
                <a:lnTo>
                  <a:pt x="893725" y="108664"/>
                </a:lnTo>
                <a:lnTo>
                  <a:pt x="889976" y="88658"/>
                </a:lnTo>
                <a:lnTo>
                  <a:pt x="885840" y="68691"/>
                </a:lnTo>
                <a:lnTo>
                  <a:pt x="881288" y="48767"/>
                </a:lnTo>
                <a:lnTo>
                  <a:pt x="867572" y="33527"/>
                </a:lnTo>
                <a:lnTo>
                  <a:pt x="840140" y="22860"/>
                </a:lnTo>
                <a:lnTo>
                  <a:pt x="801278" y="13715"/>
                </a:lnTo>
                <a:lnTo>
                  <a:pt x="752510" y="9143"/>
                </a:lnTo>
                <a:lnTo>
                  <a:pt x="695360" y="3048"/>
                </a:lnTo>
                <a:lnTo>
                  <a:pt x="631352" y="1524"/>
                </a:lnTo>
                <a:lnTo>
                  <a:pt x="563534" y="0"/>
                </a:lnTo>
                <a:lnTo>
                  <a:pt x="490382" y="1524"/>
                </a:lnTo>
                <a:lnTo>
                  <a:pt x="416468" y="3048"/>
                </a:lnTo>
                <a:lnTo>
                  <a:pt x="396611" y="3868"/>
                </a:lnTo>
                <a:lnTo>
                  <a:pt x="376512" y="4705"/>
                </a:lnTo>
                <a:lnTo>
                  <a:pt x="356200" y="5576"/>
                </a:lnTo>
                <a:lnTo>
                  <a:pt x="335704" y="6495"/>
                </a:lnTo>
                <a:lnTo>
                  <a:pt x="315053" y="7481"/>
                </a:lnTo>
                <a:lnTo>
                  <a:pt x="294276" y="8548"/>
                </a:lnTo>
                <a:lnTo>
                  <a:pt x="273403" y="9713"/>
                </a:lnTo>
                <a:lnTo>
                  <a:pt x="252462" y="10992"/>
                </a:lnTo>
                <a:lnTo>
                  <a:pt x="231483" y="12402"/>
                </a:lnTo>
                <a:lnTo>
                  <a:pt x="210495" y="13958"/>
                </a:lnTo>
                <a:lnTo>
                  <a:pt x="189527" y="15677"/>
                </a:lnTo>
                <a:lnTo>
                  <a:pt x="168608" y="17575"/>
                </a:lnTo>
                <a:lnTo>
                  <a:pt x="147766" y="19669"/>
                </a:lnTo>
                <a:lnTo>
                  <a:pt x="127033" y="21973"/>
                </a:lnTo>
                <a:lnTo>
                  <a:pt x="106435" y="24506"/>
                </a:lnTo>
                <a:lnTo>
                  <a:pt x="86003" y="27282"/>
                </a:lnTo>
                <a:lnTo>
                  <a:pt x="65766" y="30318"/>
                </a:lnTo>
                <a:lnTo>
                  <a:pt x="45752" y="33630"/>
                </a:lnTo>
                <a:lnTo>
                  <a:pt x="25991" y="37234"/>
                </a:lnTo>
                <a:lnTo>
                  <a:pt x="6512" y="41148"/>
                </a:lnTo>
                <a:lnTo>
                  <a:pt x="4941" y="59209"/>
                </a:lnTo>
                <a:lnTo>
                  <a:pt x="3615" y="77482"/>
                </a:lnTo>
                <a:lnTo>
                  <a:pt x="2521" y="95942"/>
                </a:lnTo>
                <a:lnTo>
                  <a:pt x="1643" y="114569"/>
                </a:lnTo>
                <a:lnTo>
                  <a:pt x="967" y="133339"/>
                </a:lnTo>
                <a:lnTo>
                  <a:pt x="477" y="152229"/>
                </a:lnTo>
                <a:lnTo>
                  <a:pt x="160" y="171219"/>
                </a:lnTo>
                <a:lnTo>
                  <a:pt x="0" y="190284"/>
                </a:lnTo>
                <a:lnTo>
                  <a:pt x="93" y="228552"/>
                </a:lnTo>
                <a:lnTo>
                  <a:pt x="316" y="247710"/>
                </a:lnTo>
                <a:lnTo>
                  <a:pt x="638" y="266854"/>
                </a:lnTo>
                <a:lnTo>
                  <a:pt x="1044" y="285962"/>
                </a:lnTo>
                <a:lnTo>
                  <a:pt x="1519" y="305011"/>
                </a:lnTo>
                <a:lnTo>
                  <a:pt x="2048" y="323979"/>
                </a:lnTo>
                <a:lnTo>
                  <a:pt x="2616" y="342843"/>
                </a:lnTo>
                <a:lnTo>
                  <a:pt x="3209" y="361581"/>
                </a:lnTo>
                <a:lnTo>
                  <a:pt x="3812" y="380171"/>
                </a:lnTo>
                <a:lnTo>
                  <a:pt x="4410" y="398589"/>
                </a:lnTo>
                <a:lnTo>
                  <a:pt x="4988" y="416813"/>
                </a:lnTo>
                <a:lnTo>
                  <a:pt x="4988" y="448817"/>
                </a:lnTo>
                <a:lnTo>
                  <a:pt x="6512" y="480822"/>
                </a:lnTo>
                <a:lnTo>
                  <a:pt x="6512" y="542543"/>
                </a:lnTo>
                <a:lnTo>
                  <a:pt x="8036" y="544067"/>
                </a:lnTo>
                <a:lnTo>
                  <a:pt x="12608" y="545591"/>
                </a:lnTo>
                <a:lnTo>
                  <a:pt x="16812" y="546526"/>
                </a:lnTo>
                <a:lnTo>
                  <a:pt x="29989" y="548766"/>
                </a:lnTo>
                <a:lnTo>
                  <a:pt x="43104" y="552287"/>
                </a:lnTo>
                <a:lnTo>
                  <a:pt x="52994" y="559307"/>
                </a:lnTo>
                <a:lnTo>
                  <a:pt x="52644" y="556237"/>
                </a:lnTo>
                <a:lnTo>
                  <a:pt x="51441" y="543552"/>
                </a:lnTo>
                <a:lnTo>
                  <a:pt x="50566" y="531046"/>
                </a:lnTo>
                <a:lnTo>
                  <a:pt x="49904" y="518649"/>
                </a:lnTo>
                <a:lnTo>
                  <a:pt x="49337" y="506293"/>
                </a:lnTo>
                <a:lnTo>
                  <a:pt x="48749" y="493909"/>
                </a:lnTo>
                <a:lnTo>
                  <a:pt x="48024" y="481429"/>
                </a:lnTo>
                <a:lnTo>
                  <a:pt x="47043" y="468783"/>
                </a:lnTo>
                <a:lnTo>
                  <a:pt x="45691" y="455904"/>
                </a:lnTo>
                <a:lnTo>
                  <a:pt x="43850" y="442722"/>
                </a:lnTo>
                <a:lnTo>
                  <a:pt x="144434" y="660653"/>
                </a:lnTo>
                <a:lnTo>
                  <a:pt x="152816" y="662177"/>
                </a:lnTo>
                <a:lnTo>
                  <a:pt x="165008" y="665226"/>
                </a:lnTo>
                <a:lnTo>
                  <a:pt x="175676" y="666750"/>
                </a:lnTo>
                <a:lnTo>
                  <a:pt x="184820" y="666750"/>
                </a:lnTo>
                <a:lnTo>
                  <a:pt x="183950" y="664608"/>
                </a:lnTo>
                <a:lnTo>
                  <a:pt x="179094" y="652866"/>
                </a:lnTo>
                <a:lnTo>
                  <a:pt x="174135" y="641170"/>
                </a:lnTo>
                <a:lnTo>
                  <a:pt x="169089" y="629513"/>
                </a:lnTo>
                <a:lnTo>
                  <a:pt x="163972" y="617888"/>
                </a:lnTo>
                <a:lnTo>
                  <a:pt x="158803" y="606286"/>
                </a:lnTo>
                <a:lnTo>
                  <a:pt x="153596" y="594701"/>
                </a:lnTo>
                <a:lnTo>
                  <a:pt x="148370" y="583125"/>
                </a:lnTo>
                <a:lnTo>
                  <a:pt x="143140" y="571551"/>
                </a:lnTo>
                <a:lnTo>
                  <a:pt x="137924" y="559972"/>
                </a:lnTo>
                <a:lnTo>
                  <a:pt x="132739" y="548379"/>
                </a:lnTo>
                <a:lnTo>
                  <a:pt x="127601" y="536767"/>
                </a:lnTo>
                <a:lnTo>
                  <a:pt x="122527" y="525126"/>
                </a:lnTo>
                <a:lnTo>
                  <a:pt x="117535" y="513451"/>
                </a:lnTo>
                <a:lnTo>
                  <a:pt x="112639" y="501733"/>
                </a:lnTo>
                <a:lnTo>
                  <a:pt x="107858" y="489965"/>
                </a:lnTo>
                <a:lnTo>
                  <a:pt x="97190" y="465581"/>
                </a:lnTo>
                <a:lnTo>
                  <a:pt x="88046" y="442722"/>
                </a:lnTo>
                <a:lnTo>
                  <a:pt x="80426" y="418338"/>
                </a:lnTo>
                <a:lnTo>
                  <a:pt x="74330" y="395477"/>
                </a:lnTo>
                <a:lnTo>
                  <a:pt x="66710" y="373379"/>
                </a:lnTo>
                <a:lnTo>
                  <a:pt x="60614" y="350519"/>
                </a:lnTo>
                <a:lnTo>
                  <a:pt x="57566" y="327660"/>
                </a:lnTo>
                <a:lnTo>
                  <a:pt x="56042" y="304800"/>
                </a:lnTo>
                <a:lnTo>
                  <a:pt x="53442" y="293462"/>
                </a:lnTo>
                <a:lnTo>
                  <a:pt x="50922" y="281065"/>
                </a:lnTo>
                <a:lnTo>
                  <a:pt x="48715" y="268597"/>
                </a:lnTo>
                <a:lnTo>
                  <a:pt x="46818" y="256067"/>
                </a:lnTo>
                <a:lnTo>
                  <a:pt x="45225" y="243485"/>
                </a:lnTo>
                <a:lnTo>
                  <a:pt x="43931" y="230859"/>
                </a:lnTo>
                <a:lnTo>
                  <a:pt x="42931" y="218199"/>
                </a:lnTo>
                <a:lnTo>
                  <a:pt x="42221" y="205514"/>
                </a:lnTo>
                <a:lnTo>
                  <a:pt x="41795" y="192812"/>
                </a:lnTo>
                <a:lnTo>
                  <a:pt x="41648" y="180103"/>
                </a:lnTo>
                <a:lnTo>
                  <a:pt x="41776" y="167396"/>
                </a:lnTo>
                <a:lnTo>
                  <a:pt x="42174" y="154699"/>
                </a:lnTo>
                <a:lnTo>
                  <a:pt x="42836" y="142022"/>
                </a:lnTo>
                <a:lnTo>
                  <a:pt x="43759" y="129373"/>
                </a:lnTo>
                <a:lnTo>
                  <a:pt x="44936" y="116763"/>
                </a:lnTo>
                <a:lnTo>
                  <a:pt x="46362" y="104199"/>
                </a:lnTo>
                <a:lnTo>
                  <a:pt x="48034" y="91691"/>
                </a:lnTo>
                <a:lnTo>
                  <a:pt x="49946" y="79248"/>
                </a:lnTo>
                <a:lnTo>
                  <a:pt x="52994" y="79248"/>
                </a:lnTo>
                <a:lnTo>
                  <a:pt x="63662" y="92963"/>
                </a:lnTo>
                <a:lnTo>
                  <a:pt x="74330" y="115824"/>
                </a:lnTo>
                <a:lnTo>
                  <a:pt x="83474" y="140969"/>
                </a:lnTo>
                <a:lnTo>
                  <a:pt x="94142" y="174498"/>
                </a:lnTo>
                <a:lnTo>
                  <a:pt x="104810" y="212598"/>
                </a:lnTo>
                <a:lnTo>
                  <a:pt x="113954" y="252983"/>
                </a:lnTo>
                <a:lnTo>
                  <a:pt x="123098" y="295655"/>
                </a:lnTo>
                <a:lnTo>
                  <a:pt x="132242" y="339851"/>
                </a:lnTo>
                <a:lnTo>
                  <a:pt x="135254" y="355336"/>
                </a:lnTo>
                <a:lnTo>
                  <a:pt x="138193" y="371020"/>
                </a:lnTo>
                <a:lnTo>
                  <a:pt x="141076" y="386881"/>
                </a:lnTo>
                <a:lnTo>
                  <a:pt x="143918" y="402893"/>
                </a:lnTo>
                <a:lnTo>
                  <a:pt x="146735" y="419030"/>
                </a:lnTo>
                <a:lnTo>
                  <a:pt x="149544" y="435268"/>
                </a:lnTo>
                <a:lnTo>
                  <a:pt x="152360" y="451581"/>
                </a:lnTo>
                <a:lnTo>
                  <a:pt x="155201" y="467945"/>
                </a:lnTo>
                <a:lnTo>
                  <a:pt x="158081" y="484334"/>
                </a:lnTo>
                <a:lnTo>
                  <a:pt x="161017" y="500724"/>
                </a:lnTo>
                <a:lnTo>
                  <a:pt x="164026" y="517089"/>
                </a:lnTo>
                <a:lnTo>
                  <a:pt x="167123" y="533404"/>
                </a:lnTo>
                <a:lnTo>
                  <a:pt x="170325" y="549645"/>
                </a:lnTo>
                <a:lnTo>
                  <a:pt x="173647" y="565786"/>
                </a:lnTo>
                <a:lnTo>
                  <a:pt x="177105" y="581801"/>
                </a:lnTo>
                <a:lnTo>
                  <a:pt x="180717" y="597667"/>
                </a:lnTo>
                <a:lnTo>
                  <a:pt x="184497" y="613358"/>
                </a:lnTo>
                <a:lnTo>
                  <a:pt x="188462" y="628849"/>
                </a:lnTo>
                <a:lnTo>
                  <a:pt x="192629" y="644114"/>
                </a:lnTo>
                <a:lnTo>
                  <a:pt x="197012" y="659129"/>
                </a:lnTo>
                <a:lnTo>
                  <a:pt x="251876" y="710945"/>
                </a:lnTo>
                <a:lnTo>
                  <a:pt x="243891" y="678975"/>
                </a:lnTo>
                <a:lnTo>
                  <a:pt x="235945" y="646993"/>
                </a:lnTo>
                <a:lnTo>
                  <a:pt x="228043" y="615000"/>
                </a:lnTo>
                <a:lnTo>
                  <a:pt x="220188" y="582995"/>
                </a:lnTo>
                <a:lnTo>
                  <a:pt x="212386" y="550977"/>
                </a:lnTo>
                <a:lnTo>
                  <a:pt x="204642" y="518945"/>
                </a:lnTo>
                <a:lnTo>
                  <a:pt x="196959" y="486899"/>
                </a:lnTo>
                <a:lnTo>
                  <a:pt x="189343" y="454837"/>
                </a:lnTo>
                <a:lnTo>
                  <a:pt x="181798" y="422758"/>
                </a:lnTo>
                <a:lnTo>
                  <a:pt x="174329" y="390663"/>
                </a:lnTo>
                <a:lnTo>
                  <a:pt x="166940" y="358549"/>
                </a:lnTo>
                <a:lnTo>
                  <a:pt x="159635" y="326417"/>
                </a:lnTo>
                <a:lnTo>
                  <a:pt x="152421" y="294264"/>
                </a:lnTo>
                <a:lnTo>
                  <a:pt x="145300" y="262092"/>
                </a:lnTo>
                <a:lnTo>
                  <a:pt x="138278" y="229898"/>
                </a:lnTo>
                <a:lnTo>
                  <a:pt x="131360" y="197682"/>
                </a:lnTo>
                <a:lnTo>
                  <a:pt x="124549" y="165443"/>
                </a:lnTo>
                <a:lnTo>
                  <a:pt x="117851" y="133180"/>
                </a:lnTo>
                <a:lnTo>
                  <a:pt x="111270" y="100892"/>
                </a:lnTo>
                <a:lnTo>
                  <a:pt x="104810" y="68579"/>
                </a:lnTo>
                <a:lnTo>
                  <a:pt x="157388" y="62483"/>
                </a:lnTo>
                <a:lnTo>
                  <a:pt x="158751" y="75319"/>
                </a:lnTo>
                <a:lnTo>
                  <a:pt x="160158" y="88150"/>
                </a:lnTo>
                <a:lnTo>
                  <a:pt x="161607" y="100977"/>
                </a:lnTo>
                <a:lnTo>
                  <a:pt x="163098" y="113800"/>
                </a:lnTo>
                <a:lnTo>
                  <a:pt x="164627" y="126618"/>
                </a:lnTo>
                <a:lnTo>
                  <a:pt x="166194" y="139433"/>
                </a:lnTo>
                <a:lnTo>
                  <a:pt x="167795" y="152244"/>
                </a:lnTo>
                <a:lnTo>
                  <a:pt x="169430" y="165052"/>
                </a:lnTo>
                <a:lnTo>
                  <a:pt x="171096" y="177856"/>
                </a:lnTo>
                <a:lnTo>
                  <a:pt x="172790" y="190657"/>
                </a:lnTo>
                <a:lnTo>
                  <a:pt x="174512" y="203454"/>
                </a:lnTo>
                <a:lnTo>
                  <a:pt x="176260" y="216249"/>
                </a:lnTo>
                <a:lnTo>
                  <a:pt x="178031" y="229041"/>
                </a:lnTo>
                <a:lnTo>
                  <a:pt x="179823" y="241830"/>
                </a:lnTo>
                <a:lnTo>
                  <a:pt x="181634" y="254616"/>
                </a:lnTo>
                <a:lnTo>
                  <a:pt x="183463" y="267401"/>
                </a:lnTo>
                <a:lnTo>
                  <a:pt x="185308" y="280182"/>
                </a:lnTo>
                <a:lnTo>
                  <a:pt x="187167" y="292962"/>
                </a:lnTo>
                <a:lnTo>
                  <a:pt x="189037" y="305740"/>
                </a:lnTo>
                <a:lnTo>
                  <a:pt x="190916" y="318515"/>
                </a:lnTo>
                <a:lnTo>
                  <a:pt x="192548" y="327769"/>
                </a:lnTo>
                <a:lnTo>
                  <a:pt x="194374" y="338703"/>
                </a:lnTo>
                <a:lnTo>
                  <a:pt x="196282" y="350467"/>
                </a:lnTo>
                <a:lnTo>
                  <a:pt x="198293" y="362938"/>
                </a:lnTo>
                <a:lnTo>
                  <a:pt x="200429" y="375990"/>
                </a:lnTo>
                <a:lnTo>
                  <a:pt x="202709" y="389499"/>
                </a:lnTo>
                <a:lnTo>
                  <a:pt x="205154" y="403341"/>
                </a:lnTo>
                <a:lnTo>
                  <a:pt x="207785" y="417391"/>
                </a:lnTo>
                <a:lnTo>
                  <a:pt x="210623" y="431526"/>
                </a:lnTo>
                <a:lnTo>
                  <a:pt x="213688" y="445621"/>
                </a:lnTo>
                <a:lnTo>
                  <a:pt x="217001" y="459552"/>
                </a:lnTo>
                <a:lnTo>
                  <a:pt x="220583" y="473194"/>
                </a:lnTo>
                <a:lnTo>
                  <a:pt x="224455" y="486423"/>
                </a:lnTo>
                <a:lnTo>
                  <a:pt x="228637" y="499115"/>
                </a:lnTo>
                <a:lnTo>
                  <a:pt x="233149" y="511145"/>
                </a:lnTo>
                <a:lnTo>
                  <a:pt x="238014" y="522389"/>
                </a:lnTo>
                <a:lnTo>
                  <a:pt x="243251" y="532723"/>
                </a:lnTo>
                <a:lnTo>
                  <a:pt x="248881" y="542023"/>
                </a:lnTo>
                <a:lnTo>
                  <a:pt x="254924" y="550163"/>
                </a:lnTo>
                <a:lnTo>
                  <a:pt x="259496" y="548639"/>
                </a:lnTo>
                <a:lnTo>
                  <a:pt x="264830" y="545591"/>
                </a:lnTo>
                <a:lnTo>
                  <a:pt x="272450" y="539495"/>
                </a:lnTo>
                <a:lnTo>
                  <a:pt x="273974" y="516636"/>
                </a:lnTo>
                <a:lnTo>
                  <a:pt x="275498" y="491489"/>
                </a:lnTo>
                <a:lnTo>
                  <a:pt x="272450" y="436625"/>
                </a:lnTo>
                <a:lnTo>
                  <a:pt x="267878" y="406145"/>
                </a:lnTo>
                <a:lnTo>
                  <a:pt x="266453" y="391937"/>
                </a:lnTo>
                <a:lnTo>
                  <a:pt x="264786" y="377764"/>
                </a:lnTo>
                <a:lnTo>
                  <a:pt x="262904" y="363624"/>
                </a:lnTo>
                <a:lnTo>
                  <a:pt x="260834" y="349511"/>
                </a:lnTo>
                <a:lnTo>
                  <a:pt x="258604" y="335423"/>
                </a:lnTo>
                <a:lnTo>
                  <a:pt x="256241" y="321355"/>
                </a:lnTo>
                <a:lnTo>
                  <a:pt x="253773" y="307302"/>
                </a:lnTo>
                <a:lnTo>
                  <a:pt x="251225" y="293262"/>
                </a:lnTo>
                <a:lnTo>
                  <a:pt x="248627" y="279229"/>
                </a:lnTo>
                <a:lnTo>
                  <a:pt x="246004" y="265199"/>
                </a:lnTo>
                <a:lnTo>
                  <a:pt x="243385" y="251169"/>
                </a:lnTo>
                <a:lnTo>
                  <a:pt x="240796" y="237135"/>
                </a:lnTo>
                <a:lnTo>
                  <a:pt x="238264" y="223092"/>
                </a:lnTo>
                <a:lnTo>
                  <a:pt x="235818" y="209036"/>
                </a:lnTo>
                <a:lnTo>
                  <a:pt x="233483" y="194964"/>
                </a:lnTo>
                <a:lnTo>
                  <a:pt x="231288" y="180870"/>
                </a:lnTo>
                <a:lnTo>
                  <a:pt x="229259" y="166752"/>
                </a:lnTo>
                <a:lnTo>
                  <a:pt x="227424" y="152604"/>
                </a:lnTo>
                <a:lnTo>
                  <a:pt x="225810" y="138423"/>
                </a:lnTo>
                <a:lnTo>
                  <a:pt x="224444" y="124205"/>
                </a:lnTo>
                <a:lnTo>
                  <a:pt x="224364" y="118807"/>
                </a:lnTo>
                <a:lnTo>
                  <a:pt x="223590" y="101487"/>
                </a:lnTo>
                <a:lnTo>
                  <a:pt x="222772" y="87160"/>
                </a:lnTo>
                <a:lnTo>
                  <a:pt x="222846" y="75580"/>
                </a:lnTo>
                <a:lnTo>
                  <a:pt x="224750" y="66502"/>
                </a:lnTo>
                <a:lnTo>
                  <a:pt x="229420" y="59680"/>
                </a:lnTo>
                <a:lnTo>
                  <a:pt x="237795" y="54868"/>
                </a:lnTo>
                <a:lnTo>
                  <a:pt x="250810" y="51820"/>
                </a:lnTo>
                <a:lnTo>
                  <a:pt x="269402" y="50291"/>
                </a:lnTo>
                <a:lnTo>
                  <a:pt x="274168" y="50313"/>
                </a:lnTo>
                <a:lnTo>
                  <a:pt x="286451" y="49643"/>
                </a:lnTo>
                <a:lnTo>
                  <a:pt x="298758" y="48737"/>
                </a:lnTo>
                <a:lnTo>
                  <a:pt x="311294" y="48613"/>
                </a:lnTo>
                <a:lnTo>
                  <a:pt x="324266" y="50291"/>
                </a:lnTo>
                <a:lnTo>
                  <a:pt x="333410" y="50291"/>
                </a:lnTo>
                <a:lnTo>
                  <a:pt x="341030" y="51815"/>
                </a:lnTo>
                <a:lnTo>
                  <a:pt x="348650" y="51815"/>
                </a:lnTo>
                <a:lnTo>
                  <a:pt x="353222" y="54863"/>
                </a:lnTo>
                <a:lnTo>
                  <a:pt x="354145" y="64358"/>
                </a:lnTo>
                <a:lnTo>
                  <a:pt x="355341" y="76995"/>
                </a:lnTo>
                <a:lnTo>
                  <a:pt x="356503" y="89637"/>
                </a:lnTo>
                <a:lnTo>
                  <a:pt x="357635" y="102283"/>
                </a:lnTo>
                <a:lnTo>
                  <a:pt x="358741" y="114933"/>
                </a:lnTo>
                <a:lnTo>
                  <a:pt x="359823" y="127586"/>
                </a:lnTo>
                <a:lnTo>
                  <a:pt x="360887" y="140242"/>
                </a:lnTo>
                <a:lnTo>
                  <a:pt x="361935" y="152900"/>
                </a:lnTo>
                <a:lnTo>
                  <a:pt x="362970" y="165560"/>
                </a:lnTo>
                <a:lnTo>
                  <a:pt x="363997" y="178221"/>
                </a:lnTo>
                <a:lnTo>
                  <a:pt x="365018" y="190883"/>
                </a:lnTo>
                <a:lnTo>
                  <a:pt x="366038" y="203545"/>
                </a:lnTo>
                <a:lnTo>
                  <a:pt x="367059" y="216207"/>
                </a:lnTo>
                <a:lnTo>
                  <a:pt x="368086" y="228869"/>
                </a:lnTo>
                <a:lnTo>
                  <a:pt x="369122" y="241529"/>
                </a:lnTo>
                <a:lnTo>
                  <a:pt x="370171" y="254188"/>
                </a:lnTo>
                <a:lnTo>
                  <a:pt x="371235" y="266845"/>
                </a:lnTo>
                <a:lnTo>
                  <a:pt x="372318" y="279500"/>
                </a:lnTo>
                <a:lnTo>
                  <a:pt x="373425" y="292151"/>
                </a:lnTo>
                <a:lnTo>
                  <a:pt x="374558" y="304800"/>
                </a:lnTo>
                <a:lnTo>
                  <a:pt x="374308" y="314382"/>
                </a:lnTo>
                <a:lnTo>
                  <a:pt x="374372" y="325083"/>
                </a:lnTo>
                <a:lnTo>
                  <a:pt x="374692" y="336774"/>
                </a:lnTo>
                <a:lnTo>
                  <a:pt x="375208" y="349321"/>
                </a:lnTo>
                <a:lnTo>
                  <a:pt x="375863" y="362594"/>
                </a:lnTo>
                <a:lnTo>
                  <a:pt x="376597" y="376460"/>
                </a:lnTo>
                <a:lnTo>
                  <a:pt x="377352" y="390789"/>
                </a:lnTo>
                <a:lnTo>
                  <a:pt x="378069" y="405449"/>
                </a:lnTo>
                <a:lnTo>
                  <a:pt x="378689" y="420308"/>
                </a:lnTo>
                <a:lnTo>
                  <a:pt x="379154" y="435235"/>
                </a:lnTo>
                <a:lnTo>
                  <a:pt x="379406" y="450098"/>
                </a:lnTo>
                <a:lnTo>
                  <a:pt x="379385" y="464766"/>
                </a:lnTo>
                <a:lnTo>
                  <a:pt x="379032" y="479108"/>
                </a:lnTo>
                <a:lnTo>
                  <a:pt x="378290" y="492992"/>
                </a:lnTo>
                <a:lnTo>
                  <a:pt x="377100" y="506285"/>
                </a:lnTo>
                <a:lnTo>
                  <a:pt x="375402" y="518858"/>
                </a:lnTo>
                <a:lnTo>
                  <a:pt x="373139" y="530578"/>
                </a:lnTo>
                <a:lnTo>
                  <a:pt x="370251" y="541314"/>
                </a:lnTo>
                <a:lnTo>
                  <a:pt x="366679" y="550934"/>
                </a:lnTo>
                <a:lnTo>
                  <a:pt x="362366" y="559307"/>
                </a:lnTo>
                <a:lnTo>
                  <a:pt x="359318" y="554736"/>
                </a:lnTo>
                <a:lnTo>
                  <a:pt x="357794" y="545591"/>
                </a:lnTo>
                <a:lnTo>
                  <a:pt x="354746" y="534924"/>
                </a:lnTo>
                <a:lnTo>
                  <a:pt x="354746" y="519683"/>
                </a:lnTo>
                <a:lnTo>
                  <a:pt x="351698" y="502157"/>
                </a:lnTo>
                <a:lnTo>
                  <a:pt x="348650" y="482345"/>
                </a:lnTo>
                <a:lnTo>
                  <a:pt x="347126" y="461010"/>
                </a:lnTo>
                <a:lnTo>
                  <a:pt x="344078" y="439674"/>
                </a:lnTo>
                <a:lnTo>
                  <a:pt x="342937" y="427961"/>
                </a:lnTo>
                <a:lnTo>
                  <a:pt x="341587" y="415326"/>
                </a:lnTo>
                <a:lnTo>
                  <a:pt x="340145" y="402702"/>
                </a:lnTo>
                <a:lnTo>
                  <a:pt x="338640" y="390085"/>
                </a:lnTo>
                <a:lnTo>
                  <a:pt x="337102" y="377474"/>
                </a:lnTo>
                <a:lnTo>
                  <a:pt x="335560" y="364864"/>
                </a:lnTo>
                <a:lnTo>
                  <a:pt x="334045" y="352254"/>
                </a:lnTo>
                <a:lnTo>
                  <a:pt x="332586" y="339641"/>
                </a:lnTo>
                <a:lnTo>
                  <a:pt x="331212" y="327021"/>
                </a:lnTo>
                <a:lnTo>
                  <a:pt x="329953" y="314392"/>
                </a:lnTo>
                <a:lnTo>
                  <a:pt x="328838" y="301751"/>
                </a:lnTo>
                <a:lnTo>
                  <a:pt x="327340" y="295691"/>
                </a:lnTo>
                <a:lnTo>
                  <a:pt x="324234" y="283291"/>
                </a:lnTo>
                <a:lnTo>
                  <a:pt x="321281" y="270967"/>
                </a:lnTo>
                <a:lnTo>
                  <a:pt x="318684" y="258614"/>
                </a:lnTo>
                <a:lnTo>
                  <a:pt x="316646" y="246125"/>
                </a:lnTo>
                <a:lnTo>
                  <a:pt x="313598" y="238505"/>
                </a:lnTo>
                <a:lnTo>
                  <a:pt x="312074" y="230886"/>
                </a:lnTo>
                <a:lnTo>
                  <a:pt x="299882" y="206501"/>
                </a:lnTo>
                <a:lnTo>
                  <a:pt x="296834" y="198881"/>
                </a:lnTo>
                <a:lnTo>
                  <a:pt x="291209" y="213863"/>
                </a:lnTo>
                <a:lnTo>
                  <a:pt x="290347" y="231904"/>
                </a:lnTo>
                <a:lnTo>
                  <a:pt x="289676" y="249953"/>
                </a:lnTo>
                <a:lnTo>
                  <a:pt x="289195" y="268010"/>
                </a:lnTo>
                <a:lnTo>
                  <a:pt x="288901" y="286072"/>
                </a:lnTo>
                <a:lnTo>
                  <a:pt x="288871" y="322204"/>
                </a:lnTo>
                <a:lnTo>
                  <a:pt x="289132" y="340269"/>
                </a:lnTo>
                <a:lnTo>
                  <a:pt x="289574" y="358332"/>
                </a:lnTo>
                <a:lnTo>
                  <a:pt x="290196" y="376389"/>
                </a:lnTo>
                <a:lnTo>
                  <a:pt x="290996" y="394440"/>
                </a:lnTo>
                <a:lnTo>
                  <a:pt x="291974" y="412482"/>
                </a:lnTo>
                <a:lnTo>
                  <a:pt x="293126" y="430513"/>
                </a:lnTo>
                <a:lnTo>
                  <a:pt x="294453" y="448532"/>
                </a:lnTo>
                <a:lnTo>
                  <a:pt x="295952" y="466535"/>
                </a:lnTo>
                <a:lnTo>
                  <a:pt x="297622" y="484522"/>
                </a:lnTo>
                <a:lnTo>
                  <a:pt x="299461" y="502489"/>
                </a:lnTo>
                <a:lnTo>
                  <a:pt x="301468" y="520436"/>
                </a:lnTo>
                <a:lnTo>
                  <a:pt x="303641" y="538360"/>
                </a:lnTo>
                <a:lnTo>
                  <a:pt x="305978" y="556260"/>
                </a:lnTo>
                <a:lnTo>
                  <a:pt x="305593" y="561502"/>
                </a:lnTo>
                <a:lnTo>
                  <a:pt x="304866" y="574147"/>
                </a:lnTo>
                <a:lnTo>
                  <a:pt x="304429" y="586816"/>
                </a:lnTo>
                <a:lnTo>
                  <a:pt x="304292" y="599501"/>
                </a:lnTo>
                <a:lnTo>
                  <a:pt x="304464" y="612190"/>
                </a:lnTo>
                <a:lnTo>
                  <a:pt x="304954" y="624873"/>
                </a:lnTo>
                <a:lnTo>
                  <a:pt x="305773" y="637541"/>
                </a:lnTo>
                <a:lnTo>
                  <a:pt x="306929" y="650182"/>
                </a:lnTo>
                <a:lnTo>
                  <a:pt x="308433" y="662786"/>
                </a:lnTo>
                <a:lnTo>
                  <a:pt x="310293" y="675344"/>
                </a:lnTo>
                <a:lnTo>
                  <a:pt x="312520" y="687845"/>
                </a:lnTo>
                <a:lnTo>
                  <a:pt x="315122" y="700277"/>
                </a:lnTo>
                <a:lnTo>
                  <a:pt x="322527" y="697687"/>
                </a:lnTo>
                <a:lnTo>
                  <a:pt x="338270" y="691672"/>
                </a:lnTo>
                <a:lnTo>
                  <a:pt x="350717" y="685853"/>
                </a:lnTo>
                <a:lnTo>
                  <a:pt x="360508" y="679718"/>
                </a:lnTo>
                <a:lnTo>
                  <a:pt x="368286" y="672754"/>
                </a:lnTo>
                <a:lnTo>
                  <a:pt x="374691" y="664450"/>
                </a:lnTo>
                <a:lnTo>
                  <a:pt x="380365" y="654291"/>
                </a:lnTo>
                <a:lnTo>
                  <a:pt x="385949" y="641767"/>
                </a:lnTo>
                <a:lnTo>
                  <a:pt x="392084" y="626363"/>
                </a:lnTo>
                <a:lnTo>
                  <a:pt x="396656" y="605027"/>
                </a:lnTo>
                <a:lnTo>
                  <a:pt x="402752" y="579119"/>
                </a:lnTo>
                <a:lnTo>
                  <a:pt x="405800" y="553212"/>
                </a:lnTo>
                <a:lnTo>
                  <a:pt x="411896" y="525779"/>
                </a:lnTo>
                <a:lnTo>
                  <a:pt x="414944" y="499110"/>
                </a:lnTo>
                <a:lnTo>
                  <a:pt x="419516" y="470153"/>
                </a:lnTo>
                <a:lnTo>
                  <a:pt x="422564" y="442722"/>
                </a:lnTo>
                <a:lnTo>
                  <a:pt x="427136" y="418338"/>
                </a:lnTo>
                <a:lnTo>
                  <a:pt x="430184" y="393953"/>
                </a:lnTo>
                <a:lnTo>
                  <a:pt x="436280" y="374903"/>
                </a:lnTo>
                <a:lnTo>
                  <a:pt x="442376" y="358139"/>
                </a:lnTo>
                <a:lnTo>
                  <a:pt x="449996" y="347472"/>
                </a:lnTo>
                <a:lnTo>
                  <a:pt x="449996" y="348995"/>
                </a:lnTo>
                <a:lnTo>
                  <a:pt x="454568" y="350519"/>
                </a:lnTo>
                <a:lnTo>
                  <a:pt x="457616" y="350519"/>
                </a:lnTo>
                <a:lnTo>
                  <a:pt x="457683" y="366172"/>
                </a:lnTo>
                <a:lnTo>
                  <a:pt x="458240" y="378722"/>
                </a:lnTo>
                <a:lnTo>
                  <a:pt x="459170" y="391337"/>
                </a:lnTo>
                <a:lnTo>
                  <a:pt x="460403" y="404002"/>
                </a:lnTo>
                <a:lnTo>
                  <a:pt x="461869" y="416701"/>
                </a:lnTo>
                <a:lnTo>
                  <a:pt x="463500" y="429418"/>
                </a:lnTo>
                <a:lnTo>
                  <a:pt x="465226" y="442137"/>
                </a:lnTo>
                <a:lnTo>
                  <a:pt x="466977" y="454842"/>
                </a:lnTo>
                <a:lnTo>
                  <a:pt x="468685" y="467517"/>
                </a:lnTo>
                <a:lnTo>
                  <a:pt x="470281" y="480147"/>
                </a:lnTo>
                <a:lnTo>
                  <a:pt x="471694" y="492715"/>
                </a:lnTo>
                <a:lnTo>
                  <a:pt x="472856" y="505205"/>
                </a:lnTo>
                <a:lnTo>
                  <a:pt x="473498" y="511678"/>
                </a:lnTo>
                <a:lnTo>
                  <a:pt x="474777" y="524292"/>
                </a:lnTo>
                <a:lnTo>
                  <a:pt x="476114" y="536939"/>
                </a:lnTo>
                <a:lnTo>
                  <a:pt x="477524" y="549604"/>
                </a:lnTo>
                <a:lnTo>
                  <a:pt x="479024" y="562276"/>
                </a:lnTo>
                <a:lnTo>
                  <a:pt x="480631" y="574939"/>
                </a:lnTo>
                <a:lnTo>
                  <a:pt x="482360" y="587580"/>
                </a:lnTo>
                <a:lnTo>
                  <a:pt x="484229" y="600186"/>
                </a:lnTo>
                <a:lnTo>
                  <a:pt x="486255" y="612744"/>
                </a:lnTo>
                <a:lnTo>
                  <a:pt x="488452" y="625238"/>
                </a:lnTo>
                <a:lnTo>
                  <a:pt x="490839" y="637657"/>
                </a:lnTo>
                <a:lnTo>
                  <a:pt x="493430" y="649986"/>
                </a:lnTo>
                <a:lnTo>
                  <a:pt x="499526" y="651510"/>
                </a:lnTo>
                <a:lnTo>
                  <a:pt x="507146" y="656081"/>
                </a:lnTo>
                <a:lnTo>
                  <a:pt x="514766" y="659129"/>
                </a:lnTo>
                <a:lnTo>
                  <a:pt x="523910" y="660653"/>
                </a:lnTo>
                <a:lnTo>
                  <a:pt x="513242" y="496062"/>
                </a:lnTo>
                <a:lnTo>
                  <a:pt x="507146" y="474725"/>
                </a:lnTo>
                <a:lnTo>
                  <a:pt x="502574" y="450341"/>
                </a:lnTo>
                <a:lnTo>
                  <a:pt x="498002" y="424433"/>
                </a:lnTo>
                <a:lnTo>
                  <a:pt x="496478" y="397001"/>
                </a:lnTo>
                <a:lnTo>
                  <a:pt x="493430" y="367283"/>
                </a:lnTo>
                <a:lnTo>
                  <a:pt x="491906" y="336803"/>
                </a:lnTo>
                <a:lnTo>
                  <a:pt x="492027" y="257848"/>
                </a:lnTo>
                <a:lnTo>
                  <a:pt x="492177" y="245136"/>
                </a:lnTo>
                <a:lnTo>
                  <a:pt x="492372" y="232430"/>
                </a:lnTo>
                <a:lnTo>
                  <a:pt x="492615" y="219730"/>
                </a:lnTo>
                <a:lnTo>
                  <a:pt x="492909" y="207035"/>
                </a:lnTo>
                <a:lnTo>
                  <a:pt x="493254" y="194344"/>
                </a:lnTo>
                <a:lnTo>
                  <a:pt x="493652" y="181658"/>
                </a:lnTo>
                <a:lnTo>
                  <a:pt x="494107" y="168974"/>
                </a:lnTo>
                <a:lnTo>
                  <a:pt x="494620" y="156293"/>
                </a:lnTo>
                <a:lnTo>
                  <a:pt x="495193" y="143614"/>
                </a:lnTo>
                <a:lnTo>
                  <a:pt x="495827" y="130937"/>
                </a:lnTo>
                <a:lnTo>
                  <a:pt x="496526" y="118260"/>
                </a:lnTo>
                <a:lnTo>
                  <a:pt x="497291" y="105583"/>
                </a:lnTo>
                <a:lnTo>
                  <a:pt x="498123" y="92906"/>
                </a:lnTo>
                <a:lnTo>
                  <a:pt x="499026" y="80227"/>
                </a:lnTo>
                <a:lnTo>
                  <a:pt x="500001" y="67546"/>
                </a:lnTo>
                <a:lnTo>
                  <a:pt x="501050" y="54863"/>
                </a:lnTo>
                <a:lnTo>
                  <a:pt x="507146" y="51815"/>
                </a:lnTo>
                <a:lnTo>
                  <a:pt x="514766" y="53339"/>
                </a:lnTo>
                <a:lnTo>
                  <a:pt x="523910" y="53339"/>
                </a:lnTo>
                <a:lnTo>
                  <a:pt x="533054" y="54863"/>
                </a:lnTo>
                <a:lnTo>
                  <a:pt x="542198" y="56387"/>
                </a:lnTo>
                <a:lnTo>
                  <a:pt x="552866" y="57912"/>
                </a:lnTo>
                <a:lnTo>
                  <a:pt x="562010" y="57912"/>
                </a:lnTo>
                <a:lnTo>
                  <a:pt x="571154" y="59436"/>
                </a:lnTo>
                <a:lnTo>
                  <a:pt x="568223" y="76996"/>
                </a:lnTo>
                <a:lnTo>
                  <a:pt x="565032" y="94874"/>
                </a:lnTo>
                <a:lnTo>
                  <a:pt x="561672" y="113030"/>
                </a:lnTo>
                <a:lnTo>
                  <a:pt x="558233" y="131424"/>
                </a:lnTo>
                <a:lnTo>
                  <a:pt x="554808" y="150018"/>
                </a:lnTo>
                <a:lnTo>
                  <a:pt x="551485" y="168770"/>
                </a:lnTo>
                <a:lnTo>
                  <a:pt x="548357" y="187643"/>
                </a:lnTo>
                <a:lnTo>
                  <a:pt x="545513" y="206597"/>
                </a:lnTo>
                <a:lnTo>
                  <a:pt x="543044" y="225591"/>
                </a:lnTo>
                <a:lnTo>
                  <a:pt x="541041" y="244587"/>
                </a:lnTo>
                <a:lnTo>
                  <a:pt x="539595" y="263546"/>
                </a:lnTo>
                <a:lnTo>
                  <a:pt x="538796" y="282427"/>
                </a:lnTo>
                <a:lnTo>
                  <a:pt x="538734" y="301191"/>
                </a:lnTo>
                <a:lnTo>
                  <a:pt x="539502" y="319799"/>
                </a:lnTo>
                <a:lnTo>
                  <a:pt x="541188" y="338211"/>
                </a:lnTo>
                <a:lnTo>
                  <a:pt x="543885" y="356389"/>
                </a:lnTo>
                <a:lnTo>
                  <a:pt x="547682" y="374291"/>
                </a:lnTo>
                <a:lnTo>
                  <a:pt x="552670" y="391880"/>
                </a:lnTo>
                <a:lnTo>
                  <a:pt x="558940" y="409115"/>
                </a:lnTo>
                <a:lnTo>
                  <a:pt x="566582" y="425957"/>
                </a:lnTo>
                <a:lnTo>
                  <a:pt x="567882" y="421238"/>
                </a:lnTo>
                <a:lnTo>
                  <a:pt x="569843" y="409942"/>
                </a:lnTo>
                <a:lnTo>
                  <a:pt x="570660" y="398089"/>
                </a:lnTo>
                <a:lnTo>
                  <a:pt x="570671" y="385816"/>
                </a:lnTo>
                <a:lnTo>
                  <a:pt x="570213" y="373257"/>
                </a:lnTo>
                <a:lnTo>
                  <a:pt x="569622" y="360547"/>
                </a:lnTo>
                <a:lnTo>
                  <a:pt x="569236" y="347821"/>
                </a:lnTo>
                <a:lnTo>
                  <a:pt x="569392" y="335214"/>
                </a:lnTo>
                <a:lnTo>
                  <a:pt x="570427" y="322860"/>
                </a:lnTo>
                <a:lnTo>
                  <a:pt x="572678" y="310895"/>
                </a:lnTo>
                <a:lnTo>
                  <a:pt x="574202" y="288036"/>
                </a:lnTo>
                <a:lnTo>
                  <a:pt x="577250" y="266700"/>
                </a:lnTo>
                <a:lnTo>
                  <a:pt x="580298" y="247650"/>
                </a:lnTo>
                <a:lnTo>
                  <a:pt x="583346" y="226313"/>
                </a:lnTo>
                <a:lnTo>
                  <a:pt x="584654" y="213815"/>
                </a:lnTo>
                <a:lnTo>
                  <a:pt x="586079" y="201001"/>
                </a:lnTo>
                <a:lnTo>
                  <a:pt x="587539" y="188406"/>
                </a:lnTo>
                <a:lnTo>
                  <a:pt x="589008" y="175973"/>
                </a:lnTo>
                <a:lnTo>
                  <a:pt x="590462" y="163650"/>
                </a:lnTo>
                <a:lnTo>
                  <a:pt x="591876" y="151382"/>
                </a:lnTo>
                <a:lnTo>
                  <a:pt x="593226" y="139114"/>
                </a:lnTo>
                <a:lnTo>
                  <a:pt x="594486" y="126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" name="object 309"/>
          <p:cNvSpPr/>
          <p:nvPr/>
        </p:nvSpPr>
        <p:spPr>
          <a:xfrm>
            <a:off x="3604260" y="5875782"/>
            <a:ext cx="1276350" cy="772667"/>
          </a:xfrm>
          <a:custGeom>
            <a:avLst/>
            <a:gdLst/>
            <a:ahLst/>
            <a:cxnLst/>
            <a:rect l="l" t="t" r="r" b="b"/>
            <a:pathLst>
              <a:path w="1276350" h="772667">
                <a:moveTo>
                  <a:pt x="1089170" y="456437"/>
                </a:moveTo>
                <a:lnTo>
                  <a:pt x="1094542" y="446037"/>
                </a:lnTo>
                <a:lnTo>
                  <a:pt x="1099974" y="434516"/>
                </a:lnTo>
                <a:lnTo>
                  <a:pt x="1104964" y="422750"/>
                </a:lnTo>
                <a:lnTo>
                  <a:pt x="1109472" y="410717"/>
                </a:lnTo>
                <a:lnTo>
                  <a:pt x="1118615" y="422909"/>
                </a:lnTo>
                <a:lnTo>
                  <a:pt x="1126236" y="430529"/>
                </a:lnTo>
                <a:lnTo>
                  <a:pt x="1135379" y="430529"/>
                </a:lnTo>
                <a:lnTo>
                  <a:pt x="1139952" y="429005"/>
                </a:lnTo>
                <a:lnTo>
                  <a:pt x="1147572" y="427481"/>
                </a:lnTo>
                <a:lnTo>
                  <a:pt x="1153667" y="422909"/>
                </a:lnTo>
                <a:lnTo>
                  <a:pt x="1164336" y="419862"/>
                </a:lnTo>
                <a:lnTo>
                  <a:pt x="1170431" y="412241"/>
                </a:lnTo>
                <a:lnTo>
                  <a:pt x="1174283" y="410002"/>
                </a:lnTo>
                <a:lnTo>
                  <a:pt x="1183818" y="403315"/>
                </a:lnTo>
                <a:lnTo>
                  <a:pt x="1193922" y="394769"/>
                </a:lnTo>
                <a:lnTo>
                  <a:pt x="1204008" y="384779"/>
                </a:lnTo>
                <a:lnTo>
                  <a:pt x="1213492" y="373758"/>
                </a:lnTo>
                <a:lnTo>
                  <a:pt x="1221786" y="362122"/>
                </a:lnTo>
                <a:lnTo>
                  <a:pt x="1228306" y="350284"/>
                </a:lnTo>
                <a:lnTo>
                  <a:pt x="1232465" y="338658"/>
                </a:lnTo>
                <a:lnTo>
                  <a:pt x="1233677" y="327659"/>
                </a:lnTo>
                <a:lnTo>
                  <a:pt x="1276350" y="323088"/>
                </a:lnTo>
                <a:lnTo>
                  <a:pt x="1267205" y="252983"/>
                </a:lnTo>
                <a:lnTo>
                  <a:pt x="1265380" y="253421"/>
                </a:lnTo>
                <a:lnTo>
                  <a:pt x="1250807" y="256092"/>
                </a:lnTo>
                <a:lnTo>
                  <a:pt x="1241068" y="256144"/>
                </a:lnTo>
                <a:lnTo>
                  <a:pt x="1235238" y="253856"/>
                </a:lnTo>
                <a:lnTo>
                  <a:pt x="1232394" y="249505"/>
                </a:lnTo>
                <a:lnTo>
                  <a:pt x="1231612" y="243368"/>
                </a:lnTo>
                <a:lnTo>
                  <a:pt x="1231969" y="235721"/>
                </a:lnTo>
                <a:lnTo>
                  <a:pt x="1232540" y="226843"/>
                </a:lnTo>
                <a:lnTo>
                  <a:pt x="1232401" y="217011"/>
                </a:lnTo>
                <a:lnTo>
                  <a:pt x="1230629" y="206501"/>
                </a:lnTo>
                <a:lnTo>
                  <a:pt x="1229199" y="193462"/>
                </a:lnTo>
                <a:lnTo>
                  <a:pt x="1227121" y="180988"/>
                </a:lnTo>
                <a:lnTo>
                  <a:pt x="1224381" y="170094"/>
                </a:lnTo>
                <a:lnTo>
                  <a:pt x="1220765" y="159578"/>
                </a:lnTo>
                <a:lnTo>
                  <a:pt x="1216061" y="148238"/>
                </a:lnTo>
                <a:lnTo>
                  <a:pt x="1210055" y="134873"/>
                </a:lnTo>
                <a:lnTo>
                  <a:pt x="1206449" y="135028"/>
                </a:lnTo>
                <a:lnTo>
                  <a:pt x="1193247" y="136427"/>
                </a:lnTo>
                <a:lnTo>
                  <a:pt x="1180087" y="139176"/>
                </a:lnTo>
                <a:lnTo>
                  <a:pt x="1167266" y="143322"/>
                </a:lnTo>
                <a:lnTo>
                  <a:pt x="1155080" y="148914"/>
                </a:lnTo>
                <a:lnTo>
                  <a:pt x="1143825" y="156000"/>
                </a:lnTo>
                <a:lnTo>
                  <a:pt x="1133799" y="164626"/>
                </a:lnTo>
                <a:lnTo>
                  <a:pt x="1125297" y="174840"/>
                </a:lnTo>
                <a:lnTo>
                  <a:pt x="1118615" y="186689"/>
                </a:lnTo>
                <a:lnTo>
                  <a:pt x="1115567" y="186689"/>
                </a:lnTo>
                <a:lnTo>
                  <a:pt x="1110995" y="185165"/>
                </a:lnTo>
                <a:lnTo>
                  <a:pt x="1098803" y="179069"/>
                </a:lnTo>
                <a:lnTo>
                  <a:pt x="1091945" y="174497"/>
                </a:lnTo>
                <a:lnTo>
                  <a:pt x="1084326" y="168401"/>
                </a:lnTo>
                <a:lnTo>
                  <a:pt x="1075181" y="162305"/>
                </a:lnTo>
                <a:lnTo>
                  <a:pt x="1064514" y="157733"/>
                </a:lnTo>
                <a:lnTo>
                  <a:pt x="1058211" y="153843"/>
                </a:lnTo>
                <a:lnTo>
                  <a:pt x="1047541" y="147371"/>
                </a:lnTo>
                <a:lnTo>
                  <a:pt x="1036520" y="141149"/>
                </a:lnTo>
                <a:lnTo>
                  <a:pt x="1025168" y="135562"/>
                </a:lnTo>
                <a:lnTo>
                  <a:pt x="1013507" y="130994"/>
                </a:lnTo>
                <a:lnTo>
                  <a:pt x="1001558" y="127830"/>
                </a:lnTo>
                <a:lnTo>
                  <a:pt x="989343" y="126455"/>
                </a:lnTo>
                <a:lnTo>
                  <a:pt x="976884" y="127253"/>
                </a:lnTo>
                <a:lnTo>
                  <a:pt x="976913" y="127477"/>
                </a:lnTo>
                <a:lnTo>
                  <a:pt x="977708" y="140080"/>
                </a:lnTo>
                <a:lnTo>
                  <a:pt x="976946" y="152447"/>
                </a:lnTo>
                <a:lnTo>
                  <a:pt x="974878" y="164611"/>
                </a:lnTo>
                <a:lnTo>
                  <a:pt x="971755" y="176606"/>
                </a:lnTo>
                <a:lnTo>
                  <a:pt x="967826" y="188465"/>
                </a:lnTo>
                <a:lnTo>
                  <a:pt x="963343" y="200221"/>
                </a:lnTo>
                <a:lnTo>
                  <a:pt x="958556" y="211908"/>
                </a:lnTo>
                <a:lnTo>
                  <a:pt x="953717" y="223559"/>
                </a:lnTo>
                <a:lnTo>
                  <a:pt x="949074" y="235208"/>
                </a:lnTo>
                <a:lnTo>
                  <a:pt x="944879" y="246887"/>
                </a:lnTo>
                <a:lnTo>
                  <a:pt x="935736" y="246887"/>
                </a:lnTo>
                <a:lnTo>
                  <a:pt x="928115" y="246125"/>
                </a:lnTo>
                <a:lnTo>
                  <a:pt x="920495" y="246125"/>
                </a:lnTo>
                <a:lnTo>
                  <a:pt x="911351" y="244601"/>
                </a:lnTo>
                <a:lnTo>
                  <a:pt x="903731" y="244601"/>
                </a:lnTo>
                <a:lnTo>
                  <a:pt x="899160" y="243077"/>
                </a:lnTo>
                <a:lnTo>
                  <a:pt x="893821" y="228519"/>
                </a:lnTo>
                <a:lnTo>
                  <a:pt x="891421" y="216140"/>
                </a:lnTo>
                <a:lnTo>
                  <a:pt x="889681" y="203703"/>
                </a:lnTo>
                <a:lnTo>
                  <a:pt x="888509" y="191215"/>
                </a:lnTo>
                <a:lnTo>
                  <a:pt x="887813" y="178683"/>
                </a:lnTo>
                <a:lnTo>
                  <a:pt x="887504" y="166115"/>
                </a:lnTo>
                <a:lnTo>
                  <a:pt x="887489" y="153518"/>
                </a:lnTo>
                <a:lnTo>
                  <a:pt x="887679" y="140899"/>
                </a:lnTo>
                <a:lnTo>
                  <a:pt x="887980" y="128265"/>
                </a:lnTo>
                <a:lnTo>
                  <a:pt x="888304" y="115623"/>
                </a:lnTo>
                <a:lnTo>
                  <a:pt x="888557" y="102981"/>
                </a:lnTo>
                <a:lnTo>
                  <a:pt x="888650" y="90345"/>
                </a:lnTo>
                <a:lnTo>
                  <a:pt x="888491" y="77723"/>
                </a:lnTo>
                <a:lnTo>
                  <a:pt x="888491" y="36575"/>
                </a:lnTo>
                <a:lnTo>
                  <a:pt x="890015" y="24383"/>
                </a:lnTo>
                <a:lnTo>
                  <a:pt x="886967" y="21335"/>
                </a:lnTo>
                <a:lnTo>
                  <a:pt x="880872" y="19812"/>
                </a:lnTo>
                <a:lnTo>
                  <a:pt x="873251" y="18287"/>
                </a:lnTo>
                <a:lnTo>
                  <a:pt x="866393" y="18287"/>
                </a:lnTo>
                <a:lnTo>
                  <a:pt x="857249" y="16763"/>
                </a:lnTo>
                <a:lnTo>
                  <a:pt x="849629" y="15239"/>
                </a:lnTo>
                <a:lnTo>
                  <a:pt x="845057" y="13715"/>
                </a:lnTo>
                <a:lnTo>
                  <a:pt x="843533" y="13715"/>
                </a:lnTo>
                <a:lnTo>
                  <a:pt x="843651" y="42282"/>
                </a:lnTo>
                <a:lnTo>
                  <a:pt x="844039" y="70843"/>
                </a:lnTo>
                <a:lnTo>
                  <a:pt x="844670" y="99399"/>
                </a:lnTo>
                <a:lnTo>
                  <a:pt x="845517" y="127952"/>
                </a:lnTo>
                <a:lnTo>
                  <a:pt x="846554" y="156503"/>
                </a:lnTo>
                <a:lnTo>
                  <a:pt x="847752" y="185053"/>
                </a:lnTo>
                <a:lnTo>
                  <a:pt x="849085" y="213602"/>
                </a:lnTo>
                <a:lnTo>
                  <a:pt x="850527" y="242153"/>
                </a:lnTo>
                <a:lnTo>
                  <a:pt x="852049" y="270705"/>
                </a:lnTo>
                <a:lnTo>
                  <a:pt x="853625" y="299261"/>
                </a:lnTo>
                <a:lnTo>
                  <a:pt x="855228" y="327820"/>
                </a:lnTo>
                <a:lnTo>
                  <a:pt x="856831" y="356385"/>
                </a:lnTo>
                <a:lnTo>
                  <a:pt x="858406" y="384956"/>
                </a:lnTo>
                <a:lnTo>
                  <a:pt x="859927" y="413534"/>
                </a:lnTo>
                <a:lnTo>
                  <a:pt x="861366" y="442121"/>
                </a:lnTo>
                <a:lnTo>
                  <a:pt x="862032" y="456437"/>
                </a:lnTo>
                <a:lnTo>
                  <a:pt x="1089170" y="456437"/>
                </a:lnTo>
                <a:close/>
              </a:path>
              <a:path w="1276350" h="772667">
                <a:moveTo>
                  <a:pt x="283509" y="456437"/>
                </a:moveTo>
                <a:lnTo>
                  <a:pt x="272795" y="35051"/>
                </a:lnTo>
                <a:lnTo>
                  <a:pt x="227075" y="30479"/>
                </a:lnTo>
                <a:lnTo>
                  <a:pt x="226945" y="57480"/>
                </a:lnTo>
                <a:lnTo>
                  <a:pt x="227136" y="84490"/>
                </a:lnTo>
                <a:lnTo>
                  <a:pt x="227604" y="111508"/>
                </a:lnTo>
                <a:lnTo>
                  <a:pt x="228307" y="138534"/>
                </a:lnTo>
                <a:lnTo>
                  <a:pt x="229201" y="165567"/>
                </a:lnTo>
                <a:lnTo>
                  <a:pt x="230243" y="192606"/>
                </a:lnTo>
                <a:lnTo>
                  <a:pt x="231390" y="219652"/>
                </a:lnTo>
                <a:lnTo>
                  <a:pt x="232598" y="246703"/>
                </a:lnTo>
                <a:lnTo>
                  <a:pt x="233826" y="273758"/>
                </a:lnTo>
                <a:lnTo>
                  <a:pt x="235029" y="300818"/>
                </a:lnTo>
                <a:lnTo>
                  <a:pt x="236164" y="327881"/>
                </a:lnTo>
                <a:lnTo>
                  <a:pt x="237189" y="354947"/>
                </a:lnTo>
                <a:lnTo>
                  <a:pt x="238059" y="382015"/>
                </a:lnTo>
                <a:lnTo>
                  <a:pt x="238733" y="409085"/>
                </a:lnTo>
                <a:lnTo>
                  <a:pt x="239166" y="436155"/>
                </a:lnTo>
                <a:lnTo>
                  <a:pt x="239279" y="456437"/>
                </a:lnTo>
                <a:lnTo>
                  <a:pt x="283509" y="456437"/>
                </a:lnTo>
                <a:close/>
              </a:path>
              <a:path w="1276350" h="772667">
                <a:moveTo>
                  <a:pt x="161910" y="456437"/>
                </a:moveTo>
                <a:lnTo>
                  <a:pt x="160076" y="437548"/>
                </a:lnTo>
                <a:lnTo>
                  <a:pt x="158772" y="423795"/>
                </a:lnTo>
                <a:lnTo>
                  <a:pt x="157507" y="410040"/>
                </a:lnTo>
                <a:lnTo>
                  <a:pt x="156296" y="396275"/>
                </a:lnTo>
                <a:lnTo>
                  <a:pt x="155152" y="382494"/>
                </a:lnTo>
                <a:lnTo>
                  <a:pt x="154087" y="368689"/>
                </a:lnTo>
                <a:lnTo>
                  <a:pt x="153115" y="354855"/>
                </a:lnTo>
                <a:lnTo>
                  <a:pt x="152250" y="340983"/>
                </a:lnTo>
                <a:lnTo>
                  <a:pt x="151503" y="327067"/>
                </a:lnTo>
                <a:lnTo>
                  <a:pt x="150890" y="313101"/>
                </a:lnTo>
                <a:lnTo>
                  <a:pt x="150422" y="299077"/>
                </a:lnTo>
                <a:lnTo>
                  <a:pt x="150113" y="284988"/>
                </a:lnTo>
                <a:lnTo>
                  <a:pt x="149159" y="271561"/>
                </a:lnTo>
                <a:lnTo>
                  <a:pt x="148238" y="258047"/>
                </a:lnTo>
                <a:lnTo>
                  <a:pt x="147351" y="244453"/>
                </a:lnTo>
                <a:lnTo>
                  <a:pt x="146499" y="230790"/>
                </a:lnTo>
                <a:lnTo>
                  <a:pt x="145681" y="217068"/>
                </a:lnTo>
                <a:lnTo>
                  <a:pt x="144900" y="203296"/>
                </a:lnTo>
                <a:lnTo>
                  <a:pt x="144154" y="189484"/>
                </a:lnTo>
                <a:lnTo>
                  <a:pt x="143444" y="175642"/>
                </a:lnTo>
                <a:lnTo>
                  <a:pt x="142772" y="161778"/>
                </a:lnTo>
                <a:lnTo>
                  <a:pt x="142136" y="147904"/>
                </a:lnTo>
                <a:lnTo>
                  <a:pt x="141538" y="134028"/>
                </a:lnTo>
                <a:lnTo>
                  <a:pt x="140979" y="120160"/>
                </a:lnTo>
                <a:lnTo>
                  <a:pt x="140457" y="106309"/>
                </a:lnTo>
                <a:lnTo>
                  <a:pt x="139975" y="92487"/>
                </a:lnTo>
                <a:lnTo>
                  <a:pt x="139532" y="78701"/>
                </a:lnTo>
                <a:lnTo>
                  <a:pt x="139129" y="64962"/>
                </a:lnTo>
                <a:lnTo>
                  <a:pt x="138765" y="51280"/>
                </a:lnTo>
                <a:lnTo>
                  <a:pt x="138443" y="37663"/>
                </a:lnTo>
                <a:lnTo>
                  <a:pt x="138161" y="24123"/>
                </a:lnTo>
                <a:lnTo>
                  <a:pt x="137921" y="10667"/>
                </a:lnTo>
                <a:lnTo>
                  <a:pt x="127253" y="6095"/>
                </a:lnTo>
                <a:lnTo>
                  <a:pt x="108965" y="0"/>
                </a:lnTo>
                <a:lnTo>
                  <a:pt x="102869" y="0"/>
                </a:lnTo>
                <a:lnTo>
                  <a:pt x="112964" y="456437"/>
                </a:lnTo>
                <a:lnTo>
                  <a:pt x="161910" y="456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" name="object 310"/>
          <p:cNvSpPr/>
          <p:nvPr/>
        </p:nvSpPr>
        <p:spPr>
          <a:xfrm>
            <a:off x="4860798" y="5797296"/>
            <a:ext cx="1321307" cy="883157"/>
          </a:xfrm>
          <a:custGeom>
            <a:avLst/>
            <a:gdLst/>
            <a:ahLst/>
            <a:cxnLst/>
            <a:rect l="l" t="t" r="r" b="b"/>
            <a:pathLst>
              <a:path w="1321307" h="883157">
                <a:moveTo>
                  <a:pt x="403566" y="534923"/>
                </a:moveTo>
                <a:lnTo>
                  <a:pt x="397514" y="526521"/>
                </a:lnTo>
                <a:lnTo>
                  <a:pt x="390265" y="515930"/>
                </a:lnTo>
                <a:lnTo>
                  <a:pt x="383307" y="505162"/>
                </a:lnTo>
                <a:lnTo>
                  <a:pt x="376678" y="494212"/>
                </a:lnTo>
                <a:lnTo>
                  <a:pt x="370414" y="483078"/>
                </a:lnTo>
                <a:lnTo>
                  <a:pt x="364553" y="471755"/>
                </a:lnTo>
                <a:lnTo>
                  <a:pt x="359131" y="460241"/>
                </a:lnTo>
                <a:lnTo>
                  <a:pt x="354187" y="448533"/>
                </a:lnTo>
                <a:lnTo>
                  <a:pt x="349757" y="436625"/>
                </a:lnTo>
                <a:lnTo>
                  <a:pt x="351847" y="436464"/>
                </a:lnTo>
                <a:lnTo>
                  <a:pt x="364322" y="435442"/>
                </a:lnTo>
                <a:lnTo>
                  <a:pt x="376944" y="434348"/>
                </a:lnTo>
                <a:lnTo>
                  <a:pt x="389674" y="433232"/>
                </a:lnTo>
                <a:lnTo>
                  <a:pt x="402473" y="432144"/>
                </a:lnTo>
                <a:lnTo>
                  <a:pt x="415301" y="431134"/>
                </a:lnTo>
                <a:lnTo>
                  <a:pt x="428122" y="430252"/>
                </a:lnTo>
                <a:lnTo>
                  <a:pt x="440894" y="429549"/>
                </a:lnTo>
                <a:lnTo>
                  <a:pt x="453580" y="429073"/>
                </a:lnTo>
                <a:lnTo>
                  <a:pt x="466140" y="428875"/>
                </a:lnTo>
                <a:lnTo>
                  <a:pt x="478536" y="429005"/>
                </a:lnTo>
                <a:lnTo>
                  <a:pt x="477012" y="337565"/>
                </a:lnTo>
                <a:lnTo>
                  <a:pt x="314705" y="343662"/>
                </a:lnTo>
                <a:lnTo>
                  <a:pt x="308610" y="337565"/>
                </a:lnTo>
                <a:lnTo>
                  <a:pt x="304038" y="331469"/>
                </a:lnTo>
                <a:lnTo>
                  <a:pt x="296417" y="323088"/>
                </a:lnTo>
                <a:lnTo>
                  <a:pt x="292607" y="318515"/>
                </a:lnTo>
                <a:lnTo>
                  <a:pt x="316229" y="274319"/>
                </a:lnTo>
                <a:lnTo>
                  <a:pt x="308458" y="270829"/>
                </a:lnTo>
                <a:lnTo>
                  <a:pt x="296752" y="265744"/>
                </a:lnTo>
                <a:lnTo>
                  <a:pt x="285048" y="260866"/>
                </a:lnTo>
                <a:lnTo>
                  <a:pt x="273320" y="256185"/>
                </a:lnTo>
                <a:lnTo>
                  <a:pt x="261546" y="251690"/>
                </a:lnTo>
                <a:lnTo>
                  <a:pt x="249703" y="247371"/>
                </a:lnTo>
                <a:lnTo>
                  <a:pt x="237766" y="243218"/>
                </a:lnTo>
                <a:lnTo>
                  <a:pt x="225714" y="239220"/>
                </a:lnTo>
                <a:lnTo>
                  <a:pt x="213522" y="235366"/>
                </a:lnTo>
                <a:lnTo>
                  <a:pt x="201167" y="231648"/>
                </a:lnTo>
                <a:lnTo>
                  <a:pt x="195616" y="229644"/>
                </a:lnTo>
                <a:lnTo>
                  <a:pt x="185176" y="225961"/>
                </a:lnTo>
                <a:lnTo>
                  <a:pt x="173153" y="221846"/>
                </a:lnTo>
                <a:lnTo>
                  <a:pt x="159969" y="217493"/>
                </a:lnTo>
                <a:lnTo>
                  <a:pt x="146051" y="213094"/>
                </a:lnTo>
                <a:lnTo>
                  <a:pt x="131822" y="208844"/>
                </a:lnTo>
                <a:lnTo>
                  <a:pt x="117706" y="204936"/>
                </a:lnTo>
                <a:lnTo>
                  <a:pt x="104128" y="201564"/>
                </a:lnTo>
                <a:lnTo>
                  <a:pt x="91513" y="198921"/>
                </a:lnTo>
                <a:lnTo>
                  <a:pt x="80284" y="197200"/>
                </a:lnTo>
                <a:lnTo>
                  <a:pt x="70865" y="196595"/>
                </a:lnTo>
                <a:lnTo>
                  <a:pt x="81534" y="236219"/>
                </a:lnTo>
                <a:lnTo>
                  <a:pt x="78486" y="245363"/>
                </a:lnTo>
                <a:lnTo>
                  <a:pt x="73913" y="257555"/>
                </a:lnTo>
                <a:lnTo>
                  <a:pt x="70865" y="268224"/>
                </a:lnTo>
                <a:lnTo>
                  <a:pt x="69341" y="278891"/>
                </a:lnTo>
                <a:lnTo>
                  <a:pt x="65531" y="289559"/>
                </a:lnTo>
                <a:lnTo>
                  <a:pt x="62584" y="300221"/>
                </a:lnTo>
                <a:lnTo>
                  <a:pt x="57065" y="313606"/>
                </a:lnTo>
                <a:lnTo>
                  <a:pt x="51815" y="324612"/>
                </a:lnTo>
                <a:lnTo>
                  <a:pt x="50331" y="324896"/>
                </a:lnTo>
                <a:lnTo>
                  <a:pt x="37390" y="326587"/>
                </a:lnTo>
                <a:lnTo>
                  <a:pt x="23577" y="327776"/>
                </a:lnTo>
                <a:lnTo>
                  <a:pt x="10558" y="329168"/>
                </a:lnTo>
                <a:lnTo>
                  <a:pt x="0" y="331469"/>
                </a:lnTo>
                <a:lnTo>
                  <a:pt x="6096" y="401574"/>
                </a:lnTo>
                <a:lnTo>
                  <a:pt x="9143" y="398525"/>
                </a:lnTo>
                <a:lnTo>
                  <a:pt x="15239" y="397001"/>
                </a:lnTo>
                <a:lnTo>
                  <a:pt x="38100" y="397001"/>
                </a:lnTo>
                <a:lnTo>
                  <a:pt x="42672" y="398525"/>
                </a:lnTo>
                <a:lnTo>
                  <a:pt x="47243" y="401574"/>
                </a:lnTo>
                <a:lnTo>
                  <a:pt x="48767" y="404621"/>
                </a:lnTo>
                <a:lnTo>
                  <a:pt x="51815" y="409193"/>
                </a:lnTo>
                <a:lnTo>
                  <a:pt x="64007" y="421386"/>
                </a:lnTo>
                <a:lnTo>
                  <a:pt x="69341" y="425957"/>
                </a:lnTo>
                <a:lnTo>
                  <a:pt x="76962" y="433577"/>
                </a:lnTo>
                <a:lnTo>
                  <a:pt x="77351" y="433849"/>
                </a:lnTo>
                <a:lnTo>
                  <a:pt x="88508" y="441707"/>
                </a:lnTo>
                <a:lnTo>
                  <a:pt x="98358" y="448492"/>
                </a:lnTo>
                <a:lnTo>
                  <a:pt x="108078" y="454598"/>
                </a:lnTo>
                <a:lnTo>
                  <a:pt x="118842" y="460417"/>
                </a:lnTo>
                <a:lnTo>
                  <a:pt x="131825" y="466343"/>
                </a:lnTo>
                <a:lnTo>
                  <a:pt x="139446" y="470915"/>
                </a:lnTo>
                <a:lnTo>
                  <a:pt x="145541" y="472439"/>
                </a:lnTo>
                <a:lnTo>
                  <a:pt x="157734" y="478536"/>
                </a:lnTo>
                <a:lnTo>
                  <a:pt x="165353" y="477012"/>
                </a:lnTo>
                <a:lnTo>
                  <a:pt x="171450" y="473963"/>
                </a:lnTo>
                <a:lnTo>
                  <a:pt x="179069" y="475488"/>
                </a:lnTo>
                <a:lnTo>
                  <a:pt x="216945" y="534923"/>
                </a:lnTo>
                <a:lnTo>
                  <a:pt x="403566" y="534923"/>
                </a:lnTo>
                <a:close/>
              </a:path>
              <a:path w="1321307" h="883157">
                <a:moveTo>
                  <a:pt x="1221974" y="534923"/>
                </a:moveTo>
                <a:lnTo>
                  <a:pt x="1196339" y="192785"/>
                </a:lnTo>
                <a:lnTo>
                  <a:pt x="1196339" y="163829"/>
                </a:lnTo>
                <a:lnTo>
                  <a:pt x="1153667" y="163829"/>
                </a:lnTo>
                <a:lnTo>
                  <a:pt x="1154574" y="177213"/>
                </a:lnTo>
                <a:lnTo>
                  <a:pt x="1155494" y="190559"/>
                </a:lnTo>
                <a:lnTo>
                  <a:pt x="1156429" y="203872"/>
                </a:lnTo>
                <a:lnTo>
                  <a:pt x="1157379" y="217155"/>
                </a:lnTo>
                <a:lnTo>
                  <a:pt x="1158344" y="230413"/>
                </a:lnTo>
                <a:lnTo>
                  <a:pt x="1159326" y="243650"/>
                </a:lnTo>
                <a:lnTo>
                  <a:pt x="1160324" y="256869"/>
                </a:lnTo>
                <a:lnTo>
                  <a:pt x="1161339" y="270075"/>
                </a:lnTo>
                <a:lnTo>
                  <a:pt x="1162371" y="283273"/>
                </a:lnTo>
                <a:lnTo>
                  <a:pt x="1163421" y="296465"/>
                </a:lnTo>
                <a:lnTo>
                  <a:pt x="1164490" y="309656"/>
                </a:lnTo>
                <a:lnTo>
                  <a:pt x="1165577" y="322851"/>
                </a:lnTo>
                <a:lnTo>
                  <a:pt x="1166683" y="336053"/>
                </a:lnTo>
                <a:lnTo>
                  <a:pt x="1167809" y="349265"/>
                </a:lnTo>
                <a:lnTo>
                  <a:pt x="1168955" y="362494"/>
                </a:lnTo>
                <a:lnTo>
                  <a:pt x="1170122" y="375741"/>
                </a:lnTo>
                <a:lnTo>
                  <a:pt x="1171310" y="389012"/>
                </a:lnTo>
                <a:lnTo>
                  <a:pt x="1172519" y="402310"/>
                </a:lnTo>
                <a:lnTo>
                  <a:pt x="1173750" y="415640"/>
                </a:lnTo>
                <a:lnTo>
                  <a:pt x="1175003" y="429005"/>
                </a:lnTo>
                <a:lnTo>
                  <a:pt x="1175806" y="442281"/>
                </a:lnTo>
                <a:lnTo>
                  <a:pt x="1176598" y="455551"/>
                </a:lnTo>
                <a:lnTo>
                  <a:pt x="1177382" y="468817"/>
                </a:lnTo>
                <a:lnTo>
                  <a:pt x="1178158" y="482080"/>
                </a:lnTo>
                <a:lnTo>
                  <a:pt x="1178926" y="495339"/>
                </a:lnTo>
                <a:lnTo>
                  <a:pt x="1179688" y="508595"/>
                </a:lnTo>
                <a:lnTo>
                  <a:pt x="1180445" y="521849"/>
                </a:lnTo>
                <a:lnTo>
                  <a:pt x="1181188" y="534923"/>
                </a:lnTo>
                <a:lnTo>
                  <a:pt x="1221974" y="534923"/>
                </a:lnTo>
                <a:close/>
              </a:path>
              <a:path w="1321307" h="883157">
                <a:moveTo>
                  <a:pt x="1313872" y="534923"/>
                </a:moveTo>
                <a:lnTo>
                  <a:pt x="1313714" y="531439"/>
                </a:lnTo>
                <a:lnTo>
                  <a:pt x="1313074" y="517458"/>
                </a:lnTo>
                <a:lnTo>
                  <a:pt x="1312428" y="503477"/>
                </a:lnTo>
                <a:lnTo>
                  <a:pt x="1311776" y="489496"/>
                </a:lnTo>
                <a:lnTo>
                  <a:pt x="1311118" y="475516"/>
                </a:lnTo>
                <a:lnTo>
                  <a:pt x="1310455" y="461536"/>
                </a:lnTo>
                <a:lnTo>
                  <a:pt x="1309788" y="447557"/>
                </a:lnTo>
                <a:lnTo>
                  <a:pt x="1309115" y="433577"/>
                </a:lnTo>
                <a:lnTo>
                  <a:pt x="1308564" y="419551"/>
                </a:lnTo>
                <a:lnTo>
                  <a:pt x="1307900" y="405583"/>
                </a:lnTo>
                <a:lnTo>
                  <a:pt x="1307136" y="391666"/>
                </a:lnTo>
                <a:lnTo>
                  <a:pt x="1306282" y="377797"/>
                </a:lnTo>
                <a:lnTo>
                  <a:pt x="1305351" y="363968"/>
                </a:lnTo>
                <a:lnTo>
                  <a:pt x="1304355" y="350175"/>
                </a:lnTo>
                <a:lnTo>
                  <a:pt x="1303305" y="336413"/>
                </a:lnTo>
                <a:lnTo>
                  <a:pt x="1302212" y="322675"/>
                </a:lnTo>
                <a:lnTo>
                  <a:pt x="1301089" y="308956"/>
                </a:lnTo>
                <a:lnTo>
                  <a:pt x="1299948" y="295251"/>
                </a:lnTo>
                <a:lnTo>
                  <a:pt x="1298799" y="281554"/>
                </a:lnTo>
                <a:lnTo>
                  <a:pt x="1297654" y="267859"/>
                </a:lnTo>
                <a:lnTo>
                  <a:pt x="1296526" y="254161"/>
                </a:lnTo>
                <a:lnTo>
                  <a:pt x="1295426" y="240455"/>
                </a:lnTo>
                <a:lnTo>
                  <a:pt x="1294365" y="226736"/>
                </a:lnTo>
                <a:lnTo>
                  <a:pt x="1293356" y="212996"/>
                </a:lnTo>
                <a:lnTo>
                  <a:pt x="1292410" y="199232"/>
                </a:lnTo>
                <a:lnTo>
                  <a:pt x="1291538" y="185437"/>
                </a:lnTo>
                <a:lnTo>
                  <a:pt x="1290753" y="171606"/>
                </a:lnTo>
                <a:lnTo>
                  <a:pt x="1290065" y="157733"/>
                </a:lnTo>
                <a:lnTo>
                  <a:pt x="1250441" y="160781"/>
                </a:lnTo>
                <a:lnTo>
                  <a:pt x="1251916" y="187315"/>
                </a:lnTo>
                <a:lnTo>
                  <a:pt x="1253631" y="213726"/>
                </a:lnTo>
                <a:lnTo>
                  <a:pt x="1255556" y="240029"/>
                </a:lnTo>
                <a:lnTo>
                  <a:pt x="1257660" y="266240"/>
                </a:lnTo>
                <a:lnTo>
                  <a:pt x="1259912" y="292372"/>
                </a:lnTo>
                <a:lnTo>
                  <a:pt x="1262279" y="318442"/>
                </a:lnTo>
                <a:lnTo>
                  <a:pt x="1264731" y="344462"/>
                </a:lnTo>
                <a:lnTo>
                  <a:pt x="1267237" y="370449"/>
                </a:lnTo>
                <a:lnTo>
                  <a:pt x="1269764" y="396417"/>
                </a:lnTo>
                <a:lnTo>
                  <a:pt x="1272282" y="422381"/>
                </a:lnTo>
                <a:lnTo>
                  <a:pt x="1274760" y="448355"/>
                </a:lnTo>
                <a:lnTo>
                  <a:pt x="1277166" y="474355"/>
                </a:lnTo>
                <a:lnTo>
                  <a:pt x="1279468" y="500395"/>
                </a:lnTo>
                <a:lnTo>
                  <a:pt x="1281636" y="526489"/>
                </a:lnTo>
                <a:lnTo>
                  <a:pt x="1282282" y="534923"/>
                </a:lnTo>
                <a:lnTo>
                  <a:pt x="1313872" y="534923"/>
                </a:lnTo>
                <a:close/>
              </a:path>
              <a:path w="1321307" h="883157">
                <a:moveTo>
                  <a:pt x="533597" y="534923"/>
                </a:moveTo>
                <a:lnTo>
                  <a:pt x="531113" y="501395"/>
                </a:lnTo>
                <a:lnTo>
                  <a:pt x="526541" y="458724"/>
                </a:lnTo>
                <a:lnTo>
                  <a:pt x="523493" y="416813"/>
                </a:lnTo>
                <a:lnTo>
                  <a:pt x="519684" y="374141"/>
                </a:lnTo>
                <a:lnTo>
                  <a:pt x="519684" y="331469"/>
                </a:lnTo>
                <a:lnTo>
                  <a:pt x="518711" y="314906"/>
                </a:lnTo>
                <a:lnTo>
                  <a:pt x="517813" y="298340"/>
                </a:lnTo>
                <a:lnTo>
                  <a:pt x="516983" y="281771"/>
                </a:lnTo>
                <a:lnTo>
                  <a:pt x="516215" y="265200"/>
                </a:lnTo>
                <a:lnTo>
                  <a:pt x="515503" y="248627"/>
                </a:lnTo>
                <a:lnTo>
                  <a:pt x="514842" y="232053"/>
                </a:lnTo>
                <a:lnTo>
                  <a:pt x="514224" y="215477"/>
                </a:lnTo>
                <a:lnTo>
                  <a:pt x="513645" y="198900"/>
                </a:lnTo>
                <a:lnTo>
                  <a:pt x="513099" y="182322"/>
                </a:lnTo>
                <a:lnTo>
                  <a:pt x="512578" y="165744"/>
                </a:lnTo>
                <a:lnTo>
                  <a:pt x="512077" y="149166"/>
                </a:lnTo>
                <a:lnTo>
                  <a:pt x="511591" y="132587"/>
                </a:lnTo>
                <a:lnTo>
                  <a:pt x="511113" y="116010"/>
                </a:lnTo>
                <a:lnTo>
                  <a:pt x="510637" y="99432"/>
                </a:lnTo>
                <a:lnTo>
                  <a:pt x="510157" y="82856"/>
                </a:lnTo>
                <a:lnTo>
                  <a:pt x="509668" y="66281"/>
                </a:lnTo>
                <a:lnTo>
                  <a:pt x="509162" y="49708"/>
                </a:lnTo>
                <a:lnTo>
                  <a:pt x="508635" y="33136"/>
                </a:lnTo>
                <a:lnTo>
                  <a:pt x="508080" y="16567"/>
                </a:lnTo>
                <a:lnTo>
                  <a:pt x="507491" y="0"/>
                </a:lnTo>
                <a:lnTo>
                  <a:pt x="504443" y="0"/>
                </a:lnTo>
                <a:lnTo>
                  <a:pt x="499871" y="1524"/>
                </a:lnTo>
                <a:lnTo>
                  <a:pt x="492251" y="3048"/>
                </a:lnTo>
                <a:lnTo>
                  <a:pt x="467867" y="3048"/>
                </a:lnTo>
                <a:lnTo>
                  <a:pt x="463295" y="4571"/>
                </a:lnTo>
                <a:lnTo>
                  <a:pt x="461771" y="6095"/>
                </a:lnTo>
                <a:lnTo>
                  <a:pt x="461771" y="78486"/>
                </a:lnTo>
                <a:lnTo>
                  <a:pt x="463296" y="115062"/>
                </a:lnTo>
                <a:lnTo>
                  <a:pt x="466343" y="153162"/>
                </a:lnTo>
                <a:lnTo>
                  <a:pt x="467987" y="175537"/>
                </a:lnTo>
                <a:lnTo>
                  <a:pt x="469685" y="197966"/>
                </a:lnTo>
                <a:lnTo>
                  <a:pt x="471440" y="220439"/>
                </a:lnTo>
                <a:lnTo>
                  <a:pt x="473258" y="242951"/>
                </a:lnTo>
                <a:lnTo>
                  <a:pt x="475140" y="265494"/>
                </a:lnTo>
                <a:lnTo>
                  <a:pt x="477091" y="288062"/>
                </a:lnTo>
                <a:lnTo>
                  <a:pt x="479114" y="310648"/>
                </a:lnTo>
                <a:lnTo>
                  <a:pt x="481212" y="333244"/>
                </a:lnTo>
                <a:lnTo>
                  <a:pt x="483390" y="355845"/>
                </a:lnTo>
                <a:lnTo>
                  <a:pt x="485651" y="378442"/>
                </a:lnTo>
                <a:lnTo>
                  <a:pt x="487998" y="401030"/>
                </a:lnTo>
                <a:lnTo>
                  <a:pt x="490434" y="423601"/>
                </a:lnTo>
                <a:lnTo>
                  <a:pt x="492964" y="446148"/>
                </a:lnTo>
                <a:lnTo>
                  <a:pt x="495591" y="468665"/>
                </a:lnTo>
                <a:lnTo>
                  <a:pt x="498319" y="491145"/>
                </a:lnTo>
                <a:lnTo>
                  <a:pt x="501150" y="513580"/>
                </a:lnTo>
                <a:lnTo>
                  <a:pt x="503953" y="534923"/>
                </a:lnTo>
                <a:lnTo>
                  <a:pt x="533597" y="534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" name="object 311"/>
          <p:cNvSpPr/>
          <p:nvPr/>
        </p:nvSpPr>
        <p:spPr>
          <a:xfrm>
            <a:off x="6201918" y="6172961"/>
            <a:ext cx="52508" cy="295655"/>
          </a:xfrm>
          <a:custGeom>
            <a:avLst/>
            <a:gdLst/>
            <a:ahLst/>
            <a:cxnLst/>
            <a:rect l="l" t="t" r="r" b="b"/>
            <a:pathLst>
              <a:path w="52508" h="295655">
                <a:moveTo>
                  <a:pt x="52003" y="159258"/>
                </a:moveTo>
                <a:lnTo>
                  <a:pt x="51816" y="147065"/>
                </a:lnTo>
                <a:lnTo>
                  <a:pt x="50695" y="135041"/>
                </a:lnTo>
                <a:lnTo>
                  <a:pt x="49323" y="122962"/>
                </a:lnTo>
                <a:lnTo>
                  <a:pt x="47551" y="109889"/>
                </a:lnTo>
                <a:lnTo>
                  <a:pt x="45333" y="96142"/>
                </a:lnTo>
                <a:lnTo>
                  <a:pt x="42624" y="82037"/>
                </a:lnTo>
                <a:lnTo>
                  <a:pt x="39377" y="67893"/>
                </a:lnTo>
                <a:lnTo>
                  <a:pt x="35549" y="54028"/>
                </a:lnTo>
                <a:lnTo>
                  <a:pt x="31094" y="40759"/>
                </a:lnTo>
                <a:lnTo>
                  <a:pt x="25966" y="28403"/>
                </a:lnTo>
                <a:lnTo>
                  <a:pt x="20120" y="17280"/>
                </a:lnTo>
                <a:lnTo>
                  <a:pt x="13512" y="7706"/>
                </a:lnTo>
                <a:lnTo>
                  <a:pt x="6096" y="0"/>
                </a:lnTo>
                <a:lnTo>
                  <a:pt x="0" y="6096"/>
                </a:lnTo>
                <a:lnTo>
                  <a:pt x="6096" y="79248"/>
                </a:lnTo>
                <a:lnTo>
                  <a:pt x="7620" y="96774"/>
                </a:lnTo>
                <a:lnTo>
                  <a:pt x="10668" y="133350"/>
                </a:lnTo>
                <a:lnTo>
                  <a:pt x="13716" y="153162"/>
                </a:lnTo>
                <a:lnTo>
                  <a:pt x="13769" y="156247"/>
                </a:lnTo>
                <a:lnTo>
                  <a:pt x="13864" y="159258"/>
                </a:lnTo>
                <a:lnTo>
                  <a:pt x="52003" y="159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" name="object 312"/>
          <p:cNvSpPr/>
          <p:nvPr/>
        </p:nvSpPr>
        <p:spPr>
          <a:xfrm>
            <a:off x="5437987" y="6277356"/>
            <a:ext cx="326542" cy="176022"/>
          </a:xfrm>
          <a:custGeom>
            <a:avLst/>
            <a:gdLst/>
            <a:ahLst/>
            <a:cxnLst/>
            <a:rect l="l" t="t" r="r" b="b"/>
            <a:pathLst>
              <a:path w="326542" h="176022">
                <a:moveTo>
                  <a:pt x="34773" y="54864"/>
                </a:moveTo>
                <a:lnTo>
                  <a:pt x="25552" y="18288"/>
                </a:lnTo>
                <a:lnTo>
                  <a:pt x="14884" y="7620"/>
                </a:lnTo>
                <a:lnTo>
                  <a:pt x="10312" y="1524"/>
                </a:lnTo>
                <a:lnTo>
                  <a:pt x="1168" y="0"/>
                </a:lnTo>
                <a:lnTo>
                  <a:pt x="424" y="13522"/>
                </a:lnTo>
                <a:lnTo>
                  <a:pt x="77" y="25902"/>
                </a:lnTo>
                <a:lnTo>
                  <a:pt x="0" y="38661"/>
                </a:lnTo>
                <a:lnTo>
                  <a:pt x="176" y="51688"/>
                </a:lnTo>
                <a:lnTo>
                  <a:pt x="276" y="54864"/>
                </a:lnTo>
                <a:lnTo>
                  <a:pt x="34773" y="54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" name="object 313"/>
          <p:cNvSpPr/>
          <p:nvPr/>
        </p:nvSpPr>
        <p:spPr>
          <a:xfrm>
            <a:off x="4093062" y="5237988"/>
            <a:ext cx="277007" cy="1132332"/>
          </a:xfrm>
          <a:custGeom>
            <a:avLst/>
            <a:gdLst/>
            <a:ahLst/>
            <a:cxnLst/>
            <a:rect l="l" t="t" r="r" b="b"/>
            <a:pathLst>
              <a:path w="277007" h="1132332">
                <a:moveTo>
                  <a:pt x="164052" y="1094232"/>
                </a:moveTo>
                <a:lnTo>
                  <a:pt x="165090" y="1085296"/>
                </a:lnTo>
                <a:lnTo>
                  <a:pt x="167865" y="1072733"/>
                </a:lnTo>
                <a:lnTo>
                  <a:pt x="171863" y="1060480"/>
                </a:lnTo>
                <a:lnTo>
                  <a:pt x="177016" y="1048647"/>
                </a:lnTo>
                <a:lnTo>
                  <a:pt x="183257" y="1037345"/>
                </a:lnTo>
                <a:lnTo>
                  <a:pt x="190515" y="1026682"/>
                </a:lnTo>
                <a:lnTo>
                  <a:pt x="198723" y="1016770"/>
                </a:lnTo>
                <a:lnTo>
                  <a:pt x="207811" y="1007719"/>
                </a:lnTo>
                <a:lnTo>
                  <a:pt x="217713" y="999638"/>
                </a:lnTo>
                <a:lnTo>
                  <a:pt x="228358" y="992637"/>
                </a:lnTo>
                <a:lnTo>
                  <a:pt x="239678" y="986828"/>
                </a:lnTo>
                <a:lnTo>
                  <a:pt x="251606" y="982319"/>
                </a:lnTo>
                <a:lnTo>
                  <a:pt x="264071" y="979222"/>
                </a:lnTo>
                <a:lnTo>
                  <a:pt x="277007" y="977646"/>
                </a:lnTo>
                <a:lnTo>
                  <a:pt x="276232" y="957193"/>
                </a:lnTo>
                <a:lnTo>
                  <a:pt x="275565" y="936655"/>
                </a:lnTo>
                <a:lnTo>
                  <a:pt x="274999" y="916039"/>
                </a:lnTo>
                <a:lnTo>
                  <a:pt x="274522" y="895356"/>
                </a:lnTo>
                <a:lnTo>
                  <a:pt x="274127" y="874612"/>
                </a:lnTo>
                <a:lnTo>
                  <a:pt x="273803" y="853819"/>
                </a:lnTo>
                <a:lnTo>
                  <a:pt x="273542" y="832983"/>
                </a:lnTo>
                <a:lnTo>
                  <a:pt x="273335" y="812115"/>
                </a:lnTo>
                <a:lnTo>
                  <a:pt x="273172" y="791222"/>
                </a:lnTo>
                <a:lnTo>
                  <a:pt x="273044" y="770315"/>
                </a:lnTo>
                <a:lnTo>
                  <a:pt x="272857" y="728490"/>
                </a:lnTo>
                <a:lnTo>
                  <a:pt x="272700" y="686710"/>
                </a:lnTo>
                <a:lnTo>
                  <a:pt x="272499" y="645048"/>
                </a:lnTo>
                <a:lnTo>
                  <a:pt x="272360" y="624282"/>
                </a:lnTo>
                <a:lnTo>
                  <a:pt x="272181" y="603572"/>
                </a:lnTo>
                <a:lnTo>
                  <a:pt x="271956" y="582927"/>
                </a:lnTo>
                <a:lnTo>
                  <a:pt x="271673" y="562356"/>
                </a:lnTo>
                <a:lnTo>
                  <a:pt x="271596" y="520925"/>
                </a:lnTo>
                <a:lnTo>
                  <a:pt x="271374" y="500207"/>
                </a:lnTo>
                <a:lnTo>
                  <a:pt x="271046" y="479489"/>
                </a:lnTo>
                <a:lnTo>
                  <a:pt x="270624" y="458771"/>
                </a:lnTo>
                <a:lnTo>
                  <a:pt x="270119" y="438054"/>
                </a:lnTo>
                <a:lnTo>
                  <a:pt x="269543" y="417340"/>
                </a:lnTo>
                <a:lnTo>
                  <a:pt x="268909" y="396628"/>
                </a:lnTo>
                <a:lnTo>
                  <a:pt x="268227" y="375919"/>
                </a:lnTo>
                <a:lnTo>
                  <a:pt x="267510" y="355215"/>
                </a:lnTo>
                <a:lnTo>
                  <a:pt x="266770" y="334516"/>
                </a:lnTo>
                <a:lnTo>
                  <a:pt x="266018" y="313823"/>
                </a:lnTo>
                <a:lnTo>
                  <a:pt x="265266" y="293137"/>
                </a:lnTo>
                <a:lnTo>
                  <a:pt x="264527" y="272458"/>
                </a:lnTo>
                <a:lnTo>
                  <a:pt x="263811" y="251788"/>
                </a:lnTo>
                <a:lnTo>
                  <a:pt x="263131" y="231127"/>
                </a:lnTo>
                <a:lnTo>
                  <a:pt x="262499" y="210476"/>
                </a:lnTo>
                <a:lnTo>
                  <a:pt x="261925" y="189835"/>
                </a:lnTo>
                <a:lnTo>
                  <a:pt x="261424" y="169206"/>
                </a:lnTo>
                <a:lnTo>
                  <a:pt x="261005" y="148589"/>
                </a:lnTo>
                <a:lnTo>
                  <a:pt x="252586" y="148392"/>
                </a:lnTo>
                <a:lnTo>
                  <a:pt x="237434" y="146684"/>
                </a:lnTo>
                <a:lnTo>
                  <a:pt x="223503" y="143321"/>
                </a:lnTo>
                <a:lnTo>
                  <a:pt x="210782" y="138416"/>
                </a:lnTo>
                <a:lnTo>
                  <a:pt x="199262" y="132080"/>
                </a:lnTo>
                <a:lnTo>
                  <a:pt x="188933" y="124426"/>
                </a:lnTo>
                <a:lnTo>
                  <a:pt x="179785" y="115566"/>
                </a:lnTo>
                <a:lnTo>
                  <a:pt x="179381" y="115061"/>
                </a:lnTo>
                <a:lnTo>
                  <a:pt x="134568" y="115061"/>
                </a:lnTo>
                <a:lnTo>
                  <a:pt x="138885" y="124239"/>
                </a:lnTo>
                <a:lnTo>
                  <a:pt x="145007" y="136830"/>
                </a:lnTo>
                <a:lnTo>
                  <a:pt x="151297" y="149405"/>
                </a:lnTo>
                <a:lnTo>
                  <a:pt x="157725" y="161953"/>
                </a:lnTo>
                <a:lnTo>
                  <a:pt x="164260" y="174462"/>
                </a:lnTo>
                <a:lnTo>
                  <a:pt x="170872" y="186921"/>
                </a:lnTo>
                <a:lnTo>
                  <a:pt x="177531" y="199319"/>
                </a:lnTo>
                <a:lnTo>
                  <a:pt x="184206" y="211645"/>
                </a:lnTo>
                <a:lnTo>
                  <a:pt x="190867" y="223888"/>
                </a:lnTo>
                <a:lnTo>
                  <a:pt x="197484" y="236037"/>
                </a:lnTo>
                <a:lnTo>
                  <a:pt x="204027" y="248080"/>
                </a:lnTo>
                <a:lnTo>
                  <a:pt x="210465" y="260006"/>
                </a:lnTo>
                <a:lnTo>
                  <a:pt x="216767" y="271804"/>
                </a:lnTo>
                <a:lnTo>
                  <a:pt x="222905" y="283463"/>
                </a:lnTo>
                <a:lnTo>
                  <a:pt x="183281" y="248412"/>
                </a:lnTo>
                <a:lnTo>
                  <a:pt x="148991" y="252984"/>
                </a:lnTo>
                <a:lnTo>
                  <a:pt x="150098" y="255085"/>
                </a:lnTo>
                <a:lnTo>
                  <a:pt x="156324" y="266019"/>
                </a:lnTo>
                <a:lnTo>
                  <a:pt x="163114" y="276797"/>
                </a:lnTo>
                <a:lnTo>
                  <a:pt x="170294" y="287427"/>
                </a:lnTo>
                <a:lnTo>
                  <a:pt x="177688" y="297918"/>
                </a:lnTo>
                <a:lnTo>
                  <a:pt x="185123" y="308278"/>
                </a:lnTo>
                <a:lnTo>
                  <a:pt x="192425" y="318515"/>
                </a:lnTo>
                <a:lnTo>
                  <a:pt x="197661" y="326614"/>
                </a:lnTo>
                <a:lnTo>
                  <a:pt x="205530" y="337881"/>
                </a:lnTo>
                <a:lnTo>
                  <a:pt x="214406" y="350775"/>
                </a:lnTo>
                <a:lnTo>
                  <a:pt x="222634" y="363703"/>
                </a:lnTo>
                <a:lnTo>
                  <a:pt x="228558" y="375071"/>
                </a:lnTo>
                <a:lnTo>
                  <a:pt x="230525" y="383286"/>
                </a:lnTo>
                <a:lnTo>
                  <a:pt x="227477" y="381762"/>
                </a:lnTo>
                <a:lnTo>
                  <a:pt x="219857" y="380238"/>
                </a:lnTo>
                <a:lnTo>
                  <a:pt x="213761" y="377189"/>
                </a:lnTo>
                <a:lnTo>
                  <a:pt x="209189" y="375665"/>
                </a:lnTo>
                <a:lnTo>
                  <a:pt x="203093" y="372617"/>
                </a:lnTo>
                <a:lnTo>
                  <a:pt x="198521" y="371094"/>
                </a:lnTo>
                <a:lnTo>
                  <a:pt x="190901" y="368046"/>
                </a:lnTo>
                <a:lnTo>
                  <a:pt x="184805" y="367284"/>
                </a:lnTo>
                <a:lnTo>
                  <a:pt x="177185" y="364236"/>
                </a:lnTo>
                <a:lnTo>
                  <a:pt x="171089" y="362712"/>
                </a:lnTo>
                <a:lnTo>
                  <a:pt x="158897" y="359663"/>
                </a:lnTo>
                <a:lnTo>
                  <a:pt x="152039" y="359663"/>
                </a:lnTo>
                <a:lnTo>
                  <a:pt x="148991" y="361188"/>
                </a:lnTo>
                <a:lnTo>
                  <a:pt x="149545" y="362095"/>
                </a:lnTo>
                <a:lnTo>
                  <a:pt x="156729" y="372477"/>
                </a:lnTo>
                <a:lnTo>
                  <a:pt x="164602" y="382422"/>
                </a:lnTo>
                <a:lnTo>
                  <a:pt x="172613" y="392429"/>
                </a:lnTo>
                <a:lnTo>
                  <a:pt x="181757" y="407670"/>
                </a:lnTo>
                <a:lnTo>
                  <a:pt x="187853" y="415289"/>
                </a:lnTo>
                <a:lnTo>
                  <a:pt x="192425" y="421386"/>
                </a:lnTo>
                <a:lnTo>
                  <a:pt x="192590" y="421690"/>
                </a:lnTo>
                <a:lnTo>
                  <a:pt x="199241" y="432343"/>
                </a:lnTo>
                <a:lnTo>
                  <a:pt x="207342" y="443625"/>
                </a:lnTo>
                <a:lnTo>
                  <a:pt x="215784" y="455128"/>
                </a:lnTo>
                <a:lnTo>
                  <a:pt x="223456" y="466449"/>
                </a:lnTo>
                <a:lnTo>
                  <a:pt x="229248" y="477180"/>
                </a:lnTo>
                <a:lnTo>
                  <a:pt x="232049" y="486917"/>
                </a:lnTo>
                <a:lnTo>
                  <a:pt x="230525" y="488441"/>
                </a:lnTo>
                <a:lnTo>
                  <a:pt x="227477" y="488441"/>
                </a:lnTo>
                <a:lnTo>
                  <a:pt x="222905" y="485394"/>
                </a:lnTo>
                <a:lnTo>
                  <a:pt x="216809" y="480822"/>
                </a:lnTo>
                <a:lnTo>
                  <a:pt x="209189" y="473201"/>
                </a:lnTo>
                <a:lnTo>
                  <a:pt x="201569" y="467106"/>
                </a:lnTo>
                <a:lnTo>
                  <a:pt x="190901" y="459486"/>
                </a:lnTo>
                <a:lnTo>
                  <a:pt x="190298" y="458975"/>
                </a:lnTo>
                <a:lnTo>
                  <a:pt x="182721" y="452743"/>
                </a:lnTo>
                <a:lnTo>
                  <a:pt x="173802" y="446149"/>
                </a:lnTo>
                <a:lnTo>
                  <a:pt x="164030" y="440236"/>
                </a:lnTo>
                <a:lnTo>
                  <a:pt x="153890" y="436046"/>
                </a:lnTo>
                <a:lnTo>
                  <a:pt x="143869" y="434623"/>
                </a:lnTo>
                <a:lnTo>
                  <a:pt x="134453" y="437008"/>
                </a:lnTo>
                <a:lnTo>
                  <a:pt x="126131" y="444246"/>
                </a:lnTo>
                <a:lnTo>
                  <a:pt x="127655" y="448817"/>
                </a:lnTo>
                <a:lnTo>
                  <a:pt x="139847" y="464058"/>
                </a:lnTo>
                <a:lnTo>
                  <a:pt x="148991" y="474725"/>
                </a:lnTo>
                <a:lnTo>
                  <a:pt x="156611" y="485394"/>
                </a:lnTo>
                <a:lnTo>
                  <a:pt x="164993" y="496824"/>
                </a:lnTo>
                <a:lnTo>
                  <a:pt x="175661" y="510539"/>
                </a:lnTo>
                <a:lnTo>
                  <a:pt x="184805" y="524256"/>
                </a:lnTo>
                <a:lnTo>
                  <a:pt x="192425" y="534924"/>
                </a:lnTo>
                <a:lnTo>
                  <a:pt x="201569" y="548639"/>
                </a:lnTo>
                <a:lnTo>
                  <a:pt x="209189" y="559308"/>
                </a:lnTo>
                <a:lnTo>
                  <a:pt x="216809" y="571500"/>
                </a:lnTo>
                <a:lnTo>
                  <a:pt x="219857" y="580644"/>
                </a:lnTo>
                <a:lnTo>
                  <a:pt x="224429" y="589788"/>
                </a:lnTo>
                <a:lnTo>
                  <a:pt x="224429" y="603503"/>
                </a:lnTo>
                <a:lnTo>
                  <a:pt x="219857" y="600456"/>
                </a:lnTo>
                <a:lnTo>
                  <a:pt x="213761" y="597408"/>
                </a:lnTo>
                <a:lnTo>
                  <a:pt x="206141" y="591312"/>
                </a:lnTo>
                <a:lnTo>
                  <a:pt x="200045" y="586739"/>
                </a:lnTo>
                <a:lnTo>
                  <a:pt x="192425" y="579120"/>
                </a:lnTo>
                <a:lnTo>
                  <a:pt x="186329" y="574548"/>
                </a:lnTo>
                <a:lnTo>
                  <a:pt x="181757" y="569976"/>
                </a:lnTo>
                <a:lnTo>
                  <a:pt x="180233" y="565403"/>
                </a:lnTo>
                <a:lnTo>
                  <a:pt x="126131" y="576072"/>
                </a:lnTo>
                <a:lnTo>
                  <a:pt x="222905" y="717041"/>
                </a:lnTo>
                <a:lnTo>
                  <a:pt x="221461" y="716302"/>
                </a:lnTo>
                <a:lnTo>
                  <a:pt x="210668" y="709463"/>
                </a:lnTo>
                <a:lnTo>
                  <a:pt x="200155" y="701976"/>
                </a:lnTo>
                <a:lnTo>
                  <a:pt x="189377" y="695706"/>
                </a:lnTo>
                <a:lnTo>
                  <a:pt x="183281" y="689610"/>
                </a:lnTo>
                <a:lnTo>
                  <a:pt x="177185" y="686562"/>
                </a:lnTo>
                <a:lnTo>
                  <a:pt x="175661" y="685038"/>
                </a:lnTo>
                <a:lnTo>
                  <a:pt x="121559" y="689610"/>
                </a:lnTo>
                <a:lnTo>
                  <a:pt x="123083" y="692658"/>
                </a:lnTo>
                <a:lnTo>
                  <a:pt x="127655" y="697229"/>
                </a:lnTo>
                <a:lnTo>
                  <a:pt x="135275" y="703326"/>
                </a:lnTo>
                <a:lnTo>
                  <a:pt x="141371" y="713994"/>
                </a:lnTo>
                <a:lnTo>
                  <a:pt x="148991" y="721613"/>
                </a:lnTo>
                <a:lnTo>
                  <a:pt x="156611" y="732282"/>
                </a:lnTo>
                <a:lnTo>
                  <a:pt x="164993" y="742950"/>
                </a:lnTo>
                <a:lnTo>
                  <a:pt x="174137" y="755141"/>
                </a:lnTo>
                <a:lnTo>
                  <a:pt x="177120" y="759407"/>
                </a:lnTo>
                <a:lnTo>
                  <a:pt x="184371" y="769874"/>
                </a:lnTo>
                <a:lnTo>
                  <a:pt x="191519" y="780478"/>
                </a:lnTo>
                <a:lnTo>
                  <a:pt x="198450" y="791230"/>
                </a:lnTo>
                <a:lnTo>
                  <a:pt x="205052" y="802140"/>
                </a:lnTo>
                <a:lnTo>
                  <a:pt x="211209" y="813221"/>
                </a:lnTo>
                <a:lnTo>
                  <a:pt x="216809" y="824484"/>
                </a:lnTo>
                <a:lnTo>
                  <a:pt x="215124" y="824416"/>
                </a:lnTo>
                <a:lnTo>
                  <a:pt x="205773" y="822490"/>
                </a:lnTo>
                <a:lnTo>
                  <a:pt x="198409" y="818458"/>
                </a:lnTo>
                <a:lnTo>
                  <a:pt x="192336" y="812980"/>
                </a:lnTo>
                <a:lnTo>
                  <a:pt x="186861" y="806712"/>
                </a:lnTo>
                <a:lnTo>
                  <a:pt x="181288" y="800315"/>
                </a:lnTo>
                <a:lnTo>
                  <a:pt x="174923" y="794447"/>
                </a:lnTo>
                <a:lnTo>
                  <a:pt x="167072" y="789766"/>
                </a:lnTo>
                <a:lnTo>
                  <a:pt x="157040" y="786930"/>
                </a:lnTo>
                <a:lnTo>
                  <a:pt x="144133" y="786600"/>
                </a:lnTo>
                <a:lnTo>
                  <a:pt x="127655" y="789432"/>
                </a:lnTo>
                <a:lnTo>
                  <a:pt x="128316" y="790435"/>
                </a:lnTo>
                <a:lnTo>
                  <a:pt x="135273" y="801009"/>
                </a:lnTo>
                <a:lnTo>
                  <a:pt x="142237" y="811602"/>
                </a:lnTo>
                <a:lnTo>
                  <a:pt x="149211" y="822207"/>
                </a:lnTo>
                <a:lnTo>
                  <a:pt x="156198" y="832818"/>
                </a:lnTo>
                <a:lnTo>
                  <a:pt x="163201" y="843431"/>
                </a:lnTo>
                <a:lnTo>
                  <a:pt x="170223" y="854038"/>
                </a:lnTo>
                <a:lnTo>
                  <a:pt x="177268" y="864634"/>
                </a:lnTo>
                <a:lnTo>
                  <a:pt x="184338" y="875214"/>
                </a:lnTo>
                <a:lnTo>
                  <a:pt x="191437" y="885772"/>
                </a:lnTo>
                <a:lnTo>
                  <a:pt x="198568" y="896301"/>
                </a:lnTo>
                <a:lnTo>
                  <a:pt x="205735" y="906797"/>
                </a:lnTo>
                <a:lnTo>
                  <a:pt x="212939" y="917253"/>
                </a:lnTo>
                <a:lnTo>
                  <a:pt x="220186" y="927663"/>
                </a:lnTo>
                <a:lnTo>
                  <a:pt x="227477" y="938022"/>
                </a:lnTo>
                <a:lnTo>
                  <a:pt x="220138" y="935276"/>
                </a:lnTo>
                <a:lnTo>
                  <a:pt x="210065" y="929643"/>
                </a:lnTo>
                <a:lnTo>
                  <a:pt x="200794" y="922791"/>
                </a:lnTo>
                <a:lnTo>
                  <a:pt x="192014" y="915406"/>
                </a:lnTo>
                <a:lnTo>
                  <a:pt x="183414" y="908176"/>
                </a:lnTo>
                <a:lnTo>
                  <a:pt x="174683" y="901788"/>
                </a:lnTo>
                <a:lnTo>
                  <a:pt x="165510" y="896929"/>
                </a:lnTo>
                <a:lnTo>
                  <a:pt x="155584" y="894286"/>
                </a:lnTo>
                <a:lnTo>
                  <a:pt x="144593" y="894546"/>
                </a:lnTo>
                <a:lnTo>
                  <a:pt x="132227" y="898398"/>
                </a:lnTo>
                <a:lnTo>
                  <a:pt x="134549" y="905679"/>
                </a:lnTo>
                <a:lnTo>
                  <a:pt x="141820" y="916560"/>
                </a:lnTo>
                <a:lnTo>
                  <a:pt x="150941" y="926960"/>
                </a:lnTo>
                <a:lnTo>
                  <a:pt x="158897" y="936498"/>
                </a:lnTo>
                <a:lnTo>
                  <a:pt x="161945" y="942594"/>
                </a:lnTo>
                <a:lnTo>
                  <a:pt x="168041" y="947165"/>
                </a:lnTo>
                <a:lnTo>
                  <a:pt x="177185" y="959358"/>
                </a:lnTo>
                <a:lnTo>
                  <a:pt x="183281" y="966977"/>
                </a:lnTo>
                <a:lnTo>
                  <a:pt x="189377" y="971550"/>
                </a:lnTo>
                <a:lnTo>
                  <a:pt x="184805" y="976122"/>
                </a:lnTo>
                <a:lnTo>
                  <a:pt x="183281" y="979170"/>
                </a:lnTo>
                <a:lnTo>
                  <a:pt x="135275" y="951738"/>
                </a:lnTo>
                <a:lnTo>
                  <a:pt x="123083" y="956310"/>
                </a:lnTo>
                <a:lnTo>
                  <a:pt x="113939" y="959358"/>
                </a:lnTo>
                <a:lnTo>
                  <a:pt x="103271" y="960882"/>
                </a:lnTo>
                <a:lnTo>
                  <a:pt x="98699" y="965453"/>
                </a:lnTo>
                <a:lnTo>
                  <a:pt x="105027" y="973578"/>
                </a:lnTo>
                <a:lnTo>
                  <a:pt x="112771" y="983876"/>
                </a:lnTo>
                <a:lnTo>
                  <a:pt x="120730" y="994394"/>
                </a:lnTo>
                <a:lnTo>
                  <a:pt x="128910" y="1004665"/>
                </a:lnTo>
                <a:lnTo>
                  <a:pt x="137313" y="1014224"/>
                </a:lnTo>
                <a:lnTo>
                  <a:pt x="145943" y="1022603"/>
                </a:lnTo>
                <a:lnTo>
                  <a:pt x="18689" y="954786"/>
                </a:lnTo>
                <a:lnTo>
                  <a:pt x="106319" y="1060703"/>
                </a:lnTo>
                <a:lnTo>
                  <a:pt x="96836" y="1059854"/>
                </a:lnTo>
                <a:lnTo>
                  <a:pt x="84500" y="1056384"/>
                </a:lnTo>
                <a:lnTo>
                  <a:pt x="71069" y="1051343"/>
                </a:lnTo>
                <a:lnTo>
                  <a:pt x="57667" y="1045836"/>
                </a:lnTo>
                <a:lnTo>
                  <a:pt x="45420" y="1040967"/>
                </a:lnTo>
                <a:lnTo>
                  <a:pt x="35453" y="1037844"/>
                </a:lnTo>
                <a:lnTo>
                  <a:pt x="35576" y="1038195"/>
                </a:lnTo>
                <a:lnTo>
                  <a:pt x="41085" y="1046341"/>
                </a:lnTo>
                <a:lnTo>
                  <a:pt x="50824" y="1055935"/>
                </a:lnTo>
                <a:lnTo>
                  <a:pt x="62444" y="1065842"/>
                </a:lnTo>
                <a:lnTo>
                  <a:pt x="73596" y="1074922"/>
                </a:lnTo>
                <a:lnTo>
                  <a:pt x="81935" y="1082039"/>
                </a:lnTo>
                <a:lnTo>
                  <a:pt x="1925" y="1088136"/>
                </a:lnTo>
                <a:lnTo>
                  <a:pt x="1929" y="1089193"/>
                </a:lnTo>
                <a:lnTo>
                  <a:pt x="1526" y="1094232"/>
                </a:lnTo>
                <a:lnTo>
                  <a:pt x="164052" y="1094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" name="object 314"/>
          <p:cNvSpPr/>
          <p:nvPr/>
        </p:nvSpPr>
        <p:spPr>
          <a:xfrm>
            <a:off x="3898990" y="5239512"/>
            <a:ext cx="234097" cy="1127760"/>
          </a:xfrm>
          <a:custGeom>
            <a:avLst/>
            <a:gdLst/>
            <a:ahLst/>
            <a:cxnLst/>
            <a:rect l="l" t="t" r="r" b="b"/>
            <a:pathLst>
              <a:path w="234097" h="1127760">
                <a:moveTo>
                  <a:pt x="223390" y="1092708"/>
                </a:moveTo>
                <a:lnTo>
                  <a:pt x="223429" y="1086612"/>
                </a:lnTo>
                <a:lnTo>
                  <a:pt x="179233" y="1086612"/>
                </a:lnTo>
                <a:lnTo>
                  <a:pt x="180188" y="1079246"/>
                </a:lnTo>
                <a:lnTo>
                  <a:pt x="180822" y="1067016"/>
                </a:lnTo>
                <a:lnTo>
                  <a:pt x="180410" y="1054469"/>
                </a:lnTo>
                <a:lnTo>
                  <a:pt x="179030" y="1041751"/>
                </a:lnTo>
                <a:lnTo>
                  <a:pt x="176762" y="1029008"/>
                </a:lnTo>
                <a:lnTo>
                  <a:pt x="173684" y="1016385"/>
                </a:lnTo>
                <a:lnTo>
                  <a:pt x="169875" y="1004030"/>
                </a:lnTo>
                <a:lnTo>
                  <a:pt x="165413" y="992087"/>
                </a:lnTo>
                <a:lnTo>
                  <a:pt x="160379" y="980704"/>
                </a:lnTo>
                <a:lnTo>
                  <a:pt x="154849" y="970026"/>
                </a:lnTo>
                <a:lnTo>
                  <a:pt x="149082" y="962801"/>
                </a:lnTo>
                <a:lnTo>
                  <a:pt x="141102" y="953316"/>
                </a:lnTo>
                <a:lnTo>
                  <a:pt x="132023" y="943458"/>
                </a:lnTo>
                <a:lnTo>
                  <a:pt x="122065" y="933987"/>
                </a:lnTo>
                <a:lnTo>
                  <a:pt x="111451" y="925663"/>
                </a:lnTo>
                <a:lnTo>
                  <a:pt x="100402" y="919245"/>
                </a:lnTo>
                <a:lnTo>
                  <a:pt x="89140" y="915491"/>
                </a:lnTo>
                <a:lnTo>
                  <a:pt x="77887" y="915162"/>
                </a:lnTo>
                <a:lnTo>
                  <a:pt x="76363" y="912113"/>
                </a:lnTo>
                <a:lnTo>
                  <a:pt x="76363" y="839724"/>
                </a:lnTo>
                <a:lnTo>
                  <a:pt x="75213" y="831177"/>
                </a:lnTo>
                <a:lnTo>
                  <a:pt x="73733" y="818196"/>
                </a:lnTo>
                <a:lnTo>
                  <a:pt x="72688" y="805968"/>
                </a:lnTo>
                <a:lnTo>
                  <a:pt x="72025" y="794058"/>
                </a:lnTo>
                <a:lnTo>
                  <a:pt x="71691" y="782033"/>
                </a:lnTo>
                <a:lnTo>
                  <a:pt x="71631" y="769459"/>
                </a:lnTo>
                <a:lnTo>
                  <a:pt x="71791" y="755903"/>
                </a:lnTo>
                <a:lnTo>
                  <a:pt x="77887" y="754379"/>
                </a:lnTo>
                <a:lnTo>
                  <a:pt x="87031" y="755903"/>
                </a:lnTo>
                <a:lnTo>
                  <a:pt x="93127" y="757427"/>
                </a:lnTo>
                <a:lnTo>
                  <a:pt x="99223" y="755903"/>
                </a:lnTo>
                <a:lnTo>
                  <a:pt x="97224" y="752328"/>
                </a:lnTo>
                <a:lnTo>
                  <a:pt x="91002" y="741219"/>
                </a:lnTo>
                <a:lnTo>
                  <a:pt x="84766" y="730151"/>
                </a:lnTo>
                <a:lnTo>
                  <a:pt x="78487" y="719129"/>
                </a:lnTo>
                <a:lnTo>
                  <a:pt x="72140" y="708154"/>
                </a:lnTo>
                <a:lnTo>
                  <a:pt x="65695" y="697229"/>
                </a:lnTo>
                <a:lnTo>
                  <a:pt x="59599" y="681989"/>
                </a:lnTo>
                <a:lnTo>
                  <a:pt x="58075" y="675893"/>
                </a:lnTo>
                <a:lnTo>
                  <a:pt x="58075" y="663701"/>
                </a:lnTo>
                <a:lnTo>
                  <a:pt x="61123" y="657605"/>
                </a:lnTo>
                <a:lnTo>
                  <a:pt x="65695" y="654558"/>
                </a:lnTo>
                <a:lnTo>
                  <a:pt x="105319" y="657605"/>
                </a:lnTo>
                <a:lnTo>
                  <a:pt x="98369" y="648793"/>
                </a:lnTo>
                <a:lnTo>
                  <a:pt x="89760" y="639419"/>
                </a:lnTo>
                <a:lnTo>
                  <a:pt x="80567" y="630611"/>
                </a:lnTo>
                <a:lnTo>
                  <a:pt x="70964" y="622238"/>
                </a:lnTo>
                <a:lnTo>
                  <a:pt x="61123" y="614172"/>
                </a:lnTo>
                <a:lnTo>
                  <a:pt x="58075" y="609600"/>
                </a:lnTo>
                <a:lnTo>
                  <a:pt x="56551" y="605027"/>
                </a:lnTo>
                <a:lnTo>
                  <a:pt x="55027" y="597408"/>
                </a:lnTo>
                <a:lnTo>
                  <a:pt x="55027" y="591312"/>
                </a:lnTo>
                <a:lnTo>
                  <a:pt x="53503" y="582167"/>
                </a:lnTo>
                <a:lnTo>
                  <a:pt x="53503" y="574548"/>
                </a:lnTo>
                <a:lnTo>
                  <a:pt x="55027" y="568451"/>
                </a:lnTo>
                <a:lnTo>
                  <a:pt x="58075" y="563879"/>
                </a:lnTo>
                <a:lnTo>
                  <a:pt x="108367" y="574548"/>
                </a:lnTo>
                <a:lnTo>
                  <a:pt x="102335" y="566815"/>
                </a:lnTo>
                <a:lnTo>
                  <a:pt x="94290" y="556602"/>
                </a:lnTo>
                <a:lnTo>
                  <a:pt x="86170" y="546117"/>
                </a:lnTo>
                <a:lnTo>
                  <a:pt x="78497" y="535722"/>
                </a:lnTo>
                <a:lnTo>
                  <a:pt x="71791" y="525779"/>
                </a:lnTo>
                <a:lnTo>
                  <a:pt x="67734" y="520548"/>
                </a:lnTo>
                <a:lnTo>
                  <a:pt x="60225" y="510995"/>
                </a:lnTo>
                <a:lnTo>
                  <a:pt x="53136" y="500190"/>
                </a:lnTo>
                <a:lnTo>
                  <a:pt x="49026" y="489251"/>
                </a:lnTo>
                <a:lnTo>
                  <a:pt x="50455" y="479298"/>
                </a:lnTo>
                <a:lnTo>
                  <a:pt x="94651" y="479298"/>
                </a:lnTo>
                <a:lnTo>
                  <a:pt x="90079" y="473201"/>
                </a:lnTo>
                <a:lnTo>
                  <a:pt x="82459" y="465582"/>
                </a:lnTo>
                <a:lnTo>
                  <a:pt x="73315" y="454913"/>
                </a:lnTo>
                <a:lnTo>
                  <a:pt x="65695" y="445770"/>
                </a:lnTo>
                <a:lnTo>
                  <a:pt x="55027" y="433577"/>
                </a:lnTo>
                <a:lnTo>
                  <a:pt x="48931" y="425958"/>
                </a:lnTo>
                <a:lnTo>
                  <a:pt x="45883" y="416813"/>
                </a:lnTo>
                <a:lnTo>
                  <a:pt x="47407" y="412241"/>
                </a:lnTo>
                <a:lnTo>
                  <a:pt x="105319" y="412241"/>
                </a:lnTo>
                <a:lnTo>
                  <a:pt x="82459" y="389382"/>
                </a:lnTo>
                <a:lnTo>
                  <a:pt x="73315" y="378713"/>
                </a:lnTo>
                <a:lnTo>
                  <a:pt x="62647" y="366522"/>
                </a:lnTo>
                <a:lnTo>
                  <a:pt x="55027" y="358139"/>
                </a:lnTo>
                <a:lnTo>
                  <a:pt x="51979" y="348996"/>
                </a:lnTo>
                <a:lnTo>
                  <a:pt x="51979" y="345948"/>
                </a:lnTo>
                <a:lnTo>
                  <a:pt x="53503" y="344424"/>
                </a:lnTo>
                <a:lnTo>
                  <a:pt x="58075" y="342900"/>
                </a:lnTo>
                <a:lnTo>
                  <a:pt x="65695" y="341375"/>
                </a:lnTo>
                <a:lnTo>
                  <a:pt x="73315" y="341375"/>
                </a:lnTo>
                <a:lnTo>
                  <a:pt x="80935" y="338327"/>
                </a:lnTo>
                <a:lnTo>
                  <a:pt x="99223" y="338327"/>
                </a:lnTo>
                <a:lnTo>
                  <a:pt x="92708" y="328543"/>
                </a:lnTo>
                <a:lnTo>
                  <a:pt x="85424" y="318153"/>
                </a:lnTo>
                <a:lnTo>
                  <a:pt x="77938" y="307878"/>
                </a:lnTo>
                <a:lnTo>
                  <a:pt x="70325" y="297681"/>
                </a:lnTo>
                <a:lnTo>
                  <a:pt x="62663" y="287523"/>
                </a:lnTo>
                <a:lnTo>
                  <a:pt x="55027" y="277367"/>
                </a:lnTo>
                <a:lnTo>
                  <a:pt x="58075" y="269748"/>
                </a:lnTo>
                <a:lnTo>
                  <a:pt x="62647" y="266700"/>
                </a:lnTo>
                <a:lnTo>
                  <a:pt x="68743" y="265175"/>
                </a:lnTo>
                <a:lnTo>
                  <a:pt x="77887" y="265175"/>
                </a:lnTo>
                <a:lnTo>
                  <a:pt x="87031" y="266700"/>
                </a:lnTo>
                <a:lnTo>
                  <a:pt x="96175" y="269748"/>
                </a:lnTo>
                <a:lnTo>
                  <a:pt x="103795" y="271272"/>
                </a:lnTo>
                <a:lnTo>
                  <a:pt x="112939" y="274320"/>
                </a:lnTo>
                <a:lnTo>
                  <a:pt x="111816" y="272899"/>
                </a:lnTo>
                <a:lnTo>
                  <a:pt x="103697" y="263522"/>
                </a:lnTo>
                <a:lnTo>
                  <a:pt x="94328" y="253994"/>
                </a:lnTo>
                <a:lnTo>
                  <a:pt x="84459" y="245130"/>
                </a:lnTo>
                <a:lnTo>
                  <a:pt x="74839" y="237743"/>
                </a:lnTo>
                <a:lnTo>
                  <a:pt x="62764" y="231680"/>
                </a:lnTo>
                <a:lnTo>
                  <a:pt x="56896" y="222822"/>
                </a:lnTo>
                <a:lnTo>
                  <a:pt x="56205" y="211451"/>
                </a:lnTo>
                <a:lnTo>
                  <a:pt x="58075" y="197358"/>
                </a:lnTo>
                <a:lnTo>
                  <a:pt x="126655" y="208025"/>
                </a:lnTo>
                <a:lnTo>
                  <a:pt x="122083" y="203453"/>
                </a:lnTo>
                <a:lnTo>
                  <a:pt x="112939" y="197358"/>
                </a:lnTo>
                <a:lnTo>
                  <a:pt x="103795" y="189737"/>
                </a:lnTo>
                <a:lnTo>
                  <a:pt x="94651" y="180593"/>
                </a:lnTo>
                <a:lnTo>
                  <a:pt x="83983" y="171450"/>
                </a:lnTo>
                <a:lnTo>
                  <a:pt x="76363" y="165353"/>
                </a:lnTo>
                <a:lnTo>
                  <a:pt x="70267" y="159258"/>
                </a:lnTo>
                <a:lnTo>
                  <a:pt x="68743" y="159258"/>
                </a:lnTo>
                <a:lnTo>
                  <a:pt x="69184" y="151032"/>
                </a:lnTo>
                <a:lnTo>
                  <a:pt x="76907" y="143593"/>
                </a:lnTo>
                <a:lnTo>
                  <a:pt x="88555" y="137922"/>
                </a:lnTo>
                <a:lnTo>
                  <a:pt x="94651" y="134874"/>
                </a:lnTo>
                <a:lnTo>
                  <a:pt x="99223" y="133350"/>
                </a:lnTo>
                <a:lnTo>
                  <a:pt x="102271" y="133350"/>
                </a:lnTo>
                <a:lnTo>
                  <a:pt x="141133" y="145541"/>
                </a:lnTo>
                <a:lnTo>
                  <a:pt x="133539" y="113537"/>
                </a:lnTo>
                <a:lnTo>
                  <a:pt x="24146" y="113537"/>
                </a:lnTo>
                <a:lnTo>
                  <a:pt x="20580" y="115016"/>
                </a:lnTo>
                <a:lnTo>
                  <a:pt x="8545" y="119634"/>
                </a:lnTo>
                <a:lnTo>
                  <a:pt x="6714" y="138979"/>
                </a:lnTo>
                <a:lnTo>
                  <a:pt x="5126" y="158711"/>
                </a:lnTo>
                <a:lnTo>
                  <a:pt x="3771" y="178789"/>
                </a:lnTo>
                <a:lnTo>
                  <a:pt x="2640" y="199169"/>
                </a:lnTo>
                <a:lnTo>
                  <a:pt x="1723" y="219810"/>
                </a:lnTo>
                <a:lnTo>
                  <a:pt x="1010" y="240668"/>
                </a:lnTo>
                <a:lnTo>
                  <a:pt x="491" y="261702"/>
                </a:lnTo>
                <a:lnTo>
                  <a:pt x="158" y="282870"/>
                </a:lnTo>
                <a:lnTo>
                  <a:pt x="0" y="304128"/>
                </a:lnTo>
                <a:lnTo>
                  <a:pt x="6" y="325435"/>
                </a:lnTo>
                <a:lnTo>
                  <a:pt x="169" y="346749"/>
                </a:lnTo>
                <a:lnTo>
                  <a:pt x="477" y="368027"/>
                </a:lnTo>
                <a:lnTo>
                  <a:pt x="921" y="389226"/>
                </a:lnTo>
                <a:lnTo>
                  <a:pt x="1492" y="410305"/>
                </a:lnTo>
                <a:lnTo>
                  <a:pt x="2179" y="431221"/>
                </a:lnTo>
                <a:lnTo>
                  <a:pt x="2973" y="451931"/>
                </a:lnTo>
                <a:lnTo>
                  <a:pt x="3863" y="472394"/>
                </a:lnTo>
                <a:lnTo>
                  <a:pt x="4842" y="492568"/>
                </a:lnTo>
                <a:lnTo>
                  <a:pt x="5898" y="512409"/>
                </a:lnTo>
                <a:lnTo>
                  <a:pt x="7021" y="531876"/>
                </a:lnTo>
                <a:lnTo>
                  <a:pt x="8167" y="552724"/>
                </a:lnTo>
                <a:lnTo>
                  <a:pt x="9360" y="573576"/>
                </a:lnTo>
                <a:lnTo>
                  <a:pt x="10599" y="594432"/>
                </a:lnTo>
                <a:lnTo>
                  <a:pt x="11885" y="615290"/>
                </a:lnTo>
                <a:lnTo>
                  <a:pt x="13216" y="636149"/>
                </a:lnTo>
                <a:lnTo>
                  <a:pt x="14591" y="657009"/>
                </a:lnTo>
                <a:lnTo>
                  <a:pt x="16012" y="677868"/>
                </a:lnTo>
                <a:lnTo>
                  <a:pt x="17475" y="698727"/>
                </a:lnTo>
                <a:lnTo>
                  <a:pt x="18983" y="719585"/>
                </a:lnTo>
                <a:lnTo>
                  <a:pt x="20533" y="740440"/>
                </a:lnTo>
                <a:lnTo>
                  <a:pt x="22125" y="761292"/>
                </a:lnTo>
                <a:lnTo>
                  <a:pt x="23759" y="782139"/>
                </a:lnTo>
                <a:lnTo>
                  <a:pt x="25434" y="802983"/>
                </a:lnTo>
                <a:lnTo>
                  <a:pt x="27149" y="823821"/>
                </a:lnTo>
                <a:lnTo>
                  <a:pt x="28905" y="844652"/>
                </a:lnTo>
                <a:lnTo>
                  <a:pt x="30700" y="865477"/>
                </a:lnTo>
                <a:lnTo>
                  <a:pt x="32533" y="886293"/>
                </a:lnTo>
                <a:lnTo>
                  <a:pt x="34406" y="907102"/>
                </a:lnTo>
                <a:lnTo>
                  <a:pt x="36316" y="927901"/>
                </a:lnTo>
                <a:lnTo>
                  <a:pt x="38263" y="948689"/>
                </a:lnTo>
                <a:lnTo>
                  <a:pt x="47164" y="949258"/>
                </a:lnTo>
                <a:lnTo>
                  <a:pt x="60328" y="952044"/>
                </a:lnTo>
                <a:lnTo>
                  <a:pt x="72314" y="956951"/>
                </a:lnTo>
                <a:lnTo>
                  <a:pt x="83156" y="963764"/>
                </a:lnTo>
                <a:lnTo>
                  <a:pt x="92888" y="972268"/>
                </a:lnTo>
                <a:lnTo>
                  <a:pt x="101542" y="982247"/>
                </a:lnTo>
                <a:lnTo>
                  <a:pt x="109151" y="993485"/>
                </a:lnTo>
                <a:lnTo>
                  <a:pt x="115748" y="1005768"/>
                </a:lnTo>
                <a:lnTo>
                  <a:pt x="121366" y="1018880"/>
                </a:lnTo>
                <a:lnTo>
                  <a:pt x="126039" y="1032606"/>
                </a:lnTo>
                <a:lnTo>
                  <a:pt x="129799" y="1046729"/>
                </a:lnTo>
                <a:lnTo>
                  <a:pt x="132679" y="1061034"/>
                </a:lnTo>
                <a:lnTo>
                  <a:pt x="134712" y="1075307"/>
                </a:lnTo>
                <a:lnTo>
                  <a:pt x="135931" y="1089332"/>
                </a:lnTo>
                <a:lnTo>
                  <a:pt x="136041" y="1092708"/>
                </a:lnTo>
                <a:lnTo>
                  <a:pt x="223390" y="1092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" name="object 315"/>
          <p:cNvSpPr/>
          <p:nvPr/>
        </p:nvSpPr>
        <p:spPr>
          <a:xfrm>
            <a:off x="5439156" y="5305044"/>
            <a:ext cx="288798" cy="1033211"/>
          </a:xfrm>
          <a:custGeom>
            <a:avLst/>
            <a:gdLst/>
            <a:ahLst/>
            <a:cxnLst/>
            <a:rect l="l" t="t" r="r" b="b"/>
            <a:pathLst>
              <a:path w="288798" h="1033211">
                <a:moveTo>
                  <a:pt x="288613" y="1027175"/>
                </a:moveTo>
                <a:lnTo>
                  <a:pt x="282702" y="978407"/>
                </a:lnTo>
                <a:lnTo>
                  <a:pt x="277368" y="976883"/>
                </a:lnTo>
                <a:lnTo>
                  <a:pt x="239268" y="976883"/>
                </a:lnTo>
                <a:lnTo>
                  <a:pt x="234696" y="978407"/>
                </a:lnTo>
                <a:lnTo>
                  <a:pt x="231752" y="966920"/>
                </a:lnTo>
                <a:lnTo>
                  <a:pt x="226865" y="951184"/>
                </a:lnTo>
                <a:lnTo>
                  <a:pt x="221377" y="937164"/>
                </a:lnTo>
                <a:lnTo>
                  <a:pt x="215238" y="924745"/>
                </a:lnTo>
                <a:lnTo>
                  <a:pt x="208399" y="913809"/>
                </a:lnTo>
                <a:lnTo>
                  <a:pt x="200811" y="904240"/>
                </a:lnTo>
                <a:lnTo>
                  <a:pt x="192424" y="895920"/>
                </a:lnTo>
                <a:lnTo>
                  <a:pt x="183190" y="888732"/>
                </a:lnTo>
                <a:lnTo>
                  <a:pt x="173058" y="882559"/>
                </a:lnTo>
                <a:lnTo>
                  <a:pt x="161980" y="877285"/>
                </a:lnTo>
                <a:lnTo>
                  <a:pt x="149907" y="872793"/>
                </a:lnTo>
                <a:lnTo>
                  <a:pt x="136790" y="868965"/>
                </a:lnTo>
                <a:lnTo>
                  <a:pt x="122578" y="865684"/>
                </a:lnTo>
                <a:lnTo>
                  <a:pt x="107224" y="862834"/>
                </a:lnTo>
                <a:lnTo>
                  <a:pt x="90678" y="860297"/>
                </a:lnTo>
                <a:lnTo>
                  <a:pt x="73914" y="769619"/>
                </a:lnTo>
                <a:lnTo>
                  <a:pt x="78486" y="768095"/>
                </a:lnTo>
                <a:lnTo>
                  <a:pt x="83058" y="771143"/>
                </a:lnTo>
                <a:lnTo>
                  <a:pt x="87630" y="772667"/>
                </a:lnTo>
                <a:lnTo>
                  <a:pt x="93726" y="774191"/>
                </a:lnTo>
                <a:lnTo>
                  <a:pt x="92604" y="769374"/>
                </a:lnTo>
                <a:lnTo>
                  <a:pt x="87632" y="758584"/>
                </a:lnTo>
                <a:lnTo>
                  <a:pt x="80519" y="747155"/>
                </a:lnTo>
                <a:lnTo>
                  <a:pt x="72955" y="735356"/>
                </a:lnTo>
                <a:lnTo>
                  <a:pt x="66633" y="723451"/>
                </a:lnTo>
                <a:lnTo>
                  <a:pt x="63246" y="711707"/>
                </a:lnTo>
                <a:lnTo>
                  <a:pt x="64635" y="695786"/>
                </a:lnTo>
                <a:lnTo>
                  <a:pt x="71005" y="686982"/>
                </a:lnTo>
                <a:lnTo>
                  <a:pt x="81894" y="684564"/>
                </a:lnTo>
                <a:lnTo>
                  <a:pt x="96774" y="686561"/>
                </a:lnTo>
                <a:lnTo>
                  <a:pt x="93686" y="681483"/>
                </a:lnTo>
                <a:lnTo>
                  <a:pt x="89484" y="675498"/>
                </a:lnTo>
                <a:lnTo>
                  <a:pt x="84555" y="669033"/>
                </a:lnTo>
                <a:lnTo>
                  <a:pt x="79125" y="662211"/>
                </a:lnTo>
                <a:lnTo>
                  <a:pt x="73418" y="655157"/>
                </a:lnTo>
                <a:lnTo>
                  <a:pt x="67661" y="647994"/>
                </a:lnTo>
                <a:lnTo>
                  <a:pt x="62079" y="640845"/>
                </a:lnTo>
                <a:lnTo>
                  <a:pt x="56896" y="633835"/>
                </a:lnTo>
                <a:lnTo>
                  <a:pt x="52338" y="627086"/>
                </a:lnTo>
                <a:lnTo>
                  <a:pt x="48631" y="620723"/>
                </a:lnTo>
                <a:lnTo>
                  <a:pt x="45998" y="614869"/>
                </a:lnTo>
                <a:lnTo>
                  <a:pt x="44666" y="609649"/>
                </a:lnTo>
                <a:lnTo>
                  <a:pt x="44860" y="605185"/>
                </a:lnTo>
                <a:lnTo>
                  <a:pt x="46805" y="601601"/>
                </a:lnTo>
                <a:lnTo>
                  <a:pt x="50726" y="599022"/>
                </a:lnTo>
                <a:lnTo>
                  <a:pt x="56849" y="597570"/>
                </a:lnTo>
                <a:lnTo>
                  <a:pt x="65398" y="597370"/>
                </a:lnTo>
                <a:lnTo>
                  <a:pt x="76599" y="598544"/>
                </a:lnTo>
                <a:lnTo>
                  <a:pt x="90678" y="601217"/>
                </a:lnTo>
                <a:lnTo>
                  <a:pt x="87102" y="595504"/>
                </a:lnTo>
                <a:lnTo>
                  <a:pt x="79444" y="585357"/>
                </a:lnTo>
                <a:lnTo>
                  <a:pt x="71604" y="575348"/>
                </a:lnTo>
                <a:lnTo>
                  <a:pt x="64770" y="564641"/>
                </a:lnTo>
                <a:lnTo>
                  <a:pt x="58674" y="559307"/>
                </a:lnTo>
                <a:lnTo>
                  <a:pt x="54102" y="551688"/>
                </a:lnTo>
                <a:lnTo>
                  <a:pt x="53340" y="545591"/>
                </a:lnTo>
                <a:lnTo>
                  <a:pt x="53340" y="512063"/>
                </a:lnTo>
                <a:lnTo>
                  <a:pt x="93726" y="512063"/>
                </a:lnTo>
                <a:lnTo>
                  <a:pt x="88926" y="508056"/>
                </a:lnTo>
                <a:lnTo>
                  <a:pt x="80436" y="498891"/>
                </a:lnTo>
                <a:lnTo>
                  <a:pt x="70719" y="487125"/>
                </a:lnTo>
                <a:lnTo>
                  <a:pt x="61080" y="474703"/>
                </a:lnTo>
                <a:lnTo>
                  <a:pt x="52820" y="463571"/>
                </a:lnTo>
                <a:lnTo>
                  <a:pt x="47244" y="455675"/>
                </a:lnTo>
                <a:lnTo>
                  <a:pt x="44196" y="448055"/>
                </a:lnTo>
                <a:lnTo>
                  <a:pt x="39624" y="441959"/>
                </a:lnTo>
                <a:lnTo>
                  <a:pt x="38100" y="435863"/>
                </a:lnTo>
                <a:lnTo>
                  <a:pt x="38100" y="424433"/>
                </a:lnTo>
                <a:lnTo>
                  <a:pt x="41148" y="421385"/>
                </a:lnTo>
                <a:lnTo>
                  <a:pt x="47244" y="419861"/>
                </a:lnTo>
                <a:lnTo>
                  <a:pt x="89154" y="429767"/>
                </a:lnTo>
                <a:lnTo>
                  <a:pt x="41148" y="377189"/>
                </a:lnTo>
                <a:lnTo>
                  <a:pt x="41148" y="336041"/>
                </a:lnTo>
                <a:lnTo>
                  <a:pt x="48768" y="334517"/>
                </a:lnTo>
                <a:lnTo>
                  <a:pt x="54102" y="334517"/>
                </a:lnTo>
                <a:lnTo>
                  <a:pt x="63246" y="337565"/>
                </a:lnTo>
                <a:lnTo>
                  <a:pt x="78486" y="343661"/>
                </a:lnTo>
                <a:lnTo>
                  <a:pt x="84582" y="346709"/>
                </a:lnTo>
                <a:lnTo>
                  <a:pt x="93726" y="346709"/>
                </a:lnTo>
                <a:lnTo>
                  <a:pt x="84582" y="339089"/>
                </a:lnTo>
                <a:lnTo>
                  <a:pt x="78486" y="332993"/>
                </a:lnTo>
                <a:lnTo>
                  <a:pt x="72390" y="325373"/>
                </a:lnTo>
                <a:lnTo>
                  <a:pt x="67818" y="317753"/>
                </a:lnTo>
                <a:lnTo>
                  <a:pt x="55626" y="302513"/>
                </a:lnTo>
                <a:lnTo>
                  <a:pt x="48768" y="297179"/>
                </a:lnTo>
                <a:lnTo>
                  <a:pt x="41148" y="294131"/>
                </a:lnTo>
                <a:lnTo>
                  <a:pt x="41148" y="245363"/>
                </a:lnTo>
                <a:lnTo>
                  <a:pt x="96774" y="256031"/>
                </a:lnTo>
                <a:lnTo>
                  <a:pt x="91433" y="250284"/>
                </a:lnTo>
                <a:lnTo>
                  <a:pt x="83693" y="242167"/>
                </a:lnTo>
                <a:lnTo>
                  <a:pt x="74728" y="232556"/>
                </a:lnTo>
                <a:lnTo>
                  <a:pt x="65360" y="221922"/>
                </a:lnTo>
                <a:lnTo>
                  <a:pt x="56407" y="210737"/>
                </a:lnTo>
                <a:lnTo>
                  <a:pt x="48690" y="199474"/>
                </a:lnTo>
                <a:lnTo>
                  <a:pt x="43027" y="188603"/>
                </a:lnTo>
                <a:lnTo>
                  <a:pt x="40240" y="178596"/>
                </a:lnTo>
                <a:lnTo>
                  <a:pt x="41148" y="169925"/>
                </a:lnTo>
                <a:lnTo>
                  <a:pt x="119634" y="181355"/>
                </a:lnTo>
                <a:lnTo>
                  <a:pt x="113538" y="175259"/>
                </a:lnTo>
                <a:lnTo>
                  <a:pt x="110490" y="169925"/>
                </a:lnTo>
                <a:lnTo>
                  <a:pt x="107442" y="162305"/>
                </a:lnTo>
                <a:lnTo>
                  <a:pt x="104394" y="159257"/>
                </a:lnTo>
                <a:lnTo>
                  <a:pt x="96774" y="148589"/>
                </a:lnTo>
                <a:lnTo>
                  <a:pt x="90678" y="142493"/>
                </a:lnTo>
                <a:lnTo>
                  <a:pt x="90678" y="137921"/>
                </a:lnTo>
                <a:lnTo>
                  <a:pt x="92202" y="133350"/>
                </a:lnTo>
                <a:lnTo>
                  <a:pt x="95250" y="128777"/>
                </a:lnTo>
                <a:lnTo>
                  <a:pt x="103749" y="127703"/>
                </a:lnTo>
                <a:lnTo>
                  <a:pt x="116437" y="127528"/>
                </a:lnTo>
                <a:lnTo>
                  <a:pt x="127255" y="128787"/>
                </a:lnTo>
                <a:lnTo>
                  <a:pt x="137738" y="130546"/>
                </a:lnTo>
                <a:lnTo>
                  <a:pt x="149419" y="131871"/>
                </a:lnTo>
                <a:lnTo>
                  <a:pt x="163830" y="131825"/>
                </a:lnTo>
                <a:lnTo>
                  <a:pt x="133350" y="95250"/>
                </a:lnTo>
                <a:lnTo>
                  <a:pt x="134874" y="92201"/>
                </a:lnTo>
                <a:lnTo>
                  <a:pt x="144018" y="80009"/>
                </a:lnTo>
                <a:lnTo>
                  <a:pt x="148590" y="75437"/>
                </a:lnTo>
                <a:lnTo>
                  <a:pt x="198120" y="80009"/>
                </a:lnTo>
                <a:lnTo>
                  <a:pt x="195072" y="76961"/>
                </a:lnTo>
                <a:lnTo>
                  <a:pt x="193548" y="73913"/>
                </a:lnTo>
                <a:lnTo>
                  <a:pt x="188976" y="67817"/>
                </a:lnTo>
                <a:lnTo>
                  <a:pt x="185928" y="61721"/>
                </a:lnTo>
                <a:lnTo>
                  <a:pt x="181356" y="55625"/>
                </a:lnTo>
                <a:lnTo>
                  <a:pt x="178308" y="51053"/>
                </a:lnTo>
                <a:lnTo>
                  <a:pt x="177546" y="48005"/>
                </a:lnTo>
                <a:lnTo>
                  <a:pt x="108987" y="48005"/>
                </a:lnTo>
                <a:lnTo>
                  <a:pt x="104195" y="62338"/>
                </a:lnTo>
                <a:lnTo>
                  <a:pt x="99505" y="74111"/>
                </a:lnTo>
                <a:lnTo>
                  <a:pt x="94042" y="85607"/>
                </a:lnTo>
                <a:lnTo>
                  <a:pt x="87630" y="96773"/>
                </a:lnTo>
                <a:lnTo>
                  <a:pt x="77878" y="105699"/>
                </a:lnTo>
                <a:lnTo>
                  <a:pt x="67698" y="114031"/>
                </a:lnTo>
                <a:lnTo>
                  <a:pt x="57867" y="120956"/>
                </a:lnTo>
                <a:lnTo>
                  <a:pt x="47987" y="126790"/>
                </a:lnTo>
                <a:lnTo>
                  <a:pt x="37659" y="131849"/>
                </a:lnTo>
                <a:lnTo>
                  <a:pt x="26485" y="136450"/>
                </a:lnTo>
                <a:lnTo>
                  <a:pt x="14064" y="140909"/>
                </a:lnTo>
                <a:lnTo>
                  <a:pt x="0" y="145541"/>
                </a:lnTo>
                <a:lnTo>
                  <a:pt x="1076" y="183173"/>
                </a:lnTo>
                <a:lnTo>
                  <a:pt x="2277" y="220802"/>
                </a:lnTo>
                <a:lnTo>
                  <a:pt x="3604" y="258430"/>
                </a:lnTo>
                <a:lnTo>
                  <a:pt x="5058" y="296054"/>
                </a:lnTo>
                <a:lnTo>
                  <a:pt x="6642" y="333675"/>
                </a:lnTo>
                <a:lnTo>
                  <a:pt x="8358" y="371290"/>
                </a:lnTo>
                <a:lnTo>
                  <a:pt x="10207" y="408899"/>
                </a:lnTo>
                <a:lnTo>
                  <a:pt x="12191" y="446502"/>
                </a:lnTo>
                <a:lnTo>
                  <a:pt x="14312" y="484097"/>
                </a:lnTo>
                <a:lnTo>
                  <a:pt x="16573" y="521684"/>
                </a:lnTo>
                <a:lnTo>
                  <a:pt x="18975" y="559261"/>
                </a:lnTo>
                <a:lnTo>
                  <a:pt x="21519" y="596827"/>
                </a:lnTo>
                <a:lnTo>
                  <a:pt x="24208" y="634382"/>
                </a:lnTo>
                <a:lnTo>
                  <a:pt x="27044" y="671925"/>
                </a:lnTo>
                <a:lnTo>
                  <a:pt x="30028" y="709455"/>
                </a:lnTo>
                <a:lnTo>
                  <a:pt x="33163" y="746970"/>
                </a:lnTo>
                <a:lnTo>
                  <a:pt x="36450" y="784471"/>
                </a:lnTo>
                <a:lnTo>
                  <a:pt x="39891" y="821956"/>
                </a:lnTo>
                <a:lnTo>
                  <a:pt x="43488" y="859423"/>
                </a:lnTo>
                <a:lnTo>
                  <a:pt x="47244" y="896873"/>
                </a:lnTo>
                <a:lnTo>
                  <a:pt x="61506" y="892453"/>
                </a:lnTo>
                <a:lnTo>
                  <a:pt x="75128" y="889737"/>
                </a:lnTo>
                <a:lnTo>
                  <a:pt x="88098" y="888637"/>
                </a:lnTo>
                <a:lnTo>
                  <a:pt x="100405" y="889065"/>
                </a:lnTo>
                <a:lnTo>
                  <a:pt x="112039" y="890932"/>
                </a:lnTo>
                <a:lnTo>
                  <a:pt x="122988" y="894150"/>
                </a:lnTo>
                <a:lnTo>
                  <a:pt x="133240" y="898632"/>
                </a:lnTo>
                <a:lnTo>
                  <a:pt x="142785" y="904289"/>
                </a:lnTo>
                <a:lnTo>
                  <a:pt x="151612" y="911033"/>
                </a:lnTo>
                <a:lnTo>
                  <a:pt x="159710" y="918776"/>
                </a:lnTo>
                <a:lnTo>
                  <a:pt x="167067" y="927430"/>
                </a:lnTo>
                <a:lnTo>
                  <a:pt x="173672" y="936906"/>
                </a:lnTo>
                <a:lnTo>
                  <a:pt x="179515" y="947116"/>
                </a:lnTo>
                <a:lnTo>
                  <a:pt x="184583" y="957973"/>
                </a:lnTo>
                <a:lnTo>
                  <a:pt x="188867" y="969388"/>
                </a:lnTo>
                <a:lnTo>
                  <a:pt x="192354" y="981273"/>
                </a:lnTo>
                <a:lnTo>
                  <a:pt x="195034" y="993539"/>
                </a:lnTo>
                <a:lnTo>
                  <a:pt x="196896" y="1006099"/>
                </a:lnTo>
                <a:lnTo>
                  <a:pt x="197928" y="1018865"/>
                </a:lnTo>
                <a:lnTo>
                  <a:pt x="198052" y="1027175"/>
                </a:lnTo>
                <a:lnTo>
                  <a:pt x="288613" y="1027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" name="object 316"/>
          <p:cNvSpPr/>
          <p:nvPr/>
        </p:nvSpPr>
        <p:spPr>
          <a:xfrm>
            <a:off x="5661660" y="5294309"/>
            <a:ext cx="268224" cy="1042482"/>
          </a:xfrm>
          <a:custGeom>
            <a:avLst/>
            <a:gdLst/>
            <a:ahLst/>
            <a:cxnLst/>
            <a:rect l="l" t="t" r="r" b="b"/>
            <a:pathLst>
              <a:path w="268224" h="1042482">
                <a:moveTo>
                  <a:pt x="136207" y="1037910"/>
                </a:moveTo>
                <a:lnTo>
                  <a:pt x="163830" y="1036386"/>
                </a:lnTo>
                <a:lnTo>
                  <a:pt x="163661" y="1034845"/>
                </a:lnTo>
                <a:lnTo>
                  <a:pt x="163352" y="1022729"/>
                </a:lnTo>
                <a:lnTo>
                  <a:pt x="164667" y="1009817"/>
                </a:lnTo>
                <a:lnTo>
                  <a:pt x="167547" y="996680"/>
                </a:lnTo>
                <a:lnTo>
                  <a:pt x="171934" y="983890"/>
                </a:lnTo>
                <a:lnTo>
                  <a:pt x="177769" y="972020"/>
                </a:lnTo>
                <a:lnTo>
                  <a:pt x="184993" y="961642"/>
                </a:lnTo>
                <a:lnTo>
                  <a:pt x="193548" y="953328"/>
                </a:lnTo>
                <a:lnTo>
                  <a:pt x="208788" y="938088"/>
                </a:lnTo>
                <a:lnTo>
                  <a:pt x="227076" y="925896"/>
                </a:lnTo>
                <a:lnTo>
                  <a:pt x="236220" y="918276"/>
                </a:lnTo>
                <a:lnTo>
                  <a:pt x="245364" y="913704"/>
                </a:lnTo>
                <a:lnTo>
                  <a:pt x="256032" y="907608"/>
                </a:lnTo>
                <a:lnTo>
                  <a:pt x="268224" y="904560"/>
                </a:lnTo>
                <a:lnTo>
                  <a:pt x="264538" y="867696"/>
                </a:lnTo>
                <a:lnTo>
                  <a:pt x="261154" y="830814"/>
                </a:lnTo>
                <a:lnTo>
                  <a:pt x="258046" y="793914"/>
                </a:lnTo>
                <a:lnTo>
                  <a:pt x="255191" y="756999"/>
                </a:lnTo>
                <a:lnTo>
                  <a:pt x="252565" y="720070"/>
                </a:lnTo>
                <a:lnTo>
                  <a:pt x="250142" y="683128"/>
                </a:lnTo>
                <a:lnTo>
                  <a:pt x="247900" y="646174"/>
                </a:lnTo>
                <a:lnTo>
                  <a:pt x="245812" y="609211"/>
                </a:lnTo>
                <a:lnTo>
                  <a:pt x="243856" y="572240"/>
                </a:lnTo>
                <a:lnTo>
                  <a:pt x="242006" y="535262"/>
                </a:lnTo>
                <a:lnTo>
                  <a:pt x="240239" y="498278"/>
                </a:lnTo>
                <a:lnTo>
                  <a:pt x="238529" y="461290"/>
                </a:lnTo>
                <a:lnTo>
                  <a:pt x="236854" y="424300"/>
                </a:lnTo>
                <a:lnTo>
                  <a:pt x="235188" y="387309"/>
                </a:lnTo>
                <a:lnTo>
                  <a:pt x="233507" y="350318"/>
                </a:lnTo>
                <a:lnTo>
                  <a:pt x="231786" y="313329"/>
                </a:lnTo>
                <a:lnTo>
                  <a:pt x="230003" y="276343"/>
                </a:lnTo>
                <a:lnTo>
                  <a:pt x="228131" y="239362"/>
                </a:lnTo>
                <a:lnTo>
                  <a:pt x="226148" y="202387"/>
                </a:lnTo>
                <a:lnTo>
                  <a:pt x="224027" y="165420"/>
                </a:lnTo>
                <a:lnTo>
                  <a:pt x="217253" y="162604"/>
                </a:lnTo>
                <a:lnTo>
                  <a:pt x="203805" y="156124"/>
                </a:lnTo>
                <a:lnTo>
                  <a:pt x="191705" y="149013"/>
                </a:lnTo>
                <a:lnTo>
                  <a:pt x="180914" y="141274"/>
                </a:lnTo>
                <a:lnTo>
                  <a:pt x="171393" y="132915"/>
                </a:lnTo>
                <a:lnTo>
                  <a:pt x="163103" y="123941"/>
                </a:lnTo>
                <a:lnTo>
                  <a:pt x="156007" y="114357"/>
                </a:lnTo>
                <a:lnTo>
                  <a:pt x="150065" y="104168"/>
                </a:lnTo>
                <a:lnTo>
                  <a:pt x="145239" y="93382"/>
                </a:lnTo>
                <a:lnTo>
                  <a:pt x="141490" y="82002"/>
                </a:lnTo>
                <a:lnTo>
                  <a:pt x="138779" y="70035"/>
                </a:lnTo>
                <a:lnTo>
                  <a:pt x="137238" y="58740"/>
                </a:lnTo>
                <a:lnTo>
                  <a:pt x="97181" y="58740"/>
                </a:lnTo>
                <a:lnTo>
                  <a:pt x="96939" y="66180"/>
                </a:lnTo>
                <a:lnTo>
                  <a:pt x="98574" y="77687"/>
                </a:lnTo>
                <a:lnTo>
                  <a:pt x="101954" y="89301"/>
                </a:lnTo>
                <a:lnTo>
                  <a:pt x="106825" y="100782"/>
                </a:lnTo>
                <a:lnTo>
                  <a:pt x="112933" y="111884"/>
                </a:lnTo>
                <a:lnTo>
                  <a:pt x="120026" y="122366"/>
                </a:lnTo>
                <a:lnTo>
                  <a:pt x="127848" y="131985"/>
                </a:lnTo>
                <a:lnTo>
                  <a:pt x="136147" y="140497"/>
                </a:lnTo>
                <a:lnTo>
                  <a:pt x="144670" y="147659"/>
                </a:lnTo>
                <a:lnTo>
                  <a:pt x="153162" y="153228"/>
                </a:lnTo>
                <a:lnTo>
                  <a:pt x="150113" y="159324"/>
                </a:lnTo>
                <a:lnTo>
                  <a:pt x="86105" y="139512"/>
                </a:lnTo>
                <a:lnTo>
                  <a:pt x="88802" y="143115"/>
                </a:lnTo>
                <a:lnTo>
                  <a:pt x="97427" y="152801"/>
                </a:lnTo>
                <a:lnTo>
                  <a:pt x="106966" y="161517"/>
                </a:lnTo>
                <a:lnTo>
                  <a:pt x="117116" y="169551"/>
                </a:lnTo>
                <a:lnTo>
                  <a:pt x="127569" y="177190"/>
                </a:lnTo>
                <a:lnTo>
                  <a:pt x="138023" y="184721"/>
                </a:lnTo>
                <a:lnTo>
                  <a:pt x="148171" y="192432"/>
                </a:lnTo>
                <a:lnTo>
                  <a:pt x="157709" y="200611"/>
                </a:lnTo>
                <a:lnTo>
                  <a:pt x="166332" y="209545"/>
                </a:lnTo>
                <a:lnTo>
                  <a:pt x="173736" y="219522"/>
                </a:lnTo>
                <a:lnTo>
                  <a:pt x="168401" y="222570"/>
                </a:lnTo>
                <a:lnTo>
                  <a:pt x="160781" y="221046"/>
                </a:lnTo>
                <a:lnTo>
                  <a:pt x="147065" y="216474"/>
                </a:lnTo>
                <a:lnTo>
                  <a:pt x="140969" y="221046"/>
                </a:lnTo>
                <a:lnTo>
                  <a:pt x="136398" y="227142"/>
                </a:lnTo>
                <a:lnTo>
                  <a:pt x="130301" y="231714"/>
                </a:lnTo>
                <a:lnTo>
                  <a:pt x="127253" y="237810"/>
                </a:lnTo>
                <a:lnTo>
                  <a:pt x="130301" y="245430"/>
                </a:lnTo>
                <a:lnTo>
                  <a:pt x="134874" y="251526"/>
                </a:lnTo>
                <a:lnTo>
                  <a:pt x="137451" y="254371"/>
                </a:lnTo>
                <a:lnTo>
                  <a:pt x="146742" y="263578"/>
                </a:lnTo>
                <a:lnTo>
                  <a:pt x="156142" y="272092"/>
                </a:lnTo>
                <a:lnTo>
                  <a:pt x="165268" y="280558"/>
                </a:lnTo>
                <a:lnTo>
                  <a:pt x="173736" y="289626"/>
                </a:lnTo>
                <a:lnTo>
                  <a:pt x="168401" y="294198"/>
                </a:lnTo>
                <a:lnTo>
                  <a:pt x="133350" y="277434"/>
                </a:lnTo>
                <a:lnTo>
                  <a:pt x="127253" y="283530"/>
                </a:lnTo>
                <a:lnTo>
                  <a:pt x="122681" y="289626"/>
                </a:lnTo>
                <a:lnTo>
                  <a:pt x="116586" y="292674"/>
                </a:lnTo>
                <a:lnTo>
                  <a:pt x="113537" y="300294"/>
                </a:lnTo>
                <a:lnTo>
                  <a:pt x="173736" y="348300"/>
                </a:lnTo>
                <a:lnTo>
                  <a:pt x="168401" y="351348"/>
                </a:lnTo>
                <a:lnTo>
                  <a:pt x="162305" y="352872"/>
                </a:lnTo>
                <a:lnTo>
                  <a:pt x="154686" y="351348"/>
                </a:lnTo>
                <a:lnTo>
                  <a:pt x="148589" y="349824"/>
                </a:lnTo>
                <a:lnTo>
                  <a:pt x="139445" y="346776"/>
                </a:lnTo>
                <a:lnTo>
                  <a:pt x="133350" y="343728"/>
                </a:lnTo>
                <a:lnTo>
                  <a:pt x="125729" y="340680"/>
                </a:lnTo>
                <a:lnTo>
                  <a:pt x="122681" y="340680"/>
                </a:lnTo>
                <a:lnTo>
                  <a:pt x="99822" y="368112"/>
                </a:lnTo>
                <a:lnTo>
                  <a:pt x="173736" y="421452"/>
                </a:lnTo>
                <a:lnTo>
                  <a:pt x="170687" y="426024"/>
                </a:lnTo>
                <a:lnTo>
                  <a:pt x="166877" y="430596"/>
                </a:lnTo>
                <a:lnTo>
                  <a:pt x="156210" y="424500"/>
                </a:lnTo>
                <a:lnTo>
                  <a:pt x="145541" y="421452"/>
                </a:lnTo>
                <a:lnTo>
                  <a:pt x="139445" y="419928"/>
                </a:lnTo>
                <a:lnTo>
                  <a:pt x="133350" y="418404"/>
                </a:lnTo>
                <a:lnTo>
                  <a:pt x="125729" y="418404"/>
                </a:lnTo>
                <a:lnTo>
                  <a:pt x="121157" y="419928"/>
                </a:lnTo>
                <a:lnTo>
                  <a:pt x="114448" y="419665"/>
                </a:lnTo>
                <a:lnTo>
                  <a:pt x="101176" y="421015"/>
                </a:lnTo>
                <a:lnTo>
                  <a:pt x="89027" y="425790"/>
                </a:lnTo>
                <a:lnTo>
                  <a:pt x="80010" y="435168"/>
                </a:lnTo>
                <a:lnTo>
                  <a:pt x="184403" y="489270"/>
                </a:lnTo>
                <a:lnTo>
                  <a:pt x="182879" y="495366"/>
                </a:lnTo>
                <a:lnTo>
                  <a:pt x="179831" y="498414"/>
                </a:lnTo>
                <a:lnTo>
                  <a:pt x="169322" y="493407"/>
                </a:lnTo>
                <a:lnTo>
                  <a:pt x="160114" y="489877"/>
                </a:lnTo>
                <a:lnTo>
                  <a:pt x="145541" y="489270"/>
                </a:lnTo>
                <a:lnTo>
                  <a:pt x="133376" y="489658"/>
                </a:lnTo>
                <a:lnTo>
                  <a:pt x="120058" y="490958"/>
                </a:lnTo>
                <a:lnTo>
                  <a:pt x="107218" y="494038"/>
                </a:lnTo>
                <a:lnTo>
                  <a:pt x="95638" y="499784"/>
                </a:lnTo>
                <a:lnTo>
                  <a:pt x="86105" y="509082"/>
                </a:lnTo>
                <a:lnTo>
                  <a:pt x="184403" y="547182"/>
                </a:lnTo>
                <a:lnTo>
                  <a:pt x="184403" y="556326"/>
                </a:lnTo>
                <a:lnTo>
                  <a:pt x="178046" y="554830"/>
                </a:lnTo>
                <a:lnTo>
                  <a:pt x="166076" y="553057"/>
                </a:lnTo>
                <a:lnTo>
                  <a:pt x="151739" y="552037"/>
                </a:lnTo>
                <a:lnTo>
                  <a:pt x="136614" y="552261"/>
                </a:lnTo>
                <a:lnTo>
                  <a:pt x="122280" y="554218"/>
                </a:lnTo>
                <a:lnTo>
                  <a:pt x="110317" y="558396"/>
                </a:lnTo>
                <a:lnTo>
                  <a:pt x="102305" y="565286"/>
                </a:lnTo>
                <a:lnTo>
                  <a:pt x="99822" y="575376"/>
                </a:lnTo>
                <a:lnTo>
                  <a:pt x="103390" y="576795"/>
                </a:lnTo>
                <a:lnTo>
                  <a:pt x="115483" y="582218"/>
                </a:lnTo>
                <a:lnTo>
                  <a:pt x="126815" y="588012"/>
                </a:lnTo>
                <a:lnTo>
                  <a:pt x="137705" y="593926"/>
                </a:lnTo>
                <a:lnTo>
                  <a:pt x="148468" y="599710"/>
                </a:lnTo>
                <a:lnTo>
                  <a:pt x="159422" y="605113"/>
                </a:lnTo>
                <a:lnTo>
                  <a:pt x="170883" y="609883"/>
                </a:lnTo>
                <a:lnTo>
                  <a:pt x="183169" y="613771"/>
                </a:lnTo>
                <a:lnTo>
                  <a:pt x="196596" y="616524"/>
                </a:lnTo>
                <a:lnTo>
                  <a:pt x="190500" y="625668"/>
                </a:lnTo>
                <a:lnTo>
                  <a:pt x="127254" y="628716"/>
                </a:lnTo>
                <a:lnTo>
                  <a:pt x="96774" y="663768"/>
                </a:lnTo>
                <a:lnTo>
                  <a:pt x="106109" y="670873"/>
                </a:lnTo>
                <a:lnTo>
                  <a:pt x="117044" y="676727"/>
                </a:lnTo>
                <a:lnTo>
                  <a:pt x="128629" y="681388"/>
                </a:lnTo>
                <a:lnTo>
                  <a:pt x="140523" y="685483"/>
                </a:lnTo>
                <a:lnTo>
                  <a:pt x="152387" y="689637"/>
                </a:lnTo>
                <a:lnTo>
                  <a:pt x="163882" y="694479"/>
                </a:lnTo>
                <a:lnTo>
                  <a:pt x="174667" y="700633"/>
                </a:lnTo>
                <a:lnTo>
                  <a:pt x="184404" y="708726"/>
                </a:lnTo>
                <a:lnTo>
                  <a:pt x="179832" y="710250"/>
                </a:lnTo>
                <a:lnTo>
                  <a:pt x="173736" y="711774"/>
                </a:lnTo>
                <a:lnTo>
                  <a:pt x="157734" y="711774"/>
                </a:lnTo>
                <a:lnTo>
                  <a:pt x="145542" y="708726"/>
                </a:lnTo>
                <a:lnTo>
                  <a:pt x="122682" y="708726"/>
                </a:lnTo>
                <a:lnTo>
                  <a:pt x="95250" y="736158"/>
                </a:lnTo>
                <a:lnTo>
                  <a:pt x="105308" y="740399"/>
                </a:lnTo>
                <a:lnTo>
                  <a:pt x="117158" y="745007"/>
                </a:lnTo>
                <a:lnTo>
                  <a:pt x="129118" y="749341"/>
                </a:lnTo>
                <a:lnTo>
                  <a:pt x="141137" y="753477"/>
                </a:lnTo>
                <a:lnTo>
                  <a:pt x="153162" y="757494"/>
                </a:lnTo>
                <a:lnTo>
                  <a:pt x="172212" y="765114"/>
                </a:lnTo>
                <a:lnTo>
                  <a:pt x="184404" y="771210"/>
                </a:lnTo>
                <a:lnTo>
                  <a:pt x="187452" y="774258"/>
                </a:lnTo>
                <a:lnTo>
                  <a:pt x="187452" y="784926"/>
                </a:lnTo>
                <a:lnTo>
                  <a:pt x="173755" y="785159"/>
                </a:lnTo>
                <a:lnTo>
                  <a:pt x="161486" y="784754"/>
                </a:lnTo>
                <a:lnTo>
                  <a:pt x="149706" y="783776"/>
                </a:lnTo>
                <a:lnTo>
                  <a:pt x="137562" y="782289"/>
                </a:lnTo>
                <a:lnTo>
                  <a:pt x="124206" y="780354"/>
                </a:lnTo>
                <a:lnTo>
                  <a:pt x="102870" y="810834"/>
                </a:lnTo>
                <a:lnTo>
                  <a:pt x="104394" y="813882"/>
                </a:lnTo>
                <a:lnTo>
                  <a:pt x="108966" y="816930"/>
                </a:lnTo>
                <a:lnTo>
                  <a:pt x="115062" y="818454"/>
                </a:lnTo>
                <a:lnTo>
                  <a:pt x="121158" y="823026"/>
                </a:lnTo>
                <a:lnTo>
                  <a:pt x="133350" y="826074"/>
                </a:lnTo>
                <a:lnTo>
                  <a:pt x="140970" y="828360"/>
                </a:lnTo>
                <a:lnTo>
                  <a:pt x="150114" y="831408"/>
                </a:lnTo>
                <a:lnTo>
                  <a:pt x="156210" y="831408"/>
                </a:lnTo>
                <a:lnTo>
                  <a:pt x="163830" y="834456"/>
                </a:lnTo>
                <a:lnTo>
                  <a:pt x="169926" y="835980"/>
                </a:lnTo>
                <a:lnTo>
                  <a:pt x="175260" y="839028"/>
                </a:lnTo>
                <a:lnTo>
                  <a:pt x="184404" y="842076"/>
                </a:lnTo>
                <a:lnTo>
                  <a:pt x="190500" y="849696"/>
                </a:lnTo>
                <a:lnTo>
                  <a:pt x="184404" y="852744"/>
                </a:lnTo>
                <a:lnTo>
                  <a:pt x="178308" y="854268"/>
                </a:lnTo>
                <a:lnTo>
                  <a:pt x="169926" y="852744"/>
                </a:lnTo>
                <a:lnTo>
                  <a:pt x="160782" y="852744"/>
                </a:lnTo>
                <a:lnTo>
                  <a:pt x="148590" y="851220"/>
                </a:lnTo>
                <a:lnTo>
                  <a:pt x="139446" y="849696"/>
                </a:lnTo>
                <a:lnTo>
                  <a:pt x="130302" y="846648"/>
                </a:lnTo>
                <a:lnTo>
                  <a:pt x="124206" y="846648"/>
                </a:lnTo>
                <a:lnTo>
                  <a:pt x="95250" y="881700"/>
                </a:lnTo>
                <a:lnTo>
                  <a:pt x="98298" y="881700"/>
                </a:lnTo>
                <a:lnTo>
                  <a:pt x="113538" y="887796"/>
                </a:lnTo>
                <a:lnTo>
                  <a:pt x="122682" y="890844"/>
                </a:lnTo>
                <a:lnTo>
                  <a:pt x="131826" y="892368"/>
                </a:lnTo>
                <a:lnTo>
                  <a:pt x="139446" y="893892"/>
                </a:lnTo>
                <a:lnTo>
                  <a:pt x="145542" y="896940"/>
                </a:lnTo>
                <a:lnTo>
                  <a:pt x="150114" y="898464"/>
                </a:lnTo>
                <a:lnTo>
                  <a:pt x="147066" y="906084"/>
                </a:lnTo>
                <a:lnTo>
                  <a:pt x="144018" y="912180"/>
                </a:lnTo>
                <a:lnTo>
                  <a:pt x="142710" y="911981"/>
                </a:lnTo>
                <a:lnTo>
                  <a:pt x="131234" y="910621"/>
                </a:lnTo>
                <a:lnTo>
                  <a:pt x="118840" y="909767"/>
                </a:lnTo>
                <a:lnTo>
                  <a:pt x="105795" y="909386"/>
                </a:lnTo>
                <a:lnTo>
                  <a:pt x="92370" y="909446"/>
                </a:lnTo>
                <a:lnTo>
                  <a:pt x="78834" y="909914"/>
                </a:lnTo>
                <a:lnTo>
                  <a:pt x="65455" y="910759"/>
                </a:lnTo>
                <a:lnTo>
                  <a:pt x="52503" y="911948"/>
                </a:lnTo>
                <a:lnTo>
                  <a:pt x="40247" y="913448"/>
                </a:lnTo>
                <a:lnTo>
                  <a:pt x="28956" y="915228"/>
                </a:lnTo>
                <a:lnTo>
                  <a:pt x="150114" y="948756"/>
                </a:lnTo>
                <a:lnTo>
                  <a:pt x="143924" y="953784"/>
                </a:lnTo>
                <a:lnTo>
                  <a:pt x="133859" y="958017"/>
                </a:lnTo>
                <a:lnTo>
                  <a:pt x="122913" y="959671"/>
                </a:lnTo>
                <a:lnTo>
                  <a:pt x="111494" y="959959"/>
                </a:lnTo>
                <a:lnTo>
                  <a:pt x="100011" y="960095"/>
                </a:lnTo>
                <a:lnTo>
                  <a:pt x="88872" y="961290"/>
                </a:lnTo>
                <a:lnTo>
                  <a:pt x="78486" y="964758"/>
                </a:lnTo>
                <a:lnTo>
                  <a:pt x="122682" y="981522"/>
                </a:lnTo>
                <a:lnTo>
                  <a:pt x="122682" y="989142"/>
                </a:lnTo>
                <a:lnTo>
                  <a:pt x="51816" y="989142"/>
                </a:lnTo>
                <a:lnTo>
                  <a:pt x="53209" y="1037910"/>
                </a:lnTo>
                <a:lnTo>
                  <a:pt x="136207" y="1037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" name="object 317"/>
          <p:cNvSpPr/>
          <p:nvPr/>
        </p:nvSpPr>
        <p:spPr>
          <a:xfrm>
            <a:off x="4139946" y="6122670"/>
            <a:ext cx="53339" cy="53339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1524" y="0"/>
                </a:moveTo>
                <a:lnTo>
                  <a:pt x="0" y="3047"/>
                </a:lnTo>
                <a:lnTo>
                  <a:pt x="1524" y="9143"/>
                </a:lnTo>
                <a:lnTo>
                  <a:pt x="13715" y="24383"/>
                </a:lnTo>
                <a:lnTo>
                  <a:pt x="25907" y="42671"/>
                </a:lnTo>
                <a:lnTo>
                  <a:pt x="30479" y="48767"/>
                </a:lnTo>
                <a:lnTo>
                  <a:pt x="35051" y="53339"/>
                </a:lnTo>
                <a:lnTo>
                  <a:pt x="38100" y="51815"/>
                </a:lnTo>
                <a:lnTo>
                  <a:pt x="42671" y="50291"/>
                </a:lnTo>
                <a:lnTo>
                  <a:pt x="47243" y="48767"/>
                </a:lnTo>
                <a:lnTo>
                  <a:pt x="53339" y="48767"/>
                </a:lnTo>
                <a:lnTo>
                  <a:pt x="39624" y="35051"/>
                </a:lnTo>
                <a:lnTo>
                  <a:pt x="30479" y="28955"/>
                </a:lnTo>
                <a:lnTo>
                  <a:pt x="24383" y="24383"/>
                </a:lnTo>
                <a:lnTo>
                  <a:pt x="16763" y="18287"/>
                </a:lnTo>
                <a:lnTo>
                  <a:pt x="10667" y="13715"/>
                </a:lnTo>
                <a:lnTo>
                  <a:pt x="4571" y="7619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" name="object 318"/>
          <p:cNvSpPr/>
          <p:nvPr/>
        </p:nvSpPr>
        <p:spPr>
          <a:xfrm>
            <a:off x="5661660" y="6131814"/>
            <a:ext cx="96774" cy="30480"/>
          </a:xfrm>
          <a:custGeom>
            <a:avLst/>
            <a:gdLst/>
            <a:ahLst/>
            <a:cxnLst/>
            <a:rect l="l" t="t" r="r" b="b"/>
            <a:pathLst>
              <a:path w="96774" h="30480">
                <a:moveTo>
                  <a:pt x="81534" y="15239"/>
                </a:moveTo>
                <a:lnTo>
                  <a:pt x="90677" y="10668"/>
                </a:lnTo>
                <a:lnTo>
                  <a:pt x="96774" y="4572"/>
                </a:lnTo>
                <a:lnTo>
                  <a:pt x="0" y="0"/>
                </a:lnTo>
                <a:lnTo>
                  <a:pt x="60198" y="30480"/>
                </a:lnTo>
                <a:lnTo>
                  <a:pt x="81534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" name="object 319"/>
          <p:cNvSpPr/>
          <p:nvPr/>
        </p:nvSpPr>
        <p:spPr>
          <a:xfrm>
            <a:off x="4155186" y="6051804"/>
            <a:ext cx="73151" cy="60960"/>
          </a:xfrm>
          <a:custGeom>
            <a:avLst/>
            <a:gdLst/>
            <a:ahLst/>
            <a:cxnLst/>
            <a:rect l="l" t="t" r="r" b="b"/>
            <a:pathLst>
              <a:path w="73151" h="60960">
                <a:moveTo>
                  <a:pt x="0" y="0"/>
                </a:moveTo>
                <a:lnTo>
                  <a:pt x="44196" y="60960"/>
                </a:lnTo>
                <a:lnTo>
                  <a:pt x="50291" y="57912"/>
                </a:lnTo>
                <a:lnTo>
                  <a:pt x="59436" y="54863"/>
                </a:lnTo>
                <a:lnTo>
                  <a:pt x="68579" y="53340"/>
                </a:lnTo>
                <a:lnTo>
                  <a:pt x="73151" y="533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" name="object 320"/>
          <p:cNvSpPr/>
          <p:nvPr/>
        </p:nvSpPr>
        <p:spPr>
          <a:xfrm>
            <a:off x="5664708" y="6051804"/>
            <a:ext cx="89153" cy="39624"/>
          </a:xfrm>
          <a:custGeom>
            <a:avLst/>
            <a:gdLst/>
            <a:ahLst/>
            <a:cxnLst/>
            <a:rect l="l" t="t" r="r" b="b"/>
            <a:pathLst>
              <a:path w="89153" h="39624">
                <a:moveTo>
                  <a:pt x="13971" y="8595"/>
                </a:moveTo>
                <a:lnTo>
                  <a:pt x="25129" y="14601"/>
                </a:lnTo>
                <a:lnTo>
                  <a:pt x="36397" y="20382"/>
                </a:lnTo>
                <a:lnTo>
                  <a:pt x="47623" y="26264"/>
                </a:lnTo>
                <a:lnTo>
                  <a:pt x="58655" y="32569"/>
                </a:lnTo>
                <a:lnTo>
                  <a:pt x="69341" y="39624"/>
                </a:lnTo>
                <a:lnTo>
                  <a:pt x="73913" y="36575"/>
                </a:lnTo>
                <a:lnTo>
                  <a:pt x="78486" y="30480"/>
                </a:lnTo>
                <a:lnTo>
                  <a:pt x="84581" y="21336"/>
                </a:lnTo>
                <a:lnTo>
                  <a:pt x="89153" y="16763"/>
                </a:lnTo>
                <a:lnTo>
                  <a:pt x="0" y="0"/>
                </a:lnTo>
                <a:lnTo>
                  <a:pt x="3074" y="2039"/>
                </a:lnTo>
                <a:lnTo>
                  <a:pt x="13971" y="8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" name="object 321"/>
          <p:cNvSpPr/>
          <p:nvPr/>
        </p:nvSpPr>
        <p:spPr>
          <a:xfrm>
            <a:off x="3624072" y="5734812"/>
            <a:ext cx="39628" cy="292608"/>
          </a:xfrm>
          <a:custGeom>
            <a:avLst/>
            <a:gdLst/>
            <a:ahLst/>
            <a:cxnLst/>
            <a:rect l="l" t="t" r="r" b="b"/>
            <a:pathLst>
              <a:path w="39628" h="292608">
                <a:moveTo>
                  <a:pt x="27431" y="0"/>
                </a:moveTo>
                <a:lnTo>
                  <a:pt x="18287" y="0"/>
                </a:lnTo>
                <a:lnTo>
                  <a:pt x="15350" y="4113"/>
                </a:lnTo>
                <a:lnTo>
                  <a:pt x="5540" y="13160"/>
                </a:lnTo>
                <a:lnTo>
                  <a:pt x="0" y="24384"/>
                </a:lnTo>
                <a:lnTo>
                  <a:pt x="44" y="101806"/>
                </a:lnTo>
                <a:lnTo>
                  <a:pt x="271" y="114391"/>
                </a:lnTo>
                <a:lnTo>
                  <a:pt x="652" y="127016"/>
                </a:lnTo>
                <a:lnTo>
                  <a:pt x="1219" y="139702"/>
                </a:lnTo>
                <a:lnTo>
                  <a:pt x="2006" y="152474"/>
                </a:lnTo>
                <a:lnTo>
                  <a:pt x="3048" y="165353"/>
                </a:lnTo>
                <a:lnTo>
                  <a:pt x="3048" y="188213"/>
                </a:lnTo>
                <a:lnTo>
                  <a:pt x="4572" y="211074"/>
                </a:lnTo>
                <a:lnTo>
                  <a:pt x="4572" y="233934"/>
                </a:lnTo>
                <a:lnTo>
                  <a:pt x="9144" y="252222"/>
                </a:lnTo>
                <a:lnTo>
                  <a:pt x="9144" y="268224"/>
                </a:lnTo>
                <a:lnTo>
                  <a:pt x="12192" y="280415"/>
                </a:lnTo>
                <a:lnTo>
                  <a:pt x="15240" y="289560"/>
                </a:lnTo>
                <a:lnTo>
                  <a:pt x="19812" y="292608"/>
                </a:lnTo>
                <a:lnTo>
                  <a:pt x="32004" y="286512"/>
                </a:lnTo>
                <a:lnTo>
                  <a:pt x="31627" y="280222"/>
                </a:lnTo>
                <a:lnTo>
                  <a:pt x="31673" y="266064"/>
                </a:lnTo>
                <a:lnTo>
                  <a:pt x="32734" y="253834"/>
                </a:lnTo>
                <a:lnTo>
                  <a:pt x="34284" y="242647"/>
                </a:lnTo>
                <a:lnTo>
                  <a:pt x="35793" y="231619"/>
                </a:lnTo>
                <a:lnTo>
                  <a:pt x="36733" y="219865"/>
                </a:lnTo>
                <a:lnTo>
                  <a:pt x="36576" y="206501"/>
                </a:lnTo>
                <a:lnTo>
                  <a:pt x="36576" y="185165"/>
                </a:lnTo>
                <a:lnTo>
                  <a:pt x="38100" y="162305"/>
                </a:lnTo>
                <a:lnTo>
                  <a:pt x="39624" y="140970"/>
                </a:lnTo>
                <a:lnTo>
                  <a:pt x="39624" y="117348"/>
                </a:lnTo>
                <a:lnTo>
                  <a:pt x="39476" y="111896"/>
                </a:lnTo>
                <a:lnTo>
                  <a:pt x="39628" y="73843"/>
                </a:lnTo>
                <a:lnTo>
                  <a:pt x="39481" y="61072"/>
                </a:lnTo>
                <a:lnTo>
                  <a:pt x="38871" y="48386"/>
                </a:lnTo>
                <a:lnTo>
                  <a:pt x="37580" y="35859"/>
                </a:lnTo>
                <a:lnTo>
                  <a:pt x="35389" y="23568"/>
                </a:lnTo>
                <a:lnTo>
                  <a:pt x="32079" y="11590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" name="object 322"/>
          <p:cNvSpPr/>
          <p:nvPr/>
        </p:nvSpPr>
        <p:spPr>
          <a:xfrm>
            <a:off x="5647944" y="5990082"/>
            <a:ext cx="96773" cy="28193"/>
          </a:xfrm>
          <a:custGeom>
            <a:avLst/>
            <a:gdLst/>
            <a:ahLst/>
            <a:cxnLst/>
            <a:rect l="l" t="t" r="r" b="b"/>
            <a:pathLst>
              <a:path w="96773" h="28193">
                <a:moveTo>
                  <a:pt x="73913" y="28193"/>
                </a:moveTo>
                <a:lnTo>
                  <a:pt x="81533" y="25145"/>
                </a:lnTo>
                <a:lnTo>
                  <a:pt x="87629" y="19050"/>
                </a:lnTo>
                <a:lnTo>
                  <a:pt x="92201" y="11429"/>
                </a:lnTo>
                <a:lnTo>
                  <a:pt x="96773" y="5333"/>
                </a:lnTo>
                <a:lnTo>
                  <a:pt x="92201" y="3047"/>
                </a:lnTo>
                <a:lnTo>
                  <a:pt x="81533" y="3047"/>
                </a:lnTo>
                <a:lnTo>
                  <a:pt x="73913" y="1523"/>
                </a:lnTo>
                <a:lnTo>
                  <a:pt x="67055" y="0"/>
                </a:lnTo>
                <a:lnTo>
                  <a:pt x="0" y="0"/>
                </a:lnTo>
                <a:lnTo>
                  <a:pt x="73913" y="2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" name="object 323"/>
          <p:cNvSpPr/>
          <p:nvPr/>
        </p:nvSpPr>
        <p:spPr>
          <a:xfrm>
            <a:off x="4144518" y="5924550"/>
            <a:ext cx="76200" cy="70865"/>
          </a:xfrm>
          <a:custGeom>
            <a:avLst/>
            <a:gdLst/>
            <a:ahLst/>
            <a:cxnLst/>
            <a:rect l="l" t="t" r="r" b="b"/>
            <a:pathLst>
              <a:path w="76200" h="70865">
                <a:moveTo>
                  <a:pt x="10776" y="5516"/>
                </a:moveTo>
                <a:lnTo>
                  <a:pt x="0" y="0"/>
                </a:lnTo>
                <a:lnTo>
                  <a:pt x="5659" y="8010"/>
                </a:lnTo>
                <a:lnTo>
                  <a:pt x="13180" y="18295"/>
                </a:lnTo>
                <a:lnTo>
                  <a:pt x="20784" y="28565"/>
                </a:lnTo>
                <a:lnTo>
                  <a:pt x="28307" y="38889"/>
                </a:lnTo>
                <a:lnTo>
                  <a:pt x="35587" y="49335"/>
                </a:lnTo>
                <a:lnTo>
                  <a:pt x="42461" y="59971"/>
                </a:lnTo>
                <a:lnTo>
                  <a:pt x="48768" y="70865"/>
                </a:lnTo>
                <a:lnTo>
                  <a:pt x="56387" y="70865"/>
                </a:lnTo>
                <a:lnTo>
                  <a:pt x="62484" y="69341"/>
                </a:lnTo>
                <a:lnTo>
                  <a:pt x="70104" y="67055"/>
                </a:lnTo>
                <a:lnTo>
                  <a:pt x="76200" y="65532"/>
                </a:lnTo>
                <a:lnTo>
                  <a:pt x="74314" y="62776"/>
                </a:lnTo>
                <a:lnTo>
                  <a:pt x="65279" y="52615"/>
                </a:lnTo>
                <a:lnTo>
                  <a:pt x="55280" y="43831"/>
                </a:lnTo>
                <a:lnTo>
                  <a:pt x="45744" y="35683"/>
                </a:lnTo>
                <a:lnTo>
                  <a:pt x="38100" y="27432"/>
                </a:lnTo>
                <a:lnTo>
                  <a:pt x="31661" y="22005"/>
                </a:lnTo>
                <a:lnTo>
                  <a:pt x="21511" y="13435"/>
                </a:lnTo>
                <a:lnTo>
                  <a:pt x="10776" y="5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" name="object 324"/>
          <p:cNvSpPr/>
          <p:nvPr/>
        </p:nvSpPr>
        <p:spPr>
          <a:xfrm>
            <a:off x="4891278" y="4949190"/>
            <a:ext cx="1259586" cy="1033271"/>
          </a:xfrm>
          <a:custGeom>
            <a:avLst/>
            <a:gdLst/>
            <a:ahLst/>
            <a:cxnLst/>
            <a:rect l="l" t="t" r="r" b="b"/>
            <a:pathLst>
              <a:path w="1259586" h="1033271">
                <a:moveTo>
                  <a:pt x="1165860" y="1031747"/>
                </a:moveTo>
                <a:lnTo>
                  <a:pt x="1163820" y="1012803"/>
                </a:lnTo>
                <a:lnTo>
                  <a:pt x="1161877" y="993854"/>
                </a:lnTo>
                <a:lnTo>
                  <a:pt x="1160016" y="974900"/>
                </a:lnTo>
                <a:lnTo>
                  <a:pt x="1158222" y="955944"/>
                </a:lnTo>
                <a:lnTo>
                  <a:pt x="1156480" y="936985"/>
                </a:lnTo>
                <a:lnTo>
                  <a:pt x="1154775" y="918025"/>
                </a:lnTo>
                <a:lnTo>
                  <a:pt x="1153091" y="899065"/>
                </a:lnTo>
                <a:lnTo>
                  <a:pt x="1151413" y="880106"/>
                </a:lnTo>
                <a:lnTo>
                  <a:pt x="1149726" y="861149"/>
                </a:lnTo>
                <a:lnTo>
                  <a:pt x="1148014" y="842195"/>
                </a:lnTo>
                <a:lnTo>
                  <a:pt x="1146264" y="823245"/>
                </a:lnTo>
                <a:lnTo>
                  <a:pt x="1144459" y="804300"/>
                </a:lnTo>
                <a:lnTo>
                  <a:pt x="1142584" y="785360"/>
                </a:lnTo>
                <a:lnTo>
                  <a:pt x="1140625" y="766428"/>
                </a:lnTo>
                <a:lnTo>
                  <a:pt x="1138565" y="747503"/>
                </a:lnTo>
                <a:lnTo>
                  <a:pt x="1136390" y="728587"/>
                </a:lnTo>
                <a:lnTo>
                  <a:pt x="1134085" y="709682"/>
                </a:lnTo>
                <a:lnTo>
                  <a:pt x="1131634" y="690787"/>
                </a:lnTo>
                <a:lnTo>
                  <a:pt x="1129023" y="671904"/>
                </a:lnTo>
                <a:lnTo>
                  <a:pt x="1126236" y="653033"/>
                </a:lnTo>
                <a:lnTo>
                  <a:pt x="1125052" y="640077"/>
                </a:lnTo>
                <a:lnTo>
                  <a:pt x="1123812" y="627116"/>
                </a:lnTo>
                <a:lnTo>
                  <a:pt x="1122520" y="614152"/>
                </a:lnTo>
                <a:lnTo>
                  <a:pt x="1121183" y="601185"/>
                </a:lnTo>
                <a:lnTo>
                  <a:pt x="1119808" y="588215"/>
                </a:lnTo>
                <a:lnTo>
                  <a:pt x="1118400" y="575245"/>
                </a:lnTo>
                <a:lnTo>
                  <a:pt x="1116967" y="562274"/>
                </a:lnTo>
                <a:lnTo>
                  <a:pt x="1115513" y="549303"/>
                </a:lnTo>
                <a:lnTo>
                  <a:pt x="1114046" y="536333"/>
                </a:lnTo>
                <a:lnTo>
                  <a:pt x="1112572" y="523365"/>
                </a:lnTo>
                <a:lnTo>
                  <a:pt x="1111097" y="510399"/>
                </a:lnTo>
                <a:lnTo>
                  <a:pt x="1109626" y="497437"/>
                </a:lnTo>
                <a:lnTo>
                  <a:pt x="1108168" y="484479"/>
                </a:lnTo>
                <a:lnTo>
                  <a:pt x="1106727" y="471526"/>
                </a:lnTo>
                <a:lnTo>
                  <a:pt x="1105310" y="458579"/>
                </a:lnTo>
                <a:lnTo>
                  <a:pt x="1103923" y="445638"/>
                </a:lnTo>
                <a:lnTo>
                  <a:pt x="1102573" y="432704"/>
                </a:lnTo>
                <a:lnTo>
                  <a:pt x="1101265" y="419778"/>
                </a:lnTo>
                <a:lnTo>
                  <a:pt x="1100007" y="406861"/>
                </a:lnTo>
                <a:lnTo>
                  <a:pt x="1099727" y="403859"/>
                </a:lnTo>
                <a:lnTo>
                  <a:pt x="1062195" y="403859"/>
                </a:lnTo>
                <a:lnTo>
                  <a:pt x="1067352" y="433525"/>
                </a:lnTo>
                <a:lnTo>
                  <a:pt x="1070497" y="453259"/>
                </a:lnTo>
                <a:lnTo>
                  <a:pt x="1073459" y="473027"/>
                </a:lnTo>
                <a:lnTo>
                  <a:pt x="1076256" y="492822"/>
                </a:lnTo>
                <a:lnTo>
                  <a:pt x="1078905" y="512640"/>
                </a:lnTo>
                <a:lnTo>
                  <a:pt x="1081424" y="532474"/>
                </a:lnTo>
                <a:lnTo>
                  <a:pt x="1083832" y="552319"/>
                </a:lnTo>
                <a:lnTo>
                  <a:pt x="1086146" y="572170"/>
                </a:lnTo>
                <a:lnTo>
                  <a:pt x="1088385" y="592020"/>
                </a:lnTo>
                <a:lnTo>
                  <a:pt x="1090566" y="611865"/>
                </a:lnTo>
                <a:lnTo>
                  <a:pt x="1092708" y="631697"/>
                </a:lnTo>
                <a:lnTo>
                  <a:pt x="1094542" y="651771"/>
                </a:lnTo>
                <a:lnTo>
                  <a:pt x="1096325" y="671850"/>
                </a:lnTo>
                <a:lnTo>
                  <a:pt x="1098064" y="691933"/>
                </a:lnTo>
                <a:lnTo>
                  <a:pt x="1099764" y="712020"/>
                </a:lnTo>
                <a:lnTo>
                  <a:pt x="1101431" y="732109"/>
                </a:lnTo>
                <a:lnTo>
                  <a:pt x="1103069" y="752200"/>
                </a:lnTo>
                <a:lnTo>
                  <a:pt x="1104685" y="772293"/>
                </a:lnTo>
                <a:lnTo>
                  <a:pt x="1106285" y="792386"/>
                </a:lnTo>
                <a:lnTo>
                  <a:pt x="1107874" y="812478"/>
                </a:lnTo>
                <a:lnTo>
                  <a:pt x="1109457" y="832570"/>
                </a:lnTo>
                <a:lnTo>
                  <a:pt x="1111041" y="852660"/>
                </a:lnTo>
                <a:lnTo>
                  <a:pt x="1112630" y="872748"/>
                </a:lnTo>
                <a:lnTo>
                  <a:pt x="1114232" y="892832"/>
                </a:lnTo>
                <a:lnTo>
                  <a:pt x="1115850" y="912913"/>
                </a:lnTo>
                <a:lnTo>
                  <a:pt x="1117491" y="932989"/>
                </a:lnTo>
                <a:lnTo>
                  <a:pt x="1119160" y="953059"/>
                </a:lnTo>
                <a:lnTo>
                  <a:pt x="1120864" y="973123"/>
                </a:lnTo>
                <a:lnTo>
                  <a:pt x="1122607" y="993181"/>
                </a:lnTo>
                <a:lnTo>
                  <a:pt x="1124396" y="1013230"/>
                </a:lnTo>
                <a:lnTo>
                  <a:pt x="1126236" y="1033271"/>
                </a:lnTo>
                <a:lnTo>
                  <a:pt x="1165860" y="1031747"/>
                </a:lnTo>
                <a:close/>
              </a:path>
              <a:path w="1259586" h="1033271">
                <a:moveTo>
                  <a:pt x="1162271" y="621025"/>
                </a:moveTo>
                <a:lnTo>
                  <a:pt x="1160930" y="608442"/>
                </a:lnTo>
                <a:lnTo>
                  <a:pt x="1159790" y="595836"/>
                </a:lnTo>
                <a:lnTo>
                  <a:pt x="1158839" y="583208"/>
                </a:lnTo>
                <a:lnTo>
                  <a:pt x="1158065" y="570562"/>
                </a:lnTo>
                <a:lnTo>
                  <a:pt x="1157456" y="557900"/>
                </a:lnTo>
                <a:lnTo>
                  <a:pt x="1157001" y="545224"/>
                </a:lnTo>
                <a:lnTo>
                  <a:pt x="1156688" y="532536"/>
                </a:lnTo>
                <a:lnTo>
                  <a:pt x="1156505" y="519839"/>
                </a:lnTo>
                <a:lnTo>
                  <a:pt x="1156485" y="494427"/>
                </a:lnTo>
                <a:lnTo>
                  <a:pt x="1156623" y="481716"/>
                </a:lnTo>
                <a:lnTo>
                  <a:pt x="1156845" y="469006"/>
                </a:lnTo>
                <a:lnTo>
                  <a:pt x="1157140" y="456298"/>
                </a:lnTo>
                <a:lnTo>
                  <a:pt x="1157494" y="443595"/>
                </a:lnTo>
                <a:lnTo>
                  <a:pt x="1157898" y="430900"/>
                </a:lnTo>
                <a:lnTo>
                  <a:pt x="1158338" y="418214"/>
                </a:lnTo>
                <a:lnTo>
                  <a:pt x="1158803" y="405540"/>
                </a:lnTo>
                <a:lnTo>
                  <a:pt x="1158867" y="403859"/>
                </a:lnTo>
                <a:lnTo>
                  <a:pt x="1105745" y="403859"/>
                </a:lnTo>
                <a:lnTo>
                  <a:pt x="1109630" y="416837"/>
                </a:lnTo>
                <a:lnTo>
                  <a:pt x="1113279" y="429102"/>
                </a:lnTo>
                <a:lnTo>
                  <a:pt x="1116881" y="441304"/>
                </a:lnTo>
                <a:lnTo>
                  <a:pt x="1120431" y="453457"/>
                </a:lnTo>
                <a:lnTo>
                  <a:pt x="1123926" y="465574"/>
                </a:lnTo>
                <a:lnTo>
                  <a:pt x="1127363" y="477667"/>
                </a:lnTo>
                <a:lnTo>
                  <a:pt x="1130738" y="489749"/>
                </a:lnTo>
                <a:lnTo>
                  <a:pt x="1134049" y="501832"/>
                </a:lnTo>
                <a:lnTo>
                  <a:pt x="1137290" y="513931"/>
                </a:lnTo>
                <a:lnTo>
                  <a:pt x="1140460" y="526057"/>
                </a:lnTo>
                <a:lnTo>
                  <a:pt x="1143554" y="538224"/>
                </a:lnTo>
                <a:lnTo>
                  <a:pt x="1146570" y="550444"/>
                </a:lnTo>
                <a:lnTo>
                  <a:pt x="1149503" y="562730"/>
                </a:lnTo>
                <a:lnTo>
                  <a:pt x="1152350" y="575095"/>
                </a:lnTo>
                <a:lnTo>
                  <a:pt x="1155108" y="587552"/>
                </a:lnTo>
                <a:lnTo>
                  <a:pt x="1157773" y="600113"/>
                </a:lnTo>
                <a:lnTo>
                  <a:pt x="1160342" y="612792"/>
                </a:lnTo>
                <a:lnTo>
                  <a:pt x="1162812" y="625601"/>
                </a:lnTo>
                <a:lnTo>
                  <a:pt x="1162271" y="621025"/>
                </a:lnTo>
                <a:close/>
              </a:path>
              <a:path w="1259586" h="1033271">
                <a:moveTo>
                  <a:pt x="1258463" y="977511"/>
                </a:moveTo>
                <a:lnTo>
                  <a:pt x="1257041" y="929291"/>
                </a:lnTo>
                <a:lnTo>
                  <a:pt x="1255327" y="881003"/>
                </a:lnTo>
                <a:lnTo>
                  <a:pt x="1253324" y="832658"/>
                </a:lnTo>
                <a:lnTo>
                  <a:pt x="1251038" y="784267"/>
                </a:lnTo>
                <a:lnTo>
                  <a:pt x="1248475" y="735839"/>
                </a:lnTo>
                <a:lnTo>
                  <a:pt x="1245640" y="687387"/>
                </a:lnTo>
                <a:lnTo>
                  <a:pt x="1242537" y="638921"/>
                </a:lnTo>
                <a:lnTo>
                  <a:pt x="1239174" y="590452"/>
                </a:lnTo>
                <a:lnTo>
                  <a:pt x="1235554" y="541991"/>
                </a:lnTo>
                <a:lnTo>
                  <a:pt x="1231683" y="493549"/>
                </a:lnTo>
                <a:lnTo>
                  <a:pt x="1227567" y="445136"/>
                </a:lnTo>
                <a:lnTo>
                  <a:pt x="1223849" y="403859"/>
                </a:lnTo>
                <a:lnTo>
                  <a:pt x="1165390" y="403859"/>
                </a:lnTo>
                <a:lnTo>
                  <a:pt x="1165496" y="404845"/>
                </a:lnTo>
                <a:lnTo>
                  <a:pt x="1166829" y="417481"/>
                </a:lnTo>
                <a:lnTo>
                  <a:pt x="1168170" y="430114"/>
                </a:lnTo>
                <a:lnTo>
                  <a:pt x="1169551" y="442738"/>
                </a:lnTo>
                <a:lnTo>
                  <a:pt x="1171000" y="455353"/>
                </a:lnTo>
                <a:lnTo>
                  <a:pt x="1172549" y="467954"/>
                </a:lnTo>
                <a:lnTo>
                  <a:pt x="1174226" y="480538"/>
                </a:lnTo>
                <a:lnTo>
                  <a:pt x="1176064" y="493103"/>
                </a:lnTo>
                <a:lnTo>
                  <a:pt x="1178091" y="505644"/>
                </a:lnTo>
                <a:lnTo>
                  <a:pt x="1180338" y="518159"/>
                </a:lnTo>
                <a:lnTo>
                  <a:pt x="1180368" y="518964"/>
                </a:lnTo>
                <a:lnTo>
                  <a:pt x="1180917" y="531645"/>
                </a:lnTo>
                <a:lnTo>
                  <a:pt x="1181594" y="544323"/>
                </a:lnTo>
                <a:lnTo>
                  <a:pt x="1182374" y="556997"/>
                </a:lnTo>
                <a:lnTo>
                  <a:pt x="1183234" y="569670"/>
                </a:lnTo>
                <a:lnTo>
                  <a:pt x="1184149" y="582340"/>
                </a:lnTo>
                <a:lnTo>
                  <a:pt x="1185097" y="595010"/>
                </a:lnTo>
                <a:lnTo>
                  <a:pt x="1186053" y="607679"/>
                </a:lnTo>
                <a:lnTo>
                  <a:pt x="1186993" y="620349"/>
                </a:lnTo>
                <a:lnTo>
                  <a:pt x="1187893" y="633020"/>
                </a:lnTo>
                <a:lnTo>
                  <a:pt x="1188731" y="645692"/>
                </a:lnTo>
                <a:lnTo>
                  <a:pt x="1189482" y="658367"/>
                </a:lnTo>
                <a:lnTo>
                  <a:pt x="1193092" y="677180"/>
                </a:lnTo>
                <a:lnTo>
                  <a:pt x="1196359" y="695840"/>
                </a:lnTo>
                <a:lnTo>
                  <a:pt x="1199305" y="714363"/>
                </a:lnTo>
                <a:lnTo>
                  <a:pt x="1201953" y="732768"/>
                </a:lnTo>
                <a:lnTo>
                  <a:pt x="1204327" y="751073"/>
                </a:lnTo>
                <a:lnTo>
                  <a:pt x="1206450" y="769294"/>
                </a:lnTo>
                <a:lnTo>
                  <a:pt x="1208347" y="787451"/>
                </a:lnTo>
                <a:lnTo>
                  <a:pt x="1210040" y="805561"/>
                </a:lnTo>
                <a:lnTo>
                  <a:pt x="1211552" y="823641"/>
                </a:lnTo>
                <a:lnTo>
                  <a:pt x="1212908" y="841709"/>
                </a:lnTo>
                <a:lnTo>
                  <a:pt x="1214131" y="859784"/>
                </a:lnTo>
                <a:lnTo>
                  <a:pt x="1215244" y="877882"/>
                </a:lnTo>
                <a:lnTo>
                  <a:pt x="1216270" y="896022"/>
                </a:lnTo>
                <a:lnTo>
                  <a:pt x="1217234" y="914221"/>
                </a:lnTo>
                <a:lnTo>
                  <a:pt x="1218158" y="932496"/>
                </a:lnTo>
                <a:lnTo>
                  <a:pt x="1219067" y="950867"/>
                </a:lnTo>
                <a:lnTo>
                  <a:pt x="1219982" y="969350"/>
                </a:lnTo>
                <a:lnTo>
                  <a:pt x="1220929" y="987963"/>
                </a:lnTo>
                <a:lnTo>
                  <a:pt x="1221930" y="1006725"/>
                </a:lnTo>
                <a:lnTo>
                  <a:pt x="1223010" y="1025651"/>
                </a:lnTo>
                <a:lnTo>
                  <a:pt x="1259586" y="1025651"/>
                </a:lnTo>
                <a:lnTo>
                  <a:pt x="1258463" y="977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" name="object 325"/>
          <p:cNvSpPr/>
          <p:nvPr/>
        </p:nvSpPr>
        <p:spPr>
          <a:xfrm>
            <a:off x="5650992" y="5916930"/>
            <a:ext cx="98298" cy="30480"/>
          </a:xfrm>
          <a:custGeom>
            <a:avLst/>
            <a:gdLst/>
            <a:ahLst/>
            <a:cxnLst/>
            <a:rect l="l" t="t" r="r" b="b"/>
            <a:pathLst>
              <a:path w="98298" h="30480">
                <a:moveTo>
                  <a:pt x="70866" y="30480"/>
                </a:moveTo>
                <a:lnTo>
                  <a:pt x="98298" y="7620"/>
                </a:lnTo>
                <a:lnTo>
                  <a:pt x="0" y="0"/>
                </a:lnTo>
                <a:lnTo>
                  <a:pt x="70866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" name="object 326"/>
          <p:cNvSpPr/>
          <p:nvPr/>
        </p:nvSpPr>
        <p:spPr>
          <a:xfrm>
            <a:off x="3690366" y="4933950"/>
            <a:ext cx="1222248" cy="989076"/>
          </a:xfrm>
          <a:custGeom>
            <a:avLst/>
            <a:gdLst/>
            <a:ahLst/>
            <a:cxnLst/>
            <a:rect l="l" t="t" r="r" b="b"/>
            <a:pathLst>
              <a:path w="1222248" h="989076">
                <a:moveTo>
                  <a:pt x="54217" y="970084"/>
                </a:moveTo>
                <a:lnTo>
                  <a:pt x="53605" y="954087"/>
                </a:lnTo>
                <a:lnTo>
                  <a:pt x="53030" y="938043"/>
                </a:lnTo>
                <a:lnTo>
                  <a:pt x="52491" y="921956"/>
                </a:lnTo>
                <a:lnTo>
                  <a:pt x="51988" y="905834"/>
                </a:lnTo>
                <a:lnTo>
                  <a:pt x="51520" y="889681"/>
                </a:lnTo>
                <a:lnTo>
                  <a:pt x="51089" y="873504"/>
                </a:lnTo>
                <a:lnTo>
                  <a:pt x="50693" y="857309"/>
                </a:lnTo>
                <a:lnTo>
                  <a:pt x="50334" y="841102"/>
                </a:lnTo>
                <a:lnTo>
                  <a:pt x="50011" y="824888"/>
                </a:lnTo>
                <a:lnTo>
                  <a:pt x="49723" y="808674"/>
                </a:lnTo>
                <a:lnTo>
                  <a:pt x="49472" y="792465"/>
                </a:lnTo>
                <a:lnTo>
                  <a:pt x="49257" y="776268"/>
                </a:lnTo>
                <a:lnTo>
                  <a:pt x="49079" y="760088"/>
                </a:lnTo>
                <a:lnTo>
                  <a:pt x="48936" y="743931"/>
                </a:lnTo>
                <a:lnTo>
                  <a:pt x="48760" y="711711"/>
                </a:lnTo>
                <a:lnTo>
                  <a:pt x="48768" y="663701"/>
                </a:lnTo>
                <a:lnTo>
                  <a:pt x="47244" y="607313"/>
                </a:lnTo>
                <a:lnTo>
                  <a:pt x="47244" y="422148"/>
                </a:lnTo>
                <a:lnTo>
                  <a:pt x="47418" y="419099"/>
                </a:lnTo>
                <a:lnTo>
                  <a:pt x="3439" y="419099"/>
                </a:lnTo>
                <a:lnTo>
                  <a:pt x="3585" y="455938"/>
                </a:lnTo>
                <a:lnTo>
                  <a:pt x="3833" y="503920"/>
                </a:lnTo>
                <a:lnTo>
                  <a:pt x="4172" y="551896"/>
                </a:lnTo>
                <a:lnTo>
                  <a:pt x="4636" y="599865"/>
                </a:lnTo>
                <a:lnTo>
                  <a:pt x="5256" y="647823"/>
                </a:lnTo>
                <a:lnTo>
                  <a:pt x="6066" y="695767"/>
                </a:lnTo>
                <a:lnTo>
                  <a:pt x="7099" y="743695"/>
                </a:lnTo>
                <a:lnTo>
                  <a:pt x="8388" y="791603"/>
                </a:lnTo>
                <a:lnTo>
                  <a:pt x="9966" y="839488"/>
                </a:lnTo>
                <a:lnTo>
                  <a:pt x="11866" y="887348"/>
                </a:lnTo>
                <a:lnTo>
                  <a:pt x="14121" y="935180"/>
                </a:lnTo>
                <a:lnTo>
                  <a:pt x="16764" y="982979"/>
                </a:lnTo>
                <a:lnTo>
                  <a:pt x="24384" y="978408"/>
                </a:lnTo>
                <a:lnTo>
                  <a:pt x="33528" y="978408"/>
                </a:lnTo>
                <a:lnTo>
                  <a:pt x="44196" y="979932"/>
                </a:lnTo>
                <a:lnTo>
                  <a:pt x="54864" y="986027"/>
                </a:lnTo>
                <a:lnTo>
                  <a:pt x="54217" y="970084"/>
                </a:lnTo>
                <a:close/>
              </a:path>
              <a:path w="1222248" h="989076">
                <a:moveTo>
                  <a:pt x="184204" y="950126"/>
                </a:moveTo>
                <a:lnTo>
                  <a:pt x="181953" y="911141"/>
                </a:lnTo>
                <a:lnTo>
                  <a:pt x="179925" y="872123"/>
                </a:lnTo>
                <a:lnTo>
                  <a:pt x="178108" y="833076"/>
                </a:lnTo>
                <a:lnTo>
                  <a:pt x="176490" y="794005"/>
                </a:lnTo>
                <a:lnTo>
                  <a:pt x="175061" y="754911"/>
                </a:lnTo>
                <a:lnTo>
                  <a:pt x="173808" y="715799"/>
                </a:lnTo>
                <a:lnTo>
                  <a:pt x="172721" y="676673"/>
                </a:lnTo>
                <a:lnTo>
                  <a:pt x="171788" y="637535"/>
                </a:lnTo>
                <a:lnTo>
                  <a:pt x="170997" y="598389"/>
                </a:lnTo>
                <a:lnTo>
                  <a:pt x="170337" y="559238"/>
                </a:lnTo>
                <a:lnTo>
                  <a:pt x="169797" y="520087"/>
                </a:lnTo>
                <a:lnTo>
                  <a:pt x="169365" y="480938"/>
                </a:lnTo>
                <a:lnTo>
                  <a:pt x="169029" y="441796"/>
                </a:lnTo>
                <a:lnTo>
                  <a:pt x="168884" y="419099"/>
                </a:lnTo>
                <a:lnTo>
                  <a:pt x="57912" y="419099"/>
                </a:lnTo>
                <a:lnTo>
                  <a:pt x="60155" y="438525"/>
                </a:lnTo>
                <a:lnTo>
                  <a:pt x="62013" y="455426"/>
                </a:lnTo>
                <a:lnTo>
                  <a:pt x="63804" y="472338"/>
                </a:lnTo>
                <a:lnTo>
                  <a:pt x="65540" y="489259"/>
                </a:lnTo>
                <a:lnTo>
                  <a:pt x="67232" y="506186"/>
                </a:lnTo>
                <a:lnTo>
                  <a:pt x="68892" y="523115"/>
                </a:lnTo>
                <a:lnTo>
                  <a:pt x="70532" y="540043"/>
                </a:lnTo>
                <a:lnTo>
                  <a:pt x="72163" y="556968"/>
                </a:lnTo>
                <a:lnTo>
                  <a:pt x="73798" y="573887"/>
                </a:lnTo>
                <a:lnTo>
                  <a:pt x="75447" y="590797"/>
                </a:lnTo>
                <a:lnTo>
                  <a:pt x="77123" y="607695"/>
                </a:lnTo>
                <a:lnTo>
                  <a:pt x="78837" y="624577"/>
                </a:lnTo>
                <a:lnTo>
                  <a:pt x="80601" y="641441"/>
                </a:lnTo>
                <a:lnTo>
                  <a:pt x="82427" y="658285"/>
                </a:lnTo>
                <a:lnTo>
                  <a:pt x="84326" y="675104"/>
                </a:lnTo>
                <a:lnTo>
                  <a:pt x="86310" y="691897"/>
                </a:lnTo>
                <a:lnTo>
                  <a:pt x="88392" y="708660"/>
                </a:lnTo>
                <a:lnTo>
                  <a:pt x="89116" y="698389"/>
                </a:lnTo>
                <a:lnTo>
                  <a:pt x="89913" y="685677"/>
                </a:lnTo>
                <a:lnTo>
                  <a:pt x="90656" y="672926"/>
                </a:lnTo>
                <a:lnTo>
                  <a:pt x="91398" y="660153"/>
                </a:lnTo>
                <a:lnTo>
                  <a:pt x="92193" y="647374"/>
                </a:lnTo>
                <a:lnTo>
                  <a:pt x="93097" y="634603"/>
                </a:lnTo>
                <a:lnTo>
                  <a:pt x="94164" y="621858"/>
                </a:lnTo>
                <a:lnTo>
                  <a:pt x="95447" y="609155"/>
                </a:lnTo>
                <a:lnTo>
                  <a:pt x="97001" y="596509"/>
                </a:lnTo>
                <a:lnTo>
                  <a:pt x="98881" y="583936"/>
                </a:lnTo>
                <a:lnTo>
                  <a:pt x="101140" y="571453"/>
                </a:lnTo>
                <a:lnTo>
                  <a:pt x="103834" y="559075"/>
                </a:lnTo>
                <a:lnTo>
                  <a:pt x="107016" y="546818"/>
                </a:lnTo>
                <a:lnTo>
                  <a:pt x="110740" y="534698"/>
                </a:lnTo>
                <a:lnTo>
                  <a:pt x="115062" y="522732"/>
                </a:lnTo>
                <a:lnTo>
                  <a:pt x="118110" y="530351"/>
                </a:lnTo>
                <a:lnTo>
                  <a:pt x="119634" y="537972"/>
                </a:lnTo>
                <a:lnTo>
                  <a:pt x="119634" y="546353"/>
                </a:lnTo>
                <a:lnTo>
                  <a:pt x="124206" y="553974"/>
                </a:lnTo>
                <a:lnTo>
                  <a:pt x="122682" y="582929"/>
                </a:lnTo>
                <a:lnTo>
                  <a:pt x="122763" y="625257"/>
                </a:lnTo>
                <a:lnTo>
                  <a:pt x="122950" y="637999"/>
                </a:lnTo>
                <a:lnTo>
                  <a:pt x="123201" y="650758"/>
                </a:lnTo>
                <a:lnTo>
                  <a:pt x="123510" y="663521"/>
                </a:lnTo>
                <a:lnTo>
                  <a:pt x="123872" y="676274"/>
                </a:lnTo>
                <a:lnTo>
                  <a:pt x="124280" y="689007"/>
                </a:lnTo>
                <a:lnTo>
                  <a:pt x="124730" y="701705"/>
                </a:lnTo>
                <a:lnTo>
                  <a:pt x="125215" y="714356"/>
                </a:lnTo>
                <a:lnTo>
                  <a:pt x="125730" y="726948"/>
                </a:lnTo>
                <a:lnTo>
                  <a:pt x="126576" y="739862"/>
                </a:lnTo>
                <a:lnTo>
                  <a:pt x="127369" y="752851"/>
                </a:lnTo>
                <a:lnTo>
                  <a:pt x="128115" y="765906"/>
                </a:lnTo>
                <a:lnTo>
                  <a:pt x="128821" y="779017"/>
                </a:lnTo>
                <a:lnTo>
                  <a:pt x="129497" y="792176"/>
                </a:lnTo>
                <a:lnTo>
                  <a:pt x="130148" y="805373"/>
                </a:lnTo>
                <a:lnTo>
                  <a:pt x="130783" y="818600"/>
                </a:lnTo>
                <a:lnTo>
                  <a:pt x="131409" y="831846"/>
                </a:lnTo>
                <a:lnTo>
                  <a:pt x="132033" y="845104"/>
                </a:lnTo>
                <a:lnTo>
                  <a:pt x="132664" y="858364"/>
                </a:lnTo>
                <a:lnTo>
                  <a:pt x="133308" y="871617"/>
                </a:lnTo>
                <a:lnTo>
                  <a:pt x="133974" y="884853"/>
                </a:lnTo>
                <a:lnTo>
                  <a:pt x="134668" y="898065"/>
                </a:lnTo>
                <a:lnTo>
                  <a:pt x="135399" y="911242"/>
                </a:lnTo>
                <a:lnTo>
                  <a:pt x="136174" y="924376"/>
                </a:lnTo>
                <a:lnTo>
                  <a:pt x="137000" y="937457"/>
                </a:lnTo>
                <a:lnTo>
                  <a:pt x="137885" y="950477"/>
                </a:lnTo>
                <a:lnTo>
                  <a:pt x="138837" y="963426"/>
                </a:lnTo>
                <a:lnTo>
                  <a:pt x="139862" y="976295"/>
                </a:lnTo>
                <a:lnTo>
                  <a:pt x="140970" y="989076"/>
                </a:lnTo>
                <a:lnTo>
                  <a:pt x="186690" y="989076"/>
                </a:lnTo>
                <a:lnTo>
                  <a:pt x="184204" y="950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" name="object 327"/>
          <p:cNvSpPr/>
          <p:nvPr/>
        </p:nvSpPr>
        <p:spPr>
          <a:xfrm>
            <a:off x="4144517" y="5817108"/>
            <a:ext cx="83820" cy="75437"/>
          </a:xfrm>
          <a:custGeom>
            <a:avLst/>
            <a:gdLst/>
            <a:ahLst/>
            <a:cxnLst/>
            <a:rect l="l" t="t" r="r" b="b"/>
            <a:pathLst>
              <a:path w="83820" h="75437">
                <a:moveTo>
                  <a:pt x="47244" y="75437"/>
                </a:moveTo>
                <a:lnTo>
                  <a:pt x="59352" y="73003"/>
                </a:lnTo>
                <a:lnTo>
                  <a:pt x="70153" y="69304"/>
                </a:lnTo>
                <a:lnTo>
                  <a:pt x="83820" y="66293"/>
                </a:lnTo>
                <a:lnTo>
                  <a:pt x="79216" y="62516"/>
                </a:lnTo>
                <a:lnTo>
                  <a:pt x="68914" y="53774"/>
                </a:lnTo>
                <a:lnTo>
                  <a:pt x="59449" y="45475"/>
                </a:lnTo>
                <a:lnTo>
                  <a:pt x="50460" y="37531"/>
                </a:lnTo>
                <a:lnTo>
                  <a:pt x="41585" y="29852"/>
                </a:lnTo>
                <a:lnTo>
                  <a:pt x="32463" y="22349"/>
                </a:lnTo>
                <a:lnTo>
                  <a:pt x="22732" y="14932"/>
                </a:lnTo>
                <a:lnTo>
                  <a:pt x="12031" y="7512"/>
                </a:lnTo>
                <a:lnTo>
                  <a:pt x="0" y="0"/>
                </a:lnTo>
                <a:lnTo>
                  <a:pt x="47244" y="75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" name="object 328"/>
          <p:cNvSpPr/>
          <p:nvPr/>
        </p:nvSpPr>
        <p:spPr>
          <a:xfrm>
            <a:off x="5667756" y="5826252"/>
            <a:ext cx="72390" cy="30480"/>
          </a:xfrm>
          <a:custGeom>
            <a:avLst/>
            <a:gdLst/>
            <a:ahLst/>
            <a:cxnLst/>
            <a:rect l="l" t="t" r="r" b="b"/>
            <a:pathLst>
              <a:path w="72390" h="30480">
                <a:moveTo>
                  <a:pt x="67818" y="18287"/>
                </a:moveTo>
                <a:lnTo>
                  <a:pt x="72390" y="13715"/>
                </a:lnTo>
                <a:lnTo>
                  <a:pt x="0" y="0"/>
                </a:lnTo>
                <a:lnTo>
                  <a:pt x="58674" y="30480"/>
                </a:lnTo>
                <a:lnTo>
                  <a:pt x="60198" y="27432"/>
                </a:lnTo>
                <a:lnTo>
                  <a:pt x="63246" y="24384"/>
                </a:lnTo>
                <a:lnTo>
                  <a:pt x="66294" y="22860"/>
                </a:lnTo>
                <a:lnTo>
                  <a:pt x="67818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" name="object 329"/>
          <p:cNvSpPr/>
          <p:nvPr/>
        </p:nvSpPr>
        <p:spPr>
          <a:xfrm>
            <a:off x="5661660" y="5759196"/>
            <a:ext cx="78486" cy="27431"/>
          </a:xfrm>
          <a:custGeom>
            <a:avLst/>
            <a:gdLst/>
            <a:ahLst/>
            <a:cxnLst/>
            <a:rect l="l" t="t" r="r" b="b"/>
            <a:pathLst>
              <a:path w="78486" h="27431">
                <a:moveTo>
                  <a:pt x="0" y="0"/>
                </a:moveTo>
                <a:lnTo>
                  <a:pt x="60198" y="27431"/>
                </a:lnTo>
                <a:lnTo>
                  <a:pt x="63245" y="21336"/>
                </a:lnTo>
                <a:lnTo>
                  <a:pt x="69341" y="16763"/>
                </a:lnTo>
                <a:lnTo>
                  <a:pt x="73913" y="15239"/>
                </a:lnTo>
                <a:lnTo>
                  <a:pt x="78486" y="106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" name="object 330"/>
          <p:cNvSpPr/>
          <p:nvPr/>
        </p:nvSpPr>
        <p:spPr>
          <a:xfrm>
            <a:off x="4147566" y="5702046"/>
            <a:ext cx="85344" cy="76962"/>
          </a:xfrm>
          <a:custGeom>
            <a:avLst/>
            <a:gdLst/>
            <a:ahLst/>
            <a:cxnLst/>
            <a:rect l="l" t="t" r="r" b="b"/>
            <a:pathLst>
              <a:path w="85344" h="76962">
                <a:moveTo>
                  <a:pt x="9127" y="6494"/>
                </a:moveTo>
                <a:lnTo>
                  <a:pt x="0" y="0"/>
                </a:lnTo>
                <a:lnTo>
                  <a:pt x="318" y="2266"/>
                </a:lnTo>
                <a:lnTo>
                  <a:pt x="3507" y="14737"/>
                </a:lnTo>
                <a:lnTo>
                  <a:pt x="8683" y="26383"/>
                </a:lnTo>
                <a:lnTo>
                  <a:pt x="15402" y="37341"/>
                </a:lnTo>
                <a:lnTo>
                  <a:pt x="23216" y="47743"/>
                </a:lnTo>
                <a:lnTo>
                  <a:pt x="31679" y="57724"/>
                </a:lnTo>
                <a:lnTo>
                  <a:pt x="40345" y="67419"/>
                </a:lnTo>
                <a:lnTo>
                  <a:pt x="48768" y="76962"/>
                </a:lnTo>
                <a:lnTo>
                  <a:pt x="85344" y="67817"/>
                </a:lnTo>
                <a:lnTo>
                  <a:pt x="81980" y="63039"/>
                </a:lnTo>
                <a:lnTo>
                  <a:pt x="74390" y="54669"/>
                </a:lnTo>
                <a:lnTo>
                  <a:pt x="64961" y="46183"/>
                </a:lnTo>
                <a:lnTo>
                  <a:pt x="54233" y="37709"/>
                </a:lnTo>
                <a:lnTo>
                  <a:pt x="42746" y="29376"/>
                </a:lnTo>
                <a:lnTo>
                  <a:pt x="31040" y="21310"/>
                </a:lnTo>
                <a:lnTo>
                  <a:pt x="19653" y="13640"/>
                </a:lnTo>
                <a:lnTo>
                  <a:pt x="9127" y="6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" name="object 331"/>
          <p:cNvSpPr/>
          <p:nvPr/>
        </p:nvSpPr>
        <p:spPr>
          <a:xfrm>
            <a:off x="5664708" y="5680710"/>
            <a:ext cx="70865" cy="32003"/>
          </a:xfrm>
          <a:custGeom>
            <a:avLst/>
            <a:gdLst/>
            <a:ahLst/>
            <a:cxnLst/>
            <a:rect l="l" t="t" r="r" b="b"/>
            <a:pathLst>
              <a:path w="70865" h="32003">
                <a:moveTo>
                  <a:pt x="48767" y="32003"/>
                </a:moveTo>
                <a:lnTo>
                  <a:pt x="70865" y="18287"/>
                </a:lnTo>
                <a:lnTo>
                  <a:pt x="60828" y="15120"/>
                </a:lnTo>
                <a:lnTo>
                  <a:pt x="48998" y="10805"/>
                </a:lnTo>
                <a:lnTo>
                  <a:pt x="37775" y="6677"/>
                </a:lnTo>
                <a:lnTo>
                  <a:pt x="26385" y="3194"/>
                </a:lnTo>
                <a:lnTo>
                  <a:pt x="14051" y="815"/>
                </a:lnTo>
                <a:lnTo>
                  <a:pt x="0" y="0"/>
                </a:lnTo>
                <a:lnTo>
                  <a:pt x="0" y="1524"/>
                </a:lnTo>
                <a:lnTo>
                  <a:pt x="48767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" name="object 332"/>
          <p:cNvSpPr/>
          <p:nvPr/>
        </p:nvSpPr>
        <p:spPr>
          <a:xfrm>
            <a:off x="5681472" y="5594604"/>
            <a:ext cx="75437" cy="51054"/>
          </a:xfrm>
          <a:custGeom>
            <a:avLst/>
            <a:gdLst/>
            <a:ahLst/>
            <a:cxnLst/>
            <a:rect l="l" t="t" r="r" b="b"/>
            <a:pathLst>
              <a:path w="75437" h="51054">
                <a:moveTo>
                  <a:pt x="723" y="1581"/>
                </a:moveTo>
                <a:lnTo>
                  <a:pt x="8494" y="11291"/>
                </a:lnTo>
                <a:lnTo>
                  <a:pt x="19412" y="20975"/>
                </a:lnTo>
                <a:lnTo>
                  <a:pt x="28955" y="28194"/>
                </a:lnTo>
                <a:lnTo>
                  <a:pt x="29509" y="28458"/>
                </a:lnTo>
                <a:lnTo>
                  <a:pt x="39744" y="35832"/>
                </a:lnTo>
                <a:lnTo>
                  <a:pt x="49193" y="44499"/>
                </a:lnTo>
                <a:lnTo>
                  <a:pt x="60198" y="51054"/>
                </a:lnTo>
                <a:lnTo>
                  <a:pt x="70865" y="40386"/>
                </a:lnTo>
                <a:lnTo>
                  <a:pt x="72389" y="34290"/>
                </a:lnTo>
                <a:lnTo>
                  <a:pt x="75437" y="29718"/>
                </a:lnTo>
                <a:lnTo>
                  <a:pt x="71536" y="28154"/>
                </a:lnTo>
                <a:lnTo>
                  <a:pt x="60303" y="23001"/>
                </a:lnTo>
                <a:lnTo>
                  <a:pt x="47973" y="16926"/>
                </a:lnTo>
                <a:lnTo>
                  <a:pt x="35163" y="10760"/>
                </a:lnTo>
                <a:lnTo>
                  <a:pt x="22486" y="5331"/>
                </a:lnTo>
                <a:lnTo>
                  <a:pt x="10560" y="1467"/>
                </a:lnTo>
                <a:lnTo>
                  <a:pt x="0" y="0"/>
                </a:lnTo>
                <a:lnTo>
                  <a:pt x="723" y="15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" name="object 333"/>
          <p:cNvSpPr/>
          <p:nvPr/>
        </p:nvSpPr>
        <p:spPr>
          <a:xfrm>
            <a:off x="4155186" y="5570220"/>
            <a:ext cx="74675" cy="69341"/>
          </a:xfrm>
          <a:custGeom>
            <a:avLst/>
            <a:gdLst/>
            <a:ahLst/>
            <a:cxnLst/>
            <a:rect l="l" t="t" r="r" b="b"/>
            <a:pathLst>
              <a:path w="74675" h="69341">
                <a:moveTo>
                  <a:pt x="73151" y="67817"/>
                </a:moveTo>
                <a:lnTo>
                  <a:pt x="74675" y="64769"/>
                </a:lnTo>
                <a:lnTo>
                  <a:pt x="66602" y="58831"/>
                </a:lnTo>
                <a:lnTo>
                  <a:pt x="56995" y="50434"/>
                </a:lnTo>
                <a:lnTo>
                  <a:pt x="47901" y="41446"/>
                </a:lnTo>
                <a:lnTo>
                  <a:pt x="39030" y="32220"/>
                </a:lnTo>
                <a:lnTo>
                  <a:pt x="30093" y="23110"/>
                </a:lnTo>
                <a:lnTo>
                  <a:pt x="20801" y="14468"/>
                </a:lnTo>
                <a:lnTo>
                  <a:pt x="10867" y="6647"/>
                </a:lnTo>
                <a:lnTo>
                  <a:pt x="0" y="0"/>
                </a:lnTo>
                <a:lnTo>
                  <a:pt x="36575" y="67817"/>
                </a:lnTo>
                <a:lnTo>
                  <a:pt x="38100" y="67817"/>
                </a:lnTo>
                <a:lnTo>
                  <a:pt x="44196" y="69341"/>
                </a:lnTo>
                <a:lnTo>
                  <a:pt x="68579" y="69341"/>
                </a:lnTo>
                <a:lnTo>
                  <a:pt x="73151" y="67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" name="object 334"/>
          <p:cNvSpPr/>
          <p:nvPr/>
        </p:nvSpPr>
        <p:spPr>
          <a:xfrm>
            <a:off x="5705856" y="5532120"/>
            <a:ext cx="64770" cy="48767"/>
          </a:xfrm>
          <a:custGeom>
            <a:avLst/>
            <a:gdLst/>
            <a:ahLst/>
            <a:cxnLst/>
            <a:rect l="l" t="t" r="r" b="b"/>
            <a:pathLst>
              <a:path w="64770" h="48767">
                <a:moveTo>
                  <a:pt x="43434" y="48767"/>
                </a:moveTo>
                <a:lnTo>
                  <a:pt x="51054" y="44195"/>
                </a:lnTo>
                <a:lnTo>
                  <a:pt x="57150" y="39624"/>
                </a:lnTo>
                <a:lnTo>
                  <a:pt x="61722" y="35051"/>
                </a:lnTo>
                <a:lnTo>
                  <a:pt x="64770" y="28955"/>
                </a:lnTo>
                <a:lnTo>
                  <a:pt x="0" y="0"/>
                </a:lnTo>
                <a:lnTo>
                  <a:pt x="43434" y="48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" name="object 335"/>
          <p:cNvSpPr/>
          <p:nvPr/>
        </p:nvSpPr>
        <p:spPr>
          <a:xfrm>
            <a:off x="4162805" y="5477256"/>
            <a:ext cx="79248" cy="82464"/>
          </a:xfrm>
          <a:custGeom>
            <a:avLst/>
            <a:gdLst/>
            <a:ahLst/>
            <a:cxnLst/>
            <a:rect l="l" t="t" r="r" b="b"/>
            <a:pathLst>
              <a:path w="79248" h="82464">
                <a:moveTo>
                  <a:pt x="33528" y="64008"/>
                </a:moveTo>
                <a:lnTo>
                  <a:pt x="37784" y="66123"/>
                </a:lnTo>
                <a:lnTo>
                  <a:pt x="47306" y="72818"/>
                </a:lnTo>
                <a:lnTo>
                  <a:pt x="55742" y="79039"/>
                </a:lnTo>
                <a:lnTo>
                  <a:pt x="65565" y="82464"/>
                </a:lnTo>
                <a:lnTo>
                  <a:pt x="79248" y="80772"/>
                </a:lnTo>
                <a:lnTo>
                  <a:pt x="71482" y="72238"/>
                </a:lnTo>
                <a:lnTo>
                  <a:pt x="62785" y="63002"/>
                </a:lnTo>
                <a:lnTo>
                  <a:pt x="53950" y="53886"/>
                </a:lnTo>
                <a:lnTo>
                  <a:pt x="45012" y="44860"/>
                </a:lnTo>
                <a:lnTo>
                  <a:pt x="36006" y="35891"/>
                </a:lnTo>
                <a:lnTo>
                  <a:pt x="26966" y="26952"/>
                </a:lnTo>
                <a:lnTo>
                  <a:pt x="17929" y="18010"/>
                </a:lnTo>
                <a:lnTo>
                  <a:pt x="8928" y="9036"/>
                </a:lnTo>
                <a:lnTo>
                  <a:pt x="0" y="0"/>
                </a:lnTo>
                <a:lnTo>
                  <a:pt x="33528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" name="object 336"/>
          <p:cNvSpPr/>
          <p:nvPr/>
        </p:nvSpPr>
        <p:spPr>
          <a:xfrm>
            <a:off x="5726430" y="5470398"/>
            <a:ext cx="62484" cy="46481"/>
          </a:xfrm>
          <a:custGeom>
            <a:avLst/>
            <a:gdLst/>
            <a:ahLst/>
            <a:cxnLst/>
            <a:rect l="l" t="t" r="r" b="b"/>
            <a:pathLst>
              <a:path w="62484" h="46481">
                <a:moveTo>
                  <a:pt x="0" y="0"/>
                </a:moveTo>
                <a:lnTo>
                  <a:pt x="0" y="3048"/>
                </a:lnTo>
                <a:lnTo>
                  <a:pt x="6096" y="8381"/>
                </a:lnTo>
                <a:lnTo>
                  <a:pt x="12192" y="16001"/>
                </a:lnTo>
                <a:lnTo>
                  <a:pt x="19812" y="25146"/>
                </a:lnTo>
                <a:lnTo>
                  <a:pt x="35052" y="40386"/>
                </a:lnTo>
                <a:lnTo>
                  <a:pt x="41148" y="44957"/>
                </a:lnTo>
                <a:lnTo>
                  <a:pt x="44196" y="46481"/>
                </a:lnTo>
                <a:lnTo>
                  <a:pt x="47244" y="40386"/>
                </a:lnTo>
                <a:lnTo>
                  <a:pt x="53340" y="37337"/>
                </a:lnTo>
                <a:lnTo>
                  <a:pt x="57912" y="32765"/>
                </a:lnTo>
                <a:lnTo>
                  <a:pt x="62484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" name="object 337"/>
          <p:cNvSpPr/>
          <p:nvPr/>
        </p:nvSpPr>
        <p:spPr>
          <a:xfrm>
            <a:off x="4171950" y="5372862"/>
            <a:ext cx="80010" cy="86867"/>
          </a:xfrm>
          <a:custGeom>
            <a:avLst/>
            <a:gdLst/>
            <a:ahLst/>
            <a:cxnLst/>
            <a:rect l="l" t="t" r="r" b="b"/>
            <a:pathLst>
              <a:path w="80010" h="86867">
                <a:moveTo>
                  <a:pt x="33527" y="57912"/>
                </a:moveTo>
                <a:lnTo>
                  <a:pt x="35051" y="60960"/>
                </a:lnTo>
                <a:lnTo>
                  <a:pt x="39624" y="67055"/>
                </a:lnTo>
                <a:lnTo>
                  <a:pt x="45720" y="70103"/>
                </a:lnTo>
                <a:lnTo>
                  <a:pt x="56387" y="76200"/>
                </a:lnTo>
                <a:lnTo>
                  <a:pt x="71627" y="83820"/>
                </a:lnTo>
                <a:lnTo>
                  <a:pt x="76200" y="85343"/>
                </a:lnTo>
                <a:lnTo>
                  <a:pt x="80010" y="86867"/>
                </a:lnTo>
                <a:lnTo>
                  <a:pt x="77494" y="83395"/>
                </a:lnTo>
                <a:lnTo>
                  <a:pt x="69368" y="72440"/>
                </a:lnTo>
                <a:lnTo>
                  <a:pt x="61534" y="62343"/>
                </a:lnTo>
                <a:lnTo>
                  <a:pt x="53816" y="52918"/>
                </a:lnTo>
                <a:lnTo>
                  <a:pt x="46036" y="43977"/>
                </a:lnTo>
                <a:lnTo>
                  <a:pt x="38016" y="35333"/>
                </a:lnTo>
                <a:lnTo>
                  <a:pt x="29580" y="26800"/>
                </a:lnTo>
                <a:lnTo>
                  <a:pt x="20551" y="18192"/>
                </a:lnTo>
                <a:lnTo>
                  <a:pt x="10749" y="9320"/>
                </a:lnTo>
                <a:lnTo>
                  <a:pt x="0" y="0"/>
                </a:lnTo>
                <a:lnTo>
                  <a:pt x="33527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" name="object 338"/>
          <p:cNvSpPr/>
          <p:nvPr/>
        </p:nvSpPr>
        <p:spPr>
          <a:xfrm>
            <a:off x="3915918" y="5141214"/>
            <a:ext cx="616457" cy="1289303"/>
          </a:xfrm>
          <a:custGeom>
            <a:avLst/>
            <a:gdLst/>
            <a:ahLst/>
            <a:cxnLst/>
            <a:rect l="l" t="t" r="r" b="b"/>
            <a:pathLst>
              <a:path w="616457" h="1289303">
                <a:moveTo>
                  <a:pt x="91440" y="1191006"/>
                </a:moveTo>
                <a:lnTo>
                  <a:pt x="91440" y="1178814"/>
                </a:lnTo>
                <a:lnTo>
                  <a:pt x="48768" y="1078991"/>
                </a:lnTo>
                <a:lnTo>
                  <a:pt x="0" y="1062227"/>
                </a:lnTo>
                <a:lnTo>
                  <a:pt x="0" y="1191006"/>
                </a:lnTo>
                <a:lnTo>
                  <a:pt x="91440" y="1191006"/>
                </a:lnTo>
                <a:close/>
              </a:path>
              <a:path w="616457" h="1289303">
                <a:moveTo>
                  <a:pt x="519099" y="1191006"/>
                </a:moveTo>
                <a:lnTo>
                  <a:pt x="502919" y="436625"/>
                </a:lnTo>
                <a:lnTo>
                  <a:pt x="493775" y="234696"/>
                </a:lnTo>
                <a:lnTo>
                  <a:pt x="616457" y="220980"/>
                </a:lnTo>
                <a:lnTo>
                  <a:pt x="613759" y="211835"/>
                </a:lnTo>
                <a:lnTo>
                  <a:pt x="440626" y="211835"/>
                </a:lnTo>
                <a:lnTo>
                  <a:pt x="457199" y="225551"/>
                </a:lnTo>
                <a:lnTo>
                  <a:pt x="473964" y="1101852"/>
                </a:lnTo>
                <a:lnTo>
                  <a:pt x="393954" y="1128522"/>
                </a:lnTo>
                <a:lnTo>
                  <a:pt x="373504" y="1191006"/>
                </a:lnTo>
                <a:lnTo>
                  <a:pt x="519099" y="1191006"/>
                </a:lnTo>
                <a:close/>
              </a:path>
            </a:pathLst>
          </a:custGeom>
          <a:solidFill>
            <a:srgbClr val="D6D2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" name="object 339"/>
          <p:cNvSpPr/>
          <p:nvPr/>
        </p:nvSpPr>
        <p:spPr>
          <a:xfrm>
            <a:off x="5234940" y="5177790"/>
            <a:ext cx="788670" cy="1303020"/>
          </a:xfrm>
          <a:custGeom>
            <a:avLst/>
            <a:gdLst/>
            <a:ahLst/>
            <a:cxnLst/>
            <a:rect l="l" t="t" r="r" b="b"/>
            <a:pathLst>
              <a:path w="788670" h="1303020">
                <a:moveTo>
                  <a:pt x="383461" y="1154430"/>
                </a:moveTo>
                <a:lnTo>
                  <a:pt x="364998" y="1099565"/>
                </a:lnTo>
                <a:lnTo>
                  <a:pt x="334518" y="1056132"/>
                </a:lnTo>
                <a:lnTo>
                  <a:pt x="248412" y="1059180"/>
                </a:lnTo>
                <a:lnTo>
                  <a:pt x="259463" y="1154430"/>
                </a:lnTo>
                <a:lnTo>
                  <a:pt x="383461" y="1154430"/>
                </a:lnTo>
                <a:close/>
              </a:path>
              <a:path w="788670" h="1303020">
                <a:moveTo>
                  <a:pt x="240792" y="1034796"/>
                </a:moveTo>
                <a:lnTo>
                  <a:pt x="179832" y="363474"/>
                </a:lnTo>
                <a:lnTo>
                  <a:pt x="187451" y="256032"/>
                </a:lnTo>
                <a:lnTo>
                  <a:pt x="272034" y="207263"/>
                </a:lnTo>
                <a:lnTo>
                  <a:pt x="278748" y="175259"/>
                </a:lnTo>
                <a:lnTo>
                  <a:pt x="28955" y="175259"/>
                </a:lnTo>
                <a:lnTo>
                  <a:pt x="130301" y="185927"/>
                </a:lnTo>
                <a:lnTo>
                  <a:pt x="176784" y="1094994"/>
                </a:lnTo>
                <a:lnTo>
                  <a:pt x="240792" y="1034796"/>
                </a:lnTo>
                <a:close/>
              </a:path>
              <a:path w="788670" h="1303020">
                <a:moveTo>
                  <a:pt x="780014" y="1154430"/>
                </a:moveTo>
                <a:lnTo>
                  <a:pt x="768858" y="984503"/>
                </a:lnTo>
                <a:lnTo>
                  <a:pt x="727710" y="383285"/>
                </a:lnTo>
                <a:lnTo>
                  <a:pt x="686286" y="175259"/>
                </a:lnTo>
                <a:lnTo>
                  <a:pt x="596490" y="175259"/>
                </a:lnTo>
                <a:lnTo>
                  <a:pt x="623315" y="234696"/>
                </a:lnTo>
                <a:lnTo>
                  <a:pt x="669036" y="256031"/>
                </a:lnTo>
                <a:lnTo>
                  <a:pt x="720090" y="1045463"/>
                </a:lnTo>
                <a:lnTo>
                  <a:pt x="669036" y="1091945"/>
                </a:lnTo>
                <a:lnTo>
                  <a:pt x="620268" y="1128522"/>
                </a:lnTo>
                <a:lnTo>
                  <a:pt x="614131" y="1154430"/>
                </a:lnTo>
                <a:lnTo>
                  <a:pt x="780014" y="1154430"/>
                </a:lnTo>
                <a:close/>
              </a:path>
            </a:pathLst>
          </a:custGeom>
          <a:solidFill>
            <a:srgbClr val="D6D2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" name="object 340"/>
          <p:cNvSpPr/>
          <p:nvPr/>
        </p:nvSpPr>
        <p:spPr>
          <a:xfrm>
            <a:off x="3981450" y="5282184"/>
            <a:ext cx="225551" cy="1021079"/>
          </a:xfrm>
          <a:custGeom>
            <a:avLst/>
            <a:gdLst/>
            <a:ahLst/>
            <a:cxnLst/>
            <a:rect l="l" t="t" r="r" b="b"/>
            <a:pathLst>
              <a:path w="225551" h="1021079">
                <a:moveTo>
                  <a:pt x="130302" y="954786"/>
                </a:moveTo>
                <a:lnTo>
                  <a:pt x="147066" y="963929"/>
                </a:lnTo>
                <a:lnTo>
                  <a:pt x="99822" y="889253"/>
                </a:lnTo>
                <a:lnTo>
                  <a:pt x="167640" y="906017"/>
                </a:lnTo>
                <a:lnTo>
                  <a:pt x="127254" y="806195"/>
                </a:lnTo>
                <a:lnTo>
                  <a:pt x="179832" y="822960"/>
                </a:lnTo>
                <a:lnTo>
                  <a:pt x="144018" y="731519"/>
                </a:lnTo>
                <a:lnTo>
                  <a:pt x="210312" y="755903"/>
                </a:lnTo>
                <a:lnTo>
                  <a:pt x="127253" y="611886"/>
                </a:lnTo>
                <a:lnTo>
                  <a:pt x="195072" y="631698"/>
                </a:lnTo>
                <a:lnTo>
                  <a:pt x="119634" y="499871"/>
                </a:lnTo>
                <a:lnTo>
                  <a:pt x="187451" y="504443"/>
                </a:lnTo>
                <a:lnTo>
                  <a:pt x="130301" y="375665"/>
                </a:lnTo>
                <a:lnTo>
                  <a:pt x="207263" y="400050"/>
                </a:lnTo>
                <a:lnTo>
                  <a:pt x="137922" y="259079"/>
                </a:lnTo>
                <a:lnTo>
                  <a:pt x="207263" y="289560"/>
                </a:lnTo>
                <a:lnTo>
                  <a:pt x="154686" y="168401"/>
                </a:lnTo>
                <a:lnTo>
                  <a:pt x="224027" y="198119"/>
                </a:lnTo>
                <a:lnTo>
                  <a:pt x="167639" y="73913"/>
                </a:lnTo>
                <a:lnTo>
                  <a:pt x="225551" y="90677"/>
                </a:lnTo>
                <a:lnTo>
                  <a:pt x="216463" y="70865"/>
                </a:lnTo>
                <a:lnTo>
                  <a:pt x="72479" y="70865"/>
                </a:lnTo>
                <a:lnTo>
                  <a:pt x="80010" y="116586"/>
                </a:lnTo>
                <a:lnTo>
                  <a:pt x="36575" y="121157"/>
                </a:lnTo>
                <a:lnTo>
                  <a:pt x="63246" y="188213"/>
                </a:lnTo>
                <a:lnTo>
                  <a:pt x="22860" y="191262"/>
                </a:lnTo>
                <a:lnTo>
                  <a:pt x="49529" y="252983"/>
                </a:lnTo>
                <a:lnTo>
                  <a:pt x="6096" y="249936"/>
                </a:lnTo>
                <a:lnTo>
                  <a:pt x="48005" y="303275"/>
                </a:lnTo>
                <a:lnTo>
                  <a:pt x="22860" y="323088"/>
                </a:lnTo>
                <a:lnTo>
                  <a:pt x="39624" y="389381"/>
                </a:lnTo>
                <a:lnTo>
                  <a:pt x="6096" y="398525"/>
                </a:lnTo>
                <a:lnTo>
                  <a:pt x="27432" y="447293"/>
                </a:lnTo>
                <a:lnTo>
                  <a:pt x="0" y="466343"/>
                </a:lnTo>
                <a:lnTo>
                  <a:pt x="49529" y="545591"/>
                </a:lnTo>
                <a:lnTo>
                  <a:pt x="0" y="566927"/>
                </a:lnTo>
                <a:lnTo>
                  <a:pt x="52578" y="631698"/>
                </a:lnTo>
                <a:lnTo>
                  <a:pt x="0" y="631698"/>
                </a:lnTo>
                <a:lnTo>
                  <a:pt x="52578" y="748283"/>
                </a:lnTo>
                <a:lnTo>
                  <a:pt x="12192" y="752855"/>
                </a:lnTo>
                <a:lnTo>
                  <a:pt x="16764" y="863345"/>
                </a:lnTo>
                <a:lnTo>
                  <a:pt x="72390" y="902969"/>
                </a:lnTo>
                <a:lnTo>
                  <a:pt x="96774" y="950213"/>
                </a:lnTo>
                <a:lnTo>
                  <a:pt x="122682" y="1016507"/>
                </a:lnTo>
                <a:lnTo>
                  <a:pt x="147066" y="1021079"/>
                </a:lnTo>
                <a:lnTo>
                  <a:pt x="130302" y="954786"/>
                </a:lnTo>
                <a:close/>
              </a:path>
            </a:pathLst>
          </a:custGeom>
          <a:solidFill>
            <a:srgbClr val="BDB4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" name="object 341"/>
          <p:cNvSpPr/>
          <p:nvPr/>
        </p:nvSpPr>
        <p:spPr>
          <a:xfrm>
            <a:off x="5510022" y="5348478"/>
            <a:ext cx="248412" cy="912113"/>
          </a:xfrm>
          <a:custGeom>
            <a:avLst/>
            <a:gdLst/>
            <a:ahLst/>
            <a:cxnLst/>
            <a:rect l="l" t="t" r="r" b="b"/>
            <a:pathLst>
              <a:path w="248412" h="912113">
                <a:moveTo>
                  <a:pt x="163830" y="853439"/>
                </a:moveTo>
                <a:lnTo>
                  <a:pt x="224028" y="844296"/>
                </a:lnTo>
                <a:lnTo>
                  <a:pt x="113538" y="786384"/>
                </a:lnTo>
                <a:lnTo>
                  <a:pt x="217932" y="774192"/>
                </a:lnTo>
                <a:lnTo>
                  <a:pt x="105918" y="689610"/>
                </a:lnTo>
                <a:lnTo>
                  <a:pt x="185166" y="698754"/>
                </a:lnTo>
                <a:lnTo>
                  <a:pt x="105918" y="629412"/>
                </a:lnTo>
                <a:lnTo>
                  <a:pt x="194310" y="623316"/>
                </a:lnTo>
                <a:lnTo>
                  <a:pt x="105917" y="537972"/>
                </a:lnTo>
                <a:lnTo>
                  <a:pt x="220979" y="545592"/>
                </a:lnTo>
                <a:lnTo>
                  <a:pt x="89915" y="444246"/>
                </a:lnTo>
                <a:lnTo>
                  <a:pt x="198881" y="468630"/>
                </a:lnTo>
                <a:lnTo>
                  <a:pt x="105917" y="390906"/>
                </a:lnTo>
                <a:lnTo>
                  <a:pt x="198881" y="403098"/>
                </a:lnTo>
                <a:lnTo>
                  <a:pt x="121157" y="316992"/>
                </a:lnTo>
                <a:lnTo>
                  <a:pt x="203453" y="320039"/>
                </a:lnTo>
                <a:lnTo>
                  <a:pt x="127253" y="223266"/>
                </a:lnTo>
                <a:lnTo>
                  <a:pt x="203453" y="235458"/>
                </a:lnTo>
                <a:lnTo>
                  <a:pt x="171450" y="159258"/>
                </a:lnTo>
                <a:lnTo>
                  <a:pt x="237743" y="172974"/>
                </a:lnTo>
                <a:lnTo>
                  <a:pt x="171450" y="88392"/>
                </a:lnTo>
                <a:lnTo>
                  <a:pt x="246887" y="115824"/>
                </a:lnTo>
                <a:lnTo>
                  <a:pt x="208025" y="67056"/>
                </a:lnTo>
                <a:lnTo>
                  <a:pt x="248412" y="71627"/>
                </a:lnTo>
                <a:lnTo>
                  <a:pt x="225584" y="4571"/>
                </a:lnTo>
                <a:lnTo>
                  <a:pt x="197358" y="4571"/>
                </a:lnTo>
                <a:lnTo>
                  <a:pt x="144017" y="13716"/>
                </a:lnTo>
                <a:lnTo>
                  <a:pt x="154686" y="64008"/>
                </a:lnTo>
                <a:lnTo>
                  <a:pt x="99822" y="54863"/>
                </a:lnTo>
                <a:lnTo>
                  <a:pt x="124205" y="94487"/>
                </a:lnTo>
                <a:lnTo>
                  <a:pt x="50291" y="105156"/>
                </a:lnTo>
                <a:lnTo>
                  <a:pt x="59436" y="154686"/>
                </a:lnTo>
                <a:lnTo>
                  <a:pt x="13715" y="154686"/>
                </a:lnTo>
                <a:lnTo>
                  <a:pt x="41148" y="232410"/>
                </a:lnTo>
                <a:lnTo>
                  <a:pt x="10667" y="240030"/>
                </a:lnTo>
                <a:lnTo>
                  <a:pt x="48767" y="332232"/>
                </a:lnTo>
                <a:lnTo>
                  <a:pt x="0" y="320039"/>
                </a:lnTo>
                <a:lnTo>
                  <a:pt x="41148" y="400050"/>
                </a:lnTo>
                <a:lnTo>
                  <a:pt x="3048" y="407670"/>
                </a:lnTo>
                <a:lnTo>
                  <a:pt x="41148" y="477774"/>
                </a:lnTo>
                <a:lnTo>
                  <a:pt x="9143" y="500634"/>
                </a:lnTo>
                <a:lnTo>
                  <a:pt x="53340" y="579120"/>
                </a:lnTo>
                <a:lnTo>
                  <a:pt x="10668" y="585216"/>
                </a:lnTo>
                <a:lnTo>
                  <a:pt x="59436" y="629412"/>
                </a:lnTo>
                <a:lnTo>
                  <a:pt x="27432" y="665226"/>
                </a:lnTo>
                <a:lnTo>
                  <a:pt x="48768" y="726186"/>
                </a:lnTo>
                <a:lnTo>
                  <a:pt x="36576" y="756666"/>
                </a:lnTo>
                <a:lnTo>
                  <a:pt x="64008" y="786384"/>
                </a:lnTo>
                <a:lnTo>
                  <a:pt x="32004" y="800100"/>
                </a:lnTo>
                <a:lnTo>
                  <a:pt x="151638" y="822960"/>
                </a:lnTo>
                <a:lnTo>
                  <a:pt x="171450" y="910589"/>
                </a:lnTo>
                <a:lnTo>
                  <a:pt x="231648" y="912113"/>
                </a:lnTo>
                <a:lnTo>
                  <a:pt x="163830" y="853439"/>
                </a:lnTo>
                <a:close/>
              </a:path>
            </a:pathLst>
          </a:custGeom>
          <a:solidFill>
            <a:srgbClr val="BDB4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" name="object 342"/>
          <p:cNvSpPr/>
          <p:nvPr/>
        </p:nvSpPr>
        <p:spPr>
          <a:xfrm>
            <a:off x="4684014" y="5426202"/>
            <a:ext cx="119634" cy="355853"/>
          </a:xfrm>
          <a:custGeom>
            <a:avLst/>
            <a:gdLst/>
            <a:ahLst/>
            <a:cxnLst/>
            <a:rect l="l" t="t" r="r" b="b"/>
            <a:pathLst>
              <a:path w="119634" h="355853">
                <a:moveTo>
                  <a:pt x="110489" y="187451"/>
                </a:moveTo>
                <a:lnTo>
                  <a:pt x="96774" y="0"/>
                </a:lnTo>
                <a:lnTo>
                  <a:pt x="0" y="4572"/>
                </a:lnTo>
                <a:lnTo>
                  <a:pt x="28194" y="236220"/>
                </a:lnTo>
                <a:lnTo>
                  <a:pt x="38862" y="95250"/>
                </a:lnTo>
                <a:lnTo>
                  <a:pt x="76962" y="157734"/>
                </a:lnTo>
                <a:lnTo>
                  <a:pt x="119634" y="355853"/>
                </a:lnTo>
                <a:lnTo>
                  <a:pt x="110489" y="187451"/>
                </a:lnTo>
                <a:close/>
              </a:path>
            </a:pathLst>
          </a:custGeom>
          <a:solidFill>
            <a:srgbClr val="FFC1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" name="object 343"/>
          <p:cNvSpPr/>
          <p:nvPr/>
        </p:nvSpPr>
        <p:spPr>
          <a:xfrm>
            <a:off x="4497324" y="5477256"/>
            <a:ext cx="104394" cy="470154"/>
          </a:xfrm>
          <a:custGeom>
            <a:avLst/>
            <a:gdLst/>
            <a:ahLst/>
            <a:cxnLst/>
            <a:rect l="l" t="t" r="r" b="b"/>
            <a:pathLst>
              <a:path w="104394" h="470154">
                <a:moveTo>
                  <a:pt x="0" y="0"/>
                </a:moveTo>
                <a:lnTo>
                  <a:pt x="4572" y="140970"/>
                </a:lnTo>
                <a:lnTo>
                  <a:pt x="27431" y="255270"/>
                </a:lnTo>
                <a:lnTo>
                  <a:pt x="104394" y="470154"/>
                </a:lnTo>
                <a:lnTo>
                  <a:pt x="60960" y="217170"/>
                </a:lnTo>
                <a:lnTo>
                  <a:pt x="0" y="0"/>
                </a:lnTo>
                <a:close/>
              </a:path>
            </a:pathLst>
          </a:custGeom>
          <a:solidFill>
            <a:srgbClr val="FFC1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" name="object 344"/>
          <p:cNvSpPr/>
          <p:nvPr/>
        </p:nvSpPr>
        <p:spPr>
          <a:xfrm>
            <a:off x="4558284" y="5436870"/>
            <a:ext cx="49529" cy="222503"/>
          </a:xfrm>
          <a:custGeom>
            <a:avLst/>
            <a:gdLst/>
            <a:ahLst/>
            <a:cxnLst/>
            <a:rect l="l" t="t" r="r" b="b"/>
            <a:pathLst>
              <a:path w="49529" h="222503">
                <a:moveTo>
                  <a:pt x="0" y="0"/>
                </a:moveTo>
                <a:lnTo>
                  <a:pt x="49529" y="222503"/>
                </a:lnTo>
                <a:lnTo>
                  <a:pt x="30479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FFC1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" name="object 345"/>
          <p:cNvSpPr/>
          <p:nvPr/>
        </p:nvSpPr>
        <p:spPr>
          <a:xfrm>
            <a:off x="4659630" y="5886450"/>
            <a:ext cx="73914" cy="160782"/>
          </a:xfrm>
          <a:custGeom>
            <a:avLst/>
            <a:gdLst/>
            <a:ahLst/>
            <a:cxnLst/>
            <a:rect l="l" t="t" r="r" b="b"/>
            <a:pathLst>
              <a:path w="73914" h="160782">
                <a:moveTo>
                  <a:pt x="73914" y="137922"/>
                </a:moveTo>
                <a:lnTo>
                  <a:pt x="67818" y="13715"/>
                </a:lnTo>
                <a:lnTo>
                  <a:pt x="43434" y="54863"/>
                </a:lnTo>
                <a:lnTo>
                  <a:pt x="0" y="0"/>
                </a:lnTo>
                <a:lnTo>
                  <a:pt x="36576" y="144017"/>
                </a:lnTo>
                <a:lnTo>
                  <a:pt x="63246" y="160782"/>
                </a:lnTo>
                <a:lnTo>
                  <a:pt x="73914" y="137922"/>
                </a:lnTo>
                <a:close/>
              </a:path>
            </a:pathLst>
          </a:custGeom>
          <a:solidFill>
            <a:srgbClr val="FFC1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" name="object 346"/>
          <p:cNvSpPr/>
          <p:nvPr/>
        </p:nvSpPr>
        <p:spPr>
          <a:xfrm>
            <a:off x="4948428" y="5426202"/>
            <a:ext cx="144018" cy="565403"/>
          </a:xfrm>
          <a:custGeom>
            <a:avLst/>
            <a:gdLst/>
            <a:ahLst/>
            <a:cxnLst/>
            <a:rect l="l" t="t" r="r" b="b"/>
            <a:pathLst>
              <a:path w="144018" h="565403">
                <a:moveTo>
                  <a:pt x="77724" y="298703"/>
                </a:moveTo>
                <a:lnTo>
                  <a:pt x="64008" y="393953"/>
                </a:lnTo>
                <a:lnTo>
                  <a:pt x="30480" y="360425"/>
                </a:lnTo>
                <a:lnTo>
                  <a:pt x="12192" y="168401"/>
                </a:lnTo>
                <a:lnTo>
                  <a:pt x="44196" y="7620"/>
                </a:lnTo>
                <a:lnTo>
                  <a:pt x="12192" y="0"/>
                </a:lnTo>
                <a:lnTo>
                  <a:pt x="0" y="157734"/>
                </a:lnTo>
                <a:lnTo>
                  <a:pt x="0" y="303275"/>
                </a:lnTo>
                <a:lnTo>
                  <a:pt x="25908" y="565403"/>
                </a:lnTo>
                <a:lnTo>
                  <a:pt x="38100" y="565403"/>
                </a:lnTo>
                <a:lnTo>
                  <a:pt x="86868" y="355853"/>
                </a:lnTo>
                <a:lnTo>
                  <a:pt x="144018" y="7620"/>
                </a:lnTo>
                <a:lnTo>
                  <a:pt x="107442" y="4572"/>
                </a:lnTo>
                <a:lnTo>
                  <a:pt x="77724" y="298703"/>
                </a:lnTo>
                <a:close/>
              </a:path>
            </a:pathLst>
          </a:custGeom>
          <a:solidFill>
            <a:srgbClr val="FFC1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" name="object 347"/>
          <p:cNvSpPr/>
          <p:nvPr/>
        </p:nvSpPr>
        <p:spPr>
          <a:xfrm>
            <a:off x="5055870" y="5433822"/>
            <a:ext cx="119633" cy="573786"/>
          </a:xfrm>
          <a:custGeom>
            <a:avLst/>
            <a:gdLst/>
            <a:ahLst/>
            <a:cxnLst/>
            <a:rect l="l" t="t" r="r" b="b"/>
            <a:pathLst>
              <a:path w="119633" h="573786">
                <a:moveTo>
                  <a:pt x="119633" y="0"/>
                </a:moveTo>
                <a:lnTo>
                  <a:pt x="0" y="569213"/>
                </a:lnTo>
                <a:lnTo>
                  <a:pt x="10667" y="573786"/>
                </a:lnTo>
                <a:lnTo>
                  <a:pt x="64007" y="325374"/>
                </a:lnTo>
                <a:lnTo>
                  <a:pt x="119633" y="49529"/>
                </a:lnTo>
                <a:lnTo>
                  <a:pt x="119633" y="0"/>
                </a:lnTo>
                <a:close/>
              </a:path>
            </a:pathLst>
          </a:custGeom>
          <a:solidFill>
            <a:srgbClr val="FFC1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" name="object 348"/>
          <p:cNvSpPr/>
          <p:nvPr/>
        </p:nvSpPr>
        <p:spPr>
          <a:xfrm>
            <a:off x="5124450" y="5442966"/>
            <a:ext cx="160019" cy="604266"/>
          </a:xfrm>
          <a:custGeom>
            <a:avLst/>
            <a:gdLst/>
            <a:ahLst/>
            <a:cxnLst/>
            <a:rect l="l" t="t" r="r" b="b"/>
            <a:pathLst>
              <a:path w="160019" h="604266">
                <a:moveTo>
                  <a:pt x="153923" y="81534"/>
                </a:moveTo>
                <a:lnTo>
                  <a:pt x="152399" y="0"/>
                </a:lnTo>
                <a:lnTo>
                  <a:pt x="99821" y="185928"/>
                </a:lnTo>
                <a:lnTo>
                  <a:pt x="55625" y="426720"/>
                </a:lnTo>
                <a:lnTo>
                  <a:pt x="0" y="587501"/>
                </a:lnTo>
                <a:lnTo>
                  <a:pt x="16763" y="604266"/>
                </a:lnTo>
                <a:lnTo>
                  <a:pt x="78486" y="504444"/>
                </a:lnTo>
                <a:lnTo>
                  <a:pt x="160019" y="371094"/>
                </a:lnTo>
                <a:lnTo>
                  <a:pt x="160019" y="326898"/>
                </a:lnTo>
                <a:lnTo>
                  <a:pt x="66294" y="484632"/>
                </a:lnTo>
                <a:lnTo>
                  <a:pt x="61721" y="426720"/>
                </a:lnTo>
                <a:lnTo>
                  <a:pt x="89153" y="305562"/>
                </a:lnTo>
                <a:lnTo>
                  <a:pt x="153923" y="81534"/>
                </a:lnTo>
                <a:close/>
              </a:path>
            </a:pathLst>
          </a:custGeom>
          <a:solidFill>
            <a:srgbClr val="FFC1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" name="object 349"/>
          <p:cNvSpPr/>
          <p:nvPr/>
        </p:nvSpPr>
        <p:spPr>
          <a:xfrm>
            <a:off x="4815840" y="6323076"/>
            <a:ext cx="249174" cy="364998"/>
          </a:xfrm>
          <a:custGeom>
            <a:avLst/>
            <a:gdLst/>
            <a:ahLst/>
            <a:cxnLst/>
            <a:rect l="l" t="t" r="r" b="b"/>
            <a:pathLst>
              <a:path w="249174" h="364998">
                <a:moveTo>
                  <a:pt x="179674" y="9143"/>
                </a:moveTo>
                <a:lnTo>
                  <a:pt x="161544" y="0"/>
                </a:lnTo>
                <a:lnTo>
                  <a:pt x="157357" y="9143"/>
                </a:lnTo>
                <a:lnTo>
                  <a:pt x="179674" y="9143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" name="object 350"/>
          <p:cNvSpPr/>
          <p:nvPr/>
        </p:nvSpPr>
        <p:spPr>
          <a:xfrm>
            <a:off x="4783836" y="6232398"/>
            <a:ext cx="172212" cy="192024"/>
          </a:xfrm>
          <a:custGeom>
            <a:avLst/>
            <a:gdLst/>
            <a:ahLst/>
            <a:cxnLst/>
            <a:rect l="l" t="t" r="r" b="b"/>
            <a:pathLst>
              <a:path w="172212" h="192024">
                <a:moveTo>
                  <a:pt x="144637" y="99821"/>
                </a:moveTo>
                <a:lnTo>
                  <a:pt x="172212" y="44957"/>
                </a:lnTo>
                <a:lnTo>
                  <a:pt x="90677" y="0"/>
                </a:lnTo>
                <a:lnTo>
                  <a:pt x="40766" y="99821"/>
                </a:lnTo>
                <a:lnTo>
                  <a:pt x="144637" y="99821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" name="object 351"/>
          <p:cNvSpPr/>
          <p:nvPr/>
        </p:nvSpPr>
        <p:spPr>
          <a:xfrm>
            <a:off x="5250180" y="6246114"/>
            <a:ext cx="89154" cy="128777"/>
          </a:xfrm>
          <a:custGeom>
            <a:avLst/>
            <a:gdLst/>
            <a:ahLst/>
            <a:cxnLst/>
            <a:rect l="l" t="t" r="r" b="b"/>
            <a:pathLst>
              <a:path w="89154" h="128777">
                <a:moveTo>
                  <a:pt x="86629" y="86105"/>
                </a:moveTo>
                <a:lnTo>
                  <a:pt x="81534" y="0"/>
                </a:lnTo>
                <a:lnTo>
                  <a:pt x="0" y="0"/>
                </a:lnTo>
                <a:lnTo>
                  <a:pt x="59611" y="86105"/>
                </a:lnTo>
                <a:lnTo>
                  <a:pt x="86629" y="86105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" name="object 352"/>
          <p:cNvSpPr/>
          <p:nvPr/>
        </p:nvSpPr>
        <p:spPr>
          <a:xfrm>
            <a:off x="6180582" y="6256020"/>
            <a:ext cx="209550" cy="323088"/>
          </a:xfrm>
          <a:custGeom>
            <a:avLst/>
            <a:gdLst/>
            <a:ahLst/>
            <a:cxnLst/>
            <a:rect l="l" t="t" r="r" b="b"/>
            <a:pathLst>
              <a:path w="209550" h="323088">
                <a:moveTo>
                  <a:pt x="185079" y="76200"/>
                </a:moveTo>
                <a:lnTo>
                  <a:pt x="209550" y="13715"/>
                </a:lnTo>
                <a:lnTo>
                  <a:pt x="140969" y="0"/>
                </a:lnTo>
                <a:lnTo>
                  <a:pt x="104393" y="13715"/>
                </a:lnTo>
                <a:lnTo>
                  <a:pt x="101034" y="76200"/>
                </a:lnTo>
                <a:lnTo>
                  <a:pt x="185079" y="7620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" name="object 353"/>
          <p:cNvSpPr/>
          <p:nvPr/>
        </p:nvSpPr>
        <p:spPr>
          <a:xfrm>
            <a:off x="6400038" y="6300215"/>
            <a:ext cx="57912" cy="136398"/>
          </a:xfrm>
          <a:custGeom>
            <a:avLst/>
            <a:gdLst/>
            <a:ahLst/>
            <a:cxnLst/>
            <a:rect l="l" t="t" r="r" b="b"/>
            <a:pathLst>
              <a:path w="57912" h="136398">
                <a:moveTo>
                  <a:pt x="24086" y="32004"/>
                </a:moveTo>
                <a:lnTo>
                  <a:pt x="13715" y="0"/>
                </a:lnTo>
                <a:lnTo>
                  <a:pt x="9318" y="32004"/>
                </a:lnTo>
                <a:lnTo>
                  <a:pt x="24086" y="32004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" name="object 354"/>
          <p:cNvSpPr/>
          <p:nvPr/>
        </p:nvSpPr>
        <p:spPr>
          <a:xfrm>
            <a:off x="3427476" y="6320028"/>
            <a:ext cx="262889" cy="289560"/>
          </a:xfrm>
          <a:custGeom>
            <a:avLst/>
            <a:gdLst/>
            <a:ahLst/>
            <a:cxnLst/>
            <a:rect l="l" t="t" r="r" b="b"/>
            <a:pathLst>
              <a:path w="262889" h="289560">
                <a:moveTo>
                  <a:pt x="254833" y="12192"/>
                </a:moveTo>
                <a:lnTo>
                  <a:pt x="262889" y="0"/>
                </a:lnTo>
                <a:lnTo>
                  <a:pt x="174159" y="12192"/>
                </a:lnTo>
                <a:lnTo>
                  <a:pt x="254833" y="12192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" name="object 355"/>
          <p:cNvSpPr/>
          <p:nvPr/>
        </p:nvSpPr>
        <p:spPr>
          <a:xfrm>
            <a:off x="459486" y="5353050"/>
            <a:ext cx="2343150" cy="979170"/>
          </a:xfrm>
          <a:custGeom>
            <a:avLst/>
            <a:gdLst/>
            <a:ahLst/>
            <a:cxnLst/>
            <a:rect l="l" t="t" r="r" b="b"/>
            <a:pathLst>
              <a:path w="2343150" h="979170">
                <a:moveTo>
                  <a:pt x="0" y="0"/>
                </a:moveTo>
                <a:lnTo>
                  <a:pt x="0" y="979170"/>
                </a:lnTo>
                <a:lnTo>
                  <a:pt x="2343150" y="979170"/>
                </a:lnTo>
                <a:lnTo>
                  <a:pt x="23431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" name="object 356"/>
          <p:cNvSpPr/>
          <p:nvPr/>
        </p:nvSpPr>
        <p:spPr>
          <a:xfrm>
            <a:off x="459486" y="4963668"/>
            <a:ext cx="2343150" cy="2356866"/>
          </a:xfrm>
          <a:custGeom>
            <a:avLst/>
            <a:gdLst/>
            <a:ahLst/>
            <a:cxnLst/>
            <a:rect l="l" t="t" r="r" b="b"/>
            <a:pathLst>
              <a:path w="2343150" h="2356866">
                <a:moveTo>
                  <a:pt x="0" y="389382"/>
                </a:moveTo>
                <a:lnTo>
                  <a:pt x="0" y="1368552"/>
                </a:lnTo>
              </a:path>
              <a:path w="2343150" h="2356866">
                <a:moveTo>
                  <a:pt x="2343150" y="1368552"/>
                </a:moveTo>
                <a:lnTo>
                  <a:pt x="2343150" y="389382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" name="object 357"/>
          <p:cNvSpPr/>
          <p:nvPr/>
        </p:nvSpPr>
        <p:spPr>
          <a:xfrm>
            <a:off x="459486" y="5353050"/>
            <a:ext cx="454914" cy="114300"/>
          </a:xfrm>
          <a:custGeom>
            <a:avLst/>
            <a:gdLst/>
            <a:ahLst/>
            <a:cxnLst/>
            <a:rect l="l" t="t" r="r" b="b"/>
            <a:pathLst>
              <a:path w="454914" h="114300">
                <a:moveTo>
                  <a:pt x="0" y="0"/>
                </a:moveTo>
                <a:lnTo>
                  <a:pt x="0" y="114300"/>
                </a:lnTo>
                <a:lnTo>
                  <a:pt x="454914" y="114300"/>
                </a:lnTo>
                <a:lnTo>
                  <a:pt x="454914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" name="object 358"/>
          <p:cNvSpPr/>
          <p:nvPr/>
        </p:nvSpPr>
        <p:spPr>
          <a:xfrm>
            <a:off x="459486" y="5247894"/>
            <a:ext cx="454914" cy="219455"/>
          </a:xfrm>
          <a:custGeom>
            <a:avLst/>
            <a:gdLst/>
            <a:ahLst/>
            <a:cxnLst/>
            <a:rect l="l" t="t" r="r" b="b"/>
            <a:pathLst>
              <a:path w="454914" h="219455">
                <a:moveTo>
                  <a:pt x="0" y="105155"/>
                </a:moveTo>
                <a:lnTo>
                  <a:pt x="0" y="219455"/>
                </a:lnTo>
                <a:lnTo>
                  <a:pt x="454914" y="219455"/>
                </a:lnTo>
                <a:lnTo>
                  <a:pt x="454914" y="105155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" name="object 359"/>
          <p:cNvSpPr/>
          <p:nvPr/>
        </p:nvSpPr>
        <p:spPr>
          <a:xfrm>
            <a:off x="459486" y="5498592"/>
            <a:ext cx="454914" cy="219456"/>
          </a:xfrm>
          <a:custGeom>
            <a:avLst/>
            <a:gdLst/>
            <a:ahLst/>
            <a:cxnLst/>
            <a:rect l="l" t="t" r="r" b="b"/>
            <a:pathLst>
              <a:path w="454914" h="219456">
                <a:moveTo>
                  <a:pt x="0" y="0"/>
                </a:moveTo>
                <a:lnTo>
                  <a:pt x="0" y="219456"/>
                </a:lnTo>
                <a:lnTo>
                  <a:pt x="454914" y="219456"/>
                </a:lnTo>
                <a:lnTo>
                  <a:pt x="454914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" name="object 360"/>
          <p:cNvSpPr/>
          <p:nvPr/>
        </p:nvSpPr>
        <p:spPr>
          <a:xfrm>
            <a:off x="459486" y="5498592"/>
            <a:ext cx="454914" cy="219456"/>
          </a:xfrm>
          <a:custGeom>
            <a:avLst/>
            <a:gdLst/>
            <a:ahLst/>
            <a:cxnLst/>
            <a:rect l="l" t="t" r="r" b="b"/>
            <a:pathLst>
              <a:path w="454914" h="219456">
                <a:moveTo>
                  <a:pt x="0" y="219456"/>
                </a:moveTo>
                <a:lnTo>
                  <a:pt x="454914" y="219456"/>
                </a:lnTo>
                <a:lnTo>
                  <a:pt x="454914" y="0"/>
                </a:lnTo>
                <a:lnTo>
                  <a:pt x="0" y="0"/>
                </a:lnTo>
                <a:lnTo>
                  <a:pt x="0" y="219456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" name="object 361"/>
          <p:cNvSpPr/>
          <p:nvPr/>
        </p:nvSpPr>
        <p:spPr>
          <a:xfrm>
            <a:off x="459486" y="5749290"/>
            <a:ext cx="454914" cy="220217"/>
          </a:xfrm>
          <a:custGeom>
            <a:avLst/>
            <a:gdLst/>
            <a:ahLst/>
            <a:cxnLst/>
            <a:rect l="l" t="t" r="r" b="b"/>
            <a:pathLst>
              <a:path w="454914" h="220217">
                <a:moveTo>
                  <a:pt x="0" y="0"/>
                </a:moveTo>
                <a:lnTo>
                  <a:pt x="0" y="220217"/>
                </a:lnTo>
                <a:lnTo>
                  <a:pt x="454914" y="220217"/>
                </a:lnTo>
                <a:lnTo>
                  <a:pt x="454914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" name="object 362"/>
          <p:cNvSpPr/>
          <p:nvPr/>
        </p:nvSpPr>
        <p:spPr>
          <a:xfrm>
            <a:off x="459486" y="5749290"/>
            <a:ext cx="454914" cy="220218"/>
          </a:xfrm>
          <a:custGeom>
            <a:avLst/>
            <a:gdLst/>
            <a:ahLst/>
            <a:cxnLst/>
            <a:rect l="l" t="t" r="r" b="b"/>
            <a:pathLst>
              <a:path w="454914" h="220218">
                <a:moveTo>
                  <a:pt x="0" y="220218"/>
                </a:moveTo>
                <a:lnTo>
                  <a:pt x="454914" y="220218"/>
                </a:lnTo>
                <a:lnTo>
                  <a:pt x="454914" y="0"/>
                </a:lnTo>
                <a:lnTo>
                  <a:pt x="0" y="0"/>
                </a:lnTo>
                <a:lnTo>
                  <a:pt x="0" y="220218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" name="object 363"/>
          <p:cNvSpPr/>
          <p:nvPr/>
        </p:nvSpPr>
        <p:spPr>
          <a:xfrm>
            <a:off x="459486" y="5999988"/>
            <a:ext cx="454914" cy="220217"/>
          </a:xfrm>
          <a:custGeom>
            <a:avLst/>
            <a:gdLst/>
            <a:ahLst/>
            <a:cxnLst/>
            <a:rect l="l" t="t" r="r" b="b"/>
            <a:pathLst>
              <a:path w="454914" h="220217">
                <a:moveTo>
                  <a:pt x="0" y="0"/>
                </a:moveTo>
                <a:lnTo>
                  <a:pt x="0" y="220217"/>
                </a:lnTo>
                <a:lnTo>
                  <a:pt x="454914" y="220217"/>
                </a:lnTo>
                <a:lnTo>
                  <a:pt x="454914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" name="object 364"/>
          <p:cNvSpPr/>
          <p:nvPr/>
        </p:nvSpPr>
        <p:spPr>
          <a:xfrm>
            <a:off x="459486" y="5999988"/>
            <a:ext cx="454914" cy="220217"/>
          </a:xfrm>
          <a:custGeom>
            <a:avLst/>
            <a:gdLst/>
            <a:ahLst/>
            <a:cxnLst/>
            <a:rect l="l" t="t" r="r" b="b"/>
            <a:pathLst>
              <a:path w="454914" h="220217">
                <a:moveTo>
                  <a:pt x="0" y="220217"/>
                </a:moveTo>
                <a:lnTo>
                  <a:pt x="454914" y="220217"/>
                </a:lnTo>
                <a:lnTo>
                  <a:pt x="454914" y="0"/>
                </a:lnTo>
                <a:lnTo>
                  <a:pt x="0" y="0"/>
                </a:lnTo>
                <a:lnTo>
                  <a:pt x="0" y="220217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" name="object 365"/>
          <p:cNvSpPr/>
          <p:nvPr/>
        </p:nvSpPr>
        <p:spPr>
          <a:xfrm>
            <a:off x="462534" y="6242304"/>
            <a:ext cx="454152" cy="89915"/>
          </a:xfrm>
          <a:custGeom>
            <a:avLst/>
            <a:gdLst/>
            <a:ahLst/>
            <a:cxnLst/>
            <a:rect l="l" t="t" r="r" b="b"/>
            <a:pathLst>
              <a:path w="454152" h="89915">
                <a:moveTo>
                  <a:pt x="0" y="0"/>
                </a:moveTo>
                <a:lnTo>
                  <a:pt x="0" y="89915"/>
                </a:lnTo>
                <a:lnTo>
                  <a:pt x="454152" y="89915"/>
                </a:lnTo>
                <a:lnTo>
                  <a:pt x="454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" name="object 366"/>
          <p:cNvSpPr/>
          <p:nvPr/>
        </p:nvSpPr>
        <p:spPr>
          <a:xfrm>
            <a:off x="462534" y="6242304"/>
            <a:ext cx="454152" cy="219456"/>
          </a:xfrm>
          <a:custGeom>
            <a:avLst/>
            <a:gdLst/>
            <a:ahLst/>
            <a:cxnLst/>
            <a:rect l="l" t="t" r="r" b="b"/>
            <a:pathLst>
              <a:path w="454152" h="219456">
                <a:moveTo>
                  <a:pt x="454152" y="0"/>
                </a:moveTo>
                <a:lnTo>
                  <a:pt x="0" y="0"/>
                </a:lnTo>
                <a:lnTo>
                  <a:pt x="0" y="89916"/>
                </a:lnTo>
              </a:path>
              <a:path w="454152" h="219456">
                <a:moveTo>
                  <a:pt x="454152" y="89916"/>
                </a:moveTo>
                <a:lnTo>
                  <a:pt x="454152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" name="object 367"/>
          <p:cNvSpPr/>
          <p:nvPr/>
        </p:nvSpPr>
        <p:spPr>
          <a:xfrm>
            <a:off x="2164842" y="6238494"/>
            <a:ext cx="625601" cy="93725"/>
          </a:xfrm>
          <a:custGeom>
            <a:avLst/>
            <a:gdLst/>
            <a:ahLst/>
            <a:cxnLst/>
            <a:rect l="l" t="t" r="r" b="b"/>
            <a:pathLst>
              <a:path w="625601" h="93725">
                <a:moveTo>
                  <a:pt x="0" y="0"/>
                </a:moveTo>
                <a:lnTo>
                  <a:pt x="0" y="93725"/>
                </a:lnTo>
                <a:lnTo>
                  <a:pt x="625601" y="93725"/>
                </a:lnTo>
                <a:lnTo>
                  <a:pt x="625601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" name="object 368"/>
          <p:cNvSpPr/>
          <p:nvPr/>
        </p:nvSpPr>
        <p:spPr>
          <a:xfrm>
            <a:off x="1867662" y="6238494"/>
            <a:ext cx="922782" cy="232409"/>
          </a:xfrm>
          <a:custGeom>
            <a:avLst/>
            <a:gdLst/>
            <a:ahLst/>
            <a:cxnLst/>
            <a:rect l="l" t="t" r="r" b="b"/>
            <a:pathLst>
              <a:path w="922782" h="232409">
                <a:moveTo>
                  <a:pt x="922782" y="0"/>
                </a:moveTo>
                <a:lnTo>
                  <a:pt x="0" y="0"/>
                </a:lnTo>
                <a:lnTo>
                  <a:pt x="0" y="93725"/>
                </a:lnTo>
              </a:path>
              <a:path w="922782" h="232409">
                <a:moveTo>
                  <a:pt x="922782" y="93725"/>
                </a:moveTo>
                <a:lnTo>
                  <a:pt x="922782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" name="object 369"/>
          <p:cNvSpPr/>
          <p:nvPr/>
        </p:nvSpPr>
        <p:spPr>
          <a:xfrm>
            <a:off x="1867662" y="5987796"/>
            <a:ext cx="922782" cy="233171"/>
          </a:xfrm>
          <a:custGeom>
            <a:avLst/>
            <a:gdLst/>
            <a:ahLst/>
            <a:cxnLst/>
            <a:rect l="l" t="t" r="r" b="b"/>
            <a:pathLst>
              <a:path w="922782" h="233171">
                <a:moveTo>
                  <a:pt x="0" y="232409"/>
                </a:moveTo>
                <a:lnTo>
                  <a:pt x="922782" y="233171"/>
                </a:lnTo>
                <a:lnTo>
                  <a:pt x="922782" y="0"/>
                </a:lnTo>
                <a:lnTo>
                  <a:pt x="0" y="0"/>
                </a:lnTo>
                <a:lnTo>
                  <a:pt x="0" y="233171"/>
                </a:lnTo>
                <a:lnTo>
                  <a:pt x="0" y="232409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" name="object 370"/>
          <p:cNvSpPr/>
          <p:nvPr/>
        </p:nvSpPr>
        <p:spPr>
          <a:xfrm>
            <a:off x="1867662" y="5987796"/>
            <a:ext cx="922782" cy="233171"/>
          </a:xfrm>
          <a:custGeom>
            <a:avLst/>
            <a:gdLst/>
            <a:ahLst/>
            <a:cxnLst/>
            <a:rect l="l" t="t" r="r" b="b"/>
            <a:pathLst>
              <a:path w="922782" h="233171">
                <a:moveTo>
                  <a:pt x="0" y="232409"/>
                </a:moveTo>
                <a:lnTo>
                  <a:pt x="922782" y="233171"/>
                </a:lnTo>
                <a:lnTo>
                  <a:pt x="922782" y="0"/>
                </a:lnTo>
                <a:lnTo>
                  <a:pt x="0" y="0"/>
                </a:lnTo>
                <a:lnTo>
                  <a:pt x="0" y="233171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" name="object 371"/>
          <p:cNvSpPr/>
          <p:nvPr/>
        </p:nvSpPr>
        <p:spPr>
          <a:xfrm>
            <a:off x="1867662" y="5737098"/>
            <a:ext cx="922782" cy="232410"/>
          </a:xfrm>
          <a:custGeom>
            <a:avLst/>
            <a:gdLst/>
            <a:ahLst/>
            <a:cxnLst/>
            <a:rect l="l" t="t" r="r" b="b"/>
            <a:pathLst>
              <a:path w="922782" h="232410">
                <a:moveTo>
                  <a:pt x="0" y="0"/>
                </a:moveTo>
                <a:lnTo>
                  <a:pt x="0" y="232410"/>
                </a:lnTo>
                <a:lnTo>
                  <a:pt x="922782" y="232410"/>
                </a:lnTo>
                <a:lnTo>
                  <a:pt x="922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" name="object 372"/>
          <p:cNvSpPr/>
          <p:nvPr/>
        </p:nvSpPr>
        <p:spPr>
          <a:xfrm>
            <a:off x="1867662" y="5737098"/>
            <a:ext cx="922782" cy="232410"/>
          </a:xfrm>
          <a:custGeom>
            <a:avLst/>
            <a:gdLst/>
            <a:ahLst/>
            <a:cxnLst/>
            <a:rect l="l" t="t" r="r" b="b"/>
            <a:pathLst>
              <a:path w="922782" h="232410">
                <a:moveTo>
                  <a:pt x="0" y="232410"/>
                </a:moveTo>
                <a:lnTo>
                  <a:pt x="922782" y="232410"/>
                </a:lnTo>
                <a:lnTo>
                  <a:pt x="922782" y="0"/>
                </a:lnTo>
                <a:lnTo>
                  <a:pt x="0" y="0"/>
                </a:lnTo>
                <a:lnTo>
                  <a:pt x="0" y="23241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" name="object 373"/>
          <p:cNvSpPr/>
          <p:nvPr/>
        </p:nvSpPr>
        <p:spPr>
          <a:xfrm>
            <a:off x="1867662" y="5486400"/>
            <a:ext cx="922782" cy="232410"/>
          </a:xfrm>
          <a:custGeom>
            <a:avLst/>
            <a:gdLst/>
            <a:ahLst/>
            <a:cxnLst/>
            <a:rect l="l" t="t" r="r" b="b"/>
            <a:pathLst>
              <a:path w="922782" h="232410">
                <a:moveTo>
                  <a:pt x="0" y="0"/>
                </a:moveTo>
                <a:lnTo>
                  <a:pt x="0" y="232410"/>
                </a:lnTo>
                <a:lnTo>
                  <a:pt x="922782" y="232410"/>
                </a:lnTo>
                <a:lnTo>
                  <a:pt x="922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" name="object 374"/>
          <p:cNvSpPr/>
          <p:nvPr/>
        </p:nvSpPr>
        <p:spPr>
          <a:xfrm>
            <a:off x="1867662" y="5486400"/>
            <a:ext cx="922782" cy="232410"/>
          </a:xfrm>
          <a:custGeom>
            <a:avLst/>
            <a:gdLst/>
            <a:ahLst/>
            <a:cxnLst/>
            <a:rect l="l" t="t" r="r" b="b"/>
            <a:pathLst>
              <a:path w="922782" h="232410">
                <a:moveTo>
                  <a:pt x="0" y="232410"/>
                </a:moveTo>
                <a:lnTo>
                  <a:pt x="922782" y="232410"/>
                </a:lnTo>
                <a:lnTo>
                  <a:pt x="922782" y="0"/>
                </a:lnTo>
                <a:lnTo>
                  <a:pt x="0" y="0"/>
                </a:lnTo>
                <a:lnTo>
                  <a:pt x="0" y="23241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" name="object 375"/>
          <p:cNvSpPr/>
          <p:nvPr/>
        </p:nvSpPr>
        <p:spPr>
          <a:xfrm>
            <a:off x="1867662" y="5353050"/>
            <a:ext cx="922782" cy="115062"/>
          </a:xfrm>
          <a:custGeom>
            <a:avLst/>
            <a:gdLst/>
            <a:ahLst/>
            <a:cxnLst/>
            <a:rect l="l" t="t" r="r" b="b"/>
            <a:pathLst>
              <a:path w="922782" h="115062">
                <a:moveTo>
                  <a:pt x="0" y="0"/>
                </a:moveTo>
                <a:lnTo>
                  <a:pt x="0" y="115062"/>
                </a:lnTo>
                <a:lnTo>
                  <a:pt x="922782" y="115062"/>
                </a:lnTo>
                <a:lnTo>
                  <a:pt x="922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" name="object 376"/>
          <p:cNvSpPr/>
          <p:nvPr/>
        </p:nvSpPr>
        <p:spPr>
          <a:xfrm>
            <a:off x="1867662" y="5235702"/>
            <a:ext cx="922782" cy="232410"/>
          </a:xfrm>
          <a:custGeom>
            <a:avLst/>
            <a:gdLst/>
            <a:ahLst/>
            <a:cxnLst/>
            <a:rect l="l" t="t" r="r" b="b"/>
            <a:pathLst>
              <a:path w="922782" h="232410">
                <a:moveTo>
                  <a:pt x="0" y="117348"/>
                </a:moveTo>
                <a:lnTo>
                  <a:pt x="0" y="232410"/>
                </a:lnTo>
                <a:lnTo>
                  <a:pt x="922782" y="232410"/>
                </a:lnTo>
                <a:lnTo>
                  <a:pt x="922782" y="117348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" name="object 377"/>
          <p:cNvSpPr/>
          <p:nvPr/>
        </p:nvSpPr>
        <p:spPr>
          <a:xfrm>
            <a:off x="934212" y="5353050"/>
            <a:ext cx="923544" cy="115062"/>
          </a:xfrm>
          <a:custGeom>
            <a:avLst/>
            <a:gdLst/>
            <a:ahLst/>
            <a:cxnLst/>
            <a:rect l="l" t="t" r="r" b="b"/>
            <a:pathLst>
              <a:path w="923544" h="115062">
                <a:moveTo>
                  <a:pt x="0" y="0"/>
                </a:moveTo>
                <a:lnTo>
                  <a:pt x="0" y="115062"/>
                </a:lnTo>
                <a:lnTo>
                  <a:pt x="923544" y="115062"/>
                </a:lnTo>
                <a:lnTo>
                  <a:pt x="923544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" name="object 378"/>
          <p:cNvSpPr/>
          <p:nvPr/>
        </p:nvSpPr>
        <p:spPr>
          <a:xfrm>
            <a:off x="934212" y="5235702"/>
            <a:ext cx="923544" cy="232410"/>
          </a:xfrm>
          <a:custGeom>
            <a:avLst/>
            <a:gdLst/>
            <a:ahLst/>
            <a:cxnLst/>
            <a:rect l="l" t="t" r="r" b="b"/>
            <a:pathLst>
              <a:path w="923544" h="232410">
                <a:moveTo>
                  <a:pt x="0" y="117348"/>
                </a:moveTo>
                <a:lnTo>
                  <a:pt x="0" y="232410"/>
                </a:lnTo>
                <a:lnTo>
                  <a:pt x="923544" y="232410"/>
                </a:lnTo>
                <a:lnTo>
                  <a:pt x="923544" y="117348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" name="object 379"/>
          <p:cNvSpPr/>
          <p:nvPr/>
        </p:nvSpPr>
        <p:spPr>
          <a:xfrm>
            <a:off x="934212" y="5486400"/>
            <a:ext cx="923544" cy="232410"/>
          </a:xfrm>
          <a:custGeom>
            <a:avLst/>
            <a:gdLst/>
            <a:ahLst/>
            <a:cxnLst/>
            <a:rect l="l" t="t" r="r" b="b"/>
            <a:pathLst>
              <a:path w="923544" h="232410">
                <a:moveTo>
                  <a:pt x="0" y="0"/>
                </a:moveTo>
                <a:lnTo>
                  <a:pt x="0" y="232410"/>
                </a:lnTo>
                <a:lnTo>
                  <a:pt x="923544" y="232410"/>
                </a:lnTo>
                <a:lnTo>
                  <a:pt x="923544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" name="object 380"/>
          <p:cNvSpPr/>
          <p:nvPr/>
        </p:nvSpPr>
        <p:spPr>
          <a:xfrm>
            <a:off x="934212" y="5486400"/>
            <a:ext cx="923544" cy="232410"/>
          </a:xfrm>
          <a:custGeom>
            <a:avLst/>
            <a:gdLst/>
            <a:ahLst/>
            <a:cxnLst/>
            <a:rect l="l" t="t" r="r" b="b"/>
            <a:pathLst>
              <a:path w="923544" h="232410">
                <a:moveTo>
                  <a:pt x="0" y="232410"/>
                </a:moveTo>
                <a:lnTo>
                  <a:pt x="923544" y="232410"/>
                </a:lnTo>
                <a:lnTo>
                  <a:pt x="923544" y="0"/>
                </a:lnTo>
                <a:lnTo>
                  <a:pt x="0" y="0"/>
                </a:lnTo>
                <a:lnTo>
                  <a:pt x="0" y="23241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" name="object 381"/>
          <p:cNvSpPr/>
          <p:nvPr/>
        </p:nvSpPr>
        <p:spPr>
          <a:xfrm>
            <a:off x="934212" y="6238494"/>
            <a:ext cx="205740" cy="93725"/>
          </a:xfrm>
          <a:custGeom>
            <a:avLst/>
            <a:gdLst/>
            <a:ahLst/>
            <a:cxnLst/>
            <a:rect l="l" t="t" r="r" b="b"/>
            <a:pathLst>
              <a:path w="205740" h="93725">
                <a:moveTo>
                  <a:pt x="0" y="0"/>
                </a:moveTo>
                <a:lnTo>
                  <a:pt x="0" y="93725"/>
                </a:lnTo>
                <a:lnTo>
                  <a:pt x="205740" y="93725"/>
                </a:lnTo>
                <a:lnTo>
                  <a:pt x="205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" name="object 382"/>
          <p:cNvSpPr/>
          <p:nvPr/>
        </p:nvSpPr>
        <p:spPr>
          <a:xfrm>
            <a:off x="934212" y="6238494"/>
            <a:ext cx="923544" cy="232409"/>
          </a:xfrm>
          <a:custGeom>
            <a:avLst/>
            <a:gdLst/>
            <a:ahLst/>
            <a:cxnLst/>
            <a:rect l="l" t="t" r="r" b="b"/>
            <a:pathLst>
              <a:path w="923544" h="232409">
                <a:moveTo>
                  <a:pt x="923544" y="0"/>
                </a:moveTo>
                <a:lnTo>
                  <a:pt x="0" y="0"/>
                </a:lnTo>
                <a:lnTo>
                  <a:pt x="0" y="93725"/>
                </a:lnTo>
              </a:path>
              <a:path w="923544" h="232409">
                <a:moveTo>
                  <a:pt x="923544" y="93725"/>
                </a:moveTo>
                <a:lnTo>
                  <a:pt x="923544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" name="object 383"/>
          <p:cNvSpPr/>
          <p:nvPr/>
        </p:nvSpPr>
        <p:spPr>
          <a:xfrm>
            <a:off x="1035558" y="5737098"/>
            <a:ext cx="1092708" cy="366522"/>
          </a:xfrm>
          <a:custGeom>
            <a:avLst/>
            <a:gdLst/>
            <a:ahLst/>
            <a:cxnLst/>
            <a:rect l="l" t="t" r="r" b="b"/>
            <a:pathLst>
              <a:path w="1092708" h="366522">
                <a:moveTo>
                  <a:pt x="1092708" y="366522"/>
                </a:moveTo>
                <a:lnTo>
                  <a:pt x="832104" y="0"/>
                </a:lnTo>
                <a:lnTo>
                  <a:pt x="718566" y="762"/>
                </a:lnTo>
                <a:lnTo>
                  <a:pt x="718566" y="144779"/>
                </a:lnTo>
                <a:lnTo>
                  <a:pt x="0" y="144017"/>
                </a:lnTo>
                <a:lnTo>
                  <a:pt x="97535" y="364236"/>
                </a:lnTo>
                <a:lnTo>
                  <a:pt x="1092708" y="366522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" name="object 384"/>
          <p:cNvSpPr/>
          <p:nvPr/>
        </p:nvSpPr>
        <p:spPr>
          <a:xfrm>
            <a:off x="1035558" y="5737098"/>
            <a:ext cx="1092708" cy="366522"/>
          </a:xfrm>
          <a:custGeom>
            <a:avLst/>
            <a:gdLst/>
            <a:ahLst/>
            <a:cxnLst/>
            <a:rect l="l" t="t" r="r" b="b"/>
            <a:pathLst>
              <a:path w="1092708" h="366522">
                <a:moveTo>
                  <a:pt x="1092708" y="366522"/>
                </a:moveTo>
                <a:lnTo>
                  <a:pt x="832104" y="0"/>
                </a:lnTo>
                <a:lnTo>
                  <a:pt x="718566" y="762"/>
                </a:lnTo>
                <a:lnTo>
                  <a:pt x="718566" y="144779"/>
                </a:lnTo>
                <a:lnTo>
                  <a:pt x="0" y="144017"/>
                </a:lnTo>
                <a:lnTo>
                  <a:pt x="97535" y="364236"/>
                </a:lnTo>
                <a:lnTo>
                  <a:pt x="1092708" y="366522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" name="object 385"/>
          <p:cNvSpPr/>
          <p:nvPr/>
        </p:nvSpPr>
        <p:spPr>
          <a:xfrm>
            <a:off x="1139952" y="6099048"/>
            <a:ext cx="1030985" cy="12953"/>
          </a:xfrm>
          <a:custGeom>
            <a:avLst/>
            <a:gdLst/>
            <a:ahLst/>
            <a:cxnLst/>
            <a:rect l="l" t="t" r="r" b="b"/>
            <a:pathLst>
              <a:path w="1030985" h="12953">
                <a:moveTo>
                  <a:pt x="0" y="0"/>
                </a:moveTo>
                <a:lnTo>
                  <a:pt x="3047" y="12953"/>
                </a:lnTo>
                <a:lnTo>
                  <a:pt x="1030985" y="12953"/>
                </a:lnTo>
                <a:lnTo>
                  <a:pt x="10119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" name="object 386"/>
          <p:cNvSpPr/>
          <p:nvPr/>
        </p:nvSpPr>
        <p:spPr>
          <a:xfrm>
            <a:off x="1139952" y="6099048"/>
            <a:ext cx="1030985" cy="12953"/>
          </a:xfrm>
          <a:custGeom>
            <a:avLst/>
            <a:gdLst/>
            <a:ahLst/>
            <a:cxnLst/>
            <a:rect l="l" t="t" r="r" b="b"/>
            <a:pathLst>
              <a:path w="1030985" h="12953">
                <a:moveTo>
                  <a:pt x="0" y="0"/>
                </a:moveTo>
                <a:lnTo>
                  <a:pt x="3047" y="12953"/>
                </a:lnTo>
                <a:lnTo>
                  <a:pt x="1030985" y="12953"/>
                </a:lnTo>
                <a:lnTo>
                  <a:pt x="1011935" y="0"/>
                </a:lnTo>
                <a:lnTo>
                  <a:pt x="0" y="0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" name="object 387"/>
          <p:cNvSpPr/>
          <p:nvPr/>
        </p:nvSpPr>
        <p:spPr>
          <a:xfrm>
            <a:off x="973074" y="5735574"/>
            <a:ext cx="955548" cy="83058"/>
          </a:xfrm>
          <a:custGeom>
            <a:avLst/>
            <a:gdLst/>
            <a:ahLst/>
            <a:cxnLst/>
            <a:rect l="l" t="t" r="r" b="b"/>
            <a:pathLst>
              <a:path w="955548" h="83058">
                <a:moveTo>
                  <a:pt x="0" y="0"/>
                </a:moveTo>
                <a:lnTo>
                  <a:pt x="33528" y="83058"/>
                </a:lnTo>
                <a:lnTo>
                  <a:pt x="955548" y="83058"/>
                </a:lnTo>
                <a:lnTo>
                  <a:pt x="892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" name="object 388"/>
          <p:cNvSpPr/>
          <p:nvPr/>
        </p:nvSpPr>
        <p:spPr>
          <a:xfrm>
            <a:off x="973074" y="5735574"/>
            <a:ext cx="955548" cy="83058"/>
          </a:xfrm>
          <a:custGeom>
            <a:avLst/>
            <a:gdLst/>
            <a:ahLst/>
            <a:cxnLst/>
            <a:rect l="l" t="t" r="r" b="b"/>
            <a:pathLst>
              <a:path w="955548" h="83058">
                <a:moveTo>
                  <a:pt x="0" y="0"/>
                </a:moveTo>
                <a:lnTo>
                  <a:pt x="892301" y="0"/>
                </a:lnTo>
                <a:lnTo>
                  <a:pt x="955548" y="83058"/>
                </a:lnTo>
                <a:lnTo>
                  <a:pt x="33528" y="83058"/>
                </a:lnTo>
                <a:lnTo>
                  <a:pt x="0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" name="object 389"/>
          <p:cNvSpPr/>
          <p:nvPr/>
        </p:nvSpPr>
        <p:spPr>
          <a:xfrm>
            <a:off x="1773174" y="5888736"/>
            <a:ext cx="121157" cy="201929"/>
          </a:xfrm>
          <a:custGeom>
            <a:avLst/>
            <a:gdLst/>
            <a:ahLst/>
            <a:cxnLst/>
            <a:rect l="l" t="t" r="r" b="b"/>
            <a:pathLst>
              <a:path w="121157" h="201929">
                <a:moveTo>
                  <a:pt x="0" y="0"/>
                </a:moveTo>
                <a:lnTo>
                  <a:pt x="121157" y="201929"/>
                </a:lnTo>
              </a:path>
            </a:pathLst>
          </a:custGeom>
          <a:ln w="774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" name="object 390"/>
          <p:cNvSpPr/>
          <p:nvPr/>
        </p:nvSpPr>
        <p:spPr>
          <a:xfrm>
            <a:off x="962406" y="5196078"/>
            <a:ext cx="48768" cy="596646"/>
          </a:xfrm>
          <a:custGeom>
            <a:avLst/>
            <a:gdLst/>
            <a:ahLst/>
            <a:cxnLst/>
            <a:rect l="l" t="t" r="r" b="b"/>
            <a:pathLst>
              <a:path w="48768" h="596646">
                <a:moveTo>
                  <a:pt x="14514" y="156972"/>
                </a:moveTo>
                <a:lnTo>
                  <a:pt x="1628" y="156972"/>
                </a:lnTo>
                <a:lnTo>
                  <a:pt x="0" y="521208"/>
                </a:lnTo>
                <a:lnTo>
                  <a:pt x="10668" y="526542"/>
                </a:lnTo>
                <a:lnTo>
                  <a:pt x="48768" y="596646"/>
                </a:lnTo>
                <a:lnTo>
                  <a:pt x="14514" y="156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" name="object 391"/>
          <p:cNvSpPr/>
          <p:nvPr/>
        </p:nvSpPr>
        <p:spPr>
          <a:xfrm>
            <a:off x="962406" y="5196078"/>
            <a:ext cx="48768" cy="596646"/>
          </a:xfrm>
          <a:custGeom>
            <a:avLst/>
            <a:gdLst/>
            <a:ahLst/>
            <a:cxnLst/>
            <a:rect l="l" t="t" r="r" b="b"/>
            <a:pathLst>
              <a:path w="48768" h="596646">
                <a:moveTo>
                  <a:pt x="1628" y="156972"/>
                </a:moveTo>
                <a:lnTo>
                  <a:pt x="0" y="521208"/>
                </a:lnTo>
                <a:lnTo>
                  <a:pt x="10668" y="526542"/>
                </a:lnTo>
                <a:lnTo>
                  <a:pt x="48768" y="596646"/>
                </a:lnTo>
                <a:lnTo>
                  <a:pt x="14514" y="156972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" name="object 392"/>
          <p:cNvSpPr/>
          <p:nvPr/>
        </p:nvSpPr>
        <p:spPr>
          <a:xfrm>
            <a:off x="1017270" y="5797295"/>
            <a:ext cx="896874" cy="0"/>
          </a:xfrm>
          <a:custGeom>
            <a:avLst/>
            <a:gdLst/>
            <a:ahLst/>
            <a:cxnLst/>
            <a:rect l="l" t="t" r="r" b="b"/>
            <a:pathLst>
              <a:path w="896874" h="0">
                <a:moveTo>
                  <a:pt x="896874" y="0"/>
                </a:moveTo>
                <a:lnTo>
                  <a:pt x="0" y="0"/>
                </a:lnTo>
              </a:path>
            </a:pathLst>
          </a:custGeom>
          <a:ln w="1041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" name="object 393"/>
          <p:cNvSpPr/>
          <p:nvPr/>
        </p:nvSpPr>
        <p:spPr>
          <a:xfrm>
            <a:off x="1016882" y="5797296"/>
            <a:ext cx="897648" cy="0"/>
          </a:xfrm>
          <a:custGeom>
            <a:avLst/>
            <a:gdLst/>
            <a:ahLst/>
            <a:cxnLst/>
            <a:rect l="l" t="t" r="r" b="b"/>
            <a:pathLst>
              <a:path w="897648" h="0">
                <a:moveTo>
                  <a:pt x="897648" y="0"/>
                </a:moveTo>
                <a:lnTo>
                  <a:pt x="0" y="0"/>
                </a:lnTo>
              </a:path>
            </a:pathLst>
          </a:custGeom>
          <a:ln w="111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" name="object 394"/>
          <p:cNvSpPr/>
          <p:nvPr/>
        </p:nvSpPr>
        <p:spPr>
          <a:xfrm>
            <a:off x="1541526" y="5898642"/>
            <a:ext cx="362712" cy="160782"/>
          </a:xfrm>
          <a:custGeom>
            <a:avLst/>
            <a:gdLst/>
            <a:ahLst/>
            <a:cxnLst/>
            <a:rect l="l" t="t" r="r" b="b"/>
            <a:pathLst>
              <a:path w="362712" h="160782">
                <a:moveTo>
                  <a:pt x="260604" y="0"/>
                </a:moveTo>
                <a:lnTo>
                  <a:pt x="0" y="0"/>
                </a:lnTo>
                <a:lnTo>
                  <a:pt x="83820" y="160782"/>
                </a:lnTo>
                <a:lnTo>
                  <a:pt x="362712" y="160782"/>
                </a:lnTo>
                <a:lnTo>
                  <a:pt x="261366" y="0"/>
                </a:lnTo>
                <a:lnTo>
                  <a:pt x="2606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" name="object 395"/>
          <p:cNvSpPr/>
          <p:nvPr/>
        </p:nvSpPr>
        <p:spPr>
          <a:xfrm>
            <a:off x="1541526" y="5898642"/>
            <a:ext cx="362712" cy="160782"/>
          </a:xfrm>
          <a:custGeom>
            <a:avLst/>
            <a:gdLst/>
            <a:ahLst/>
            <a:cxnLst/>
            <a:rect l="l" t="t" r="r" b="b"/>
            <a:pathLst>
              <a:path w="362712" h="160782">
                <a:moveTo>
                  <a:pt x="260604" y="0"/>
                </a:moveTo>
                <a:lnTo>
                  <a:pt x="0" y="0"/>
                </a:lnTo>
                <a:lnTo>
                  <a:pt x="83820" y="160782"/>
                </a:lnTo>
                <a:lnTo>
                  <a:pt x="362712" y="160782"/>
                </a:lnTo>
                <a:lnTo>
                  <a:pt x="261366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" name="object 396"/>
          <p:cNvSpPr/>
          <p:nvPr/>
        </p:nvSpPr>
        <p:spPr>
          <a:xfrm>
            <a:off x="1270254" y="5852922"/>
            <a:ext cx="233172" cy="116586"/>
          </a:xfrm>
          <a:custGeom>
            <a:avLst/>
            <a:gdLst/>
            <a:ahLst/>
            <a:cxnLst/>
            <a:rect l="l" t="t" r="r" b="b"/>
            <a:pathLst>
              <a:path w="233172" h="116586">
                <a:moveTo>
                  <a:pt x="9143" y="0"/>
                </a:moveTo>
                <a:lnTo>
                  <a:pt x="9906" y="0"/>
                </a:lnTo>
                <a:lnTo>
                  <a:pt x="0" y="0"/>
                </a:lnTo>
                <a:lnTo>
                  <a:pt x="65532" y="116586"/>
                </a:lnTo>
                <a:lnTo>
                  <a:pt x="233172" y="116586"/>
                </a:lnTo>
                <a:lnTo>
                  <a:pt x="159258" y="0"/>
                </a:lnTo>
                <a:lnTo>
                  <a:pt x="9143" y="0"/>
                </a:lnTo>
                <a:close/>
              </a:path>
            </a:pathLst>
          </a:custGeom>
          <a:solidFill>
            <a:srgbClr val="AB030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" name="object 397"/>
          <p:cNvSpPr/>
          <p:nvPr/>
        </p:nvSpPr>
        <p:spPr>
          <a:xfrm>
            <a:off x="1270254" y="5852922"/>
            <a:ext cx="233172" cy="116586"/>
          </a:xfrm>
          <a:custGeom>
            <a:avLst/>
            <a:gdLst/>
            <a:ahLst/>
            <a:cxnLst/>
            <a:rect l="l" t="t" r="r" b="b"/>
            <a:pathLst>
              <a:path w="233172" h="116586">
                <a:moveTo>
                  <a:pt x="9143" y="0"/>
                </a:moveTo>
                <a:lnTo>
                  <a:pt x="159258" y="0"/>
                </a:lnTo>
                <a:lnTo>
                  <a:pt x="233172" y="116586"/>
                </a:lnTo>
                <a:lnTo>
                  <a:pt x="65532" y="116586"/>
                </a:lnTo>
                <a:lnTo>
                  <a:pt x="0" y="0"/>
                </a:lnTo>
                <a:lnTo>
                  <a:pt x="9906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" name="object 398"/>
          <p:cNvSpPr/>
          <p:nvPr/>
        </p:nvSpPr>
        <p:spPr>
          <a:xfrm>
            <a:off x="1280160" y="5942838"/>
            <a:ext cx="326136" cy="143256"/>
          </a:xfrm>
          <a:custGeom>
            <a:avLst/>
            <a:gdLst/>
            <a:ahLst/>
            <a:cxnLst/>
            <a:rect l="l" t="t" r="r" b="b"/>
            <a:pathLst>
              <a:path w="326136" h="143256">
                <a:moveTo>
                  <a:pt x="176784" y="0"/>
                </a:moveTo>
                <a:lnTo>
                  <a:pt x="0" y="71627"/>
                </a:lnTo>
                <a:lnTo>
                  <a:pt x="139446" y="143256"/>
                </a:lnTo>
                <a:lnTo>
                  <a:pt x="326136" y="44958"/>
                </a:lnTo>
                <a:lnTo>
                  <a:pt x="176784" y="0"/>
                </a:lnTo>
                <a:close/>
              </a:path>
            </a:pathLst>
          </a:custGeom>
          <a:solidFill>
            <a:srgbClr val="FFFF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" name="object 399"/>
          <p:cNvSpPr/>
          <p:nvPr/>
        </p:nvSpPr>
        <p:spPr>
          <a:xfrm>
            <a:off x="1280160" y="5942838"/>
            <a:ext cx="326136" cy="143256"/>
          </a:xfrm>
          <a:custGeom>
            <a:avLst/>
            <a:gdLst/>
            <a:ahLst/>
            <a:cxnLst/>
            <a:rect l="l" t="t" r="r" b="b"/>
            <a:pathLst>
              <a:path w="326136" h="143256">
                <a:moveTo>
                  <a:pt x="176784" y="0"/>
                </a:moveTo>
                <a:lnTo>
                  <a:pt x="326136" y="44958"/>
                </a:lnTo>
                <a:lnTo>
                  <a:pt x="139446" y="143256"/>
                </a:lnTo>
                <a:lnTo>
                  <a:pt x="0" y="71627"/>
                </a:lnTo>
                <a:lnTo>
                  <a:pt x="176784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" name="object 400"/>
          <p:cNvSpPr/>
          <p:nvPr/>
        </p:nvSpPr>
        <p:spPr>
          <a:xfrm>
            <a:off x="1626108" y="6060186"/>
            <a:ext cx="278130" cy="28955"/>
          </a:xfrm>
          <a:custGeom>
            <a:avLst/>
            <a:gdLst/>
            <a:ahLst/>
            <a:cxnLst/>
            <a:rect l="l" t="t" r="r" b="b"/>
            <a:pathLst>
              <a:path w="278130" h="28955">
                <a:moveTo>
                  <a:pt x="0" y="2286"/>
                </a:moveTo>
                <a:lnTo>
                  <a:pt x="0" y="28955"/>
                </a:lnTo>
                <a:lnTo>
                  <a:pt x="278130" y="28955"/>
                </a:lnTo>
                <a:lnTo>
                  <a:pt x="278130" y="0"/>
                </a:lnTo>
                <a:lnTo>
                  <a:pt x="0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" name="object 401"/>
          <p:cNvSpPr/>
          <p:nvPr/>
        </p:nvSpPr>
        <p:spPr>
          <a:xfrm>
            <a:off x="1626108" y="6060186"/>
            <a:ext cx="278130" cy="28955"/>
          </a:xfrm>
          <a:custGeom>
            <a:avLst/>
            <a:gdLst/>
            <a:ahLst/>
            <a:cxnLst/>
            <a:rect l="l" t="t" r="r" b="b"/>
            <a:pathLst>
              <a:path w="278130" h="28955">
                <a:moveTo>
                  <a:pt x="0" y="2286"/>
                </a:moveTo>
                <a:lnTo>
                  <a:pt x="0" y="28955"/>
                </a:lnTo>
                <a:lnTo>
                  <a:pt x="278130" y="28955"/>
                </a:lnTo>
                <a:lnTo>
                  <a:pt x="278130" y="0"/>
                </a:lnTo>
                <a:lnTo>
                  <a:pt x="0" y="2286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" name="object 402"/>
          <p:cNvSpPr/>
          <p:nvPr/>
        </p:nvSpPr>
        <p:spPr>
          <a:xfrm>
            <a:off x="1568196" y="6000750"/>
            <a:ext cx="54101" cy="88391"/>
          </a:xfrm>
          <a:custGeom>
            <a:avLst/>
            <a:gdLst/>
            <a:ahLst/>
            <a:cxnLst/>
            <a:rect l="l" t="t" r="r" b="b"/>
            <a:pathLst>
              <a:path w="54101" h="88391">
                <a:moveTo>
                  <a:pt x="54101" y="61722"/>
                </a:moveTo>
                <a:lnTo>
                  <a:pt x="22097" y="0"/>
                </a:lnTo>
                <a:lnTo>
                  <a:pt x="0" y="9144"/>
                </a:lnTo>
                <a:lnTo>
                  <a:pt x="30479" y="88391"/>
                </a:lnTo>
                <a:lnTo>
                  <a:pt x="51815" y="88391"/>
                </a:lnTo>
                <a:lnTo>
                  <a:pt x="54101" y="61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" name="object 403"/>
          <p:cNvSpPr/>
          <p:nvPr/>
        </p:nvSpPr>
        <p:spPr>
          <a:xfrm>
            <a:off x="1568196" y="6000750"/>
            <a:ext cx="54101" cy="88391"/>
          </a:xfrm>
          <a:custGeom>
            <a:avLst/>
            <a:gdLst/>
            <a:ahLst/>
            <a:cxnLst/>
            <a:rect l="l" t="t" r="r" b="b"/>
            <a:pathLst>
              <a:path w="54101" h="88391">
                <a:moveTo>
                  <a:pt x="54101" y="61722"/>
                </a:moveTo>
                <a:lnTo>
                  <a:pt x="51815" y="88391"/>
                </a:lnTo>
                <a:lnTo>
                  <a:pt x="30479" y="88391"/>
                </a:lnTo>
                <a:lnTo>
                  <a:pt x="0" y="9144"/>
                </a:lnTo>
                <a:lnTo>
                  <a:pt x="22097" y="0"/>
                </a:lnTo>
                <a:lnTo>
                  <a:pt x="54101" y="61722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" name="object 404"/>
          <p:cNvSpPr/>
          <p:nvPr/>
        </p:nvSpPr>
        <p:spPr>
          <a:xfrm>
            <a:off x="1533144" y="5898642"/>
            <a:ext cx="41147" cy="76200"/>
          </a:xfrm>
          <a:custGeom>
            <a:avLst/>
            <a:gdLst/>
            <a:ahLst/>
            <a:cxnLst/>
            <a:rect l="l" t="t" r="r" b="b"/>
            <a:pathLst>
              <a:path w="41147" h="76200">
                <a:moveTo>
                  <a:pt x="41147" y="76200"/>
                </a:moveTo>
                <a:lnTo>
                  <a:pt x="0" y="0"/>
                </a:lnTo>
                <a:lnTo>
                  <a:pt x="0" y="30480"/>
                </a:lnTo>
                <a:lnTo>
                  <a:pt x="13715" y="65532"/>
                </a:lnTo>
                <a:lnTo>
                  <a:pt x="41147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" name="object 405"/>
          <p:cNvSpPr/>
          <p:nvPr/>
        </p:nvSpPr>
        <p:spPr>
          <a:xfrm>
            <a:off x="1533144" y="5898642"/>
            <a:ext cx="41147" cy="76200"/>
          </a:xfrm>
          <a:custGeom>
            <a:avLst/>
            <a:gdLst/>
            <a:ahLst/>
            <a:cxnLst/>
            <a:rect l="l" t="t" r="r" b="b"/>
            <a:pathLst>
              <a:path w="41147" h="76200">
                <a:moveTo>
                  <a:pt x="41147" y="76200"/>
                </a:moveTo>
                <a:lnTo>
                  <a:pt x="13715" y="65532"/>
                </a:lnTo>
                <a:lnTo>
                  <a:pt x="0" y="30480"/>
                </a:lnTo>
                <a:lnTo>
                  <a:pt x="0" y="0"/>
                </a:lnTo>
                <a:lnTo>
                  <a:pt x="41147" y="7620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" name="object 406"/>
          <p:cNvSpPr/>
          <p:nvPr/>
        </p:nvSpPr>
        <p:spPr>
          <a:xfrm>
            <a:off x="1270254" y="5868162"/>
            <a:ext cx="106680" cy="122682"/>
          </a:xfrm>
          <a:custGeom>
            <a:avLst/>
            <a:gdLst/>
            <a:ahLst/>
            <a:cxnLst/>
            <a:rect l="l" t="t" r="r" b="b"/>
            <a:pathLst>
              <a:path w="106680" h="122682">
                <a:moveTo>
                  <a:pt x="2286" y="0"/>
                </a:moveTo>
                <a:lnTo>
                  <a:pt x="0" y="23622"/>
                </a:lnTo>
                <a:lnTo>
                  <a:pt x="53340" y="122682"/>
                </a:lnTo>
                <a:lnTo>
                  <a:pt x="65532" y="122682"/>
                </a:lnTo>
                <a:lnTo>
                  <a:pt x="106680" y="105155"/>
                </a:lnTo>
                <a:lnTo>
                  <a:pt x="64008" y="105155"/>
                </a:lnTo>
                <a:lnTo>
                  <a:pt x="22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" name="object 407"/>
          <p:cNvSpPr/>
          <p:nvPr/>
        </p:nvSpPr>
        <p:spPr>
          <a:xfrm>
            <a:off x="1270254" y="5868162"/>
            <a:ext cx="106680" cy="122682"/>
          </a:xfrm>
          <a:custGeom>
            <a:avLst/>
            <a:gdLst/>
            <a:ahLst/>
            <a:cxnLst/>
            <a:rect l="l" t="t" r="r" b="b"/>
            <a:pathLst>
              <a:path w="106680" h="122682">
                <a:moveTo>
                  <a:pt x="106680" y="105155"/>
                </a:moveTo>
                <a:lnTo>
                  <a:pt x="64008" y="105155"/>
                </a:lnTo>
                <a:lnTo>
                  <a:pt x="2286" y="0"/>
                </a:lnTo>
                <a:lnTo>
                  <a:pt x="0" y="23622"/>
                </a:lnTo>
                <a:lnTo>
                  <a:pt x="53340" y="122682"/>
                </a:lnTo>
                <a:lnTo>
                  <a:pt x="65532" y="122682"/>
                </a:lnTo>
                <a:lnTo>
                  <a:pt x="106680" y="105155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" name="object 408"/>
          <p:cNvSpPr/>
          <p:nvPr/>
        </p:nvSpPr>
        <p:spPr>
          <a:xfrm>
            <a:off x="1424178" y="5990844"/>
            <a:ext cx="195834" cy="99059"/>
          </a:xfrm>
          <a:custGeom>
            <a:avLst/>
            <a:gdLst/>
            <a:ahLst/>
            <a:cxnLst/>
            <a:rect l="l" t="t" r="r" b="b"/>
            <a:pathLst>
              <a:path w="195834" h="99059">
                <a:moveTo>
                  <a:pt x="186690" y="0"/>
                </a:moveTo>
                <a:lnTo>
                  <a:pt x="0" y="96773"/>
                </a:lnTo>
                <a:lnTo>
                  <a:pt x="2285" y="99059"/>
                </a:lnTo>
                <a:lnTo>
                  <a:pt x="50291" y="99059"/>
                </a:lnTo>
                <a:lnTo>
                  <a:pt x="195834" y="25907"/>
                </a:lnTo>
                <a:lnTo>
                  <a:pt x="186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" name="object 409"/>
          <p:cNvSpPr/>
          <p:nvPr/>
        </p:nvSpPr>
        <p:spPr>
          <a:xfrm>
            <a:off x="1424178" y="5990844"/>
            <a:ext cx="195834" cy="99059"/>
          </a:xfrm>
          <a:custGeom>
            <a:avLst/>
            <a:gdLst/>
            <a:ahLst/>
            <a:cxnLst/>
            <a:rect l="l" t="t" r="r" b="b"/>
            <a:pathLst>
              <a:path w="195834" h="99059">
                <a:moveTo>
                  <a:pt x="186690" y="0"/>
                </a:moveTo>
                <a:lnTo>
                  <a:pt x="195834" y="25907"/>
                </a:lnTo>
                <a:lnTo>
                  <a:pt x="50291" y="99059"/>
                </a:lnTo>
                <a:lnTo>
                  <a:pt x="2285" y="99059"/>
                </a:lnTo>
                <a:lnTo>
                  <a:pt x="0" y="96773"/>
                </a:lnTo>
                <a:lnTo>
                  <a:pt x="186690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" name="object 410"/>
          <p:cNvSpPr/>
          <p:nvPr/>
        </p:nvSpPr>
        <p:spPr>
          <a:xfrm>
            <a:off x="1286256" y="6016752"/>
            <a:ext cx="133350" cy="71627"/>
          </a:xfrm>
          <a:custGeom>
            <a:avLst/>
            <a:gdLst/>
            <a:ahLst/>
            <a:cxnLst/>
            <a:rect l="l" t="t" r="r" b="b"/>
            <a:pathLst>
              <a:path w="133350" h="71627">
                <a:moveTo>
                  <a:pt x="132587" y="70865"/>
                </a:moveTo>
                <a:lnTo>
                  <a:pt x="0" y="0"/>
                </a:lnTo>
                <a:lnTo>
                  <a:pt x="2285" y="22860"/>
                </a:lnTo>
                <a:lnTo>
                  <a:pt x="100584" y="71627"/>
                </a:lnTo>
                <a:lnTo>
                  <a:pt x="133350" y="71627"/>
                </a:lnTo>
                <a:lnTo>
                  <a:pt x="132587" y="70103"/>
                </a:lnTo>
                <a:lnTo>
                  <a:pt x="132587" y="70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" name="object 411"/>
          <p:cNvSpPr/>
          <p:nvPr/>
        </p:nvSpPr>
        <p:spPr>
          <a:xfrm>
            <a:off x="1286256" y="6016752"/>
            <a:ext cx="133350" cy="71627"/>
          </a:xfrm>
          <a:custGeom>
            <a:avLst/>
            <a:gdLst/>
            <a:ahLst/>
            <a:cxnLst/>
            <a:rect l="l" t="t" r="r" b="b"/>
            <a:pathLst>
              <a:path w="133350" h="71627">
                <a:moveTo>
                  <a:pt x="132587" y="70103"/>
                </a:moveTo>
                <a:lnTo>
                  <a:pt x="133350" y="71627"/>
                </a:lnTo>
                <a:lnTo>
                  <a:pt x="100584" y="71627"/>
                </a:lnTo>
                <a:lnTo>
                  <a:pt x="2285" y="22860"/>
                </a:lnTo>
                <a:lnTo>
                  <a:pt x="0" y="0"/>
                </a:lnTo>
                <a:lnTo>
                  <a:pt x="132587" y="70865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" name="object 412"/>
          <p:cNvSpPr/>
          <p:nvPr/>
        </p:nvSpPr>
        <p:spPr>
          <a:xfrm>
            <a:off x="1669542" y="5828538"/>
            <a:ext cx="207263" cy="151637"/>
          </a:xfrm>
          <a:custGeom>
            <a:avLst/>
            <a:gdLst/>
            <a:ahLst/>
            <a:cxnLst/>
            <a:rect l="l" t="t" r="r" b="b"/>
            <a:pathLst>
              <a:path w="207263" h="151637">
                <a:moveTo>
                  <a:pt x="0" y="0"/>
                </a:moveTo>
                <a:lnTo>
                  <a:pt x="73151" y="151637"/>
                </a:lnTo>
                <a:lnTo>
                  <a:pt x="207263" y="151637"/>
                </a:lnTo>
                <a:lnTo>
                  <a:pt x="1127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" name="object 413"/>
          <p:cNvSpPr/>
          <p:nvPr/>
        </p:nvSpPr>
        <p:spPr>
          <a:xfrm>
            <a:off x="1669542" y="5828538"/>
            <a:ext cx="207263" cy="151637"/>
          </a:xfrm>
          <a:custGeom>
            <a:avLst/>
            <a:gdLst/>
            <a:ahLst/>
            <a:cxnLst/>
            <a:rect l="l" t="t" r="r" b="b"/>
            <a:pathLst>
              <a:path w="207263" h="151637">
                <a:moveTo>
                  <a:pt x="0" y="0"/>
                </a:moveTo>
                <a:lnTo>
                  <a:pt x="73151" y="151637"/>
                </a:lnTo>
                <a:lnTo>
                  <a:pt x="207263" y="151637"/>
                </a:lnTo>
                <a:lnTo>
                  <a:pt x="112775" y="0"/>
                </a:lnTo>
                <a:lnTo>
                  <a:pt x="762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" name="object 414"/>
          <p:cNvSpPr/>
          <p:nvPr/>
        </p:nvSpPr>
        <p:spPr>
          <a:xfrm>
            <a:off x="1670304" y="5836920"/>
            <a:ext cx="69341" cy="176021"/>
          </a:xfrm>
          <a:custGeom>
            <a:avLst/>
            <a:gdLst/>
            <a:ahLst/>
            <a:cxnLst/>
            <a:rect l="l" t="t" r="r" b="b"/>
            <a:pathLst>
              <a:path w="69341" h="176021">
                <a:moveTo>
                  <a:pt x="0" y="0"/>
                </a:moveTo>
                <a:lnTo>
                  <a:pt x="0" y="38100"/>
                </a:lnTo>
                <a:lnTo>
                  <a:pt x="67056" y="176021"/>
                </a:lnTo>
                <a:lnTo>
                  <a:pt x="69341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" name="object 415"/>
          <p:cNvSpPr/>
          <p:nvPr/>
        </p:nvSpPr>
        <p:spPr>
          <a:xfrm>
            <a:off x="1670304" y="5836920"/>
            <a:ext cx="69341" cy="176021"/>
          </a:xfrm>
          <a:custGeom>
            <a:avLst/>
            <a:gdLst/>
            <a:ahLst/>
            <a:cxnLst/>
            <a:rect l="l" t="t" r="r" b="b"/>
            <a:pathLst>
              <a:path w="69341" h="176021">
                <a:moveTo>
                  <a:pt x="0" y="0"/>
                </a:moveTo>
                <a:lnTo>
                  <a:pt x="0" y="38100"/>
                </a:lnTo>
                <a:lnTo>
                  <a:pt x="67056" y="176021"/>
                </a:lnTo>
                <a:lnTo>
                  <a:pt x="69341" y="141731"/>
                </a:lnTo>
                <a:lnTo>
                  <a:pt x="0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" name="object 416"/>
          <p:cNvSpPr/>
          <p:nvPr/>
        </p:nvSpPr>
        <p:spPr>
          <a:xfrm>
            <a:off x="1739646" y="5982462"/>
            <a:ext cx="137160" cy="30479"/>
          </a:xfrm>
          <a:custGeom>
            <a:avLst/>
            <a:gdLst/>
            <a:ahLst/>
            <a:cxnLst/>
            <a:rect l="l" t="t" r="r" b="b"/>
            <a:pathLst>
              <a:path w="137160" h="30479">
                <a:moveTo>
                  <a:pt x="137160" y="0"/>
                </a:moveTo>
                <a:lnTo>
                  <a:pt x="3048" y="0"/>
                </a:lnTo>
                <a:lnTo>
                  <a:pt x="76" y="29718"/>
                </a:lnTo>
                <a:lnTo>
                  <a:pt x="134112" y="30479"/>
                </a:lnTo>
                <a:lnTo>
                  <a:pt x="137160" y="0"/>
                </a:lnTo>
                <a:close/>
              </a:path>
              <a:path w="137160" h="30479">
                <a:moveTo>
                  <a:pt x="0" y="30479"/>
                </a:moveTo>
                <a:lnTo>
                  <a:pt x="0" y="29717"/>
                </a:lnTo>
                <a:lnTo>
                  <a:pt x="0" y="3047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" name="object 417"/>
          <p:cNvSpPr/>
          <p:nvPr/>
        </p:nvSpPr>
        <p:spPr>
          <a:xfrm>
            <a:off x="1739646" y="5982462"/>
            <a:ext cx="137160" cy="30479"/>
          </a:xfrm>
          <a:custGeom>
            <a:avLst/>
            <a:gdLst/>
            <a:ahLst/>
            <a:cxnLst/>
            <a:rect l="l" t="t" r="r" b="b"/>
            <a:pathLst>
              <a:path w="137160" h="30479">
                <a:moveTo>
                  <a:pt x="0" y="29717"/>
                </a:moveTo>
                <a:lnTo>
                  <a:pt x="134112" y="30479"/>
                </a:lnTo>
                <a:lnTo>
                  <a:pt x="137160" y="0"/>
                </a:lnTo>
                <a:lnTo>
                  <a:pt x="3048" y="0"/>
                </a:lnTo>
                <a:lnTo>
                  <a:pt x="0" y="30479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" name="object 418"/>
          <p:cNvSpPr/>
          <p:nvPr/>
        </p:nvSpPr>
        <p:spPr>
          <a:xfrm>
            <a:off x="1685544" y="5877306"/>
            <a:ext cx="145542" cy="62484"/>
          </a:xfrm>
          <a:custGeom>
            <a:avLst/>
            <a:gdLst/>
            <a:ahLst/>
            <a:cxnLst/>
            <a:rect l="l" t="t" r="r" b="b"/>
            <a:pathLst>
              <a:path w="145542" h="62484">
                <a:moveTo>
                  <a:pt x="16763" y="23622"/>
                </a:moveTo>
                <a:lnTo>
                  <a:pt x="145542" y="23622"/>
                </a:lnTo>
                <a:lnTo>
                  <a:pt x="128016" y="0"/>
                </a:lnTo>
                <a:lnTo>
                  <a:pt x="0" y="0"/>
                </a:lnTo>
                <a:lnTo>
                  <a:pt x="0" y="38862"/>
                </a:lnTo>
                <a:lnTo>
                  <a:pt x="14478" y="62484"/>
                </a:lnTo>
                <a:lnTo>
                  <a:pt x="16763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9" name="object 419"/>
          <p:cNvSpPr/>
          <p:nvPr/>
        </p:nvSpPr>
        <p:spPr>
          <a:xfrm>
            <a:off x="1685544" y="5877306"/>
            <a:ext cx="145542" cy="62484"/>
          </a:xfrm>
          <a:custGeom>
            <a:avLst/>
            <a:gdLst/>
            <a:ahLst/>
            <a:cxnLst/>
            <a:rect l="l" t="t" r="r" b="b"/>
            <a:pathLst>
              <a:path w="145542" h="62484">
                <a:moveTo>
                  <a:pt x="0" y="38862"/>
                </a:moveTo>
                <a:lnTo>
                  <a:pt x="0" y="0"/>
                </a:lnTo>
                <a:lnTo>
                  <a:pt x="128016" y="0"/>
                </a:lnTo>
                <a:lnTo>
                  <a:pt x="145542" y="23622"/>
                </a:lnTo>
                <a:lnTo>
                  <a:pt x="16763" y="23622"/>
                </a:lnTo>
                <a:lnTo>
                  <a:pt x="14478" y="62484"/>
                </a:lnTo>
                <a:lnTo>
                  <a:pt x="0" y="38862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0" name="object 420"/>
          <p:cNvSpPr/>
          <p:nvPr/>
        </p:nvSpPr>
        <p:spPr>
          <a:xfrm>
            <a:off x="1693926" y="5838444"/>
            <a:ext cx="102107" cy="34289"/>
          </a:xfrm>
          <a:custGeom>
            <a:avLst/>
            <a:gdLst/>
            <a:ahLst/>
            <a:cxnLst/>
            <a:rect l="l" t="t" r="r" b="b"/>
            <a:pathLst>
              <a:path w="102107" h="34289">
                <a:moveTo>
                  <a:pt x="13716" y="34289"/>
                </a:moveTo>
                <a:lnTo>
                  <a:pt x="0" y="0"/>
                </a:lnTo>
                <a:lnTo>
                  <a:pt x="83057" y="0"/>
                </a:lnTo>
                <a:lnTo>
                  <a:pt x="102107" y="34289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1" name="object 421"/>
          <p:cNvSpPr/>
          <p:nvPr/>
        </p:nvSpPr>
        <p:spPr>
          <a:xfrm>
            <a:off x="1720596" y="5903214"/>
            <a:ext cx="134874" cy="62484"/>
          </a:xfrm>
          <a:custGeom>
            <a:avLst/>
            <a:gdLst/>
            <a:ahLst/>
            <a:cxnLst/>
            <a:rect l="l" t="t" r="r" b="b"/>
            <a:pathLst>
              <a:path w="134874" h="62484">
                <a:moveTo>
                  <a:pt x="0" y="0"/>
                </a:moveTo>
                <a:lnTo>
                  <a:pt x="29718" y="62484"/>
                </a:lnTo>
                <a:lnTo>
                  <a:pt x="134874" y="62484"/>
                </a:lnTo>
                <a:lnTo>
                  <a:pt x="97536" y="0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2" name="object 422"/>
          <p:cNvSpPr/>
          <p:nvPr/>
        </p:nvSpPr>
        <p:spPr>
          <a:xfrm>
            <a:off x="823722" y="5790438"/>
            <a:ext cx="941070" cy="797813"/>
          </a:xfrm>
          <a:custGeom>
            <a:avLst/>
            <a:gdLst/>
            <a:ahLst/>
            <a:cxnLst/>
            <a:rect l="l" t="t" r="r" b="b"/>
            <a:pathLst>
              <a:path w="941070" h="797813">
                <a:moveTo>
                  <a:pt x="157734" y="179070"/>
                </a:moveTo>
                <a:lnTo>
                  <a:pt x="157734" y="0"/>
                </a:lnTo>
                <a:lnTo>
                  <a:pt x="13212" y="541782"/>
                </a:lnTo>
                <a:lnTo>
                  <a:pt x="292122" y="541782"/>
                </a:lnTo>
                <a:lnTo>
                  <a:pt x="157734" y="179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3" name="object 423"/>
          <p:cNvSpPr/>
          <p:nvPr/>
        </p:nvSpPr>
        <p:spPr>
          <a:xfrm>
            <a:off x="823722" y="5790438"/>
            <a:ext cx="941070" cy="797813"/>
          </a:xfrm>
          <a:custGeom>
            <a:avLst/>
            <a:gdLst/>
            <a:ahLst/>
            <a:cxnLst/>
            <a:rect l="l" t="t" r="r" b="b"/>
            <a:pathLst>
              <a:path w="941070" h="797813">
                <a:moveTo>
                  <a:pt x="157734" y="179070"/>
                </a:moveTo>
                <a:lnTo>
                  <a:pt x="157734" y="0"/>
                </a:lnTo>
                <a:lnTo>
                  <a:pt x="13212" y="541782"/>
                </a:lnTo>
              </a:path>
              <a:path w="941070" h="797813">
                <a:moveTo>
                  <a:pt x="292122" y="541782"/>
                </a:moveTo>
                <a:lnTo>
                  <a:pt x="157734" y="17907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4" name="object 424"/>
          <p:cNvSpPr/>
          <p:nvPr/>
        </p:nvSpPr>
        <p:spPr>
          <a:xfrm>
            <a:off x="963168" y="5199888"/>
            <a:ext cx="954786" cy="596646"/>
          </a:xfrm>
          <a:custGeom>
            <a:avLst/>
            <a:gdLst/>
            <a:ahLst/>
            <a:cxnLst/>
            <a:rect l="l" t="t" r="r" b="b"/>
            <a:pathLst>
              <a:path w="954786" h="596646">
                <a:moveTo>
                  <a:pt x="910041" y="153162"/>
                </a:moveTo>
                <a:lnTo>
                  <a:pt x="13888" y="153162"/>
                </a:lnTo>
                <a:lnTo>
                  <a:pt x="54101" y="596646"/>
                </a:lnTo>
                <a:lnTo>
                  <a:pt x="954786" y="596646"/>
                </a:lnTo>
                <a:lnTo>
                  <a:pt x="910041" y="153162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5" name="object 425"/>
          <p:cNvSpPr/>
          <p:nvPr/>
        </p:nvSpPr>
        <p:spPr>
          <a:xfrm>
            <a:off x="963168" y="5199888"/>
            <a:ext cx="954786" cy="596646"/>
          </a:xfrm>
          <a:custGeom>
            <a:avLst/>
            <a:gdLst/>
            <a:ahLst/>
            <a:cxnLst/>
            <a:rect l="l" t="t" r="r" b="b"/>
            <a:pathLst>
              <a:path w="954786" h="596646">
                <a:moveTo>
                  <a:pt x="13888" y="153162"/>
                </a:moveTo>
                <a:lnTo>
                  <a:pt x="54101" y="596646"/>
                </a:lnTo>
                <a:lnTo>
                  <a:pt x="954786" y="596646"/>
                </a:lnTo>
                <a:lnTo>
                  <a:pt x="910041" y="153162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6" name="object 426"/>
          <p:cNvSpPr/>
          <p:nvPr/>
        </p:nvSpPr>
        <p:spPr>
          <a:xfrm>
            <a:off x="972312" y="5746242"/>
            <a:ext cx="165353" cy="614934"/>
          </a:xfrm>
          <a:custGeom>
            <a:avLst/>
            <a:gdLst/>
            <a:ahLst/>
            <a:cxnLst/>
            <a:rect l="l" t="t" r="r" b="b"/>
            <a:pathLst>
              <a:path w="165353" h="614934">
                <a:moveTo>
                  <a:pt x="165353" y="376428"/>
                </a:moveTo>
                <a:lnTo>
                  <a:pt x="0" y="0"/>
                </a:lnTo>
                <a:lnTo>
                  <a:pt x="0" y="205740"/>
                </a:lnTo>
                <a:lnTo>
                  <a:pt x="153652" y="585978"/>
                </a:lnTo>
                <a:lnTo>
                  <a:pt x="165353" y="585978"/>
                </a:lnTo>
                <a:lnTo>
                  <a:pt x="165353" y="376428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7" name="object 427"/>
          <p:cNvSpPr/>
          <p:nvPr/>
        </p:nvSpPr>
        <p:spPr>
          <a:xfrm>
            <a:off x="972312" y="5746242"/>
            <a:ext cx="165353" cy="614934"/>
          </a:xfrm>
          <a:custGeom>
            <a:avLst/>
            <a:gdLst/>
            <a:ahLst/>
            <a:cxnLst/>
            <a:rect l="l" t="t" r="r" b="b"/>
            <a:pathLst>
              <a:path w="165353" h="614934">
                <a:moveTo>
                  <a:pt x="165353" y="376428"/>
                </a:moveTo>
                <a:lnTo>
                  <a:pt x="0" y="0"/>
                </a:lnTo>
                <a:lnTo>
                  <a:pt x="0" y="205740"/>
                </a:lnTo>
                <a:lnTo>
                  <a:pt x="153652" y="585978"/>
                </a:lnTo>
              </a:path>
              <a:path w="165353" h="614934">
                <a:moveTo>
                  <a:pt x="165353" y="585978"/>
                </a:moveTo>
                <a:lnTo>
                  <a:pt x="165353" y="376428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8" name="object 428"/>
          <p:cNvSpPr/>
          <p:nvPr/>
        </p:nvSpPr>
        <p:spPr>
          <a:xfrm>
            <a:off x="1139952" y="6114288"/>
            <a:ext cx="1024890" cy="217932"/>
          </a:xfrm>
          <a:custGeom>
            <a:avLst/>
            <a:gdLst/>
            <a:ahLst/>
            <a:cxnLst/>
            <a:rect l="l" t="t" r="r" b="b"/>
            <a:pathLst>
              <a:path w="1024890" h="217932">
                <a:moveTo>
                  <a:pt x="0" y="0"/>
                </a:moveTo>
                <a:lnTo>
                  <a:pt x="0" y="217932"/>
                </a:lnTo>
                <a:lnTo>
                  <a:pt x="1024890" y="217932"/>
                </a:lnTo>
                <a:lnTo>
                  <a:pt x="1024890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9" name="object 429"/>
          <p:cNvSpPr/>
          <p:nvPr/>
        </p:nvSpPr>
        <p:spPr>
          <a:xfrm>
            <a:off x="1139952" y="6114288"/>
            <a:ext cx="1024890" cy="258317"/>
          </a:xfrm>
          <a:custGeom>
            <a:avLst/>
            <a:gdLst/>
            <a:ahLst/>
            <a:cxnLst/>
            <a:rect l="l" t="t" r="r" b="b"/>
            <a:pathLst>
              <a:path w="1024890" h="258317">
                <a:moveTo>
                  <a:pt x="1024890" y="0"/>
                </a:moveTo>
                <a:lnTo>
                  <a:pt x="0" y="0"/>
                </a:lnTo>
                <a:lnTo>
                  <a:pt x="0" y="217932"/>
                </a:lnTo>
              </a:path>
              <a:path w="1024890" h="258317">
                <a:moveTo>
                  <a:pt x="1024890" y="217932"/>
                </a:moveTo>
                <a:lnTo>
                  <a:pt x="1024890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0" name="object 430"/>
          <p:cNvSpPr/>
          <p:nvPr/>
        </p:nvSpPr>
        <p:spPr>
          <a:xfrm>
            <a:off x="1511046" y="6222492"/>
            <a:ext cx="276605" cy="57150"/>
          </a:xfrm>
          <a:custGeom>
            <a:avLst/>
            <a:gdLst/>
            <a:ahLst/>
            <a:cxnLst/>
            <a:rect l="l" t="t" r="r" b="b"/>
            <a:pathLst>
              <a:path w="276605" h="57150">
                <a:moveTo>
                  <a:pt x="276605" y="5334"/>
                </a:moveTo>
                <a:lnTo>
                  <a:pt x="272796" y="0"/>
                </a:lnTo>
                <a:lnTo>
                  <a:pt x="262128" y="0"/>
                </a:lnTo>
                <a:lnTo>
                  <a:pt x="250697" y="35813"/>
                </a:lnTo>
                <a:lnTo>
                  <a:pt x="239267" y="46482"/>
                </a:lnTo>
                <a:lnTo>
                  <a:pt x="34290" y="46482"/>
                </a:lnTo>
                <a:lnTo>
                  <a:pt x="20573" y="32766"/>
                </a:lnTo>
                <a:lnTo>
                  <a:pt x="11429" y="0"/>
                </a:lnTo>
                <a:lnTo>
                  <a:pt x="3047" y="0"/>
                </a:lnTo>
                <a:lnTo>
                  <a:pt x="0" y="8382"/>
                </a:lnTo>
                <a:lnTo>
                  <a:pt x="6095" y="5334"/>
                </a:lnTo>
                <a:lnTo>
                  <a:pt x="18287" y="38100"/>
                </a:lnTo>
                <a:lnTo>
                  <a:pt x="31241" y="57150"/>
                </a:lnTo>
                <a:lnTo>
                  <a:pt x="245364" y="57150"/>
                </a:lnTo>
                <a:lnTo>
                  <a:pt x="259079" y="35813"/>
                </a:lnTo>
                <a:lnTo>
                  <a:pt x="267461" y="5334"/>
                </a:lnTo>
                <a:lnTo>
                  <a:pt x="276605" y="5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1" name="object 431"/>
          <p:cNvSpPr/>
          <p:nvPr/>
        </p:nvSpPr>
        <p:spPr>
          <a:xfrm>
            <a:off x="1511046" y="6222492"/>
            <a:ext cx="276605" cy="57150"/>
          </a:xfrm>
          <a:custGeom>
            <a:avLst/>
            <a:gdLst/>
            <a:ahLst/>
            <a:cxnLst/>
            <a:rect l="l" t="t" r="r" b="b"/>
            <a:pathLst>
              <a:path w="276605" h="57150">
                <a:moveTo>
                  <a:pt x="3047" y="0"/>
                </a:moveTo>
                <a:lnTo>
                  <a:pt x="11429" y="0"/>
                </a:lnTo>
                <a:lnTo>
                  <a:pt x="20573" y="32766"/>
                </a:lnTo>
                <a:lnTo>
                  <a:pt x="34290" y="46482"/>
                </a:lnTo>
                <a:lnTo>
                  <a:pt x="239267" y="46482"/>
                </a:lnTo>
                <a:lnTo>
                  <a:pt x="250697" y="35813"/>
                </a:lnTo>
                <a:lnTo>
                  <a:pt x="262128" y="0"/>
                </a:lnTo>
                <a:lnTo>
                  <a:pt x="272796" y="0"/>
                </a:lnTo>
                <a:lnTo>
                  <a:pt x="276605" y="5334"/>
                </a:lnTo>
                <a:lnTo>
                  <a:pt x="267461" y="5334"/>
                </a:lnTo>
                <a:lnTo>
                  <a:pt x="259079" y="35813"/>
                </a:lnTo>
                <a:lnTo>
                  <a:pt x="245364" y="57150"/>
                </a:lnTo>
                <a:lnTo>
                  <a:pt x="31241" y="57150"/>
                </a:lnTo>
                <a:lnTo>
                  <a:pt x="18287" y="38100"/>
                </a:lnTo>
                <a:lnTo>
                  <a:pt x="6095" y="5334"/>
                </a:lnTo>
                <a:lnTo>
                  <a:pt x="0" y="8382"/>
                </a:lnTo>
                <a:lnTo>
                  <a:pt x="3047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2" name="object 432"/>
          <p:cNvSpPr/>
          <p:nvPr/>
        </p:nvSpPr>
        <p:spPr>
          <a:xfrm>
            <a:off x="1514094" y="6211824"/>
            <a:ext cx="275844" cy="57150"/>
          </a:xfrm>
          <a:custGeom>
            <a:avLst/>
            <a:gdLst/>
            <a:ahLst/>
            <a:cxnLst/>
            <a:rect l="l" t="t" r="r" b="b"/>
            <a:pathLst>
              <a:path w="275844" h="57150">
                <a:moveTo>
                  <a:pt x="275844" y="5334"/>
                </a:moveTo>
                <a:lnTo>
                  <a:pt x="273557" y="0"/>
                </a:lnTo>
                <a:lnTo>
                  <a:pt x="261366" y="0"/>
                </a:lnTo>
                <a:lnTo>
                  <a:pt x="250698" y="35813"/>
                </a:lnTo>
                <a:lnTo>
                  <a:pt x="240030" y="46481"/>
                </a:lnTo>
                <a:lnTo>
                  <a:pt x="34290" y="46481"/>
                </a:lnTo>
                <a:lnTo>
                  <a:pt x="19812" y="32765"/>
                </a:lnTo>
                <a:lnTo>
                  <a:pt x="11430" y="0"/>
                </a:lnTo>
                <a:lnTo>
                  <a:pt x="3047" y="0"/>
                </a:lnTo>
                <a:lnTo>
                  <a:pt x="0" y="8381"/>
                </a:lnTo>
                <a:lnTo>
                  <a:pt x="6096" y="5334"/>
                </a:lnTo>
                <a:lnTo>
                  <a:pt x="17525" y="38100"/>
                </a:lnTo>
                <a:lnTo>
                  <a:pt x="31242" y="57150"/>
                </a:lnTo>
                <a:lnTo>
                  <a:pt x="244601" y="57150"/>
                </a:lnTo>
                <a:lnTo>
                  <a:pt x="259080" y="35813"/>
                </a:lnTo>
                <a:lnTo>
                  <a:pt x="266700" y="5334"/>
                </a:lnTo>
                <a:lnTo>
                  <a:pt x="275844" y="5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3" name="object 433"/>
          <p:cNvSpPr/>
          <p:nvPr/>
        </p:nvSpPr>
        <p:spPr>
          <a:xfrm>
            <a:off x="1514094" y="6211824"/>
            <a:ext cx="275844" cy="57150"/>
          </a:xfrm>
          <a:custGeom>
            <a:avLst/>
            <a:gdLst/>
            <a:ahLst/>
            <a:cxnLst/>
            <a:rect l="l" t="t" r="r" b="b"/>
            <a:pathLst>
              <a:path w="275844" h="57150">
                <a:moveTo>
                  <a:pt x="3047" y="0"/>
                </a:moveTo>
                <a:lnTo>
                  <a:pt x="11430" y="0"/>
                </a:lnTo>
                <a:lnTo>
                  <a:pt x="19812" y="32765"/>
                </a:lnTo>
                <a:lnTo>
                  <a:pt x="34290" y="46481"/>
                </a:lnTo>
                <a:lnTo>
                  <a:pt x="240030" y="46481"/>
                </a:lnTo>
                <a:lnTo>
                  <a:pt x="250698" y="35813"/>
                </a:lnTo>
                <a:lnTo>
                  <a:pt x="261366" y="0"/>
                </a:lnTo>
                <a:lnTo>
                  <a:pt x="273557" y="0"/>
                </a:lnTo>
                <a:lnTo>
                  <a:pt x="275844" y="5334"/>
                </a:lnTo>
                <a:lnTo>
                  <a:pt x="266700" y="5334"/>
                </a:lnTo>
                <a:lnTo>
                  <a:pt x="259080" y="35813"/>
                </a:lnTo>
                <a:lnTo>
                  <a:pt x="244601" y="57150"/>
                </a:lnTo>
                <a:lnTo>
                  <a:pt x="31242" y="57150"/>
                </a:lnTo>
                <a:lnTo>
                  <a:pt x="17525" y="38100"/>
                </a:lnTo>
                <a:lnTo>
                  <a:pt x="6096" y="5334"/>
                </a:lnTo>
                <a:lnTo>
                  <a:pt x="0" y="8381"/>
                </a:lnTo>
                <a:lnTo>
                  <a:pt x="3047" y="0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4" name="object 434"/>
          <p:cNvSpPr/>
          <p:nvPr/>
        </p:nvSpPr>
        <p:spPr>
          <a:xfrm>
            <a:off x="1491996" y="6198870"/>
            <a:ext cx="318516" cy="94487"/>
          </a:xfrm>
          <a:custGeom>
            <a:avLst/>
            <a:gdLst/>
            <a:ahLst/>
            <a:cxnLst/>
            <a:rect l="l" t="t" r="r" b="b"/>
            <a:pathLst>
              <a:path w="318516" h="94487">
                <a:moveTo>
                  <a:pt x="306323" y="94487"/>
                </a:moveTo>
                <a:lnTo>
                  <a:pt x="318516" y="83057"/>
                </a:lnTo>
                <a:lnTo>
                  <a:pt x="312420" y="79247"/>
                </a:lnTo>
                <a:lnTo>
                  <a:pt x="300228" y="86105"/>
                </a:lnTo>
                <a:lnTo>
                  <a:pt x="22097" y="86105"/>
                </a:lnTo>
                <a:lnTo>
                  <a:pt x="8381" y="71627"/>
                </a:lnTo>
                <a:lnTo>
                  <a:pt x="8381" y="0"/>
                </a:lnTo>
                <a:lnTo>
                  <a:pt x="0" y="0"/>
                </a:lnTo>
                <a:lnTo>
                  <a:pt x="0" y="77724"/>
                </a:lnTo>
                <a:lnTo>
                  <a:pt x="19050" y="94487"/>
                </a:lnTo>
                <a:lnTo>
                  <a:pt x="306323" y="94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5" name="object 435"/>
          <p:cNvSpPr/>
          <p:nvPr/>
        </p:nvSpPr>
        <p:spPr>
          <a:xfrm>
            <a:off x="1491996" y="6198870"/>
            <a:ext cx="318516" cy="94487"/>
          </a:xfrm>
          <a:custGeom>
            <a:avLst/>
            <a:gdLst/>
            <a:ahLst/>
            <a:cxnLst/>
            <a:rect l="l" t="t" r="r" b="b"/>
            <a:pathLst>
              <a:path w="318516" h="94487">
                <a:moveTo>
                  <a:pt x="0" y="0"/>
                </a:moveTo>
                <a:lnTo>
                  <a:pt x="8381" y="0"/>
                </a:lnTo>
                <a:lnTo>
                  <a:pt x="8381" y="71627"/>
                </a:lnTo>
                <a:lnTo>
                  <a:pt x="22097" y="86105"/>
                </a:lnTo>
                <a:lnTo>
                  <a:pt x="300228" y="86105"/>
                </a:lnTo>
                <a:lnTo>
                  <a:pt x="312420" y="79247"/>
                </a:lnTo>
                <a:lnTo>
                  <a:pt x="318516" y="83057"/>
                </a:lnTo>
                <a:lnTo>
                  <a:pt x="306323" y="94487"/>
                </a:lnTo>
                <a:lnTo>
                  <a:pt x="19050" y="94487"/>
                </a:lnTo>
                <a:lnTo>
                  <a:pt x="0" y="77724"/>
                </a:lnTo>
                <a:lnTo>
                  <a:pt x="0" y="0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6" name="object 436"/>
          <p:cNvSpPr/>
          <p:nvPr/>
        </p:nvSpPr>
        <p:spPr>
          <a:xfrm>
            <a:off x="1491996" y="6186678"/>
            <a:ext cx="318516" cy="95250"/>
          </a:xfrm>
          <a:custGeom>
            <a:avLst/>
            <a:gdLst/>
            <a:ahLst/>
            <a:cxnLst/>
            <a:rect l="l" t="t" r="r" b="b"/>
            <a:pathLst>
              <a:path w="318516" h="95250">
                <a:moveTo>
                  <a:pt x="0" y="8382"/>
                </a:moveTo>
                <a:lnTo>
                  <a:pt x="22097" y="8382"/>
                </a:lnTo>
                <a:lnTo>
                  <a:pt x="295655" y="9144"/>
                </a:lnTo>
                <a:lnTo>
                  <a:pt x="310896" y="23622"/>
                </a:lnTo>
                <a:lnTo>
                  <a:pt x="310896" y="86868"/>
                </a:lnTo>
                <a:lnTo>
                  <a:pt x="317753" y="95250"/>
                </a:lnTo>
                <a:lnTo>
                  <a:pt x="318516" y="95250"/>
                </a:lnTo>
                <a:lnTo>
                  <a:pt x="318516" y="17525"/>
                </a:lnTo>
                <a:lnTo>
                  <a:pt x="299466" y="0"/>
                </a:lnTo>
                <a:lnTo>
                  <a:pt x="12191" y="0"/>
                </a:lnTo>
                <a:lnTo>
                  <a:pt x="0" y="8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7" name="object 437"/>
          <p:cNvSpPr/>
          <p:nvPr/>
        </p:nvSpPr>
        <p:spPr>
          <a:xfrm>
            <a:off x="1491996" y="6186678"/>
            <a:ext cx="318516" cy="95250"/>
          </a:xfrm>
          <a:custGeom>
            <a:avLst/>
            <a:gdLst/>
            <a:ahLst/>
            <a:cxnLst/>
            <a:rect l="l" t="t" r="r" b="b"/>
            <a:pathLst>
              <a:path w="318516" h="95250">
                <a:moveTo>
                  <a:pt x="317753" y="95250"/>
                </a:moveTo>
                <a:lnTo>
                  <a:pt x="310896" y="86868"/>
                </a:lnTo>
                <a:lnTo>
                  <a:pt x="310896" y="23622"/>
                </a:lnTo>
                <a:lnTo>
                  <a:pt x="295655" y="9144"/>
                </a:lnTo>
                <a:lnTo>
                  <a:pt x="22097" y="8382"/>
                </a:lnTo>
                <a:lnTo>
                  <a:pt x="0" y="8382"/>
                </a:lnTo>
                <a:lnTo>
                  <a:pt x="12191" y="0"/>
                </a:lnTo>
                <a:lnTo>
                  <a:pt x="299466" y="0"/>
                </a:lnTo>
                <a:lnTo>
                  <a:pt x="318516" y="17525"/>
                </a:lnTo>
                <a:lnTo>
                  <a:pt x="318516" y="9525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8" name="object 438"/>
          <p:cNvSpPr/>
          <p:nvPr/>
        </p:nvSpPr>
        <p:spPr>
          <a:xfrm>
            <a:off x="2193036" y="6323838"/>
            <a:ext cx="286512" cy="84582"/>
          </a:xfrm>
          <a:custGeom>
            <a:avLst/>
            <a:gdLst/>
            <a:ahLst/>
            <a:cxnLst/>
            <a:rect l="l" t="t" r="r" b="b"/>
            <a:pathLst>
              <a:path w="286512" h="84582">
                <a:moveTo>
                  <a:pt x="7619" y="0"/>
                </a:moveTo>
                <a:lnTo>
                  <a:pt x="0" y="0"/>
                </a:lnTo>
                <a:lnTo>
                  <a:pt x="0" y="8382"/>
                </a:lnTo>
                <a:lnTo>
                  <a:pt x="7619" y="8382"/>
                </a:lnTo>
                <a:lnTo>
                  <a:pt x="7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9" name="object 439"/>
          <p:cNvSpPr/>
          <p:nvPr/>
        </p:nvSpPr>
        <p:spPr>
          <a:xfrm>
            <a:off x="2193036" y="6313932"/>
            <a:ext cx="286512" cy="84581"/>
          </a:xfrm>
          <a:custGeom>
            <a:avLst/>
            <a:gdLst/>
            <a:ahLst/>
            <a:cxnLst/>
            <a:rect l="l" t="t" r="r" b="b"/>
            <a:pathLst>
              <a:path w="286512" h="84581">
                <a:moveTo>
                  <a:pt x="286512" y="15239"/>
                </a:moveTo>
                <a:lnTo>
                  <a:pt x="269747" y="0"/>
                </a:lnTo>
                <a:lnTo>
                  <a:pt x="10668" y="0"/>
                </a:lnTo>
                <a:lnTo>
                  <a:pt x="0" y="6095"/>
                </a:lnTo>
                <a:lnTo>
                  <a:pt x="20574" y="6095"/>
                </a:lnTo>
                <a:lnTo>
                  <a:pt x="266700" y="7619"/>
                </a:lnTo>
                <a:lnTo>
                  <a:pt x="277368" y="18287"/>
                </a:lnTo>
                <a:lnTo>
                  <a:pt x="286512" y="18287"/>
                </a:lnTo>
                <a:lnTo>
                  <a:pt x="286512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0" name="object 440"/>
          <p:cNvSpPr/>
          <p:nvPr/>
        </p:nvSpPr>
        <p:spPr>
          <a:xfrm>
            <a:off x="2193036" y="6313932"/>
            <a:ext cx="286512" cy="84581"/>
          </a:xfrm>
          <a:custGeom>
            <a:avLst/>
            <a:gdLst/>
            <a:ahLst/>
            <a:cxnLst/>
            <a:rect l="l" t="t" r="r" b="b"/>
            <a:pathLst>
              <a:path w="286512" h="84581">
                <a:moveTo>
                  <a:pt x="286512" y="15239"/>
                </a:moveTo>
                <a:lnTo>
                  <a:pt x="269747" y="0"/>
                </a:lnTo>
                <a:lnTo>
                  <a:pt x="10668" y="0"/>
                </a:lnTo>
                <a:lnTo>
                  <a:pt x="0" y="6095"/>
                </a:lnTo>
                <a:lnTo>
                  <a:pt x="20574" y="6095"/>
                </a:lnTo>
                <a:lnTo>
                  <a:pt x="266700" y="7619"/>
                </a:lnTo>
                <a:lnTo>
                  <a:pt x="277368" y="18287"/>
                </a:lnTo>
              </a:path>
              <a:path w="286512" h="84581">
                <a:moveTo>
                  <a:pt x="286512" y="18287"/>
                </a:moveTo>
                <a:lnTo>
                  <a:pt x="286512" y="15239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1" name="object 441"/>
          <p:cNvSpPr/>
          <p:nvPr/>
        </p:nvSpPr>
        <p:spPr>
          <a:xfrm>
            <a:off x="2201418" y="6086094"/>
            <a:ext cx="248412" cy="51053"/>
          </a:xfrm>
          <a:custGeom>
            <a:avLst/>
            <a:gdLst/>
            <a:ahLst/>
            <a:cxnLst/>
            <a:rect l="l" t="t" r="r" b="b"/>
            <a:pathLst>
              <a:path w="248412" h="51053">
                <a:moveTo>
                  <a:pt x="248412" y="4571"/>
                </a:moveTo>
                <a:lnTo>
                  <a:pt x="245363" y="0"/>
                </a:lnTo>
                <a:lnTo>
                  <a:pt x="235457" y="0"/>
                </a:lnTo>
                <a:lnTo>
                  <a:pt x="225551" y="32003"/>
                </a:lnTo>
                <a:lnTo>
                  <a:pt x="215645" y="41147"/>
                </a:lnTo>
                <a:lnTo>
                  <a:pt x="30480" y="41147"/>
                </a:lnTo>
                <a:lnTo>
                  <a:pt x="17525" y="28955"/>
                </a:lnTo>
                <a:lnTo>
                  <a:pt x="10668" y="0"/>
                </a:lnTo>
                <a:lnTo>
                  <a:pt x="3048" y="0"/>
                </a:lnTo>
                <a:lnTo>
                  <a:pt x="0" y="6095"/>
                </a:lnTo>
                <a:lnTo>
                  <a:pt x="5333" y="4571"/>
                </a:lnTo>
                <a:lnTo>
                  <a:pt x="15239" y="34289"/>
                </a:lnTo>
                <a:lnTo>
                  <a:pt x="27431" y="51053"/>
                </a:lnTo>
                <a:lnTo>
                  <a:pt x="220218" y="51053"/>
                </a:lnTo>
                <a:lnTo>
                  <a:pt x="233171" y="32003"/>
                </a:lnTo>
                <a:lnTo>
                  <a:pt x="240792" y="4571"/>
                </a:lnTo>
                <a:lnTo>
                  <a:pt x="248412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2" name="object 442"/>
          <p:cNvSpPr/>
          <p:nvPr/>
        </p:nvSpPr>
        <p:spPr>
          <a:xfrm>
            <a:off x="2201418" y="6086094"/>
            <a:ext cx="248412" cy="51053"/>
          </a:xfrm>
          <a:custGeom>
            <a:avLst/>
            <a:gdLst/>
            <a:ahLst/>
            <a:cxnLst/>
            <a:rect l="l" t="t" r="r" b="b"/>
            <a:pathLst>
              <a:path w="248412" h="51053">
                <a:moveTo>
                  <a:pt x="3048" y="0"/>
                </a:moveTo>
                <a:lnTo>
                  <a:pt x="10668" y="0"/>
                </a:lnTo>
                <a:lnTo>
                  <a:pt x="17525" y="28955"/>
                </a:lnTo>
                <a:lnTo>
                  <a:pt x="30480" y="41147"/>
                </a:lnTo>
                <a:lnTo>
                  <a:pt x="215645" y="41147"/>
                </a:lnTo>
                <a:lnTo>
                  <a:pt x="225551" y="32003"/>
                </a:lnTo>
                <a:lnTo>
                  <a:pt x="235457" y="0"/>
                </a:lnTo>
                <a:lnTo>
                  <a:pt x="245363" y="0"/>
                </a:lnTo>
                <a:lnTo>
                  <a:pt x="248412" y="4571"/>
                </a:lnTo>
                <a:lnTo>
                  <a:pt x="240792" y="4571"/>
                </a:lnTo>
                <a:lnTo>
                  <a:pt x="233171" y="32003"/>
                </a:lnTo>
                <a:lnTo>
                  <a:pt x="220218" y="51053"/>
                </a:lnTo>
                <a:lnTo>
                  <a:pt x="27431" y="51053"/>
                </a:lnTo>
                <a:lnTo>
                  <a:pt x="15239" y="34289"/>
                </a:lnTo>
                <a:lnTo>
                  <a:pt x="5333" y="4571"/>
                </a:lnTo>
                <a:lnTo>
                  <a:pt x="0" y="6095"/>
                </a:lnTo>
                <a:lnTo>
                  <a:pt x="3048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3" name="object 443"/>
          <p:cNvSpPr/>
          <p:nvPr/>
        </p:nvSpPr>
        <p:spPr>
          <a:xfrm>
            <a:off x="2204466" y="6076188"/>
            <a:ext cx="246887" cy="51053"/>
          </a:xfrm>
          <a:custGeom>
            <a:avLst/>
            <a:gdLst/>
            <a:ahLst/>
            <a:cxnLst/>
            <a:rect l="l" t="t" r="r" b="b"/>
            <a:pathLst>
              <a:path w="246887" h="51053">
                <a:moveTo>
                  <a:pt x="246887" y="4572"/>
                </a:moveTo>
                <a:lnTo>
                  <a:pt x="245363" y="0"/>
                </a:lnTo>
                <a:lnTo>
                  <a:pt x="235457" y="0"/>
                </a:lnTo>
                <a:lnTo>
                  <a:pt x="224789" y="32003"/>
                </a:lnTo>
                <a:lnTo>
                  <a:pt x="215645" y="41910"/>
                </a:lnTo>
                <a:lnTo>
                  <a:pt x="29717" y="41910"/>
                </a:lnTo>
                <a:lnTo>
                  <a:pt x="17525" y="28956"/>
                </a:lnTo>
                <a:lnTo>
                  <a:pt x="9143" y="0"/>
                </a:lnTo>
                <a:lnTo>
                  <a:pt x="2285" y="0"/>
                </a:lnTo>
                <a:lnTo>
                  <a:pt x="0" y="7620"/>
                </a:lnTo>
                <a:lnTo>
                  <a:pt x="4571" y="4572"/>
                </a:lnTo>
                <a:lnTo>
                  <a:pt x="14477" y="34289"/>
                </a:lnTo>
                <a:lnTo>
                  <a:pt x="27431" y="51053"/>
                </a:lnTo>
                <a:lnTo>
                  <a:pt x="220217" y="51053"/>
                </a:lnTo>
                <a:lnTo>
                  <a:pt x="232409" y="32003"/>
                </a:lnTo>
                <a:lnTo>
                  <a:pt x="240029" y="4572"/>
                </a:lnTo>
                <a:lnTo>
                  <a:pt x="246887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4" name="object 444"/>
          <p:cNvSpPr/>
          <p:nvPr/>
        </p:nvSpPr>
        <p:spPr>
          <a:xfrm>
            <a:off x="2183130" y="6063234"/>
            <a:ext cx="288036" cy="85343"/>
          </a:xfrm>
          <a:custGeom>
            <a:avLst/>
            <a:gdLst/>
            <a:ahLst/>
            <a:cxnLst/>
            <a:rect l="l" t="t" r="r" b="b"/>
            <a:pathLst>
              <a:path w="288036" h="85343">
                <a:moveTo>
                  <a:pt x="0" y="70865"/>
                </a:moveTo>
                <a:lnTo>
                  <a:pt x="18287" y="85343"/>
                </a:lnTo>
                <a:lnTo>
                  <a:pt x="277368" y="85343"/>
                </a:lnTo>
                <a:lnTo>
                  <a:pt x="288036" y="75437"/>
                </a:lnTo>
                <a:lnTo>
                  <a:pt x="282701" y="72389"/>
                </a:lnTo>
                <a:lnTo>
                  <a:pt x="271271" y="77724"/>
                </a:lnTo>
                <a:lnTo>
                  <a:pt x="21336" y="78486"/>
                </a:lnTo>
                <a:lnTo>
                  <a:pt x="8381" y="65531"/>
                </a:lnTo>
                <a:lnTo>
                  <a:pt x="8381" y="0"/>
                </a:lnTo>
                <a:lnTo>
                  <a:pt x="0" y="0"/>
                </a:lnTo>
                <a:lnTo>
                  <a:pt x="0" y="70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5" name="object 445"/>
          <p:cNvSpPr/>
          <p:nvPr/>
        </p:nvSpPr>
        <p:spPr>
          <a:xfrm>
            <a:off x="2183130" y="6063234"/>
            <a:ext cx="288036" cy="85343"/>
          </a:xfrm>
          <a:custGeom>
            <a:avLst/>
            <a:gdLst/>
            <a:ahLst/>
            <a:cxnLst/>
            <a:rect l="l" t="t" r="r" b="b"/>
            <a:pathLst>
              <a:path w="288036" h="85343">
                <a:moveTo>
                  <a:pt x="0" y="0"/>
                </a:moveTo>
                <a:lnTo>
                  <a:pt x="8381" y="0"/>
                </a:lnTo>
                <a:lnTo>
                  <a:pt x="8381" y="65531"/>
                </a:lnTo>
                <a:lnTo>
                  <a:pt x="21336" y="78486"/>
                </a:lnTo>
                <a:lnTo>
                  <a:pt x="271271" y="77724"/>
                </a:lnTo>
                <a:lnTo>
                  <a:pt x="282701" y="72389"/>
                </a:lnTo>
                <a:lnTo>
                  <a:pt x="288036" y="75437"/>
                </a:lnTo>
                <a:lnTo>
                  <a:pt x="277368" y="85343"/>
                </a:lnTo>
                <a:lnTo>
                  <a:pt x="18287" y="85343"/>
                </a:lnTo>
                <a:lnTo>
                  <a:pt x="0" y="70865"/>
                </a:lnTo>
                <a:lnTo>
                  <a:pt x="0" y="0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6" name="object 446"/>
          <p:cNvSpPr/>
          <p:nvPr/>
        </p:nvSpPr>
        <p:spPr>
          <a:xfrm>
            <a:off x="2183130" y="6054090"/>
            <a:ext cx="287274" cy="84582"/>
          </a:xfrm>
          <a:custGeom>
            <a:avLst/>
            <a:gdLst/>
            <a:ahLst/>
            <a:cxnLst/>
            <a:rect l="l" t="t" r="r" b="b"/>
            <a:pathLst>
              <a:path w="287274" h="84582">
                <a:moveTo>
                  <a:pt x="0" y="6096"/>
                </a:moveTo>
                <a:lnTo>
                  <a:pt x="21336" y="6096"/>
                </a:lnTo>
                <a:lnTo>
                  <a:pt x="266700" y="7620"/>
                </a:lnTo>
                <a:lnTo>
                  <a:pt x="280415" y="21336"/>
                </a:lnTo>
                <a:lnTo>
                  <a:pt x="280415" y="77724"/>
                </a:lnTo>
                <a:lnTo>
                  <a:pt x="287274" y="84582"/>
                </a:lnTo>
                <a:lnTo>
                  <a:pt x="287274" y="16001"/>
                </a:lnTo>
                <a:lnTo>
                  <a:pt x="269747" y="0"/>
                </a:lnTo>
                <a:lnTo>
                  <a:pt x="12192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7" name="object 447"/>
          <p:cNvSpPr/>
          <p:nvPr/>
        </p:nvSpPr>
        <p:spPr>
          <a:xfrm>
            <a:off x="2183130" y="6054090"/>
            <a:ext cx="287274" cy="84582"/>
          </a:xfrm>
          <a:custGeom>
            <a:avLst/>
            <a:gdLst/>
            <a:ahLst/>
            <a:cxnLst/>
            <a:rect l="l" t="t" r="r" b="b"/>
            <a:pathLst>
              <a:path w="287274" h="84582">
                <a:moveTo>
                  <a:pt x="287274" y="84582"/>
                </a:moveTo>
                <a:lnTo>
                  <a:pt x="280415" y="77724"/>
                </a:lnTo>
                <a:lnTo>
                  <a:pt x="280415" y="21336"/>
                </a:lnTo>
                <a:lnTo>
                  <a:pt x="266700" y="7620"/>
                </a:lnTo>
                <a:lnTo>
                  <a:pt x="21336" y="6096"/>
                </a:lnTo>
                <a:lnTo>
                  <a:pt x="0" y="6096"/>
                </a:lnTo>
                <a:lnTo>
                  <a:pt x="12192" y="0"/>
                </a:lnTo>
                <a:lnTo>
                  <a:pt x="269747" y="0"/>
                </a:lnTo>
                <a:lnTo>
                  <a:pt x="287274" y="16001"/>
                </a:lnTo>
                <a:lnTo>
                  <a:pt x="287274" y="84582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8" name="object 448"/>
          <p:cNvSpPr/>
          <p:nvPr/>
        </p:nvSpPr>
        <p:spPr>
          <a:xfrm>
            <a:off x="2201418" y="5835396"/>
            <a:ext cx="248412" cy="51053"/>
          </a:xfrm>
          <a:custGeom>
            <a:avLst/>
            <a:gdLst/>
            <a:ahLst/>
            <a:cxnLst/>
            <a:rect l="l" t="t" r="r" b="b"/>
            <a:pathLst>
              <a:path w="248412" h="51053">
                <a:moveTo>
                  <a:pt x="248412" y="3809"/>
                </a:moveTo>
                <a:lnTo>
                  <a:pt x="245363" y="0"/>
                </a:lnTo>
                <a:lnTo>
                  <a:pt x="235457" y="0"/>
                </a:lnTo>
                <a:lnTo>
                  <a:pt x="225551" y="31241"/>
                </a:lnTo>
                <a:lnTo>
                  <a:pt x="215645" y="41148"/>
                </a:lnTo>
                <a:lnTo>
                  <a:pt x="30480" y="41148"/>
                </a:lnTo>
                <a:lnTo>
                  <a:pt x="17525" y="28955"/>
                </a:lnTo>
                <a:lnTo>
                  <a:pt x="10668" y="0"/>
                </a:lnTo>
                <a:lnTo>
                  <a:pt x="3048" y="0"/>
                </a:lnTo>
                <a:lnTo>
                  <a:pt x="0" y="6857"/>
                </a:lnTo>
                <a:lnTo>
                  <a:pt x="5333" y="3809"/>
                </a:lnTo>
                <a:lnTo>
                  <a:pt x="15239" y="34289"/>
                </a:lnTo>
                <a:lnTo>
                  <a:pt x="27431" y="51053"/>
                </a:lnTo>
                <a:lnTo>
                  <a:pt x="220218" y="51053"/>
                </a:lnTo>
                <a:lnTo>
                  <a:pt x="233171" y="31241"/>
                </a:lnTo>
                <a:lnTo>
                  <a:pt x="240792" y="3809"/>
                </a:lnTo>
                <a:lnTo>
                  <a:pt x="248412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9" name="object 449"/>
          <p:cNvSpPr/>
          <p:nvPr/>
        </p:nvSpPr>
        <p:spPr>
          <a:xfrm>
            <a:off x="2201418" y="5835396"/>
            <a:ext cx="248412" cy="51053"/>
          </a:xfrm>
          <a:custGeom>
            <a:avLst/>
            <a:gdLst/>
            <a:ahLst/>
            <a:cxnLst/>
            <a:rect l="l" t="t" r="r" b="b"/>
            <a:pathLst>
              <a:path w="248412" h="51053">
                <a:moveTo>
                  <a:pt x="3048" y="0"/>
                </a:moveTo>
                <a:lnTo>
                  <a:pt x="10668" y="0"/>
                </a:lnTo>
                <a:lnTo>
                  <a:pt x="17525" y="28955"/>
                </a:lnTo>
                <a:lnTo>
                  <a:pt x="30480" y="41148"/>
                </a:lnTo>
                <a:lnTo>
                  <a:pt x="215645" y="41148"/>
                </a:lnTo>
                <a:lnTo>
                  <a:pt x="225551" y="31241"/>
                </a:lnTo>
                <a:lnTo>
                  <a:pt x="235457" y="0"/>
                </a:lnTo>
                <a:lnTo>
                  <a:pt x="245363" y="0"/>
                </a:lnTo>
                <a:lnTo>
                  <a:pt x="248412" y="3809"/>
                </a:lnTo>
                <a:lnTo>
                  <a:pt x="240792" y="3809"/>
                </a:lnTo>
                <a:lnTo>
                  <a:pt x="233171" y="31241"/>
                </a:lnTo>
                <a:lnTo>
                  <a:pt x="220218" y="51053"/>
                </a:lnTo>
                <a:lnTo>
                  <a:pt x="27431" y="51053"/>
                </a:lnTo>
                <a:lnTo>
                  <a:pt x="15239" y="34289"/>
                </a:lnTo>
                <a:lnTo>
                  <a:pt x="5333" y="3809"/>
                </a:lnTo>
                <a:lnTo>
                  <a:pt x="0" y="6857"/>
                </a:lnTo>
                <a:lnTo>
                  <a:pt x="3048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0" name="object 450"/>
          <p:cNvSpPr/>
          <p:nvPr/>
        </p:nvSpPr>
        <p:spPr>
          <a:xfrm>
            <a:off x="2204466" y="5824728"/>
            <a:ext cx="246887" cy="51816"/>
          </a:xfrm>
          <a:custGeom>
            <a:avLst/>
            <a:gdLst/>
            <a:ahLst/>
            <a:cxnLst/>
            <a:rect l="l" t="t" r="r" b="b"/>
            <a:pathLst>
              <a:path w="246887" h="51816">
                <a:moveTo>
                  <a:pt x="246887" y="6096"/>
                </a:moveTo>
                <a:lnTo>
                  <a:pt x="245363" y="0"/>
                </a:lnTo>
                <a:lnTo>
                  <a:pt x="235457" y="0"/>
                </a:lnTo>
                <a:lnTo>
                  <a:pt x="224789" y="32766"/>
                </a:lnTo>
                <a:lnTo>
                  <a:pt x="215645" y="41910"/>
                </a:lnTo>
                <a:lnTo>
                  <a:pt x="29717" y="41910"/>
                </a:lnTo>
                <a:lnTo>
                  <a:pt x="17525" y="30480"/>
                </a:lnTo>
                <a:lnTo>
                  <a:pt x="9143" y="0"/>
                </a:lnTo>
                <a:lnTo>
                  <a:pt x="2285" y="0"/>
                </a:lnTo>
                <a:lnTo>
                  <a:pt x="0" y="7620"/>
                </a:lnTo>
                <a:lnTo>
                  <a:pt x="4571" y="6096"/>
                </a:lnTo>
                <a:lnTo>
                  <a:pt x="14477" y="35051"/>
                </a:lnTo>
                <a:lnTo>
                  <a:pt x="27431" y="51816"/>
                </a:lnTo>
                <a:lnTo>
                  <a:pt x="220217" y="51816"/>
                </a:lnTo>
                <a:lnTo>
                  <a:pt x="232409" y="32766"/>
                </a:lnTo>
                <a:lnTo>
                  <a:pt x="240029" y="6096"/>
                </a:lnTo>
                <a:lnTo>
                  <a:pt x="246887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1" name="object 451"/>
          <p:cNvSpPr/>
          <p:nvPr/>
        </p:nvSpPr>
        <p:spPr>
          <a:xfrm>
            <a:off x="2183130" y="5814060"/>
            <a:ext cx="288036" cy="84581"/>
          </a:xfrm>
          <a:custGeom>
            <a:avLst/>
            <a:gdLst/>
            <a:ahLst/>
            <a:cxnLst/>
            <a:rect l="l" t="t" r="r" b="b"/>
            <a:pathLst>
              <a:path w="288036" h="84581">
                <a:moveTo>
                  <a:pt x="0" y="69341"/>
                </a:moveTo>
                <a:lnTo>
                  <a:pt x="18287" y="84581"/>
                </a:lnTo>
                <a:lnTo>
                  <a:pt x="277368" y="84581"/>
                </a:lnTo>
                <a:lnTo>
                  <a:pt x="288036" y="74675"/>
                </a:lnTo>
                <a:lnTo>
                  <a:pt x="282701" y="70865"/>
                </a:lnTo>
                <a:lnTo>
                  <a:pt x="271271" y="76200"/>
                </a:lnTo>
                <a:lnTo>
                  <a:pt x="21336" y="76962"/>
                </a:lnTo>
                <a:lnTo>
                  <a:pt x="8381" y="64007"/>
                </a:lnTo>
                <a:lnTo>
                  <a:pt x="8381" y="0"/>
                </a:lnTo>
                <a:lnTo>
                  <a:pt x="0" y="0"/>
                </a:lnTo>
                <a:lnTo>
                  <a:pt x="0" y="69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2" name="object 452"/>
          <p:cNvSpPr/>
          <p:nvPr/>
        </p:nvSpPr>
        <p:spPr>
          <a:xfrm>
            <a:off x="2183130" y="5814060"/>
            <a:ext cx="288036" cy="84581"/>
          </a:xfrm>
          <a:custGeom>
            <a:avLst/>
            <a:gdLst/>
            <a:ahLst/>
            <a:cxnLst/>
            <a:rect l="l" t="t" r="r" b="b"/>
            <a:pathLst>
              <a:path w="288036" h="84581">
                <a:moveTo>
                  <a:pt x="0" y="0"/>
                </a:moveTo>
                <a:lnTo>
                  <a:pt x="8381" y="0"/>
                </a:lnTo>
                <a:lnTo>
                  <a:pt x="8381" y="64007"/>
                </a:lnTo>
                <a:lnTo>
                  <a:pt x="21336" y="76962"/>
                </a:lnTo>
                <a:lnTo>
                  <a:pt x="271271" y="76200"/>
                </a:lnTo>
                <a:lnTo>
                  <a:pt x="282701" y="70865"/>
                </a:lnTo>
                <a:lnTo>
                  <a:pt x="288036" y="74675"/>
                </a:lnTo>
                <a:lnTo>
                  <a:pt x="277368" y="84581"/>
                </a:lnTo>
                <a:lnTo>
                  <a:pt x="18287" y="84581"/>
                </a:lnTo>
                <a:lnTo>
                  <a:pt x="0" y="69341"/>
                </a:lnTo>
                <a:lnTo>
                  <a:pt x="0" y="0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3" name="object 453"/>
          <p:cNvSpPr/>
          <p:nvPr/>
        </p:nvSpPr>
        <p:spPr>
          <a:xfrm>
            <a:off x="2183130" y="5803392"/>
            <a:ext cx="287274" cy="85344"/>
          </a:xfrm>
          <a:custGeom>
            <a:avLst/>
            <a:gdLst/>
            <a:ahLst/>
            <a:cxnLst/>
            <a:rect l="l" t="t" r="r" b="b"/>
            <a:pathLst>
              <a:path w="287274" h="85344">
                <a:moveTo>
                  <a:pt x="0" y="6096"/>
                </a:moveTo>
                <a:lnTo>
                  <a:pt x="21336" y="6096"/>
                </a:lnTo>
                <a:lnTo>
                  <a:pt x="266700" y="6858"/>
                </a:lnTo>
                <a:lnTo>
                  <a:pt x="280415" y="20574"/>
                </a:lnTo>
                <a:lnTo>
                  <a:pt x="280415" y="78486"/>
                </a:lnTo>
                <a:lnTo>
                  <a:pt x="287274" y="85344"/>
                </a:lnTo>
                <a:lnTo>
                  <a:pt x="287274" y="15240"/>
                </a:lnTo>
                <a:lnTo>
                  <a:pt x="269747" y="0"/>
                </a:lnTo>
                <a:lnTo>
                  <a:pt x="12192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4" name="object 454"/>
          <p:cNvSpPr/>
          <p:nvPr/>
        </p:nvSpPr>
        <p:spPr>
          <a:xfrm>
            <a:off x="2183130" y="5803392"/>
            <a:ext cx="287274" cy="85344"/>
          </a:xfrm>
          <a:custGeom>
            <a:avLst/>
            <a:gdLst/>
            <a:ahLst/>
            <a:cxnLst/>
            <a:rect l="l" t="t" r="r" b="b"/>
            <a:pathLst>
              <a:path w="287274" h="85344">
                <a:moveTo>
                  <a:pt x="287274" y="85344"/>
                </a:moveTo>
                <a:lnTo>
                  <a:pt x="280415" y="78486"/>
                </a:lnTo>
                <a:lnTo>
                  <a:pt x="280415" y="20574"/>
                </a:lnTo>
                <a:lnTo>
                  <a:pt x="266700" y="6858"/>
                </a:lnTo>
                <a:lnTo>
                  <a:pt x="21336" y="6096"/>
                </a:lnTo>
                <a:lnTo>
                  <a:pt x="0" y="6096"/>
                </a:lnTo>
                <a:lnTo>
                  <a:pt x="12192" y="0"/>
                </a:lnTo>
                <a:lnTo>
                  <a:pt x="269747" y="0"/>
                </a:lnTo>
                <a:lnTo>
                  <a:pt x="287274" y="15240"/>
                </a:lnTo>
                <a:lnTo>
                  <a:pt x="287274" y="85344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5" name="object 455"/>
          <p:cNvSpPr/>
          <p:nvPr/>
        </p:nvSpPr>
        <p:spPr>
          <a:xfrm>
            <a:off x="2201418" y="5584698"/>
            <a:ext cx="248412" cy="50291"/>
          </a:xfrm>
          <a:custGeom>
            <a:avLst/>
            <a:gdLst/>
            <a:ahLst/>
            <a:cxnLst/>
            <a:rect l="l" t="t" r="r" b="b"/>
            <a:pathLst>
              <a:path w="248412" h="50291">
                <a:moveTo>
                  <a:pt x="248412" y="4572"/>
                </a:moveTo>
                <a:lnTo>
                  <a:pt x="245363" y="0"/>
                </a:lnTo>
                <a:lnTo>
                  <a:pt x="235457" y="0"/>
                </a:lnTo>
                <a:lnTo>
                  <a:pt x="225551" y="31241"/>
                </a:lnTo>
                <a:lnTo>
                  <a:pt x="215645" y="40386"/>
                </a:lnTo>
                <a:lnTo>
                  <a:pt x="30480" y="40386"/>
                </a:lnTo>
                <a:lnTo>
                  <a:pt x="17525" y="28955"/>
                </a:lnTo>
                <a:lnTo>
                  <a:pt x="10668" y="0"/>
                </a:lnTo>
                <a:lnTo>
                  <a:pt x="3048" y="0"/>
                </a:lnTo>
                <a:lnTo>
                  <a:pt x="0" y="6096"/>
                </a:lnTo>
                <a:lnTo>
                  <a:pt x="5333" y="4572"/>
                </a:lnTo>
                <a:lnTo>
                  <a:pt x="15239" y="33527"/>
                </a:lnTo>
                <a:lnTo>
                  <a:pt x="27431" y="50291"/>
                </a:lnTo>
                <a:lnTo>
                  <a:pt x="220218" y="50291"/>
                </a:lnTo>
                <a:lnTo>
                  <a:pt x="233171" y="31241"/>
                </a:lnTo>
                <a:lnTo>
                  <a:pt x="240792" y="4572"/>
                </a:lnTo>
                <a:lnTo>
                  <a:pt x="24841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6" name="object 456"/>
          <p:cNvSpPr/>
          <p:nvPr/>
        </p:nvSpPr>
        <p:spPr>
          <a:xfrm>
            <a:off x="2201418" y="5584698"/>
            <a:ext cx="248412" cy="50291"/>
          </a:xfrm>
          <a:custGeom>
            <a:avLst/>
            <a:gdLst/>
            <a:ahLst/>
            <a:cxnLst/>
            <a:rect l="l" t="t" r="r" b="b"/>
            <a:pathLst>
              <a:path w="248412" h="50291">
                <a:moveTo>
                  <a:pt x="3048" y="0"/>
                </a:moveTo>
                <a:lnTo>
                  <a:pt x="10668" y="0"/>
                </a:lnTo>
                <a:lnTo>
                  <a:pt x="17525" y="28955"/>
                </a:lnTo>
                <a:lnTo>
                  <a:pt x="30480" y="40386"/>
                </a:lnTo>
                <a:lnTo>
                  <a:pt x="215645" y="40386"/>
                </a:lnTo>
                <a:lnTo>
                  <a:pt x="225551" y="31241"/>
                </a:lnTo>
                <a:lnTo>
                  <a:pt x="235457" y="0"/>
                </a:lnTo>
                <a:lnTo>
                  <a:pt x="245363" y="0"/>
                </a:lnTo>
                <a:lnTo>
                  <a:pt x="248412" y="4572"/>
                </a:lnTo>
                <a:lnTo>
                  <a:pt x="240792" y="4572"/>
                </a:lnTo>
                <a:lnTo>
                  <a:pt x="233171" y="31241"/>
                </a:lnTo>
                <a:lnTo>
                  <a:pt x="220218" y="50291"/>
                </a:lnTo>
                <a:lnTo>
                  <a:pt x="27431" y="50291"/>
                </a:lnTo>
                <a:lnTo>
                  <a:pt x="15239" y="33527"/>
                </a:lnTo>
                <a:lnTo>
                  <a:pt x="5333" y="4572"/>
                </a:lnTo>
                <a:lnTo>
                  <a:pt x="0" y="6096"/>
                </a:lnTo>
                <a:lnTo>
                  <a:pt x="3048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7" name="object 457"/>
          <p:cNvSpPr/>
          <p:nvPr/>
        </p:nvSpPr>
        <p:spPr>
          <a:xfrm>
            <a:off x="2204466" y="5574792"/>
            <a:ext cx="246887" cy="50292"/>
          </a:xfrm>
          <a:custGeom>
            <a:avLst/>
            <a:gdLst/>
            <a:ahLst/>
            <a:cxnLst/>
            <a:rect l="l" t="t" r="r" b="b"/>
            <a:pathLst>
              <a:path w="246887" h="50292">
                <a:moveTo>
                  <a:pt x="246887" y="4572"/>
                </a:moveTo>
                <a:lnTo>
                  <a:pt x="245363" y="0"/>
                </a:lnTo>
                <a:lnTo>
                  <a:pt x="235457" y="0"/>
                </a:lnTo>
                <a:lnTo>
                  <a:pt x="224789" y="31242"/>
                </a:lnTo>
                <a:lnTo>
                  <a:pt x="215645" y="41148"/>
                </a:lnTo>
                <a:lnTo>
                  <a:pt x="29717" y="41148"/>
                </a:lnTo>
                <a:lnTo>
                  <a:pt x="17525" y="28956"/>
                </a:lnTo>
                <a:lnTo>
                  <a:pt x="9143" y="0"/>
                </a:lnTo>
                <a:lnTo>
                  <a:pt x="2285" y="0"/>
                </a:lnTo>
                <a:lnTo>
                  <a:pt x="0" y="7620"/>
                </a:lnTo>
                <a:lnTo>
                  <a:pt x="4571" y="4572"/>
                </a:lnTo>
                <a:lnTo>
                  <a:pt x="14477" y="34290"/>
                </a:lnTo>
                <a:lnTo>
                  <a:pt x="27431" y="50292"/>
                </a:lnTo>
                <a:lnTo>
                  <a:pt x="220217" y="50292"/>
                </a:lnTo>
                <a:lnTo>
                  <a:pt x="232409" y="31242"/>
                </a:lnTo>
                <a:lnTo>
                  <a:pt x="240029" y="4572"/>
                </a:lnTo>
                <a:lnTo>
                  <a:pt x="246887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8" name="object 458"/>
          <p:cNvSpPr/>
          <p:nvPr/>
        </p:nvSpPr>
        <p:spPr>
          <a:xfrm>
            <a:off x="2183130" y="5562600"/>
            <a:ext cx="288036" cy="84582"/>
          </a:xfrm>
          <a:custGeom>
            <a:avLst/>
            <a:gdLst/>
            <a:ahLst/>
            <a:cxnLst/>
            <a:rect l="l" t="t" r="r" b="b"/>
            <a:pathLst>
              <a:path w="288036" h="84582">
                <a:moveTo>
                  <a:pt x="277368" y="84582"/>
                </a:moveTo>
                <a:lnTo>
                  <a:pt x="288036" y="74675"/>
                </a:lnTo>
                <a:lnTo>
                  <a:pt x="282701" y="70865"/>
                </a:lnTo>
                <a:lnTo>
                  <a:pt x="271271" y="76962"/>
                </a:lnTo>
                <a:lnTo>
                  <a:pt x="21336" y="76962"/>
                </a:lnTo>
                <a:lnTo>
                  <a:pt x="8381" y="64008"/>
                </a:lnTo>
                <a:lnTo>
                  <a:pt x="8381" y="0"/>
                </a:lnTo>
                <a:lnTo>
                  <a:pt x="0" y="0"/>
                </a:lnTo>
                <a:lnTo>
                  <a:pt x="0" y="70103"/>
                </a:lnTo>
                <a:lnTo>
                  <a:pt x="18287" y="84582"/>
                </a:lnTo>
                <a:lnTo>
                  <a:pt x="277368" y="84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9" name="object 459"/>
          <p:cNvSpPr/>
          <p:nvPr/>
        </p:nvSpPr>
        <p:spPr>
          <a:xfrm>
            <a:off x="2183130" y="5562600"/>
            <a:ext cx="288036" cy="84582"/>
          </a:xfrm>
          <a:custGeom>
            <a:avLst/>
            <a:gdLst/>
            <a:ahLst/>
            <a:cxnLst/>
            <a:rect l="l" t="t" r="r" b="b"/>
            <a:pathLst>
              <a:path w="288036" h="84582">
                <a:moveTo>
                  <a:pt x="0" y="0"/>
                </a:moveTo>
                <a:lnTo>
                  <a:pt x="8381" y="0"/>
                </a:lnTo>
                <a:lnTo>
                  <a:pt x="8381" y="64008"/>
                </a:lnTo>
                <a:lnTo>
                  <a:pt x="21336" y="76962"/>
                </a:lnTo>
                <a:lnTo>
                  <a:pt x="271271" y="76962"/>
                </a:lnTo>
                <a:lnTo>
                  <a:pt x="282701" y="70865"/>
                </a:lnTo>
                <a:lnTo>
                  <a:pt x="288036" y="74675"/>
                </a:lnTo>
                <a:lnTo>
                  <a:pt x="277368" y="84582"/>
                </a:lnTo>
                <a:lnTo>
                  <a:pt x="18287" y="84582"/>
                </a:lnTo>
                <a:lnTo>
                  <a:pt x="0" y="70103"/>
                </a:lnTo>
                <a:lnTo>
                  <a:pt x="0" y="0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0" name="object 460"/>
          <p:cNvSpPr/>
          <p:nvPr/>
        </p:nvSpPr>
        <p:spPr>
          <a:xfrm>
            <a:off x="2183130" y="5552694"/>
            <a:ext cx="287274" cy="84581"/>
          </a:xfrm>
          <a:custGeom>
            <a:avLst/>
            <a:gdLst/>
            <a:ahLst/>
            <a:cxnLst/>
            <a:rect l="l" t="t" r="r" b="b"/>
            <a:pathLst>
              <a:path w="287274" h="84581">
                <a:moveTo>
                  <a:pt x="0" y="5333"/>
                </a:moveTo>
                <a:lnTo>
                  <a:pt x="21336" y="5333"/>
                </a:lnTo>
                <a:lnTo>
                  <a:pt x="266700" y="7619"/>
                </a:lnTo>
                <a:lnTo>
                  <a:pt x="280415" y="20573"/>
                </a:lnTo>
                <a:lnTo>
                  <a:pt x="280415" y="77723"/>
                </a:lnTo>
                <a:lnTo>
                  <a:pt x="287274" y="84581"/>
                </a:lnTo>
                <a:lnTo>
                  <a:pt x="287274" y="15239"/>
                </a:lnTo>
                <a:lnTo>
                  <a:pt x="269747" y="0"/>
                </a:lnTo>
                <a:lnTo>
                  <a:pt x="12192" y="0"/>
                </a:lnTo>
                <a:lnTo>
                  <a:pt x="0" y="5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1" name="object 461"/>
          <p:cNvSpPr/>
          <p:nvPr/>
        </p:nvSpPr>
        <p:spPr>
          <a:xfrm>
            <a:off x="2183130" y="5552694"/>
            <a:ext cx="287274" cy="84581"/>
          </a:xfrm>
          <a:custGeom>
            <a:avLst/>
            <a:gdLst/>
            <a:ahLst/>
            <a:cxnLst/>
            <a:rect l="l" t="t" r="r" b="b"/>
            <a:pathLst>
              <a:path w="287274" h="84581">
                <a:moveTo>
                  <a:pt x="287274" y="84581"/>
                </a:moveTo>
                <a:lnTo>
                  <a:pt x="280415" y="77723"/>
                </a:lnTo>
                <a:lnTo>
                  <a:pt x="280415" y="20573"/>
                </a:lnTo>
                <a:lnTo>
                  <a:pt x="266700" y="7619"/>
                </a:lnTo>
                <a:lnTo>
                  <a:pt x="21336" y="5333"/>
                </a:lnTo>
                <a:lnTo>
                  <a:pt x="0" y="5333"/>
                </a:lnTo>
                <a:lnTo>
                  <a:pt x="12192" y="0"/>
                </a:lnTo>
                <a:lnTo>
                  <a:pt x="269747" y="0"/>
                </a:lnTo>
                <a:lnTo>
                  <a:pt x="287274" y="15239"/>
                </a:lnTo>
                <a:lnTo>
                  <a:pt x="287274" y="84581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2" name="object 462"/>
          <p:cNvSpPr/>
          <p:nvPr/>
        </p:nvSpPr>
        <p:spPr>
          <a:xfrm>
            <a:off x="2201418" y="5333238"/>
            <a:ext cx="248412" cy="51053"/>
          </a:xfrm>
          <a:custGeom>
            <a:avLst/>
            <a:gdLst/>
            <a:ahLst/>
            <a:cxnLst/>
            <a:rect l="l" t="t" r="r" b="b"/>
            <a:pathLst>
              <a:path w="248412" h="51053">
                <a:moveTo>
                  <a:pt x="233171" y="32003"/>
                </a:moveTo>
                <a:lnTo>
                  <a:pt x="236558" y="19812"/>
                </a:lnTo>
                <a:lnTo>
                  <a:pt x="229325" y="19812"/>
                </a:lnTo>
                <a:lnTo>
                  <a:pt x="225551" y="32003"/>
                </a:lnTo>
                <a:lnTo>
                  <a:pt x="215645" y="41148"/>
                </a:lnTo>
                <a:lnTo>
                  <a:pt x="30480" y="41148"/>
                </a:lnTo>
                <a:lnTo>
                  <a:pt x="17525" y="29717"/>
                </a:lnTo>
                <a:lnTo>
                  <a:pt x="15240" y="19812"/>
                </a:lnTo>
                <a:lnTo>
                  <a:pt x="10413" y="19812"/>
                </a:lnTo>
                <a:lnTo>
                  <a:pt x="15239" y="34289"/>
                </a:lnTo>
                <a:lnTo>
                  <a:pt x="27431" y="51053"/>
                </a:lnTo>
                <a:lnTo>
                  <a:pt x="220218" y="51053"/>
                </a:lnTo>
                <a:lnTo>
                  <a:pt x="233171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3" name="object 463"/>
          <p:cNvSpPr/>
          <p:nvPr/>
        </p:nvSpPr>
        <p:spPr>
          <a:xfrm>
            <a:off x="2201418" y="5333238"/>
            <a:ext cx="248412" cy="51053"/>
          </a:xfrm>
          <a:custGeom>
            <a:avLst/>
            <a:gdLst/>
            <a:ahLst/>
            <a:cxnLst/>
            <a:rect l="l" t="t" r="r" b="b"/>
            <a:pathLst>
              <a:path w="248412" h="51053">
                <a:moveTo>
                  <a:pt x="15240" y="19812"/>
                </a:moveTo>
                <a:lnTo>
                  <a:pt x="17525" y="29717"/>
                </a:lnTo>
                <a:lnTo>
                  <a:pt x="30480" y="41148"/>
                </a:lnTo>
                <a:lnTo>
                  <a:pt x="215645" y="41148"/>
                </a:lnTo>
                <a:lnTo>
                  <a:pt x="225551" y="32003"/>
                </a:lnTo>
              </a:path>
              <a:path w="248412" h="51053">
                <a:moveTo>
                  <a:pt x="233171" y="32003"/>
                </a:moveTo>
                <a:lnTo>
                  <a:pt x="236558" y="19812"/>
                </a:lnTo>
              </a:path>
              <a:path w="248412" h="51053">
                <a:moveTo>
                  <a:pt x="229325" y="19812"/>
                </a:moveTo>
                <a:lnTo>
                  <a:pt x="225551" y="32003"/>
                </a:lnTo>
              </a:path>
              <a:path w="248412" h="51053">
                <a:moveTo>
                  <a:pt x="10413" y="19812"/>
                </a:moveTo>
                <a:lnTo>
                  <a:pt x="15239" y="34289"/>
                </a:lnTo>
                <a:lnTo>
                  <a:pt x="27431" y="51053"/>
                </a:lnTo>
                <a:lnTo>
                  <a:pt x="220218" y="51053"/>
                </a:lnTo>
                <a:lnTo>
                  <a:pt x="233171" y="32003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4" name="object 464"/>
          <p:cNvSpPr/>
          <p:nvPr/>
        </p:nvSpPr>
        <p:spPr>
          <a:xfrm>
            <a:off x="2204466" y="5324094"/>
            <a:ext cx="246887" cy="50291"/>
          </a:xfrm>
          <a:custGeom>
            <a:avLst/>
            <a:gdLst/>
            <a:ahLst/>
            <a:cxnLst/>
            <a:rect l="l" t="t" r="r" b="b"/>
            <a:pathLst>
              <a:path w="246887" h="50291">
                <a:moveTo>
                  <a:pt x="232409" y="32003"/>
                </a:moveTo>
                <a:lnTo>
                  <a:pt x="233256" y="28955"/>
                </a:lnTo>
                <a:lnTo>
                  <a:pt x="225805" y="28955"/>
                </a:lnTo>
                <a:lnTo>
                  <a:pt x="224789" y="32003"/>
                </a:lnTo>
                <a:lnTo>
                  <a:pt x="215645" y="41147"/>
                </a:lnTo>
                <a:lnTo>
                  <a:pt x="29717" y="41147"/>
                </a:lnTo>
                <a:lnTo>
                  <a:pt x="17525" y="28955"/>
                </a:lnTo>
                <a:lnTo>
                  <a:pt x="12699" y="28955"/>
                </a:lnTo>
                <a:lnTo>
                  <a:pt x="14477" y="34289"/>
                </a:lnTo>
                <a:lnTo>
                  <a:pt x="27431" y="50291"/>
                </a:lnTo>
                <a:lnTo>
                  <a:pt x="220217" y="50291"/>
                </a:lnTo>
                <a:lnTo>
                  <a:pt x="232409" y="3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5" name="object 465"/>
          <p:cNvSpPr/>
          <p:nvPr/>
        </p:nvSpPr>
        <p:spPr>
          <a:xfrm>
            <a:off x="2183130" y="5311902"/>
            <a:ext cx="288036" cy="84582"/>
          </a:xfrm>
          <a:custGeom>
            <a:avLst/>
            <a:gdLst/>
            <a:ahLst/>
            <a:cxnLst/>
            <a:rect l="l" t="t" r="r" b="b"/>
            <a:pathLst>
              <a:path w="288036" h="84582">
                <a:moveTo>
                  <a:pt x="288036" y="74675"/>
                </a:moveTo>
                <a:lnTo>
                  <a:pt x="282701" y="70865"/>
                </a:lnTo>
                <a:lnTo>
                  <a:pt x="271271" y="76200"/>
                </a:lnTo>
                <a:lnTo>
                  <a:pt x="21336" y="76962"/>
                </a:lnTo>
                <a:lnTo>
                  <a:pt x="8381" y="63246"/>
                </a:lnTo>
                <a:lnTo>
                  <a:pt x="8381" y="41148"/>
                </a:lnTo>
                <a:lnTo>
                  <a:pt x="0" y="41148"/>
                </a:lnTo>
                <a:lnTo>
                  <a:pt x="0" y="68580"/>
                </a:lnTo>
                <a:lnTo>
                  <a:pt x="18287" y="84582"/>
                </a:lnTo>
                <a:lnTo>
                  <a:pt x="277368" y="84582"/>
                </a:lnTo>
                <a:lnTo>
                  <a:pt x="288036" y="74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6" name="object 466"/>
          <p:cNvSpPr/>
          <p:nvPr/>
        </p:nvSpPr>
        <p:spPr>
          <a:xfrm>
            <a:off x="2183130" y="5311902"/>
            <a:ext cx="288036" cy="84582"/>
          </a:xfrm>
          <a:custGeom>
            <a:avLst/>
            <a:gdLst/>
            <a:ahLst/>
            <a:cxnLst/>
            <a:rect l="l" t="t" r="r" b="b"/>
            <a:pathLst>
              <a:path w="288036" h="84582">
                <a:moveTo>
                  <a:pt x="288036" y="74675"/>
                </a:moveTo>
                <a:lnTo>
                  <a:pt x="282701" y="70865"/>
                </a:lnTo>
                <a:lnTo>
                  <a:pt x="271271" y="76200"/>
                </a:lnTo>
                <a:lnTo>
                  <a:pt x="21336" y="76962"/>
                </a:lnTo>
                <a:lnTo>
                  <a:pt x="8381" y="63246"/>
                </a:lnTo>
                <a:lnTo>
                  <a:pt x="8381" y="41148"/>
                </a:lnTo>
              </a:path>
              <a:path w="288036" h="84582">
                <a:moveTo>
                  <a:pt x="0" y="41148"/>
                </a:moveTo>
                <a:lnTo>
                  <a:pt x="0" y="68580"/>
                </a:lnTo>
                <a:lnTo>
                  <a:pt x="18287" y="84582"/>
                </a:lnTo>
                <a:lnTo>
                  <a:pt x="277368" y="84582"/>
                </a:lnTo>
                <a:lnTo>
                  <a:pt x="288036" y="74675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7" name="object 467"/>
          <p:cNvSpPr/>
          <p:nvPr/>
        </p:nvSpPr>
        <p:spPr>
          <a:xfrm>
            <a:off x="2183130" y="5301234"/>
            <a:ext cx="287274" cy="85343"/>
          </a:xfrm>
          <a:custGeom>
            <a:avLst/>
            <a:gdLst/>
            <a:ahLst/>
            <a:cxnLst/>
            <a:rect l="l" t="t" r="r" b="b"/>
            <a:pathLst>
              <a:path w="287274" h="85343">
                <a:moveTo>
                  <a:pt x="287274" y="51815"/>
                </a:moveTo>
                <a:lnTo>
                  <a:pt x="280415" y="51815"/>
                </a:lnTo>
                <a:lnTo>
                  <a:pt x="280415" y="77724"/>
                </a:lnTo>
                <a:lnTo>
                  <a:pt x="287274" y="85343"/>
                </a:lnTo>
                <a:lnTo>
                  <a:pt x="287274" y="51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8" name="object 468"/>
          <p:cNvSpPr/>
          <p:nvPr/>
        </p:nvSpPr>
        <p:spPr>
          <a:xfrm>
            <a:off x="2183130" y="5301234"/>
            <a:ext cx="287274" cy="85343"/>
          </a:xfrm>
          <a:custGeom>
            <a:avLst/>
            <a:gdLst/>
            <a:ahLst/>
            <a:cxnLst/>
            <a:rect l="l" t="t" r="r" b="b"/>
            <a:pathLst>
              <a:path w="287274" h="85343">
                <a:moveTo>
                  <a:pt x="280415" y="51815"/>
                </a:moveTo>
                <a:lnTo>
                  <a:pt x="280415" y="77724"/>
                </a:lnTo>
                <a:lnTo>
                  <a:pt x="287274" y="85343"/>
                </a:lnTo>
                <a:lnTo>
                  <a:pt x="287274" y="51815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9" name="object 469"/>
          <p:cNvSpPr/>
          <p:nvPr/>
        </p:nvSpPr>
        <p:spPr>
          <a:xfrm>
            <a:off x="6096000" y="6332220"/>
            <a:ext cx="3505199" cy="982980"/>
          </a:xfrm>
          <a:custGeom>
            <a:avLst/>
            <a:gdLst/>
            <a:ahLst/>
            <a:cxnLst/>
            <a:rect l="l" t="t" r="r" b="b"/>
            <a:pathLst>
              <a:path w="3505199" h="982980">
                <a:moveTo>
                  <a:pt x="3505199" y="0"/>
                </a:moveTo>
                <a:lnTo>
                  <a:pt x="0" y="0"/>
                </a:lnTo>
                <a:lnTo>
                  <a:pt x="0" y="982980"/>
                </a:lnTo>
                <a:lnTo>
                  <a:pt x="3505199" y="982980"/>
                </a:lnTo>
                <a:lnTo>
                  <a:pt x="35051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0" name="object 470"/>
          <p:cNvSpPr/>
          <p:nvPr/>
        </p:nvSpPr>
        <p:spPr>
          <a:xfrm>
            <a:off x="4419600" y="6332220"/>
            <a:ext cx="1276350" cy="982980"/>
          </a:xfrm>
          <a:custGeom>
            <a:avLst/>
            <a:gdLst/>
            <a:ahLst/>
            <a:cxnLst/>
            <a:rect l="l" t="t" r="r" b="b"/>
            <a:pathLst>
              <a:path w="1276350" h="982980">
                <a:moveTo>
                  <a:pt x="1276350" y="0"/>
                </a:moveTo>
                <a:lnTo>
                  <a:pt x="0" y="0"/>
                </a:lnTo>
                <a:lnTo>
                  <a:pt x="0" y="982980"/>
                </a:lnTo>
                <a:lnTo>
                  <a:pt x="1276350" y="98298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1" name="object 471"/>
          <p:cNvSpPr/>
          <p:nvPr/>
        </p:nvSpPr>
        <p:spPr>
          <a:xfrm>
            <a:off x="2802636" y="6332220"/>
            <a:ext cx="1235964" cy="982979"/>
          </a:xfrm>
          <a:custGeom>
            <a:avLst/>
            <a:gdLst/>
            <a:ahLst/>
            <a:cxnLst/>
            <a:rect l="l" t="t" r="r" b="b"/>
            <a:pathLst>
              <a:path w="1235964" h="982979">
                <a:moveTo>
                  <a:pt x="0" y="0"/>
                </a:moveTo>
                <a:lnTo>
                  <a:pt x="0" y="982979"/>
                </a:lnTo>
                <a:lnTo>
                  <a:pt x="1235964" y="982979"/>
                </a:lnTo>
                <a:lnTo>
                  <a:pt x="1235964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2" name="object 472"/>
          <p:cNvSpPr/>
          <p:nvPr/>
        </p:nvSpPr>
        <p:spPr>
          <a:xfrm>
            <a:off x="457200" y="6332220"/>
            <a:ext cx="2286" cy="982979"/>
          </a:xfrm>
          <a:custGeom>
            <a:avLst/>
            <a:gdLst/>
            <a:ahLst/>
            <a:cxnLst/>
            <a:rect l="l" t="t" r="r" b="b"/>
            <a:pathLst>
              <a:path w="2286" h="982979">
                <a:moveTo>
                  <a:pt x="2286" y="0"/>
                </a:moveTo>
                <a:lnTo>
                  <a:pt x="0" y="0"/>
                </a:lnTo>
                <a:lnTo>
                  <a:pt x="0" y="982979"/>
                </a:lnTo>
                <a:lnTo>
                  <a:pt x="2286" y="982979"/>
                </a:lnTo>
                <a:lnTo>
                  <a:pt x="2286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3" name="object 473"/>
          <p:cNvSpPr/>
          <p:nvPr/>
        </p:nvSpPr>
        <p:spPr>
          <a:xfrm>
            <a:off x="4038600" y="6332220"/>
            <a:ext cx="381000" cy="982979"/>
          </a:xfrm>
          <a:custGeom>
            <a:avLst/>
            <a:gdLst/>
            <a:ahLst/>
            <a:cxnLst/>
            <a:rect l="l" t="t" r="r" b="b"/>
            <a:pathLst>
              <a:path w="381000" h="982979">
                <a:moveTo>
                  <a:pt x="0" y="0"/>
                </a:moveTo>
                <a:lnTo>
                  <a:pt x="0" y="982979"/>
                </a:lnTo>
                <a:lnTo>
                  <a:pt x="381000" y="98297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4" name="object 474"/>
          <p:cNvSpPr/>
          <p:nvPr/>
        </p:nvSpPr>
        <p:spPr>
          <a:xfrm>
            <a:off x="4876800" y="6332220"/>
            <a:ext cx="838199" cy="98298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5" name="object 475"/>
          <p:cNvSpPr/>
          <p:nvPr/>
        </p:nvSpPr>
        <p:spPr>
          <a:xfrm>
            <a:off x="5695950" y="6332220"/>
            <a:ext cx="400050" cy="982980"/>
          </a:xfrm>
          <a:custGeom>
            <a:avLst/>
            <a:gdLst/>
            <a:ahLst/>
            <a:cxnLst/>
            <a:rect l="l" t="t" r="r" b="b"/>
            <a:pathLst>
              <a:path w="400050" h="982980">
                <a:moveTo>
                  <a:pt x="400050" y="0"/>
                </a:moveTo>
                <a:lnTo>
                  <a:pt x="239681" y="0"/>
                </a:lnTo>
                <a:lnTo>
                  <a:pt x="0" y="0"/>
                </a:lnTo>
                <a:lnTo>
                  <a:pt x="0" y="982980"/>
                </a:lnTo>
                <a:lnTo>
                  <a:pt x="400050" y="982980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6" name="object 476"/>
          <p:cNvSpPr/>
          <p:nvPr/>
        </p:nvSpPr>
        <p:spPr>
          <a:xfrm>
            <a:off x="457200" y="6332220"/>
            <a:ext cx="9151620" cy="99212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7" name="object 477"/>
          <p:cNvSpPr/>
          <p:nvPr/>
        </p:nvSpPr>
        <p:spPr>
          <a:xfrm>
            <a:off x="457200" y="6595871"/>
            <a:ext cx="9160763" cy="27736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8" name="object 478"/>
          <p:cNvSpPr/>
          <p:nvPr/>
        </p:nvSpPr>
        <p:spPr>
          <a:xfrm>
            <a:off x="3352800" y="6157722"/>
            <a:ext cx="3146298" cy="865631"/>
          </a:xfrm>
          <a:custGeom>
            <a:avLst/>
            <a:gdLst/>
            <a:ahLst/>
            <a:cxnLst/>
            <a:rect l="l" t="t" r="r" b="b"/>
            <a:pathLst>
              <a:path w="3146298" h="865631">
                <a:moveTo>
                  <a:pt x="3146298" y="347472"/>
                </a:moveTo>
                <a:lnTo>
                  <a:pt x="3104512" y="174497"/>
                </a:lnTo>
                <a:lnTo>
                  <a:pt x="189446" y="174497"/>
                </a:lnTo>
                <a:lnTo>
                  <a:pt x="0" y="461009"/>
                </a:lnTo>
                <a:lnTo>
                  <a:pt x="160782" y="772668"/>
                </a:lnTo>
                <a:lnTo>
                  <a:pt x="775715" y="865631"/>
                </a:lnTo>
                <a:lnTo>
                  <a:pt x="2701290" y="865631"/>
                </a:lnTo>
                <a:lnTo>
                  <a:pt x="3146298" y="347472"/>
                </a:lnTo>
                <a:close/>
              </a:path>
            </a:pathLst>
          </a:custGeom>
          <a:solidFill>
            <a:srgbClr val="FFB4A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9" name="object 479"/>
          <p:cNvSpPr/>
          <p:nvPr/>
        </p:nvSpPr>
        <p:spPr>
          <a:xfrm>
            <a:off x="5943600" y="5151882"/>
            <a:ext cx="225552" cy="1350264"/>
          </a:xfrm>
          <a:custGeom>
            <a:avLst/>
            <a:gdLst/>
            <a:ahLst/>
            <a:cxnLst/>
            <a:rect l="l" t="t" r="r" b="b"/>
            <a:pathLst>
              <a:path w="225552" h="1350264">
                <a:moveTo>
                  <a:pt x="225552" y="1345691"/>
                </a:moveTo>
                <a:lnTo>
                  <a:pt x="215065" y="1180337"/>
                </a:lnTo>
                <a:lnTo>
                  <a:pt x="107838" y="1180337"/>
                </a:lnTo>
                <a:lnTo>
                  <a:pt x="123444" y="1350264"/>
                </a:lnTo>
                <a:lnTo>
                  <a:pt x="225552" y="1345691"/>
                </a:lnTo>
                <a:close/>
              </a:path>
            </a:pathLst>
          </a:custGeom>
          <a:solidFill>
            <a:srgbClr val="8E817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0" name="object 480"/>
          <p:cNvSpPr/>
          <p:nvPr/>
        </p:nvSpPr>
        <p:spPr>
          <a:xfrm>
            <a:off x="3701034" y="5061204"/>
            <a:ext cx="165354" cy="1433322"/>
          </a:xfrm>
          <a:custGeom>
            <a:avLst/>
            <a:gdLst/>
            <a:ahLst/>
            <a:cxnLst/>
            <a:rect l="l" t="t" r="r" b="b"/>
            <a:pathLst>
              <a:path w="165354" h="1433322">
                <a:moveTo>
                  <a:pt x="160142" y="1271015"/>
                </a:moveTo>
                <a:lnTo>
                  <a:pt x="36558" y="1271015"/>
                </a:lnTo>
                <a:lnTo>
                  <a:pt x="41148" y="1383030"/>
                </a:lnTo>
                <a:lnTo>
                  <a:pt x="157734" y="1433322"/>
                </a:lnTo>
                <a:lnTo>
                  <a:pt x="160142" y="1271015"/>
                </a:lnTo>
                <a:close/>
              </a:path>
            </a:pathLst>
          </a:custGeom>
          <a:solidFill>
            <a:srgbClr val="8E817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1" name="object 481"/>
          <p:cNvSpPr/>
          <p:nvPr/>
        </p:nvSpPr>
        <p:spPr>
          <a:xfrm>
            <a:off x="3819144" y="5097018"/>
            <a:ext cx="2264664" cy="1413510"/>
          </a:xfrm>
          <a:custGeom>
            <a:avLst/>
            <a:gdLst/>
            <a:ahLst/>
            <a:cxnLst/>
            <a:rect l="l" t="t" r="r" b="b"/>
            <a:pathLst>
              <a:path w="2264664" h="1413510">
                <a:moveTo>
                  <a:pt x="673330" y="1235201"/>
                </a:moveTo>
                <a:lnTo>
                  <a:pt x="44681" y="1235201"/>
                </a:lnTo>
                <a:lnTo>
                  <a:pt x="50292" y="1391412"/>
                </a:lnTo>
                <a:lnTo>
                  <a:pt x="678180" y="1394460"/>
                </a:lnTo>
                <a:lnTo>
                  <a:pt x="673330" y="1235201"/>
                </a:lnTo>
                <a:close/>
              </a:path>
              <a:path w="2264664" h="1413510">
                <a:moveTo>
                  <a:pt x="2264664" y="1408176"/>
                </a:moveTo>
                <a:lnTo>
                  <a:pt x="2249732" y="1235201"/>
                </a:lnTo>
                <a:lnTo>
                  <a:pt x="1563376" y="1235201"/>
                </a:lnTo>
                <a:lnTo>
                  <a:pt x="1578864" y="1413510"/>
                </a:lnTo>
                <a:lnTo>
                  <a:pt x="2264664" y="1408176"/>
                </a:lnTo>
                <a:close/>
              </a:path>
            </a:pathLst>
          </a:custGeom>
          <a:solidFill>
            <a:srgbClr val="BDB4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2" name="object 482"/>
          <p:cNvSpPr/>
          <p:nvPr/>
        </p:nvSpPr>
        <p:spPr>
          <a:xfrm>
            <a:off x="3915917" y="5248656"/>
            <a:ext cx="432054" cy="1098804"/>
          </a:xfrm>
          <a:custGeom>
            <a:avLst/>
            <a:gdLst/>
            <a:ahLst/>
            <a:cxnLst/>
            <a:rect l="l" t="t" r="r" b="b"/>
            <a:pathLst>
              <a:path w="432054" h="1098804">
                <a:moveTo>
                  <a:pt x="309372" y="1091184"/>
                </a:moveTo>
                <a:lnTo>
                  <a:pt x="310775" y="1083563"/>
                </a:lnTo>
                <a:lnTo>
                  <a:pt x="142510" y="1083563"/>
                </a:lnTo>
                <a:lnTo>
                  <a:pt x="145542" y="1098804"/>
                </a:lnTo>
                <a:lnTo>
                  <a:pt x="309372" y="1091184"/>
                </a:lnTo>
                <a:close/>
              </a:path>
            </a:pathLst>
          </a:custGeom>
          <a:solidFill>
            <a:srgbClr val="A59B8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3" name="object 483"/>
          <p:cNvSpPr/>
          <p:nvPr/>
        </p:nvSpPr>
        <p:spPr>
          <a:xfrm>
            <a:off x="3604260" y="5875782"/>
            <a:ext cx="1276350" cy="772667"/>
          </a:xfrm>
          <a:custGeom>
            <a:avLst/>
            <a:gdLst/>
            <a:ahLst/>
            <a:cxnLst/>
            <a:rect l="l" t="t" r="r" b="b"/>
            <a:pathLst>
              <a:path w="1276350" h="772667">
                <a:moveTo>
                  <a:pt x="301043" y="772186"/>
                </a:moveTo>
                <a:lnTo>
                  <a:pt x="315067" y="768735"/>
                </a:lnTo>
                <a:lnTo>
                  <a:pt x="324863" y="765228"/>
                </a:lnTo>
                <a:lnTo>
                  <a:pt x="332440" y="761357"/>
                </a:lnTo>
                <a:lnTo>
                  <a:pt x="339808" y="756814"/>
                </a:lnTo>
                <a:lnTo>
                  <a:pt x="348975" y="751289"/>
                </a:lnTo>
                <a:lnTo>
                  <a:pt x="361950" y="744473"/>
                </a:lnTo>
                <a:lnTo>
                  <a:pt x="374593" y="739831"/>
                </a:lnTo>
                <a:lnTo>
                  <a:pt x="384379" y="740770"/>
                </a:lnTo>
                <a:lnTo>
                  <a:pt x="390317" y="746784"/>
                </a:lnTo>
                <a:lnTo>
                  <a:pt x="393995" y="756006"/>
                </a:lnTo>
                <a:lnTo>
                  <a:pt x="397001" y="766571"/>
                </a:lnTo>
                <a:lnTo>
                  <a:pt x="429767" y="761238"/>
                </a:lnTo>
                <a:lnTo>
                  <a:pt x="434339" y="756665"/>
                </a:lnTo>
                <a:lnTo>
                  <a:pt x="440436" y="752093"/>
                </a:lnTo>
                <a:lnTo>
                  <a:pt x="446531" y="745997"/>
                </a:lnTo>
                <a:lnTo>
                  <a:pt x="455675" y="742949"/>
                </a:lnTo>
                <a:lnTo>
                  <a:pt x="463295" y="738377"/>
                </a:lnTo>
                <a:lnTo>
                  <a:pt x="472439" y="736853"/>
                </a:lnTo>
                <a:lnTo>
                  <a:pt x="480060" y="736853"/>
                </a:lnTo>
                <a:lnTo>
                  <a:pt x="487679" y="742949"/>
                </a:lnTo>
                <a:lnTo>
                  <a:pt x="487679" y="747521"/>
                </a:lnTo>
                <a:lnTo>
                  <a:pt x="486155" y="753617"/>
                </a:lnTo>
                <a:lnTo>
                  <a:pt x="486155" y="756665"/>
                </a:lnTo>
                <a:lnTo>
                  <a:pt x="487679" y="761238"/>
                </a:lnTo>
                <a:lnTo>
                  <a:pt x="489502" y="760945"/>
                </a:lnTo>
                <a:lnTo>
                  <a:pt x="501966" y="758891"/>
                </a:lnTo>
                <a:lnTo>
                  <a:pt x="514438" y="756752"/>
                </a:lnTo>
                <a:lnTo>
                  <a:pt x="526917" y="754541"/>
                </a:lnTo>
                <a:lnTo>
                  <a:pt x="539403" y="752272"/>
                </a:lnTo>
                <a:lnTo>
                  <a:pt x="551894" y="749957"/>
                </a:lnTo>
                <a:lnTo>
                  <a:pt x="564390" y="747610"/>
                </a:lnTo>
                <a:lnTo>
                  <a:pt x="576891" y="745243"/>
                </a:lnTo>
                <a:lnTo>
                  <a:pt x="589395" y="742870"/>
                </a:lnTo>
                <a:lnTo>
                  <a:pt x="601902" y="740504"/>
                </a:lnTo>
                <a:lnTo>
                  <a:pt x="614412" y="738158"/>
                </a:lnTo>
                <a:lnTo>
                  <a:pt x="626924" y="735845"/>
                </a:lnTo>
                <a:lnTo>
                  <a:pt x="639437" y="733577"/>
                </a:lnTo>
                <a:lnTo>
                  <a:pt x="651950" y="731369"/>
                </a:lnTo>
                <a:lnTo>
                  <a:pt x="664463" y="729234"/>
                </a:lnTo>
                <a:lnTo>
                  <a:pt x="664857" y="729180"/>
                </a:lnTo>
                <a:lnTo>
                  <a:pt x="675502" y="727571"/>
                </a:lnTo>
                <a:lnTo>
                  <a:pt x="687101" y="725565"/>
                </a:lnTo>
                <a:lnTo>
                  <a:pt x="699478" y="723274"/>
                </a:lnTo>
                <a:lnTo>
                  <a:pt x="712453" y="720810"/>
                </a:lnTo>
                <a:lnTo>
                  <a:pt x="725849" y="718287"/>
                </a:lnTo>
                <a:lnTo>
                  <a:pt x="739487" y="715815"/>
                </a:lnTo>
                <a:lnTo>
                  <a:pt x="753189" y="713508"/>
                </a:lnTo>
                <a:lnTo>
                  <a:pt x="766777" y="711479"/>
                </a:lnTo>
                <a:lnTo>
                  <a:pt x="780073" y="709839"/>
                </a:lnTo>
                <a:lnTo>
                  <a:pt x="792898" y="708701"/>
                </a:lnTo>
                <a:lnTo>
                  <a:pt x="805075" y="708177"/>
                </a:lnTo>
                <a:lnTo>
                  <a:pt x="816425" y="708380"/>
                </a:lnTo>
                <a:lnTo>
                  <a:pt x="826769" y="709421"/>
                </a:lnTo>
                <a:lnTo>
                  <a:pt x="843534" y="732282"/>
                </a:lnTo>
                <a:lnTo>
                  <a:pt x="851911" y="725867"/>
                </a:lnTo>
                <a:lnTo>
                  <a:pt x="862486" y="717629"/>
                </a:lnTo>
                <a:lnTo>
                  <a:pt x="872709" y="709496"/>
                </a:lnTo>
                <a:lnTo>
                  <a:pt x="882617" y="701431"/>
                </a:lnTo>
                <a:lnTo>
                  <a:pt x="892245" y="693400"/>
                </a:lnTo>
                <a:lnTo>
                  <a:pt x="901630" y="685367"/>
                </a:lnTo>
                <a:lnTo>
                  <a:pt x="910805" y="677296"/>
                </a:lnTo>
                <a:lnTo>
                  <a:pt x="919809" y="669153"/>
                </a:lnTo>
                <a:lnTo>
                  <a:pt x="928675" y="660901"/>
                </a:lnTo>
                <a:lnTo>
                  <a:pt x="937441" y="652505"/>
                </a:lnTo>
                <a:lnTo>
                  <a:pt x="946142" y="643930"/>
                </a:lnTo>
                <a:lnTo>
                  <a:pt x="954813" y="635141"/>
                </a:lnTo>
                <a:lnTo>
                  <a:pt x="963490" y="626102"/>
                </a:lnTo>
                <a:lnTo>
                  <a:pt x="972210" y="616778"/>
                </a:lnTo>
                <a:lnTo>
                  <a:pt x="981008" y="607133"/>
                </a:lnTo>
                <a:lnTo>
                  <a:pt x="989920" y="597132"/>
                </a:lnTo>
                <a:lnTo>
                  <a:pt x="998981" y="586739"/>
                </a:lnTo>
                <a:lnTo>
                  <a:pt x="1001715" y="583001"/>
                </a:lnTo>
                <a:lnTo>
                  <a:pt x="1009289" y="572767"/>
                </a:lnTo>
                <a:lnTo>
                  <a:pt x="1016936" y="562560"/>
                </a:lnTo>
                <a:lnTo>
                  <a:pt x="1024617" y="552358"/>
                </a:lnTo>
                <a:lnTo>
                  <a:pt x="1032291" y="542140"/>
                </a:lnTo>
                <a:lnTo>
                  <a:pt x="1039920" y="531886"/>
                </a:lnTo>
                <a:lnTo>
                  <a:pt x="1047463" y="521574"/>
                </a:lnTo>
                <a:lnTo>
                  <a:pt x="1054881" y="511185"/>
                </a:lnTo>
                <a:lnTo>
                  <a:pt x="1062134" y="500696"/>
                </a:lnTo>
                <a:lnTo>
                  <a:pt x="1069183" y="490087"/>
                </a:lnTo>
                <a:lnTo>
                  <a:pt x="1075988" y="479338"/>
                </a:lnTo>
                <a:lnTo>
                  <a:pt x="1082509" y="468427"/>
                </a:lnTo>
                <a:lnTo>
                  <a:pt x="1088707" y="457334"/>
                </a:lnTo>
                <a:lnTo>
                  <a:pt x="1089170" y="456437"/>
                </a:lnTo>
                <a:lnTo>
                  <a:pt x="862032" y="456437"/>
                </a:lnTo>
                <a:lnTo>
                  <a:pt x="862697" y="470717"/>
                </a:lnTo>
                <a:lnTo>
                  <a:pt x="863892" y="499323"/>
                </a:lnTo>
                <a:lnTo>
                  <a:pt x="864925" y="527941"/>
                </a:lnTo>
                <a:lnTo>
                  <a:pt x="865767" y="556571"/>
                </a:lnTo>
                <a:lnTo>
                  <a:pt x="866393" y="585215"/>
                </a:lnTo>
                <a:lnTo>
                  <a:pt x="286512" y="574547"/>
                </a:lnTo>
                <a:lnTo>
                  <a:pt x="283509" y="456437"/>
                </a:lnTo>
                <a:lnTo>
                  <a:pt x="239279" y="456437"/>
                </a:lnTo>
                <a:lnTo>
                  <a:pt x="239316" y="463226"/>
                </a:lnTo>
                <a:lnTo>
                  <a:pt x="239140" y="490296"/>
                </a:lnTo>
                <a:lnTo>
                  <a:pt x="238594" y="517366"/>
                </a:lnTo>
                <a:lnTo>
                  <a:pt x="237634" y="544434"/>
                </a:lnTo>
                <a:lnTo>
                  <a:pt x="236219" y="571500"/>
                </a:lnTo>
                <a:lnTo>
                  <a:pt x="230124" y="568451"/>
                </a:lnTo>
                <a:lnTo>
                  <a:pt x="224027" y="566927"/>
                </a:lnTo>
                <a:lnTo>
                  <a:pt x="213360" y="566927"/>
                </a:lnTo>
                <a:lnTo>
                  <a:pt x="201167" y="563879"/>
                </a:lnTo>
                <a:lnTo>
                  <a:pt x="192786" y="563879"/>
                </a:lnTo>
                <a:lnTo>
                  <a:pt x="183641" y="560831"/>
                </a:lnTo>
                <a:lnTo>
                  <a:pt x="172974" y="560831"/>
                </a:lnTo>
                <a:lnTo>
                  <a:pt x="171450" y="562355"/>
                </a:lnTo>
                <a:lnTo>
                  <a:pt x="170377" y="548314"/>
                </a:lnTo>
                <a:lnTo>
                  <a:pt x="169226" y="534331"/>
                </a:lnTo>
                <a:lnTo>
                  <a:pt x="168010" y="520402"/>
                </a:lnTo>
                <a:lnTo>
                  <a:pt x="166741" y="506519"/>
                </a:lnTo>
                <a:lnTo>
                  <a:pt x="165433" y="492674"/>
                </a:lnTo>
                <a:lnTo>
                  <a:pt x="164100" y="478862"/>
                </a:lnTo>
                <a:lnTo>
                  <a:pt x="162754" y="465075"/>
                </a:lnTo>
                <a:lnTo>
                  <a:pt x="161910" y="456437"/>
                </a:lnTo>
                <a:lnTo>
                  <a:pt x="112964" y="456437"/>
                </a:lnTo>
                <a:lnTo>
                  <a:pt x="113537" y="482345"/>
                </a:lnTo>
                <a:lnTo>
                  <a:pt x="108404" y="485727"/>
                </a:lnTo>
                <a:lnTo>
                  <a:pt x="98231" y="493231"/>
                </a:lnTo>
                <a:lnTo>
                  <a:pt x="88496" y="501453"/>
                </a:lnTo>
                <a:lnTo>
                  <a:pt x="79205" y="510303"/>
                </a:lnTo>
                <a:lnTo>
                  <a:pt x="70365" y="519691"/>
                </a:lnTo>
                <a:lnTo>
                  <a:pt x="61980" y="529527"/>
                </a:lnTo>
                <a:lnTo>
                  <a:pt x="54058" y="539723"/>
                </a:lnTo>
                <a:lnTo>
                  <a:pt x="46604" y="550187"/>
                </a:lnTo>
                <a:lnTo>
                  <a:pt x="39624" y="560831"/>
                </a:lnTo>
                <a:lnTo>
                  <a:pt x="42672" y="565403"/>
                </a:lnTo>
                <a:lnTo>
                  <a:pt x="48767" y="571500"/>
                </a:lnTo>
                <a:lnTo>
                  <a:pt x="53339" y="577595"/>
                </a:lnTo>
                <a:lnTo>
                  <a:pt x="56387" y="588263"/>
                </a:lnTo>
                <a:lnTo>
                  <a:pt x="50291" y="588263"/>
                </a:lnTo>
                <a:lnTo>
                  <a:pt x="44195" y="592835"/>
                </a:lnTo>
                <a:lnTo>
                  <a:pt x="35051" y="597407"/>
                </a:lnTo>
                <a:lnTo>
                  <a:pt x="24384" y="603503"/>
                </a:lnTo>
                <a:lnTo>
                  <a:pt x="15239" y="608076"/>
                </a:lnTo>
                <a:lnTo>
                  <a:pt x="7619" y="612647"/>
                </a:lnTo>
                <a:lnTo>
                  <a:pt x="1524" y="615695"/>
                </a:lnTo>
                <a:lnTo>
                  <a:pt x="0" y="618743"/>
                </a:lnTo>
                <a:lnTo>
                  <a:pt x="1524" y="621791"/>
                </a:lnTo>
                <a:lnTo>
                  <a:pt x="3048" y="626363"/>
                </a:lnTo>
                <a:lnTo>
                  <a:pt x="3048" y="630936"/>
                </a:lnTo>
                <a:lnTo>
                  <a:pt x="6095" y="634745"/>
                </a:lnTo>
                <a:lnTo>
                  <a:pt x="16763" y="630936"/>
                </a:lnTo>
                <a:lnTo>
                  <a:pt x="25907" y="632460"/>
                </a:lnTo>
                <a:lnTo>
                  <a:pt x="28955" y="632460"/>
                </a:lnTo>
                <a:lnTo>
                  <a:pt x="32003" y="636269"/>
                </a:lnTo>
                <a:lnTo>
                  <a:pt x="35051" y="640841"/>
                </a:lnTo>
                <a:lnTo>
                  <a:pt x="39624" y="648462"/>
                </a:lnTo>
                <a:lnTo>
                  <a:pt x="39624" y="651510"/>
                </a:lnTo>
                <a:lnTo>
                  <a:pt x="36575" y="656082"/>
                </a:lnTo>
                <a:lnTo>
                  <a:pt x="32003" y="663701"/>
                </a:lnTo>
                <a:lnTo>
                  <a:pt x="28955" y="669797"/>
                </a:lnTo>
                <a:lnTo>
                  <a:pt x="21336" y="674369"/>
                </a:lnTo>
                <a:lnTo>
                  <a:pt x="16763" y="680465"/>
                </a:lnTo>
                <a:lnTo>
                  <a:pt x="10667" y="685038"/>
                </a:lnTo>
                <a:lnTo>
                  <a:pt x="7619" y="689610"/>
                </a:lnTo>
                <a:lnTo>
                  <a:pt x="7619" y="692658"/>
                </a:lnTo>
                <a:lnTo>
                  <a:pt x="17526" y="695549"/>
                </a:lnTo>
                <a:lnTo>
                  <a:pt x="29383" y="697137"/>
                </a:lnTo>
                <a:lnTo>
                  <a:pt x="41372" y="698050"/>
                </a:lnTo>
                <a:lnTo>
                  <a:pt x="53438" y="699657"/>
                </a:lnTo>
                <a:lnTo>
                  <a:pt x="65531" y="703325"/>
                </a:lnTo>
                <a:lnTo>
                  <a:pt x="65531" y="712469"/>
                </a:lnTo>
                <a:lnTo>
                  <a:pt x="64007" y="721613"/>
                </a:lnTo>
                <a:lnTo>
                  <a:pt x="60960" y="729234"/>
                </a:lnTo>
                <a:lnTo>
                  <a:pt x="59436" y="739901"/>
                </a:lnTo>
                <a:lnTo>
                  <a:pt x="60960" y="742949"/>
                </a:lnTo>
                <a:lnTo>
                  <a:pt x="67055" y="742949"/>
                </a:lnTo>
                <a:lnTo>
                  <a:pt x="74675" y="738377"/>
                </a:lnTo>
                <a:lnTo>
                  <a:pt x="86105" y="733806"/>
                </a:lnTo>
                <a:lnTo>
                  <a:pt x="90677" y="730758"/>
                </a:lnTo>
                <a:lnTo>
                  <a:pt x="96774" y="729234"/>
                </a:lnTo>
                <a:lnTo>
                  <a:pt x="102869" y="726186"/>
                </a:lnTo>
                <a:lnTo>
                  <a:pt x="108965" y="724662"/>
                </a:lnTo>
                <a:lnTo>
                  <a:pt x="119634" y="723138"/>
                </a:lnTo>
                <a:lnTo>
                  <a:pt x="130301" y="726186"/>
                </a:lnTo>
                <a:lnTo>
                  <a:pt x="128777" y="729234"/>
                </a:lnTo>
                <a:lnTo>
                  <a:pt x="128777" y="742949"/>
                </a:lnTo>
                <a:lnTo>
                  <a:pt x="130301" y="750569"/>
                </a:lnTo>
                <a:lnTo>
                  <a:pt x="130301" y="756665"/>
                </a:lnTo>
                <a:lnTo>
                  <a:pt x="133350" y="764286"/>
                </a:lnTo>
                <a:lnTo>
                  <a:pt x="134466" y="765024"/>
                </a:lnTo>
                <a:lnTo>
                  <a:pt x="144603" y="766468"/>
                </a:lnTo>
                <a:lnTo>
                  <a:pt x="155380" y="762069"/>
                </a:lnTo>
                <a:lnTo>
                  <a:pt x="165707" y="755533"/>
                </a:lnTo>
                <a:lnTo>
                  <a:pt x="174498" y="750569"/>
                </a:lnTo>
                <a:lnTo>
                  <a:pt x="183641" y="744473"/>
                </a:lnTo>
                <a:lnTo>
                  <a:pt x="192786" y="739901"/>
                </a:lnTo>
                <a:lnTo>
                  <a:pt x="199643" y="733806"/>
                </a:lnTo>
                <a:lnTo>
                  <a:pt x="205739" y="732282"/>
                </a:lnTo>
                <a:lnTo>
                  <a:pt x="211836" y="732282"/>
                </a:lnTo>
                <a:lnTo>
                  <a:pt x="216407" y="736853"/>
                </a:lnTo>
                <a:lnTo>
                  <a:pt x="216462" y="737036"/>
                </a:lnTo>
                <a:lnTo>
                  <a:pt x="220900" y="749121"/>
                </a:lnTo>
                <a:lnTo>
                  <a:pt x="227288" y="760316"/>
                </a:lnTo>
                <a:lnTo>
                  <a:pt x="236219" y="769619"/>
                </a:lnTo>
                <a:lnTo>
                  <a:pt x="237110" y="768814"/>
                </a:lnTo>
                <a:lnTo>
                  <a:pt x="246490" y="759895"/>
                </a:lnTo>
                <a:lnTo>
                  <a:pt x="256196" y="751203"/>
                </a:lnTo>
                <a:lnTo>
                  <a:pt x="266805" y="744087"/>
                </a:lnTo>
                <a:lnTo>
                  <a:pt x="278891" y="739901"/>
                </a:lnTo>
                <a:lnTo>
                  <a:pt x="285873" y="739710"/>
                </a:lnTo>
                <a:lnTo>
                  <a:pt x="297777" y="742391"/>
                </a:lnTo>
                <a:lnTo>
                  <a:pt x="301878" y="749219"/>
                </a:lnTo>
                <a:lnTo>
                  <a:pt x="301184" y="759532"/>
                </a:lnTo>
                <a:lnTo>
                  <a:pt x="298703" y="772667"/>
                </a:lnTo>
                <a:lnTo>
                  <a:pt x="301043" y="772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4" name="object 484"/>
          <p:cNvSpPr/>
          <p:nvPr/>
        </p:nvSpPr>
        <p:spPr>
          <a:xfrm>
            <a:off x="4860798" y="5797296"/>
            <a:ext cx="1321307" cy="883157"/>
          </a:xfrm>
          <a:custGeom>
            <a:avLst/>
            <a:gdLst/>
            <a:ahLst/>
            <a:cxnLst/>
            <a:rect l="l" t="t" r="r" b="b"/>
            <a:pathLst>
              <a:path w="1321307" h="883157">
                <a:moveTo>
                  <a:pt x="604265" y="881633"/>
                </a:moveTo>
                <a:lnTo>
                  <a:pt x="611886" y="880109"/>
                </a:lnTo>
                <a:lnTo>
                  <a:pt x="617981" y="878585"/>
                </a:lnTo>
                <a:lnTo>
                  <a:pt x="622553" y="878585"/>
                </a:lnTo>
                <a:lnTo>
                  <a:pt x="630097" y="867561"/>
                </a:lnTo>
                <a:lnTo>
                  <a:pt x="638533" y="857062"/>
                </a:lnTo>
                <a:lnTo>
                  <a:pt x="648237" y="847904"/>
                </a:lnTo>
                <a:lnTo>
                  <a:pt x="659368" y="841233"/>
                </a:lnTo>
                <a:lnTo>
                  <a:pt x="672084" y="838200"/>
                </a:lnTo>
                <a:lnTo>
                  <a:pt x="677370" y="840499"/>
                </a:lnTo>
                <a:lnTo>
                  <a:pt x="685207" y="847872"/>
                </a:lnTo>
                <a:lnTo>
                  <a:pt x="686233" y="856742"/>
                </a:lnTo>
                <a:lnTo>
                  <a:pt x="684173" y="867011"/>
                </a:lnTo>
                <a:lnTo>
                  <a:pt x="682751" y="878585"/>
                </a:lnTo>
                <a:lnTo>
                  <a:pt x="716279" y="872489"/>
                </a:lnTo>
                <a:lnTo>
                  <a:pt x="716931" y="866089"/>
                </a:lnTo>
                <a:lnTo>
                  <a:pt x="722808" y="854938"/>
                </a:lnTo>
                <a:lnTo>
                  <a:pt x="732701" y="844827"/>
                </a:lnTo>
                <a:lnTo>
                  <a:pt x="744263" y="836851"/>
                </a:lnTo>
                <a:lnTo>
                  <a:pt x="755141" y="832103"/>
                </a:lnTo>
                <a:lnTo>
                  <a:pt x="762762" y="832103"/>
                </a:lnTo>
                <a:lnTo>
                  <a:pt x="768857" y="838200"/>
                </a:lnTo>
                <a:lnTo>
                  <a:pt x="774953" y="845057"/>
                </a:lnTo>
                <a:lnTo>
                  <a:pt x="774953" y="852677"/>
                </a:lnTo>
                <a:lnTo>
                  <a:pt x="773429" y="857250"/>
                </a:lnTo>
                <a:lnTo>
                  <a:pt x="768857" y="861822"/>
                </a:lnTo>
                <a:lnTo>
                  <a:pt x="803910" y="858774"/>
                </a:lnTo>
                <a:lnTo>
                  <a:pt x="840486" y="824483"/>
                </a:lnTo>
                <a:lnTo>
                  <a:pt x="848105" y="821435"/>
                </a:lnTo>
                <a:lnTo>
                  <a:pt x="855726" y="822959"/>
                </a:lnTo>
                <a:lnTo>
                  <a:pt x="858012" y="824483"/>
                </a:lnTo>
                <a:lnTo>
                  <a:pt x="861060" y="830579"/>
                </a:lnTo>
                <a:lnTo>
                  <a:pt x="861060" y="835151"/>
                </a:lnTo>
                <a:lnTo>
                  <a:pt x="862584" y="839724"/>
                </a:lnTo>
                <a:lnTo>
                  <a:pt x="862584" y="843533"/>
                </a:lnTo>
                <a:lnTo>
                  <a:pt x="865631" y="848105"/>
                </a:lnTo>
                <a:lnTo>
                  <a:pt x="875404" y="847942"/>
                </a:lnTo>
                <a:lnTo>
                  <a:pt x="887632" y="843944"/>
                </a:lnTo>
                <a:lnTo>
                  <a:pt x="897061" y="836817"/>
                </a:lnTo>
                <a:lnTo>
                  <a:pt x="905409" y="828244"/>
                </a:lnTo>
                <a:lnTo>
                  <a:pt x="914400" y="819911"/>
                </a:lnTo>
                <a:lnTo>
                  <a:pt x="923543" y="815339"/>
                </a:lnTo>
                <a:lnTo>
                  <a:pt x="931163" y="815339"/>
                </a:lnTo>
                <a:lnTo>
                  <a:pt x="941831" y="819911"/>
                </a:lnTo>
                <a:lnTo>
                  <a:pt x="947927" y="826007"/>
                </a:lnTo>
                <a:lnTo>
                  <a:pt x="947927" y="838200"/>
                </a:lnTo>
                <a:lnTo>
                  <a:pt x="950976" y="835151"/>
                </a:lnTo>
                <a:lnTo>
                  <a:pt x="957072" y="835151"/>
                </a:lnTo>
                <a:lnTo>
                  <a:pt x="961643" y="833627"/>
                </a:lnTo>
                <a:lnTo>
                  <a:pt x="969263" y="833627"/>
                </a:lnTo>
                <a:lnTo>
                  <a:pt x="973074" y="832103"/>
                </a:lnTo>
                <a:lnTo>
                  <a:pt x="977646" y="830579"/>
                </a:lnTo>
                <a:lnTo>
                  <a:pt x="980693" y="829055"/>
                </a:lnTo>
                <a:lnTo>
                  <a:pt x="985265" y="829055"/>
                </a:lnTo>
                <a:lnTo>
                  <a:pt x="985265" y="821435"/>
                </a:lnTo>
                <a:lnTo>
                  <a:pt x="986789" y="815339"/>
                </a:lnTo>
                <a:lnTo>
                  <a:pt x="991362" y="807720"/>
                </a:lnTo>
                <a:lnTo>
                  <a:pt x="1000505" y="804672"/>
                </a:lnTo>
                <a:lnTo>
                  <a:pt x="1009650" y="803148"/>
                </a:lnTo>
                <a:lnTo>
                  <a:pt x="1018793" y="804672"/>
                </a:lnTo>
                <a:lnTo>
                  <a:pt x="1026413" y="807720"/>
                </a:lnTo>
                <a:lnTo>
                  <a:pt x="1035557" y="818387"/>
                </a:lnTo>
                <a:lnTo>
                  <a:pt x="1045324" y="815330"/>
                </a:lnTo>
                <a:lnTo>
                  <a:pt x="1057800" y="811124"/>
                </a:lnTo>
                <a:lnTo>
                  <a:pt x="1069871" y="806744"/>
                </a:lnTo>
                <a:lnTo>
                  <a:pt x="1081616" y="802208"/>
                </a:lnTo>
                <a:lnTo>
                  <a:pt x="1093114" y="797534"/>
                </a:lnTo>
                <a:lnTo>
                  <a:pt x="1104444" y="792742"/>
                </a:lnTo>
                <a:lnTo>
                  <a:pt x="1115685" y="787849"/>
                </a:lnTo>
                <a:lnTo>
                  <a:pt x="1126916" y="782874"/>
                </a:lnTo>
                <a:lnTo>
                  <a:pt x="1138215" y="777837"/>
                </a:lnTo>
                <a:lnTo>
                  <a:pt x="1149661" y="772755"/>
                </a:lnTo>
                <a:lnTo>
                  <a:pt x="1161333" y="767647"/>
                </a:lnTo>
                <a:lnTo>
                  <a:pt x="1173311" y="762531"/>
                </a:lnTo>
                <a:lnTo>
                  <a:pt x="1185672" y="757427"/>
                </a:lnTo>
                <a:lnTo>
                  <a:pt x="1188506" y="755905"/>
                </a:lnTo>
                <a:lnTo>
                  <a:pt x="1198655" y="750655"/>
                </a:lnTo>
                <a:lnTo>
                  <a:pt x="1209769" y="745232"/>
                </a:lnTo>
                <a:lnTo>
                  <a:pt x="1221654" y="739785"/>
                </a:lnTo>
                <a:lnTo>
                  <a:pt x="1234118" y="734463"/>
                </a:lnTo>
                <a:lnTo>
                  <a:pt x="1246966" y="729415"/>
                </a:lnTo>
                <a:lnTo>
                  <a:pt x="1260006" y="724791"/>
                </a:lnTo>
                <a:lnTo>
                  <a:pt x="1273044" y="720738"/>
                </a:lnTo>
                <a:lnTo>
                  <a:pt x="1285886" y="717407"/>
                </a:lnTo>
                <a:lnTo>
                  <a:pt x="1298340" y="714946"/>
                </a:lnTo>
                <a:lnTo>
                  <a:pt x="1310212" y="713505"/>
                </a:lnTo>
                <a:lnTo>
                  <a:pt x="1321307" y="713231"/>
                </a:lnTo>
                <a:lnTo>
                  <a:pt x="1320780" y="699245"/>
                </a:lnTo>
                <a:lnTo>
                  <a:pt x="1320242" y="685259"/>
                </a:lnTo>
                <a:lnTo>
                  <a:pt x="1319693" y="671274"/>
                </a:lnTo>
                <a:lnTo>
                  <a:pt x="1319135" y="657289"/>
                </a:lnTo>
                <a:lnTo>
                  <a:pt x="1318567" y="643304"/>
                </a:lnTo>
                <a:lnTo>
                  <a:pt x="1317989" y="629319"/>
                </a:lnTo>
                <a:lnTo>
                  <a:pt x="1317403" y="615335"/>
                </a:lnTo>
                <a:lnTo>
                  <a:pt x="1316807" y="601352"/>
                </a:lnTo>
                <a:lnTo>
                  <a:pt x="1316204" y="587368"/>
                </a:lnTo>
                <a:lnTo>
                  <a:pt x="1315592" y="573385"/>
                </a:lnTo>
                <a:lnTo>
                  <a:pt x="1314973" y="559403"/>
                </a:lnTo>
                <a:lnTo>
                  <a:pt x="1314347" y="545421"/>
                </a:lnTo>
                <a:lnTo>
                  <a:pt x="1313872" y="534923"/>
                </a:lnTo>
                <a:lnTo>
                  <a:pt x="1282282" y="534923"/>
                </a:lnTo>
                <a:lnTo>
                  <a:pt x="1283639" y="552654"/>
                </a:lnTo>
                <a:lnTo>
                  <a:pt x="1285444" y="578902"/>
                </a:lnTo>
                <a:lnTo>
                  <a:pt x="1287020" y="605250"/>
                </a:lnTo>
                <a:lnTo>
                  <a:pt x="1288337" y="631712"/>
                </a:lnTo>
                <a:lnTo>
                  <a:pt x="1289362" y="658303"/>
                </a:lnTo>
                <a:lnTo>
                  <a:pt x="1290065" y="685037"/>
                </a:lnTo>
                <a:lnTo>
                  <a:pt x="1284218" y="685924"/>
                </a:lnTo>
                <a:lnTo>
                  <a:pt x="1271778" y="687731"/>
                </a:lnTo>
                <a:lnTo>
                  <a:pt x="1259334" y="689292"/>
                </a:lnTo>
                <a:lnTo>
                  <a:pt x="1246697" y="690471"/>
                </a:lnTo>
                <a:lnTo>
                  <a:pt x="1233677" y="691133"/>
                </a:lnTo>
                <a:lnTo>
                  <a:pt x="1221974" y="534923"/>
                </a:lnTo>
                <a:lnTo>
                  <a:pt x="1181188" y="534923"/>
                </a:lnTo>
                <a:lnTo>
                  <a:pt x="1181948" y="548353"/>
                </a:lnTo>
                <a:lnTo>
                  <a:pt x="1182695" y="561603"/>
                </a:lnTo>
                <a:lnTo>
                  <a:pt x="1183441" y="574853"/>
                </a:lnTo>
                <a:lnTo>
                  <a:pt x="1184186" y="588104"/>
                </a:lnTo>
                <a:lnTo>
                  <a:pt x="1184932" y="601355"/>
                </a:lnTo>
                <a:lnTo>
                  <a:pt x="1185679" y="614608"/>
                </a:lnTo>
                <a:lnTo>
                  <a:pt x="1186428" y="627862"/>
                </a:lnTo>
                <a:lnTo>
                  <a:pt x="1187181" y="641119"/>
                </a:lnTo>
                <a:lnTo>
                  <a:pt x="1187938" y="654379"/>
                </a:lnTo>
                <a:lnTo>
                  <a:pt x="1188700" y="667643"/>
                </a:lnTo>
                <a:lnTo>
                  <a:pt x="1189468" y="680910"/>
                </a:lnTo>
                <a:lnTo>
                  <a:pt x="1190243" y="694181"/>
                </a:lnTo>
                <a:lnTo>
                  <a:pt x="1173998" y="693753"/>
                </a:lnTo>
                <a:lnTo>
                  <a:pt x="1157661" y="693500"/>
                </a:lnTo>
                <a:lnTo>
                  <a:pt x="1124746" y="693444"/>
                </a:lnTo>
                <a:lnTo>
                  <a:pt x="1108186" y="693602"/>
                </a:lnTo>
                <a:lnTo>
                  <a:pt x="1091569" y="693860"/>
                </a:lnTo>
                <a:lnTo>
                  <a:pt x="1074905" y="694197"/>
                </a:lnTo>
                <a:lnTo>
                  <a:pt x="1058203" y="694596"/>
                </a:lnTo>
                <a:lnTo>
                  <a:pt x="1041471" y="695037"/>
                </a:lnTo>
                <a:lnTo>
                  <a:pt x="1024718" y="695501"/>
                </a:lnTo>
                <a:lnTo>
                  <a:pt x="1007953" y="695969"/>
                </a:lnTo>
                <a:lnTo>
                  <a:pt x="991186" y="696422"/>
                </a:lnTo>
                <a:lnTo>
                  <a:pt x="974424" y="696841"/>
                </a:lnTo>
                <a:lnTo>
                  <a:pt x="957678" y="697207"/>
                </a:lnTo>
                <a:lnTo>
                  <a:pt x="940955" y="697502"/>
                </a:lnTo>
                <a:lnTo>
                  <a:pt x="924265" y="697705"/>
                </a:lnTo>
                <a:lnTo>
                  <a:pt x="891019" y="697763"/>
                </a:lnTo>
                <a:lnTo>
                  <a:pt x="874481" y="697580"/>
                </a:lnTo>
                <a:lnTo>
                  <a:pt x="858012" y="697229"/>
                </a:lnTo>
                <a:lnTo>
                  <a:pt x="843832" y="696287"/>
                </a:lnTo>
                <a:lnTo>
                  <a:pt x="829246" y="695584"/>
                </a:lnTo>
                <a:lnTo>
                  <a:pt x="814306" y="695063"/>
                </a:lnTo>
                <a:lnTo>
                  <a:pt x="799063" y="694666"/>
                </a:lnTo>
                <a:lnTo>
                  <a:pt x="783571" y="694333"/>
                </a:lnTo>
                <a:lnTo>
                  <a:pt x="767883" y="694008"/>
                </a:lnTo>
                <a:lnTo>
                  <a:pt x="752050" y="693632"/>
                </a:lnTo>
                <a:lnTo>
                  <a:pt x="736125" y="693146"/>
                </a:lnTo>
                <a:lnTo>
                  <a:pt x="720161" y="692493"/>
                </a:lnTo>
                <a:lnTo>
                  <a:pt x="704211" y="691615"/>
                </a:lnTo>
                <a:lnTo>
                  <a:pt x="688327" y="690452"/>
                </a:lnTo>
                <a:lnTo>
                  <a:pt x="672562" y="688947"/>
                </a:lnTo>
                <a:lnTo>
                  <a:pt x="656968" y="687042"/>
                </a:lnTo>
                <a:lnTo>
                  <a:pt x="641598" y="684678"/>
                </a:lnTo>
                <a:lnTo>
                  <a:pt x="626504" y="681797"/>
                </a:lnTo>
                <a:lnTo>
                  <a:pt x="611739" y="678342"/>
                </a:lnTo>
                <a:lnTo>
                  <a:pt x="597356" y="674253"/>
                </a:lnTo>
                <a:lnTo>
                  <a:pt x="583407" y="669473"/>
                </a:lnTo>
                <a:lnTo>
                  <a:pt x="569945" y="663943"/>
                </a:lnTo>
                <a:lnTo>
                  <a:pt x="557022" y="657605"/>
                </a:lnTo>
                <a:lnTo>
                  <a:pt x="546353" y="619505"/>
                </a:lnTo>
                <a:lnTo>
                  <a:pt x="540257" y="582167"/>
                </a:lnTo>
                <a:lnTo>
                  <a:pt x="534162" y="542543"/>
                </a:lnTo>
                <a:lnTo>
                  <a:pt x="533597" y="534923"/>
                </a:lnTo>
                <a:lnTo>
                  <a:pt x="503953" y="534923"/>
                </a:lnTo>
                <a:lnTo>
                  <a:pt x="504090" y="535964"/>
                </a:lnTo>
                <a:lnTo>
                  <a:pt x="507140" y="558291"/>
                </a:lnTo>
                <a:lnTo>
                  <a:pt x="510304" y="580552"/>
                </a:lnTo>
                <a:lnTo>
                  <a:pt x="513588" y="602741"/>
                </a:lnTo>
                <a:lnTo>
                  <a:pt x="513588" y="607313"/>
                </a:lnTo>
                <a:lnTo>
                  <a:pt x="512063" y="614933"/>
                </a:lnTo>
                <a:lnTo>
                  <a:pt x="509015" y="617981"/>
                </a:lnTo>
                <a:lnTo>
                  <a:pt x="505967" y="624077"/>
                </a:lnTo>
                <a:lnTo>
                  <a:pt x="499872" y="625601"/>
                </a:lnTo>
                <a:lnTo>
                  <a:pt x="492251" y="627126"/>
                </a:lnTo>
                <a:lnTo>
                  <a:pt x="486155" y="625601"/>
                </a:lnTo>
                <a:lnTo>
                  <a:pt x="478536" y="621029"/>
                </a:lnTo>
                <a:lnTo>
                  <a:pt x="467867" y="610362"/>
                </a:lnTo>
                <a:lnTo>
                  <a:pt x="457200" y="598169"/>
                </a:lnTo>
                <a:lnTo>
                  <a:pt x="446531" y="587501"/>
                </a:lnTo>
                <a:lnTo>
                  <a:pt x="437388" y="577595"/>
                </a:lnTo>
                <a:lnTo>
                  <a:pt x="428672" y="567170"/>
                </a:lnTo>
                <a:lnTo>
                  <a:pt x="420632" y="557257"/>
                </a:lnTo>
                <a:lnTo>
                  <a:pt x="412735" y="547181"/>
                </a:lnTo>
                <a:lnTo>
                  <a:pt x="405016" y="536936"/>
                </a:lnTo>
                <a:lnTo>
                  <a:pt x="403566" y="534923"/>
                </a:lnTo>
                <a:lnTo>
                  <a:pt x="216945" y="534923"/>
                </a:lnTo>
                <a:lnTo>
                  <a:pt x="228600" y="553212"/>
                </a:lnTo>
                <a:lnTo>
                  <a:pt x="239267" y="563879"/>
                </a:lnTo>
                <a:lnTo>
                  <a:pt x="251460" y="574548"/>
                </a:lnTo>
                <a:lnTo>
                  <a:pt x="263651" y="584453"/>
                </a:lnTo>
                <a:lnTo>
                  <a:pt x="277367" y="596645"/>
                </a:lnTo>
                <a:lnTo>
                  <a:pt x="288036" y="607313"/>
                </a:lnTo>
                <a:lnTo>
                  <a:pt x="300989" y="617981"/>
                </a:lnTo>
                <a:lnTo>
                  <a:pt x="306025" y="622807"/>
                </a:lnTo>
                <a:lnTo>
                  <a:pt x="315892" y="631368"/>
                </a:lnTo>
                <a:lnTo>
                  <a:pt x="325849" y="639136"/>
                </a:lnTo>
                <a:lnTo>
                  <a:pt x="335859" y="646435"/>
                </a:lnTo>
                <a:lnTo>
                  <a:pt x="345883" y="653590"/>
                </a:lnTo>
                <a:lnTo>
                  <a:pt x="355884" y="660922"/>
                </a:lnTo>
                <a:lnTo>
                  <a:pt x="365824" y="668757"/>
                </a:lnTo>
                <a:lnTo>
                  <a:pt x="375665" y="677417"/>
                </a:lnTo>
                <a:lnTo>
                  <a:pt x="376805" y="678462"/>
                </a:lnTo>
                <a:lnTo>
                  <a:pt x="386562" y="686526"/>
                </a:lnTo>
                <a:lnTo>
                  <a:pt x="396962" y="694220"/>
                </a:lnTo>
                <a:lnTo>
                  <a:pt x="407472" y="701904"/>
                </a:lnTo>
                <a:lnTo>
                  <a:pt x="417560" y="709935"/>
                </a:lnTo>
                <a:lnTo>
                  <a:pt x="426693" y="718671"/>
                </a:lnTo>
                <a:lnTo>
                  <a:pt x="434339" y="728472"/>
                </a:lnTo>
                <a:lnTo>
                  <a:pt x="434646" y="737057"/>
                </a:lnTo>
                <a:lnTo>
                  <a:pt x="432957" y="745326"/>
                </a:lnTo>
                <a:lnTo>
                  <a:pt x="430040" y="751208"/>
                </a:lnTo>
                <a:lnTo>
                  <a:pt x="427444" y="758536"/>
                </a:lnTo>
                <a:lnTo>
                  <a:pt x="426719" y="771144"/>
                </a:lnTo>
                <a:lnTo>
                  <a:pt x="431455" y="773485"/>
                </a:lnTo>
                <a:lnTo>
                  <a:pt x="440334" y="776379"/>
                </a:lnTo>
                <a:lnTo>
                  <a:pt x="446661" y="778367"/>
                </a:lnTo>
                <a:lnTo>
                  <a:pt x="452202" y="783425"/>
                </a:lnTo>
                <a:lnTo>
                  <a:pt x="458724" y="795527"/>
                </a:lnTo>
                <a:lnTo>
                  <a:pt x="460391" y="801491"/>
                </a:lnTo>
                <a:lnTo>
                  <a:pt x="459807" y="807990"/>
                </a:lnTo>
                <a:lnTo>
                  <a:pt x="456972" y="813412"/>
                </a:lnTo>
                <a:lnTo>
                  <a:pt x="452778" y="818034"/>
                </a:lnTo>
                <a:lnTo>
                  <a:pt x="448117" y="822131"/>
                </a:lnTo>
                <a:lnTo>
                  <a:pt x="443879" y="825980"/>
                </a:lnTo>
                <a:lnTo>
                  <a:pt x="440957" y="829856"/>
                </a:lnTo>
                <a:lnTo>
                  <a:pt x="440241" y="834035"/>
                </a:lnTo>
                <a:lnTo>
                  <a:pt x="442623" y="838794"/>
                </a:lnTo>
                <a:lnTo>
                  <a:pt x="448995" y="844408"/>
                </a:lnTo>
                <a:lnTo>
                  <a:pt x="460248" y="851153"/>
                </a:lnTo>
                <a:lnTo>
                  <a:pt x="464819" y="845057"/>
                </a:lnTo>
                <a:lnTo>
                  <a:pt x="470915" y="841248"/>
                </a:lnTo>
                <a:lnTo>
                  <a:pt x="477012" y="836676"/>
                </a:lnTo>
                <a:lnTo>
                  <a:pt x="483107" y="835151"/>
                </a:lnTo>
                <a:lnTo>
                  <a:pt x="489203" y="832103"/>
                </a:lnTo>
                <a:lnTo>
                  <a:pt x="499872" y="832103"/>
                </a:lnTo>
                <a:lnTo>
                  <a:pt x="507491" y="835151"/>
                </a:lnTo>
                <a:lnTo>
                  <a:pt x="513147" y="844279"/>
                </a:lnTo>
                <a:lnTo>
                  <a:pt x="517450" y="854183"/>
                </a:lnTo>
                <a:lnTo>
                  <a:pt x="517927" y="864264"/>
                </a:lnTo>
                <a:lnTo>
                  <a:pt x="515112" y="878585"/>
                </a:lnTo>
                <a:lnTo>
                  <a:pt x="519684" y="880109"/>
                </a:lnTo>
                <a:lnTo>
                  <a:pt x="523493" y="883157"/>
                </a:lnTo>
                <a:lnTo>
                  <a:pt x="528065" y="883157"/>
                </a:lnTo>
                <a:lnTo>
                  <a:pt x="581405" y="851153"/>
                </a:lnTo>
                <a:lnTo>
                  <a:pt x="589026" y="851153"/>
                </a:lnTo>
                <a:lnTo>
                  <a:pt x="595122" y="861822"/>
                </a:lnTo>
                <a:lnTo>
                  <a:pt x="599693" y="880109"/>
                </a:lnTo>
                <a:lnTo>
                  <a:pt x="601217" y="883157"/>
                </a:lnTo>
                <a:lnTo>
                  <a:pt x="604265" y="881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5" name="object 485"/>
          <p:cNvSpPr/>
          <p:nvPr/>
        </p:nvSpPr>
        <p:spPr>
          <a:xfrm>
            <a:off x="4595622" y="6358128"/>
            <a:ext cx="162357" cy="156972"/>
          </a:xfrm>
          <a:custGeom>
            <a:avLst/>
            <a:gdLst/>
            <a:ahLst/>
            <a:cxnLst/>
            <a:rect l="l" t="t" r="r" b="b"/>
            <a:pathLst>
              <a:path w="162357" h="156972">
                <a:moveTo>
                  <a:pt x="136168" y="1315"/>
                </a:moveTo>
                <a:lnTo>
                  <a:pt x="124923" y="7187"/>
                </a:lnTo>
                <a:lnTo>
                  <a:pt x="115026" y="15378"/>
                </a:lnTo>
                <a:lnTo>
                  <a:pt x="105661" y="24400"/>
                </a:lnTo>
                <a:lnTo>
                  <a:pt x="96012" y="32766"/>
                </a:lnTo>
                <a:lnTo>
                  <a:pt x="92445" y="36741"/>
                </a:lnTo>
                <a:lnTo>
                  <a:pt x="83998" y="46203"/>
                </a:lnTo>
                <a:lnTo>
                  <a:pt x="75580" y="55708"/>
                </a:lnTo>
                <a:lnTo>
                  <a:pt x="67195" y="65252"/>
                </a:lnTo>
                <a:lnTo>
                  <a:pt x="58847" y="74836"/>
                </a:lnTo>
                <a:lnTo>
                  <a:pt x="50540" y="84457"/>
                </a:lnTo>
                <a:lnTo>
                  <a:pt x="42278" y="94115"/>
                </a:lnTo>
                <a:lnTo>
                  <a:pt x="34066" y="103809"/>
                </a:lnTo>
                <a:lnTo>
                  <a:pt x="25907" y="113537"/>
                </a:lnTo>
                <a:lnTo>
                  <a:pt x="18287" y="125730"/>
                </a:lnTo>
                <a:lnTo>
                  <a:pt x="9143" y="134874"/>
                </a:lnTo>
                <a:lnTo>
                  <a:pt x="4572" y="144018"/>
                </a:lnTo>
                <a:lnTo>
                  <a:pt x="0" y="150114"/>
                </a:lnTo>
                <a:lnTo>
                  <a:pt x="0" y="152400"/>
                </a:lnTo>
                <a:lnTo>
                  <a:pt x="4572" y="155448"/>
                </a:lnTo>
                <a:lnTo>
                  <a:pt x="12191" y="156972"/>
                </a:lnTo>
                <a:lnTo>
                  <a:pt x="25907" y="150114"/>
                </a:lnTo>
                <a:lnTo>
                  <a:pt x="35051" y="144018"/>
                </a:lnTo>
                <a:lnTo>
                  <a:pt x="53339" y="128777"/>
                </a:lnTo>
                <a:lnTo>
                  <a:pt x="64007" y="121158"/>
                </a:lnTo>
                <a:lnTo>
                  <a:pt x="73151" y="112013"/>
                </a:lnTo>
                <a:lnTo>
                  <a:pt x="75130" y="110436"/>
                </a:lnTo>
                <a:lnTo>
                  <a:pt x="83926" y="102956"/>
                </a:lnTo>
                <a:lnTo>
                  <a:pt x="93231" y="94494"/>
                </a:lnTo>
                <a:lnTo>
                  <a:pt x="102922" y="85384"/>
                </a:lnTo>
                <a:lnTo>
                  <a:pt x="112876" y="75961"/>
                </a:lnTo>
                <a:lnTo>
                  <a:pt x="122970" y="66557"/>
                </a:lnTo>
                <a:lnTo>
                  <a:pt x="133083" y="57506"/>
                </a:lnTo>
                <a:lnTo>
                  <a:pt x="143092" y="49143"/>
                </a:lnTo>
                <a:lnTo>
                  <a:pt x="152873" y="41801"/>
                </a:lnTo>
                <a:lnTo>
                  <a:pt x="162305" y="35813"/>
                </a:lnTo>
                <a:lnTo>
                  <a:pt x="162357" y="30302"/>
                </a:lnTo>
                <a:lnTo>
                  <a:pt x="158486" y="18446"/>
                </a:lnTo>
                <a:lnTo>
                  <a:pt x="150682" y="8202"/>
                </a:lnTo>
                <a:lnTo>
                  <a:pt x="140969" y="0"/>
                </a:lnTo>
                <a:lnTo>
                  <a:pt x="136168" y="1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6" name="object 486"/>
          <p:cNvSpPr/>
          <p:nvPr/>
        </p:nvSpPr>
        <p:spPr>
          <a:xfrm>
            <a:off x="6201918" y="6172961"/>
            <a:ext cx="52508" cy="295655"/>
          </a:xfrm>
          <a:custGeom>
            <a:avLst/>
            <a:gdLst/>
            <a:ahLst/>
            <a:cxnLst/>
            <a:rect l="l" t="t" r="r" b="b"/>
            <a:pathLst>
              <a:path w="52508" h="295655">
                <a:moveTo>
                  <a:pt x="38100" y="292608"/>
                </a:moveTo>
                <a:lnTo>
                  <a:pt x="39624" y="291084"/>
                </a:lnTo>
                <a:lnTo>
                  <a:pt x="41148" y="277367"/>
                </a:lnTo>
                <a:lnTo>
                  <a:pt x="44196" y="263651"/>
                </a:lnTo>
                <a:lnTo>
                  <a:pt x="45720" y="249936"/>
                </a:lnTo>
                <a:lnTo>
                  <a:pt x="47244" y="237743"/>
                </a:lnTo>
                <a:lnTo>
                  <a:pt x="47813" y="234711"/>
                </a:lnTo>
                <a:lnTo>
                  <a:pt x="50198" y="220156"/>
                </a:lnTo>
                <a:lnTo>
                  <a:pt x="51640" y="207691"/>
                </a:lnTo>
                <a:lnTo>
                  <a:pt x="52343" y="196469"/>
                </a:lnTo>
                <a:lnTo>
                  <a:pt x="52508" y="185642"/>
                </a:lnTo>
                <a:lnTo>
                  <a:pt x="52340" y="174364"/>
                </a:lnTo>
                <a:lnTo>
                  <a:pt x="52041" y="161788"/>
                </a:lnTo>
                <a:lnTo>
                  <a:pt x="52003" y="159257"/>
                </a:lnTo>
                <a:lnTo>
                  <a:pt x="13864" y="159257"/>
                </a:lnTo>
                <a:lnTo>
                  <a:pt x="14159" y="168634"/>
                </a:lnTo>
                <a:lnTo>
                  <a:pt x="14798" y="181179"/>
                </a:lnTo>
                <a:lnTo>
                  <a:pt x="15640" y="193849"/>
                </a:lnTo>
                <a:lnTo>
                  <a:pt x="16642" y="206609"/>
                </a:lnTo>
                <a:lnTo>
                  <a:pt x="17759" y="219427"/>
                </a:lnTo>
                <a:lnTo>
                  <a:pt x="18946" y="232268"/>
                </a:lnTo>
                <a:lnTo>
                  <a:pt x="20159" y="245099"/>
                </a:lnTo>
                <a:lnTo>
                  <a:pt x="21354" y="257887"/>
                </a:lnTo>
                <a:lnTo>
                  <a:pt x="22486" y="270598"/>
                </a:lnTo>
                <a:lnTo>
                  <a:pt x="23511" y="283199"/>
                </a:lnTo>
                <a:lnTo>
                  <a:pt x="24384" y="295655"/>
                </a:lnTo>
                <a:lnTo>
                  <a:pt x="33528" y="295655"/>
                </a:lnTo>
                <a:lnTo>
                  <a:pt x="38100" y="2926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7" name="object 487"/>
          <p:cNvSpPr/>
          <p:nvPr/>
        </p:nvSpPr>
        <p:spPr>
          <a:xfrm>
            <a:off x="5437987" y="6277356"/>
            <a:ext cx="326542" cy="176022"/>
          </a:xfrm>
          <a:custGeom>
            <a:avLst/>
            <a:gdLst/>
            <a:ahLst/>
            <a:cxnLst/>
            <a:rect l="l" t="t" r="r" b="b"/>
            <a:pathLst>
              <a:path w="326542" h="176022">
                <a:moveTo>
                  <a:pt x="317398" y="172974"/>
                </a:moveTo>
                <a:lnTo>
                  <a:pt x="323494" y="165354"/>
                </a:lnTo>
                <a:lnTo>
                  <a:pt x="326542" y="156210"/>
                </a:lnTo>
                <a:lnTo>
                  <a:pt x="326124" y="155684"/>
                </a:lnTo>
                <a:lnTo>
                  <a:pt x="316325" y="148298"/>
                </a:lnTo>
                <a:lnTo>
                  <a:pt x="303951" y="144301"/>
                </a:lnTo>
                <a:lnTo>
                  <a:pt x="290767" y="141936"/>
                </a:lnTo>
                <a:lnTo>
                  <a:pt x="278536" y="139446"/>
                </a:lnTo>
                <a:lnTo>
                  <a:pt x="258724" y="134874"/>
                </a:lnTo>
                <a:lnTo>
                  <a:pt x="237388" y="131826"/>
                </a:lnTo>
                <a:lnTo>
                  <a:pt x="214528" y="128778"/>
                </a:lnTo>
                <a:lnTo>
                  <a:pt x="191668" y="125730"/>
                </a:lnTo>
                <a:lnTo>
                  <a:pt x="187205" y="125261"/>
                </a:lnTo>
                <a:lnTo>
                  <a:pt x="174647" y="123878"/>
                </a:lnTo>
                <a:lnTo>
                  <a:pt x="162021" y="122408"/>
                </a:lnTo>
                <a:lnTo>
                  <a:pt x="149346" y="120873"/>
                </a:lnTo>
                <a:lnTo>
                  <a:pt x="136641" y="119296"/>
                </a:lnTo>
                <a:lnTo>
                  <a:pt x="123924" y="117699"/>
                </a:lnTo>
                <a:lnTo>
                  <a:pt x="111213" y="116106"/>
                </a:lnTo>
                <a:lnTo>
                  <a:pt x="98528" y="114537"/>
                </a:lnTo>
                <a:lnTo>
                  <a:pt x="85887" y="113016"/>
                </a:lnTo>
                <a:lnTo>
                  <a:pt x="73308" y="111566"/>
                </a:lnTo>
                <a:lnTo>
                  <a:pt x="60810" y="110208"/>
                </a:lnTo>
                <a:lnTo>
                  <a:pt x="48412" y="108966"/>
                </a:lnTo>
                <a:lnTo>
                  <a:pt x="34773" y="54863"/>
                </a:lnTo>
                <a:lnTo>
                  <a:pt x="276" y="54863"/>
                </a:lnTo>
                <a:lnTo>
                  <a:pt x="592" y="64872"/>
                </a:lnTo>
                <a:lnTo>
                  <a:pt x="1231" y="78099"/>
                </a:lnTo>
                <a:lnTo>
                  <a:pt x="2080" y="91258"/>
                </a:lnTo>
                <a:lnTo>
                  <a:pt x="3123" y="104236"/>
                </a:lnTo>
                <a:lnTo>
                  <a:pt x="4344" y="116923"/>
                </a:lnTo>
                <a:lnTo>
                  <a:pt x="5730" y="129204"/>
                </a:lnTo>
                <a:lnTo>
                  <a:pt x="7264" y="140970"/>
                </a:lnTo>
                <a:lnTo>
                  <a:pt x="48412" y="159258"/>
                </a:lnTo>
                <a:lnTo>
                  <a:pt x="58318" y="157734"/>
                </a:lnTo>
                <a:lnTo>
                  <a:pt x="160426" y="157734"/>
                </a:lnTo>
                <a:lnTo>
                  <a:pt x="179476" y="159258"/>
                </a:lnTo>
                <a:lnTo>
                  <a:pt x="185165" y="159093"/>
                </a:lnTo>
                <a:lnTo>
                  <a:pt x="197191" y="159033"/>
                </a:lnTo>
                <a:lnTo>
                  <a:pt x="209802" y="159343"/>
                </a:lnTo>
                <a:lnTo>
                  <a:pt x="222827" y="160031"/>
                </a:lnTo>
                <a:lnTo>
                  <a:pt x="236097" y="161103"/>
                </a:lnTo>
                <a:lnTo>
                  <a:pt x="249439" y="162567"/>
                </a:lnTo>
                <a:lnTo>
                  <a:pt x="262686" y="164430"/>
                </a:lnTo>
                <a:lnTo>
                  <a:pt x="275666" y="166700"/>
                </a:lnTo>
                <a:lnTo>
                  <a:pt x="288209" y="169383"/>
                </a:lnTo>
                <a:lnTo>
                  <a:pt x="300144" y="172488"/>
                </a:lnTo>
                <a:lnTo>
                  <a:pt x="311302" y="176022"/>
                </a:lnTo>
                <a:lnTo>
                  <a:pt x="317398" y="172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8" name="object 488"/>
          <p:cNvSpPr/>
          <p:nvPr/>
        </p:nvSpPr>
        <p:spPr>
          <a:xfrm>
            <a:off x="4093062" y="5237988"/>
            <a:ext cx="277007" cy="1132332"/>
          </a:xfrm>
          <a:custGeom>
            <a:avLst/>
            <a:gdLst/>
            <a:ahLst/>
            <a:cxnLst/>
            <a:rect l="l" t="t" r="r" b="b"/>
            <a:pathLst>
              <a:path w="277007" h="1132332">
                <a:moveTo>
                  <a:pt x="164793" y="1123743"/>
                </a:moveTo>
                <a:lnTo>
                  <a:pt x="163486" y="1110911"/>
                </a:lnTo>
                <a:lnTo>
                  <a:pt x="163607" y="1098059"/>
                </a:lnTo>
                <a:lnTo>
                  <a:pt x="164052" y="1094231"/>
                </a:lnTo>
                <a:lnTo>
                  <a:pt x="1526" y="1094231"/>
                </a:lnTo>
                <a:lnTo>
                  <a:pt x="939" y="1101556"/>
                </a:lnTo>
                <a:lnTo>
                  <a:pt x="0" y="1113958"/>
                </a:lnTo>
                <a:lnTo>
                  <a:pt x="1925" y="1126236"/>
                </a:lnTo>
                <a:lnTo>
                  <a:pt x="166517" y="1132332"/>
                </a:lnTo>
                <a:lnTo>
                  <a:pt x="164793" y="1123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9" name="object 489"/>
          <p:cNvSpPr/>
          <p:nvPr/>
        </p:nvSpPr>
        <p:spPr>
          <a:xfrm>
            <a:off x="3898990" y="5239512"/>
            <a:ext cx="234097" cy="1127760"/>
          </a:xfrm>
          <a:custGeom>
            <a:avLst/>
            <a:gdLst/>
            <a:ahLst/>
            <a:cxnLst/>
            <a:rect l="l" t="t" r="r" b="b"/>
            <a:pathLst>
              <a:path w="234097" h="1127760">
                <a:moveTo>
                  <a:pt x="220181" y="1123798"/>
                </a:moveTo>
                <a:lnTo>
                  <a:pt x="220566" y="1112574"/>
                </a:lnTo>
                <a:lnTo>
                  <a:pt x="222010" y="1105729"/>
                </a:lnTo>
                <a:lnTo>
                  <a:pt x="223352" y="1098622"/>
                </a:lnTo>
                <a:lnTo>
                  <a:pt x="223390" y="1092707"/>
                </a:lnTo>
                <a:lnTo>
                  <a:pt x="136041" y="1092707"/>
                </a:lnTo>
                <a:lnTo>
                  <a:pt x="136370" y="1102892"/>
                </a:lnTo>
                <a:lnTo>
                  <a:pt x="136061" y="1115773"/>
                </a:lnTo>
                <a:lnTo>
                  <a:pt x="135037" y="1127760"/>
                </a:lnTo>
                <a:lnTo>
                  <a:pt x="220381" y="1127760"/>
                </a:lnTo>
                <a:lnTo>
                  <a:pt x="220181" y="1123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0" name="object 490"/>
          <p:cNvSpPr/>
          <p:nvPr/>
        </p:nvSpPr>
        <p:spPr>
          <a:xfrm>
            <a:off x="5439156" y="5305044"/>
            <a:ext cx="288798" cy="1033211"/>
          </a:xfrm>
          <a:custGeom>
            <a:avLst/>
            <a:gdLst/>
            <a:ahLst/>
            <a:cxnLst/>
            <a:rect l="l" t="t" r="r" b="b"/>
            <a:pathLst>
              <a:path w="288798" h="1033211">
                <a:moveTo>
                  <a:pt x="238972" y="1033045"/>
                </a:moveTo>
                <a:lnTo>
                  <a:pt x="250737" y="1032445"/>
                </a:lnTo>
                <a:lnTo>
                  <a:pt x="262690" y="1031477"/>
                </a:lnTo>
                <a:lnTo>
                  <a:pt x="275240" y="1030206"/>
                </a:lnTo>
                <a:lnTo>
                  <a:pt x="288798" y="1028700"/>
                </a:lnTo>
                <a:lnTo>
                  <a:pt x="288613" y="1027175"/>
                </a:lnTo>
                <a:lnTo>
                  <a:pt x="198052" y="1027175"/>
                </a:lnTo>
                <a:lnTo>
                  <a:pt x="198120" y="1031747"/>
                </a:lnTo>
                <a:lnTo>
                  <a:pt x="200693" y="1031973"/>
                </a:lnTo>
                <a:lnTo>
                  <a:pt x="214360" y="1032875"/>
                </a:lnTo>
                <a:lnTo>
                  <a:pt x="226983" y="1033211"/>
                </a:lnTo>
                <a:lnTo>
                  <a:pt x="238972" y="1033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1" name="object 491"/>
          <p:cNvSpPr/>
          <p:nvPr/>
        </p:nvSpPr>
        <p:spPr>
          <a:xfrm>
            <a:off x="5661660" y="5294309"/>
            <a:ext cx="268224" cy="1042482"/>
          </a:xfrm>
          <a:custGeom>
            <a:avLst/>
            <a:gdLst/>
            <a:ahLst/>
            <a:cxnLst/>
            <a:rect l="l" t="t" r="r" b="b"/>
            <a:pathLst>
              <a:path w="268224" h="1042482">
                <a:moveTo>
                  <a:pt x="136207" y="1037910"/>
                </a:moveTo>
                <a:lnTo>
                  <a:pt x="53209" y="1037910"/>
                </a:lnTo>
                <a:lnTo>
                  <a:pt x="53340" y="1042482"/>
                </a:lnTo>
                <a:lnTo>
                  <a:pt x="136207" y="1037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2" name="object 492"/>
          <p:cNvSpPr/>
          <p:nvPr/>
        </p:nvSpPr>
        <p:spPr>
          <a:xfrm>
            <a:off x="3915918" y="5141214"/>
            <a:ext cx="616457" cy="1289303"/>
          </a:xfrm>
          <a:custGeom>
            <a:avLst/>
            <a:gdLst/>
            <a:ahLst/>
            <a:cxnLst/>
            <a:rect l="l" t="t" r="r" b="b"/>
            <a:pathLst>
              <a:path w="616457" h="1289303">
                <a:moveTo>
                  <a:pt x="519099" y="1191005"/>
                </a:moveTo>
                <a:lnTo>
                  <a:pt x="373504" y="1191005"/>
                </a:lnTo>
                <a:lnTo>
                  <a:pt x="366522" y="1212341"/>
                </a:lnTo>
                <a:lnTo>
                  <a:pt x="366522" y="1239774"/>
                </a:lnTo>
                <a:lnTo>
                  <a:pt x="91440" y="1245108"/>
                </a:lnTo>
                <a:lnTo>
                  <a:pt x="91440" y="1191005"/>
                </a:lnTo>
                <a:lnTo>
                  <a:pt x="0" y="1191005"/>
                </a:lnTo>
                <a:lnTo>
                  <a:pt x="0" y="1277112"/>
                </a:lnTo>
                <a:lnTo>
                  <a:pt x="521208" y="1289303"/>
                </a:lnTo>
                <a:lnTo>
                  <a:pt x="519099" y="1191005"/>
                </a:lnTo>
                <a:close/>
              </a:path>
            </a:pathLst>
          </a:custGeom>
          <a:solidFill>
            <a:srgbClr val="D6D2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3" name="object 493"/>
          <p:cNvSpPr/>
          <p:nvPr/>
        </p:nvSpPr>
        <p:spPr>
          <a:xfrm>
            <a:off x="5234940" y="5177790"/>
            <a:ext cx="788670" cy="1303020"/>
          </a:xfrm>
          <a:custGeom>
            <a:avLst/>
            <a:gdLst/>
            <a:ahLst/>
            <a:cxnLst/>
            <a:rect l="l" t="t" r="r" b="b"/>
            <a:pathLst>
              <a:path w="788670" h="1303020">
                <a:moveTo>
                  <a:pt x="788670" y="1286255"/>
                </a:moveTo>
                <a:lnTo>
                  <a:pt x="780014" y="1154429"/>
                </a:lnTo>
                <a:lnTo>
                  <a:pt x="614131" y="1154429"/>
                </a:lnTo>
                <a:lnTo>
                  <a:pt x="606552" y="1186434"/>
                </a:lnTo>
                <a:lnTo>
                  <a:pt x="391668" y="1178814"/>
                </a:lnTo>
                <a:lnTo>
                  <a:pt x="383461" y="1154429"/>
                </a:lnTo>
                <a:lnTo>
                  <a:pt x="259463" y="1154429"/>
                </a:lnTo>
                <a:lnTo>
                  <a:pt x="264414" y="1197102"/>
                </a:lnTo>
                <a:lnTo>
                  <a:pt x="422148" y="1203198"/>
                </a:lnTo>
                <a:lnTo>
                  <a:pt x="543306" y="1231392"/>
                </a:lnTo>
                <a:lnTo>
                  <a:pt x="563118" y="1283208"/>
                </a:lnTo>
                <a:lnTo>
                  <a:pt x="361950" y="1277112"/>
                </a:lnTo>
                <a:lnTo>
                  <a:pt x="316230" y="1290827"/>
                </a:lnTo>
                <a:lnTo>
                  <a:pt x="514350" y="1303020"/>
                </a:lnTo>
                <a:lnTo>
                  <a:pt x="788670" y="1286255"/>
                </a:lnTo>
                <a:close/>
              </a:path>
            </a:pathLst>
          </a:custGeom>
          <a:solidFill>
            <a:srgbClr val="D6D2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4" name="object 494"/>
          <p:cNvSpPr/>
          <p:nvPr/>
        </p:nvSpPr>
        <p:spPr>
          <a:xfrm>
            <a:off x="4815840" y="6323076"/>
            <a:ext cx="249174" cy="364998"/>
          </a:xfrm>
          <a:custGeom>
            <a:avLst/>
            <a:gdLst/>
            <a:ahLst/>
            <a:cxnLst/>
            <a:rect l="l" t="t" r="r" b="b"/>
            <a:pathLst>
              <a:path w="249174" h="364998">
                <a:moveTo>
                  <a:pt x="249174" y="44196"/>
                </a:moveTo>
                <a:lnTo>
                  <a:pt x="179674" y="9143"/>
                </a:lnTo>
                <a:lnTo>
                  <a:pt x="157357" y="9143"/>
                </a:lnTo>
                <a:lnTo>
                  <a:pt x="0" y="352805"/>
                </a:lnTo>
                <a:lnTo>
                  <a:pt x="138684" y="364998"/>
                </a:lnTo>
                <a:lnTo>
                  <a:pt x="249174" y="44196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5" name="object 495"/>
          <p:cNvSpPr/>
          <p:nvPr/>
        </p:nvSpPr>
        <p:spPr>
          <a:xfrm>
            <a:off x="4924806" y="6512052"/>
            <a:ext cx="216408" cy="367283"/>
          </a:xfrm>
          <a:custGeom>
            <a:avLst/>
            <a:gdLst/>
            <a:ahLst/>
            <a:cxnLst/>
            <a:rect l="l" t="t" r="r" b="b"/>
            <a:pathLst>
              <a:path w="216408" h="367283">
                <a:moveTo>
                  <a:pt x="128016" y="0"/>
                </a:moveTo>
                <a:lnTo>
                  <a:pt x="0" y="335279"/>
                </a:lnTo>
                <a:lnTo>
                  <a:pt x="98298" y="367283"/>
                </a:lnTo>
                <a:lnTo>
                  <a:pt x="216408" y="0"/>
                </a:lnTo>
                <a:lnTo>
                  <a:pt x="128016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6" name="object 496"/>
          <p:cNvSpPr/>
          <p:nvPr/>
        </p:nvSpPr>
        <p:spPr>
          <a:xfrm>
            <a:off x="4709160" y="6709409"/>
            <a:ext cx="198881" cy="297180"/>
          </a:xfrm>
          <a:custGeom>
            <a:avLst/>
            <a:gdLst/>
            <a:ahLst/>
            <a:cxnLst/>
            <a:rect l="l" t="t" r="r" b="b"/>
            <a:pathLst>
              <a:path w="198881" h="297180">
                <a:moveTo>
                  <a:pt x="97536" y="0"/>
                </a:moveTo>
                <a:lnTo>
                  <a:pt x="0" y="297180"/>
                </a:lnTo>
                <a:lnTo>
                  <a:pt x="128777" y="297180"/>
                </a:lnTo>
                <a:lnTo>
                  <a:pt x="198881" y="10668"/>
                </a:lnTo>
                <a:lnTo>
                  <a:pt x="97536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7" name="object 497"/>
          <p:cNvSpPr/>
          <p:nvPr/>
        </p:nvSpPr>
        <p:spPr>
          <a:xfrm>
            <a:off x="4897374" y="6891528"/>
            <a:ext cx="125729" cy="119633"/>
          </a:xfrm>
          <a:custGeom>
            <a:avLst/>
            <a:gdLst/>
            <a:ahLst/>
            <a:cxnLst/>
            <a:rect l="l" t="t" r="r" b="b"/>
            <a:pathLst>
              <a:path w="125729" h="119633">
                <a:moveTo>
                  <a:pt x="24384" y="0"/>
                </a:moveTo>
                <a:lnTo>
                  <a:pt x="0" y="119633"/>
                </a:lnTo>
                <a:lnTo>
                  <a:pt x="101346" y="119633"/>
                </a:lnTo>
                <a:lnTo>
                  <a:pt x="125729" y="9905"/>
                </a:lnTo>
                <a:lnTo>
                  <a:pt x="40386" y="0"/>
                </a:lnTo>
                <a:lnTo>
                  <a:pt x="24384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8" name="object 498"/>
          <p:cNvSpPr/>
          <p:nvPr/>
        </p:nvSpPr>
        <p:spPr>
          <a:xfrm>
            <a:off x="5039868" y="6692646"/>
            <a:ext cx="195072" cy="326135"/>
          </a:xfrm>
          <a:custGeom>
            <a:avLst/>
            <a:gdLst/>
            <a:ahLst/>
            <a:cxnLst/>
            <a:rect l="l" t="t" r="r" b="b"/>
            <a:pathLst>
              <a:path w="195072" h="326135">
                <a:moveTo>
                  <a:pt x="92202" y="0"/>
                </a:moveTo>
                <a:lnTo>
                  <a:pt x="0" y="326135"/>
                </a:lnTo>
                <a:lnTo>
                  <a:pt x="128016" y="323087"/>
                </a:lnTo>
                <a:lnTo>
                  <a:pt x="195072" y="44196"/>
                </a:lnTo>
                <a:lnTo>
                  <a:pt x="92202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9" name="object 499"/>
          <p:cNvSpPr/>
          <p:nvPr/>
        </p:nvSpPr>
        <p:spPr>
          <a:xfrm>
            <a:off x="5141214" y="6488430"/>
            <a:ext cx="105918" cy="217931"/>
          </a:xfrm>
          <a:custGeom>
            <a:avLst/>
            <a:gdLst/>
            <a:ahLst/>
            <a:cxnLst/>
            <a:rect l="l" t="t" r="r" b="b"/>
            <a:pathLst>
              <a:path w="105918" h="217931">
                <a:moveTo>
                  <a:pt x="52577" y="0"/>
                </a:moveTo>
                <a:lnTo>
                  <a:pt x="0" y="176784"/>
                </a:lnTo>
                <a:lnTo>
                  <a:pt x="105918" y="217931"/>
                </a:lnTo>
                <a:lnTo>
                  <a:pt x="99822" y="54101"/>
                </a:lnTo>
                <a:lnTo>
                  <a:pt x="52577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0" name="object 500"/>
          <p:cNvSpPr/>
          <p:nvPr/>
        </p:nvSpPr>
        <p:spPr>
          <a:xfrm>
            <a:off x="5072634" y="6386322"/>
            <a:ext cx="84581" cy="111251"/>
          </a:xfrm>
          <a:custGeom>
            <a:avLst/>
            <a:gdLst/>
            <a:ahLst/>
            <a:cxnLst/>
            <a:rect l="l" t="t" r="r" b="b"/>
            <a:pathLst>
              <a:path w="84581" h="111251">
                <a:moveTo>
                  <a:pt x="10667" y="0"/>
                </a:moveTo>
                <a:lnTo>
                  <a:pt x="0" y="102107"/>
                </a:lnTo>
                <a:lnTo>
                  <a:pt x="74675" y="111251"/>
                </a:lnTo>
                <a:lnTo>
                  <a:pt x="84581" y="54863"/>
                </a:lnTo>
                <a:lnTo>
                  <a:pt x="10667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1" name="object 501"/>
          <p:cNvSpPr/>
          <p:nvPr/>
        </p:nvSpPr>
        <p:spPr>
          <a:xfrm>
            <a:off x="4615434" y="6453378"/>
            <a:ext cx="242315" cy="393953"/>
          </a:xfrm>
          <a:custGeom>
            <a:avLst/>
            <a:gdLst/>
            <a:ahLst/>
            <a:cxnLst/>
            <a:rect l="l" t="t" r="r" b="b"/>
            <a:pathLst>
              <a:path w="242315" h="393953">
                <a:moveTo>
                  <a:pt x="242315" y="10668"/>
                </a:moveTo>
                <a:lnTo>
                  <a:pt x="148589" y="0"/>
                </a:lnTo>
                <a:lnTo>
                  <a:pt x="0" y="352805"/>
                </a:lnTo>
                <a:lnTo>
                  <a:pt x="112013" y="393953"/>
                </a:lnTo>
                <a:lnTo>
                  <a:pt x="242315" y="10668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2" name="object 502"/>
          <p:cNvSpPr/>
          <p:nvPr/>
        </p:nvSpPr>
        <p:spPr>
          <a:xfrm>
            <a:off x="4783836" y="6232398"/>
            <a:ext cx="172212" cy="192024"/>
          </a:xfrm>
          <a:custGeom>
            <a:avLst/>
            <a:gdLst/>
            <a:ahLst/>
            <a:cxnLst/>
            <a:rect l="l" t="t" r="r" b="b"/>
            <a:pathLst>
              <a:path w="172212" h="192024">
                <a:moveTo>
                  <a:pt x="144637" y="99821"/>
                </a:moveTo>
                <a:lnTo>
                  <a:pt x="40767" y="99821"/>
                </a:lnTo>
                <a:lnTo>
                  <a:pt x="0" y="181355"/>
                </a:lnTo>
                <a:lnTo>
                  <a:pt x="98298" y="192024"/>
                </a:lnTo>
                <a:lnTo>
                  <a:pt x="144637" y="99821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3" name="object 503"/>
          <p:cNvSpPr/>
          <p:nvPr/>
        </p:nvSpPr>
        <p:spPr>
          <a:xfrm>
            <a:off x="4535424" y="6838188"/>
            <a:ext cx="170687" cy="172973"/>
          </a:xfrm>
          <a:custGeom>
            <a:avLst/>
            <a:gdLst/>
            <a:ahLst/>
            <a:cxnLst/>
            <a:rect l="l" t="t" r="r" b="b"/>
            <a:pathLst>
              <a:path w="170687" h="172973">
                <a:moveTo>
                  <a:pt x="80010" y="0"/>
                </a:moveTo>
                <a:lnTo>
                  <a:pt x="0" y="172973"/>
                </a:lnTo>
                <a:lnTo>
                  <a:pt x="137922" y="172973"/>
                </a:lnTo>
                <a:lnTo>
                  <a:pt x="170687" y="39623"/>
                </a:lnTo>
                <a:lnTo>
                  <a:pt x="80010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4" name="object 504"/>
          <p:cNvSpPr/>
          <p:nvPr/>
        </p:nvSpPr>
        <p:spPr>
          <a:xfrm>
            <a:off x="4395978" y="6588252"/>
            <a:ext cx="252984" cy="355853"/>
          </a:xfrm>
          <a:custGeom>
            <a:avLst/>
            <a:gdLst/>
            <a:ahLst/>
            <a:cxnLst/>
            <a:rect l="l" t="t" r="r" b="b"/>
            <a:pathLst>
              <a:path w="252984" h="355853">
                <a:moveTo>
                  <a:pt x="252984" y="3048"/>
                </a:moveTo>
                <a:lnTo>
                  <a:pt x="159258" y="0"/>
                </a:lnTo>
                <a:lnTo>
                  <a:pt x="0" y="332994"/>
                </a:lnTo>
                <a:lnTo>
                  <a:pt x="133350" y="355853"/>
                </a:lnTo>
                <a:lnTo>
                  <a:pt x="252984" y="3048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5" name="object 505"/>
          <p:cNvSpPr/>
          <p:nvPr/>
        </p:nvSpPr>
        <p:spPr>
          <a:xfrm>
            <a:off x="4360164" y="6944106"/>
            <a:ext cx="147827" cy="71627"/>
          </a:xfrm>
          <a:custGeom>
            <a:avLst/>
            <a:gdLst/>
            <a:ahLst/>
            <a:cxnLst/>
            <a:rect l="l" t="t" r="r" b="b"/>
            <a:pathLst>
              <a:path w="147827" h="71627">
                <a:moveTo>
                  <a:pt x="23622" y="0"/>
                </a:moveTo>
                <a:lnTo>
                  <a:pt x="0" y="71627"/>
                </a:lnTo>
                <a:lnTo>
                  <a:pt x="117348" y="62484"/>
                </a:lnTo>
                <a:lnTo>
                  <a:pt x="147827" y="24384"/>
                </a:lnTo>
                <a:lnTo>
                  <a:pt x="23622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6" name="object 506"/>
          <p:cNvSpPr/>
          <p:nvPr/>
        </p:nvSpPr>
        <p:spPr>
          <a:xfrm>
            <a:off x="4228338" y="6709409"/>
            <a:ext cx="205739" cy="301751"/>
          </a:xfrm>
          <a:custGeom>
            <a:avLst/>
            <a:gdLst/>
            <a:ahLst/>
            <a:cxnLst/>
            <a:rect l="l" t="t" r="r" b="b"/>
            <a:pathLst>
              <a:path w="205739" h="301751">
                <a:moveTo>
                  <a:pt x="205739" y="4572"/>
                </a:moveTo>
                <a:lnTo>
                  <a:pt x="108965" y="0"/>
                </a:lnTo>
                <a:lnTo>
                  <a:pt x="0" y="301751"/>
                </a:lnTo>
                <a:lnTo>
                  <a:pt x="102870" y="301751"/>
                </a:lnTo>
                <a:lnTo>
                  <a:pt x="205739" y="4572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7" name="object 507"/>
          <p:cNvSpPr/>
          <p:nvPr/>
        </p:nvSpPr>
        <p:spPr>
          <a:xfrm>
            <a:off x="4364736" y="6588252"/>
            <a:ext cx="153924" cy="99822"/>
          </a:xfrm>
          <a:custGeom>
            <a:avLst/>
            <a:gdLst/>
            <a:ahLst/>
            <a:cxnLst/>
            <a:rect l="l" t="t" r="r" b="b"/>
            <a:pathLst>
              <a:path w="153924" h="99822">
                <a:moveTo>
                  <a:pt x="0" y="99822"/>
                </a:moveTo>
                <a:lnTo>
                  <a:pt x="92201" y="99822"/>
                </a:lnTo>
                <a:lnTo>
                  <a:pt x="153924" y="0"/>
                </a:lnTo>
                <a:lnTo>
                  <a:pt x="58674" y="51816"/>
                </a:lnTo>
                <a:lnTo>
                  <a:pt x="31241" y="19812"/>
                </a:lnTo>
                <a:lnTo>
                  <a:pt x="0" y="99822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8" name="object 508"/>
          <p:cNvSpPr/>
          <p:nvPr/>
        </p:nvSpPr>
        <p:spPr>
          <a:xfrm>
            <a:off x="5219700" y="6653022"/>
            <a:ext cx="159258" cy="278892"/>
          </a:xfrm>
          <a:custGeom>
            <a:avLst/>
            <a:gdLst/>
            <a:ahLst/>
            <a:cxnLst/>
            <a:rect l="l" t="t" r="r" b="b"/>
            <a:pathLst>
              <a:path w="159258" h="278892">
                <a:moveTo>
                  <a:pt x="58674" y="6096"/>
                </a:moveTo>
                <a:lnTo>
                  <a:pt x="0" y="274320"/>
                </a:lnTo>
                <a:lnTo>
                  <a:pt x="78486" y="278892"/>
                </a:lnTo>
                <a:lnTo>
                  <a:pt x="159258" y="50292"/>
                </a:lnTo>
                <a:lnTo>
                  <a:pt x="131825" y="0"/>
                </a:lnTo>
                <a:lnTo>
                  <a:pt x="58674" y="6096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9" name="object 509"/>
          <p:cNvSpPr/>
          <p:nvPr/>
        </p:nvSpPr>
        <p:spPr>
          <a:xfrm>
            <a:off x="5196840" y="6951726"/>
            <a:ext cx="121158" cy="64007"/>
          </a:xfrm>
          <a:custGeom>
            <a:avLst/>
            <a:gdLst/>
            <a:ahLst/>
            <a:cxnLst/>
            <a:rect l="l" t="t" r="r" b="b"/>
            <a:pathLst>
              <a:path w="121158" h="64007">
                <a:moveTo>
                  <a:pt x="19812" y="3048"/>
                </a:moveTo>
                <a:lnTo>
                  <a:pt x="0" y="64007"/>
                </a:lnTo>
                <a:lnTo>
                  <a:pt x="101346" y="53340"/>
                </a:lnTo>
                <a:lnTo>
                  <a:pt x="121158" y="0"/>
                </a:lnTo>
                <a:lnTo>
                  <a:pt x="19812" y="3048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0" name="object 510"/>
          <p:cNvSpPr/>
          <p:nvPr/>
        </p:nvSpPr>
        <p:spPr>
          <a:xfrm>
            <a:off x="5331714" y="6742938"/>
            <a:ext cx="170687" cy="272795"/>
          </a:xfrm>
          <a:custGeom>
            <a:avLst/>
            <a:gdLst/>
            <a:ahLst/>
            <a:cxnLst/>
            <a:rect l="l" t="t" r="r" b="b"/>
            <a:pathLst>
              <a:path w="170687" h="272795">
                <a:moveTo>
                  <a:pt x="76962" y="7619"/>
                </a:moveTo>
                <a:lnTo>
                  <a:pt x="0" y="272795"/>
                </a:lnTo>
                <a:lnTo>
                  <a:pt x="76962" y="272795"/>
                </a:lnTo>
                <a:lnTo>
                  <a:pt x="170687" y="0"/>
                </a:lnTo>
                <a:lnTo>
                  <a:pt x="76962" y="7619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1" name="object 511"/>
          <p:cNvSpPr/>
          <p:nvPr/>
        </p:nvSpPr>
        <p:spPr>
          <a:xfrm>
            <a:off x="5469636" y="6672833"/>
            <a:ext cx="198119" cy="268224"/>
          </a:xfrm>
          <a:custGeom>
            <a:avLst/>
            <a:gdLst/>
            <a:ahLst/>
            <a:cxnLst/>
            <a:rect l="l" t="t" r="r" b="b"/>
            <a:pathLst>
              <a:path w="198119" h="268224">
                <a:moveTo>
                  <a:pt x="93725" y="24384"/>
                </a:moveTo>
                <a:lnTo>
                  <a:pt x="0" y="268224"/>
                </a:lnTo>
                <a:lnTo>
                  <a:pt x="102869" y="268224"/>
                </a:lnTo>
                <a:lnTo>
                  <a:pt x="198119" y="3048"/>
                </a:lnTo>
                <a:lnTo>
                  <a:pt x="130301" y="0"/>
                </a:lnTo>
                <a:lnTo>
                  <a:pt x="93725" y="24384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2" name="object 512"/>
          <p:cNvSpPr/>
          <p:nvPr/>
        </p:nvSpPr>
        <p:spPr>
          <a:xfrm>
            <a:off x="4131564" y="6623304"/>
            <a:ext cx="211836" cy="260603"/>
          </a:xfrm>
          <a:custGeom>
            <a:avLst/>
            <a:gdLst/>
            <a:ahLst/>
            <a:cxnLst/>
            <a:rect l="l" t="t" r="r" b="b"/>
            <a:pathLst>
              <a:path w="211836" h="260603">
                <a:moveTo>
                  <a:pt x="211836" y="9144"/>
                </a:moveTo>
                <a:lnTo>
                  <a:pt x="128015" y="0"/>
                </a:lnTo>
                <a:lnTo>
                  <a:pt x="0" y="254507"/>
                </a:lnTo>
                <a:lnTo>
                  <a:pt x="101346" y="260603"/>
                </a:lnTo>
                <a:lnTo>
                  <a:pt x="211836" y="9144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3" name="object 513"/>
          <p:cNvSpPr/>
          <p:nvPr/>
        </p:nvSpPr>
        <p:spPr>
          <a:xfrm>
            <a:off x="4078224" y="6901433"/>
            <a:ext cx="151637" cy="105156"/>
          </a:xfrm>
          <a:custGeom>
            <a:avLst/>
            <a:gdLst/>
            <a:ahLst/>
            <a:cxnLst/>
            <a:rect l="l" t="t" r="r" b="b"/>
            <a:pathLst>
              <a:path w="151637" h="105156">
                <a:moveTo>
                  <a:pt x="53339" y="0"/>
                </a:moveTo>
                <a:lnTo>
                  <a:pt x="0" y="105156"/>
                </a:lnTo>
                <a:lnTo>
                  <a:pt x="118110" y="105156"/>
                </a:lnTo>
                <a:lnTo>
                  <a:pt x="151637" y="9144"/>
                </a:lnTo>
                <a:lnTo>
                  <a:pt x="53339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4" name="object 514"/>
          <p:cNvSpPr/>
          <p:nvPr/>
        </p:nvSpPr>
        <p:spPr>
          <a:xfrm>
            <a:off x="3976878" y="6675882"/>
            <a:ext cx="198120" cy="321564"/>
          </a:xfrm>
          <a:custGeom>
            <a:avLst/>
            <a:gdLst/>
            <a:ahLst/>
            <a:cxnLst/>
            <a:rect l="l" t="t" r="r" b="b"/>
            <a:pathLst>
              <a:path w="198120" h="321564">
                <a:moveTo>
                  <a:pt x="198120" y="0"/>
                </a:moveTo>
                <a:lnTo>
                  <a:pt x="93725" y="12192"/>
                </a:lnTo>
                <a:lnTo>
                  <a:pt x="0" y="298703"/>
                </a:lnTo>
                <a:lnTo>
                  <a:pt x="83058" y="321564"/>
                </a:lnTo>
                <a:lnTo>
                  <a:pt x="198120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5" name="object 515"/>
          <p:cNvSpPr/>
          <p:nvPr/>
        </p:nvSpPr>
        <p:spPr>
          <a:xfrm>
            <a:off x="5469636" y="6954774"/>
            <a:ext cx="110489" cy="56387"/>
          </a:xfrm>
          <a:custGeom>
            <a:avLst/>
            <a:gdLst/>
            <a:ahLst/>
            <a:cxnLst/>
            <a:rect l="l" t="t" r="r" b="b"/>
            <a:pathLst>
              <a:path w="110489" h="56387">
                <a:moveTo>
                  <a:pt x="3048" y="0"/>
                </a:moveTo>
                <a:lnTo>
                  <a:pt x="0" y="56387"/>
                </a:lnTo>
                <a:lnTo>
                  <a:pt x="89153" y="56387"/>
                </a:lnTo>
                <a:lnTo>
                  <a:pt x="110489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6" name="object 516"/>
          <p:cNvSpPr/>
          <p:nvPr/>
        </p:nvSpPr>
        <p:spPr>
          <a:xfrm>
            <a:off x="5590794" y="6800088"/>
            <a:ext cx="170687" cy="215645"/>
          </a:xfrm>
          <a:custGeom>
            <a:avLst/>
            <a:gdLst/>
            <a:ahLst/>
            <a:cxnLst/>
            <a:rect l="l" t="t" r="r" b="b"/>
            <a:pathLst>
              <a:path w="170687" h="215645">
                <a:moveTo>
                  <a:pt x="52577" y="13715"/>
                </a:moveTo>
                <a:lnTo>
                  <a:pt x="0" y="206501"/>
                </a:lnTo>
                <a:lnTo>
                  <a:pt x="80009" y="215645"/>
                </a:lnTo>
                <a:lnTo>
                  <a:pt x="170687" y="6095"/>
                </a:lnTo>
                <a:lnTo>
                  <a:pt x="57150" y="0"/>
                </a:lnTo>
                <a:lnTo>
                  <a:pt x="52577" y="13715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7" name="object 517"/>
          <p:cNvSpPr/>
          <p:nvPr/>
        </p:nvSpPr>
        <p:spPr>
          <a:xfrm>
            <a:off x="5670804" y="6651498"/>
            <a:ext cx="148590" cy="124205"/>
          </a:xfrm>
          <a:custGeom>
            <a:avLst/>
            <a:gdLst/>
            <a:ahLst/>
            <a:cxnLst/>
            <a:rect l="l" t="t" r="r" b="b"/>
            <a:pathLst>
              <a:path w="148590" h="124205">
                <a:moveTo>
                  <a:pt x="44196" y="0"/>
                </a:moveTo>
                <a:lnTo>
                  <a:pt x="0" y="118109"/>
                </a:lnTo>
                <a:lnTo>
                  <a:pt x="121158" y="124205"/>
                </a:lnTo>
                <a:lnTo>
                  <a:pt x="148590" y="7620"/>
                </a:lnTo>
                <a:lnTo>
                  <a:pt x="44196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8" name="object 518"/>
          <p:cNvSpPr/>
          <p:nvPr/>
        </p:nvSpPr>
        <p:spPr>
          <a:xfrm>
            <a:off x="5749290" y="6640068"/>
            <a:ext cx="224027" cy="284225"/>
          </a:xfrm>
          <a:custGeom>
            <a:avLst/>
            <a:gdLst/>
            <a:ahLst/>
            <a:cxnLst/>
            <a:rect l="l" t="t" r="r" b="b"/>
            <a:pathLst>
              <a:path w="224027" h="284225">
                <a:moveTo>
                  <a:pt x="116586" y="43433"/>
                </a:moveTo>
                <a:lnTo>
                  <a:pt x="0" y="276605"/>
                </a:lnTo>
                <a:lnTo>
                  <a:pt x="124206" y="284225"/>
                </a:lnTo>
                <a:lnTo>
                  <a:pt x="224027" y="2285"/>
                </a:lnTo>
                <a:lnTo>
                  <a:pt x="139446" y="0"/>
                </a:lnTo>
                <a:lnTo>
                  <a:pt x="116586" y="43433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9" name="object 519"/>
          <p:cNvSpPr/>
          <p:nvPr/>
        </p:nvSpPr>
        <p:spPr>
          <a:xfrm>
            <a:off x="5726430" y="6945630"/>
            <a:ext cx="128778" cy="60960"/>
          </a:xfrm>
          <a:custGeom>
            <a:avLst/>
            <a:gdLst/>
            <a:ahLst/>
            <a:cxnLst/>
            <a:rect l="l" t="t" r="r" b="b"/>
            <a:pathLst>
              <a:path w="128778" h="60960">
                <a:moveTo>
                  <a:pt x="21336" y="0"/>
                </a:moveTo>
                <a:lnTo>
                  <a:pt x="0" y="60960"/>
                </a:lnTo>
                <a:lnTo>
                  <a:pt x="108966" y="59436"/>
                </a:lnTo>
                <a:lnTo>
                  <a:pt x="128778" y="9144"/>
                </a:lnTo>
                <a:lnTo>
                  <a:pt x="21336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0" name="object 520"/>
          <p:cNvSpPr/>
          <p:nvPr/>
        </p:nvSpPr>
        <p:spPr>
          <a:xfrm>
            <a:off x="5250180" y="6246114"/>
            <a:ext cx="89154" cy="128777"/>
          </a:xfrm>
          <a:custGeom>
            <a:avLst/>
            <a:gdLst/>
            <a:ahLst/>
            <a:cxnLst/>
            <a:rect l="l" t="t" r="r" b="b"/>
            <a:pathLst>
              <a:path w="89154" h="128777">
                <a:moveTo>
                  <a:pt x="86629" y="86105"/>
                </a:moveTo>
                <a:lnTo>
                  <a:pt x="59611" y="86105"/>
                </a:lnTo>
                <a:lnTo>
                  <a:pt x="89154" y="128777"/>
                </a:lnTo>
                <a:lnTo>
                  <a:pt x="86629" y="86105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1" name="object 521"/>
          <p:cNvSpPr/>
          <p:nvPr/>
        </p:nvSpPr>
        <p:spPr>
          <a:xfrm>
            <a:off x="4573524" y="6464046"/>
            <a:ext cx="143255" cy="104394"/>
          </a:xfrm>
          <a:custGeom>
            <a:avLst/>
            <a:gdLst/>
            <a:ahLst/>
            <a:cxnLst/>
            <a:rect l="l" t="t" r="r" b="b"/>
            <a:pathLst>
              <a:path w="143255" h="104394">
                <a:moveTo>
                  <a:pt x="12191" y="104394"/>
                </a:moveTo>
                <a:lnTo>
                  <a:pt x="89153" y="104394"/>
                </a:lnTo>
                <a:lnTo>
                  <a:pt x="143255" y="0"/>
                </a:lnTo>
                <a:lnTo>
                  <a:pt x="37337" y="73913"/>
                </a:lnTo>
                <a:lnTo>
                  <a:pt x="0" y="73913"/>
                </a:lnTo>
                <a:lnTo>
                  <a:pt x="12191" y="104394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2" name="object 522"/>
          <p:cNvSpPr/>
          <p:nvPr/>
        </p:nvSpPr>
        <p:spPr>
          <a:xfrm>
            <a:off x="3893820" y="6653022"/>
            <a:ext cx="153924" cy="163829"/>
          </a:xfrm>
          <a:custGeom>
            <a:avLst/>
            <a:gdLst/>
            <a:ahLst/>
            <a:cxnLst/>
            <a:rect l="l" t="t" r="r" b="b"/>
            <a:pathLst>
              <a:path w="153924" h="163829">
                <a:moveTo>
                  <a:pt x="153924" y="9144"/>
                </a:moveTo>
                <a:lnTo>
                  <a:pt x="66293" y="0"/>
                </a:lnTo>
                <a:lnTo>
                  <a:pt x="0" y="157733"/>
                </a:lnTo>
                <a:lnTo>
                  <a:pt x="104393" y="163829"/>
                </a:lnTo>
                <a:lnTo>
                  <a:pt x="153924" y="9144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3" name="object 523"/>
          <p:cNvSpPr/>
          <p:nvPr/>
        </p:nvSpPr>
        <p:spPr>
          <a:xfrm>
            <a:off x="3797046" y="6844283"/>
            <a:ext cx="190500" cy="121158"/>
          </a:xfrm>
          <a:custGeom>
            <a:avLst/>
            <a:gdLst/>
            <a:ahLst/>
            <a:cxnLst/>
            <a:rect l="l" t="t" r="r" b="b"/>
            <a:pathLst>
              <a:path w="190500" h="121158">
                <a:moveTo>
                  <a:pt x="80009" y="0"/>
                </a:moveTo>
                <a:lnTo>
                  <a:pt x="0" y="110490"/>
                </a:lnTo>
                <a:lnTo>
                  <a:pt x="143255" y="121158"/>
                </a:lnTo>
                <a:lnTo>
                  <a:pt x="190500" y="3048"/>
                </a:lnTo>
                <a:lnTo>
                  <a:pt x="80009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4" name="object 524"/>
          <p:cNvSpPr/>
          <p:nvPr/>
        </p:nvSpPr>
        <p:spPr>
          <a:xfrm>
            <a:off x="3660648" y="6669785"/>
            <a:ext cx="239267" cy="274320"/>
          </a:xfrm>
          <a:custGeom>
            <a:avLst/>
            <a:gdLst/>
            <a:ahLst/>
            <a:cxnLst/>
            <a:rect l="l" t="t" r="r" b="b"/>
            <a:pathLst>
              <a:path w="239267" h="274320">
                <a:moveTo>
                  <a:pt x="239267" y="18288"/>
                </a:moveTo>
                <a:lnTo>
                  <a:pt x="134874" y="0"/>
                </a:lnTo>
                <a:lnTo>
                  <a:pt x="0" y="265175"/>
                </a:lnTo>
                <a:lnTo>
                  <a:pt x="112013" y="274320"/>
                </a:lnTo>
                <a:lnTo>
                  <a:pt x="239267" y="18288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5" name="object 525"/>
          <p:cNvSpPr/>
          <p:nvPr/>
        </p:nvSpPr>
        <p:spPr>
          <a:xfrm>
            <a:off x="5862828" y="6772656"/>
            <a:ext cx="174498" cy="243077"/>
          </a:xfrm>
          <a:custGeom>
            <a:avLst/>
            <a:gdLst/>
            <a:ahLst/>
            <a:cxnLst/>
            <a:rect l="l" t="t" r="r" b="b"/>
            <a:pathLst>
              <a:path w="174498" h="243077">
                <a:moveTo>
                  <a:pt x="96774" y="0"/>
                </a:moveTo>
                <a:lnTo>
                  <a:pt x="0" y="233934"/>
                </a:lnTo>
                <a:lnTo>
                  <a:pt x="110489" y="243077"/>
                </a:lnTo>
                <a:lnTo>
                  <a:pt x="174498" y="7620"/>
                </a:lnTo>
                <a:lnTo>
                  <a:pt x="96774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6" name="object 526"/>
          <p:cNvSpPr/>
          <p:nvPr/>
        </p:nvSpPr>
        <p:spPr>
          <a:xfrm>
            <a:off x="5973318" y="6554724"/>
            <a:ext cx="165354" cy="188214"/>
          </a:xfrm>
          <a:custGeom>
            <a:avLst/>
            <a:gdLst/>
            <a:ahLst/>
            <a:cxnLst/>
            <a:rect l="l" t="t" r="r" b="b"/>
            <a:pathLst>
              <a:path w="165354" h="188214">
                <a:moveTo>
                  <a:pt x="54864" y="47244"/>
                </a:moveTo>
                <a:lnTo>
                  <a:pt x="0" y="188214"/>
                </a:lnTo>
                <a:lnTo>
                  <a:pt x="96774" y="188214"/>
                </a:lnTo>
                <a:lnTo>
                  <a:pt x="165354" y="0"/>
                </a:lnTo>
                <a:lnTo>
                  <a:pt x="54864" y="47244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7" name="object 527"/>
          <p:cNvSpPr/>
          <p:nvPr/>
        </p:nvSpPr>
        <p:spPr>
          <a:xfrm>
            <a:off x="6044946" y="6598920"/>
            <a:ext cx="207263" cy="274320"/>
          </a:xfrm>
          <a:custGeom>
            <a:avLst/>
            <a:gdLst/>
            <a:ahLst/>
            <a:cxnLst/>
            <a:rect l="l" t="t" r="r" b="b"/>
            <a:pathLst>
              <a:path w="207263" h="274320">
                <a:moveTo>
                  <a:pt x="122681" y="0"/>
                </a:moveTo>
                <a:lnTo>
                  <a:pt x="0" y="266700"/>
                </a:lnTo>
                <a:lnTo>
                  <a:pt x="83057" y="274320"/>
                </a:lnTo>
                <a:lnTo>
                  <a:pt x="207263" y="10668"/>
                </a:lnTo>
                <a:lnTo>
                  <a:pt x="122681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8" name="object 528"/>
          <p:cNvSpPr/>
          <p:nvPr/>
        </p:nvSpPr>
        <p:spPr>
          <a:xfrm>
            <a:off x="6003798" y="6901433"/>
            <a:ext cx="121157" cy="114300"/>
          </a:xfrm>
          <a:custGeom>
            <a:avLst/>
            <a:gdLst/>
            <a:ahLst/>
            <a:cxnLst/>
            <a:rect l="l" t="t" r="r" b="b"/>
            <a:pathLst>
              <a:path w="121157" h="114300">
                <a:moveTo>
                  <a:pt x="47243" y="0"/>
                </a:moveTo>
                <a:lnTo>
                  <a:pt x="0" y="114300"/>
                </a:lnTo>
                <a:lnTo>
                  <a:pt x="36575" y="114300"/>
                </a:lnTo>
                <a:lnTo>
                  <a:pt x="121157" y="0"/>
                </a:lnTo>
                <a:lnTo>
                  <a:pt x="47243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9" name="object 529"/>
          <p:cNvSpPr/>
          <p:nvPr/>
        </p:nvSpPr>
        <p:spPr>
          <a:xfrm>
            <a:off x="6180582" y="6256020"/>
            <a:ext cx="209550" cy="323088"/>
          </a:xfrm>
          <a:custGeom>
            <a:avLst/>
            <a:gdLst/>
            <a:ahLst/>
            <a:cxnLst/>
            <a:rect l="l" t="t" r="r" b="b"/>
            <a:pathLst>
              <a:path w="209550" h="323088">
                <a:moveTo>
                  <a:pt x="185079" y="76199"/>
                </a:moveTo>
                <a:lnTo>
                  <a:pt x="101034" y="76199"/>
                </a:lnTo>
                <a:lnTo>
                  <a:pt x="92963" y="226313"/>
                </a:lnTo>
                <a:lnTo>
                  <a:pt x="32003" y="221741"/>
                </a:lnTo>
                <a:lnTo>
                  <a:pt x="0" y="303276"/>
                </a:lnTo>
                <a:lnTo>
                  <a:pt x="88391" y="323088"/>
                </a:lnTo>
                <a:lnTo>
                  <a:pt x="185079" y="76199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0" name="object 530"/>
          <p:cNvSpPr/>
          <p:nvPr/>
        </p:nvSpPr>
        <p:spPr>
          <a:xfrm>
            <a:off x="6218682" y="6430517"/>
            <a:ext cx="231647" cy="298704"/>
          </a:xfrm>
          <a:custGeom>
            <a:avLst/>
            <a:gdLst/>
            <a:ahLst/>
            <a:cxnLst/>
            <a:rect l="l" t="t" r="r" b="b"/>
            <a:pathLst>
              <a:path w="231647" h="298704">
                <a:moveTo>
                  <a:pt x="148589" y="0"/>
                </a:moveTo>
                <a:lnTo>
                  <a:pt x="0" y="298704"/>
                </a:lnTo>
                <a:lnTo>
                  <a:pt x="60959" y="294132"/>
                </a:lnTo>
                <a:lnTo>
                  <a:pt x="231647" y="57912"/>
                </a:lnTo>
                <a:lnTo>
                  <a:pt x="171450" y="6096"/>
                </a:lnTo>
                <a:lnTo>
                  <a:pt x="148589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1" name="object 531"/>
          <p:cNvSpPr/>
          <p:nvPr/>
        </p:nvSpPr>
        <p:spPr>
          <a:xfrm>
            <a:off x="6400038" y="6300215"/>
            <a:ext cx="57912" cy="136398"/>
          </a:xfrm>
          <a:custGeom>
            <a:avLst/>
            <a:gdLst/>
            <a:ahLst/>
            <a:cxnLst/>
            <a:rect l="l" t="t" r="r" b="b"/>
            <a:pathLst>
              <a:path w="57912" h="136398">
                <a:moveTo>
                  <a:pt x="24086" y="32003"/>
                </a:moveTo>
                <a:lnTo>
                  <a:pt x="9318" y="32003"/>
                </a:lnTo>
                <a:lnTo>
                  <a:pt x="0" y="99822"/>
                </a:lnTo>
                <a:lnTo>
                  <a:pt x="57912" y="136398"/>
                </a:lnTo>
                <a:lnTo>
                  <a:pt x="24086" y="32003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2" name="object 532"/>
          <p:cNvSpPr/>
          <p:nvPr/>
        </p:nvSpPr>
        <p:spPr>
          <a:xfrm>
            <a:off x="3590544" y="6640068"/>
            <a:ext cx="168401" cy="163067"/>
          </a:xfrm>
          <a:custGeom>
            <a:avLst/>
            <a:gdLst/>
            <a:ahLst/>
            <a:cxnLst/>
            <a:rect l="l" t="t" r="r" b="b"/>
            <a:pathLst>
              <a:path w="168401" h="163067">
                <a:moveTo>
                  <a:pt x="168401" y="35813"/>
                </a:moveTo>
                <a:lnTo>
                  <a:pt x="77723" y="0"/>
                </a:lnTo>
                <a:lnTo>
                  <a:pt x="0" y="149351"/>
                </a:lnTo>
                <a:lnTo>
                  <a:pt x="99821" y="163067"/>
                </a:lnTo>
                <a:lnTo>
                  <a:pt x="168401" y="35813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3" name="object 533"/>
          <p:cNvSpPr/>
          <p:nvPr/>
        </p:nvSpPr>
        <p:spPr>
          <a:xfrm>
            <a:off x="3524250" y="6824472"/>
            <a:ext cx="144017" cy="107442"/>
          </a:xfrm>
          <a:custGeom>
            <a:avLst/>
            <a:gdLst/>
            <a:ahLst/>
            <a:cxnLst/>
            <a:rect l="l" t="t" r="r" b="b"/>
            <a:pathLst>
              <a:path w="144017" h="107442">
                <a:moveTo>
                  <a:pt x="47244" y="0"/>
                </a:moveTo>
                <a:lnTo>
                  <a:pt x="0" y="80009"/>
                </a:lnTo>
                <a:lnTo>
                  <a:pt x="108965" y="107442"/>
                </a:lnTo>
                <a:lnTo>
                  <a:pt x="144017" y="9144"/>
                </a:lnTo>
                <a:lnTo>
                  <a:pt x="47244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4" name="object 534"/>
          <p:cNvSpPr/>
          <p:nvPr/>
        </p:nvSpPr>
        <p:spPr>
          <a:xfrm>
            <a:off x="3450336" y="6548628"/>
            <a:ext cx="175260" cy="324612"/>
          </a:xfrm>
          <a:custGeom>
            <a:avLst/>
            <a:gdLst/>
            <a:ahLst/>
            <a:cxnLst/>
            <a:rect l="l" t="t" r="r" b="b"/>
            <a:pathLst>
              <a:path w="175260" h="324612">
                <a:moveTo>
                  <a:pt x="161543" y="99822"/>
                </a:moveTo>
                <a:lnTo>
                  <a:pt x="131063" y="0"/>
                </a:lnTo>
                <a:lnTo>
                  <a:pt x="0" y="220979"/>
                </a:lnTo>
                <a:lnTo>
                  <a:pt x="66293" y="324612"/>
                </a:lnTo>
                <a:lnTo>
                  <a:pt x="175260" y="74675"/>
                </a:lnTo>
                <a:lnTo>
                  <a:pt x="161543" y="99822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5" name="object 535"/>
          <p:cNvSpPr/>
          <p:nvPr/>
        </p:nvSpPr>
        <p:spPr>
          <a:xfrm>
            <a:off x="3427476" y="6320028"/>
            <a:ext cx="262889" cy="289560"/>
          </a:xfrm>
          <a:custGeom>
            <a:avLst/>
            <a:gdLst/>
            <a:ahLst/>
            <a:cxnLst/>
            <a:rect l="l" t="t" r="r" b="b"/>
            <a:pathLst>
              <a:path w="262889" h="289560">
                <a:moveTo>
                  <a:pt x="176784" y="130301"/>
                </a:moveTo>
                <a:lnTo>
                  <a:pt x="254833" y="12191"/>
                </a:lnTo>
                <a:lnTo>
                  <a:pt x="174159" y="12191"/>
                </a:lnTo>
                <a:lnTo>
                  <a:pt x="163068" y="13716"/>
                </a:lnTo>
                <a:lnTo>
                  <a:pt x="0" y="259079"/>
                </a:lnTo>
                <a:lnTo>
                  <a:pt x="81534" y="289560"/>
                </a:lnTo>
                <a:lnTo>
                  <a:pt x="176784" y="130301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6" name="object 536"/>
          <p:cNvSpPr/>
          <p:nvPr/>
        </p:nvSpPr>
        <p:spPr>
          <a:xfrm>
            <a:off x="3425952" y="6621780"/>
            <a:ext cx="66294" cy="98298"/>
          </a:xfrm>
          <a:custGeom>
            <a:avLst/>
            <a:gdLst/>
            <a:ahLst/>
            <a:cxnLst/>
            <a:rect l="l" t="t" r="r" b="b"/>
            <a:pathLst>
              <a:path w="66294" h="98298">
                <a:moveTo>
                  <a:pt x="0" y="0"/>
                </a:moveTo>
                <a:lnTo>
                  <a:pt x="16763" y="98298"/>
                </a:lnTo>
                <a:lnTo>
                  <a:pt x="66294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FFD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7" name="object 537"/>
          <p:cNvSpPr/>
          <p:nvPr/>
        </p:nvSpPr>
        <p:spPr>
          <a:xfrm>
            <a:off x="459486" y="6332220"/>
            <a:ext cx="2343150" cy="982979"/>
          </a:xfrm>
          <a:custGeom>
            <a:avLst/>
            <a:gdLst/>
            <a:ahLst/>
            <a:cxnLst/>
            <a:rect l="l" t="t" r="r" b="b"/>
            <a:pathLst>
              <a:path w="2343150" h="982979">
                <a:moveTo>
                  <a:pt x="0" y="0"/>
                </a:moveTo>
                <a:lnTo>
                  <a:pt x="0" y="982979"/>
                </a:lnTo>
                <a:lnTo>
                  <a:pt x="2343150" y="982979"/>
                </a:lnTo>
                <a:lnTo>
                  <a:pt x="23431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8" name="object 538"/>
          <p:cNvSpPr/>
          <p:nvPr/>
        </p:nvSpPr>
        <p:spPr>
          <a:xfrm>
            <a:off x="459486" y="4963668"/>
            <a:ext cx="2343150" cy="2356866"/>
          </a:xfrm>
          <a:custGeom>
            <a:avLst/>
            <a:gdLst/>
            <a:ahLst/>
            <a:cxnLst/>
            <a:rect l="l" t="t" r="r" b="b"/>
            <a:pathLst>
              <a:path w="2343150" h="2356866">
                <a:moveTo>
                  <a:pt x="2343150" y="2351532"/>
                </a:moveTo>
                <a:lnTo>
                  <a:pt x="2343150" y="1368552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9" name="object 539"/>
          <p:cNvSpPr/>
          <p:nvPr/>
        </p:nvSpPr>
        <p:spPr>
          <a:xfrm>
            <a:off x="462534" y="6332220"/>
            <a:ext cx="454152" cy="129539"/>
          </a:xfrm>
          <a:custGeom>
            <a:avLst/>
            <a:gdLst/>
            <a:ahLst/>
            <a:cxnLst/>
            <a:rect l="l" t="t" r="r" b="b"/>
            <a:pathLst>
              <a:path w="454152" h="129539">
                <a:moveTo>
                  <a:pt x="0" y="0"/>
                </a:moveTo>
                <a:lnTo>
                  <a:pt x="0" y="129539"/>
                </a:lnTo>
                <a:lnTo>
                  <a:pt x="454152" y="129539"/>
                </a:lnTo>
                <a:lnTo>
                  <a:pt x="454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0" name="object 540"/>
          <p:cNvSpPr/>
          <p:nvPr/>
        </p:nvSpPr>
        <p:spPr>
          <a:xfrm>
            <a:off x="462534" y="6242304"/>
            <a:ext cx="454152" cy="219456"/>
          </a:xfrm>
          <a:custGeom>
            <a:avLst/>
            <a:gdLst/>
            <a:ahLst/>
            <a:cxnLst/>
            <a:rect l="l" t="t" r="r" b="b"/>
            <a:pathLst>
              <a:path w="454152" h="219456">
                <a:moveTo>
                  <a:pt x="0" y="89916"/>
                </a:moveTo>
                <a:lnTo>
                  <a:pt x="0" y="219456"/>
                </a:lnTo>
                <a:lnTo>
                  <a:pt x="454152" y="219456"/>
                </a:lnTo>
                <a:lnTo>
                  <a:pt x="454152" y="89916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1" name="object 541"/>
          <p:cNvSpPr/>
          <p:nvPr/>
        </p:nvSpPr>
        <p:spPr>
          <a:xfrm>
            <a:off x="459486" y="6480048"/>
            <a:ext cx="457200" cy="411479"/>
          </a:xfrm>
          <a:custGeom>
            <a:avLst/>
            <a:gdLst/>
            <a:ahLst/>
            <a:cxnLst/>
            <a:rect l="l" t="t" r="r" b="b"/>
            <a:pathLst>
              <a:path w="457200" h="411479">
                <a:moveTo>
                  <a:pt x="0" y="0"/>
                </a:moveTo>
                <a:lnTo>
                  <a:pt x="0" y="411479"/>
                </a:lnTo>
                <a:lnTo>
                  <a:pt x="457200" y="411479"/>
                </a:lnTo>
                <a:lnTo>
                  <a:pt x="45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2" name="object 542"/>
          <p:cNvSpPr/>
          <p:nvPr/>
        </p:nvSpPr>
        <p:spPr>
          <a:xfrm>
            <a:off x="459486" y="6480048"/>
            <a:ext cx="457200" cy="411479"/>
          </a:xfrm>
          <a:custGeom>
            <a:avLst/>
            <a:gdLst/>
            <a:ahLst/>
            <a:cxnLst/>
            <a:rect l="l" t="t" r="r" b="b"/>
            <a:pathLst>
              <a:path w="457200" h="411479">
                <a:moveTo>
                  <a:pt x="0" y="411479"/>
                </a:moveTo>
                <a:lnTo>
                  <a:pt x="457200" y="411479"/>
                </a:lnTo>
                <a:lnTo>
                  <a:pt x="457200" y="0"/>
                </a:lnTo>
                <a:lnTo>
                  <a:pt x="0" y="0"/>
                </a:lnTo>
                <a:lnTo>
                  <a:pt x="0" y="411479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3" name="object 543"/>
          <p:cNvSpPr/>
          <p:nvPr/>
        </p:nvSpPr>
        <p:spPr>
          <a:xfrm>
            <a:off x="459486" y="6910578"/>
            <a:ext cx="457200" cy="404622"/>
          </a:xfrm>
          <a:custGeom>
            <a:avLst/>
            <a:gdLst/>
            <a:ahLst/>
            <a:cxnLst/>
            <a:rect l="l" t="t" r="r" b="b"/>
            <a:pathLst>
              <a:path w="457200" h="404622">
                <a:moveTo>
                  <a:pt x="0" y="0"/>
                </a:moveTo>
                <a:lnTo>
                  <a:pt x="0" y="404622"/>
                </a:lnTo>
                <a:lnTo>
                  <a:pt x="457200" y="404622"/>
                </a:lnTo>
                <a:lnTo>
                  <a:pt x="45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4" name="object 544"/>
          <p:cNvSpPr/>
          <p:nvPr/>
        </p:nvSpPr>
        <p:spPr>
          <a:xfrm>
            <a:off x="459486" y="6910578"/>
            <a:ext cx="457200" cy="409955"/>
          </a:xfrm>
          <a:custGeom>
            <a:avLst/>
            <a:gdLst/>
            <a:ahLst/>
            <a:cxnLst/>
            <a:rect l="l" t="t" r="r" b="b"/>
            <a:pathLst>
              <a:path w="457200" h="409955">
                <a:moveTo>
                  <a:pt x="457200" y="0"/>
                </a:moveTo>
                <a:lnTo>
                  <a:pt x="0" y="0"/>
                </a:lnTo>
                <a:lnTo>
                  <a:pt x="0" y="404622"/>
                </a:lnTo>
              </a:path>
              <a:path w="457200" h="409955">
                <a:moveTo>
                  <a:pt x="457200" y="404622"/>
                </a:moveTo>
                <a:lnTo>
                  <a:pt x="457200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5" name="object 545"/>
          <p:cNvSpPr/>
          <p:nvPr/>
        </p:nvSpPr>
        <p:spPr>
          <a:xfrm>
            <a:off x="1867662" y="6332220"/>
            <a:ext cx="922782" cy="138684"/>
          </a:xfrm>
          <a:custGeom>
            <a:avLst/>
            <a:gdLst/>
            <a:ahLst/>
            <a:cxnLst/>
            <a:rect l="l" t="t" r="r" b="b"/>
            <a:pathLst>
              <a:path w="922782" h="138684">
                <a:moveTo>
                  <a:pt x="0" y="0"/>
                </a:moveTo>
                <a:lnTo>
                  <a:pt x="0" y="138684"/>
                </a:lnTo>
                <a:lnTo>
                  <a:pt x="922782" y="138684"/>
                </a:lnTo>
                <a:lnTo>
                  <a:pt x="922782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6" name="object 546"/>
          <p:cNvSpPr/>
          <p:nvPr/>
        </p:nvSpPr>
        <p:spPr>
          <a:xfrm>
            <a:off x="1867662" y="6238494"/>
            <a:ext cx="922782" cy="232409"/>
          </a:xfrm>
          <a:custGeom>
            <a:avLst/>
            <a:gdLst/>
            <a:ahLst/>
            <a:cxnLst/>
            <a:rect l="l" t="t" r="r" b="b"/>
            <a:pathLst>
              <a:path w="922782" h="232409">
                <a:moveTo>
                  <a:pt x="0" y="93725"/>
                </a:moveTo>
                <a:lnTo>
                  <a:pt x="0" y="232409"/>
                </a:lnTo>
                <a:lnTo>
                  <a:pt x="922782" y="232409"/>
                </a:lnTo>
                <a:lnTo>
                  <a:pt x="922782" y="93725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7" name="object 547"/>
          <p:cNvSpPr/>
          <p:nvPr/>
        </p:nvSpPr>
        <p:spPr>
          <a:xfrm>
            <a:off x="934212" y="6332220"/>
            <a:ext cx="923544" cy="138684"/>
          </a:xfrm>
          <a:custGeom>
            <a:avLst/>
            <a:gdLst/>
            <a:ahLst/>
            <a:cxnLst/>
            <a:rect l="l" t="t" r="r" b="b"/>
            <a:pathLst>
              <a:path w="923544" h="138684">
                <a:moveTo>
                  <a:pt x="0" y="0"/>
                </a:moveTo>
                <a:lnTo>
                  <a:pt x="0" y="138684"/>
                </a:lnTo>
                <a:lnTo>
                  <a:pt x="923544" y="138684"/>
                </a:lnTo>
                <a:lnTo>
                  <a:pt x="923544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8" name="object 548"/>
          <p:cNvSpPr/>
          <p:nvPr/>
        </p:nvSpPr>
        <p:spPr>
          <a:xfrm>
            <a:off x="934212" y="6238494"/>
            <a:ext cx="923544" cy="232409"/>
          </a:xfrm>
          <a:custGeom>
            <a:avLst/>
            <a:gdLst/>
            <a:ahLst/>
            <a:cxnLst/>
            <a:rect l="l" t="t" r="r" b="b"/>
            <a:pathLst>
              <a:path w="923544" h="232409">
                <a:moveTo>
                  <a:pt x="0" y="93725"/>
                </a:moveTo>
                <a:lnTo>
                  <a:pt x="0" y="232409"/>
                </a:lnTo>
                <a:lnTo>
                  <a:pt x="923544" y="232409"/>
                </a:lnTo>
                <a:lnTo>
                  <a:pt x="923544" y="93725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9" name="object 549"/>
          <p:cNvSpPr/>
          <p:nvPr/>
        </p:nvSpPr>
        <p:spPr>
          <a:xfrm>
            <a:off x="934212" y="6489192"/>
            <a:ext cx="465581" cy="826008"/>
          </a:xfrm>
          <a:custGeom>
            <a:avLst/>
            <a:gdLst/>
            <a:ahLst/>
            <a:cxnLst/>
            <a:rect l="l" t="t" r="r" b="b"/>
            <a:pathLst>
              <a:path w="465581" h="826008">
                <a:moveTo>
                  <a:pt x="0" y="0"/>
                </a:moveTo>
                <a:lnTo>
                  <a:pt x="0" y="826008"/>
                </a:lnTo>
                <a:lnTo>
                  <a:pt x="465581" y="826008"/>
                </a:lnTo>
                <a:lnTo>
                  <a:pt x="465581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0" name="object 550"/>
          <p:cNvSpPr/>
          <p:nvPr/>
        </p:nvSpPr>
        <p:spPr>
          <a:xfrm>
            <a:off x="934212" y="6489192"/>
            <a:ext cx="465581" cy="831341"/>
          </a:xfrm>
          <a:custGeom>
            <a:avLst/>
            <a:gdLst/>
            <a:ahLst/>
            <a:cxnLst/>
            <a:rect l="l" t="t" r="r" b="b"/>
            <a:pathLst>
              <a:path w="465581" h="831341">
                <a:moveTo>
                  <a:pt x="465581" y="0"/>
                </a:moveTo>
                <a:lnTo>
                  <a:pt x="0" y="0"/>
                </a:lnTo>
                <a:lnTo>
                  <a:pt x="0" y="826008"/>
                </a:lnTo>
              </a:path>
              <a:path w="465581" h="831341">
                <a:moveTo>
                  <a:pt x="465581" y="826008"/>
                </a:moveTo>
                <a:lnTo>
                  <a:pt x="465581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1" name="object 551"/>
          <p:cNvSpPr/>
          <p:nvPr/>
        </p:nvSpPr>
        <p:spPr>
          <a:xfrm>
            <a:off x="1404366" y="6489192"/>
            <a:ext cx="464058" cy="831341"/>
          </a:xfrm>
          <a:custGeom>
            <a:avLst/>
            <a:gdLst/>
            <a:ahLst/>
            <a:cxnLst/>
            <a:rect l="l" t="t" r="r" b="b"/>
            <a:pathLst>
              <a:path w="464058" h="831341">
                <a:moveTo>
                  <a:pt x="464058" y="0"/>
                </a:moveTo>
                <a:lnTo>
                  <a:pt x="0" y="0"/>
                </a:lnTo>
                <a:lnTo>
                  <a:pt x="0" y="826008"/>
                </a:lnTo>
                <a:lnTo>
                  <a:pt x="464058" y="826008"/>
                </a:lnTo>
                <a:lnTo>
                  <a:pt x="464058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2" name="object 552"/>
          <p:cNvSpPr/>
          <p:nvPr/>
        </p:nvSpPr>
        <p:spPr>
          <a:xfrm>
            <a:off x="1403604" y="6489192"/>
            <a:ext cx="464820" cy="831341"/>
          </a:xfrm>
          <a:custGeom>
            <a:avLst/>
            <a:gdLst/>
            <a:ahLst/>
            <a:cxnLst/>
            <a:rect l="l" t="t" r="r" b="b"/>
            <a:pathLst>
              <a:path w="464820" h="831341">
                <a:moveTo>
                  <a:pt x="464820" y="0"/>
                </a:moveTo>
                <a:lnTo>
                  <a:pt x="762" y="0"/>
                </a:lnTo>
                <a:lnTo>
                  <a:pt x="762" y="826008"/>
                </a:lnTo>
              </a:path>
              <a:path w="464820" h="831341">
                <a:moveTo>
                  <a:pt x="464820" y="826008"/>
                </a:moveTo>
                <a:lnTo>
                  <a:pt x="464820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3" name="object 553"/>
          <p:cNvSpPr/>
          <p:nvPr/>
        </p:nvSpPr>
        <p:spPr>
          <a:xfrm>
            <a:off x="1873758" y="6489192"/>
            <a:ext cx="464819" cy="831341"/>
          </a:xfrm>
          <a:custGeom>
            <a:avLst/>
            <a:gdLst/>
            <a:ahLst/>
            <a:cxnLst/>
            <a:rect l="l" t="t" r="r" b="b"/>
            <a:pathLst>
              <a:path w="464819" h="831341">
                <a:moveTo>
                  <a:pt x="464819" y="0"/>
                </a:moveTo>
                <a:lnTo>
                  <a:pt x="0" y="0"/>
                </a:lnTo>
                <a:lnTo>
                  <a:pt x="0" y="826008"/>
                </a:lnTo>
                <a:lnTo>
                  <a:pt x="464819" y="826008"/>
                </a:lnTo>
                <a:lnTo>
                  <a:pt x="464819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4" name="object 554"/>
          <p:cNvSpPr/>
          <p:nvPr/>
        </p:nvSpPr>
        <p:spPr>
          <a:xfrm>
            <a:off x="1872996" y="6489192"/>
            <a:ext cx="465581" cy="831341"/>
          </a:xfrm>
          <a:custGeom>
            <a:avLst/>
            <a:gdLst/>
            <a:ahLst/>
            <a:cxnLst/>
            <a:rect l="l" t="t" r="r" b="b"/>
            <a:pathLst>
              <a:path w="465581" h="831341">
                <a:moveTo>
                  <a:pt x="465581" y="0"/>
                </a:moveTo>
                <a:lnTo>
                  <a:pt x="762" y="0"/>
                </a:lnTo>
                <a:lnTo>
                  <a:pt x="762" y="826008"/>
                </a:lnTo>
              </a:path>
              <a:path w="465581" h="831341">
                <a:moveTo>
                  <a:pt x="465581" y="826008"/>
                </a:moveTo>
                <a:lnTo>
                  <a:pt x="465581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5" name="object 555"/>
          <p:cNvSpPr/>
          <p:nvPr/>
        </p:nvSpPr>
        <p:spPr>
          <a:xfrm>
            <a:off x="2343150" y="6489192"/>
            <a:ext cx="464057" cy="826008"/>
          </a:xfrm>
          <a:custGeom>
            <a:avLst/>
            <a:gdLst/>
            <a:ahLst/>
            <a:cxnLst/>
            <a:rect l="l" t="t" r="r" b="b"/>
            <a:pathLst>
              <a:path w="464057" h="826008">
                <a:moveTo>
                  <a:pt x="0" y="0"/>
                </a:moveTo>
                <a:lnTo>
                  <a:pt x="0" y="826008"/>
                </a:lnTo>
                <a:lnTo>
                  <a:pt x="464057" y="826008"/>
                </a:lnTo>
                <a:lnTo>
                  <a:pt x="464057" y="0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6" name="object 556"/>
          <p:cNvSpPr/>
          <p:nvPr/>
        </p:nvSpPr>
        <p:spPr>
          <a:xfrm>
            <a:off x="2343150" y="6489192"/>
            <a:ext cx="465581" cy="831341"/>
          </a:xfrm>
          <a:custGeom>
            <a:avLst/>
            <a:gdLst/>
            <a:ahLst/>
            <a:cxnLst/>
            <a:rect l="l" t="t" r="r" b="b"/>
            <a:pathLst>
              <a:path w="465581" h="831341">
                <a:moveTo>
                  <a:pt x="464057" y="0"/>
                </a:moveTo>
                <a:lnTo>
                  <a:pt x="0" y="0"/>
                </a:lnTo>
                <a:lnTo>
                  <a:pt x="0" y="826008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7" name="object 557"/>
          <p:cNvSpPr/>
          <p:nvPr/>
        </p:nvSpPr>
        <p:spPr>
          <a:xfrm>
            <a:off x="823722" y="5790438"/>
            <a:ext cx="941070" cy="797813"/>
          </a:xfrm>
          <a:custGeom>
            <a:avLst/>
            <a:gdLst/>
            <a:ahLst/>
            <a:cxnLst/>
            <a:rect l="l" t="t" r="r" b="b"/>
            <a:pathLst>
              <a:path w="941070" h="797813">
                <a:moveTo>
                  <a:pt x="941070" y="582167"/>
                </a:moveTo>
                <a:lnTo>
                  <a:pt x="307086" y="582167"/>
                </a:lnTo>
                <a:lnTo>
                  <a:pt x="292122" y="541782"/>
                </a:lnTo>
                <a:lnTo>
                  <a:pt x="13212" y="541782"/>
                </a:lnTo>
                <a:lnTo>
                  <a:pt x="0" y="591312"/>
                </a:lnTo>
                <a:lnTo>
                  <a:pt x="0" y="797813"/>
                </a:lnTo>
                <a:lnTo>
                  <a:pt x="867155" y="797813"/>
                </a:lnTo>
                <a:lnTo>
                  <a:pt x="941070" y="582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8" name="object 558"/>
          <p:cNvSpPr/>
          <p:nvPr/>
        </p:nvSpPr>
        <p:spPr>
          <a:xfrm>
            <a:off x="823722" y="5790438"/>
            <a:ext cx="941070" cy="797813"/>
          </a:xfrm>
          <a:custGeom>
            <a:avLst/>
            <a:gdLst/>
            <a:ahLst/>
            <a:cxnLst/>
            <a:rect l="l" t="t" r="r" b="b"/>
            <a:pathLst>
              <a:path w="941070" h="797813">
                <a:moveTo>
                  <a:pt x="941070" y="582167"/>
                </a:moveTo>
                <a:lnTo>
                  <a:pt x="307086" y="582167"/>
                </a:lnTo>
                <a:lnTo>
                  <a:pt x="292122" y="541782"/>
                </a:lnTo>
              </a:path>
              <a:path w="941070" h="797813">
                <a:moveTo>
                  <a:pt x="13212" y="541782"/>
                </a:moveTo>
                <a:lnTo>
                  <a:pt x="0" y="591312"/>
                </a:lnTo>
                <a:lnTo>
                  <a:pt x="0" y="797813"/>
                </a:lnTo>
                <a:lnTo>
                  <a:pt x="867155" y="797813"/>
                </a:lnTo>
                <a:lnTo>
                  <a:pt x="941070" y="582167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9" name="object 559"/>
          <p:cNvSpPr/>
          <p:nvPr/>
        </p:nvSpPr>
        <p:spPr>
          <a:xfrm>
            <a:off x="972312" y="5746242"/>
            <a:ext cx="165353" cy="614934"/>
          </a:xfrm>
          <a:custGeom>
            <a:avLst/>
            <a:gdLst/>
            <a:ahLst/>
            <a:cxnLst/>
            <a:rect l="l" t="t" r="r" b="b"/>
            <a:pathLst>
              <a:path w="165353" h="614934">
                <a:moveTo>
                  <a:pt x="165353" y="585978"/>
                </a:moveTo>
                <a:lnTo>
                  <a:pt x="153652" y="585978"/>
                </a:lnTo>
                <a:lnTo>
                  <a:pt x="165353" y="614934"/>
                </a:lnTo>
                <a:lnTo>
                  <a:pt x="165353" y="585978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0" name="object 560"/>
          <p:cNvSpPr/>
          <p:nvPr/>
        </p:nvSpPr>
        <p:spPr>
          <a:xfrm>
            <a:off x="972312" y="5746242"/>
            <a:ext cx="165353" cy="614934"/>
          </a:xfrm>
          <a:custGeom>
            <a:avLst/>
            <a:gdLst/>
            <a:ahLst/>
            <a:cxnLst/>
            <a:rect l="l" t="t" r="r" b="b"/>
            <a:pathLst>
              <a:path w="165353" h="614934">
                <a:moveTo>
                  <a:pt x="153652" y="585978"/>
                </a:moveTo>
                <a:lnTo>
                  <a:pt x="165353" y="614934"/>
                </a:lnTo>
                <a:lnTo>
                  <a:pt x="165353" y="585978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1" name="object 561"/>
          <p:cNvSpPr/>
          <p:nvPr/>
        </p:nvSpPr>
        <p:spPr>
          <a:xfrm>
            <a:off x="1139952" y="6352413"/>
            <a:ext cx="1024890" cy="0"/>
          </a:xfrm>
          <a:custGeom>
            <a:avLst/>
            <a:gdLst/>
            <a:ahLst/>
            <a:cxnLst/>
            <a:rect l="l" t="t" r="r" b="b"/>
            <a:pathLst>
              <a:path w="1024890" h="0">
                <a:moveTo>
                  <a:pt x="1024890" y="0"/>
                </a:moveTo>
                <a:lnTo>
                  <a:pt x="0" y="0"/>
                </a:lnTo>
              </a:path>
            </a:pathLst>
          </a:custGeom>
          <a:ln w="41656">
            <a:solidFill>
              <a:srgbClr val="ABABA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2" name="object 562"/>
          <p:cNvSpPr/>
          <p:nvPr/>
        </p:nvSpPr>
        <p:spPr>
          <a:xfrm>
            <a:off x="1139952" y="6114288"/>
            <a:ext cx="1024890" cy="258317"/>
          </a:xfrm>
          <a:custGeom>
            <a:avLst/>
            <a:gdLst/>
            <a:ahLst/>
            <a:cxnLst/>
            <a:rect l="l" t="t" r="r" b="b"/>
            <a:pathLst>
              <a:path w="1024890" h="258317">
                <a:moveTo>
                  <a:pt x="0" y="217932"/>
                </a:moveTo>
                <a:lnTo>
                  <a:pt x="0" y="258317"/>
                </a:lnTo>
                <a:lnTo>
                  <a:pt x="1024890" y="258317"/>
                </a:lnTo>
                <a:lnTo>
                  <a:pt x="1024890" y="217932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3" name="object 563"/>
          <p:cNvSpPr/>
          <p:nvPr/>
        </p:nvSpPr>
        <p:spPr>
          <a:xfrm>
            <a:off x="552450" y="7088885"/>
            <a:ext cx="247650" cy="51054"/>
          </a:xfrm>
          <a:custGeom>
            <a:avLst/>
            <a:gdLst/>
            <a:ahLst/>
            <a:cxnLst/>
            <a:rect l="l" t="t" r="r" b="b"/>
            <a:pathLst>
              <a:path w="247650" h="51054">
                <a:moveTo>
                  <a:pt x="247650" y="4572"/>
                </a:moveTo>
                <a:lnTo>
                  <a:pt x="245364" y="0"/>
                </a:lnTo>
                <a:lnTo>
                  <a:pt x="234695" y="0"/>
                </a:lnTo>
                <a:lnTo>
                  <a:pt x="224790" y="32004"/>
                </a:lnTo>
                <a:lnTo>
                  <a:pt x="214122" y="40386"/>
                </a:lnTo>
                <a:lnTo>
                  <a:pt x="30479" y="40386"/>
                </a:lnTo>
                <a:lnTo>
                  <a:pt x="16764" y="28194"/>
                </a:lnTo>
                <a:lnTo>
                  <a:pt x="9143" y="0"/>
                </a:lnTo>
                <a:lnTo>
                  <a:pt x="1523" y="0"/>
                </a:lnTo>
                <a:lnTo>
                  <a:pt x="0" y="6858"/>
                </a:lnTo>
                <a:lnTo>
                  <a:pt x="4571" y="4572"/>
                </a:lnTo>
                <a:lnTo>
                  <a:pt x="14478" y="33528"/>
                </a:lnTo>
                <a:lnTo>
                  <a:pt x="26670" y="51054"/>
                </a:lnTo>
                <a:lnTo>
                  <a:pt x="219456" y="51054"/>
                </a:lnTo>
                <a:lnTo>
                  <a:pt x="232409" y="32004"/>
                </a:lnTo>
                <a:lnTo>
                  <a:pt x="239268" y="4572"/>
                </a:lnTo>
                <a:lnTo>
                  <a:pt x="24765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4" name="object 564"/>
          <p:cNvSpPr/>
          <p:nvPr/>
        </p:nvSpPr>
        <p:spPr>
          <a:xfrm>
            <a:off x="552450" y="7088885"/>
            <a:ext cx="247650" cy="51054"/>
          </a:xfrm>
          <a:custGeom>
            <a:avLst/>
            <a:gdLst/>
            <a:ahLst/>
            <a:cxnLst/>
            <a:rect l="l" t="t" r="r" b="b"/>
            <a:pathLst>
              <a:path w="247650" h="51054">
                <a:moveTo>
                  <a:pt x="1523" y="0"/>
                </a:moveTo>
                <a:lnTo>
                  <a:pt x="9143" y="0"/>
                </a:lnTo>
                <a:lnTo>
                  <a:pt x="16764" y="28194"/>
                </a:lnTo>
                <a:lnTo>
                  <a:pt x="30479" y="40386"/>
                </a:lnTo>
                <a:lnTo>
                  <a:pt x="214122" y="40386"/>
                </a:lnTo>
                <a:lnTo>
                  <a:pt x="224790" y="32004"/>
                </a:lnTo>
                <a:lnTo>
                  <a:pt x="234695" y="0"/>
                </a:lnTo>
                <a:lnTo>
                  <a:pt x="245364" y="0"/>
                </a:lnTo>
                <a:lnTo>
                  <a:pt x="247650" y="4572"/>
                </a:lnTo>
                <a:lnTo>
                  <a:pt x="239268" y="4572"/>
                </a:lnTo>
                <a:lnTo>
                  <a:pt x="232409" y="32004"/>
                </a:lnTo>
                <a:lnTo>
                  <a:pt x="219456" y="51054"/>
                </a:lnTo>
                <a:lnTo>
                  <a:pt x="26670" y="51054"/>
                </a:lnTo>
                <a:lnTo>
                  <a:pt x="14478" y="33528"/>
                </a:lnTo>
                <a:lnTo>
                  <a:pt x="4571" y="4572"/>
                </a:lnTo>
                <a:lnTo>
                  <a:pt x="0" y="6858"/>
                </a:lnTo>
                <a:lnTo>
                  <a:pt x="1523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5" name="object 565"/>
          <p:cNvSpPr/>
          <p:nvPr/>
        </p:nvSpPr>
        <p:spPr>
          <a:xfrm>
            <a:off x="553974" y="7078980"/>
            <a:ext cx="249174" cy="50292"/>
          </a:xfrm>
          <a:custGeom>
            <a:avLst/>
            <a:gdLst/>
            <a:ahLst/>
            <a:cxnLst/>
            <a:rect l="l" t="t" r="r" b="b"/>
            <a:pathLst>
              <a:path w="249174" h="50292">
                <a:moveTo>
                  <a:pt x="249174" y="4572"/>
                </a:moveTo>
                <a:lnTo>
                  <a:pt x="246126" y="0"/>
                </a:lnTo>
                <a:lnTo>
                  <a:pt x="235458" y="0"/>
                </a:lnTo>
                <a:lnTo>
                  <a:pt x="226314" y="30479"/>
                </a:lnTo>
                <a:lnTo>
                  <a:pt x="215646" y="41910"/>
                </a:lnTo>
                <a:lnTo>
                  <a:pt x="31242" y="41910"/>
                </a:lnTo>
                <a:lnTo>
                  <a:pt x="18288" y="28194"/>
                </a:lnTo>
                <a:lnTo>
                  <a:pt x="10668" y="0"/>
                </a:lnTo>
                <a:lnTo>
                  <a:pt x="3048" y="0"/>
                </a:lnTo>
                <a:lnTo>
                  <a:pt x="0" y="7620"/>
                </a:lnTo>
                <a:lnTo>
                  <a:pt x="6096" y="4572"/>
                </a:lnTo>
                <a:lnTo>
                  <a:pt x="15240" y="33527"/>
                </a:lnTo>
                <a:lnTo>
                  <a:pt x="28956" y="50292"/>
                </a:lnTo>
                <a:lnTo>
                  <a:pt x="220980" y="50292"/>
                </a:lnTo>
                <a:lnTo>
                  <a:pt x="233172" y="30479"/>
                </a:lnTo>
                <a:lnTo>
                  <a:pt x="240792" y="4572"/>
                </a:lnTo>
                <a:lnTo>
                  <a:pt x="249174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6" name="object 566"/>
          <p:cNvSpPr/>
          <p:nvPr/>
        </p:nvSpPr>
        <p:spPr>
          <a:xfrm>
            <a:off x="534162" y="7066026"/>
            <a:ext cx="287273" cy="85344"/>
          </a:xfrm>
          <a:custGeom>
            <a:avLst/>
            <a:gdLst/>
            <a:ahLst/>
            <a:cxnLst/>
            <a:rect l="l" t="t" r="r" b="b"/>
            <a:pathLst>
              <a:path w="287273" h="85344">
                <a:moveTo>
                  <a:pt x="0" y="70103"/>
                </a:moveTo>
                <a:lnTo>
                  <a:pt x="18287" y="85344"/>
                </a:lnTo>
                <a:lnTo>
                  <a:pt x="276606" y="85344"/>
                </a:lnTo>
                <a:lnTo>
                  <a:pt x="287273" y="75438"/>
                </a:lnTo>
                <a:lnTo>
                  <a:pt x="282701" y="72390"/>
                </a:lnTo>
                <a:lnTo>
                  <a:pt x="271272" y="77724"/>
                </a:lnTo>
                <a:lnTo>
                  <a:pt x="19811" y="78485"/>
                </a:lnTo>
                <a:lnTo>
                  <a:pt x="8381" y="64007"/>
                </a:lnTo>
                <a:lnTo>
                  <a:pt x="8381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7" name="object 567"/>
          <p:cNvSpPr/>
          <p:nvPr/>
        </p:nvSpPr>
        <p:spPr>
          <a:xfrm>
            <a:off x="534162" y="7056882"/>
            <a:ext cx="286511" cy="84582"/>
          </a:xfrm>
          <a:custGeom>
            <a:avLst/>
            <a:gdLst/>
            <a:ahLst/>
            <a:cxnLst/>
            <a:rect l="l" t="t" r="r" b="b"/>
            <a:pathLst>
              <a:path w="286511" h="84582">
                <a:moveTo>
                  <a:pt x="0" y="6096"/>
                </a:moveTo>
                <a:lnTo>
                  <a:pt x="20573" y="6096"/>
                </a:lnTo>
                <a:lnTo>
                  <a:pt x="266700" y="6858"/>
                </a:lnTo>
                <a:lnTo>
                  <a:pt x="279653" y="19812"/>
                </a:lnTo>
                <a:lnTo>
                  <a:pt x="279653" y="77724"/>
                </a:lnTo>
                <a:lnTo>
                  <a:pt x="286511" y="84582"/>
                </a:lnTo>
                <a:lnTo>
                  <a:pt x="286511" y="14477"/>
                </a:lnTo>
                <a:lnTo>
                  <a:pt x="268986" y="0"/>
                </a:lnTo>
                <a:lnTo>
                  <a:pt x="11429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8" name="object 568"/>
          <p:cNvSpPr/>
          <p:nvPr/>
        </p:nvSpPr>
        <p:spPr>
          <a:xfrm>
            <a:off x="534162" y="7056882"/>
            <a:ext cx="286511" cy="84582"/>
          </a:xfrm>
          <a:custGeom>
            <a:avLst/>
            <a:gdLst/>
            <a:ahLst/>
            <a:cxnLst/>
            <a:rect l="l" t="t" r="r" b="b"/>
            <a:pathLst>
              <a:path w="286511" h="84582">
                <a:moveTo>
                  <a:pt x="286511" y="84582"/>
                </a:moveTo>
                <a:lnTo>
                  <a:pt x="279653" y="77724"/>
                </a:lnTo>
                <a:lnTo>
                  <a:pt x="279653" y="19812"/>
                </a:lnTo>
                <a:lnTo>
                  <a:pt x="266700" y="6858"/>
                </a:lnTo>
                <a:lnTo>
                  <a:pt x="20573" y="6096"/>
                </a:lnTo>
                <a:lnTo>
                  <a:pt x="0" y="6096"/>
                </a:lnTo>
                <a:lnTo>
                  <a:pt x="11429" y="0"/>
                </a:lnTo>
                <a:lnTo>
                  <a:pt x="268986" y="0"/>
                </a:lnTo>
                <a:lnTo>
                  <a:pt x="286511" y="14477"/>
                </a:lnTo>
                <a:lnTo>
                  <a:pt x="286511" y="84582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9" name="object 569"/>
          <p:cNvSpPr/>
          <p:nvPr/>
        </p:nvSpPr>
        <p:spPr>
          <a:xfrm>
            <a:off x="561594" y="6668261"/>
            <a:ext cx="248412" cy="50292"/>
          </a:xfrm>
          <a:custGeom>
            <a:avLst/>
            <a:gdLst/>
            <a:ahLst/>
            <a:cxnLst/>
            <a:rect l="l" t="t" r="r" b="b"/>
            <a:pathLst>
              <a:path w="248412" h="50292">
                <a:moveTo>
                  <a:pt x="248412" y="4572"/>
                </a:moveTo>
                <a:lnTo>
                  <a:pt x="246126" y="0"/>
                </a:lnTo>
                <a:lnTo>
                  <a:pt x="234696" y="0"/>
                </a:lnTo>
                <a:lnTo>
                  <a:pt x="224790" y="31242"/>
                </a:lnTo>
                <a:lnTo>
                  <a:pt x="214884" y="40386"/>
                </a:lnTo>
                <a:lnTo>
                  <a:pt x="30479" y="40386"/>
                </a:lnTo>
                <a:lnTo>
                  <a:pt x="16764" y="28194"/>
                </a:lnTo>
                <a:lnTo>
                  <a:pt x="9906" y="0"/>
                </a:lnTo>
                <a:lnTo>
                  <a:pt x="2285" y="0"/>
                </a:lnTo>
                <a:lnTo>
                  <a:pt x="0" y="6858"/>
                </a:lnTo>
                <a:lnTo>
                  <a:pt x="4571" y="4572"/>
                </a:lnTo>
                <a:lnTo>
                  <a:pt x="14478" y="34290"/>
                </a:lnTo>
                <a:lnTo>
                  <a:pt x="27432" y="50292"/>
                </a:lnTo>
                <a:lnTo>
                  <a:pt x="220218" y="50292"/>
                </a:lnTo>
                <a:lnTo>
                  <a:pt x="232410" y="31242"/>
                </a:lnTo>
                <a:lnTo>
                  <a:pt x="240029" y="4572"/>
                </a:lnTo>
                <a:lnTo>
                  <a:pt x="24841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0" name="object 570"/>
          <p:cNvSpPr/>
          <p:nvPr/>
        </p:nvSpPr>
        <p:spPr>
          <a:xfrm>
            <a:off x="561594" y="6668261"/>
            <a:ext cx="248412" cy="50292"/>
          </a:xfrm>
          <a:custGeom>
            <a:avLst/>
            <a:gdLst/>
            <a:ahLst/>
            <a:cxnLst/>
            <a:rect l="l" t="t" r="r" b="b"/>
            <a:pathLst>
              <a:path w="248412" h="50292">
                <a:moveTo>
                  <a:pt x="2285" y="0"/>
                </a:moveTo>
                <a:lnTo>
                  <a:pt x="9906" y="0"/>
                </a:lnTo>
                <a:lnTo>
                  <a:pt x="16764" y="28194"/>
                </a:lnTo>
                <a:lnTo>
                  <a:pt x="30479" y="40386"/>
                </a:lnTo>
                <a:lnTo>
                  <a:pt x="214884" y="40386"/>
                </a:lnTo>
                <a:lnTo>
                  <a:pt x="224790" y="31242"/>
                </a:lnTo>
                <a:lnTo>
                  <a:pt x="234696" y="0"/>
                </a:lnTo>
                <a:lnTo>
                  <a:pt x="246126" y="0"/>
                </a:lnTo>
                <a:lnTo>
                  <a:pt x="248412" y="4572"/>
                </a:lnTo>
                <a:lnTo>
                  <a:pt x="240029" y="4572"/>
                </a:lnTo>
                <a:lnTo>
                  <a:pt x="232410" y="31242"/>
                </a:lnTo>
                <a:lnTo>
                  <a:pt x="220218" y="50292"/>
                </a:lnTo>
                <a:lnTo>
                  <a:pt x="27432" y="50292"/>
                </a:lnTo>
                <a:lnTo>
                  <a:pt x="14478" y="34290"/>
                </a:lnTo>
                <a:lnTo>
                  <a:pt x="4571" y="4572"/>
                </a:lnTo>
                <a:lnTo>
                  <a:pt x="0" y="6858"/>
                </a:lnTo>
                <a:lnTo>
                  <a:pt x="2285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1" name="object 571"/>
          <p:cNvSpPr/>
          <p:nvPr/>
        </p:nvSpPr>
        <p:spPr>
          <a:xfrm>
            <a:off x="563880" y="6658356"/>
            <a:ext cx="248412" cy="50292"/>
          </a:xfrm>
          <a:custGeom>
            <a:avLst/>
            <a:gdLst/>
            <a:ahLst/>
            <a:cxnLst/>
            <a:rect l="l" t="t" r="r" b="b"/>
            <a:pathLst>
              <a:path w="248412" h="50292">
                <a:moveTo>
                  <a:pt x="248412" y="4572"/>
                </a:moveTo>
                <a:lnTo>
                  <a:pt x="246126" y="0"/>
                </a:lnTo>
                <a:lnTo>
                  <a:pt x="235458" y="0"/>
                </a:lnTo>
                <a:lnTo>
                  <a:pt x="225551" y="30479"/>
                </a:lnTo>
                <a:lnTo>
                  <a:pt x="214884" y="41148"/>
                </a:lnTo>
                <a:lnTo>
                  <a:pt x="30479" y="41148"/>
                </a:lnTo>
                <a:lnTo>
                  <a:pt x="17526" y="28194"/>
                </a:lnTo>
                <a:lnTo>
                  <a:pt x="9906" y="0"/>
                </a:lnTo>
                <a:lnTo>
                  <a:pt x="2285" y="0"/>
                </a:lnTo>
                <a:lnTo>
                  <a:pt x="0" y="6858"/>
                </a:lnTo>
                <a:lnTo>
                  <a:pt x="5334" y="4572"/>
                </a:lnTo>
                <a:lnTo>
                  <a:pt x="15240" y="32766"/>
                </a:lnTo>
                <a:lnTo>
                  <a:pt x="28193" y="50292"/>
                </a:lnTo>
                <a:lnTo>
                  <a:pt x="220218" y="50292"/>
                </a:lnTo>
                <a:lnTo>
                  <a:pt x="232410" y="30479"/>
                </a:lnTo>
                <a:lnTo>
                  <a:pt x="241554" y="4572"/>
                </a:lnTo>
                <a:lnTo>
                  <a:pt x="248412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2" name="object 572"/>
          <p:cNvSpPr/>
          <p:nvPr/>
        </p:nvSpPr>
        <p:spPr>
          <a:xfrm>
            <a:off x="544068" y="6645402"/>
            <a:ext cx="286511" cy="84581"/>
          </a:xfrm>
          <a:custGeom>
            <a:avLst/>
            <a:gdLst/>
            <a:ahLst/>
            <a:cxnLst/>
            <a:rect l="l" t="t" r="r" b="b"/>
            <a:pathLst>
              <a:path w="286511" h="84581">
                <a:moveTo>
                  <a:pt x="0" y="70103"/>
                </a:moveTo>
                <a:lnTo>
                  <a:pt x="17525" y="84581"/>
                </a:lnTo>
                <a:lnTo>
                  <a:pt x="275081" y="84581"/>
                </a:lnTo>
                <a:lnTo>
                  <a:pt x="286511" y="75438"/>
                </a:lnTo>
                <a:lnTo>
                  <a:pt x="281177" y="72390"/>
                </a:lnTo>
                <a:lnTo>
                  <a:pt x="270509" y="76962"/>
                </a:lnTo>
                <a:lnTo>
                  <a:pt x="19811" y="77724"/>
                </a:lnTo>
                <a:lnTo>
                  <a:pt x="7619" y="64770"/>
                </a:lnTo>
                <a:lnTo>
                  <a:pt x="7619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3" name="object 573"/>
          <p:cNvSpPr/>
          <p:nvPr/>
        </p:nvSpPr>
        <p:spPr>
          <a:xfrm>
            <a:off x="544068" y="6636258"/>
            <a:ext cx="285749" cy="84582"/>
          </a:xfrm>
          <a:custGeom>
            <a:avLst/>
            <a:gdLst/>
            <a:ahLst/>
            <a:cxnLst/>
            <a:rect l="l" t="t" r="r" b="b"/>
            <a:pathLst>
              <a:path w="285749" h="84582">
                <a:moveTo>
                  <a:pt x="0" y="6096"/>
                </a:moveTo>
                <a:lnTo>
                  <a:pt x="20573" y="6096"/>
                </a:lnTo>
                <a:lnTo>
                  <a:pt x="266700" y="6858"/>
                </a:lnTo>
                <a:lnTo>
                  <a:pt x="278891" y="20574"/>
                </a:lnTo>
                <a:lnTo>
                  <a:pt x="278891" y="77724"/>
                </a:lnTo>
                <a:lnTo>
                  <a:pt x="285749" y="84582"/>
                </a:lnTo>
                <a:lnTo>
                  <a:pt x="285749" y="14477"/>
                </a:lnTo>
                <a:lnTo>
                  <a:pt x="268985" y="0"/>
                </a:lnTo>
                <a:lnTo>
                  <a:pt x="9905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4" name="object 574"/>
          <p:cNvSpPr/>
          <p:nvPr/>
        </p:nvSpPr>
        <p:spPr>
          <a:xfrm>
            <a:off x="544068" y="6636258"/>
            <a:ext cx="285749" cy="84582"/>
          </a:xfrm>
          <a:custGeom>
            <a:avLst/>
            <a:gdLst/>
            <a:ahLst/>
            <a:cxnLst/>
            <a:rect l="l" t="t" r="r" b="b"/>
            <a:pathLst>
              <a:path w="285749" h="84582">
                <a:moveTo>
                  <a:pt x="285749" y="84582"/>
                </a:moveTo>
                <a:lnTo>
                  <a:pt x="278891" y="77724"/>
                </a:lnTo>
                <a:lnTo>
                  <a:pt x="278891" y="20574"/>
                </a:lnTo>
                <a:lnTo>
                  <a:pt x="266700" y="6858"/>
                </a:lnTo>
                <a:lnTo>
                  <a:pt x="20573" y="6096"/>
                </a:lnTo>
                <a:lnTo>
                  <a:pt x="0" y="6096"/>
                </a:lnTo>
                <a:lnTo>
                  <a:pt x="9905" y="0"/>
                </a:lnTo>
                <a:lnTo>
                  <a:pt x="268985" y="0"/>
                </a:lnTo>
                <a:lnTo>
                  <a:pt x="285749" y="14477"/>
                </a:lnTo>
                <a:lnTo>
                  <a:pt x="285749" y="84582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5" name="object 575"/>
          <p:cNvSpPr/>
          <p:nvPr/>
        </p:nvSpPr>
        <p:spPr>
          <a:xfrm>
            <a:off x="1037082" y="6668261"/>
            <a:ext cx="247650" cy="50292"/>
          </a:xfrm>
          <a:custGeom>
            <a:avLst/>
            <a:gdLst/>
            <a:ahLst/>
            <a:cxnLst/>
            <a:rect l="l" t="t" r="r" b="b"/>
            <a:pathLst>
              <a:path w="247650" h="50292">
                <a:moveTo>
                  <a:pt x="247650" y="4572"/>
                </a:moveTo>
                <a:lnTo>
                  <a:pt x="244602" y="0"/>
                </a:lnTo>
                <a:lnTo>
                  <a:pt x="235458" y="0"/>
                </a:lnTo>
                <a:lnTo>
                  <a:pt x="225552" y="31242"/>
                </a:lnTo>
                <a:lnTo>
                  <a:pt x="214884" y="40386"/>
                </a:lnTo>
                <a:lnTo>
                  <a:pt x="29718" y="40386"/>
                </a:lnTo>
                <a:lnTo>
                  <a:pt x="17526" y="28194"/>
                </a:lnTo>
                <a:lnTo>
                  <a:pt x="9906" y="0"/>
                </a:lnTo>
                <a:lnTo>
                  <a:pt x="1524" y="0"/>
                </a:lnTo>
                <a:lnTo>
                  <a:pt x="0" y="6858"/>
                </a:lnTo>
                <a:lnTo>
                  <a:pt x="4571" y="4572"/>
                </a:lnTo>
                <a:lnTo>
                  <a:pt x="14478" y="34290"/>
                </a:lnTo>
                <a:lnTo>
                  <a:pt x="26670" y="50292"/>
                </a:lnTo>
                <a:lnTo>
                  <a:pt x="220218" y="50292"/>
                </a:lnTo>
                <a:lnTo>
                  <a:pt x="232409" y="31242"/>
                </a:lnTo>
                <a:lnTo>
                  <a:pt x="240030" y="4572"/>
                </a:lnTo>
                <a:lnTo>
                  <a:pt x="24765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6" name="object 576"/>
          <p:cNvSpPr/>
          <p:nvPr/>
        </p:nvSpPr>
        <p:spPr>
          <a:xfrm>
            <a:off x="1037082" y="6668261"/>
            <a:ext cx="247650" cy="50292"/>
          </a:xfrm>
          <a:custGeom>
            <a:avLst/>
            <a:gdLst/>
            <a:ahLst/>
            <a:cxnLst/>
            <a:rect l="l" t="t" r="r" b="b"/>
            <a:pathLst>
              <a:path w="247650" h="50292">
                <a:moveTo>
                  <a:pt x="1524" y="0"/>
                </a:moveTo>
                <a:lnTo>
                  <a:pt x="9906" y="0"/>
                </a:lnTo>
                <a:lnTo>
                  <a:pt x="17526" y="28194"/>
                </a:lnTo>
                <a:lnTo>
                  <a:pt x="29718" y="40386"/>
                </a:lnTo>
                <a:lnTo>
                  <a:pt x="214884" y="40386"/>
                </a:lnTo>
                <a:lnTo>
                  <a:pt x="225552" y="31242"/>
                </a:lnTo>
                <a:lnTo>
                  <a:pt x="235458" y="0"/>
                </a:lnTo>
                <a:lnTo>
                  <a:pt x="244602" y="0"/>
                </a:lnTo>
                <a:lnTo>
                  <a:pt x="247650" y="4572"/>
                </a:lnTo>
                <a:lnTo>
                  <a:pt x="240030" y="4572"/>
                </a:lnTo>
                <a:lnTo>
                  <a:pt x="232409" y="31242"/>
                </a:lnTo>
                <a:lnTo>
                  <a:pt x="220218" y="50292"/>
                </a:lnTo>
                <a:lnTo>
                  <a:pt x="26670" y="50292"/>
                </a:lnTo>
                <a:lnTo>
                  <a:pt x="14478" y="34290"/>
                </a:lnTo>
                <a:lnTo>
                  <a:pt x="4571" y="4572"/>
                </a:lnTo>
                <a:lnTo>
                  <a:pt x="0" y="6858"/>
                </a:lnTo>
                <a:lnTo>
                  <a:pt x="1524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7" name="object 577"/>
          <p:cNvSpPr/>
          <p:nvPr/>
        </p:nvSpPr>
        <p:spPr>
          <a:xfrm>
            <a:off x="1038606" y="6658356"/>
            <a:ext cx="248412" cy="50292"/>
          </a:xfrm>
          <a:custGeom>
            <a:avLst/>
            <a:gdLst/>
            <a:ahLst/>
            <a:cxnLst/>
            <a:rect l="l" t="t" r="r" b="b"/>
            <a:pathLst>
              <a:path w="248412" h="50292">
                <a:moveTo>
                  <a:pt x="248412" y="4572"/>
                </a:moveTo>
                <a:lnTo>
                  <a:pt x="246125" y="0"/>
                </a:lnTo>
                <a:lnTo>
                  <a:pt x="236219" y="0"/>
                </a:lnTo>
                <a:lnTo>
                  <a:pt x="226313" y="30479"/>
                </a:lnTo>
                <a:lnTo>
                  <a:pt x="215646" y="41148"/>
                </a:lnTo>
                <a:lnTo>
                  <a:pt x="31241" y="41148"/>
                </a:lnTo>
                <a:lnTo>
                  <a:pt x="18287" y="28194"/>
                </a:lnTo>
                <a:lnTo>
                  <a:pt x="9906" y="0"/>
                </a:lnTo>
                <a:lnTo>
                  <a:pt x="3047" y="0"/>
                </a:lnTo>
                <a:lnTo>
                  <a:pt x="0" y="6858"/>
                </a:lnTo>
                <a:lnTo>
                  <a:pt x="6096" y="4572"/>
                </a:lnTo>
                <a:lnTo>
                  <a:pt x="16002" y="32766"/>
                </a:lnTo>
                <a:lnTo>
                  <a:pt x="28193" y="50292"/>
                </a:lnTo>
                <a:lnTo>
                  <a:pt x="220980" y="50292"/>
                </a:lnTo>
                <a:lnTo>
                  <a:pt x="233934" y="30479"/>
                </a:lnTo>
                <a:lnTo>
                  <a:pt x="240791" y="4572"/>
                </a:lnTo>
                <a:lnTo>
                  <a:pt x="248412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8" name="object 578"/>
          <p:cNvSpPr/>
          <p:nvPr/>
        </p:nvSpPr>
        <p:spPr>
          <a:xfrm>
            <a:off x="1038606" y="6658356"/>
            <a:ext cx="248412" cy="50292"/>
          </a:xfrm>
          <a:custGeom>
            <a:avLst/>
            <a:gdLst/>
            <a:ahLst/>
            <a:cxnLst/>
            <a:rect l="l" t="t" r="r" b="b"/>
            <a:pathLst>
              <a:path w="248412" h="50292">
                <a:moveTo>
                  <a:pt x="3047" y="0"/>
                </a:moveTo>
                <a:lnTo>
                  <a:pt x="9906" y="0"/>
                </a:lnTo>
                <a:lnTo>
                  <a:pt x="18287" y="28194"/>
                </a:lnTo>
                <a:lnTo>
                  <a:pt x="31241" y="41148"/>
                </a:lnTo>
                <a:lnTo>
                  <a:pt x="215646" y="41148"/>
                </a:lnTo>
                <a:lnTo>
                  <a:pt x="226313" y="30479"/>
                </a:lnTo>
                <a:lnTo>
                  <a:pt x="236219" y="0"/>
                </a:lnTo>
                <a:lnTo>
                  <a:pt x="246125" y="0"/>
                </a:lnTo>
                <a:lnTo>
                  <a:pt x="248412" y="4572"/>
                </a:lnTo>
                <a:lnTo>
                  <a:pt x="240791" y="4572"/>
                </a:lnTo>
                <a:lnTo>
                  <a:pt x="233934" y="30479"/>
                </a:lnTo>
                <a:lnTo>
                  <a:pt x="220980" y="50292"/>
                </a:lnTo>
                <a:lnTo>
                  <a:pt x="28193" y="50292"/>
                </a:lnTo>
                <a:lnTo>
                  <a:pt x="16002" y="32766"/>
                </a:lnTo>
                <a:lnTo>
                  <a:pt x="6096" y="4572"/>
                </a:lnTo>
                <a:lnTo>
                  <a:pt x="0" y="6858"/>
                </a:lnTo>
                <a:lnTo>
                  <a:pt x="3047" y="0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9" name="object 579"/>
          <p:cNvSpPr/>
          <p:nvPr/>
        </p:nvSpPr>
        <p:spPr>
          <a:xfrm>
            <a:off x="1018794" y="6645402"/>
            <a:ext cx="287274" cy="84581"/>
          </a:xfrm>
          <a:custGeom>
            <a:avLst/>
            <a:gdLst/>
            <a:ahLst/>
            <a:cxnLst/>
            <a:rect l="l" t="t" r="r" b="b"/>
            <a:pathLst>
              <a:path w="287274" h="84581">
                <a:moveTo>
                  <a:pt x="0" y="70103"/>
                </a:moveTo>
                <a:lnTo>
                  <a:pt x="18287" y="84581"/>
                </a:lnTo>
                <a:lnTo>
                  <a:pt x="275844" y="84581"/>
                </a:lnTo>
                <a:lnTo>
                  <a:pt x="287274" y="75438"/>
                </a:lnTo>
                <a:lnTo>
                  <a:pt x="281940" y="72390"/>
                </a:lnTo>
                <a:lnTo>
                  <a:pt x="269747" y="76962"/>
                </a:lnTo>
                <a:lnTo>
                  <a:pt x="19812" y="77724"/>
                </a:lnTo>
                <a:lnTo>
                  <a:pt x="6858" y="64770"/>
                </a:lnTo>
                <a:lnTo>
                  <a:pt x="6858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0" name="object 580"/>
          <p:cNvSpPr/>
          <p:nvPr/>
        </p:nvSpPr>
        <p:spPr>
          <a:xfrm>
            <a:off x="1018794" y="6645402"/>
            <a:ext cx="287274" cy="84581"/>
          </a:xfrm>
          <a:custGeom>
            <a:avLst/>
            <a:gdLst/>
            <a:ahLst/>
            <a:cxnLst/>
            <a:rect l="l" t="t" r="r" b="b"/>
            <a:pathLst>
              <a:path w="287274" h="84581">
                <a:moveTo>
                  <a:pt x="0" y="0"/>
                </a:moveTo>
                <a:lnTo>
                  <a:pt x="6858" y="0"/>
                </a:lnTo>
                <a:lnTo>
                  <a:pt x="6858" y="64770"/>
                </a:lnTo>
                <a:lnTo>
                  <a:pt x="19812" y="77724"/>
                </a:lnTo>
                <a:lnTo>
                  <a:pt x="269747" y="76962"/>
                </a:lnTo>
                <a:lnTo>
                  <a:pt x="281940" y="72390"/>
                </a:lnTo>
                <a:lnTo>
                  <a:pt x="287274" y="75438"/>
                </a:lnTo>
                <a:lnTo>
                  <a:pt x="275844" y="84581"/>
                </a:lnTo>
                <a:lnTo>
                  <a:pt x="18287" y="84581"/>
                </a:lnTo>
                <a:lnTo>
                  <a:pt x="0" y="70103"/>
                </a:lnTo>
                <a:lnTo>
                  <a:pt x="0" y="0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1" name="object 581"/>
          <p:cNvSpPr/>
          <p:nvPr/>
        </p:nvSpPr>
        <p:spPr>
          <a:xfrm>
            <a:off x="1018794" y="6636258"/>
            <a:ext cx="286512" cy="84582"/>
          </a:xfrm>
          <a:custGeom>
            <a:avLst/>
            <a:gdLst/>
            <a:ahLst/>
            <a:cxnLst/>
            <a:rect l="l" t="t" r="r" b="b"/>
            <a:pathLst>
              <a:path w="286512" h="84582">
                <a:moveTo>
                  <a:pt x="0" y="6096"/>
                </a:moveTo>
                <a:lnTo>
                  <a:pt x="21336" y="6096"/>
                </a:lnTo>
                <a:lnTo>
                  <a:pt x="266700" y="6858"/>
                </a:lnTo>
                <a:lnTo>
                  <a:pt x="279653" y="20574"/>
                </a:lnTo>
                <a:lnTo>
                  <a:pt x="279653" y="77724"/>
                </a:lnTo>
                <a:lnTo>
                  <a:pt x="286512" y="84582"/>
                </a:lnTo>
                <a:lnTo>
                  <a:pt x="286512" y="14477"/>
                </a:lnTo>
                <a:lnTo>
                  <a:pt x="268986" y="0"/>
                </a:lnTo>
                <a:lnTo>
                  <a:pt x="1143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2" name="object 582"/>
          <p:cNvSpPr/>
          <p:nvPr/>
        </p:nvSpPr>
        <p:spPr>
          <a:xfrm>
            <a:off x="1018794" y="6636258"/>
            <a:ext cx="286512" cy="84582"/>
          </a:xfrm>
          <a:custGeom>
            <a:avLst/>
            <a:gdLst/>
            <a:ahLst/>
            <a:cxnLst/>
            <a:rect l="l" t="t" r="r" b="b"/>
            <a:pathLst>
              <a:path w="286512" h="84582">
                <a:moveTo>
                  <a:pt x="286512" y="84582"/>
                </a:moveTo>
                <a:lnTo>
                  <a:pt x="279653" y="77724"/>
                </a:lnTo>
                <a:lnTo>
                  <a:pt x="279653" y="20574"/>
                </a:lnTo>
                <a:lnTo>
                  <a:pt x="266700" y="6858"/>
                </a:lnTo>
                <a:lnTo>
                  <a:pt x="21336" y="6096"/>
                </a:lnTo>
                <a:lnTo>
                  <a:pt x="0" y="6096"/>
                </a:lnTo>
                <a:lnTo>
                  <a:pt x="11430" y="0"/>
                </a:lnTo>
                <a:lnTo>
                  <a:pt x="268986" y="0"/>
                </a:lnTo>
                <a:lnTo>
                  <a:pt x="286512" y="14477"/>
                </a:lnTo>
                <a:lnTo>
                  <a:pt x="286512" y="84582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3" name="object 583"/>
          <p:cNvSpPr/>
          <p:nvPr/>
        </p:nvSpPr>
        <p:spPr>
          <a:xfrm>
            <a:off x="1511808" y="6668261"/>
            <a:ext cx="248411" cy="50292"/>
          </a:xfrm>
          <a:custGeom>
            <a:avLst/>
            <a:gdLst/>
            <a:ahLst/>
            <a:cxnLst/>
            <a:rect l="l" t="t" r="r" b="b"/>
            <a:pathLst>
              <a:path w="248411" h="50292">
                <a:moveTo>
                  <a:pt x="248411" y="4572"/>
                </a:moveTo>
                <a:lnTo>
                  <a:pt x="246125" y="0"/>
                </a:lnTo>
                <a:lnTo>
                  <a:pt x="235458" y="0"/>
                </a:lnTo>
                <a:lnTo>
                  <a:pt x="224790" y="31242"/>
                </a:lnTo>
                <a:lnTo>
                  <a:pt x="214884" y="40386"/>
                </a:lnTo>
                <a:lnTo>
                  <a:pt x="30479" y="40386"/>
                </a:lnTo>
                <a:lnTo>
                  <a:pt x="17525" y="28194"/>
                </a:lnTo>
                <a:lnTo>
                  <a:pt x="10667" y="0"/>
                </a:lnTo>
                <a:lnTo>
                  <a:pt x="2285" y="0"/>
                </a:lnTo>
                <a:lnTo>
                  <a:pt x="0" y="6858"/>
                </a:lnTo>
                <a:lnTo>
                  <a:pt x="5333" y="4572"/>
                </a:lnTo>
                <a:lnTo>
                  <a:pt x="16001" y="34290"/>
                </a:lnTo>
                <a:lnTo>
                  <a:pt x="28193" y="50292"/>
                </a:lnTo>
                <a:lnTo>
                  <a:pt x="220217" y="50292"/>
                </a:lnTo>
                <a:lnTo>
                  <a:pt x="233934" y="31242"/>
                </a:lnTo>
                <a:lnTo>
                  <a:pt x="241553" y="4572"/>
                </a:lnTo>
                <a:lnTo>
                  <a:pt x="248411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4" name="object 584"/>
          <p:cNvSpPr/>
          <p:nvPr/>
        </p:nvSpPr>
        <p:spPr>
          <a:xfrm>
            <a:off x="1511808" y="6668261"/>
            <a:ext cx="248411" cy="50292"/>
          </a:xfrm>
          <a:custGeom>
            <a:avLst/>
            <a:gdLst/>
            <a:ahLst/>
            <a:cxnLst/>
            <a:rect l="l" t="t" r="r" b="b"/>
            <a:pathLst>
              <a:path w="248411" h="50292">
                <a:moveTo>
                  <a:pt x="2285" y="0"/>
                </a:moveTo>
                <a:lnTo>
                  <a:pt x="10667" y="0"/>
                </a:lnTo>
                <a:lnTo>
                  <a:pt x="17525" y="28194"/>
                </a:lnTo>
                <a:lnTo>
                  <a:pt x="30479" y="40386"/>
                </a:lnTo>
                <a:lnTo>
                  <a:pt x="214884" y="40386"/>
                </a:lnTo>
                <a:lnTo>
                  <a:pt x="224790" y="31242"/>
                </a:lnTo>
                <a:lnTo>
                  <a:pt x="235458" y="0"/>
                </a:lnTo>
                <a:lnTo>
                  <a:pt x="246125" y="0"/>
                </a:lnTo>
                <a:lnTo>
                  <a:pt x="248411" y="4572"/>
                </a:lnTo>
                <a:lnTo>
                  <a:pt x="241553" y="4572"/>
                </a:lnTo>
                <a:lnTo>
                  <a:pt x="233934" y="31242"/>
                </a:lnTo>
                <a:lnTo>
                  <a:pt x="220217" y="50292"/>
                </a:lnTo>
                <a:lnTo>
                  <a:pt x="28193" y="50292"/>
                </a:lnTo>
                <a:lnTo>
                  <a:pt x="16001" y="34290"/>
                </a:lnTo>
                <a:lnTo>
                  <a:pt x="5333" y="4572"/>
                </a:lnTo>
                <a:lnTo>
                  <a:pt x="0" y="6858"/>
                </a:lnTo>
                <a:lnTo>
                  <a:pt x="2285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5" name="object 585"/>
          <p:cNvSpPr/>
          <p:nvPr/>
        </p:nvSpPr>
        <p:spPr>
          <a:xfrm>
            <a:off x="1514094" y="6658356"/>
            <a:ext cx="248412" cy="50292"/>
          </a:xfrm>
          <a:custGeom>
            <a:avLst/>
            <a:gdLst/>
            <a:ahLst/>
            <a:cxnLst/>
            <a:rect l="l" t="t" r="r" b="b"/>
            <a:pathLst>
              <a:path w="248412" h="50292">
                <a:moveTo>
                  <a:pt x="248412" y="4572"/>
                </a:moveTo>
                <a:lnTo>
                  <a:pt x="246125" y="0"/>
                </a:lnTo>
                <a:lnTo>
                  <a:pt x="236219" y="0"/>
                </a:lnTo>
                <a:lnTo>
                  <a:pt x="224789" y="30479"/>
                </a:lnTo>
                <a:lnTo>
                  <a:pt x="216407" y="41148"/>
                </a:lnTo>
                <a:lnTo>
                  <a:pt x="30480" y="41148"/>
                </a:lnTo>
                <a:lnTo>
                  <a:pt x="18287" y="28194"/>
                </a:lnTo>
                <a:lnTo>
                  <a:pt x="10668" y="0"/>
                </a:lnTo>
                <a:lnTo>
                  <a:pt x="3047" y="0"/>
                </a:lnTo>
                <a:lnTo>
                  <a:pt x="0" y="6858"/>
                </a:lnTo>
                <a:lnTo>
                  <a:pt x="6096" y="4572"/>
                </a:lnTo>
                <a:lnTo>
                  <a:pt x="16002" y="32766"/>
                </a:lnTo>
                <a:lnTo>
                  <a:pt x="28193" y="50292"/>
                </a:lnTo>
                <a:lnTo>
                  <a:pt x="220218" y="50292"/>
                </a:lnTo>
                <a:lnTo>
                  <a:pt x="233172" y="30479"/>
                </a:lnTo>
                <a:lnTo>
                  <a:pt x="241554" y="4572"/>
                </a:lnTo>
                <a:lnTo>
                  <a:pt x="248412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6" name="object 586"/>
          <p:cNvSpPr/>
          <p:nvPr/>
        </p:nvSpPr>
        <p:spPr>
          <a:xfrm>
            <a:off x="1494282" y="6645402"/>
            <a:ext cx="286512" cy="84581"/>
          </a:xfrm>
          <a:custGeom>
            <a:avLst/>
            <a:gdLst/>
            <a:ahLst/>
            <a:cxnLst/>
            <a:rect l="l" t="t" r="r" b="b"/>
            <a:pathLst>
              <a:path w="286512" h="84581">
                <a:moveTo>
                  <a:pt x="0" y="70103"/>
                </a:moveTo>
                <a:lnTo>
                  <a:pt x="17526" y="84581"/>
                </a:lnTo>
                <a:lnTo>
                  <a:pt x="275844" y="84581"/>
                </a:lnTo>
                <a:lnTo>
                  <a:pt x="286512" y="75438"/>
                </a:lnTo>
                <a:lnTo>
                  <a:pt x="281178" y="72390"/>
                </a:lnTo>
                <a:lnTo>
                  <a:pt x="270510" y="76962"/>
                </a:lnTo>
                <a:lnTo>
                  <a:pt x="19812" y="77724"/>
                </a:lnTo>
                <a:lnTo>
                  <a:pt x="7620" y="64770"/>
                </a:lnTo>
                <a:lnTo>
                  <a:pt x="7620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7" name="object 587"/>
          <p:cNvSpPr/>
          <p:nvPr/>
        </p:nvSpPr>
        <p:spPr>
          <a:xfrm>
            <a:off x="1494282" y="6636258"/>
            <a:ext cx="285750" cy="84582"/>
          </a:xfrm>
          <a:custGeom>
            <a:avLst/>
            <a:gdLst/>
            <a:ahLst/>
            <a:cxnLst/>
            <a:rect l="l" t="t" r="r" b="b"/>
            <a:pathLst>
              <a:path w="285750" h="84582">
                <a:moveTo>
                  <a:pt x="0" y="6096"/>
                </a:moveTo>
                <a:lnTo>
                  <a:pt x="19812" y="6096"/>
                </a:lnTo>
                <a:lnTo>
                  <a:pt x="266700" y="6858"/>
                </a:lnTo>
                <a:lnTo>
                  <a:pt x="278892" y="20574"/>
                </a:lnTo>
                <a:lnTo>
                  <a:pt x="278892" y="77724"/>
                </a:lnTo>
                <a:lnTo>
                  <a:pt x="285750" y="84582"/>
                </a:lnTo>
                <a:lnTo>
                  <a:pt x="285750" y="14477"/>
                </a:lnTo>
                <a:lnTo>
                  <a:pt x="268986" y="0"/>
                </a:lnTo>
                <a:lnTo>
                  <a:pt x="10668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8" name="object 588"/>
          <p:cNvSpPr/>
          <p:nvPr/>
        </p:nvSpPr>
        <p:spPr>
          <a:xfrm>
            <a:off x="1494282" y="6636258"/>
            <a:ext cx="285750" cy="84582"/>
          </a:xfrm>
          <a:custGeom>
            <a:avLst/>
            <a:gdLst/>
            <a:ahLst/>
            <a:cxnLst/>
            <a:rect l="l" t="t" r="r" b="b"/>
            <a:pathLst>
              <a:path w="285750" h="84582">
                <a:moveTo>
                  <a:pt x="285750" y="84582"/>
                </a:moveTo>
                <a:lnTo>
                  <a:pt x="278892" y="77724"/>
                </a:lnTo>
                <a:lnTo>
                  <a:pt x="278892" y="20574"/>
                </a:lnTo>
                <a:lnTo>
                  <a:pt x="266700" y="6858"/>
                </a:lnTo>
                <a:lnTo>
                  <a:pt x="19812" y="6096"/>
                </a:lnTo>
                <a:lnTo>
                  <a:pt x="0" y="6096"/>
                </a:lnTo>
                <a:lnTo>
                  <a:pt x="10668" y="0"/>
                </a:lnTo>
                <a:lnTo>
                  <a:pt x="268986" y="0"/>
                </a:lnTo>
                <a:lnTo>
                  <a:pt x="285750" y="14477"/>
                </a:lnTo>
                <a:lnTo>
                  <a:pt x="285750" y="84582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9" name="object 589"/>
          <p:cNvSpPr/>
          <p:nvPr/>
        </p:nvSpPr>
        <p:spPr>
          <a:xfrm>
            <a:off x="1987296" y="6668261"/>
            <a:ext cx="248412" cy="50292"/>
          </a:xfrm>
          <a:custGeom>
            <a:avLst/>
            <a:gdLst/>
            <a:ahLst/>
            <a:cxnLst/>
            <a:rect l="l" t="t" r="r" b="b"/>
            <a:pathLst>
              <a:path w="248412" h="50292">
                <a:moveTo>
                  <a:pt x="248412" y="4572"/>
                </a:moveTo>
                <a:lnTo>
                  <a:pt x="246126" y="0"/>
                </a:lnTo>
                <a:lnTo>
                  <a:pt x="234696" y="0"/>
                </a:lnTo>
                <a:lnTo>
                  <a:pt x="224790" y="31242"/>
                </a:lnTo>
                <a:lnTo>
                  <a:pt x="214884" y="40386"/>
                </a:lnTo>
                <a:lnTo>
                  <a:pt x="30480" y="40386"/>
                </a:lnTo>
                <a:lnTo>
                  <a:pt x="17526" y="28194"/>
                </a:lnTo>
                <a:lnTo>
                  <a:pt x="9906" y="0"/>
                </a:lnTo>
                <a:lnTo>
                  <a:pt x="2286" y="0"/>
                </a:lnTo>
                <a:lnTo>
                  <a:pt x="0" y="6858"/>
                </a:lnTo>
                <a:lnTo>
                  <a:pt x="4572" y="4572"/>
                </a:lnTo>
                <a:lnTo>
                  <a:pt x="15240" y="34290"/>
                </a:lnTo>
                <a:lnTo>
                  <a:pt x="27431" y="50292"/>
                </a:lnTo>
                <a:lnTo>
                  <a:pt x="220980" y="50292"/>
                </a:lnTo>
                <a:lnTo>
                  <a:pt x="232410" y="31242"/>
                </a:lnTo>
                <a:lnTo>
                  <a:pt x="240030" y="4572"/>
                </a:lnTo>
                <a:lnTo>
                  <a:pt x="24841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0" name="object 590"/>
          <p:cNvSpPr/>
          <p:nvPr/>
        </p:nvSpPr>
        <p:spPr>
          <a:xfrm>
            <a:off x="1987296" y="6668261"/>
            <a:ext cx="248412" cy="50292"/>
          </a:xfrm>
          <a:custGeom>
            <a:avLst/>
            <a:gdLst/>
            <a:ahLst/>
            <a:cxnLst/>
            <a:rect l="l" t="t" r="r" b="b"/>
            <a:pathLst>
              <a:path w="248412" h="50292">
                <a:moveTo>
                  <a:pt x="2286" y="0"/>
                </a:moveTo>
                <a:lnTo>
                  <a:pt x="9906" y="0"/>
                </a:lnTo>
                <a:lnTo>
                  <a:pt x="17526" y="28194"/>
                </a:lnTo>
                <a:lnTo>
                  <a:pt x="30480" y="40386"/>
                </a:lnTo>
                <a:lnTo>
                  <a:pt x="214884" y="40386"/>
                </a:lnTo>
                <a:lnTo>
                  <a:pt x="224790" y="31242"/>
                </a:lnTo>
                <a:lnTo>
                  <a:pt x="234696" y="0"/>
                </a:lnTo>
                <a:lnTo>
                  <a:pt x="246126" y="0"/>
                </a:lnTo>
                <a:lnTo>
                  <a:pt x="248412" y="4572"/>
                </a:lnTo>
                <a:lnTo>
                  <a:pt x="240030" y="4572"/>
                </a:lnTo>
                <a:lnTo>
                  <a:pt x="232410" y="31242"/>
                </a:lnTo>
                <a:lnTo>
                  <a:pt x="220980" y="50292"/>
                </a:lnTo>
                <a:lnTo>
                  <a:pt x="27431" y="50292"/>
                </a:lnTo>
                <a:lnTo>
                  <a:pt x="15240" y="34290"/>
                </a:lnTo>
                <a:lnTo>
                  <a:pt x="4572" y="4572"/>
                </a:lnTo>
                <a:lnTo>
                  <a:pt x="0" y="6858"/>
                </a:lnTo>
                <a:lnTo>
                  <a:pt x="2286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1" name="object 591"/>
          <p:cNvSpPr/>
          <p:nvPr/>
        </p:nvSpPr>
        <p:spPr>
          <a:xfrm>
            <a:off x="1989582" y="6658356"/>
            <a:ext cx="248412" cy="50292"/>
          </a:xfrm>
          <a:custGeom>
            <a:avLst/>
            <a:gdLst/>
            <a:ahLst/>
            <a:cxnLst/>
            <a:rect l="l" t="t" r="r" b="b"/>
            <a:pathLst>
              <a:path w="248412" h="50292">
                <a:moveTo>
                  <a:pt x="248412" y="4572"/>
                </a:moveTo>
                <a:lnTo>
                  <a:pt x="246125" y="0"/>
                </a:lnTo>
                <a:lnTo>
                  <a:pt x="234695" y="0"/>
                </a:lnTo>
                <a:lnTo>
                  <a:pt x="224790" y="30479"/>
                </a:lnTo>
                <a:lnTo>
                  <a:pt x="215645" y="41148"/>
                </a:lnTo>
                <a:lnTo>
                  <a:pt x="31242" y="41148"/>
                </a:lnTo>
                <a:lnTo>
                  <a:pt x="17525" y="28194"/>
                </a:lnTo>
                <a:lnTo>
                  <a:pt x="9906" y="0"/>
                </a:lnTo>
                <a:lnTo>
                  <a:pt x="2286" y="0"/>
                </a:lnTo>
                <a:lnTo>
                  <a:pt x="0" y="6858"/>
                </a:lnTo>
                <a:lnTo>
                  <a:pt x="5334" y="4572"/>
                </a:lnTo>
                <a:lnTo>
                  <a:pt x="15240" y="32766"/>
                </a:lnTo>
                <a:lnTo>
                  <a:pt x="28193" y="50292"/>
                </a:lnTo>
                <a:lnTo>
                  <a:pt x="220218" y="50292"/>
                </a:lnTo>
                <a:lnTo>
                  <a:pt x="232410" y="30479"/>
                </a:lnTo>
                <a:lnTo>
                  <a:pt x="240030" y="4572"/>
                </a:lnTo>
                <a:lnTo>
                  <a:pt x="248412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2" name="object 592"/>
          <p:cNvSpPr/>
          <p:nvPr/>
        </p:nvSpPr>
        <p:spPr>
          <a:xfrm>
            <a:off x="1989582" y="6658356"/>
            <a:ext cx="248412" cy="50292"/>
          </a:xfrm>
          <a:custGeom>
            <a:avLst/>
            <a:gdLst/>
            <a:ahLst/>
            <a:cxnLst/>
            <a:rect l="l" t="t" r="r" b="b"/>
            <a:pathLst>
              <a:path w="248412" h="50292">
                <a:moveTo>
                  <a:pt x="2286" y="0"/>
                </a:moveTo>
                <a:lnTo>
                  <a:pt x="9906" y="0"/>
                </a:lnTo>
                <a:lnTo>
                  <a:pt x="17525" y="28194"/>
                </a:lnTo>
                <a:lnTo>
                  <a:pt x="31242" y="41148"/>
                </a:lnTo>
                <a:lnTo>
                  <a:pt x="215645" y="41148"/>
                </a:lnTo>
                <a:lnTo>
                  <a:pt x="224790" y="30479"/>
                </a:lnTo>
                <a:lnTo>
                  <a:pt x="234695" y="0"/>
                </a:lnTo>
                <a:lnTo>
                  <a:pt x="246125" y="0"/>
                </a:lnTo>
                <a:lnTo>
                  <a:pt x="248412" y="4572"/>
                </a:lnTo>
                <a:lnTo>
                  <a:pt x="240030" y="4572"/>
                </a:lnTo>
                <a:lnTo>
                  <a:pt x="232410" y="30479"/>
                </a:lnTo>
                <a:lnTo>
                  <a:pt x="220218" y="50292"/>
                </a:lnTo>
                <a:lnTo>
                  <a:pt x="28193" y="50292"/>
                </a:lnTo>
                <a:lnTo>
                  <a:pt x="15240" y="32766"/>
                </a:lnTo>
                <a:lnTo>
                  <a:pt x="5334" y="4572"/>
                </a:lnTo>
                <a:lnTo>
                  <a:pt x="0" y="6858"/>
                </a:lnTo>
                <a:lnTo>
                  <a:pt x="2286" y="0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3" name="object 593"/>
          <p:cNvSpPr/>
          <p:nvPr/>
        </p:nvSpPr>
        <p:spPr>
          <a:xfrm>
            <a:off x="1970532" y="6645402"/>
            <a:ext cx="286512" cy="84581"/>
          </a:xfrm>
          <a:custGeom>
            <a:avLst/>
            <a:gdLst/>
            <a:ahLst/>
            <a:cxnLst/>
            <a:rect l="l" t="t" r="r" b="b"/>
            <a:pathLst>
              <a:path w="286512" h="84581">
                <a:moveTo>
                  <a:pt x="0" y="70103"/>
                </a:moveTo>
                <a:lnTo>
                  <a:pt x="16763" y="84581"/>
                </a:lnTo>
                <a:lnTo>
                  <a:pt x="274319" y="84581"/>
                </a:lnTo>
                <a:lnTo>
                  <a:pt x="286512" y="75438"/>
                </a:lnTo>
                <a:lnTo>
                  <a:pt x="280416" y="72390"/>
                </a:lnTo>
                <a:lnTo>
                  <a:pt x="269748" y="76962"/>
                </a:lnTo>
                <a:lnTo>
                  <a:pt x="19050" y="77724"/>
                </a:lnTo>
                <a:lnTo>
                  <a:pt x="6857" y="64770"/>
                </a:lnTo>
                <a:lnTo>
                  <a:pt x="6857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4" name="object 594"/>
          <p:cNvSpPr/>
          <p:nvPr/>
        </p:nvSpPr>
        <p:spPr>
          <a:xfrm>
            <a:off x="1970532" y="6645402"/>
            <a:ext cx="286512" cy="84581"/>
          </a:xfrm>
          <a:custGeom>
            <a:avLst/>
            <a:gdLst/>
            <a:ahLst/>
            <a:cxnLst/>
            <a:rect l="l" t="t" r="r" b="b"/>
            <a:pathLst>
              <a:path w="286512" h="84581">
                <a:moveTo>
                  <a:pt x="0" y="0"/>
                </a:moveTo>
                <a:lnTo>
                  <a:pt x="6857" y="0"/>
                </a:lnTo>
                <a:lnTo>
                  <a:pt x="6857" y="64770"/>
                </a:lnTo>
                <a:lnTo>
                  <a:pt x="19050" y="77724"/>
                </a:lnTo>
                <a:lnTo>
                  <a:pt x="269748" y="76962"/>
                </a:lnTo>
                <a:lnTo>
                  <a:pt x="280416" y="72390"/>
                </a:lnTo>
                <a:lnTo>
                  <a:pt x="286512" y="75438"/>
                </a:lnTo>
                <a:lnTo>
                  <a:pt x="274319" y="84581"/>
                </a:lnTo>
                <a:lnTo>
                  <a:pt x="16763" y="84581"/>
                </a:lnTo>
                <a:lnTo>
                  <a:pt x="0" y="70103"/>
                </a:lnTo>
                <a:lnTo>
                  <a:pt x="0" y="0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5" name="object 595"/>
          <p:cNvSpPr/>
          <p:nvPr/>
        </p:nvSpPr>
        <p:spPr>
          <a:xfrm>
            <a:off x="1970532" y="6636258"/>
            <a:ext cx="284988" cy="84582"/>
          </a:xfrm>
          <a:custGeom>
            <a:avLst/>
            <a:gdLst/>
            <a:ahLst/>
            <a:cxnLst/>
            <a:rect l="l" t="t" r="r" b="b"/>
            <a:pathLst>
              <a:path w="284988" h="84582">
                <a:moveTo>
                  <a:pt x="0" y="6096"/>
                </a:moveTo>
                <a:lnTo>
                  <a:pt x="19812" y="6096"/>
                </a:lnTo>
                <a:lnTo>
                  <a:pt x="265175" y="6858"/>
                </a:lnTo>
                <a:lnTo>
                  <a:pt x="278130" y="20574"/>
                </a:lnTo>
                <a:lnTo>
                  <a:pt x="278130" y="77724"/>
                </a:lnTo>
                <a:lnTo>
                  <a:pt x="284988" y="84582"/>
                </a:lnTo>
                <a:lnTo>
                  <a:pt x="284988" y="14477"/>
                </a:lnTo>
                <a:lnTo>
                  <a:pt x="267462" y="0"/>
                </a:lnTo>
                <a:lnTo>
                  <a:pt x="10668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6" name="object 596"/>
          <p:cNvSpPr/>
          <p:nvPr/>
        </p:nvSpPr>
        <p:spPr>
          <a:xfrm>
            <a:off x="1970532" y="6636258"/>
            <a:ext cx="284988" cy="84582"/>
          </a:xfrm>
          <a:custGeom>
            <a:avLst/>
            <a:gdLst/>
            <a:ahLst/>
            <a:cxnLst/>
            <a:rect l="l" t="t" r="r" b="b"/>
            <a:pathLst>
              <a:path w="284988" h="84582">
                <a:moveTo>
                  <a:pt x="284988" y="84582"/>
                </a:moveTo>
                <a:lnTo>
                  <a:pt x="278130" y="77724"/>
                </a:lnTo>
                <a:lnTo>
                  <a:pt x="278130" y="20574"/>
                </a:lnTo>
                <a:lnTo>
                  <a:pt x="265175" y="6858"/>
                </a:lnTo>
                <a:lnTo>
                  <a:pt x="19812" y="6096"/>
                </a:lnTo>
                <a:lnTo>
                  <a:pt x="0" y="6096"/>
                </a:lnTo>
                <a:lnTo>
                  <a:pt x="10668" y="0"/>
                </a:lnTo>
                <a:lnTo>
                  <a:pt x="267462" y="0"/>
                </a:lnTo>
                <a:lnTo>
                  <a:pt x="284988" y="14477"/>
                </a:lnTo>
                <a:lnTo>
                  <a:pt x="284988" y="84582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7" name="object 597"/>
          <p:cNvSpPr/>
          <p:nvPr/>
        </p:nvSpPr>
        <p:spPr>
          <a:xfrm>
            <a:off x="2443734" y="6668261"/>
            <a:ext cx="248412" cy="50292"/>
          </a:xfrm>
          <a:custGeom>
            <a:avLst/>
            <a:gdLst/>
            <a:ahLst/>
            <a:cxnLst/>
            <a:rect l="l" t="t" r="r" b="b"/>
            <a:pathLst>
              <a:path w="248412" h="50292">
                <a:moveTo>
                  <a:pt x="248412" y="4572"/>
                </a:moveTo>
                <a:lnTo>
                  <a:pt x="246126" y="0"/>
                </a:lnTo>
                <a:lnTo>
                  <a:pt x="235458" y="0"/>
                </a:lnTo>
                <a:lnTo>
                  <a:pt x="225552" y="31242"/>
                </a:lnTo>
                <a:lnTo>
                  <a:pt x="215646" y="40386"/>
                </a:lnTo>
                <a:lnTo>
                  <a:pt x="30480" y="40386"/>
                </a:lnTo>
                <a:lnTo>
                  <a:pt x="18288" y="28194"/>
                </a:lnTo>
                <a:lnTo>
                  <a:pt x="10668" y="0"/>
                </a:lnTo>
                <a:lnTo>
                  <a:pt x="2286" y="0"/>
                </a:lnTo>
                <a:lnTo>
                  <a:pt x="0" y="6858"/>
                </a:lnTo>
                <a:lnTo>
                  <a:pt x="4572" y="4572"/>
                </a:lnTo>
                <a:lnTo>
                  <a:pt x="15240" y="34290"/>
                </a:lnTo>
                <a:lnTo>
                  <a:pt x="28193" y="50292"/>
                </a:lnTo>
                <a:lnTo>
                  <a:pt x="219456" y="50292"/>
                </a:lnTo>
                <a:lnTo>
                  <a:pt x="233172" y="31242"/>
                </a:lnTo>
                <a:lnTo>
                  <a:pt x="240792" y="4572"/>
                </a:lnTo>
                <a:lnTo>
                  <a:pt x="24841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8" name="object 598"/>
          <p:cNvSpPr/>
          <p:nvPr/>
        </p:nvSpPr>
        <p:spPr>
          <a:xfrm>
            <a:off x="2443734" y="6668261"/>
            <a:ext cx="248412" cy="50292"/>
          </a:xfrm>
          <a:custGeom>
            <a:avLst/>
            <a:gdLst/>
            <a:ahLst/>
            <a:cxnLst/>
            <a:rect l="l" t="t" r="r" b="b"/>
            <a:pathLst>
              <a:path w="248412" h="50292">
                <a:moveTo>
                  <a:pt x="2286" y="0"/>
                </a:moveTo>
                <a:lnTo>
                  <a:pt x="10668" y="0"/>
                </a:lnTo>
                <a:lnTo>
                  <a:pt x="18288" y="28194"/>
                </a:lnTo>
                <a:lnTo>
                  <a:pt x="30480" y="40386"/>
                </a:lnTo>
                <a:lnTo>
                  <a:pt x="215646" y="40386"/>
                </a:lnTo>
                <a:lnTo>
                  <a:pt x="225552" y="31242"/>
                </a:lnTo>
                <a:lnTo>
                  <a:pt x="235458" y="0"/>
                </a:lnTo>
                <a:lnTo>
                  <a:pt x="246126" y="0"/>
                </a:lnTo>
                <a:lnTo>
                  <a:pt x="248412" y="4572"/>
                </a:lnTo>
                <a:lnTo>
                  <a:pt x="240792" y="4572"/>
                </a:lnTo>
                <a:lnTo>
                  <a:pt x="233172" y="31242"/>
                </a:lnTo>
                <a:lnTo>
                  <a:pt x="219456" y="50292"/>
                </a:lnTo>
                <a:lnTo>
                  <a:pt x="28193" y="50292"/>
                </a:lnTo>
                <a:lnTo>
                  <a:pt x="15240" y="34290"/>
                </a:lnTo>
                <a:lnTo>
                  <a:pt x="4572" y="4572"/>
                </a:lnTo>
                <a:lnTo>
                  <a:pt x="0" y="6858"/>
                </a:lnTo>
                <a:lnTo>
                  <a:pt x="2286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9" name="object 599"/>
          <p:cNvSpPr/>
          <p:nvPr/>
        </p:nvSpPr>
        <p:spPr>
          <a:xfrm>
            <a:off x="2446020" y="6658356"/>
            <a:ext cx="248412" cy="50292"/>
          </a:xfrm>
          <a:custGeom>
            <a:avLst/>
            <a:gdLst/>
            <a:ahLst/>
            <a:cxnLst/>
            <a:rect l="l" t="t" r="r" b="b"/>
            <a:pathLst>
              <a:path w="248412" h="50292">
                <a:moveTo>
                  <a:pt x="248412" y="4572"/>
                </a:moveTo>
                <a:lnTo>
                  <a:pt x="246125" y="0"/>
                </a:lnTo>
                <a:lnTo>
                  <a:pt x="236219" y="0"/>
                </a:lnTo>
                <a:lnTo>
                  <a:pt x="225552" y="30479"/>
                </a:lnTo>
                <a:lnTo>
                  <a:pt x="215646" y="41148"/>
                </a:lnTo>
                <a:lnTo>
                  <a:pt x="30480" y="41148"/>
                </a:lnTo>
                <a:lnTo>
                  <a:pt x="18287" y="28194"/>
                </a:lnTo>
                <a:lnTo>
                  <a:pt x="10668" y="0"/>
                </a:lnTo>
                <a:lnTo>
                  <a:pt x="2286" y="0"/>
                </a:lnTo>
                <a:lnTo>
                  <a:pt x="0" y="6858"/>
                </a:lnTo>
                <a:lnTo>
                  <a:pt x="4572" y="4572"/>
                </a:lnTo>
                <a:lnTo>
                  <a:pt x="16002" y="32766"/>
                </a:lnTo>
                <a:lnTo>
                  <a:pt x="28193" y="50292"/>
                </a:lnTo>
                <a:lnTo>
                  <a:pt x="220218" y="50292"/>
                </a:lnTo>
                <a:lnTo>
                  <a:pt x="233172" y="30479"/>
                </a:lnTo>
                <a:lnTo>
                  <a:pt x="241554" y="4572"/>
                </a:lnTo>
                <a:lnTo>
                  <a:pt x="248412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0" name="object 600"/>
          <p:cNvSpPr/>
          <p:nvPr/>
        </p:nvSpPr>
        <p:spPr>
          <a:xfrm>
            <a:off x="2446020" y="6658356"/>
            <a:ext cx="248412" cy="50292"/>
          </a:xfrm>
          <a:custGeom>
            <a:avLst/>
            <a:gdLst/>
            <a:ahLst/>
            <a:cxnLst/>
            <a:rect l="l" t="t" r="r" b="b"/>
            <a:pathLst>
              <a:path w="248412" h="50292">
                <a:moveTo>
                  <a:pt x="2286" y="0"/>
                </a:moveTo>
                <a:lnTo>
                  <a:pt x="10668" y="0"/>
                </a:lnTo>
                <a:lnTo>
                  <a:pt x="18287" y="28194"/>
                </a:lnTo>
                <a:lnTo>
                  <a:pt x="30480" y="41148"/>
                </a:lnTo>
                <a:lnTo>
                  <a:pt x="215646" y="41148"/>
                </a:lnTo>
                <a:lnTo>
                  <a:pt x="225552" y="30479"/>
                </a:lnTo>
                <a:lnTo>
                  <a:pt x="236219" y="0"/>
                </a:lnTo>
                <a:lnTo>
                  <a:pt x="246125" y="0"/>
                </a:lnTo>
                <a:lnTo>
                  <a:pt x="248412" y="4572"/>
                </a:lnTo>
                <a:lnTo>
                  <a:pt x="241554" y="4572"/>
                </a:lnTo>
                <a:lnTo>
                  <a:pt x="233172" y="30479"/>
                </a:lnTo>
                <a:lnTo>
                  <a:pt x="220218" y="50292"/>
                </a:lnTo>
                <a:lnTo>
                  <a:pt x="28193" y="50292"/>
                </a:lnTo>
                <a:lnTo>
                  <a:pt x="16002" y="32766"/>
                </a:lnTo>
                <a:lnTo>
                  <a:pt x="4572" y="4572"/>
                </a:lnTo>
                <a:lnTo>
                  <a:pt x="0" y="6858"/>
                </a:lnTo>
                <a:lnTo>
                  <a:pt x="2286" y="0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1" name="object 601"/>
          <p:cNvSpPr/>
          <p:nvPr/>
        </p:nvSpPr>
        <p:spPr>
          <a:xfrm>
            <a:off x="2426208" y="6645402"/>
            <a:ext cx="287274" cy="84581"/>
          </a:xfrm>
          <a:custGeom>
            <a:avLst/>
            <a:gdLst/>
            <a:ahLst/>
            <a:cxnLst/>
            <a:rect l="l" t="t" r="r" b="b"/>
            <a:pathLst>
              <a:path w="287274" h="84581">
                <a:moveTo>
                  <a:pt x="0" y="70103"/>
                </a:moveTo>
                <a:lnTo>
                  <a:pt x="17525" y="84581"/>
                </a:lnTo>
                <a:lnTo>
                  <a:pt x="275844" y="84581"/>
                </a:lnTo>
                <a:lnTo>
                  <a:pt x="287274" y="75438"/>
                </a:lnTo>
                <a:lnTo>
                  <a:pt x="281178" y="72390"/>
                </a:lnTo>
                <a:lnTo>
                  <a:pt x="270510" y="76962"/>
                </a:lnTo>
                <a:lnTo>
                  <a:pt x="19812" y="77724"/>
                </a:lnTo>
                <a:lnTo>
                  <a:pt x="7619" y="64770"/>
                </a:lnTo>
                <a:lnTo>
                  <a:pt x="7619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2" name="object 602"/>
          <p:cNvSpPr/>
          <p:nvPr/>
        </p:nvSpPr>
        <p:spPr>
          <a:xfrm>
            <a:off x="2426208" y="6645402"/>
            <a:ext cx="287274" cy="84581"/>
          </a:xfrm>
          <a:custGeom>
            <a:avLst/>
            <a:gdLst/>
            <a:ahLst/>
            <a:cxnLst/>
            <a:rect l="l" t="t" r="r" b="b"/>
            <a:pathLst>
              <a:path w="287274" h="84581">
                <a:moveTo>
                  <a:pt x="0" y="0"/>
                </a:moveTo>
                <a:lnTo>
                  <a:pt x="7619" y="0"/>
                </a:lnTo>
                <a:lnTo>
                  <a:pt x="7619" y="64770"/>
                </a:lnTo>
                <a:lnTo>
                  <a:pt x="19812" y="77724"/>
                </a:lnTo>
                <a:lnTo>
                  <a:pt x="270510" y="76962"/>
                </a:lnTo>
                <a:lnTo>
                  <a:pt x="281178" y="72390"/>
                </a:lnTo>
                <a:lnTo>
                  <a:pt x="287274" y="75438"/>
                </a:lnTo>
                <a:lnTo>
                  <a:pt x="275844" y="84581"/>
                </a:lnTo>
                <a:lnTo>
                  <a:pt x="17525" y="84581"/>
                </a:lnTo>
                <a:lnTo>
                  <a:pt x="0" y="70103"/>
                </a:lnTo>
                <a:lnTo>
                  <a:pt x="0" y="0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3" name="object 603"/>
          <p:cNvSpPr/>
          <p:nvPr/>
        </p:nvSpPr>
        <p:spPr>
          <a:xfrm>
            <a:off x="2426208" y="6636258"/>
            <a:ext cx="285750" cy="84582"/>
          </a:xfrm>
          <a:custGeom>
            <a:avLst/>
            <a:gdLst/>
            <a:ahLst/>
            <a:cxnLst/>
            <a:rect l="l" t="t" r="r" b="b"/>
            <a:pathLst>
              <a:path w="285750" h="84582">
                <a:moveTo>
                  <a:pt x="0" y="6096"/>
                </a:moveTo>
                <a:lnTo>
                  <a:pt x="20574" y="6096"/>
                </a:lnTo>
                <a:lnTo>
                  <a:pt x="266700" y="6858"/>
                </a:lnTo>
                <a:lnTo>
                  <a:pt x="278892" y="20574"/>
                </a:lnTo>
                <a:lnTo>
                  <a:pt x="278892" y="77724"/>
                </a:lnTo>
                <a:lnTo>
                  <a:pt x="285750" y="84582"/>
                </a:lnTo>
                <a:lnTo>
                  <a:pt x="285750" y="14477"/>
                </a:lnTo>
                <a:lnTo>
                  <a:pt x="268986" y="0"/>
                </a:lnTo>
                <a:lnTo>
                  <a:pt x="10668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4" name="object 604"/>
          <p:cNvSpPr/>
          <p:nvPr/>
        </p:nvSpPr>
        <p:spPr>
          <a:xfrm>
            <a:off x="2426208" y="6636258"/>
            <a:ext cx="285750" cy="84582"/>
          </a:xfrm>
          <a:custGeom>
            <a:avLst/>
            <a:gdLst/>
            <a:ahLst/>
            <a:cxnLst/>
            <a:rect l="l" t="t" r="r" b="b"/>
            <a:pathLst>
              <a:path w="285750" h="84582">
                <a:moveTo>
                  <a:pt x="285750" y="84582"/>
                </a:moveTo>
                <a:lnTo>
                  <a:pt x="278892" y="77724"/>
                </a:lnTo>
                <a:lnTo>
                  <a:pt x="278892" y="20574"/>
                </a:lnTo>
                <a:lnTo>
                  <a:pt x="266700" y="6858"/>
                </a:lnTo>
                <a:lnTo>
                  <a:pt x="20574" y="6096"/>
                </a:lnTo>
                <a:lnTo>
                  <a:pt x="0" y="6096"/>
                </a:lnTo>
                <a:lnTo>
                  <a:pt x="10668" y="0"/>
                </a:lnTo>
                <a:lnTo>
                  <a:pt x="268986" y="0"/>
                </a:lnTo>
                <a:lnTo>
                  <a:pt x="285750" y="14477"/>
                </a:lnTo>
                <a:lnTo>
                  <a:pt x="285750" y="84582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5" name="object 605"/>
          <p:cNvSpPr/>
          <p:nvPr/>
        </p:nvSpPr>
        <p:spPr>
          <a:xfrm>
            <a:off x="2210562" y="6345174"/>
            <a:ext cx="248412" cy="50291"/>
          </a:xfrm>
          <a:custGeom>
            <a:avLst/>
            <a:gdLst/>
            <a:ahLst/>
            <a:cxnLst/>
            <a:rect l="l" t="t" r="r" b="b"/>
            <a:pathLst>
              <a:path w="248412" h="50291">
                <a:moveTo>
                  <a:pt x="248412" y="4572"/>
                </a:moveTo>
                <a:lnTo>
                  <a:pt x="245363" y="0"/>
                </a:lnTo>
                <a:lnTo>
                  <a:pt x="235457" y="0"/>
                </a:lnTo>
                <a:lnTo>
                  <a:pt x="225551" y="31241"/>
                </a:lnTo>
                <a:lnTo>
                  <a:pt x="215645" y="40386"/>
                </a:lnTo>
                <a:lnTo>
                  <a:pt x="30480" y="40386"/>
                </a:lnTo>
                <a:lnTo>
                  <a:pt x="17525" y="28955"/>
                </a:lnTo>
                <a:lnTo>
                  <a:pt x="9906" y="0"/>
                </a:lnTo>
                <a:lnTo>
                  <a:pt x="2286" y="0"/>
                </a:lnTo>
                <a:lnTo>
                  <a:pt x="0" y="6858"/>
                </a:lnTo>
                <a:lnTo>
                  <a:pt x="5333" y="4572"/>
                </a:lnTo>
                <a:lnTo>
                  <a:pt x="15239" y="34289"/>
                </a:lnTo>
                <a:lnTo>
                  <a:pt x="27431" y="50291"/>
                </a:lnTo>
                <a:lnTo>
                  <a:pt x="220218" y="50291"/>
                </a:lnTo>
                <a:lnTo>
                  <a:pt x="233171" y="31241"/>
                </a:lnTo>
                <a:lnTo>
                  <a:pt x="240030" y="4572"/>
                </a:lnTo>
                <a:lnTo>
                  <a:pt x="24841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6" name="object 606"/>
          <p:cNvSpPr/>
          <p:nvPr/>
        </p:nvSpPr>
        <p:spPr>
          <a:xfrm>
            <a:off x="2210562" y="6345174"/>
            <a:ext cx="248412" cy="50291"/>
          </a:xfrm>
          <a:custGeom>
            <a:avLst/>
            <a:gdLst/>
            <a:ahLst/>
            <a:cxnLst/>
            <a:rect l="l" t="t" r="r" b="b"/>
            <a:pathLst>
              <a:path w="248412" h="50291">
                <a:moveTo>
                  <a:pt x="2286" y="0"/>
                </a:moveTo>
                <a:lnTo>
                  <a:pt x="9906" y="0"/>
                </a:lnTo>
                <a:lnTo>
                  <a:pt x="17525" y="28955"/>
                </a:lnTo>
                <a:lnTo>
                  <a:pt x="30480" y="40386"/>
                </a:lnTo>
                <a:lnTo>
                  <a:pt x="215645" y="40386"/>
                </a:lnTo>
                <a:lnTo>
                  <a:pt x="225551" y="31241"/>
                </a:lnTo>
                <a:lnTo>
                  <a:pt x="235457" y="0"/>
                </a:lnTo>
                <a:lnTo>
                  <a:pt x="245363" y="0"/>
                </a:lnTo>
                <a:lnTo>
                  <a:pt x="248412" y="4572"/>
                </a:lnTo>
                <a:lnTo>
                  <a:pt x="240030" y="4572"/>
                </a:lnTo>
                <a:lnTo>
                  <a:pt x="233171" y="31241"/>
                </a:lnTo>
                <a:lnTo>
                  <a:pt x="220218" y="50291"/>
                </a:lnTo>
                <a:lnTo>
                  <a:pt x="27431" y="50291"/>
                </a:lnTo>
                <a:lnTo>
                  <a:pt x="15239" y="34289"/>
                </a:lnTo>
                <a:lnTo>
                  <a:pt x="5333" y="4572"/>
                </a:lnTo>
                <a:lnTo>
                  <a:pt x="0" y="6858"/>
                </a:lnTo>
                <a:lnTo>
                  <a:pt x="2286" y="0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7" name="object 607"/>
          <p:cNvSpPr/>
          <p:nvPr/>
        </p:nvSpPr>
        <p:spPr>
          <a:xfrm>
            <a:off x="2212848" y="6334506"/>
            <a:ext cx="249174" cy="51054"/>
          </a:xfrm>
          <a:custGeom>
            <a:avLst/>
            <a:gdLst/>
            <a:ahLst/>
            <a:cxnLst/>
            <a:rect l="l" t="t" r="r" b="b"/>
            <a:pathLst>
              <a:path w="249174" h="51054">
                <a:moveTo>
                  <a:pt x="249174" y="5334"/>
                </a:moveTo>
                <a:lnTo>
                  <a:pt x="246125" y="762"/>
                </a:lnTo>
                <a:lnTo>
                  <a:pt x="235457" y="762"/>
                </a:lnTo>
                <a:lnTo>
                  <a:pt x="224789" y="32766"/>
                </a:lnTo>
                <a:lnTo>
                  <a:pt x="215645" y="41910"/>
                </a:lnTo>
                <a:lnTo>
                  <a:pt x="31241" y="41910"/>
                </a:lnTo>
                <a:lnTo>
                  <a:pt x="19050" y="30480"/>
                </a:lnTo>
                <a:lnTo>
                  <a:pt x="10668" y="762"/>
                </a:lnTo>
                <a:lnTo>
                  <a:pt x="2285" y="0"/>
                </a:lnTo>
                <a:lnTo>
                  <a:pt x="3047" y="762"/>
                </a:lnTo>
                <a:lnTo>
                  <a:pt x="0" y="8382"/>
                </a:lnTo>
                <a:lnTo>
                  <a:pt x="5333" y="5334"/>
                </a:lnTo>
                <a:lnTo>
                  <a:pt x="15239" y="35052"/>
                </a:lnTo>
                <a:lnTo>
                  <a:pt x="28193" y="51054"/>
                </a:lnTo>
                <a:lnTo>
                  <a:pt x="220979" y="51054"/>
                </a:lnTo>
                <a:lnTo>
                  <a:pt x="233171" y="32766"/>
                </a:lnTo>
                <a:lnTo>
                  <a:pt x="241553" y="5334"/>
                </a:lnTo>
                <a:lnTo>
                  <a:pt x="249174" y="5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8" name="object 608"/>
          <p:cNvSpPr/>
          <p:nvPr/>
        </p:nvSpPr>
        <p:spPr>
          <a:xfrm>
            <a:off x="2193036" y="6323838"/>
            <a:ext cx="286512" cy="84582"/>
          </a:xfrm>
          <a:custGeom>
            <a:avLst/>
            <a:gdLst/>
            <a:ahLst/>
            <a:cxnLst/>
            <a:rect l="l" t="t" r="r" b="b"/>
            <a:pathLst>
              <a:path w="286512" h="84582">
                <a:moveTo>
                  <a:pt x="286512" y="74675"/>
                </a:moveTo>
                <a:lnTo>
                  <a:pt x="281177" y="70865"/>
                </a:lnTo>
                <a:lnTo>
                  <a:pt x="270509" y="76200"/>
                </a:lnTo>
                <a:lnTo>
                  <a:pt x="19812" y="76962"/>
                </a:lnTo>
                <a:lnTo>
                  <a:pt x="7619" y="64008"/>
                </a:lnTo>
                <a:lnTo>
                  <a:pt x="7619" y="8382"/>
                </a:lnTo>
                <a:lnTo>
                  <a:pt x="0" y="8382"/>
                </a:lnTo>
                <a:lnTo>
                  <a:pt x="0" y="69341"/>
                </a:lnTo>
                <a:lnTo>
                  <a:pt x="17525" y="84582"/>
                </a:lnTo>
                <a:lnTo>
                  <a:pt x="275844" y="84582"/>
                </a:lnTo>
                <a:lnTo>
                  <a:pt x="286512" y="74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9" name="object 609"/>
          <p:cNvSpPr/>
          <p:nvPr/>
        </p:nvSpPr>
        <p:spPr>
          <a:xfrm>
            <a:off x="2193036" y="6323838"/>
            <a:ext cx="286512" cy="84582"/>
          </a:xfrm>
          <a:custGeom>
            <a:avLst/>
            <a:gdLst/>
            <a:ahLst/>
            <a:cxnLst/>
            <a:rect l="l" t="t" r="r" b="b"/>
            <a:pathLst>
              <a:path w="286512" h="84582">
                <a:moveTo>
                  <a:pt x="286512" y="74675"/>
                </a:moveTo>
                <a:lnTo>
                  <a:pt x="281177" y="70865"/>
                </a:lnTo>
                <a:lnTo>
                  <a:pt x="270509" y="76200"/>
                </a:lnTo>
                <a:lnTo>
                  <a:pt x="19812" y="76962"/>
                </a:lnTo>
                <a:lnTo>
                  <a:pt x="7619" y="64008"/>
                </a:lnTo>
                <a:lnTo>
                  <a:pt x="7619" y="8382"/>
                </a:lnTo>
              </a:path>
              <a:path w="286512" h="84582">
                <a:moveTo>
                  <a:pt x="0" y="8382"/>
                </a:moveTo>
                <a:lnTo>
                  <a:pt x="0" y="69341"/>
                </a:lnTo>
                <a:lnTo>
                  <a:pt x="17525" y="84582"/>
                </a:lnTo>
                <a:lnTo>
                  <a:pt x="275844" y="84582"/>
                </a:lnTo>
                <a:lnTo>
                  <a:pt x="286512" y="74675"/>
                </a:lnTo>
              </a:path>
            </a:pathLst>
          </a:custGeom>
          <a:ln w="7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0" name="object 610"/>
          <p:cNvSpPr/>
          <p:nvPr/>
        </p:nvSpPr>
        <p:spPr>
          <a:xfrm>
            <a:off x="2193036" y="6313932"/>
            <a:ext cx="286512" cy="84581"/>
          </a:xfrm>
          <a:custGeom>
            <a:avLst/>
            <a:gdLst/>
            <a:ahLst/>
            <a:cxnLst/>
            <a:rect l="l" t="t" r="r" b="b"/>
            <a:pathLst>
              <a:path w="286512" h="84581">
                <a:moveTo>
                  <a:pt x="286512" y="18287"/>
                </a:moveTo>
                <a:lnTo>
                  <a:pt x="277368" y="18287"/>
                </a:lnTo>
                <a:lnTo>
                  <a:pt x="279653" y="20573"/>
                </a:lnTo>
                <a:lnTo>
                  <a:pt x="279653" y="76962"/>
                </a:lnTo>
                <a:lnTo>
                  <a:pt x="286512" y="84581"/>
                </a:lnTo>
                <a:lnTo>
                  <a:pt x="286512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1" name="object 611"/>
          <p:cNvSpPr/>
          <p:nvPr/>
        </p:nvSpPr>
        <p:spPr>
          <a:xfrm>
            <a:off x="2193036" y="6313932"/>
            <a:ext cx="286512" cy="84581"/>
          </a:xfrm>
          <a:custGeom>
            <a:avLst/>
            <a:gdLst/>
            <a:ahLst/>
            <a:cxnLst/>
            <a:rect l="l" t="t" r="r" b="b"/>
            <a:pathLst>
              <a:path w="286512" h="84581">
                <a:moveTo>
                  <a:pt x="277368" y="18287"/>
                </a:moveTo>
                <a:lnTo>
                  <a:pt x="279653" y="20573"/>
                </a:lnTo>
                <a:lnTo>
                  <a:pt x="279653" y="76962"/>
                </a:lnTo>
                <a:lnTo>
                  <a:pt x="286512" y="84581"/>
                </a:lnTo>
                <a:lnTo>
                  <a:pt x="286512" y="18287"/>
                </a:lnTo>
              </a:path>
            </a:pathLst>
          </a:custGeom>
          <a:ln w="7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457200" y="457200"/>
            <a:ext cx="1981200" cy="4516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2438400" y="457200"/>
            <a:ext cx="22859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2667000" y="457200"/>
            <a:ext cx="3028950" cy="3916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5695950" y="45720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6095999" y="457200"/>
            <a:ext cx="3505200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58"/>
          <p:cNvSpPr txBox="1"/>
          <p:nvPr/>
        </p:nvSpPr>
        <p:spPr>
          <a:xfrm>
            <a:off x="2438400" y="1436369"/>
            <a:ext cx="22859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5695950" y="143636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2438400" y="2415540"/>
            <a:ext cx="22859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5695950" y="241554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2438400" y="3394710"/>
            <a:ext cx="228599" cy="1579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5695950" y="339470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2667000" y="4373880"/>
            <a:ext cx="3028950" cy="600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5695950" y="437388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457200" y="4974142"/>
            <a:ext cx="467106" cy="239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924306" y="4974142"/>
            <a:ext cx="938402" cy="239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1862709" y="4974142"/>
            <a:ext cx="804290" cy="239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2667000" y="4974142"/>
            <a:ext cx="135636" cy="239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2802636" y="4974142"/>
            <a:ext cx="2893313" cy="378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457200" y="5214048"/>
            <a:ext cx="467106" cy="1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924306" y="5214048"/>
            <a:ext cx="938402" cy="1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1862709" y="5214048"/>
            <a:ext cx="804290" cy="1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2667000" y="5214048"/>
            <a:ext cx="135636" cy="139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457200" y="5353050"/>
            <a:ext cx="467106" cy="124206"/>
          </a:xfrm>
          <a:prstGeom prst="rect">
            <a:avLst/>
          </a:prstGeom>
        </p:spPr>
        <p:txBody>
          <a:bodyPr wrap="square" lIns="0" tIns="3556" rIns="0" bIns="0" rtlCol="0">
            <a:noAutofit/>
          </a:bodyPr>
          <a:lstStyle/>
          <a:p>
            <a:pPr marL="25400">
              <a:lnSpc>
                <a:spcPts val="950"/>
              </a:lnSpc>
            </a:pPr>
            <a:endParaRPr sz="950"/>
          </a:p>
        </p:txBody>
      </p:sp>
      <p:sp>
        <p:nvSpPr>
          <p:cNvPr id="40" name="object 40"/>
          <p:cNvSpPr txBox="1"/>
          <p:nvPr/>
        </p:nvSpPr>
        <p:spPr>
          <a:xfrm>
            <a:off x="924306" y="5353050"/>
            <a:ext cx="938402" cy="124206"/>
          </a:xfrm>
          <a:prstGeom prst="rect">
            <a:avLst/>
          </a:prstGeom>
        </p:spPr>
        <p:txBody>
          <a:bodyPr wrap="square" lIns="0" tIns="3556" rIns="0" bIns="0" rtlCol="0">
            <a:noAutofit/>
          </a:bodyPr>
          <a:lstStyle/>
          <a:p>
            <a:pPr marL="25400">
              <a:lnSpc>
                <a:spcPts val="950"/>
              </a:lnSpc>
            </a:pPr>
            <a:endParaRPr sz="950"/>
          </a:p>
        </p:txBody>
      </p:sp>
      <p:sp>
        <p:nvSpPr>
          <p:cNvPr id="39" name="object 39"/>
          <p:cNvSpPr txBox="1"/>
          <p:nvPr/>
        </p:nvSpPr>
        <p:spPr>
          <a:xfrm>
            <a:off x="1862709" y="5353050"/>
            <a:ext cx="939927" cy="124206"/>
          </a:xfrm>
          <a:prstGeom prst="rect">
            <a:avLst/>
          </a:prstGeom>
        </p:spPr>
        <p:txBody>
          <a:bodyPr wrap="square" lIns="0" tIns="3556" rIns="0" bIns="0" rtlCol="0">
            <a:noAutofit/>
          </a:bodyPr>
          <a:lstStyle/>
          <a:p>
            <a:pPr marL="25400">
              <a:lnSpc>
                <a:spcPts val="950"/>
              </a:lnSpc>
            </a:pPr>
            <a:endParaRPr sz="950"/>
          </a:p>
        </p:txBody>
      </p:sp>
      <p:sp>
        <p:nvSpPr>
          <p:cNvPr id="38" name="object 38"/>
          <p:cNvSpPr txBox="1"/>
          <p:nvPr/>
        </p:nvSpPr>
        <p:spPr>
          <a:xfrm>
            <a:off x="2802636" y="5353050"/>
            <a:ext cx="2893313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5695950" y="5353050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6095999" y="5353050"/>
            <a:ext cx="3505200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457200" y="5477256"/>
            <a:ext cx="467106" cy="241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924306" y="5477256"/>
            <a:ext cx="938402" cy="241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1862709" y="5477256"/>
            <a:ext cx="939927" cy="241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457200" y="5718810"/>
            <a:ext cx="467106" cy="2661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924306" y="5718810"/>
            <a:ext cx="92576" cy="512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1016882" y="5718810"/>
            <a:ext cx="845826" cy="78486"/>
          </a:xfrm>
          <a:prstGeom prst="rect">
            <a:avLst/>
          </a:prstGeom>
        </p:spPr>
        <p:txBody>
          <a:bodyPr wrap="square" lIns="0" tIns="2286" rIns="0" bIns="0" rtlCol="0">
            <a:noAutofit/>
          </a:bodyPr>
          <a:lstStyle/>
          <a:p>
            <a:pPr marL="25400">
              <a:lnSpc>
                <a:spcPts val="600"/>
              </a:lnSpc>
            </a:pPr>
            <a:endParaRPr sz="600"/>
          </a:p>
        </p:txBody>
      </p:sp>
      <p:sp>
        <p:nvSpPr>
          <p:cNvPr id="29" name="object 29"/>
          <p:cNvSpPr txBox="1"/>
          <p:nvPr/>
        </p:nvSpPr>
        <p:spPr>
          <a:xfrm>
            <a:off x="1862709" y="5718810"/>
            <a:ext cx="939927" cy="250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1016882" y="5797296"/>
            <a:ext cx="845826" cy="172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457200" y="5984941"/>
            <a:ext cx="467106" cy="246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1016882" y="5969508"/>
            <a:ext cx="1785753" cy="144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016882" y="6114288"/>
            <a:ext cx="123069" cy="116966"/>
          </a:xfrm>
          <a:prstGeom prst="rect">
            <a:avLst/>
          </a:prstGeom>
        </p:spPr>
        <p:txBody>
          <a:bodyPr wrap="square" lIns="0" tIns="2666" rIns="0" bIns="0" rtlCol="0">
            <a:noAutofit/>
          </a:bodyPr>
          <a:lstStyle/>
          <a:p>
            <a:pPr marL="25400">
              <a:lnSpc>
                <a:spcPts val="900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1139952" y="6114288"/>
            <a:ext cx="1024890" cy="116966"/>
          </a:xfrm>
          <a:prstGeom prst="rect">
            <a:avLst/>
          </a:prstGeom>
        </p:spPr>
        <p:txBody>
          <a:bodyPr wrap="square" lIns="0" tIns="2666" rIns="0" bIns="0" rtlCol="0">
            <a:noAutofit/>
          </a:bodyPr>
          <a:lstStyle/>
          <a:p>
            <a:pPr marL="25400">
              <a:lnSpc>
                <a:spcPts val="900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2164842" y="6114288"/>
            <a:ext cx="637794" cy="116966"/>
          </a:xfrm>
          <a:prstGeom prst="rect">
            <a:avLst/>
          </a:prstGeom>
        </p:spPr>
        <p:txBody>
          <a:bodyPr wrap="square" lIns="0" tIns="2666" rIns="0" bIns="0" rtlCol="0">
            <a:noAutofit/>
          </a:bodyPr>
          <a:lstStyle/>
          <a:p>
            <a:pPr marL="25400">
              <a:lnSpc>
                <a:spcPts val="900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457200" y="6231255"/>
            <a:ext cx="467106" cy="100965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21" name="object 21"/>
          <p:cNvSpPr txBox="1"/>
          <p:nvPr/>
        </p:nvSpPr>
        <p:spPr>
          <a:xfrm>
            <a:off x="924306" y="6231255"/>
            <a:ext cx="215646" cy="100965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20" name="object 20"/>
          <p:cNvSpPr txBox="1"/>
          <p:nvPr/>
        </p:nvSpPr>
        <p:spPr>
          <a:xfrm>
            <a:off x="1139952" y="6231255"/>
            <a:ext cx="731139" cy="100965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19" name="object 19"/>
          <p:cNvSpPr txBox="1"/>
          <p:nvPr/>
        </p:nvSpPr>
        <p:spPr>
          <a:xfrm>
            <a:off x="1871091" y="6231255"/>
            <a:ext cx="293750" cy="100965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18" name="object 18"/>
          <p:cNvSpPr txBox="1"/>
          <p:nvPr/>
        </p:nvSpPr>
        <p:spPr>
          <a:xfrm>
            <a:off x="2164842" y="6231255"/>
            <a:ext cx="637794" cy="100965"/>
          </a:xfrm>
          <a:prstGeom prst="rect">
            <a:avLst/>
          </a:prstGeom>
        </p:spPr>
        <p:txBody>
          <a:bodyPr wrap="square" lIns="0" tIns="5715" rIns="0" bIns="0" rtlCol="0">
            <a:noAutofit/>
          </a:bodyPr>
          <a:lstStyle/>
          <a:p>
            <a:pPr marL="25400">
              <a:lnSpc>
                <a:spcPts val="750"/>
              </a:lnSpc>
            </a:pPr>
            <a:endParaRPr sz="750"/>
          </a:p>
        </p:txBody>
      </p:sp>
      <p:sp>
        <p:nvSpPr>
          <p:cNvPr id="17" name="object 17"/>
          <p:cNvSpPr txBox="1"/>
          <p:nvPr/>
        </p:nvSpPr>
        <p:spPr>
          <a:xfrm>
            <a:off x="457200" y="6332220"/>
            <a:ext cx="467106" cy="147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924306" y="6332220"/>
            <a:ext cx="215646" cy="40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9952" y="6332220"/>
            <a:ext cx="731139" cy="40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71091" y="6332220"/>
            <a:ext cx="293750" cy="40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164842" y="6332220"/>
            <a:ext cx="637794" cy="40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802636" y="6332220"/>
            <a:ext cx="2893313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R="390652" algn="r">
              <a:lnSpc>
                <a:spcPct val="100585"/>
              </a:lnSpc>
              <a:spcBef>
                <a:spcPts val="2295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din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5950" y="6332220"/>
            <a:ext cx="400049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095999" y="6332220"/>
            <a:ext cx="3505200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R="550142" algn="r">
              <a:lnSpc>
                <a:spcPct val="100585"/>
              </a:lnSpc>
              <a:spcBef>
                <a:spcPts val="2259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4306" y="6372606"/>
            <a:ext cx="946785" cy="107248"/>
          </a:xfrm>
          <a:prstGeom prst="rect">
            <a:avLst/>
          </a:prstGeom>
        </p:spPr>
        <p:txBody>
          <a:bodyPr wrap="square" lIns="0" tIns="5648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8" name="object 8"/>
          <p:cNvSpPr txBox="1"/>
          <p:nvPr/>
        </p:nvSpPr>
        <p:spPr>
          <a:xfrm>
            <a:off x="1871091" y="6372606"/>
            <a:ext cx="931544" cy="107248"/>
          </a:xfrm>
          <a:prstGeom prst="rect">
            <a:avLst/>
          </a:prstGeom>
        </p:spPr>
        <p:txBody>
          <a:bodyPr wrap="square" lIns="0" tIns="5648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457200" y="6479854"/>
            <a:ext cx="467106" cy="421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924306" y="6479854"/>
            <a:ext cx="477774" cy="835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402080" y="6479854"/>
            <a:ext cx="469011" cy="835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871091" y="6479854"/>
            <a:ext cx="469772" cy="835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340864" y="6479854"/>
            <a:ext cx="461772" cy="835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57200" y="6901053"/>
            <a:ext cx="467106" cy="414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bject 145"/>
          <p:cNvSpPr txBox="1"/>
          <p:nvPr/>
        </p:nvSpPr>
        <p:spPr>
          <a:xfrm>
            <a:off x="3098407" y="455676"/>
            <a:ext cx="1025679" cy="6861047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R="50761">
              <a:lnSpc>
                <a:spcPts val="950"/>
              </a:lnSpc>
            </a:pPr>
            <a:endParaRPr sz="950"/>
          </a:p>
          <a:p>
            <a:pPr marL="193786" marR="58516" indent="-111606">
              <a:lnSpc>
                <a:spcPts val="2400"/>
              </a:lnSpc>
              <a:spcBef>
                <a:spcPts val="14119"/>
              </a:spcBef>
            </a:pPr>
            <a:r>
              <a:rPr dirty="0" smtClean="0" sz="2000" spc="0" b="1">
                <a:solidFill>
                  <a:srgbClr val="CC00FF"/>
                </a:solidFill>
                <a:latin typeface="Tahoma"/>
                <a:cs typeface="Tahoma"/>
              </a:rPr>
              <a:t>a</a:t>
            </a:r>
            <a:r>
              <a:rPr dirty="0" smtClean="0" sz="2000" spc="0" b="1">
                <a:solidFill>
                  <a:srgbClr val="CC00FF"/>
                </a:solidFill>
                <a:latin typeface="Tahoma"/>
                <a:cs typeface="Tahoma"/>
              </a:rPr>
              <a:t>h</a:t>
            </a:r>
            <a:r>
              <a:rPr dirty="0" smtClean="0" sz="2000" spc="0" b="1">
                <a:solidFill>
                  <a:srgbClr val="CC00FF"/>
                </a:solidFill>
                <a:latin typeface="Tahoma"/>
                <a:cs typeface="Tahoma"/>
              </a:rPr>
              <a:t>wa</a:t>
            </a:r>
            <a:r>
              <a:rPr dirty="0" smtClean="0" sz="20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FFFF00"/>
                </a:solidFill>
                <a:latin typeface="Tahoma"/>
                <a:cs typeface="Tahoma"/>
              </a:rPr>
              <a:t>suks</a:t>
            </a:r>
            <a:endParaRPr sz="2000">
              <a:latin typeface="Tahoma"/>
              <a:cs typeface="Tahoma"/>
            </a:endParaRPr>
          </a:p>
          <a:p>
            <a:pPr marL="41030" marR="104977" indent="100534">
              <a:lnSpc>
                <a:spcPts val="2390"/>
              </a:lnSpc>
              <a:spcBef>
                <a:spcPts val="1927"/>
              </a:spcBef>
            </a:pPr>
            <a:r>
              <a:rPr dirty="0" smtClean="0" sz="2000" b="1">
                <a:solidFill>
                  <a:srgbClr val="0099CC"/>
                </a:solidFill>
                <a:latin typeface="Tahoma"/>
                <a:cs typeface="Tahoma"/>
              </a:rPr>
              <a:t>n</a:t>
            </a:r>
            <a:r>
              <a:rPr dirty="0" smtClean="0" sz="2000" b="1">
                <a:solidFill>
                  <a:srgbClr val="0099CC"/>
                </a:solidFill>
                <a:latin typeface="Tahoma"/>
                <a:cs typeface="Tahoma"/>
              </a:rPr>
              <a:t>ege</a:t>
            </a:r>
            <a:r>
              <a:rPr dirty="0" smtClean="0" sz="20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000" b="1">
                <a:solidFill>
                  <a:srgbClr val="F2AA67"/>
                </a:solidFill>
                <a:latin typeface="Tahoma"/>
                <a:cs typeface="Tahoma"/>
              </a:rPr>
              <a:t>egeri</a:t>
            </a:r>
            <a:endParaRPr sz="2000">
              <a:latin typeface="Tahoma"/>
              <a:cs typeface="Tahoma"/>
            </a:endParaRPr>
          </a:p>
          <a:p>
            <a:pPr marL="32225">
              <a:lnSpc>
                <a:spcPts val="1855"/>
              </a:lnSpc>
            </a:pPr>
            <a:r>
              <a:rPr dirty="0" smtClean="0" sz="2000" spc="3" b="1">
                <a:solidFill>
                  <a:srgbClr val="F2AA67"/>
                </a:solidFill>
                <a:latin typeface="Tahoma"/>
                <a:cs typeface="Tahoma"/>
              </a:rPr>
              <a:t>m</a:t>
            </a:r>
            <a:r>
              <a:rPr dirty="0" smtClean="0" sz="2000" spc="3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r>
              <a:rPr dirty="0" smtClean="0" sz="2000" spc="3" b="1">
                <a:solidFill>
                  <a:srgbClr val="F2AA67"/>
                </a:solidFill>
                <a:latin typeface="Tahoma"/>
                <a:cs typeface="Tahoma"/>
              </a:rPr>
              <a:t>neg</a:t>
            </a:r>
            <a:endParaRPr sz="2000">
              <a:latin typeface="Tahoma"/>
              <a:cs typeface="Tahoma"/>
            </a:endParaRPr>
          </a:p>
          <a:p>
            <a:pPr marR="50761">
              <a:lnSpc>
                <a:spcPts val="2400"/>
              </a:lnSpc>
              <a:spcBef>
                <a:spcPts val="27"/>
              </a:spcBef>
            </a:pPr>
            <a:r>
              <a:rPr dirty="0" smtClean="0" sz="2000" spc="1" b="1">
                <a:solidFill>
                  <a:srgbClr val="EBF259"/>
                </a:solidFill>
                <a:latin typeface="Tahoma"/>
                <a:cs typeface="Tahoma"/>
              </a:rPr>
              <a:t>sar</a:t>
            </a:r>
            <a:r>
              <a:rPr dirty="0" smtClean="0" sz="2000" spc="1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000" spc="1" b="1">
                <a:solidFill>
                  <a:srgbClr val="EBF259"/>
                </a:solidFill>
                <a:latin typeface="Tahoma"/>
                <a:cs typeface="Tahoma"/>
              </a:rPr>
              <a:t>lu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183285" y="455676"/>
            <a:ext cx="1104997" cy="6861047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R="41776">
              <a:lnSpc>
                <a:spcPts val="550"/>
              </a:lnSpc>
            </a:pPr>
            <a:endParaRPr sz="550"/>
          </a:p>
          <a:p>
            <a:pPr marL="432916" indent="-432916" algn="just">
              <a:lnSpc>
                <a:spcPts val="2400"/>
              </a:lnSpc>
              <a:spcBef>
                <a:spcPts val="12120"/>
              </a:spcBef>
            </a:pPr>
            <a:r>
              <a:rPr dirty="0" smtClean="0" sz="2000" b="1">
                <a:solidFill>
                  <a:srgbClr val="FF0065"/>
                </a:solidFill>
                <a:latin typeface="Tahoma"/>
                <a:cs typeface="Tahoma"/>
              </a:rPr>
              <a:t>ARAKT</a:t>
            </a:r>
            <a:r>
              <a:rPr dirty="0" smtClean="0" sz="20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000" b="1">
                <a:solidFill>
                  <a:srgbClr val="CC00FF"/>
                </a:solidFill>
                <a:latin typeface="Tahoma"/>
                <a:cs typeface="Tahoma"/>
              </a:rPr>
              <a:t>Key</a:t>
            </a:r>
            <a:r>
              <a:rPr dirty="0" smtClean="0" sz="20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000" b="1">
                <a:solidFill>
                  <a:srgbClr val="FFFF00"/>
                </a:solidFill>
                <a:latin typeface="Tahoma"/>
                <a:cs typeface="Tahoma"/>
              </a:rPr>
              <a:t>Pro</a:t>
            </a:r>
            <a:endParaRPr sz="2000">
              <a:latin typeface="Tahoma"/>
              <a:cs typeface="Tahoma"/>
            </a:endParaRPr>
          </a:p>
          <a:p>
            <a:pPr marL="432916" marR="10641" algn="just">
              <a:lnSpc>
                <a:spcPts val="1855"/>
              </a:lnSpc>
            </a:pPr>
            <a:r>
              <a:rPr dirty="0" smtClean="0" sz="2000" b="1">
                <a:solidFill>
                  <a:srgbClr val="FFFF00"/>
                </a:solidFill>
                <a:latin typeface="Tahoma"/>
                <a:cs typeface="Tahoma"/>
              </a:rPr>
              <a:t>neg</a:t>
            </a:r>
            <a:endParaRPr sz="2000">
              <a:latin typeface="Tahoma"/>
              <a:cs typeface="Tahoma"/>
            </a:endParaRPr>
          </a:p>
          <a:p>
            <a:pPr marL="432154" marR="10555" indent="762" algn="just">
              <a:lnSpc>
                <a:spcPts val="2414"/>
              </a:lnSpc>
              <a:spcBef>
                <a:spcPts val="102"/>
              </a:spcBef>
            </a:pPr>
            <a:r>
              <a:rPr dirty="0" smtClean="0" sz="2000" b="1">
                <a:solidFill>
                  <a:srgbClr val="0099CC"/>
                </a:solidFill>
                <a:latin typeface="Tahoma"/>
                <a:cs typeface="Tahoma"/>
              </a:rPr>
              <a:t>Ope</a:t>
            </a:r>
            <a:r>
              <a:rPr dirty="0" smtClean="0" sz="20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endParaRPr sz="2000">
              <a:latin typeface="Tahoma"/>
              <a:cs typeface="Tahoma"/>
            </a:endParaRPr>
          </a:p>
          <a:p>
            <a:pPr marL="432154" marR="10555" algn="just">
              <a:lnSpc>
                <a:spcPts val="2414"/>
              </a:lnSpc>
            </a:pPr>
            <a:r>
              <a:rPr dirty="0" smtClean="0" sz="2000" b="1">
                <a:solidFill>
                  <a:srgbClr val="F2AA67"/>
                </a:solidFill>
                <a:latin typeface="Tahoma"/>
                <a:cs typeface="Tahoma"/>
              </a:rPr>
              <a:t>Pas</a:t>
            </a:r>
            <a:r>
              <a:rPr dirty="0" smtClean="0" sz="2000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endParaRPr sz="2000">
              <a:latin typeface="Tahoma"/>
              <a:cs typeface="Tahoma"/>
            </a:endParaRPr>
          </a:p>
          <a:p>
            <a:pPr marL="432154" marR="10555" algn="just">
              <a:lnSpc>
                <a:spcPts val="2414"/>
              </a:lnSpc>
            </a:pPr>
            <a:r>
              <a:rPr dirty="0" smtClean="0" sz="2000" b="1">
                <a:solidFill>
                  <a:srgbClr val="F2AA67"/>
                </a:solidFill>
                <a:latin typeface="Tahoma"/>
                <a:cs typeface="Tahoma"/>
              </a:rPr>
              <a:t>pro</a:t>
            </a:r>
            <a:endParaRPr sz="2000">
              <a:latin typeface="Tahoma"/>
              <a:cs typeface="Tahoma"/>
            </a:endParaRPr>
          </a:p>
          <a:p>
            <a:pPr marL="432154" marR="3714" algn="just">
              <a:lnSpc>
                <a:spcPct val="100585"/>
              </a:lnSpc>
            </a:pPr>
            <a:r>
              <a:rPr dirty="0" smtClean="0" sz="2000" b="1">
                <a:solidFill>
                  <a:srgbClr val="EBF259"/>
                </a:solidFill>
                <a:latin typeface="Tahoma"/>
                <a:cs typeface="Tahoma"/>
              </a:rPr>
              <a:t>Ren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912876" y="455676"/>
            <a:ext cx="330225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2377">
              <a:lnSpc>
                <a:spcPts val="1000"/>
              </a:lnSpc>
            </a:pPr>
            <a:endParaRPr sz="1000"/>
          </a:p>
          <a:p>
            <a:pPr marL="93725">
              <a:lnSpc>
                <a:spcPct val="100585"/>
              </a:lnSpc>
              <a:spcBef>
                <a:spcPts val="14289"/>
              </a:spcBef>
            </a:pPr>
            <a:r>
              <a:rPr dirty="0" smtClean="0" sz="1600" b="1">
                <a:solidFill>
                  <a:srgbClr val="EBF259"/>
                </a:solidFill>
                <a:latin typeface="Tahoma"/>
                <a:cs typeface="Tahoma"/>
              </a:rPr>
              <a:t>1.</a:t>
            </a:r>
            <a:endParaRPr sz="1600">
              <a:latin typeface="Tahoma"/>
              <a:cs typeface="Tahoma"/>
            </a:endParaRPr>
          </a:p>
          <a:p>
            <a:pPr marL="93725">
              <a:lnSpc>
                <a:spcPct val="100585"/>
              </a:lnSpc>
              <a:spcBef>
                <a:spcPts val="465"/>
              </a:spcBef>
            </a:pPr>
            <a:r>
              <a:rPr dirty="0" smtClean="0" sz="1600" b="1">
                <a:solidFill>
                  <a:srgbClr val="EBF259"/>
                </a:solidFill>
                <a:latin typeface="Tahoma"/>
                <a:cs typeface="Tahoma"/>
              </a:rPr>
              <a:t>2.</a:t>
            </a:r>
            <a:endParaRPr sz="1600">
              <a:latin typeface="Tahoma"/>
              <a:cs typeface="Tahoma"/>
            </a:endParaRPr>
          </a:p>
          <a:p>
            <a:pPr marL="93725" marR="707">
              <a:lnSpc>
                <a:spcPct val="100585"/>
              </a:lnSpc>
              <a:spcBef>
                <a:spcPts val="2388"/>
              </a:spcBef>
            </a:pPr>
            <a:r>
              <a:rPr dirty="0" smtClean="0" sz="1600" spc="-2" b="1">
                <a:solidFill>
                  <a:srgbClr val="EBF259"/>
                </a:solidFill>
                <a:latin typeface="Tahoma"/>
                <a:cs typeface="Tahoma"/>
              </a:rPr>
              <a:t>3</a:t>
            </a:r>
            <a:r>
              <a:rPr dirty="0" smtClean="0" sz="1600" spc="-2" b="1">
                <a:solidFill>
                  <a:srgbClr val="EBF259"/>
                </a:solidFill>
                <a:latin typeface="Tahoma"/>
                <a:cs typeface="Tahoma"/>
              </a:rPr>
              <a:t>.</a:t>
            </a:r>
            <a:endParaRPr sz="1600">
              <a:latin typeface="Tahoma"/>
              <a:cs typeface="Tahoma"/>
            </a:endParaRPr>
          </a:p>
          <a:p>
            <a:pPr marL="92963" marR="762">
              <a:lnSpc>
                <a:spcPct val="100585"/>
              </a:lnSpc>
              <a:spcBef>
                <a:spcPts val="459"/>
              </a:spcBef>
            </a:pPr>
            <a:r>
              <a:rPr dirty="0" smtClean="0" sz="1600" b="1">
                <a:solidFill>
                  <a:srgbClr val="EBF259"/>
                </a:solidFill>
                <a:latin typeface="Tahoma"/>
                <a:cs typeface="Tahoma"/>
              </a:rPr>
              <a:t>4.</a:t>
            </a:r>
            <a:endParaRPr sz="1600">
              <a:latin typeface="Tahoma"/>
              <a:cs typeface="Tahoma"/>
            </a:endParaRPr>
          </a:p>
          <a:p>
            <a:pPr marL="92963" marR="762">
              <a:lnSpc>
                <a:spcPct val="100585"/>
              </a:lnSpc>
              <a:spcBef>
                <a:spcPts val="2388"/>
              </a:spcBef>
            </a:pPr>
            <a:r>
              <a:rPr dirty="0" smtClean="0" sz="1600" b="1">
                <a:solidFill>
                  <a:srgbClr val="EBF259"/>
                </a:solidFill>
                <a:latin typeface="Tahoma"/>
                <a:cs typeface="Tahoma"/>
              </a:rPr>
              <a:t>5.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861726" y="455676"/>
            <a:ext cx="644984" cy="6861047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R="50761">
              <a:lnSpc>
                <a:spcPts val="950"/>
              </a:lnSpc>
            </a:pPr>
            <a:endParaRPr sz="950"/>
          </a:p>
          <a:p>
            <a:pPr marR="100744" indent="69299" algn="ctr">
              <a:lnSpc>
                <a:spcPts val="2400"/>
              </a:lnSpc>
              <a:spcBef>
                <a:spcPts val="14119"/>
              </a:spcBef>
            </a:pPr>
            <a:r>
              <a:rPr dirty="0" smtClean="0" sz="2000" spc="-7" b="1">
                <a:solidFill>
                  <a:srgbClr val="CC00FF"/>
                </a:solidFill>
                <a:latin typeface="Tahoma"/>
                <a:cs typeface="Tahoma"/>
              </a:rPr>
              <a:t>pr</a:t>
            </a:r>
            <a:r>
              <a:rPr dirty="0" smtClean="0" sz="2000" spc="-7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000" spc="-7" b="1">
                <a:solidFill>
                  <a:srgbClr val="FFFF00"/>
                </a:solidFill>
                <a:latin typeface="Tahoma"/>
                <a:cs typeface="Tahoma"/>
              </a:rPr>
              <a:t>es</a:t>
            </a:r>
            <a:r>
              <a:rPr dirty="0" smtClean="0" sz="2000" spc="-7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000" spc="-7" b="1">
                <a:solidFill>
                  <a:srgbClr val="FFFF00"/>
                </a:solidFill>
                <a:latin typeface="Tahoma"/>
                <a:cs typeface="Tahoma"/>
              </a:rPr>
              <a:t>d</a:t>
            </a:r>
            <a:endParaRPr sz="2000">
              <a:latin typeface="Tahoma"/>
              <a:cs typeface="Tahoma"/>
            </a:endParaRPr>
          </a:p>
          <a:p>
            <a:pPr marR="119268" indent="-3784" algn="ctr">
              <a:lnSpc>
                <a:spcPts val="2414"/>
              </a:lnSpc>
              <a:spcBef>
                <a:spcPts val="1931"/>
              </a:spcBef>
            </a:pPr>
            <a:r>
              <a:rPr dirty="0" smtClean="0" sz="2000" spc="-212" b="1">
                <a:solidFill>
                  <a:srgbClr val="0099CC"/>
                </a:solidFill>
                <a:latin typeface="Tahoma"/>
                <a:cs typeface="Tahoma"/>
              </a:rPr>
              <a:t>ri</a:t>
            </a:r>
            <a:r>
              <a:rPr dirty="0" smtClean="0" sz="2000" spc="-212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000" spc="-212" b="1">
                <a:solidFill>
                  <a:srgbClr val="0099CC"/>
                </a:solidFill>
                <a:latin typeface="Tahoma"/>
                <a:cs typeface="Tahoma"/>
              </a:rPr>
              <a:t>d</a:t>
            </a:r>
            <a:r>
              <a:rPr dirty="0" smtClean="0" sz="2000" spc="-212" b="1">
                <a:solidFill>
                  <a:srgbClr val="0099CC"/>
                </a:solidFill>
                <a:latin typeface="Tahoma"/>
                <a:cs typeface="Tahoma"/>
              </a:rPr>
              <a:t>d</a:t>
            </a:r>
            <a:r>
              <a:rPr dirty="0" smtClean="0" sz="2000" spc="-212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endParaRPr sz="2000">
              <a:latin typeface="Tahoma"/>
              <a:cs typeface="Tahoma"/>
            </a:endParaRPr>
          </a:p>
          <a:p>
            <a:pPr marR="119268" algn="ctr">
              <a:lnSpc>
                <a:spcPts val="2414"/>
              </a:lnSpc>
            </a:pPr>
            <a:r>
              <a:rPr dirty="0" smtClean="0" sz="2000" b="1">
                <a:solidFill>
                  <a:srgbClr val="F2AA67"/>
                </a:solidFill>
                <a:latin typeface="Tahoma"/>
                <a:cs typeface="Tahoma"/>
              </a:rPr>
              <a:t>me</a:t>
            </a:r>
            <a:r>
              <a:rPr dirty="0" smtClean="0" sz="2000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endParaRPr sz="2000">
              <a:latin typeface="Tahoma"/>
              <a:cs typeface="Tahoma"/>
            </a:endParaRPr>
          </a:p>
          <a:p>
            <a:pPr marR="119268" algn="ctr">
              <a:lnSpc>
                <a:spcPts val="2414"/>
              </a:lnSpc>
            </a:pPr>
            <a:r>
              <a:rPr dirty="0" smtClean="0" sz="2000" b="1">
                <a:solidFill>
                  <a:srgbClr val="F2AA67"/>
                </a:solidFill>
                <a:latin typeface="Tahoma"/>
                <a:cs typeface="Tahoma"/>
              </a:rPr>
              <a:t>eri</a:t>
            </a:r>
            <a:endParaRPr sz="2000">
              <a:latin typeface="Tahoma"/>
              <a:cs typeface="Tahoma"/>
            </a:endParaRPr>
          </a:p>
          <a:p>
            <a:pPr marL="95738">
              <a:lnSpc>
                <a:spcPct val="100585"/>
              </a:lnSpc>
            </a:pPr>
            <a:r>
              <a:rPr dirty="0" smtClean="0" sz="2000" spc="3" b="1">
                <a:solidFill>
                  <a:srgbClr val="EBF259"/>
                </a:solidFill>
                <a:latin typeface="Tahoma"/>
                <a:cs typeface="Tahoma"/>
              </a:rPr>
              <a:t>r</a:t>
            </a:r>
            <a:r>
              <a:rPr dirty="0" smtClean="0" sz="2000" spc="3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000" spc="3" b="1">
                <a:solidFill>
                  <a:srgbClr val="EBF259"/>
                </a:solidFill>
                <a:latin typeface="Tahoma"/>
                <a:cs typeface="Tahoma"/>
              </a:rPr>
              <a:t>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693658" y="455676"/>
            <a:ext cx="1195224" cy="6861047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R="22993">
              <a:lnSpc>
                <a:spcPts val="950"/>
              </a:lnSpc>
            </a:pPr>
            <a:endParaRPr sz="950"/>
          </a:p>
          <a:p>
            <a:pPr indent="98978" algn="ctr">
              <a:lnSpc>
                <a:spcPts val="2400"/>
              </a:lnSpc>
              <a:spcBef>
                <a:spcPts val="14119"/>
              </a:spcBef>
            </a:pPr>
            <a:r>
              <a:rPr dirty="0" smtClean="0" sz="2000" spc="0" b="1">
                <a:solidFill>
                  <a:srgbClr val="CC00FF"/>
                </a:solidFill>
                <a:latin typeface="Tahoma"/>
                <a:cs typeface="Tahoma"/>
              </a:rPr>
              <a:t>nege</a:t>
            </a:r>
            <a:r>
              <a:rPr dirty="0" smtClean="0" sz="2000" spc="0" b="1">
                <a:solidFill>
                  <a:srgbClr val="CC00FF"/>
                </a:solidFill>
                <a:latin typeface="Tahoma"/>
                <a:cs typeface="Tahoma"/>
              </a:rPr>
              <a:t>r</a:t>
            </a:r>
            <a:r>
              <a:rPr dirty="0" smtClean="0" sz="2000" spc="0" b="1">
                <a:solidFill>
                  <a:srgbClr val="CC00FF"/>
                </a:solidFill>
                <a:latin typeface="Tahoma"/>
                <a:cs typeface="Tahoma"/>
              </a:rPr>
              <a:t>i</a:t>
            </a:r>
            <a:r>
              <a:rPr dirty="0" smtClean="0" sz="20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FFFF00"/>
                </a:solidFill>
                <a:latin typeface="Tahoma"/>
                <a:cs typeface="Tahoma"/>
              </a:rPr>
              <a:t>alam</a:t>
            </a:r>
            <a:r>
              <a:rPr dirty="0" smtClean="0" sz="20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FFFF00"/>
                </a:solidFill>
                <a:latin typeface="Tahoma"/>
                <a:cs typeface="Tahoma"/>
              </a:rPr>
              <a:t>ne</a:t>
            </a:r>
            <a:endParaRPr sz="2000">
              <a:latin typeface="Tahoma"/>
              <a:cs typeface="Tahoma"/>
            </a:endParaRPr>
          </a:p>
          <a:p>
            <a:pPr marL="116637" marR="57828" indent="0" algn="ctr">
              <a:lnSpc>
                <a:spcPts val="2390"/>
              </a:lnSpc>
              <a:spcBef>
                <a:spcPts val="1927"/>
              </a:spcBef>
            </a:pPr>
            <a:r>
              <a:rPr dirty="0" smtClean="0" sz="2000" spc="-1" b="1">
                <a:solidFill>
                  <a:srgbClr val="0099CC"/>
                </a:solidFill>
                <a:latin typeface="Tahoma"/>
                <a:cs typeface="Tahoma"/>
              </a:rPr>
              <a:t>g</a:t>
            </a:r>
            <a:r>
              <a:rPr dirty="0" smtClean="0" sz="2000" spc="-1" b="1">
                <a:solidFill>
                  <a:srgbClr val="0099CC"/>
                </a:solidFill>
                <a:latin typeface="Tahoma"/>
                <a:cs typeface="Tahoma"/>
              </a:rPr>
              <a:t>a</a:t>
            </a:r>
            <a:r>
              <a:rPr dirty="0" smtClean="0" sz="2000" spc="-1" b="1">
                <a:solidFill>
                  <a:srgbClr val="0099CC"/>
                </a:solidFill>
                <a:latin typeface="Tahoma"/>
                <a:cs typeface="Tahoma"/>
              </a:rPr>
              <a:t>p</a:t>
            </a:r>
            <a:r>
              <a:rPr dirty="0" smtClean="0" sz="2000" spc="-1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000" spc="-1" b="1">
                <a:solidFill>
                  <a:srgbClr val="0099CC"/>
                </a:solidFill>
                <a:latin typeface="Tahoma"/>
                <a:cs typeface="Tahoma"/>
              </a:rPr>
              <a:t>k</a:t>
            </a:r>
            <a:r>
              <a:rPr dirty="0" smtClean="0" sz="2000" spc="-1" b="1">
                <a:solidFill>
                  <a:srgbClr val="0099CC"/>
                </a:solidFill>
                <a:latin typeface="Tahoma"/>
                <a:cs typeface="Tahoma"/>
              </a:rPr>
              <a:t>u</a:t>
            </a:r>
            <a:r>
              <a:rPr dirty="0" smtClean="0" sz="2000" spc="-1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000" spc="-1" b="1">
                <a:solidFill>
                  <a:srgbClr val="F2AA67"/>
                </a:solidFill>
                <a:latin typeface="Tahoma"/>
                <a:cs typeface="Tahoma"/>
              </a:rPr>
              <a:t>kan</a:t>
            </a:r>
            <a:r>
              <a:rPr dirty="0" smtClean="0" sz="2000" spc="-1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r>
              <a:rPr dirty="0" smtClean="0" sz="2000" spc="-1" b="1">
                <a:solidFill>
                  <a:srgbClr val="F2AA67"/>
                </a:solidFill>
                <a:latin typeface="Tahoma"/>
                <a:cs typeface="Tahoma"/>
              </a:rPr>
              <a:t>sa</a:t>
            </a:r>
            <a:endParaRPr sz="2000">
              <a:latin typeface="Tahoma"/>
              <a:cs typeface="Tahoma"/>
            </a:endParaRPr>
          </a:p>
          <a:p>
            <a:pPr marL="40890" marR="48153" algn="ctr">
              <a:lnSpc>
                <a:spcPct val="100585"/>
              </a:lnSpc>
              <a:spcBef>
                <a:spcPts val="1721"/>
              </a:spcBef>
            </a:pPr>
            <a:r>
              <a:rPr dirty="0" smtClean="0" sz="2000" b="1">
                <a:solidFill>
                  <a:srgbClr val="EBF259"/>
                </a:solidFill>
                <a:latin typeface="Tahoma"/>
                <a:cs typeface="Tahoma"/>
              </a:rPr>
              <a:t>ri</a:t>
            </a:r>
            <a:r>
              <a:rPr dirty="0" smtClean="0" sz="2000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000" b="1">
                <a:solidFill>
                  <a:srgbClr val="EBF259"/>
                </a:solidFill>
                <a:latin typeface="Tahoma"/>
                <a:cs typeface="Tahoma"/>
              </a:rPr>
              <a:t>dike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865863" y="455676"/>
            <a:ext cx="1388438" cy="6861047"/>
          </a:xfrm>
          <a:prstGeom prst="rect">
            <a:avLst/>
          </a:prstGeom>
        </p:spPr>
        <p:txBody>
          <a:bodyPr wrap="square" lIns="0" tIns="2539" rIns="0" bIns="0" rtlCol="0">
            <a:noAutofit/>
          </a:bodyPr>
          <a:lstStyle/>
          <a:p>
            <a:pPr marR="45987">
              <a:lnSpc>
                <a:spcPts val="950"/>
              </a:lnSpc>
            </a:pPr>
            <a:endParaRPr sz="950"/>
          </a:p>
          <a:p>
            <a:pPr indent="72603">
              <a:lnSpc>
                <a:spcPts val="2400"/>
              </a:lnSpc>
              <a:spcBef>
                <a:spcPts val="14119"/>
              </a:spcBef>
            </a:pPr>
            <a:r>
              <a:rPr dirty="0" smtClean="0" sz="2000" spc="-1" b="1">
                <a:solidFill>
                  <a:srgbClr val="CC00FF"/>
                </a:solidFill>
                <a:latin typeface="Tahoma"/>
                <a:cs typeface="Tahoma"/>
              </a:rPr>
              <a:t>en</a:t>
            </a:r>
            <a:r>
              <a:rPr dirty="0" smtClean="0" sz="2000" spc="-1" b="1">
                <a:solidFill>
                  <a:srgbClr val="CC00FF"/>
                </a:solidFill>
                <a:latin typeface="Tahoma"/>
                <a:cs typeface="Tahoma"/>
              </a:rPr>
              <a:t>d</a:t>
            </a:r>
            <a:r>
              <a:rPr dirty="0" smtClean="0" sz="2000" spc="-1" b="1">
                <a:solidFill>
                  <a:srgbClr val="CC00FF"/>
                </a:solidFill>
                <a:latin typeface="Tahoma"/>
                <a:cs typeface="Tahoma"/>
              </a:rPr>
              <a:t>i</a:t>
            </a:r>
            <a:r>
              <a:rPr dirty="0" smtClean="0" sz="2000" spc="-1" b="1">
                <a:solidFill>
                  <a:srgbClr val="CC00FF"/>
                </a:solidFill>
                <a:latin typeface="Tahoma"/>
                <a:cs typeface="Tahoma"/>
              </a:rPr>
              <a:t>r</a:t>
            </a:r>
            <a:r>
              <a:rPr dirty="0" smtClean="0" sz="2000" spc="-1" b="1">
                <a:solidFill>
                  <a:srgbClr val="CC00FF"/>
                </a:solidFill>
                <a:latin typeface="Tahoma"/>
                <a:cs typeface="Tahoma"/>
              </a:rPr>
              <a:t>i</a:t>
            </a:r>
            <a:r>
              <a:rPr dirty="0" smtClean="0" sz="2000" spc="-1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000" spc="-1" b="1">
                <a:solidFill>
                  <a:srgbClr val="CC00FF"/>
                </a:solidFill>
                <a:latin typeface="Tahoma"/>
                <a:cs typeface="Tahoma"/>
              </a:rPr>
              <a:t>ya</a:t>
            </a:r>
            <a:r>
              <a:rPr dirty="0" smtClean="0" sz="2000" spc="-1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000" spc="-1" b="1">
                <a:solidFill>
                  <a:srgbClr val="FFFF00"/>
                </a:solidFill>
                <a:latin typeface="Tahoma"/>
                <a:cs typeface="Tahoma"/>
              </a:rPr>
              <a:t>eri</a:t>
            </a:r>
            <a:r>
              <a:rPr dirty="0" smtClean="0" sz="2000" spc="-1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000" spc="-1" b="1">
                <a:solidFill>
                  <a:srgbClr val="FFFF00"/>
                </a:solidFill>
                <a:latin typeface="Tahoma"/>
                <a:cs typeface="Tahoma"/>
              </a:rPr>
              <a:t>harus</a:t>
            </a:r>
            <a:endParaRPr sz="2000">
              <a:latin typeface="Tahoma"/>
              <a:cs typeface="Tahoma"/>
            </a:endParaRPr>
          </a:p>
          <a:p>
            <a:pPr marL="79193" marR="18709" indent="14794">
              <a:lnSpc>
                <a:spcPts val="2390"/>
              </a:lnSpc>
              <a:spcBef>
                <a:spcPts val="1927"/>
              </a:spcBef>
            </a:pPr>
            <a:r>
              <a:rPr dirty="0" smtClean="0" sz="2000" spc="-71" b="1">
                <a:solidFill>
                  <a:srgbClr val="0099CC"/>
                </a:solidFill>
                <a:latin typeface="Tahoma"/>
                <a:cs typeface="Tahoma"/>
              </a:rPr>
              <a:t>ng</a:t>
            </a:r>
            <a:r>
              <a:rPr dirty="0" smtClean="0" sz="2000" spc="-71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000" spc="-71" b="1">
                <a:solidFill>
                  <a:srgbClr val="0099CC"/>
                </a:solidFill>
                <a:latin typeface="Tahoma"/>
                <a:cs typeface="Tahoma"/>
              </a:rPr>
              <a:t>p</a:t>
            </a:r>
            <a:r>
              <a:rPr dirty="0" smtClean="0" sz="2000" spc="-71" b="1">
                <a:solidFill>
                  <a:srgbClr val="0099CC"/>
                </a:solidFill>
                <a:latin typeface="Tahoma"/>
                <a:cs typeface="Tahoma"/>
              </a:rPr>
              <a:t>p</a:t>
            </a:r>
            <a:r>
              <a:rPr dirty="0" smtClean="0" sz="2000" spc="-71" b="1">
                <a:solidFill>
                  <a:srgbClr val="0099CC"/>
                </a:solidFill>
                <a:latin typeface="Tahoma"/>
                <a:cs typeface="Tahoma"/>
              </a:rPr>
              <a:t>e</a:t>
            </a:r>
            <a:r>
              <a:rPr dirty="0" smtClean="0" sz="2000" spc="-71" b="1">
                <a:solidFill>
                  <a:srgbClr val="0099CC"/>
                </a:solidFill>
                <a:latin typeface="Tahoma"/>
                <a:cs typeface="Tahoma"/>
              </a:rPr>
              <a:t>n</a:t>
            </a:r>
            <a:r>
              <a:rPr dirty="0" smtClean="0" sz="2000" spc="-71" b="1">
                <a:solidFill>
                  <a:srgbClr val="0099CC"/>
                </a:solidFill>
                <a:latin typeface="Tahoma"/>
                <a:cs typeface="Tahoma"/>
              </a:rPr>
              <a:t>ti</a:t>
            </a:r>
            <a:r>
              <a:rPr dirty="0" smtClean="0" sz="2000" spc="-71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000" spc="-71" b="1">
                <a:solidFill>
                  <a:srgbClr val="F2AA67"/>
                </a:solidFill>
                <a:latin typeface="Tahoma"/>
                <a:cs typeface="Tahoma"/>
              </a:rPr>
              <a:t>ran</a:t>
            </a:r>
            <a:r>
              <a:rPr dirty="0" smtClean="0" sz="2000" spc="-71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r>
              <a:rPr dirty="0" smtClean="0" sz="2000" spc="-71" b="1">
                <a:solidFill>
                  <a:srgbClr val="F2AA67"/>
                </a:solidFill>
                <a:latin typeface="Tahoma"/>
                <a:cs typeface="Tahoma"/>
              </a:rPr>
              <a:t>untu</a:t>
            </a:r>
            <a:endParaRPr sz="2000">
              <a:latin typeface="Tahoma"/>
              <a:cs typeface="Tahoma"/>
            </a:endParaRPr>
          </a:p>
          <a:p>
            <a:pPr marL="103502" marR="45987">
              <a:lnSpc>
                <a:spcPct val="100585"/>
              </a:lnSpc>
              <a:spcBef>
                <a:spcPts val="1721"/>
              </a:spcBef>
            </a:pPr>
            <a:r>
              <a:rPr dirty="0" smtClean="0" sz="2000" b="1">
                <a:solidFill>
                  <a:srgbClr val="EBF259"/>
                </a:solidFill>
                <a:latin typeface="Tahoma"/>
                <a:cs typeface="Tahoma"/>
              </a:rPr>
              <a:t>angkan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512281" y="455676"/>
            <a:ext cx="442242" cy="6861047"/>
          </a:xfrm>
          <a:prstGeom prst="rect">
            <a:avLst/>
          </a:prstGeom>
        </p:spPr>
        <p:txBody>
          <a:bodyPr wrap="square" lIns="0" tIns="1777" rIns="0" bIns="0" rtlCol="0">
            <a:noAutofit/>
          </a:bodyPr>
          <a:lstStyle/>
          <a:p>
            <a:pPr>
              <a:lnSpc>
                <a:spcPts val="500"/>
              </a:lnSpc>
            </a:pPr>
            <a:endParaRPr sz="500"/>
          </a:p>
          <a:p>
            <a:pPr marR="59321" indent="183924">
              <a:lnSpc>
                <a:spcPts val="6720"/>
              </a:lnSpc>
              <a:spcBef>
                <a:spcPts val="11336"/>
              </a:spcBef>
            </a:pPr>
            <a:r>
              <a:rPr dirty="0" smtClean="0" sz="2000" b="1">
                <a:solidFill>
                  <a:srgbClr val="CC00FF"/>
                </a:solidFill>
                <a:latin typeface="Tahoma"/>
                <a:cs typeface="Tahoma"/>
              </a:rPr>
              <a:t>k</a:t>
            </a:r>
            <a:r>
              <a:rPr dirty="0" smtClean="0" sz="20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000" spc="-9" b="1">
                <a:solidFill>
                  <a:srgbClr val="0099CC"/>
                </a:solidFill>
                <a:latin typeface="Tahoma"/>
                <a:cs typeface="Tahoma"/>
              </a:rPr>
              <a:t>n</a:t>
            </a:r>
            <a:r>
              <a:rPr dirty="0" smtClean="0" sz="2000" spc="0" b="1">
                <a:solidFill>
                  <a:srgbClr val="0099CC"/>
                </a:solidFill>
                <a:latin typeface="Tahoma"/>
                <a:cs typeface="Tahoma"/>
              </a:rPr>
              <a:t>g</a:t>
            </a:r>
            <a:endParaRPr sz="2000">
              <a:latin typeface="Tahoma"/>
              <a:cs typeface="Tahoma"/>
            </a:endParaRPr>
          </a:p>
          <a:p>
            <a:pPr marR="84652" algn="ctr">
              <a:lnSpc>
                <a:spcPts val="1465"/>
              </a:lnSpc>
            </a:pPr>
            <a:r>
              <a:rPr dirty="0" smtClean="0" sz="2000" spc="-12" b="1">
                <a:solidFill>
                  <a:srgbClr val="F2AA67"/>
                </a:solidFill>
                <a:latin typeface="Tahoma"/>
                <a:cs typeface="Tahoma"/>
              </a:rPr>
              <a:t>pa</a:t>
            </a:r>
            <a:endParaRPr sz="2000">
              <a:latin typeface="Tahoma"/>
              <a:cs typeface="Tahoma"/>
            </a:endParaRPr>
          </a:p>
          <a:p>
            <a:pPr marL="71542" marR="156512" algn="ctr">
              <a:lnSpc>
                <a:spcPct val="100585"/>
              </a:lnSpc>
              <a:spcBef>
                <a:spcPts val="1832"/>
              </a:spcBef>
            </a:pPr>
            <a:r>
              <a:rPr dirty="0" smtClean="0" sz="2000" b="1">
                <a:solidFill>
                  <a:srgbClr val="EBF259"/>
                </a:solidFill>
                <a:latin typeface="Tahoma"/>
                <a:cs typeface="Tahoma"/>
              </a:rPr>
              <a:t>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96000" y="45720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8763000" y="459485"/>
            <a:ext cx="838200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419600" y="457200"/>
            <a:ext cx="1276350" cy="979169"/>
          </a:xfrm>
          <a:custGeom>
            <a:avLst/>
            <a:gdLst/>
            <a:ahLst/>
            <a:cxnLst/>
            <a:rect l="l" t="t" r="r" b="b"/>
            <a:pathLst>
              <a:path w="1276350" h="979169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2667000" y="45720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0"/>
                </a:move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lnTo>
                  <a:pt x="13716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038600" y="45720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2590800" y="457200"/>
            <a:ext cx="1676400" cy="979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876800" y="457200"/>
            <a:ext cx="838200" cy="979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57199" y="45720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979169"/>
                </a:moveTo>
                <a:lnTo>
                  <a:pt x="1981200" y="0"/>
                </a:ln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457200" y="457200"/>
            <a:ext cx="198120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2438400" y="45720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695950" y="457200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0"/>
                </a:move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57200" y="457199"/>
            <a:ext cx="857249" cy="8572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7848600" y="457200"/>
            <a:ext cx="1752600" cy="9791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719578" y="457200"/>
            <a:ext cx="6119621" cy="982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095999" y="143636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419599" y="143636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60960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2667000" y="143637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979169"/>
                </a:moveTo>
                <a:lnTo>
                  <a:pt x="1371600" y="0"/>
                </a:lnTo>
                <a:lnTo>
                  <a:pt x="76200" y="0"/>
                </a:ln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57200" y="143637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0"/>
                </a:move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038600" y="143636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57200" y="1436369"/>
            <a:ext cx="1981200" cy="979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2590800" y="1436369"/>
            <a:ext cx="1676400" cy="979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4876800" y="1436369"/>
            <a:ext cx="838200" cy="9791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438400" y="1436369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5695950" y="143636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8077200" y="1436369"/>
            <a:ext cx="1524000" cy="5448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785110" y="1436369"/>
            <a:ext cx="6054089" cy="9791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792222" y="1565401"/>
            <a:ext cx="4379467" cy="2029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6095999" y="241554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419599" y="241553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667000" y="2415540"/>
            <a:ext cx="1371599" cy="979169"/>
          </a:xfrm>
          <a:custGeom>
            <a:avLst/>
            <a:gdLst/>
            <a:ahLst/>
            <a:cxnLst/>
            <a:rect l="l" t="t" r="r" b="b"/>
            <a:pathLst>
              <a:path w="1371599" h="979169">
                <a:moveTo>
                  <a:pt x="1371599" y="0"/>
                </a:moveTo>
                <a:lnTo>
                  <a:pt x="0" y="0"/>
                </a:lnTo>
                <a:lnTo>
                  <a:pt x="0" y="979169"/>
                </a:lnTo>
                <a:lnTo>
                  <a:pt x="1371599" y="979169"/>
                </a:lnTo>
                <a:lnTo>
                  <a:pt x="13715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57200" y="241554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0" y="0"/>
                </a:move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8763000" y="1436369"/>
            <a:ext cx="838200" cy="19583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038600" y="241553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0"/>
                </a:moveTo>
                <a:lnTo>
                  <a:pt x="0" y="0"/>
                </a:lnTo>
                <a:lnTo>
                  <a:pt x="0" y="979170"/>
                </a:lnTo>
                <a:lnTo>
                  <a:pt x="381000" y="979170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57200" y="2415540"/>
            <a:ext cx="1981200" cy="9791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2590800" y="2415539"/>
            <a:ext cx="1676399" cy="97917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876800" y="2415539"/>
            <a:ext cx="838200" cy="9791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2438400" y="241554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695950" y="241553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70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7848600" y="1436369"/>
            <a:ext cx="228600" cy="19583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6019800" y="2415539"/>
            <a:ext cx="990600" cy="97916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6553200" y="2415539"/>
            <a:ext cx="2286000" cy="9791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213860" y="2415539"/>
            <a:ext cx="739139" cy="9791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095999" y="339470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4419599" y="339470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0"/>
                </a:move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2667000" y="3394709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457200" y="3394709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8763000" y="3394709"/>
            <a:ext cx="838200" cy="9791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4038600" y="339471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457200" y="3394709"/>
            <a:ext cx="1981199" cy="9791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2590800" y="3394709"/>
            <a:ext cx="1676399" cy="979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4876800" y="3394709"/>
            <a:ext cx="838199" cy="9791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2438400" y="339471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979169"/>
                </a:moveTo>
                <a:lnTo>
                  <a:pt x="228600" y="0"/>
                </a:ln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5695950" y="339470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69"/>
                </a:moveTo>
                <a:lnTo>
                  <a:pt x="400050" y="979169"/>
                </a:ln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239681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848600" y="3394709"/>
            <a:ext cx="228600" cy="9791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6019800" y="3394709"/>
            <a:ext cx="990599" cy="9791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6553200" y="3394709"/>
            <a:ext cx="2286000" cy="97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4213860" y="3394709"/>
            <a:ext cx="739139" cy="9791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6095999" y="437387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4419599" y="437387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2667000" y="437388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457200" y="437388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8763000" y="4373879"/>
            <a:ext cx="838200" cy="9791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4038600" y="437388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457200" y="455676"/>
            <a:ext cx="1981200" cy="6861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2590800" y="455676"/>
            <a:ext cx="1677924" cy="68610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2438400" y="437388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5695950" y="437387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848600" y="4373879"/>
            <a:ext cx="228600" cy="97917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6553200" y="4373879"/>
            <a:ext cx="2286000" cy="97917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4213860" y="455676"/>
            <a:ext cx="740664" cy="6861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6095999" y="535304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419599" y="5353050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2667000" y="535305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457200" y="535305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8763000" y="5353049"/>
            <a:ext cx="838200" cy="9791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4038600" y="535305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457200" y="5353050"/>
            <a:ext cx="1981200" cy="97917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2590800" y="5353050"/>
            <a:ext cx="1676399" cy="979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4876800" y="5353050"/>
            <a:ext cx="838200" cy="97917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2438400" y="535305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5695950" y="535304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848600" y="5353049"/>
            <a:ext cx="228600" cy="9791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6019800" y="5353050"/>
            <a:ext cx="990600" cy="9791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6553200" y="5353049"/>
            <a:ext cx="2286000" cy="97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4876800" y="5943599"/>
            <a:ext cx="438149" cy="39700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6096000" y="6332220"/>
            <a:ext cx="3505199" cy="982980"/>
          </a:xfrm>
          <a:custGeom>
            <a:avLst/>
            <a:gdLst/>
            <a:ahLst/>
            <a:cxnLst/>
            <a:rect l="l" t="t" r="r" b="b"/>
            <a:pathLst>
              <a:path w="3505199" h="982980">
                <a:moveTo>
                  <a:pt x="3505199" y="0"/>
                </a:moveTo>
                <a:lnTo>
                  <a:pt x="0" y="0"/>
                </a:lnTo>
                <a:lnTo>
                  <a:pt x="0" y="982980"/>
                </a:lnTo>
                <a:lnTo>
                  <a:pt x="3505199" y="982980"/>
                </a:lnTo>
                <a:lnTo>
                  <a:pt x="35051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4419600" y="6332220"/>
            <a:ext cx="1276350" cy="982980"/>
          </a:xfrm>
          <a:custGeom>
            <a:avLst/>
            <a:gdLst/>
            <a:ahLst/>
            <a:cxnLst/>
            <a:rect l="l" t="t" r="r" b="b"/>
            <a:pathLst>
              <a:path w="1276350" h="982980">
                <a:moveTo>
                  <a:pt x="1276350" y="0"/>
                </a:moveTo>
                <a:lnTo>
                  <a:pt x="0" y="0"/>
                </a:lnTo>
                <a:lnTo>
                  <a:pt x="0" y="982980"/>
                </a:lnTo>
                <a:lnTo>
                  <a:pt x="1276350" y="98298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2667000" y="6332220"/>
            <a:ext cx="1371600" cy="982979"/>
          </a:xfrm>
          <a:custGeom>
            <a:avLst/>
            <a:gdLst/>
            <a:ahLst/>
            <a:cxnLst/>
            <a:rect l="l" t="t" r="r" b="b"/>
            <a:pathLst>
              <a:path w="1371600" h="982979">
                <a:moveTo>
                  <a:pt x="0" y="0"/>
                </a:moveTo>
                <a:lnTo>
                  <a:pt x="0" y="982979"/>
                </a:lnTo>
                <a:lnTo>
                  <a:pt x="1371600" y="982979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457200" y="6332220"/>
            <a:ext cx="1981200" cy="982979"/>
          </a:xfrm>
          <a:custGeom>
            <a:avLst/>
            <a:gdLst/>
            <a:ahLst/>
            <a:cxnLst/>
            <a:rect l="l" t="t" r="r" b="b"/>
            <a:pathLst>
              <a:path w="1981200" h="982979">
                <a:moveTo>
                  <a:pt x="1981200" y="0"/>
                </a:moveTo>
                <a:lnTo>
                  <a:pt x="0" y="0"/>
                </a:lnTo>
                <a:lnTo>
                  <a:pt x="0" y="982979"/>
                </a:lnTo>
                <a:lnTo>
                  <a:pt x="1981200" y="98297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4038600" y="6332220"/>
            <a:ext cx="381000" cy="982979"/>
          </a:xfrm>
          <a:custGeom>
            <a:avLst/>
            <a:gdLst/>
            <a:ahLst/>
            <a:cxnLst/>
            <a:rect l="l" t="t" r="r" b="b"/>
            <a:pathLst>
              <a:path w="381000" h="982979">
                <a:moveTo>
                  <a:pt x="0" y="0"/>
                </a:moveTo>
                <a:lnTo>
                  <a:pt x="0" y="982979"/>
                </a:lnTo>
                <a:lnTo>
                  <a:pt x="381000" y="98297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457200" y="6332220"/>
            <a:ext cx="1981200" cy="98297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2590800" y="6332220"/>
            <a:ext cx="1676399" cy="98298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4876800" y="6332220"/>
            <a:ext cx="838199" cy="9829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2438400" y="6332220"/>
            <a:ext cx="228600" cy="982979"/>
          </a:xfrm>
          <a:custGeom>
            <a:avLst/>
            <a:gdLst/>
            <a:ahLst/>
            <a:cxnLst/>
            <a:rect l="l" t="t" r="r" b="b"/>
            <a:pathLst>
              <a:path w="228600" h="982979">
                <a:moveTo>
                  <a:pt x="0" y="0"/>
                </a:moveTo>
                <a:lnTo>
                  <a:pt x="0" y="982979"/>
                </a:lnTo>
                <a:lnTo>
                  <a:pt x="228600" y="982979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5695950" y="6332220"/>
            <a:ext cx="400050" cy="982980"/>
          </a:xfrm>
          <a:custGeom>
            <a:avLst/>
            <a:gdLst/>
            <a:ahLst/>
            <a:cxnLst/>
            <a:rect l="l" t="t" r="r" b="b"/>
            <a:pathLst>
              <a:path w="400050" h="982980">
                <a:moveTo>
                  <a:pt x="400050" y="0"/>
                </a:moveTo>
                <a:lnTo>
                  <a:pt x="239681" y="0"/>
                </a:lnTo>
                <a:lnTo>
                  <a:pt x="0" y="0"/>
                </a:lnTo>
                <a:lnTo>
                  <a:pt x="0" y="982980"/>
                </a:lnTo>
                <a:lnTo>
                  <a:pt x="400050" y="982980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458724" y="6332220"/>
            <a:ext cx="9150095" cy="99212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457200" y="6595871"/>
            <a:ext cx="9160763" cy="27736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4877181" y="6332220"/>
            <a:ext cx="437388" cy="449199"/>
          </a:xfrm>
          <a:custGeom>
            <a:avLst/>
            <a:gdLst/>
            <a:ahLst/>
            <a:cxnLst/>
            <a:rect l="l" t="t" r="r" b="b"/>
            <a:pathLst>
              <a:path w="437388" h="449199">
                <a:moveTo>
                  <a:pt x="0" y="0"/>
                </a:moveTo>
                <a:lnTo>
                  <a:pt x="0" y="449199"/>
                </a:lnTo>
                <a:lnTo>
                  <a:pt x="437388" y="449199"/>
                </a:lnTo>
                <a:lnTo>
                  <a:pt x="4373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4876800" y="6323837"/>
            <a:ext cx="438149" cy="45796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993902" y="2072880"/>
            <a:ext cx="2274909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-13" b="1">
                <a:solidFill>
                  <a:srgbClr val="FF0065"/>
                </a:solidFill>
                <a:latin typeface="Tahoma"/>
                <a:cs typeface="Tahoma"/>
              </a:rPr>
              <a:t>K</a:t>
            </a:r>
            <a:r>
              <a:rPr dirty="0" smtClean="0" sz="2000" spc="0" b="1">
                <a:solidFill>
                  <a:srgbClr val="FF0065"/>
                </a:solidFill>
                <a:latin typeface="Tahoma"/>
                <a:cs typeface="Tahoma"/>
              </a:rPr>
              <a:t>             </a:t>
            </a:r>
            <a:r>
              <a:rPr dirty="0" smtClean="0" sz="2000" spc="19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000" spc="-11" b="1">
                <a:solidFill>
                  <a:srgbClr val="FF0065"/>
                </a:solidFill>
                <a:latin typeface="Tahoma"/>
                <a:cs typeface="Tahoma"/>
              </a:rPr>
              <a:t>ERISTIK: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77601" y="2377680"/>
            <a:ext cx="1154096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-7" b="1">
                <a:solidFill>
                  <a:srgbClr val="CC00FF"/>
                </a:solidFill>
                <a:latin typeface="Tahoma"/>
                <a:cs typeface="Tahoma"/>
              </a:rPr>
              <a:t>a</a:t>
            </a:r>
            <a:r>
              <a:rPr dirty="0" smtClean="0" sz="2000" spc="-7" b="1">
                <a:solidFill>
                  <a:srgbClr val="CC00FF"/>
                </a:solidFill>
                <a:latin typeface="Tahoma"/>
                <a:cs typeface="Tahoma"/>
              </a:rPr>
              <a:t>k</a:t>
            </a:r>
            <a:r>
              <a:rPr dirty="0" smtClean="0" sz="2000" spc="-7" b="1">
                <a:solidFill>
                  <a:srgbClr val="CC00FF"/>
                </a:solidFill>
                <a:latin typeface="Tahoma"/>
                <a:cs typeface="Tahoma"/>
              </a:rPr>
              <a:t>i</a:t>
            </a:r>
            <a:r>
              <a:rPr dirty="0" smtClean="0" sz="2000" spc="-7" b="1">
                <a:solidFill>
                  <a:srgbClr val="CC00FF"/>
                </a:solidFill>
                <a:latin typeface="Tahoma"/>
                <a:cs typeface="Tahoma"/>
              </a:rPr>
              <a:t>nan</a:t>
            </a:r>
            <a:r>
              <a:rPr dirty="0" smtClean="0" sz="2000" spc="-7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000" spc="-7" b="1">
                <a:solidFill>
                  <a:srgbClr val="CC00FF"/>
                </a:solidFill>
                <a:latin typeface="Tahoma"/>
                <a:cs typeface="Tahoma"/>
              </a:rPr>
              <a:t>b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04322" y="2377680"/>
            <a:ext cx="542736" cy="5839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1" b="1">
                <a:solidFill>
                  <a:srgbClr val="CC00FF"/>
                </a:solidFill>
                <a:latin typeface="Tahoma"/>
                <a:cs typeface="Tahoma"/>
              </a:rPr>
              <a:t>o</a:t>
            </a:r>
            <a:r>
              <a:rPr dirty="0" smtClean="0" sz="2000" spc="1" b="1">
                <a:solidFill>
                  <a:srgbClr val="CC00FF"/>
                </a:solidFill>
                <a:latin typeface="Tahoma"/>
                <a:cs typeface="Tahoma"/>
              </a:rPr>
              <a:t>d</a:t>
            </a:r>
            <a:r>
              <a:rPr dirty="0" smtClean="0" sz="2000" spc="1" b="1">
                <a:solidFill>
                  <a:srgbClr val="CC00FF"/>
                </a:solidFill>
                <a:latin typeface="Tahoma"/>
                <a:cs typeface="Tahoma"/>
              </a:rPr>
              <a:t>u</a:t>
            </a:r>
            <a:endParaRPr sz="2000">
              <a:latin typeface="Tahoma"/>
              <a:cs typeface="Tahoma"/>
            </a:endParaRPr>
          </a:p>
          <a:p>
            <a:pPr marL="178623" marR="2613">
              <a:lnSpc>
                <a:spcPts val="2400"/>
              </a:lnSpc>
              <a:spcBef>
                <a:spcPts val="11"/>
              </a:spcBef>
            </a:pPr>
            <a:r>
              <a:rPr dirty="0" smtClean="0" sz="2000" b="1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dirty="0" smtClean="0" sz="20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000" b="1">
                <a:solidFill>
                  <a:srgbClr val="FFFF00"/>
                </a:solidFill>
                <a:latin typeface="Tahoma"/>
                <a:cs typeface="Tahoma"/>
              </a:rPr>
              <a:t>d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36824" y="2682480"/>
            <a:ext cx="1231606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-5" b="1">
                <a:solidFill>
                  <a:srgbClr val="FFFF00"/>
                </a:solidFill>
                <a:latin typeface="Tahoma"/>
                <a:cs typeface="Tahoma"/>
              </a:rPr>
              <a:t>duk</a:t>
            </a:r>
            <a:r>
              <a:rPr dirty="0" smtClean="0" sz="2000" spc="-5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000" spc="-5" b="1">
                <a:solidFill>
                  <a:srgbClr val="FFFF00"/>
                </a:solidFill>
                <a:latin typeface="Tahoma"/>
                <a:cs typeface="Tahoma"/>
              </a:rPr>
              <a:t>yang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76154" y="2926330"/>
            <a:ext cx="565244" cy="58393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 marR="38061">
              <a:lnSpc>
                <a:spcPts val="2170"/>
              </a:lnSpc>
            </a:pPr>
            <a:r>
              <a:rPr dirty="0" smtClean="0" sz="2000" b="1">
                <a:solidFill>
                  <a:srgbClr val="FFFF00"/>
                </a:solidFill>
                <a:latin typeface="Tahoma"/>
                <a:cs typeface="Tahoma"/>
              </a:rPr>
              <a:t>eri;</a:t>
            </a:r>
            <a:endParaRPr sz="2000">
              <a:latin typeface="Tahoma"/>
              <a:cs typeface="Tahoma"/>
            </a:endParaRPr>
          </a:p>
          <a:p>
            <a:pPr marL="45458">
              <a:lnSpc>
                <a:spcPts val="2400"/>
              </a:lnSpc>
              <a:spcBef>
                <a:spcPts val="11"/>
              </a:spcBef>
            </a:pPr>
            <a:r>
              <a:rPr dirty="0" smtClean="0" sz="2000" b="1">
                <a:solidFill>
                  <a:srgbClr val="0099CC"/>
                </a:solidFill>
                <a:latin typeface="Tahoma"/>
                <a:cs typeface="Tahoma"/>
              </a:rPr>
              <a:t>rasi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85234" y="3231120"/>
            <a:ext cx="325480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b="1">
                <a:solidFill>
                  <a:srgbClr val="0099CC"/>
                </a:solidFill>
                <a:latin typeface="Tahoma"/>
                <a:cs typeface="Tahoma"/>
              </a:rPr>
              <a:t>ra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51819" y="3535158"/>
            <a:ext cx="1138482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b="1">
                <a:solidFill>
                  <a:srgbClr val="F2AA67"/>
                </a:solidFill>
                <a:latin typeface="Tahoma"/>
                <a:cs typeface="Tahoma"/>
              </a:rPr>
              <a:t>ar</a:t>
            </a:r>
            <a:r>
              <a:rPr dirty="0" smtClean="0" sz="2000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r>
              <a:rPr dirty="0" smtClean="0" sz="2000" b="1">
                <a:solidFill>
                  <a:srgbClr val="F2AA67"/>
                </a:solidFill>
                <a:latin typeface="Tahoma"/>
                <a:cs typeface="Tahoma"/>
              </a:rPr>
              <a:t>luar</a:t>
            </a:r>
            <a:r>
              <a:rPr dirty="0" smtClean="0" sz="2000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r>
              <a:rPr dirty="0" smtClean="0" sz="2000" b="1">
                <a:solidFill>
                  <a:srgbClr val="F2AA67"/>
                </a:solidFill>
                <a:latin typeface="Tahoma"/>
                <a:cs typeface="Tahoma"/>
              </a:rPr>
              <a:t>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41622" y="3535158"/>
            <a:ext cx="335883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b="1">
                <a:solidFill>
                  <a:srgbClr val="F2AA67"/>
                </a:solidFill>
                <a:latin typeface="Tahoma"/>
                <a:cs typeface="Tahoma"/>
              </a:rPr>
              <a:t>ru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49887" y="3535158"/>
            <a:ext cx="346033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b="1">
                <a:solidFill>
                  <a:srgbClr val="F2AA67"/>
                </a:solidFill>
                <a:latin typeface="Tahoma"/>
                <a:cs typeface="Tahoma"/>
              </a:rPr>
              <a:t>sa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29185" y="3779008"/>
            <a:ext cx="1152159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-5" b="1">
                <a:solidFill>
                  <a:srgbClr val="F2AA67"/>
                </a:solidFill>
                <a:latin typeface="Tahoma"/>
                <a:cs typeface="Tahoma"/>
              </a:rPr>
              <a:t>duk</a:t>
            </a:r>
            <a:r>
              <a:rPr dirty="0" smtClean="0" sz="2000" spc="-5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r>
              <a:rPr dirty="0" smtClean="0" sz="2000" spc="-5" b="1">
                <a:solidFill>
                  <a:srgbClr val="F2AA67"/>
                </a:solidFill>
                <a:latin typeface="Tahoma"/>
                <a:cs typeface="Tahoma"/>
              </a:rPr>
              <a:t>dala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00082" y="4083798"/>
            <a:ext cx="1049087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-6" b="1">
                <a:solidFill>
                  <a:srgbClr val="EBF259"/>
                </a:solidFill>
                <a:latin typeface="Tahoma"/>
                <a:cs typeface="Tahoma"/>
              </a:rPr>
              <a:t>cana</a:t>
            </a:r>
            <a:r>
              <a:rPr dirty="0" smtClean="0" sz="2000" spc="-6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000" spc="-6" b="1">
                <a:solidFill>
                  <a:srgbClr val="EBF259"/>
                </a:solidFill>
                <a:latin typeface="Tahoma"/>
                <a:cs typeface="Tahoma"/>
              </a:rPr>
              <a:t>pa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83688" y="4083798"/>
            <a:ext cx="1902436" cy="766835"/>
          </a:xfrm>
          <a:prstGeom prst="rect">
            <a:avLst/>
          </a:prstGeom>
        </p:spPr>
        <p:txBody>
          <a:bodyPr wrap="square" lIns="0" tIns="20955" rIns="0" bIns="0" rtlCol="0">
            <a:noAutofit/>
          </a:bodyPr>
          <a:lstStyle/>
          <a:p>
            <a:pPr marL="12700" indent="309082">
              <a:lnSpc>
                <a:spcPts val="2414"/>
              </a:lnSpc>
            </a:pPr>
            <a:r>
              <a:rPr dirty="0" smtClean="0" sz="2000" spc="0" b="1">
                <a:solidFill>
                  <a:srgbClr val="EBF259"/>
                </a:solidFill>
                <a:latin typeface="Tahoma"/>
                <a:cs typeface="Tahoma"/>
              </a:rPr>
              <a:t>a</a:t>
            </a:r>
            <a:r>
              <a:rPr dirty="0" smtClean="0" sz="2000" spc="0" b="1">
                <a:solidFill>
                  <a:srgbClr val="EBF259"/>
                </a:solidFill>
                <a:latin typeface="Tahoma"/>
                <a:cs typeface="Tahoma"/>
              </a:rPr>
              <a:t>     </a:t>
            </a:r>
            <a:r>
              <a:rPr dirty="0" smtClean="0" sz="2000" spc="429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EBF259"/>
                </a:solidFill>
                <a:latin typeface="Tahoma"/>
                <a:cs typeface="Tahoma"/>
              </a:rPr>
              <a:t>eg</a:t>
            </a:r>
            <a:r>
              <a:rPr dirty="0" smtClean="0" sz="2000" spc="0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414"/>
              </a:lnSpc>
            </a:pPr>
            <a:r>
              <a:rPr dirty="0" smtClean="0" sz="2000" b="1">
                <a:solidFill>
                  <a:srgbClr val="EBF259"/>
                </a:solidFill>
                <a:latin typeface="Tahoma"/>
                <a:cs typeface="Tahoma"/>
              </a:rPr>
              <a:t>mengguna</a:t>
            </a:r>
            <a:r>
              <a:rPr dirty="0" smtClean="0" sz="2000" b="1">
                <a:solidFill>
                  <a:srgbClr val="EBF259"/>
                </a:solidFill>
                <a:latin typeface="Tahoma"/>
                <a:cs typeface="Tahoma"/>
              </a:rPr>
              <a:t>k</a:t>
            </a:r>
            <a:r>
              <a:rPr dirty="0" smtClean="0" sz="2000" b="1">
                <a:solidFill>
                  <a:srgbClr val="EBF259"/>
                </a:solidFill>
                <a:latin typeface="Tahoma"/>
                <a:cs typeface="Tahoma"/>
              </a:rPr>
              <a:t>an</a:t>
            </a:r>
            <a:r>
              <a:rPr dirty="0" smtClean="0" sz="2000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414"/>
              </a:lnSpc>
            </a:pPr>
            <a:r>
              <a:rPr dirty="0" smtClean="0" sz="2000" b="1">
                <a:solidFill>
                  <a:srgbClr val="EBF259"/>
                </a:solidFill>
                <a:latin typeface="Tahoma"/>
                <a:cs typeface="Tahoma"/>
              </a:rPr>
              <a:t>negeri;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54224" y="4083798"/>
            <a:ext cx="465903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b="1">
                <a:solidFill>
                  <a:srgbClr val="EBF259"/>
                </a:solidFill>
                <a:latin typeface="Tahoma"/>
                <a:cs typeface="Tahoma"/>
              </a:rPr>
              <a:t>mb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85898" y="4327638"/>
            <a:ext cx="1010728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0" b="1">
                <a:solidFill>
                  <a:srgbClr val="EBF259"/>
                </a:solidFill>
                <a:latin typeface="Tahoma"/>
                <a:cs typeface="Tahoma"/>
              </a:rPr>
              <a:t>d</a:t>
            </a:r>
            <a:r>
              <a:rPr dirty="0" smtClean="0" sz="2000" spc="0" b="1">
                <a:solidFill>
                  <a:srgbClr val="EBF259"/>
                </a:solidFill>
                <a:latin typeface="Tahoma"/>
                <a:cs typeface="Tahoma"/>
              </a:rPr>
              <a:t>engan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02834" y="4327638"/>
            <a:ext cx="2967896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-4" b="1">
                <a:solidFill>
                  <a:srgbClr val="EBF259"/>
                </a:solidFill>
                <a:latin typeface="Tahoma"/>
                <a:cs typeface="Tahoma"/>
              </a:rPr>
              <a:t>ke</a:t>
            </a:r>
            <a:r>
              <a:rPr dirty="0" smtClean="0" sz="2000" spc="-4" b="1">
                <a:solidFill>
                  <a:srgbClr val="EBF259"/>
                </a:solidFill>
                <a:latin typeface="Tahoma"/>
                <a:cs typeface="Tahoma"/>
              </a:rPr>
              <a:t>bi</a:t>
            </a:r>
            <a:r>
              <a:rPr dirty="0" smtClean="0" sz="2000" spc="-4" b="1">
                <a:solidFill>
                  <a:srgbClr val="EBF259"/>
                </a:solidFill>
                <a:latin typeface="Tahoma"/>
                <a:cs typeface="Tahoma"/>
              </a:rPr>
              <a:t>j</a:t>
            </a:r>
            <a:r>
              <a:rPr dirty="0" smtClean="0" sz="2000" spc="-4" b="1">
                <a:solidFill>
                  <a:srgbClr val="EBF259"/>
                </a:solidFill>
                <a:latin typeface="Tahoma"/>
                <a:cs typeface="Tahoma"/>
              </a:rPr>
              <a:t>a</a:t>
            </a:r>
            <a:r>
              <a:rPr dirty="0" smtClean="0" sz="2000" spc="-4" b="1">
                <a:solidFill>
                  <a:srgbClr val="EBF259"/>
                </a:solidFill>
                <a:latin typeface="Tahoma"/>
                <a:cs typeface="Tahoma"/>
              </a:rPr>
              <a:t>k</a:t>
            </a:r>
            <a:r>
              <a:rPr dirty="0" smtClean="0" sz="2000" spc="-4" b="1">
                <a:solidFill>
                  <a:srgbClr val="EBF259"/>
                </a:solidFill>
                <a:latin typeface="Tahoma"/>
                <a:cs typeface="Tahoma"/>
              </a:rPr>
              <a:t>an</a:t>
            </a:r>
            <a:r>
              <a:rPr dirty="0" smtClean="0" sz="2000" spc="-4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000" spc="-4" b="1">
                <a:solidFill>
                  <a:srgbClr val="EBF259"/>
                </a:solidFill>
                <a:latin typeface="Tahoma"/>
                <a:cs typeface="Tahoma"/>
              </a:rPr>
              <a:t>yang</a:t>
            </a:r>
            <a:r>
              <a:rPr dirty="0" smtClean="0" sz="2000" spc="-4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000" spc="-4" b="1">
                <a:solidFill>
                  <a:srgbClr val="EBF259"/>
                </a:solidFill>
                <a:latin typeface="Tahoma"/>
                <a:cs typeface="Tahoma"/>
              </a:rPr>
              <a:t>i</a:t>
            </a:r>
            <a:r>
              <a:rPr dirty="0" smtClean="0" sz="2000" spc="-4" b="1">
                <a:solidFill>
                  <a:srgbClr val="EBF259"/>
                </a:solidFill>
                <a:latin typeface="Tahoma"/>
                <a:cs typeface="Tahoma"/>
              </a:rPr>
              <a:t>d</a:t>
            </a:r>
            <a:r>
              <a:rPr dirty="0" smtClean="0" sz="2000" spc="-4" b="1">
                <a:solidFill>
                  <a:srgbClr val="EBF259"/>
                </a:solidFill>
                <a:latin typeface="Tahoma"/>
                <a:cs typeface="Tahoma"/>
              </a:rPr>
              <a:t>en</a:t>
            </a:r>
            <a:r>
              <a:rPr dirty="0" smtClean="0" sz="2000" spc="-4" b="1">
                <a:solidFill>
                  <a:srgbClr val="EBF259"/>
                </a:solidFill>
                <a:latin typeface="Tahoma"/>
                <a:cs typeface="Tahoma"/>
              </a:rPr>
              <a:t>tik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02745" y="4571488"/>
            <a:ext cx="1867443" cy="279145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-6" b="1">
                <a:solidFill>
                  <a:srgbClr val="EBF259"/>
                </a:solidFill>
                <a:latin typeface="Tahoma"/>
                <a:cs typeface="Tahoma"/>
              </a:rPr>
              <a:t>dengan</a:t>
            </a:r>
            <a:r>
              <a:rPr dirty="0" smtClean="0" sz="2000" spc="-6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000" spc="-6" b="1">
                <a:solidFill>
                  <a:srgbClr val="EBF259"/>
                </a:solidFill>
                <a:latin typeface="Tahoma"/>
                <a:cs typeface="Tahoma"/>
              </a:rPr>
              <a:t>dalam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02740" y="4876278"/>
            <a:ext cx="4129081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1" b="1">
                <a:solidFill>
                  <a:srgbClr val="FFCCCC"/>
                </a:solidFill>
                <a:latin typeface="Tahoma"/>
                <a:cs typeface="Tahoma"/>
              </a:rPr>
              <a:t>Tidak</a:t>
            </a:r>
            <a:r>
              <a:rPr dirty="0" smtClean="0" sz="2000" spc="1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000" spc="1" b="1">
                <a:solidFill>
                  <a:srgbClr val="FFCCCC"/>
                </a:solidFill>
                <a:latin typeface="Tahoma"/>
                <a:cs typeface="Tahoma"/>
              </a:rPr>
              <a:t>ada</a:t>
            </a:r>
            <a:r>
              <a:rPr dirty="0" smtClean="0" sz="2000" spc="1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000" spc="1" b="1">
                <a:solidFill>
                  <a:srgbClr val="FFCCCC"/>
                </a:solidFill>
                <a:latin typeface="Tahoma"/>
                <a:cs typeface="Tahoma"/>
              </a:rPr>
              <a:t>riset</a:t>
            </a:r>
            <a:r>
              <a:rPr dirty="0" smtClean="0" sz="2000" spc="1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000" spc="1" b="1">
                <a:solidFill>
                  <a:srgbClr val="FFCCCC"/>
                </a:solidFill>
                <a:latin typeface="Tahoma"/>
                <a:cs typeface="Tahoma"/>
              </a:rPr>
              <a:t>pemasaran</a:t>
            </a:r>
            <a:r>
              <a:rPr dirty="0" smtClean="0" sz="2000" spc="1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000" spc="1" b="1">
                <a:solidFill>
                  <a:srgbClr val="FFCCCC"/>
                </a:solidFill>
                <a:latin typeface="Tahoma"/>
                <a:cs typeface="Tahoma"/>
              </a:rPr>
              <a:t>yang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42783" y="4876278"/>
            <a:ext cx="1478273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b="1">
                <a:solidFill>
                  <a:srgbClr val="FFCCCC"/>
                </a:solidFill>
                <a:latin typeface="Tahoma"/>
                <a:cs typeface="Tahoma"/>
              </a:rPr>
              <a:t>sistematik;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3140" y="4917964"/>
            <a:ext cx="249199" cy="533653"/>
          </a:xfrm>
          <a:prstGeom prst="rect">
            <a:avLst/>
          </a:prstGeom>
        </p:spPr>
        <p:txBody>
          <a:bodyPr wrap="square" lIns="0" tIns="11176" rIns="0" bIns="0" rtlCol="0">
            <a:noAutofit/>
          </a:bodyPr>
          <a:lstStyle/>
          <a:p>
            <a:pPr marL="12700">
              <a:lnSpc>
                <a:spcPts val="1760"/>
              </a:lnSpc>
            </a:pPr>
            <a:r>
              <a:rPr dirty="0" smtClean="0" sz="1600" b="1">
                <a:solidFill>
                  <a:srgbClr val="EBF259"/>
                </a:solidFill>
                <a:latin typeface="Tahoma"/>
                <a:cs typeface="Tahoma"/>
              </a:rPr>
              <a:t>6.</a:t>
            </a:r>
            <a:endParaRPr sz="1600">
              <a:latin typeface="Tahoma"/>
              <a:cs typeface="Tahoma"/>
            </a:endParaRPr>
          </a:p>
          <a:p>
            <a:pPr marL="12700" marR="60">
              <a:lnSpc>
                <a:spcPct val="100585"/>
              </a:lnSpc>
              <a:spcBef>
                <a:spcPts val="377"/>
              </a:spcBef>
            </a:pPr>
            <a:r>
              <a:rPr dirty="0" smtClean="0" sz="1600" b="1">
                <a:solidFill>
                  <a:srgbClr val="EBF259"/>
                </a:solidFill>
                <a:latin typeface="Tahoma"/>
                <a:cs typeface="Tahoma"/>
              </a:rPr>
              <a:t>7.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02740" y="5181078"/>
            <a:ext cx="6636447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Tidak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a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da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modifikasi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p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r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odu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k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yang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cu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k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up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m</a:t>
            </a:r>
            <a:r>
              <a:rPr dirty="0" smtClean="0" sz="2000" spc="-3" b="1">
                <a:solidFill>
                  <a:srgbClr val="00FFFF"/>
                </a:solidFill>
                <a:latin typeface="Tahoma"/>
                <a:cs typeface="Tahoma"/>
              </a:rPr>
              <a:t>endasar;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90131" y="5485878"/>
            <a:ext cx="2292696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-8" b="1">
                <a:solidFill>
                  <a:srgbClr val="FFFFFF"/>
                </a:solidFill>
                <a:latin typeface="Tahoma"/>
                <a:cs typeface="Tahoma"/>
              </a:rPr>
              <a:t>uh-sungguh</a:t>
            </a:r>
            <a:r>
              <a:rPr dirty="0" smtClean="0" sz="2000" spc="-8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-8" b="1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2740" y="5729728"/>
            <a:ext cx="2719725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-5" b="1">
                <a:solidFill>
                  <a:srgbClr val="FFFFFF"/>
                </a:solidFill>
                <a:latin typeface="Tahoma"/>
                <a:cs typeface="Tahoma"/>
              </a:rPr>
              <a:t>kebutuhan</a:t>
            </a:r>
            <a:r>
              <a:rPr dirty="0" smtClean="0" sz="200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-5" b="1">
                <a:solidFill>
                  <a:srgbClr val="FFFFFF"/>
                </a:solidFill>
                <a:latin typeface="Tahoma"/>
                <a:cs typeface="Tahoma"/>
              </a:rPr>
              <a:t>pasar</a:t>
            </a:r>
            <a:r>
              <a:rPr dirty="0" smtClean="0" sz="200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-5" b="1">
                <a:solidFill>
                  <a:srgbClr val="FFFFFF"/>
                </a:solidFill>
                <a:latin typeface="Tahoma"/>
                <a:cs typeface="Tahoma"/>
              </a:rPr>
              <a:t>LN;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0" y="457200"/>
            <a:ext cx="2014665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3465">
              <a:lnSpc>
                <a:spcPts val="1000"/>
              </a:lnSpc>
            </a:pPr>
            <a:endParaRPr sz="1000"/>
          </a:p>
          <a:p>
            <a:pPr marL="549402" marR="33465">
              <a:lnSpc>
                <a:spcPct val="100585"/>
              </a:lnSpc>
              <a:spcBef>
                <a:spcPts val="11477"/>
              </a:spcBef>
            </a:pPr>
            <a:r>
              <a:rPr dirty="0" smtClean="0" sz="2000" b="1">
                <a:solidFill>
                  <a:srgbClr val="FF0065"/>
                </a:solidFill>
                <a:latin typeface="Tahoma"/>
                <a:cs typeface="Tahoma"/>
              </a:rPr>
              <a:t>K</a:t>
            </a:r>
            <a:endParaRPr sz="2000">
              <a:latin typeface="Tahoma"/>
              <a:cs typeface="Tahoma"/>
            </a:endParaRPr>
          </a:p>
          <a:p>
            <a:pPr marR="229367" algn="r">
              <a:lnSpc>
                <a:spcPts val="2400"/>
              </a:lnSpc>
              <a:spcBef>
                <a:spcPts val="120"/>
              </a:spcBef>
            </a:pPr>
            <a:r>
              <a:rPr dirty="0" smtClean="0" sz="2000" b="1">
                <a:solidFill>
                  <a:srgbClr val="CC00FF"/>
                </a:solidFill>
                <a:latin typeface="Tahoma"/>
                <a:cs typeface="Tahoma"/>
              </a:rPr>
              <a:t>a</a:t>
            </a:r>
            <a:endParaRPr sz="2000">
              <a:latin typeface="Tahoma"/>
              <a:cs typeface="Tahoma"/>
            </a:endParaRPr>
          </a:p>
          <a:p>
            <a:pPr marL="1158240" indent="449079">
              <a:lnSpc>
                <a:spcPts val="6240"/>
              </a:lnSpc>
              <a:spcBef>
                <a:spcPts val="3900"/>
              </a:spcBef>
            </a:pPr>
            <a:r>
              <a:rPr dirty="0" smtClean="0" sz="2000" spc="0" b="1">
                <a:solidFill>
                  <a:srgbClr val="F2AA67"/>
                </a:solidFill>
                <a:latin typeface="Tahoma"/>
                <a:cs typeface="Tahoma"/>
              </a:rPr>
              <a:t>ar</a:t>
            </a:r>
            <a:r>
              <a:rPr dirty="0" smtClean="0" sz="2000" spc="0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EBF259"/>
                </a:solidFill>
                <a:latin typeface="Tahoma"/>
                <a:cs typeface="Tahoma"/>
              </a:rPr>
              <a:t>nege</a:t>
            </a:r>
            <a:r>
              <a:rPr dirty="0" smtClean="0" sz="2000" spc="0" b="1">
                <a:solidFill>
                  <a:srgbClr val="EBF259"/>
                </a:solidFill>
                <a:latin typeface="Tahoma"/>
                <a:cs typeface="Tahoma"/>
              </a:rPr>
              <a:t>r</a:t>
            </a:r>
            <a:r>
              <a:rPr dirty="0" smtClean="0" sz="2000" spc="0" b="1">
                <a:solidFill>
                  <a:srgbClr val="EBF259"/>
                </a:solidFill>
                <a:latin typeface="Tahoma"/>
                <a:cs typeface="Tahoma"/>
              </a:rPr>
              <a:t>i</a:t>
            </a:r>
            <a:endParaRPr sz="2000">
              <a:latin typeface="Tahoma"/>
              <a:cs typeface="Tahoma"/>
            </a:endParaRPr>
          </a:p>
          <a:p>
            <a:pPr marL="548640" marR="33465">
              <a:lnSpc>
                <a:spcPct val="100585"/>
              </a:lnSpc>
              <a:spcBef>
                <a:spcPts val="759"/>
              </a:spcBef>
            </a:pPr>
            <a:r>
              <a:rPr dirty="0" smtClean="0" sz="1600" spc="0" b="1">
                <a:solidFill>
                  <a:srgbClr val="EBF259"/>
                </a:solidFill>
                <a:latin typeface="Tahoma"/>
                <a:cs typeface="Tahoma"/>
              </a:rPr>
              <a:t>6.</a:t>
            </a:r>
            <a:r>
              <a:rPr dirty="0" smtClean="0" sz="1600" spc="0" b="1">
                <a:solidFill>
                  <a:srgbClr val="EBF259"/>
                </a:solidFill>
                <a:latin typeface="Tahoma"/>
                <a:cs typeface="Tahoma"/>
              </a:rPr>
              <a:t>      </a:t>
            </a:r>
            <a:r>
              <a:rPr dirty="0" smtClean="0" sz="1600" spc="9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FFCCCC"/>
                </a:solidFill>
                <a:latin typeface="Tahoma"/>
                <a:cs typeface="Tahoma"/>
              </a:rPr>
              <a:t>Tidak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8400" y="457200"/>
            <a:ext cx="270566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1966">
              <a:lnSpc>
                <a:spcPts val="1000"/>
              </a:lnSpc>
            </a:pPr>
            <a:endParaRPr sz="1000"/>
          </a:p>
          <a:p>
            <a:pPr marL="60198">
              <a:lnSpc>
                <a:spcPct val="100585"/>
              </a:lnSpc>
              <a:spcBef>
                <a:spcPts val="29231"/>
              </a:spcBef>
            </a:pPr>
            <a:r>
              <a:rPr dirty="0" smtClean="0" sz="2000" b="1">
                <a:solidFill>
                  <a:srgbClr val="EBF259"/>
                </a:solidFill>
                <a:latin typeface="Tahoma"/>
                <a:cs typeface="Tahoma"/>
              </a:rPr>
              <a:t>d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7000" y="457200"/>
            <a:ext cx="3028950" cy="4895850"/>
          </a:xfrm>
          <a:prstGeom prst="rect">
            <a:avLst/>
          </a:prstGeom>
        </p:spPr>
        <p:txBody>
          <a:bodyPr wrap="square" lIns="0" tIns="5209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>
              <a:lnSpc>
                <a:spcPct val="100585"/>
              </a:lnSpc>
              <a:spcBef>
                <a:spcPts val="21000"/>
              </a:spcBef>
            </a:pPr>
            <a:r>
              <a:rPr dirty="0" smtClean="0" sz="2000" spc="0" b="1">
                <a:solidFill>
                  <a:srgbClr val="0099CC"/>
                </a:solidFill>
                <a:latin typeface="Tahoma"/>
                <a:cs typeface="Tahoma"/>
              </a:rPr>
              <a:t>l</a:t>
            </a:r>
            <a:r>
              <a:rPr dirty="0" smtClean="0" sz="2000" spc="0" b="1">
                <a:solidFill>
                  <a:srgbClr val="0099CC"/>
                </a:solidFill>
                <a:latin typeface="Tahoma"/>
                <a:cs typeface="Tahoma"/>
              </a:rPr>
              <a:t>u</a:t>
            </a:r>
            <a:r>
              <a:rPr dirty="0" smtClean="0" sz="2000" spc="0" b="1">
                <a:solidFill>
                  <a:srgbClr val="0099CC"/>
                </a:solidFill>
                <a:latin typeface="Tahoma"/>
                <a:cs typeface="Tahoma"/>
              </a:rPr>
              <a:t>ar</a:t>
            </a:r>
            <a:r>
              <a:rPr dirty="0" smtClean="0" sz="2000" spc="0" b="1">
                <a:solidFill>
                  <a:srgbClr val="0099CC"/>
                </a:solidFill>
                <a:latin typeface="Tahoma"/>
                <a:cs typeface="Tahoma"/>
              </a:rPr>
              <a:t>              </a:t>
            </a:r>
            <a:r>
              <a:rPr dirty="0" smtClean="0" sz="2000" spc="32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0099CC"/>
                </a:solidFill>
                <a:latin typeface="Tahoma"/>
                <a:cs typeface="Tahoma"/>
              </a:rPr>
              <a:t>ia</a:t>
            </a:r>
            <a:r>
              <a:rPr dirty="0" smtClean="0" sz="2000" spc="0" b="1">
                <a:solidFill>
                  <a:srgbClr val="0099CC"/>
                </a:solidFill>
                <a:latin typeface="Tahoma"/>
                <a:cs typeface="Tahoma"/>
              </a:rPr>
              <a:t>n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585"/>
              </a:lnSpc>
              <a:spcBef>
                <a:spcPts val="6225"/>
              </a:spcBef>
            </a:pPr>
            <a:r>
              <a:rPr dirty="0" smtClean="0" sz="2000" spc="-9" b="1">
                <a:solidFill>
                  <a:srgbClr val="EBF259"/>
                </a:solidFill>
                <a:latin typeface="Tahoma"/>
                <a:cs typeface="Tahoma"/>
              </a:rPr>
              <a:t>engan</a:t>
            </a:r>
            <a:r>
              <a:rPr dirty="0" smtClean="0" sz="2000" spc="-9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000" spc="-9" b="1">
                <a:solidFill>
                  <a:srgbClr val="EBF259"/>
                </a:solidFill>
                <a:latin typeface="Tahoma"/>
                <a:cs typeface="Tahoma"/>
              </a:rPr>
              <a:t>mengguna</a:t>
            </a:r>
            <a:r>
              <a:rPr dirty="0" smtClean="0" sz="2000" spc="-9" b="1">
                <a:solidFill>
                  <a:srgbClr val="EBF259"/>
                </a:solidFill>
                <a:latin typeface="Tahoma"/>
                <a:cs typeface="Tahoma"/>
              </a:rPr>
              <a:t>k</a:t>
            </a:r>
            <a:r>
              <a:rPr dirty="0" smtClean="0" sz="2000" spc="-9" b="1">
                <a:solidFill>
                  <a:srgbClr val="EBF259"/>
                </a:solidFill>
                <a:latin typeface="Tahoma"/>
                <a:cs typeface="Tahoma"/>
              </a:rPr>
              <a:t>an</a:t>
            </a:r>
            <a:r>
              <a:rPr dirty="0" smtClean="0" sz="2000" spc="-9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000" spc="-9" b="1">
                <a:solidFill>
                  <a:srgbClr val="EBF259"/>
                </a:solidFill>
                <a:latin typeface="Tahoma"/>
                <a:cs typeface="Tahoma"/>
              </a:rPr>
              <a:t>k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5950" y="45720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095999" y="457200"/>
            <a:ext cx="3505200" cy="4895850"/>
          </a:xfrm>
          <a:prstGeom prst="rect">
            <a:avLst/>
          </a:prstGeom>
        </p:spPr>
        <p:txBody>
          <a:bodyPr wrap="square" lIns="0" tIns="3431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 marL="949917">
              <a:lnSpc>
                <a:spcPct val="100585"/>
              </a:lnSpc>
              <a:spcBef>
                <a:spcPts val="14000"/>
              </a:spcBef>
            </a:pPr>
            <a:r>
              <a:rPr dirty="0" smtClean="0" sz="2000" spc="-2" b="1">
                <a:solidFill>
                  <a:srgbClr val="CC00FF"/>
                </a:solidFill>
                <a:latin typeface="Tahoma"/>
                <a:cs typeface="Tahoma"/>
              </a:rPr>
              <a:t>ng</a:t>
            </a:r>
            <a:r>
              <a:rPr dirty="0" smtClean="0" sz="2000" spc="-2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000" spc="-2" b="1">
                <a:solidFill>
                  <a:srgbClr val="CC00FF"/>
                </a:solidFill>
                <a:latin typeface="Tahoma"/>
                <a:cs typeface="Tahoma"/>
              </a:rPr>
              <a:t>ungg</a:t>
            </a:r>
            <a:r>
              <a:rPr dirty="0" smtClean="0" sz="2000" spc="-2" b="1">
                <a:solidFill>
                  <a:srgbClr val="CC00FF"/>
                </a:solidFill>
                <a:latin typeface="Tahoma"/>
                <a:cs typeface="Tahoma"/>
              </a:rPr>
              <a:t>u</a:t>
            </a:r>
            <a:r>
              <a:rPr dirty="0" smtClean="0" sz="2000" spc="-2" b="1">
                <a:solidFill>
                  <a:srgbClr val="CC00FF"/>
                </a:solidFill>
                <a:latin typeface="Tahoma"/>
                <a:cs typeface="Tahoma"/>
              </a:rPr>
              <a:t>l</a:t>
            </a:r>
            <a:r>
              <a:rPr dirty="0" smtClean="0" sz="2000" spc="-2" b="1">
                <a:solidFill>
                  <a:srgbClr val="CC00FF"/>
                </a:solidFill>
                <a:latin typeface="Tahoma"/>
                <a:cs typeface="Tahoma"/>
              </a:rPr>
              <a:t>;</a:t>
            </a:r>
            <a:endParaRPr sz="2000">
              <a:latin typeface="Tahoma"/>
              <a:cs typeface="Tahoma"/>
            </a:endParaRPr>
          </a:p>
          <a:p>
            <a:pPr marL="973787">
              <a:lnSpc>
                <a:spcPts val="2400"/>
              </a:lnSpc>
              <a:spcBef>
                <a:spcPts val="120"/>
              </a:spcBef>
            </a:pPr>
            <a:r>
              <a:rPr dirty="0" smtClean="0" sz="2000" spc="0" b="1">
                <a:solidFill>
                  <a:srgbClr val="FFFF00"/>
                </a:solidFill>
                <a:latin typeface="Tahoma"/>
                <a:cs typeface="Tahoma"/>
              </a:rPr>
              <a:t>dipakai</a:t>
            </a:r>
            <a:r>
              <a:rPr dirty="0" smtClean="0" sz="20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FFFF00"/>
                </a:solidFill>
                <a:latin typeface="Tahoma"/>
                <a:cs typeface="Tahoma"/>
              </a:rPr>
              <a:t>di</a:t>
            </a:r>
            <a:r>
              <a:rPr dirty="0" smtClean="0" sz="20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FFFF00"/>
                </a:solidFill>
                <a:latin typeface="Tahoma"/>
                <a:cs typeface="Tahoma"/>
              </a:rPr>
              <a:t>luar</a:t>
            </a:r>
            <a:endParaRPr sz="2000">
              <a:latin typeface="Tahoma"/>
              <a:cs typeface="Tahoma"/>
            </a:endParaRPr>
          </a:p>
          <a:p>
            <a:pPr marL="913617">
              <a:lnSpc>
                <a:spcPct val="100585"/>
              </a:lnSpc>
              <a:spcBef>
                <a:spcPts val="1779"/>
              </a:spcBef>
            </a:pPr>
            <a:r>
              <a:rPr dirty="0" smtClean="0" sz="2000" b="1">
                <a:solidFill>
                  <a:srgbClr val="0099CC"/>
                </a:solidFill>
                <a:latin typeface="Tahoma"/>
                <a:cs typeface="Tahoma"/>
              </a:rPr>
              <a:t>ng</a:t>
            </a:r>
            <a:endParaRPr sz="2000">
              <a:latin typeface="Tahoma"/>
              <a:cs typeface="Tahoma"/>
            </a:endParaRPr>
          </a:p>
          <a:p>
            <a:pPr marL="940596">
              <a:lnSpc>
                <a:spcPts val="2400"/>
              </a:lnSpc>
              <a:spcBef>
                <a:spcPts val="120"/>
              </a:spcBef>
            </a:pPr>
            <a:r>
              <a:rPr dirty="0" smtClean="0" sz="2000" spc="-1" b="1">
                <a:solidFill>
                  <a:srgbClr val="F2AA67"/>
                </a:solidFill>
                <a:latin typeface="Tahoma"/>
                <a:cs typeface="Tahoma"/>
              </a:rPr>
              <a:t>k</a:t>
            </a:r>
            <a:r>
              <a:rPr dirty="0" smtClean="0" sz="2000" spc="-1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r>
              <a:rPr dirty="0" smtClean="0" sz="2000" spc="-1" b="1">
                <a:solidFill>
                  <a:srgbClr val="F2AA67"/>
                </a:solidFill>
                <a:latin typeface="Tahoma"/>
                <a:cs typeface="Tahoma"/>
              </a:rPr>
              <a:t>kelebihan</a:t>
            </a:r>
            <a:endParaRPr sz="2000">
              <a:latin typeface="Tahoma"/>
              <a:cs typeface="Tahoma"/>
            </a:endParaRPr>
          </a:p>
          <a:p>
            <a:pPr marL="889999">
              <a:lnSpc>
                <a:spcPct val="100585"/>
              </a:lnSpc>
              <a:spcBef>
                <a:spcPts val="1785"/>
              </a:spcBef>
            </a:pPr>
            <a:r>
              <a:rPr dirty="0" smtClean="0" sz="2000" spc="0" b="1">
                <a:solidFill>
                  <a:srgbClr val="EBF259"/>
                </a:solidFill>
                <a:latin typeface="Tahoma"/>
                <a:cs typeface="Tahoma"/>
              </a:rPr>
              <a:t>di</a:t>
            </a:r>
            <a:r>
              <a:rPr dirty="0" smtClean="0" sz="2000" spc="0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EBF259"/>
                </a:solidFill>
                <a:latin typeface="Tahoma"/>
                <a:cs typeface="Tahoma"/>
              </a:rPr>
              <a:t>kantor</a:t>
            </a:r>
            <a:r>
              <a:rPr dirty="0" smtClean="0" sz="2000" spc="0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EBF259"/>
                </a:solidFill>
                <a:latin typeface="Tahoma"/>
                <a:cs typeface="Tahoma"/>
              </a:rPr>
              <a:t>dlm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5950" y="143636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695950" y="2415540"/>
            <a:ext cx="400049" cy="979169"/>
          </a:xfrm>
          <a:prstGeom prst="rect">
            <a:avLst/>
          </a:prstGeom>
        </p:spPr>
        <p:txBody>
          <a:bodyPr wrap="square" lIns="0" tIns="11874" rIns="0" bIns="0" rtlCol="0">
            <a:noAutofit/>
          </a:bodyPr>
          <a:lstStyle/>
          <a:p>
            <a:pPr marL="112016">
              <a:lnSpc>
                <a:spcPts val="1870"/>
              </a:lnSpc>
            </a:pPr>
            <a:r>
              <a:rPr dirty="0" smtClean="0" sz="2000" b="1">
                <a:solidFill>
                  <a:srgbClr val="CC00FF"/>
                </a:solidFill>
                <a:latin typeface="Tahoma"/>
                <a:cs typeface="Tahoma"/>
              </a:rPr>
              <a:t>s</a:t>
            </a:r>
            <a:endParaRPr sz="2000">
              <a:latin typeface="Tahoma"/>
              <a:cs typeface="Tahoma"/>
            </a:endParaRPr>
          </a:p>
          <a:p>
            <a:pPr marL="10333">
              <a:lnSpc>
                <a:spcPts val="2400"/>
              </a:lnSpc>
              <a:spcBef>
                <a:spcPts val="26"/>
              </a:spcBef>
            </a:pPr>
            <a:r>
              <a:rPr dirty="0" smtClean="0" sz="2000" b="1">
                <a:solidFill>
                  <a:srgbClr val="FFFF00"/>
                </a:solidFill>
                <a:latin typeface="Tahoma"/>
                <a:cs typeface="Tahoma"/>
              </a:rPr>
              <a:t>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5950" y="3394709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695950" y="437387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57200" y="5353050"/>
            <a:ext cx="1981200" cy="1962150"/>
          </a:xfrm>
          <a:prstGeom prst="rect">
            <a:avLst/>
          </a:prstGeom>
        </p:spPr>
        <p:txBody>
          <a:bodyPr wrap="square" lIns="0" tIns="129" rIns="0" bIns="0" rtlCol="0">
            <a:noAutofit/>
          </a:bodyPr>
          <a:lstStyle/>
          <a:p>
            <a:pPr>
              <a:lnSpc>
                <a:spcPts val="800"/>
              </a:lnSpc>
            </a:pPr>
            <a:endParaRPr sz="800"/>
          </a:p>
          <a:p>
            <a:pPr marL="548640">
              <a:lnSpc>
                <a:spcPct val="100585"/>
              </a:lnSpc>
            </a:pPr>
            <a:r>
              <a:rPr dirty="0" smtClean="0" sz="1600" spc="0" b="1">
                <a:solidFill>
                  <a:srgbClr val="EBF259"/>
                </a:solidFill>
                <a:latin typeface="Tahoma"/>
                <a:cs typeface="Tahoma"/>
              </a:rPr>
              <a:t>8.</a:t>
            </a:r>
            <a:r>
              <a:rPr dirty="0" smtClean="0" sz="1600" spc="0" b="1">
                <a:solidFill>
                  <a:srgbClr val="EBF259"/>
                </a:solidFill>
                <a:latin typeface="Tahoma"/>
                <a:cs typeface="Tahoma"/>
              </a:rPr>
              <a:t>      </a:t>
            </a:r>
            <a:r>
              <a:rPr dirty="0" smtClean="0" sz="1600" spc="9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Tidak</a:t>
            </a:r>
            <a:endParaRPr sz="2000">
              <a:latin typeface="Tahoma"/>
              <a:cs typeface="Tahoma"/>
            </a:endParaRPr>
          </a:p>
          <a:p>
            <a:pPr marL="548643">
              <a:lnSpc>
                <a:spcPct val="100585"/>
              </a:lnSpc>
              <a:spcBef>
                <a:spcPts val="7790"/>
              </a:spcBef>
            </a:pP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5353050"/>
            <a:ext cx="3248990" cy="1962150"/>
          </a:xfrm>
          <a:prstGeom prst="rect">
            <a:avLst/>
          </a:prstGeom>
        </p:spPr>
        <p:txBody>
          <a:bodyPr wrap="square" lIns="0" tIns="129" rIns="0" bIns="0" rtlCol="0">
            <a:noAutofit/>
          </a:bodyPr>
          <a:lstStyle/>
          <a:p>
            <a:pPr marR="220040">
              <a:lnSpc>
                <a:spcPts val="800"/>
              </a:lnSpc>
            </a:pPr>
            <a:endParaRPr sz="800"/>
          </a:p>
          <a:p>
            <a:pPr marL="259697">
              <a:lnSpc>
                <a:spcPct val="100585"/>
              </a:lnSpc>
            </a:pPr>
            <a:r>
              <a:rPr dirty="0" smtClean="0" sz="2000" spc="-1" b="1">
                <a:solidFill>
                  <a:srgbClr val="FFFFFF"/>
                </a:solidFill>
                <a:latin typeface="Tahoma"/>
                <a:cs typeface="Tahoma"/>
              </a:rPr>
              <a:t>perhatian</a:t>
            </a:r>
            <a:r>
              <a:rPr dirty="0" smtClean="0" sz="2000" spc="-1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-1" b="1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dirty="0" smtClean="0" sz="2000" spc="-1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-1" b="1">
                <a:solidFill>
                  <a:srgbClr val="FFFFFF"/>
                </a:solidFill>
                <a:latin typeface="Tahoma"/>
                <a:cs typeface="Tahoma"/>
              </a:rPr>
              <a:t>sungg</a:t>
            </a:r>
            <a:endParaRPr sz="2000">
              <a:latin typeface="Tahoma"/>
              <a:cs typeface="Tahoma"/>
            </a:endParaRPr>
          </a:p>
          <a:p>
            <a:pPr marR="610692" algn="r">
              <a:lnSpc>
                <a:spcPct val="100585"/>
              </a:lnSpc>
              <a:spcBef>
                <a:spcPts val="7790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din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5950" y="5353050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95999" y="5353050"/>
            <a:ext cx="3505200" cy="1962150"/>
          </a:xfrm>
          <a:prstGeom prst="rect">
            <a:avLst/>
          </a:prstGeom>
        </p:spPr>
        <p:txBody>
          <a:bodyPr wrap="square" lIns="0" tIns="2480" rIns="0" bIns="0" rtlCol="0">
            <a:noAutofit/>
          </a:bodyPr>
          <a:lstStyle/>
          <a:p>
            <a:pPr>
              <a:lnSpc>
                <a:spcPts val="950"/>
              </a:lnSpc>
            </a:pPr>
            <a:endParaRPr sz="950"/>
          </a:p>
          <a:p>
            <a:pPr marR="550142" algn="r">
              <a:lnSpc>
                <a:spcPct val="100585"/>
              </a:lnSpc>
              <a:spcBef>
                <a:spcPts val="10000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95950" y="6332220"/>
            <a:ext cx="400049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object 146"/>
          <p:cNvSpPr txBox="1"/>
          <p:nvPr/>
        </p:nvSpPr>
        <p:spPr>
          <a:xfrm>
            <a:off x="457200" y="4295326"/>
            <a:ext cx="9144000" cy="1057723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5581295" marR="3376458" algn="ctr">
              <a:lnSpc>
                <a:spcPts val="2900"/>
              </a:lnSpc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987968" y="455676"/>
            <a:ext cx="1097880" cy="6861047"/>
          </a:xfrm>
          <a:prstGeom prst="rect">
            <a:avLst/>
          </a:prstGeom>
        </p:spPr>
        <p:txBody>
          <a:bodyPr wrap="square" lIns="0" tIns="3400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 marR="5266" indent="71184" algn="r">
              <a:lnSpc>
                <a:spcPts val="3379"/>
              </a:lnSpc>
              <a:spcBef>
                <a:spcPts val="12000"/>
              </a:spcBef>
            </a:pP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STI</a:t>
            </a: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R="5266" algn="r">
              <a:lnSpc>
                <a:spcPts val="3379"/>
              </a:lnSpc>
            </a:pPr>
            <a:r>
              <a:rPr dirty="0" smtClean="0" sz="2800" spc="-3" b="1">
                <a:solidFill>
                  <a:srgbClr val="007F00"/>
                </a:solidFill>
                <a:latin typeface="Tahoma"/>
                <a:cs typeface="Tahoma"/>
              </a:rPr>
              <a:t>an</a:t>
            </a:r>
            <a:r>
              <a:rPr dirty="0" smtClean="0" sz="2800" spc="-3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dirty="0" smtClean="0" sz="2800" spc="-3" b="1">
                <a:solidFill>
                  <a:srgbClr val="007F00"/>
                </a:solidFill>
                <a:latin typeface="Tahoma"/>
                <a:cs typeface="Tahoma"/>
              </a:rPr>
              <a:t>b</a:t>
            </a:r>
            <a:r>
              <a:rPr dirty="0" smtClean="0" sz="2800" spc="-3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R="5266" algn="r">
              <a:lnSpc>
                <a:spcPts val="3379"/>
              </a:lnSpc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ber</a:t>
            </a:r>
            <a:endParaRPr sz="2800">
              <a:latin typeface="Tahoma"/>
              <a:cs typeface="Tahoma"/>
            </a:endParaRPr>
          </a:p>
          <a:p>
            <a:pPr marL="128253" marR="54093" algn="ctr">
              <a:lnSpc>
                <a:spcPts val="2750"/>
              </a:lnSpc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uks</a:t>
            </a:r>
            <a:endParaRPr sz="2800">
              <a:latin typeface="Tahoma"/>
              <a:cs typeface="Tahoma"/>
            </a:endParaRPr>
          </a:p>
          <a:p>
            <a:pPr indent="72273" algn="r">
              <a:lnSpc>
                <a:spcPts val="3379"/>
              </a:lnSpc>
              <a:spcBef>
                <a:spcPts val="417"/>
              </a:spcBef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nak</a:t>
            </a: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algn="r">
              <a:lnSpc>
                <a:spcPts val="3379"/>
              </a:lnSpc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ndep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186522" y="455676"/>
            <a:ext cx="1198460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4383">
              <a:lnSpc>
                <a:spcPts val="1000"/>
              </a:lnSpc>
            </a:pPr>
            <a:endParaRPr sz="1000"/>
          </a:p>
          <a:p>
            <a:pPr marL="66956" marR="64383">
              <a:lnSpc>
                <a:spcPct val="100585"/>
              </a:lnSpc>
              <a:spcBef>
                <a:spcPts val="11282"/>
              </a:spcBef>
            </a:pP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ARA</a:t>
            </a:r>
            <a:endParaRPr sz="2800">
              <a:latin typeface="Tahoma"/>
              <a:cs typeface="Tahoma"/>
            </a:endParaRPr>
          </a:p>
          <a:p>
            <a:pPr marL="428917" indent="-428917" algn="just">
              <a:lnSpc>
                <a:spcPts val="3379"/>
              </a:lnSpc>
              <a:spcBef>
                <a:spcPts val="554"/>
              </a:spcBef>
              <a:tabLst>
                <a:tab pos="419100" algn="l"/>
              </a:tabLst>
            </a:pPr>
            <a:r>
              <a:rPr dirty="0" smtClean="0" sz="2200" spc="0" b="1">
                <a:solidFill>
                  <a:srgbClr val="EBF259"/>
                </a:solidFill>
                <a:latin typeface="Tahoma"/>
                <a:cs typeface="Tahoma"/>
              </a:rPr>
              <a:t>.</a:t>
            </a:r>
            <a:r>
              <a:rPr dirty="0" smtClean="0" sz="2200" spc="-628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200" spc="0" b="1">
                <a:solidFill>
                  <a:srgbClr val="EBF259"/>
                </a:solidFill>
                <a:latin typeface="Tahoma"/>
                <a:cs typeface="Tahoma"/>
              </a:rPr>
              <a:t>	</a:t>
            </a:r>
            <a:r>
              <a:rPr dirty="0" smtClean="0" sz="2800" spc="0" b="1">
                <a:solidFill>
                  <a:srgbClr val="007F00"/>
                </a:solidFill>
                <a:latin typeface="Tahoma"/>
                <a:cs typeface="Tahoma"/>
              </a:rPr>
              <a:t>Ke</a:t>
            </a:r>
            <a:r>
              <a:rPr dirty="0" smtClean="0" sz="2800" spc="0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428917" algn="just">
              <a:lnSpc>
                <a:spcPts val="3379"/>
              </a:lnSpc>
              <a:tabLst>
                <a:tab pos="419100" algn="l"/>
              </a:tabLst>
            </a:pPr>
            <a:r>
              <a:rPr dirty="0" smtClean="0" sz="2800" spc="0" b="1">
                <a:solidFill>
                  <a:srgbClr val="007F00"/>
                </a:solidFill>
                <a:latin typeface="Tahoma"/>
                <a:cs typeface="Tahoma"/>
              </a:rPr>
              <a:t>un</a:t>
            </a:r>
            <a:r>
              <a:rPr dirty="0" smtClean="0" sz="2800" spc="0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428917" algn="just">
              <a:lnSpc>
                <a:spcPts val="3379"/>
              </a:lnSpc>
              <a:tabLst>
                <a:tab pos="419100" algn="l"/>
              </a:tabLst>
            </a:pPr>
            <a:r>
              <a:rPr dirty="0" smtClean="0" sz="2800" spc="0" b="1">
                <a:solidFill>
                  <a:srgbClr val="007F00"/>
                </a:solidFill>
                <a:latin typeface="Tahoma"/>
                <a:cs typeface="Tahoma"/>
              </a:rPr>
              <a:t>me</a:t>
            </a:r>
            <a:endParaRPr sz="2800">
              <a:latin typeface="Tahoma"/>
              <a:cs typeface="Tahoma"/>
            </a:endParaRPr>
          </a:p>
          <a:p>
            <a:pPr marR="64383">
              <a:lnSpc>
                <a:spcPct val="100585"/>
              </a:lnSpc>
              <a:spcBef>
                <a:spcPts val="6"/>
              </a:spcBef>
            </a:pPr>
            <a:r>
              <a:rPr dirty="0" smtClean="0" sz="2200" spc="8" b="1">
                <a:solidFill>
                  <a:srgbClr val="EBF259"/>
                </a:solidFill>
                <a:latin typeface="Tahoma"/>
                <a:cs typeface="Tahoma"/>
              </a:rPr>
              <a:t>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855683" y="455676"/>
            <a:ext cx="775877" cy="6861047"/>
          </a:xfrm>
          <a:prstGeom prst="rect">
            <a:avLst/>
          </a:prstGeom>
        </p:spPr>
        <p:txBody>
          <a:bodyPr wrap="square" lIns="0" tIns="3400" rIns="0" bIns="0" rtlCol="0">
            <a:noAutofit/>
          </a:bodyPr>
          <a:lstStyle/>
          <a:p>
            <a:pPr marR="64383">
              <a:lnSpc>
                <a:spcPts val="550"/>
              </a:lnSpc>
            </a:pPr>
            <a:endParaRPr sz="550"/>
          </a:p>
          <a:p>
            <a:pPr indent="120363">
              <a:lnSpc>
                <a:spcPts val="3379"/>
              </a:lnSpc>
              <a:spcBef>
                <a:spcPts val="12000"/>
              </a:spcBef>
            </a:pP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:</a:t>
            </a: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h</a:t>
            </a: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3379"/>
              </a:lnSpc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be</a:t>
            </a:r>
            <a:endParaRPr sz="2800">
              <a:latin typeface="Tahoma"/>
              <a:cs typeface="Tahoma"/>
            </a:endParaRPr>
          </a:p>
          <a:p>
            <a:pPr marL="136612" marR="64383">
              <a:lnSpc>
                <a:spcPts val="2750"/>
              </a:lnSpc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s</a:t>
            </a:r>
            <a:endParaRPr sz="2800">
              <a:latin typeface="Tahoma"/>
              <a:cs typeface="Tahoma"/>
            </a:endParaRPr>
          </a:p>
          <a:p>
            <a:pPr marL="18789" marR="159066" indent="167927">
              <a:lnSpc>
                <a:spcPts val="3379"/>
              </a:lnSpc>
              <a:spcBef>
                <a:spcPts val="417"/>
              </a:spcBef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18789" marR="159066">
              <a:lnSpc>
                <a:spcPts val="3379"/>
              </a:lnSpc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748520" y="455676"/>
            <a:ext cx="1286741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4383">
              <a:lnSpc>
                <a:spcPts val="1000"/>
              </a:lnSpc>
            </a:pPr>
            <a:endParaRPr sz="1000"/>
          </a:p>
          <a:p>
            <a:pPr marL="150063" indent="-14839">
              <a:lnSpc>
                <a:spcPts val="3379"/>
              </a:lnSpc>
              <a:spcBef>
                <a:spcPts val="15216"/>
              </a:spcBef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setia</a:t>
            </a: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150063">
              <a:lnSpc>
                <a:spcPts val="3379"/>
              </a:lnSpc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erta</a:t>
            </a: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150063">
              <a:lnSpc>
                <a:spcPts val="3379"/>
              </a:lnSpc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etia</a:t>
            </a:r>
            <a:endParaRPr sz="2800">
              <a:latin typeface="Tahoma"/>
              <a:cs typeface="Tahoma"/>
            </a:endParaRPr>
          </a:p>
          <a:p>
            <a:pPr marR="57541" indent="70281">
              <a:lnSpc>
                <a:spcPts val="3379"/>
              </a:lnSpc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ahaa</a:t>
            </a: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R="57541">
              <a:lnSpc>
                <a:spcPts val="3379"/>
              </a:lnSpc>
            </a:pPr>
            <a:r>
              <a:rPr dirty="0" smtClean="0" sz="2800" spc="-1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2800" spc="-1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-1" b="1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014578" y="455676"/>
            <a:ext cx="1309338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4383">
              <a:lnSpc>
                <a:spcPts val="1000"/>
              </a:lnSpc>
            </a:pPr>
            <a:endParaRPr sz="1000"/>
          </a:p>
          <a:p>
            <a:pPr marR="117809" indent="-28788" algn="ctr">
              <a:lnSpc>
                <a:spcPts val="3379"/>
              </a:lnSpc>
              <a:spcBef>
                <a:spcPts val="15216"/>
              </a:spcBef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nega</a:t>
            </a: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R="117809" algn="ctr">
              <a:lnSpc>
                <a:spcPts val="3379"/>
              </a:lnSpc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ara</a:t>
            </a: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u</a:t>
            </a: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R="117809" algn="ctr">
              <a:lnSpc>
                <a:spcPts val="3379"/>
              </a:lnSpc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egar</a:t>
            </a:r>
            <a:endParaRPr sz="2800">
              <a:latin typeface="Tahoma"/>
              <a:cs typeface="Tahoma"/>
            </a:endParaRPr>
          </a:p>
          <a:p>
            <a:pPr marL="170809" indent="-170809">
              <a:lnSpc>
                <a:spcPts val="3379"/>
              </a:lnSpc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berop</a:t>
            </a: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170809">
              <a:lnSpc>
                <a:spcPts val="3379"/>
              </a:lnSpc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enet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567177" y="455676"/>
            <a:ext cx="387346" cy="6861047"/>
          </a:xfrm>
          <a:prstGeom prst="rect">
            <a:avLst/>
          </a:prstGeom>
        </p:spPr>
        <p:txBody>
          <a:bodyPr wrap="square" lIns="0" tIns="5414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68466" marR="71232" indent="-68466">
              <a:lnSpc>
                <a:spcPts val="3379"/>
              </a:lnSpc>
              <a:spcBef>
                <a:spcPts val="15000"/>
              </a:spcBef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a</a:t>
            </a: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68466" marR="71232">
              <a:lnSpc>
                <a:spcPts val="3379"/>
              </a:lnSpc>
              <a:spcBef>
                <a:spcPts val="5356"/>
              </a:spcBef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63000" y="459485"/>
            <a:ext cx="838200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7848600" y="457200"/>
            <a:ext cx="228600" cy="979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6553200" y="457200"/>
            <a:ext cx="2286000" cy="9791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57200" y="457200"/>
            <a:ext cx="1981200" cy="9791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590800" y="457200"/>
            <a:ext cx="1676400" cy="9791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213860" y="457200"/>
            <a:ext cx="739139" cy="979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57200" y="457200"/>
            <a:ext cx="9144000" cy="979170"/>
          </a:xfrm>
          <a:custGeom>
            <a:avLst/>
            <a:gdLst/>
            <a:ahLst/>
            <a:cxnLst/>
            <a:rect l="l" t="t" r="r" b="b"/>
            <a:pathLst>
              <a:path w="9144000" h="979170">
                <a:moveTo>
                  <a:pt x="9144000" y="979169"/>
                </a:moveTo>
                <a:lnTo>
                  <a:pt x="9144000" y="0"/>
                </a:lnTo>
                <a:lnTo>
                  <a:pt x="0" y="0"/>
                </a:lnTo>
                <a:lnTo>
                  <a:pt x="0" y="979169"/>
                </a:lnTo>
                <a:lnTo>
                  <a:pt x="9144000" y="97916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72440" y="472439"/>
            <a:ext cx="1661159" cy="9639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8077200" y="457199"/>
            <a:ext cx="1524000" cy="9890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2142744" y="913637"/>
            <a:ext cx="5597651" cy="4587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2136648" y="908303"/>
            <a:ext cx="5604332" cy="470150"/>
          </a:xfrm>
          <a:custGeom>
            <a:avLst/>
            <a:gdLst/>
            <a:ahLst/>
            <a:cxnLst/>
            <a:rect l="l" t="t" r="r" b="b"/>
            <a:pathLst>
              <a:path w="5604332" h="470150">
                <a:moveTo>
                  <a:pt x="5051298" y="303275"/>
                </a:moveTo>
                <a:lnTo>
                  <a:pt x="5048250" y="303275"/>
                </a:lnTo>
                <a:lnTo>
                  <a:pt x="5045963" y="305561"/>
                </a:lnTo>
                <a:lnTo>
                  <a:pt x="5055870" y="304799"/>
                </a:lnTo>
                <a:lnTo>
                  <a:pt x="5190744" y="307085"/>
                </a:lnTo>
                <a:lnTo>
                  <a:pt x="5051298" y="303275"/>
                </a:lnTo>
                <a:close/>
              </a:path>
              <a:path w="5604332" h="470150">
                <a:moveTo>
                  <a:pt x="5157978" y="151637"/>
                </a:moveTo>
                <a:lnTo>
                  <a:pt x="5161026" y="152399"/>
                </a:lnTo>
                <a:lnTo>
                  <a:pt x="5290566" y="144779"/>
                </a:lnTo>
                <a:lnTo>
                  <a:pt x="5293613" y="144779"/>
                </a:lnTo>
                <a:lnTo>
                  <a:pt x="5296661" y="140207"/>
                </a:lnTo>
                <a:lnTo>
                  <a:pt x="5297424" y="137159"/>
                </a:lnTo>
                <a:lnTo>
                  <a:pt x="5294376" y="133349"/>
                </a:lnTo>
                <a:lnTo>
                  <a:pt x="5278675" y="122072"/>
                </a:lnTo>
                <a:lnTo>
                  <a:pt x="5289804" y="131825"/>
                </a:lnTo>
                <a:lnTo>
                  <a:pt x="5286756" y="143255"/>
                </a:lnTo>
                <a:lnTo>
                  <a:pt x="5164835" y="140207"/>
                </a:lnTo>
                <a:lnTo>
                  <a:pt x="5148350" y="144418"/>
                </a:lnTo>
                <a:lnTo>
                  <a:pt x="5157216" y="150875"/>
                </a:lnTo>
                <a:lnTo>
                  <a:pt x="5157978" y="151637"/>
                </a:lnTo>
                <a:close/>
              </a:path>
              <a:path w="5604332" h="470150">
                <a:moveTo>
                  <a:pt x="5280772" y="348685"/>
                </a:moveTo>
                <a:lnTo>
                  <a:pt x="5268951" y="342999"/>
                </a:lnTo>
                <a:lnTo>
                  <a:pt x="5257418" y="336911"/>
                </a:lnTo>
                <a:lnTo>
                  <a:pt x="5246247" y="330503"/>
                </a:lnTo>
                <a:lnTo>
                  <a:pt x="5235510" y="323852"/>
                </a:lnTo>
                <a:lnTo>
                  <a:pt x="5225281" y="317038"/>
                </a:lnTo>
                <a:lnTo>
                  <a:pt x="5215631" y="310142"/>
                </a:lnTo>
                <a:lnTo>
                  <a:pt x="5206634" y="303242"/>
                </a:lnTo>
                <a:lnTo>
                  <a:pt x="5198363" y="296417"/>
                </a:lnTo>
                <a:lnTo>
                  <a:pt x="5197602" y="295655"/>
                </a:lnTo>
                <a:lnTo>
                  <a:pt x="5193792" y="294893"/>
                </a:lnTo>
                <a:lnTo>
                  <a:pt x="5051298" y="303275"/>
                </a:lnTo>
                <a:lnTo>
                  <a:pt x="5190744" y="307085"/>
                </a:lnTo>
                <a:lnTo>
                  <a:pt x="5194554" y="307847"/>
                </a:lnTo>
                <a:lnTo>
                  <a:pt x="5190744" y="307085"/>
                </a:lnTo>
                <a:lnTo>
                  <a:pt x="5055870" y="304799"/>
                </a:lnTo>
                <a:lnTo>
                  <a:pt x="5045963" y="305561"/>
                </a:lnTo>
                <a:lnTo>
                  <a:pt x="5044440" y="310133"/>
                </a:lnTo>
                <a:lnTo>
                  <a:pt x="5045202" y="313181"/>
                </a:lnTo>
                <a:lnTo>
                  <a:pt x="5047487" y="314705"/>
                </a:lnTo>
                <a:lnTo>
                  <a:pt x="5068673" y="332701"/>
                </a:lnTo>
                <a:lnTo>
                  <a:pt x="5052059" y="316229"/>
                </a:lnTo>
                <a:lnTo>
                  <a:pt x="5068338" y="315272"/>
                </a:lnTo>
                <a:lnTo>
                  <a:pt x="5191859" y="308006"/>
                </a:lnTo>
                <a:lnTo>
                  <a:pt x="5193003" y="308950"/>
                </a:lnTo>
                <a:lnTo>
                  <a:pt x="5201554" y="315720"/>
                </a:lnTo>
                <a:lnTo>
                  <a:pt x="5210730" y="322537"/>
                </a:lnTo>
                <a:lnTo>
                  <a:pt x="5220469" y="329329"/>
                </a:lnTo>
                <a:lnTo>
                  <a:pt x="5230714" y="336026"/>
                </a:lnTo>
                <a:lnTo>
                  <a:pt x="5241406" y="342559"/>
                </a:lnTo>
                <a:lnTo>
                  <a:pt x="5252485" y="348856"/>
                </a:lnTo>
                <a:lnTo>
                  <a:pt x="5263892" y="354847"/>
                </a:lnTo>
                <a:lnTo>
                  <a:pt x="5275568" y="360461"/>
                </a:lnTo>
                <a:lnTo>
                  <a:pt x="5287454" y="365628"/>
                </a:lnTo>
                <a:lnTo>
                  <a:pt x="5299491" y="370277"/>
                </a:lnTo>
                <a:lnTo>
                  <a:pt x="5311620" y="374338"/>
                </a:lnTo>
                <a:lnTo>
                  <a:pt x="5323782" y="377740"/>
                </a:lnTo>
                <a:lnTo>
                  <a:pt x="5335917" y="380413"/>
                </a:lnTo>
                <a:lnTo>
                  <a:pt x="5347967" y="382287"/>
                </a:lnTo>
                <a:lnTo>
                  <a:pt x="5359872" y="383290"/>
                </a:lnTo>
                <a:lnTo>
                  <a:pt x="5371573" y="383352"/>
                </a:lnTo>
                <a:lnTo>
                  <a:pt x="5383012" y="382403"/>
                </a:lnTo>
                <a:lnTo>
                  <a:pt x="5394129" y="380373"/>
                </a:lnTo>
                <a:lnTo>
                  <a:pt x="5404866" y="377189"/>
                </a:lnTo>
                <a:lnTo>
                  <a:pt x="5405628" y="376427"/>
                </a:lnTo>
                <a:lnTo>
                  <a:pt x="5409437" y="374141"/>
                </a:lnTo>
                <a:lnTo>
                  <a:pt x="5410200" y="373379"/>
                </a:lnTo>
                <a:lnTo>
                  <a:pt x="5412485" y="370331"/>
                </a:lnTo>
                <a:lnTo>
                  <a:pt x="5414009" y="368807"/>
                </a:lnTo>
                <a:lnTo>
                  <a:pt x="5414772" y="365759"/>
                </a:lnTo>
                <a:lnTo>
                  <a:pt x="5415533" y="363473"/>
                </a:lnTo>
                <a:lnTo>
                  <a:pt x="5415533" y="355091"/>
                </a:lnTo>
                <a:lnTo>
                  <a:pt x="5402580" y="356615"/>
                </a:lnTo>
                <a:lnTo>
                  <a:pt x="5402580" y="362711"/>
                </a:lnTo>
                <a:lnTo>
                  <a:pt x="5402580" y="360425"/>
                </a:lnTo>
                <a:lnTo>
                  <a:pt x="5402164" y="362504"/>
                </a:lnTo>
                <a:lnTo>
                  <a:pt x="5400294" y="364997"/>
                </a:lnTo>
                <a:lnTo>
                  <a:pt x="5401818" y="364235"/>
                </a:lnTo>
                <a:lnTo>
                  <a:pt x="5398008" y="366521"/>
                </a:lnTo>
                <a:lnTo>
                  <a:pt x="5398801" y="365995"/>
                </a:lnTo>
                <a:lnTo>
                  <a:pt x="5388106" y="368693"/>
                </a:lnTo>
                <a:lnTo>
                  <a:pt x="5376971" y="370194"/>
                </a:lnTo>
                <a:lnTo>
                  <a:pt x="5365468" y="370579"/>
                </a:lnTo>
                <a:lnTo>
                  <a:pt x="5353670" y="369926"/>
                </a:lnTo>
                <a:lnTo>
                  <a:pt x="5341650" y="368316"/>
                </a:lnTo>
                <a:lnTo>
                  <a:pt x="5329481" y="365828"/>
                </a:lnTo>
                <a:lnTo>
                  <a:pt x="5317236" y="362541"/>
                </a:lnTo>
                <a:lnTo>
                  <a:pt x="5304987" y="358536"/>
                </a:lnTo>
                <a:lnTo>
                  <a:pt x="5292808" y="353890"/>
                </a:lnTo>
                <a:lnTo>
                  <a:pt x="5280772" y="348685"/>
                </a:lnTo>
                <a:close/>
              </a:path>
              <a:path w="5604332" h="470150">
                <a:moveTo>
                  <a:pt x="2219705" y="356616"/>
                </a:moveTo>
                <a:lnTo>
                  <a:pt x="2199893" y="352806"/>
                </a:lnTo>
                <a:lnTo>
                  <a:pt x="2200655" y="353568"/>
                </a:lnTo>
                <a:lnTo>
                  <a:pt x="2205228" y="360426"/>
                </a:lnTo>
                <a:lnTo>
                  <a:pt x="2220467" y="357378"/>
                </a:lnTo>
                <a:lnTo>
                  <a:pt x="2219705" y="356616"/>
                </a:lnTo>
                <a:close/>
              </a:path>
              <a:path w="5604332" h="470150">
                <a:moveTo>
                  <a:pt x="2206752" y="302514"/>
                </a:moveTo>
                <a:lnTo>
                  <a:pt x="2205990" y="298704"/>
                </a:lnTo>
                <a:lnTo>
                  <a:pt x="2193798" y="300990"/>
                </a:lnTo>
                <a:lnTo>
                  <a:pt x="2200655" y="307848"/>
                </a:lnTo>
                <a:lnTo>
                  <a:pt x="2205456" y="315105"/>
                </a:lnTo>
                <a:lnTo>
                  <a:pt x="2206752" y="302514"/>
                </a:lnTo>
                <a:close/>
              </a:path>
              <a:path w="5604332" h="470150">
                <a:moveTo>
                  <a:pt x="2037236" y="318732"/>
                </a:moveTo>
                <a:lnTo>
                  <a:pt x="2052065" y="311658"/>
                </a:lnTo>
                <a:lnTo>
                  <a:pt x="2193066" y="308259"/>
                </a:lnTo>
                <a:lnTo>
                  <a:pt x="2193494" y="303284"/>
                </a:lnTo>
                <a:lnTo>
                  <a:pt x="2045207" y="303276"/>
                </a:lnTo>
                <a:lnTo>
                  <a:pt x="2040636" y="305562"/>
                </a:lnTo>
                <a:lnTo>
                  <a:pt x="2039874" y="308609"/>
                </a:lnTo>
                <a:lnTo>
                  <a:pt x="2037236" y="318732"/>
                </a:lnTo>
                <a:close/>
              </a:path>
              <a:path w="5604332" h="470150">
                <a:moveTo>
                  <a:pt x="2334231" y="82147"/>
                </a:moveTo>
                <a:lnTo>
                  <a:pt x="2321333" y="82712"/>
                </a:lnTo>
                <a:lnTo>
                  <a:pt x="2308203" y="84825"/>
                </a:lnTo>
                <a:lnTo>
                  <a:pt x="2295143" y="88391"/>
                </a:lnTo>
                <a:lnTo>
                  <a:pt x="2290364" y="90343"/>
                </a:lnTo>
                <a:lnTo>
                  <a:pt x="2281452" y="95931"/>
                </a:lnTo>
                <a:lnTo>
                  <a:pt x="2273383" y="103477"/>
                </a:lnTo>
                <a:lnTo>
                  <a:pt x="2266918" y="112374"/>
                </a:lnTo>
                <a:lnTo>
                  <a:pt x="2262816" y="122016"/>
                </a:lnTo>
                <a:lnTo>
                  <a:pt x="2261837" y="131797"/>
                </a:lnTo>
                <a:lnTo>
                  <a:pt x="2264739" y="141111"/>
                </a:lnTo>
                <a:lnTo>
                  <a:pt x="2279904" y="139446"/>
                </a:lnTo>
                <a:lnTo>
                  <a:pt x="2280666" y="140208"/>
                </a:lnTo>
                <a:lnTo>
                  <a:pt x="2264739" y="141111"/>
                </a:lnTo>
                <a:lnTo>
                  <a:pt x="2272284" y="149352"/>
                </a:lnTo>
                <a:lnTo>
                  <a:pt x="2273046" y="150114"/>
                </a:lnTo>
                <a:lnTo>
                  <a:pt x="2281921" y="155015"/>
                </a:lnTo>
                <a:lnTo>
                  <a:pt x="2293334" y="159331"/>
                </a:lnTo>
                <a:lnTo>
                  <a:pt x="2306050" y="162847"/>
                </a:lnTo>
                <a:lnTo>
                  <a:pt x="2319516" y="165823"/>
                </a:lnTo>
                <a:lnTo>
                  <a:pt x="2333179" y="168521"/>
                </a:lnTo>
                <a:lnTo>
                  <a:pt x="2346486" y="171200"/>
                </a:lnTo>
                <a:lnTo>
                  <a:pt x="2358884" y="174122"/>
                </a:lnTo>
                <a:lnTo>
                  <a:pt x="2369819" y="177545"/>
                </a:lnTo>
                <a:lnTo>
                  <a:pt x="2372793" y="178252"/>
                </a:lnTo>
                <a:lnTo>
                  <a:pt x="2396952" y="184648"/>
                </a:lnTo>
                <a:lnTo>
                  <a:pt x="2422510" y="192969"/>
                </a:lnTo>
                <a:lnTo>
                  <a:pt x="2446366" y="203090"/>
                </a:lnTo>
                <a:lnTo>
                  <a:pt x="2467124" y="215097"/>
                </a:lnTo>
                <a:lnTo>
                  <a:pt x="2485924" y="231309"/>
                </a:lnTo>
                <a:lnTo>
                  <a:pt x="2498975" y="250008"/>
                </a:lnTo>
                <a:lnTo>
                  <a:pt x="2506639" y="270530"/>
                </a:lnTo>
                <a:lnTo>
                  <a:pt x="2509277" y="292210"/>
                </a:lnTo>
                <a:lnTo>
                  <a:pt x="2508825" y="303277"/>
                </a:lnTo>
                <a:lnTo>
                  <a:pt x="2504603" y="325447"/>
                </a:lnTo>
                <a:lnTo>
                  <a:pt x="2496259" y="347114"/>
                </a:lnTo>
                <a:lnTo>
                  <a:pt x="2484154" y="367613"/>
                </a:lnTo>
                <a:lnTo>
                  <a:pt x="2468650" y="386278"/>
                </a:lnTo>
                <a:lnTo>
                  <a:pt x="2447438" y="405024"/>
                </a:lnTo>
                <a:lnTo>
                  <a:pt x="2433938" y="414294"/>
                </a:lnTo>
                <a:lnTo>
                  <a:pt x="2419353" y="422561"/>
                </a:lnTo>
                <a:lnTo>
                  <a:pt x="2403802" y="429860"/>
                </a:lnTo>
                <a:lnTo>
                  <a:pt x="2387403" y="436225"/>
                </a:lnTo>
                <a:lnTo>
                  <a:pt x="2370273" y="441692"/>
                </a:lnTo>
                <a:lnTo>
                  <a:pt x="2352530" y="446296"/>
                </a:lnTo>
                <a:lnTo>
                  <a:pt x="2334294" y="450071"/>
                </a:lnTo>
                <a:lnTo>
                  <a:pt x="2315681" y="453052"/>
                </a:lnTo>
                <a:lnTo>
                  <a:pt x="2296810" y="455275"/>
                </a:lnTo>
                <a:lnTo>
                  <a:pt x="2277800" y="456775"/>
                </a:lnTo>
                <a:lnTo>
                  <a:pt x="2258767" y="457586"/>
                </a:lnTo>
                <a:lnTo>
                  <a:pt x="2239830" y="457743"/>
                </a:lnTo>
                <a:lnTo>
                  <a:pt x="2221108" y="457282"/>
                </a:lnTo>
                <a:lnTo>
                  <a:pt x="2202718" y="456237"/>
                </a:lnTo>
                <a:lnTo>
                  <a:pt x="2184778" y="454644"/>
                </a:lnTo>
                <a:lnTo>
                  <a:pt x="2167406" y="452537"/>
                </a:lnTo>
                <a:lnTo>
                  <a:pt x="2150722" y="449951"/>
                </a:lnTo>
                <a:lnTo>
                  <a:pt x="2134841" y="446922"/>
                </a:lnTo>
                <a:lnTo>
                  <a:pt x="2117705" y="442973"/>
                </a:lnTo>
                <a:lnTo>
                  <a:pt x="2091398" y="433019"/>
                </a:lnTo>
                <a:lnTo>
                  <a:pt x="2071275" y="418065"/>
                </a:lnTo>
                <a:lnTo>
                  <a:pt x="2057143" y="398961"/>
                </a:lnTo>
                <a:lnTo>
                  <a:pt x="2048808" y="376555"/>
                </a:lnTo>
                <a:lnTo>
                  <a:pt x="2046077" y="351694"/>
                </a:lnTo>
                <a:lnTo>
                  <a:pt x="2046752" y="338609"/>
                </a:lnTo>
                <a:lnTo>
                  <a:pt x="2048757" y="325228"/>
                </a:lnTo>
                <a:lnTo>
                  <a:pt x="2045969" y="316230"/>
                </a:lnTo>
                <a:lnTo>
                  <a:pt x="2051017" y="315956"/>
                </a:lnTo>
                <a:lnTo>
                  <a:pt x="2193066" y="308259"/>
                </a:lnTo>
                <a:lnTo>
                  <a:pt x="2052065" y="311658"/>
                </a:lnTo>
                <a:lnTo>
                  <a:pt x="2037236" y="318732"/>
                </a:lnTo>
                <a:lnTo>
                  <a:pt x="2034662" y="332447"/>
                </a:lnTo>
                <a:lnTo>
                  <a:pt x="2033344" y="345738"/>
                </a:lnTo>
                <a:lnTo>
                  <a:pt x="2033275" y="358560"/>
                </a:lnTo>
                <a:lnTo>
                  <a:pt x="2034449" y="370869"/>
                </a:lnTo>
                <a:lnTo>
                  <a:pt x="2040498" y="393765"/>
                </a:lnTo>
                <a:lnTo>
                  <a:pt x="2051439" y="414066"/>
                </a:lnTo>
                <a:lnTo>
                  <a:pt x="2067220" y="431412"/>
                </a:lnTo>
                <a:lnTo>
                  <a:pt x="2087788" y="445443"/>
                </a:lnTo>
                <a:lnTo>
                  <a:pt x="2113092" y="455798"/>
                </a:lnTo>
                <a:lnTo>
                  <a:pt x="2143933" y="462317"/>
                </a:lnTo>
                <a:lnTo>
                  <a:pt x="2161101" y="464809"/>
                </a:lnTo>
                <a:lnTo>
                  <a:pt x="2178905" y="466912"/>
                </a:lnTo>
                <a:lnTo>
                  <a:pt x="2197241" y="468575"/>
                </a:lnTo>
                <a:lnTo>
                  <a:pt x="2216003" y="469748"/>
                </a:lnTo>
                <a:lnTo>
                  <a:pt x="2235089" y="470382"/>
                </a:lnTo>
                <a:lnTo>
                  <a:pt x="2254395" y="470427"/>
                </a:lnTo>
                <a:lnTo>
                  <a:pt x="2273816" y="469833"/>
                </a:lnTo>
                <a:lnTo>
                  <a:pt x="2293249" y="468551"/>
                </a:lnTo>
                <a:lnTo>
                  <a:pt x="2312589" y="466529"/>
                </a:lnTo>
                <a:lnTo>
                  <a:pt x="2331732" y="463719"/>
                </a:lnTo>
                <a:lnTo>
                  <a:pt x="2350575" y="460071"/>
                </a:lnTo>
                <a:lnTo>
                  <a:pt x="2369014" y="455534"/>
                </a:lnTo>
                <a:lnTo>
                  <a:pt x="2386944" y="450059"/>
                </a:lnTo>
                <a:lnTo>
                  <a:pt x="2404261" y="443596"/>
                </a:lnTo>
                <a:lnTo>
                  <a:pt x="2420863" y="436095"/>
                </a:lnTo>
                <a:lnTo>
                  <a:pt x="2436643" y="427507"/>
                </a:lnTo>
                <a:lnTo>
                  <a:pt x="2451500" y="417780"/>
                </a:lnTo>
                <a:lnTo>
                  <a:pt x="2465328" y="406867"/>
                </a:lnTo>
                <a:lnTo>
                  <a:pt x="2478024" y="394715"/>
                </a:lnTo>
                <a:lnTo>
                  <a:pt x="2494019" y="375798"/>
                </a:lnTo>
                <a:lnTo>
                  <a:pt x="2507288" y="354085"/>
                </a:lnTo>
                <a:lnTo>
                  <a:pt x="2516453" y="331382"/>
                </a:lnTo>
                <a:lnTo>
                  <a:pt x="2521361" y="308252"/>
                </a:lnTo>
                <a:lnTo>
                  <a:pt x="2522171" y="296703"/>
                </a:lnTo>
                <a:lnTo>
                  <a:pt x="2521859" y="285258"/>
                </a:lnTo>
                <a:lnTo>
                  <a:pt x="2517796" y="262962"/>
                </a:lnTo>
                <a:lnTo>
                  <a:pt x="2509019" y="241928"/>
                </a:lnTo>
                <a:lnTo>
                  <a:pt x="2495375" y="222718"/>
                </a:lnTo>
                <a:lnTo>
                  <a:pt x="2476712" y="205896"/>
                </a:lnTo>
                <a:lnTo>
                  <a:pt x="2452878" y="192023"/>
                </a:lnTo>
                <a:lnTo>
                  <a:pt x="2437017" y="184677"/>
                </a:lnTo>
                <a:lnTo>
                  <a:pt x="2412902" y="175953"/>
                </a:lnTo>
                <a:lnTo>
                  <a:pt x="2388095" y="168717"/>
                </a:lnTo>
                <a:lnTo>
                  <a:pt x="2363724" y="162305"/>
                </a:lnTo>
                <a:lnTo>
                  <a:pt x="2354307" y="159698"/>
                </a:lnTo>
                <a:lnTo>
                  <a:pt x="2341692" y="156902"/>
                </a:lnTo>
                <a:lnTo>
                  <a:pt x="2328211" y="154202"/>
                </a:lnTo>
                <a:lnTo>
                  <a:pt x="2314579" y="151353"/>
                </a:lnTo>
                <a:lnTo>
                  <a:pt x="2301508" y="148108"/>
                </a:lnTo>
                <a:lnTo>
                  <a:pt x="2289712" y="144221"/>
                </a:lnTo>
                <a:lnTo>
                  <a:pt x="2280153" y="139567"/>
                </a:lnTo>
                <a:lnTo>
                  <a:pt x="2277617" y="136398"/>
                </a:lnTo>
                <a:lnTo>
                  <a:pt x="2275331" y="132587"/>
                </a:lnTo>
                <a:lnTo>
                  <a:pt x="2273084" y="128587"/>
                </a:lnTo>
                <a:lnTo>
                  <a:pt x="2275624" y="126072"/>
                </a:lnTo>
                <a:lnTo>
                  <a:pt x="2276093" y="122682"/>
                </a:lnTo>
                <a:lnTo>
                  <a:pt x="2277617" y="119634"/>
                </a:lnTo>
                <a:lnTo>
                  <a:pt x="2279141" y="117348"/>
                </a:lnTo>
                <a:lnTo>
                  <a:pt x="2280666" y="114300"/>
                </a:lnTo>
                <a:lnTo>
                  <a:pt x="2283264" y="111682"/>
                </a:lnTo>
                <a:lnTo>
                  <a:pt x="2293449" y="103599"/>
                </a:lnTo>
                <a:lnTo>
                  <a:pt x="2305195" y="98503"/>
                </a:lnTo>
                <a:lnTo>
                  <a:pt x="2318004" y="96011"/>
                </a:lnTo>
                <a:lnTo>
                  <a:pt x="2333690" y="95261"/>
                </a:lnTo>
                <a:lnTo>
                  <a:pt x="2347519" y="96612"/>
                </a:lnTo>
                <a:lnTo>
                  <a:pt x="2377460" y="97286"/>
                </a:lnTo>
                <a:lnTo>
                  <a:pt x="2368511" y="90701"/>
                </a:lnTo>
                <a:lnTo>
                  <a:pt x="2358122" y="86046"/>
                </a:lnTo>
                <a:lnTo>
                  <a:pt x="2346595" y="83227"/>
                </a:lnTo>
                <a:lnTo>
                  <a:pt x="2334231" y="82147"/>
                </a:lnTo>
                <a:close/>
              </a:path>
              <a:path w="5604332" h="470150">
                <a:moveTo>
                  <a:pt x="2385822" y="139445"/>
                </a:moveTo>
                <a:lnTo>
                  <a:pt x="2392679" y="146303"/>
                </a:lnTo>
                <a:lnTo>
                  <a:pt x="2392638" y="129585"/>
                </a:lnTo>
                <a:lnTo>
                  <a:pt x="2385822" y="139445"/>
                </a:lnTo>
                <a:close/>
              </a:path>
              <a:path w="5604332" h="470150">
                <a:moveTo>
                  <a:pt x="2389825" y="116633"/>
                </a:moveTo>
                <a:lnTo>
                  <a:pt x="2384665" y="105899"/>
                </a:lnTo>
                <a:lnTo>
                  <a:pt x="2377460" y="97286"/>
                </a:lnTo>
                <a:lnTo>
                  <a:pt x="2347519" y="96612"/>
                </a:lnTo>
                <a:lnTo>
                  <a:pt x="2359321" y="100359"/>
                </a:lnTo>
                <a:lnTo>
                  <a:pt x="2368769" y="106815"/>
                </a:lnTo>
                <a:lnTo>
                  <a:pt x="2375537" y="116289"/>
                </a:lnTo>
                <a:lnTo>
                  <a:pt x="2379298" y="129095"/>
                </a:lnTo>
                <a:lnTo>
                  <a:pt x="2379726" y="145541"/>
                </a:lnTo>
                <a:lnTo>
                  <a:pt x="2379726" y="147827"/>
                </a:lnTo>
                <a:lnTo>
                  <a:pt x="2382774" y="151637"/>
                </a:lnTo>
                <a:lnTo>
                  <a:pt x="2386584" y="152399"/>
                </a:lnTo>
                <a:lnTo>
                  <a:pt x="2526791" y="144779"/>
                </a:lnTo>
                <a:lnTo>
                  <a:pt x="2529840" y="144779"/>
                </a:lnTo>
                <a:lnTo>
                  <a:pt x="2532888" y="141731"/>
                </a:lnTo>
                <a:lnTo>
                  <a:pt x="2532888" y="138683"/>
                </a:lnTo>
                <a:lnTo>
                  <a:pt x="2526029" y="131825"/>
                </a:lnTo>
                <a:lnTo>
                  <a:pt x="2533046" y="127281"/>
                </a:lnTo>
                <a:lnTo>
                  <a:pt x="2532083" y="110444"/>
                </a:lnTo>
                <a:lnTo>
                  <a:pt x="2529688" y="95042"/>
                </a:lnTo>
                <a:lnTo>
                  <a:pt x="2525926" y="81021"/>
                </a:lnTo>
                <a:lnTo>
                  <a:pt x="2520862" y="68329"/>
                </a:lnTo>
                <a:lnTo>
                  <a:pt x="2514561" y="56912"/>
                </a:lnTo>
                <a:lnTo>
                  <a:pt x="2507087" y="46717"/>
                </a:lnTo>
                <a:lnTo>
                  <a:pt x="2498505" y="37691"/>
                </a:lnTo>
                <a:lnTo>
                  <a:pt x="2488881" y="29780"/>
                </a:lnTo>
                <a:lnTo>
                  <a:pt x="2478278" y="22931"/>
                </a:lnTo>
                <a:lnTo>
                  <a:pt x="2466762" y="17092"/>
                </a:lnTo>
                <a:lnTo>
                  <a:pt x="2454396" y="12208"/>
                </a:lnTo>
                <a:lnTo>
                  <a:pt x="2349246" y="12953"/>
                </a:lnTo>
                <a:lnTo>
                  <a:pt x="2366631" y="12960"/>
                </a:lnTo>
                <a:lnTo>
                  <a:pt x="2382935" y="13416"/>
                </a:lnTo>
                <a:lnTo>
                  <a:pt x="2398699" y="14456"/>
                </a:lnTo>
                <a:lnTo>
                  <a:pt x="2413847" y="16165"/>
                </a:lnTo>
                <a:lnTo>
                  <a:pt x="2428303" y="18628"/>
                </a:lnTo>
                <a:lnTo>
                  <a:pt x="2441989" y="21930"/>
                </a:lnTo>
                <a:lnTo>
                  <a:pt x="2454831" y="26156"/>
                </a:lnTo>
                <a:lnTo>
                  <a:pt x="2466750" y="31391"/>
                </a:lnTo>
                <a:lnTo>
                  <a:pt x="2477671" y="37719"/>
                </a:lnTo>
                <a:lnTo>
                  <a:pt x="2487518" y="45227"/>
                </a:lnTo>
                <a:lnTo>
                  <a:pt x="2496213" y="53998"/>
                </a:lnTo>
                <a:lnTo>
                  <a:pt x="2503681" y="64118"/>
                </a:lnTo>
                <a:lnTo>
                  <a:pt x="2509845" y="75671"/>
                </a:lnTo>
                <a:lnTo>
                  <a:pt x="2514629" y="88744"/>
                </a:lnTo>
                <a:lnTo>
                  <a:pt x="2517956" y="103419"/>
                </a:lnTo>
                <a:lnTo>
                  <a:pt x="2519749" y="119784"/>
                </a:lnTo>
                <a:lnTo>
                  <a:pt x="2519934" y="137921"/>
                </a:lnTo>
                <a:lnTo>
                  <a:pt x="2392740" y="139070"/>
                </a:lnTo>
                <a:lnTo>
                  <a:pt x="2392679" y="146303"/>
                </a:lnTo>
                <a:lnTo>
                  <a:pt x="2385822" y="139445"/>
                </a:lnTo>
                <a:lnTo>
                  <a:pt x="2392638" y="129585"/>
                </a:lnTo>
                <a:lnTo>
                  <a:pt x="2389825" y="116633"/>
                </a:lnTo>
                <a:close/>
              </a:path>
              <a:path w="5604332" h="470150">
                <a:moveTo>
                  <a:pt x="726197" y="267797"/>
                </a:moveTo>
                <a:lnTo>
                  <a:pt x="709314" y="287291"/>
                </a:lnTo>
                <a:lnTo>
                  <a:pt x="693261" y="308882"/>
                </a:lnTo>
                <a:lnTo>
                  <a:pt x="679265" y="331786"/>
                </a:lnTo>
                <a:lnTo>
                  <a:pt x="668553" y="355224"/>
                </a:lnTo>
                <a:lnTo>
                  <a:pt x="662351" y="378412"/>
                </a:lnTo>
                <a:lnTo>
                  <a:pt x="661324" y="389669"/>
                </a:lnTo>
                <a:lnTo>
                  <a:pt x="661885" y="400570"/>
                </a:lnTo>
                <a:lnTo>
                  <a:pt x="668382" y="420916"/>
                </a:lnTo>
                <a:lnTo>
                  <a:pt x="683069" y="438668"/>
                </a:lnTo>
                <a:lnTo>
                  <a:pt x="707172" y="453045"/>
                </a:lnTo>
                <a:lnTo>
                  <a:pt x="753320" y="464489"/>
                </a:lnTo>
                <a:lnTo>
                  <a:pt x="783826" y="468328"/>
                </a:lnTo>
                <a:lnTo>
                  <a:pt x="814557" y="470281"/>
                </a:lnTo>
                <a:lnTo>
                  <a:pt x="845412" y="470390"/>
                </a:lnTo>
                <a:lnTo>
                  <a:pt x="876295" y="468695"/>
                </a:lnTo>
                <a:lnTo>
                  <a:pt x="907105" y="465237"/>
                </a:lnTo>
                <a:lnTo>
                  <a:pt x="937745" y="460056"/>
                </a:lnTo>
                <a:lnTo>
                  <a:pt x="968115" y="453194"/>
                </a:lnTo>
                <a:lnTo>
                  <a:pt x="998117" y="444691"/>
                </a:lnTo>
                <a:lnTo>
                  <a:pt x="1027652" y="434587"/>
                </a:lnTo>
                <a:lnTo>
                  <a:pt x="1056621" y="422924"/>
                </a:lnTo>
                <a:lnTo>
                  <a:pt x="1084925" y="409743"/>
                </a:lnTo>
                <a:lnTo>
                  <a:pt x="1112467" y="395083"/>
                </a:lnTo>
                <a:lnTo>
                  <a:pt x="1139146" y="378987"/>
                </a:lnTo>
                <a:lnTo>
                  <a:pt x="1164864" y="361493"/>
                </a:lnTo>
                <a:lnTo>
                  <a:pt x="1189523" y="342645"/>
                </a:lnTo>
                <a:lnTo>
                  <a:pt x="1213023" y="322481"/>
                </a:lnTo>
                <a:lnTo>
                  <a:pt x="1235267" y="301043"/>
                </a:lnTo>
                <a:lnTo>
                  <a:pt x="1256154" y="278372"/>
                </a:lnTo>
                <a:lnTo>
                  <a:pt x="1275588" y="254508"/>
                </a:lnTo>
                <a:lnTo>
                  <a:pt x="1288646" y="238822"/>
                </a:lnTo>
                <a:lnTo>
                  <a:pt x="1301135" y="222522"/>
                </a:lnTo>
                <a:lnTo>
                  <a:pt x="1312875" y="205762"/>
                </a:lnTo>
                <a:lnTo>
                  <a:pt x="1323691" y="188698"/>
                </a:lnTo>
                <a:lnTo>
                  <a:pt x="1333406" y="171482"/>
                </a:lnTo>
                <a:lnTo>
                  <a:pt x="1341843" y="154269"/>
                </a:lnTo>
                <a:lnTo>
                  <a:pt x="1348826" y="137214"/>
                </a:lnTo>
                <a:lnTo>
                  <a:pt x="1354177" y="120470"/>
                </a:lnTo>
                <a:lnTo>
                  <a:pt x="1357720" y="104192"/>
                </a:lnTo>
                <a:lnTo>
                  <a:pt x="1359279" y="88534"/>
                </a:lnTo>
                <a:lnTo>
                  <a:pt x="1358676" y="73651"/>
                </a:lnTo>
                <a:lnTo>
                  <a:pt x="1355735" y="59696"/>
                </a:lnTo>
                <a:lnTo>
                  <a:pt x="1350278" y="46825"/>
                </a:lnTo>
                <a:lnTo>
                  <a:pt x="1342130" y="35190"/>
                </a:lnTo>
                <a:lnTo>
                  <a:pt x="1331114" y="24947"/>
                </a:lnTo>
                <a:lnTo>
                  <a:pt x="1317052" y="16249"/>
                </a:lnTo>
                <a:lnTo>
                  <a:pt x="1299769" y="9251"/>
                </a:lnTo>
                <a:lnTo>
                  <a:pt x="1279087" y="4108"/>
                </a:lnTo>
                <a:lnTo>
                  <a:pt x="1254829" y="972"/>
                </a:lnTo>
                <a:lnTo>
                  <a:pt x="1226819" y="0"/>
                </a:lnTo>
                <a:lnTo>
                  <a:pt x="1213103" y="0"/>
                </a:lnTo>
                <a:lnTo>
                  <a:pt x="1186652" y="2006"/>
                </a:lnTo>
                <a:lnTo>
                  <a:pt x="1160096" y="5697"/>
                </a:lnTo>
                <a:lnTo>
                  <a:pt x="1133498" y="10982"/>
                </a:lnTo>
                <a:lnTo>
                  <a:pt x="1106918" y="17774"/>
                </a:lnTo>
                <a:lnTo>
                  <a:pt x="1080420" y="25984"/>
                </a:lnTo>
                <a:lnTo>
                  <a:pt x="1162520" y="18543"/>
                </a:lnTo>
                <a:lnTo>
                  <a:pt x="1188206" y="14961"/>
                </a:lnTo>
                <a:lnTo>
                  <a:pt x="1213865" y="12954"/>
                </a:lnTo>
                <a:lnTo>
                  <a:pt x="1227581" y="12954"/>
                </a:lnTo>
                <a:lnTo>
                  <a:pt x="1255741" y="13999"/>
                </a:lnTo>
                <a:lnTo>
                  <a:pt x="1279596" y="17333"/>
                </a:lnTo>
                <a:lnTo>
                  <a:pt x="1315366" y="30150"/>
                </a:lnTo>
                <a:lnTo>
                  <a:pt x="1336841" y="49971"/>
                </a:lnTo>
                <a:lnTo>
                  <a:pt x="1345967" y="75361"/>
                </a:lnTo>
                <a:lnTo>
                  <a:pt x="1346508" y="89698"/>
                </a:lnTo>
                <a:lnTo>
                  <a:pt x="1344691" y="104889"/>
                </a:lnTo>
                <a:lnTo>
                  <a:pt x="1334961" y="137120"/>
                </a:lnTo>
                <a:lnTo>
                  <a:pt x="1318724" y="170621"/>
                </a:lnTo>
                <a:lnTo>
                  <a:pt x="1297927" y="203959"/>
                </a:lnTo>
                <a:lnTo>
                  <a:pt x="1274517" y="235701"/>
                </a:lnTo>
                <a:lnTo>
                  <a:pt x="1250441" y="264414"/>
                </a:lnTo>
                <a:lnTo>
                  <a:pt x="1231437" y="286056"/>
                </a:lnTo>
                <a:lnTo>
                  <a:pt x="1211021" y="306621"/>
                </a:lnTo>
                <a:lnTo>
                  <a:pt x="1189299" y="326067"/>
                </a:lnTo>
                <a:lnTo>
                  <a:pt x="1166373" y="344352"/>
                </a:lnTo>
                <a:lnTo>
                  <a:pt x="1142346" y="361432"/>
                </a:lnTo>
                <a:lnTo>
                  <a:pt x="1117322" y="377265"/>
                </a:lnTo>
                <a:lnTo>
                  <a:pt x="1091403" y="391809"/>
                </a:lnTo>
                <a:lnTo>
                  <a:pt x="1064694" y="405021"/>
                </a:lnTo>
                <a:lnTo>
                  <a:pt x="1037297" y="416860"/>
                </a:lnTo>
                <a:lnTo>
                  <a:pt x="1009316" y="427281"/>
                </a:lnTo>
                <a:lnTo>
                  <a:pt x="980854" y="436244"/>
                </a:lnTo>
                <a:lnTo>
                  <a:pt x="952014" y="443705"/>
                </a:lnTo>
                <a:lnTo>
                  <a:pt x="922900" y="449623"/>
                </a:lnTo>
                <a:lnTo>
                  <a:pt x="893615" y="453953"/>
                </a:lnTo>
                <a:lnTo>
                  <a:pt x="864261" y="456655"/>
                </a:lnTo>
                <a:lnTo>
                  <a:pt x="834943" y="457686"/>
                </a:lnTo>
                <a:lnTo>
                  <a:pt x="805764" y="457003"/>
                </a:lnTo>
                <a:lnTo>
                  <a:pt x="776826" y="454563"/>
                </a:lnTo>
                <a:lnTo>
                  <a:pt x="748234" y="450325"/>
                </a:lnTo>
                <a:lnTo>
                  <a:pt x="720089" y="444246"/>
                </a:lnTo>
                <a:lnTo>
                  <a:pt x="695382" y="431903"/>
                </a:lnTo>
                <a:lnTo>
                  <a:pt x="676681" y="406923"/>
                </a:lnTo>
                <a:lnTo>
                  <a:pt x="674359" y="387170"/>
                </a:lnTo>
                <a:lnTo>
                  <a:pt x="675703" y="376675"/>
                </a:lnTo>
                <a:lnTo>
                  <a:pt x="682504" y="354968"/>
                </a:lnTo>
                <a:lnTo>
                  <a:pt x="693592" y="332996"/>
                </a:lnTo>
                <a:lnTo>
                  <a:pt x="707531" y="311591"/>
                </a:lnTo>
                <a:lnTo>
                  <a:pt x="722885" y="291582"/>
                </a:lnTo>
                <a:lnTo>
                  <a:pt x="738218" y="273802"/>
                </a:lnTo>
                <a:lnTo>
                  <a:pt x="769788" y="241136"/>
                </a:lnTo>
                <a:lnTo>
                  <a:pt x="788348" y="223295"/>
                </a:lnTo>
                <a:lnTo>
                  <a:pt x="807723" y="205638"/>
                </a:lnTo>
                <a:lnTo>
                  <a:pt x="827864" y="188248"/>
                </a:lnTo>
                <a:lnTo>
                  <a:pt x="848722" y="171205"/>
                </a:lnTo>
                <a:lnTo>
                  <a:pt x="870246" y="154593"/>
                </a:lnTo>
                <a:lnTo>
                  <a:pt x="892387" y="138492"/>
                </a:lnTo>
                <a:lnTo>
                  <a:pt x="915096" y="122985"/>
                </a:lnTo>
                <a:lnTo>
                  <a:pt x="938324" y="108153"/>
                </a:lnTo>
                <a:lnTo>
                  <a:pt x="962020" y="94078"/>
                </a:lnTo>
                <a:lnTo>
                  <a:pt x="986135" y="80842"/>
                </a:lnTo>
                <a:lnTo>
                  <a:pt x="1010620" y="68526"/>
                </a:lnTo>
                <a:lnTo>
                  <a:pt x="1035425" y="57212"/>
                </a:lnTo>
                <a:lnTo>
                  <a:pt x="1060501" y="46983"/>
                </a:lnTo>
                <a:lnTo>
                  <a:pt x="1002024" y="58237"/>
                </a:lnTo>
                <a:lnTo>
                  <a:pt x="976465" y="71234"/>
                </a:lnTo>
                <a:lnTo>
                  <a:pt x="951295" y="85205"/>
                </a:lnTo>
                <a:lnTo>
                  <a:pt x="926575" y="100064"/>
                </a:lnTo>
                <a:lnTo>
                  <a:pt x="902368" y="115720"/>
                </a:lnTo>
                <a:lnTo>
                  <a:pt x="878736" y="132087"/>
                </a:lnTo>
                <a:lnTo>
                  <a:pt x="855739" y="149074"/>
                </a:lnTo>
                <a:lnTo>
                  <a:pt x="833440" y="166594"/>
                </a:lnTo>
                <a:lnTo>
                  <a:pt x="811900" y="184557"/>
                </a:lnTo>
                <a:lnTo>
                  <a:pt x="791181" y="202876"/>
                </a:lnTo>
                <a:lnTo>
                  <a:pt x="771345" y="221462"/>
                </a:lnTo>
                <a:lnTo>
                  <a:pt x="752453" y="240226"/>
                </a:lnTo>
                <a:lnTo>
                  <a:pt x="734568" y="259080"/>
                </a:lnTo>
                <a:lnTo>
                  <a:pt x="726197" y="267797"/>
                </a:lnTo>
                <a:close/>
              </a:path>
              <a:path w="5604332" h="470150">
                <a:moveTo>
                  <a:pt x="1002024" y="58237"/>
                </a:moveTo>
                <a:lnTo>
                  <a:pt x="1060501" y="46983"/>
                </a:lnTo>
                <a:lnTo>
                  <a:pt x="1085798" y="37920"/>
                </a:lnTo>
                <a:lnTo>
                  <a:pt x="1111266" y="30104"/>
                </a:lnTo>
                <a:lnTo>
                  <a:pt x="1136857" y="23618"/>
                </a:lnTo>
                <a:lnTo>
                  <a:pt x="1162520" y="18543"/>
                </a:lnTo>
                <a:lnTo>
                  <a:pt x="1080420" y="25984"/>
                </a:lnTo>
                <a:lnTo>
                  <a:pt x="1054063" y="35524"/>
                </a:lnTo>
                <a:lnTo>
                  <a:pt x="1027911" y="46304"/>
                </a:lnTo>
                <a:lnTo>
                  <a:pt x="1002024" y="58237"/>
                </a:lnTo>
                <a:close/>
              </a:path>
              <a:path w="5604332" h="470150">
                <a:moveTo>
                  <a:pt x="2392740" y="139070"/>
                </a:moveTo>
                <a:lnTo>
                  <a:pt x="2519934" y="137921"/>
                </a:lnTo>
                <a:lnTo>
                  <a:pt x="2519875" y="132160"/>
                </a:lnTo>
                <a:lnTo>
                  <a:pt x="2392740" y="139070"/>
                </a:lnTo>
                <a:close/>
              </a:path>
              <a:path w="5604332" h="470150">
                <a:moveTo>
                  <a:pt x="2526029" y="131825"/>
                </a:moveTo>
                <a:lnTo>
                  <a:pt x="2532888" y="138683"/>
                </a:lnTo>
                <a:lnTo>
                  <a:pt x="2533046" y="127281"/>
                </a:lnTo>
                <a:lnTo>
                  <a:pt x="2526029" y="131825"/>
                </a:lnTo>
                <a:close/>
              </a:path>
              <a:path w="5604332" h="470150">
                <a:moveTo>
                  <a:pt x="2279904" y="139446"/>
                </a:moveTo>
                <a:lnTo>
                  <a:pt x="2264739" y="141111"/>
                </a:lnTo>
                <a:lnTo>
                  <a:pt x="2280666" y="140208"/>
                </a:lnTo>
                <a:lnTo>
                  <a:pt x="2279904" y="139446"/>
                </a:lnTo>
                <a:close/>
              </a:path>
              <a:path w="5604332" h="470150">
                <a:moveTo>
                  <a:pt x="2045969" y="316230"/>
                </a:moveTo>
                <a:lnTo>
                  <a:pt x="2048757" y="325228"/>
                </a:lnTo>
                <a:lnTo>
                  <a:pt x="2051017" y="315956"/>
                </a:lnTo>
                <a:lnTo>
                  <a:pt x="2045969" y="316230"/>
                </a:lnTo>
                <a:close/>
              </a:path>
              <a:path w="5604332" h="470150">
                <a:moveTo>
                  <a:pt x="2347722" y="316991"/>
                </a:moveTo>
                <a:lnTo>
                  <a:pt x="2348484" y="320039"/>
                </a:lnTo>
                <a:lnTo>
                  <a:pt x="2349246" y="323849"/>
                </a:lnTo>
                <a:lnTo>
                  <a:pt x="2348484" y="322325"/>
                </a:lnTo>
                <a:lnTo>
                  <a:pt x="2347837" y="328994"/>
                </a:lnTo>
                <a:lnTo>
                  <a:pt x="2343838" y="339756"/>
                </a:lnTo>
                <a:lnTo>
                  <a:pt x="2336685" y="348883"/>
                </a:lnTo>
                <a:lnTo>
                  <a:pt x="2326957" y="356392"/>
                </a:lnTo>
                <a:lnTo>
                  <a:pt x="2315233" y="362302"/>
                </a:lnTo>
                <a:lnTo>
                  <a:pt x="2302089" y="366631"/>
                </a:lnTo>
                <a:lnTo>
                  <a:pt x="2288104" y="369398"/>
                </a:lnTo>
                <a:lnTo>
                  <a:pt x="2273857" y="370619"/>
                </a:lnTo>
                <a:lnTo>
                  <a:pt x="2259925" y="370315"/>
                </a:lnTo>
                <a:lnTo>
                  <a:pt x="2246886" y="368502"/>
                </a:lnTo>
                <a:lnTo>
                  <a:pt x="2235319" y="365200"/>
                </a:lnTo>
                <a:lnTo>
                  <a:pt x="2225802" y="360426"/>
                </a:lnTo>
                <a:lnTo>
                  <a:pt x="2226564" y="361188"/>
                </a:lnTo>
                <a:lnTo>
                  <a:pt x="2219934" y="356768"/>
                </a:lnTo>
                <a:lnTo>
                  <a:pt x="2215134" y="351282"/>
                </a:lnTo>
                <a:lnTo>
                  <a:pt x="2215896" y="352044"/>
                </a:lnTo>
                <a:lnTo>
                  <a:pt x="2211324" y="345948"/>
                </a:lnTo>
                <a:lnTo>
                  <a:pt x="2211324" y="346709"/>
                </a:lnTo>
                <a:lnTo>
                  <a:pt x="2208263" y="340036"/>
                </a:lnTo>
                <a:lnTo>
                  <a:pt x="2205624" y="327798"/>
                </a:lnTo>
                <a:lnTo>
                  <a:pt x="2205456" y="315105"/>
                </a:lnTo>
                <a:lnTo>
                  <a:pt x="2200655" y="307848"/>
                </a:lnTo>
                <a:lnTo>
                  <a:pt x="2193798" y="300990"/>
                </a:lnTo>
                <a:lnTo>
                  <a:pt x="2205990" y="298704"/>
                </a:lnTo>
                <a:lnTo>
                  <a:pt x="2203704" y="295656"/>
                </a:lnTo>
                <a:lnTo>
                  <a:pt x="2199893" y="294894"/>
                </a:lnTo>
                <a:lnTo>
                  <a:pt x="2045207" y="303276"/>
                </a:lnTo>
                <a:lnTo>
                  <a:pt x="2193494" y="303284"/>
                </a:lnTo>
                <a:lnTo>
                  <a:pt x="2193066" y="308259"/>
                </a:lnTo>
                <a:lnTo>
                  <a:pt x="2192403" y="315947"/>
                </a:lnTo>
                <a:lnTo>
                  <a:pt x="2192699" y="328677"/>
                </a:lnTo>
                <a:lnTo>
                  <a:pt x="2194992" y="341091"/>
                </a:lnTo>
                <a:lnTo>
                  <a:pt x="2199893" y="352806"/>
                </a:lnTo>
                <a:lnTo>
                  <a:pt x="2219705" y="356616"/>
                </a:lnTo>
                <a:lnTo>
                  <a:pt x="2220467" y="357378"/>
                </a:lnTo>
                <a:lnTo>
                  <a:pt x="2205228" y="360426"/>
                </a:lnTo>
                <a:lnTo>
                  <a:pt x="2205990" y="361188"/>
                </a:lnTo>
                <a:lnTo>
                  <a:pt x="2212086" y="366522"/>
                </a:lnTo>
                <a:lnTo>
                  <a:pt x="2212848" y="367284"/>
                </a:lnTo>
                <a:lnTo>
                  <a:pt x="2219705" y="371856"/>
                </a:lnTo>
                <a:lnTo>
                  <a:pt x="2220467" y="371856"/>
                </a:lnTo>
                <a:lnTo>
                  <a:pt x="2228350" y="376102"/>
                </a:lnTo>
                <a:lnTo>
                  <a:pt x="2238152" y="379582"/>
                </a:lnTo>
                <a:lnTo>
                  <a:pt x="2249093" y="381970"/>
                </a:lnTo>
                <a:lnTo>
                  <a:pt x="2260876" y="383267"/>
                </a:lnTo>
                <a:lnTo>
                  <a:pt x="2273205" y="383469"/>
                </a:lnTo>
                <a:lnTo>
                  <a:pt x="2285783" y="382578"/>
                </a:lnTo>
                <a:lnTo>
                  <a:pt x="2298312" y="380590"/>
                </a:lnTo>
                <a:lnTo>
                  <a:pt x="2310496" y="377505"/>
                </a:lnTo>
                <a:lnTo>
                  <a:pt x="2322038" y="373322"/>
                </a:lnTo>
                <a:lnTo>
                  <a:pt x="2332642" y="368040"/>
                </a:lnTo>
                <a:lnTo>
                  <a:pt x="2342009" y="361656"/>
                </a:lnTo>
                <a:lnTo>
                  <a:pt x="2349843" y="354170"/>
                </a:lnTo>
                <a:lnTo>
                  <a:pt x="2355848" y="345581"/>
                </a:lnTo>
                <a:lnTo>
                  <a:pt x="2359725" y="335888"/>
                </a:lnTo>
                <a:lnTo>
                  <a:pt x="2361180" y="325088"/>
                </a:lnTo>
                <a:lnTo>
                  <a:pt x="2359914" y="313181"/>
                </a:lnTo>
                <a:lnTo>
                  <a:pt x="2353143" y="300721"/>
                </a:lnTo>
                <a:lnTo>
                  <a:pt x="2344414" y="292993"/>
                </a:lnTo>
                <a:lnTo>
                  <a:pt x="2333240" y="286524"/>
                </a:lnTo>
                <a:lnTo>
                  <a:pt x="2320216" y="281124"/>
                </a:lnTo>
                <a:lnTo>
                  <a:pt x="2305938" y="276608"/>
                </a:lnTo>
                <a:lnTo>
                  <a:pt x="2291003" y="272787"/>
                </a:lnTo>
                <a:lnTo>
                  <a:pt x="2276006" y="269475"/>
                </a:lnTo>
                <a:lnTo>
                  <a:pt x="2261544" y="266483"/>
                </a:lnTo>
                <a:lnTo>
                  <a:pt x="2248212" y="263624"/>
                </a:lnTo>
                <a:lnTo>
                  <a:pt x="2236607" y="260710"/>
                </a:lnTo>
                <a:lnTo>
                  <a:pt x="2227326" y="257556"/>
                </a:lnTo>
                <a:lnTo>
                  <a:pt x="2221975" y="255982"/>
                </a:lnTo>
                <a:lnTo>
                  <a:pt x="2210026" y="252214"/>
                </a:lnTo>
                <a:lnTo>
                  <a:pt x="2198118" y="247993"/>
                </a:lnTo>
                <a:lnTo>
                  <a:pt x="2186470" y="243244"/>
                </a:lnTo>
                <a:lnTo>
                  <a:pt x="2175299" y="237891"/>
                </a:lnTo>
                <a:lnTo>
                  <a:pt x="2164822" y="231859"/>
                </a:lnTo>
                <a:lnTo>
                  <a:pt x="2155256" y="225073"/>
                </a:lnTo>
                <a:lnTo>
                  <a:pt x="2146820" y="217457"/>
                </a:lnTo>
                <a:lnTo>
                  <a:pt x="2139729" y="208936"/>
                </a:lnTo>
                <a:lnTo>
                  <a:pt x="2134202" y="199435"/>
                </a:lnTo>
                <a:lnTo>
                  <a:pt x="2130456" y="188877"/>
                </a:lnTo>
                <a:lnTo>
                  <a:pt x="2128708" y="177188"/>
                </a:lnTo>
                <a:lnTo>
                  <a:pt x="2129175" y="164292"/>
                </a:lnTo>
                <a:lnTo>
                  <a:pt x="2132076" y="150114"/>
                </a:lnTo>
                <a:lnTo>
                  <a:pt x="2136654" y="136638"/>
                </a:lnTo>
                <a:lnTo>
                  <a:pt x="2142271" y="123875"/>
                </a:lnTo>
                <a:lnTo>
                  <a:pt x="2148863" y="111822"/>
                </a:lnTo>
                <a:lnTo>
                  <a:pt x="2156368" y="100475"/>
                </a:lnTo>
                <a:lnTo>
                  <a:pt x="2164722" y="89833"/>
                </a:lnTo>
                <a:lnTo>
                  <a:pt x="2173864" y="79892"/>
                </a:lnTo>
                <a:lnTo>
                  <a:pt x="2183729" y="70651"/>
                </a:lnTo>
                <a:lnTo>
                  <a:pt x="2194255" y="62106"/>
                </a:lnTo>
                <a:lnTo>
                  <a:pt x="2205379" y="54255"/>
                </a:lnTo>
                <a:lnTo>
                  <a:pt x="2217038" y="47096"/>
                </a:lnTo>
                <a:lnTo>
                  <a:pt x="2229170" y="40625"/>
                </a:lnTo>
                <a:lnTo>
                  <a:pt x="2241712" y="34841"/>
                </a:lnTo>
                <a:lnTo>
                  <a:pt x="2254600" y="29740"/>
                </a:lnTo>
                <a:lnTo>
                  <a:pt x="2267772" y="25320"/>
                </a:lnTo>
                <a:lnTo>
                  <a:pt x="2281166" y="21578"/>
                </a:lnTo>
                <a:lnTo>
                  <a:pt x="2294717" y="18512"/>
                </a:lnTo>
                <a:lnTo>
                  <a:pt x="2308363" y="16119"/>
                </a:lnTo>
                <a:lnTo>
                  <a:pt x="2322042" y="14397"/>
                </a:lnTo>
                <a:lnTo>
                  <a:pt x="2335690" y="13342"/>
                </a:lnTo>
                <a:lnTo>
                  <a:pt x="2349246" y="12953"/>
                </a:lnTo>
                <a:lnTo>
                  <a:pt x="2454396" y="12208"/>
                </a:lnTo>
                <a:lnTo>
                  <a:pt x="2441247" y="8227"/>
                </a:lnTo>
                <a:lnTo>
                  <a:pt x="2427379" y="5096"/>
                </a:lnTo>
                <a:lnTo>
                  <a:pt x="2412856" y="2760"/>
                </a:lnTo>
                <a:lnTo>
                  <a:pt x="2397744" y="1168"/>
                </a:lnTo>
                <a:lnTo>
                  <a:pt x="2382107" y="265"/>
                </a:lnTo>
                <a:lnTo>
                  <a:pt x="2366010" y="0"/>
                </a:lnTo>
                <a:lnTo>
                  <a:pt x="2348034" y="5"/>
                </a:lnTo>
                <a:lnTo>
                  <a:pt x="2334836" y="446"/>
                </a:lnTo>
                <a:lnTo>
                  <a:pt x="2321632" y="1441"/>
                </a:lnTo>
                <a:lnTo>
                  <a:pt x="2308462" y="2998"/>
                </a:lnTo>
                <a:lnTo>
                  <a:pt x="2295365" y="5125"/>
                </a:lnTo>
                <a:lnTo>
                  <a:pt x="2282383" y="7829"/>
                </a:lnTo>
                <a:lnTo>
                  <a:pt x="2269553" y="11118"/>
                </a:lnTo>
                <a:lnTo>
                  <a:pt x="2256916" y="15001"/>
                </a:lnTo>
                <a:lnTo>
                  <a:pt x="2244511" y="19484"/>
                </a:lnTo>
                <a:lnTo>
                  <a:pt x="2232379" y="24575"/>
                </a:lnTo>
                <a:lnTo>
                  <a:pt x="2220559" y="30283"/>
                </a:lnTo>
                <a:lnTo>
                  <a:pt x="2209090" y="36615"/>
                </a:lnTo>
                <a:lnTo>
                  <a:pt x="2198012" y="43578"/>
                </a:lnTo>
                <a:lnTo>
                  <a:pt x="2187365" y="51181"/>
                </a:lnTo>
                <a:lnTo>
                  <a:pt x="2177188" y="59431"/>
                </a:lnTo>
                <a:lnTo>
                  <a:pt x="2167522" y="68336"/>
                </a:lnTo>
                <a:lnTo>
                  <a:pt x="2158406" y="77904"/>
                </a:lnTo>
                <a:lnTo>
                  <a:pt x="2149879" y="88143"/>
                </a:lnTo>
                <a:lnTo>
                  <a:pt x="2141981" y="99059"/>
                </a:lnTo>
                <a:lnTo>
                  <a:pt x="2132447" y="114176"/>
                </a:lnTo>
                <a:lnTo>
                  <a:pt x="2127066" y="124934"/>
                </a:lnTo>
                <a:lnTo>
                  <a:pt x="2122533" y="136231"/>
                </a:lnTo>
                <a:lnTo>
                  <a:pt x="2119020" y="147900"/>
                </a:lnTo>
                <a:lnTo>
                  <a:pt x="2116700" y="159776"/>
                </a:lnTo>
                <a:lnTo>
                  <a:pt x="2115744" y="171690"/>
                </a:lnTo>
                <a:lnTo>
                  <a:pt x="2116327" y="183477"/>
                </a:lnTo>
                <a:lnTo>
                  <a:pt x="2118620" y="194970"/>
                </a:lnTo>
                <a:lnTo>
                  <a:pt x="2122796" y="206002"/>
                </a:lnTo>
                <a:lnTo>
                  <a:pt x="2129028" y="216408"/>
                </a:lnTo>
                <a:lnTo>
                  <a:pt x="2136533" y="225643"/>
                </a:lnTo>
                <a:lnTo>
                  <a:pt x="2145878" y="234519"/>
                </a:lnTo>
                <a:lnTo>
                  <a:pt x="2156320" y="242312"/>
                </a:lnTo>
                <a:lnTo>
                  <a:pt x="2167698" y="249131"/>
                </a:lnTo>
                <a:lnTo>
                  <a:pt x="2179854" y="255084"/>
                </a:lnTo>
                <a:lnTo>
                  <a:pt x="2192627" y="260282"/>
                </a:lnTo>
                <a:lnTo>
                  <a:pt x="2205859" y="264833"/>
                </a:lnTo>
                <a:lnTo>
                  <a:pt x="2219389" y="268845"/>
                </a:lnTo>
                <a:lnTo>
                  <a:pt x="2233058" y="272429"/>
                </a:lnTo>
                <a:lnTo>
                  <a:pt x="2246707" y="275692"/>
                </a:lnTo>
                <a:lnTo>
                  <a:pt x="2260175" y="278745"/>
                </a:lnTo>
                <a:lnTo>
                  <a:pt x="2273304" y="281695"/>
                </a:lnTo>
                <a:lnTo>
                  <a:pt x="2285934" y="284653"/>
                </a:lnTo>
                <a:lnTo>
                  <a:pt x="2297905" y="287726"/>
                </a:lnTo>
                <a:lnTo>
                  <a:pt x="2309057" y="291024"/>
                </a:lnTo>
                <a:lnTo>
                  <a:pt x="2319232" y="294657"/>
                </a:lnTo>
                <a:lnTo>
                  <a:pt x="2328269" y="298732"/>
                </a:lnTo>
                <a:lnTo>
                  <a:pt x="2336009" y="303359"/>
                </a:lnTo>
                <a:lnTo>
                  <a:pt x="2342292" y="308647"/>
                </a:lnTo>
                <a:lnTo>
                  <a:pt x="2346960" y="314705"/>
                </a:lnTo>
                <a:lnTo>
                  <a:pt x="2346198" y="313943"/>
                </a:lnTo>
                <a:lnTo>
                  <a:pt x="2347722" y="316991"/>
                </a:lnTo>
                <a:close/>
              </a:path>
              <a:path w="5604332" h="470150">
                <a:moveTo>
                  <a:pt x="5161977" y="138081"/>
                </a:moveTo>
                <a:lnTo>
                  <a:pt x="5160263" y="139445"/>
                </a:lnTo>
                <a:lnTo>
                  <a:pt x="5163551" y="139252"/>
                </a:lnTo>
                <a:lnTo>
                  <a:pt x="5161977" y="138081"/>
                </a:lnTo>
                <a:close/>
              </a:path>
              <a:path w="5604332" h="470150">
                <a:moveTo>
                  <a:pt x="370331" y="298704"/>
                </a:moveTo>
                <a:lnTo>
                  <a:pt x="366521" y="287274"/>
                </a:lnTo>
                <a:lnTo>
                  <a:pt x="175529" y="449579"/>
                </a:lnTo>
                <a:lnTo>
                  <a:pt x="370331" y="298704"/>
                </a:lnTo>
                <a:close/>
              </a:path>
              <a:path w="5604332" h="470150">
                <a:moveTo>
                  <a:pt x="373009" y="298789"/>
                </a:moveTo>
                <a:lnTo>
                  <a:pt x="178307" y="449580"/>
                </a:lnTo>
                <a:lnTo>
                  <a:pt x="182118" y="461009"/>
                </a:lnTo>
                <a:lnTo>
                  <a:pt x="373009" y="298789"/>
                </a:lnTo>
                <a:close/>
              </a:path>
              <a:path w="5604332" h="470150">
                <a:moveTo>
                  <a:pt x="864869" y="35052"/>
                </a:moveTo>
                <a:lnTo>
                  <a:pt x="850391" y="35814"/>
                </a:lnTo>
                <a:lnTo>
                  <a:pt x="866394" y="38862"/>
                </a:lnTo>
                <a:lnTo>
                  <a:pt x="864869" y="35052"/>
                </a:lnTo>
                <a:close/>
              </a:path>
              <a:path w="5604332" h="470150">
                <a:moveTo>
                  <a:pt x="1668779" y="17526"/>
                </a:moveTo>
                <a:lnTo>
                  <a:pt x="1663446" y="20574"/>
                </a:lnTo>
                <a:lnTo>
                  <a:pt x="1459549" y="340614"/>
                </a:lnTo>
                <a:lnTo>
                  <a:pt x="1668779" y="17526"/>
                </a:lnTo>
                <a:close/>
              </a:path>
              <a:path w="5604332" h="470150">
                <a:moveTo>
                  <a:pt x="2756154" y="275081"/>
                </a:moveTo>
                <a:lnTo>
                  <a:pt x="2749296" y="268223"/>
                </a:lnTo>
                <a:lnTo>
                  <a:pt x="2745486" y="355853"/>
                </a:lnTo>
                <a:lnTo>
                  <a:pt x="2756154" y="275081"/>
                </a:lnTo>
                <a:close/>
              </a:path>
              <a:path w="5604332" h="470150">
                <a:moveTo>
                  <a:pt x="2758738" y="349757"/>
                </a:moveTo>
                <a:lnTo>
                  <a:pt x="2761984" y="275081"/>
                </a:lnTo>
                <a:lnTo>
                  <a:pt x="2751581" y="349757"/>
                </a:lnTo>
                <a:lnTo>
                  <a:pt x="2758738" y="349757"/>
                </a:lnTo>
                <a:close/>
              </a:path>
              <a:path w="5604332" h="470150">
                <a:moveTo>
                  <a:pt x="2763774" y="115061"/>
                </a:moveTo>
                <a:lnTo>
                  <a:pt x="2756916" y="108203"/>
                </a:lnTo>
                <a:lnTo>
                  <a:pt x="2753867" y="178307"/>
                </a:lnTo>
                <a:lnTo>
                  <a:pt x="2763774" y="115061"/>
                </a:lnTo>
                <a:close/>
              </a:path>
              <a:path w="5604332" h="470150">
                <a:moveTo>
                  <a:pt x="2767120" y="172211"/>
                </a:moveTo>
                <a:lnTo>
                  <a:pt x="2769604" y="115061"/>
                </a:lnTo>
                <a:lnTo>
                  <a:pt x="2759964" y="172211"/>
                </a:lnTo>
                <a:lnTo>
                  <a:pt x="2767120" y="172211"/>
                </a:lnTo>
                <a:close/>
              </a:path>
              <a:path w="5604332" h="470150">
                <a:moveTo>
                  <a:pt x="2757678" y="104393"/>
                </a:moveTo>
                <a:lnTo>
                  <a:pt x="2756916" y="108203"/>
                </a:lnTo>
                <a:lnTo>
                  <a:pt x="2763774" y="115061"/>
                </a:lnTo>
                <a:lnTo>
                  <a:pt x="2753867" y="178307"/>
                </a:lnTo>
                <a:lnTo>
                  <a:pt x="2766822" y="179069"/>
                </a:lnTo>
                <a:lnTo>
                  <a:pt x="2993136" y="172211"/>
                </a:lnTo>
                <a:lnTo>
                  <a:pt x="2759964" y="172211"/>
                </a:lnTo>
                <a:lnTo>
                  <a:pt x="2769604" y="115061"/>
                </a:lnTo>
                <a:lnTo>
                  <a:pt x="2769869" y="108965"/>
                </a:lnTo>
                <a:lnTo>
                  <a:pt x="2999993" y="108965"/>
                </a:lnTo>
                <a:lnTo>
                  <a:pt x="3012186" y="111251"/>
                </a:lnTo>
                <a:lnTo>
                  <a:pt x="3012948" y="108203"/>
                </a:lnTo>
                <a:lnTo>
                  <a:pt x="3006090" y="102107"/>
                </a:lnTo>
                <a:lnTo>
                  <a:pt x="2998469" y="20573"/>
                </a:lnTo>
                <a:lnTo>
                  <a:pt x="2992374" y="14477"/>
                </a:lnTo>
                <a:lnTo>
                  <a:pt x="2636519" y="14477"/>
                </a:lnTo>
                <a:lnTo>
                  <a:pt x="3005328" y="13715"/>
                </a:lnTo>
                <a:lnTo>
                  <a:pt x="3004566" y="9905"/>
                </a:lnTo>
                <a:lnTo>
                  <a:pt x="3002279" y="7619"/>
                </a:lnTo>
                <a:lnTo>
                  <a:pt x="2626614" y="7619"/>
                </a:lnTo>
                <a:lnTo>
                  <a:pt x="2624328" y="9905"/>
                </a:lnTo>
                <a:lnTo>
                  <a:pt x="2623566" y="12953"/>
                </a:lnTo>
                <a:lnTo>
                  <a:pt x="2569464" y="455675"/>
                </a:lnTo>
                <a:lnTo>
                  <a:pt x="2630424" y="20573"/>
                </a:lnTo>
                <a:lnTo>
                  <a:pt x="2992865" y="20573"/>
                </a:lnTo>
                <a:lnTo>
                  <a:pt x="2999440" y="102107"/>
                </a:lnTo>
                <a:lnTo>
                  <a:pt x="2759964" y="102107"/>
                </a:lnTo>
                <a:lnTo>
                  <a:pt x="2757678" y="104393"/>
                </a:lnTo>
                <a:close/>
              </a:path>
              <a:path w="5604332" h="470150">
                <a:moveTo>
                  <a:pt x="3214662" y="31050"/>
                </a:moveTo>
                <a:lnTo>
                  <a:pt x="3208781" y="20573"/>
                </a:lnTo>
                <a:lnTo>
                  <a:pt x="3205456" y="20573"/>
                </a:lnTo>
                <a:lnTo>
                  <a:pt x="3214662" y="31050"/>
                </a:lnTo>
                <a:close/>
              </a:path>
              <a:path w="5604332" h="470150">
                <a:moveTo>
                  <a:pt x="3375660" y="20573"/>
                </a:moveTo>
                <a:lnTo>
                  <a:pt x="3369564" y="16001"/>
                </a:lnTo>
                <a:lnTo>
                  <a:pt x="3432331" y="237411"/>
                </a:lnTo>
                <a:lnTo>
                  <a:pt x="3375660" y="20573"/>
                </a:lnTo>
                <a:close/>
              </a:path>
              <a:path w="5604332" h="470150">
                <a:moveTo>
                  <a:pt x="3561588" y="8381"/>
                </a:moveTo>
                <a:lnTo>
                  <a:pt x="3572255" y="11429"/>
                </a:lnTo>
                <a:lnTo>
                  <a:pt x="3978402" y="17525"/>
                </a:lnTo>
                <a:lnTo>
                  <a:pt x="3983736" y="20573"/>
                </a:lnTo>
                <a:lnTo>
                  <a:pt x="4050791" y="116585"/>
                </a:lnTo>
                <a:lnTo>
                  <a:pt x="4056126" y="119633"/>
                </a:lnTo>
                <a:lnTo>
                  <a:pt x="3989069" y="10667"/>
                </a:lnTo>
                <a:lnTo>
                  <a:pt x="3988307" y="8381"/>
                </a:lnTo>
                <a:lnTo>
                  <a:pt x="3983736" y="7619"/>
                </a:lnTo>
                <a:lnTo>
                  <a:pt x="3566160" y="7619"/>
                </a:lnTo>
                <a:lnTo>
                  <a:pt x="3561588" y="8381"/>
                </a:lnTo>
                <a:close/>
              </a:path>
              <a:path w="5604332" h="470150">
                <a:moveTo>
                  <a:pt x="4339408" y="97373"/>
                </a:moveTo>
                <a:lnTo>
                  <a:pt x="4326203" y="96247"/>
                </a:lnTo>
                <a:lnTo>
                  <a:pt x="4313682" y="96773"/>
                </a:lnTo>
                <a:lnTo>
                  <a:pt x="4250436" y="96773"/>
                </a:lnTo>
                <a:lnTo>
                  <a:pt x="4245864" y="98297"/>
                </a:lnTo>
                <a:lnTo>
                  <a:pt x="4243578" y="102869"/>
                </a:lnTo>
                <a:lnTo>
                  <a:pt x="4255770" y="99821"/>
                </a:lnTo>
                <a:lnTo>
                  <a:pt x="4250436" y="109727"/>
                </a:lnTo>
                <a:lnTo>
                  <a:pt x="4309872" y="196595"/>
                </a:lnTo>
                <a:lnTo>
                  <a:pt x="4315206" y="186689"/>
                </a:lnTo>
                <a:lnTo>
                  <a:pt x="4319006" y="186865"/>
                </a:lnTo>
                <a:lnTo>
                  <a:pt x="4262966" y="109728"/>
                </a:lnTo>
                <a:lnTo>
                  <a:pt x="4313682" y="109727"/>
                </a:lnTo>
                <a:lnTo>
                  <a:pt x="4317368" y="109390"/>
                </a:lnTo>
                <a:lnTo>
                  <a:pt x="4329896" y="109513"/>
                </a:lnTo>
                <a:lnTo>
                  <a:pt x="4343254" y="111371"/>
                </a:lnTo>
                <a:lnTo>
                  <a:pt x="4356951" y="114850"/>
                </a:lnTo>
                <a:lnTo>
                  <a:pt x="4370498" y="119841"/>
                </a:lnTo>
                <a:lnTo>
                  <a:pt x="4383402" y="126231"/>
                </a:lnTo>
                <a:lnTo>
                  <a:pt x="4395174" y="133908"/>
                </a:lnTo>
                <a:lnTo>
                  <a:pt x="4405323" y="142761"/>
                </a:lnTo>
                <a:lnTo>
                  <a:pt x="4413358" y="152679"/>
                </a:lnTo>
                <a:lnTo>
                  <a:pt x="4418788" y="163549"/>
                </a:lnTo>
                <a:lnTo>
                  <a:pt x="4420954" y="174412"/>
                </a:lnTo>
                <a:lnTo>
                  <a:pt x="4420552" y="176021"/>
                </a:lnTo>
                <a:lnTo>
                  <a:pt x="4415858" y="179443"/>
                </a:lnTo>
                <a:lnTo>
                  <a:pt x="4403930" y="182998"/>
                </a:lnTo>
                <a:lnTo>
                  <a:pt x="4391311" y="185449"/>
                </a:lnTo>
                <a:lnTo>
                  <a:pt x="4378253" y="186970"/>
                </a:lnTo>
                <a:lnTo>
                  <a:pt x="4365009" y="187734"/>
                </a:lnTo>
                <a:lnTo>
                  <a:pt x="4351830" y="187914"/>
                </a:lnTo>
                <a:lnTo>
                  <a:pt x="4425696" y="188975"/>
                </a:lnTo>
                <a:lnTo>
                  <a:pt x="4428744" y="186689"/>
                </a:lnTo>
                <a:lnTo>
                  <a:pt x="4431030" y="183641"/>
                </a:lnTo>
                <a:lnTo>
                  <a:pt x="4433316" y="179831"/>
                </a:lnTo>
                <a:lnTo>
                  <a:pt x="4434078" y="176783"/>
                </a:lnTo>
                <a:lnTo>
                  <a:pt x="4420361" y="176783"/>
                </a:lnTo>
                <a:lnTo>
                  <a:pt x="4421124" y="175259"/>
                </a:lnTo>
                <a:lnTo>
                  <a:pt x="4421124" y="173735"/>
                </a:lnTo>
                <a:lnTo>
                  <a:pt x="4432783" y="165928"/>
                </a:lnTo>
                <a:lnTo>
                  <a:pt x="4428763" y="154277"/>
                </a:lnTo>
                <a:lnTo>
                  <a:pt x="4422359" y="143409"/>
                </a:lnTo>
                <a:lnTo>
                  <a:pt x="4413911" y="133420"/>
                </a:lnTo>
                <a:lnTo>
                  <a:pt x="4403762" y="124408"/>
                </a:lnTo>
                <a:lnTo>
                  <a:pt x="4392250" y="116469"/>
                </a:lnTo>
                <a:lnTo>
                  <a:pt x="4379718" y="109699"/>
                </a:lnTo>
                <a:lnTo>
                  <a:pt x="4366507" y="104195"/>
                </a:lnTo>
                <a:lnTo>
                  <a:pt x="4352956" y="100054"/>
                </a:lnTo>
                <a:lnTo>
                  <a:pt x="4339408" y="97373"/>
                </a:lnTo>
                <a:close/>
              </a:path>
              <a:path w="5604332" h="470150">
                <a:moveTo>
                  <a:pt x="591312" y="110490"/>
                </a:moveTo>
                <a:lnTo>
                  <a:pt x="587501" y="99059"/>
                </a:lnTo>
                <a:lnTo>
                  <a:pt x="471677" y="197358"/>
                </a:lnTo>
                <a:lnTo>
                  <a:pt x="591312" y="110490"/>
                </a:lnTo>
                <a:close/>
              </a:path>
              <a:path w="5604332" h="470150">
                <a:moveTo>
                  <a:pt x="877812" y="348829"/>
                </a:moveTo>
                <a:lnTo>
                  <a:pt x="869923" y="343240"/>
                </a:lnTo>
                <a:lnTo>
                  <a:pt x="869441" y="342900"/>
                </a:lnTo>
                <a:lnTo>
                  <a:pt x="867156" y="339852"/>
                </a:lnTo>
                <a:lnTo>
                  <a:pt x="866394" y="336804"/>
                </a:lnTo>
                <a:lnTo>
                  <a:pt x="866394" y="337566"/>
                </a:lnTo>
                <a:lnTo>
                  <a:pt x="865433" y="333347"/>
                </a:lnTo>
                <a:lnTo>
                  <a:pt x="865967" y="324576"/>
                </a:lnTo>
                <a:lnTo>
                  <a:pt x="869093" y="314672"/>
                </a:lnTo>
                <a:lnTo>
                  <a:pt x="874381" y="303923"/>
                </a:lnTo>
                <a:lnTo>
                  <a:pt x="881398" y="292615"/>
                </a:lnTo>
                <a:lnTo>
                  <a:pt x="889711" y="281034"/>
                </a:lnTo>
                <a:lnTo>
                  <a:pt x="898889" y="269467"/>
                </a:lnTo>
                <a:lnTo>
                  <a:pt x="908500" y="258201"/>
                </a:lnTo>
                <a:lnTo>
                  <a:pt x="918112" y="247522"/>
                </a:lnTo>
                <a:lnTo>
                  <a:pt x="927293" y="237717"/>
                </a:lnTo>
                <a:lnTo>
                  <a:pt x="935610" y="229071"/>
                </a:lnTo>
                <a:lnTo>
                  <a:pt x="942632" y="221873"/>
                </a:lnTo>
                <a:lnTo>
                  <a:pt x="947927" y="216408"/>
                </a:lnTo>
                <a:lnTo>
                  <a:pt x="953856" y="210741"/>
                </a:lnTo>
                <a:lnTo>
                  <a:pt x="963051" y="202222"/>
                </a:lnTo>
                <a:lnTo>
                  <a:pt x="972633" y="193705"/>
                </a:lnTo>
                <a:lnTo>
                  <a:pt x="982579" y="185264"/>
                </a:lnTo>
                <a:lnTo>
                  <a:pt x="992866" y="176975"/>
                </a:lnTo>
                <a:lnTo>
                  <a:pt x="1003471" y="168913"/>
                </a:lnTo>
                <a:lnTo>
                  <a:pt x="1014372" y="161152"/>
                </a:lnTo>
                <a:lnTo>
                  <a:pt x="1025546" y="153767"/>
                </a:lnTo>
                <a:lnTo>
                  <a:pt x="1036969" y="146833"/>
                </a:lnTo>
                <a:lnTo>
                  <a:pt x="1048620" y="140425"/>
                </a:lnTo>
                <a:lnTo>
                  <a:pt x="1060475" y="134618"/>
                </a:lnTo>
                <a:lnTo>
                  <a:pt x="1022052" y="140865"/>
                </a:lnTo>
                <a:lnTo>
                  <a:pt x="1010624" y="148160"/>
                </a:lnTo>
                <a:lnTo>
                  <a:pt x="999453" y="155842"/>
                </a:lnTo>
                <a:lnTo>
                  <a:pt x="988570" y="163845"/>
                </a:lnTo>
                <a:lnTo>
                  <a:pt x="978009" y="172104"/>
                </a:lnTo>
                <a:lnTo>
                  <a:pt x="967802" y="180550"/>
                </a:lnTo>
                <a:lnTo>
                  <a:pt x="957982" y="189118"/>
                </a:lnTo>
                <a:lnTo>
                  <a:pt x="948580" y="197740"/>
                </a:lnTo>
                <a:lnTo>
                  <a:pt x="939630" y="206351"/>
                </a:lnTo>
                <a:lnTo>
                  <a:pt x="931163" y="214884"/>
                </a:lnTo>
                <a:lnTo>
                  <a:pt x="927659" y="218647"/>
                </a:lnTo>
                <a:lnTo>
                  <a:pt x="921360" y="225274"/>
                </a:lnTo>
                <a:lnTo>
                  <a:pt x="913898" y="233147"/>
                </a:lnTo>
                <a:lnTo>
                  <a:pt x="905625" y="242065"/>
                </a:lnTo>
                <a:lnTo>
                  <a:pt x="896892" y="251827"/>
                </a:lnTo>
                <a:lnTo>
                  <a:pt x="888053" y="262231"/>
                </a:lnTo>
                <a:lnTo>
                  <a:pt x="879459" y="273076"/>
                </a:lnTo>
                <a:lnTo>
                  <a:pt x="871461" y="284160"/>
                </a:lnTo>
                <a:lnTo>
                  <a:pt x="864413" y="295283"/>
                </a:lnTo>
                <a:lnTo>
                  <a:pt x="858665" y="306243"/>
                </a:lnTo>
                <a:lnTo>
                  <a:pt x="854571" y="316838"/>
                </a:lnTo>
                <a:lnTo>
                  <a:pt x="852481" y="326867"/>
                </a:lnTo>
                <a:lnTo>
                  <a:pt x="852749" y="336130"/>
                </a:lnTo>
                <a:lnTo>
                  <a:pt x="855726" y="344424"/>
                </a:lnTo>
                <a:lnTo>
                  <a:pt x="870203" y="343662"/>
                </a:lnTo>
                <a:lnTo>
                  <a:pt x="877812" y="348829"/>
                </a:lnTo>
                <a:close/>
              </a:path>
              <a:path w="5604332" h="470150">
                <a:moveTo>
                  <a:pt x="869923" y="343240"/>
                </a:moveTo>
                <a:lnTo>
                  <a:pt x="867156" y="339090"/>
                </a:lnTo>
                <a:lnTo>
                  <a:pt x="867156" y="339852"/>
                </a:lnTo>
                <a:lnTo>
                  <a:pt x="869441" y="342900"/>
                </a:lnTo>
                <a:lnTo>
                  <a:pt x="869923" y="343240"/>
                </a:lnTo>
                <a:close/>
              </a:path>
              <a:path w="5604332" h="470150">
                <a:moveTo>
                  <a:pt x="1131089" y="103667"/>
                </a:moveTo>
                <a:lnTo>
                  <a:pt x="1118814" y="104472"/>
                </a:lnTo>
                <a:lnTo>
                  <a:pt x="1106503" y="106264"/>
                </a:lnTo>
                <a:lnTo>
                  <a:pt x="1094189" y="108977"/>
                </a:lnTo>
                <a:lnTo>
                  <a:pt x="1081903" y="112545"/>
                </a:lnTo>
                <a:lnTo>
                  <a:pt x="1069680" y="116900"/>
                </a:lnTo>
                <a:lnTo>
                  <a:pt x="1057551" y="121976"/>
                </a:lnTo>
                <a:lnTo>
                  <a:pt x="1045548" y="127707"/>
                </a:lnTo>
                <a:lnTo>
                  <a:pt x="1033704" y="134026"/>
                </a:lnTo>
                <a:lnTo>
                  <a:pt x="1022052" y="140865"/>
                </a:lnTo>
                <a:lnTo>
                  <a:pt x="1060475" y="134618"/>
                </a:lnTo>
                <a:lnTo>
                  <a:pt x="1072511" y="129487"/>
                </a:lnTo>
                <a:lnTo>
                  <a:pt x="1084706" y="125106"/>
                </a:lnTo>
                <a:lnTo>
                  <a:pt x="1097037" y="121551"/>
                </a:lnTo>
                <a:lnTo>
                  <a:pt x="1109481" y="118895"/>
                </a:lnTo>
                <a:lnTo>
                  <a:pt x="1122016" y="117215"/>
                </a:lnTo>
                <a:lnTo>
                  <a:pt x="1134617" y="116586"/>
                </a:lnTo>
                <a:lnTo>
                  <a:pt x="1139952" y="116586"/>
                </a:lnTo>
                <a:lnTo>
                  <a:pt x="1148531" y="117162"/>
                </a:lnTo>
                <a:lnTo>
                  <a:pt x="1159067" y="119338"/>
                </a:lnTo>
                <a:lnTo>
                  <a:pt x="1166893" y="122938"/>
                </a:lnTo>
                <a:lnTo>
                  <a:pt x="1172243" y="127804"/>
                </a:lnTo>
                <a:lnTo>
                  <a:pt x="1175348" y="133774"/>
                </a:lnTo>
                <a:lnTo>
                  <a:pt x="1176441" y="140686"/>
                </a:lnTo>
                <a:lnTo>
                  <a:pt x="1175755" y="148380"/>
                </a:lnTo>
                <a:lnTo>
                  <a:pt x="1173521" y="156695"/>
                </a:lnTo>
                <a:lnTo>
                  <a:pt x="1169972" y="165470"/>
                </a:lnTo>
                <a:lnTo>
                  <a:pt x="1165340" y="174543"/>
                </a:lnTo>
                <a:lnTo>
                  <a:pt x="1159858" y="183754"/>
                </a:lnTo>
                <a:lnTo>
                  <a:pt x="1153758" y="192942"/>
                </a:lnTo>
                <a:lnTo>
                  <a:pt x="1147273" y="201945"/>
                </a:lnTo>
                <a:lnTo>
                  <a:pt x="1140635" y="210603"/>
                </a:lnTo>
                <a:lnTo>
                  <a:pt x="1134076" y="218755"/>
                </a:lnTo>
                <a:lnTo>
                  <a:pt x="1127829" y="226239"/>
                </a:lnTo>
                <a:lnTo>
                  <a:pt x="1122126" y="232895"/>
                </a:lnTo>
                <a:lnTo>
                  <a:pt x="1117199" y="238561"/>
                </a:lnTo>
                <a:lnTo>
                  <a:pt x="1113282" y="243078"/>
                </a:lnTo>
                <a:lnTo>
                  <a:pt x="1101046" y="256659"/>
                </a:lnTo>
                <a:lnTo>
                  <a:pt x="1092104" y="266125"/>
                </a:lnTo>
                <a:lnTo>
                  <a:pt x="1083050" y="275256"/>
                </a:lnTo>
                <a:lnTo>
                  <a:pt x="1073840" y="284036"/>
                </a:lnTo>
                <a:lnTo>
                  <a:pt x="1064432" y="292448"/>
                </a:lnTo>
                <a:lnTo>
                  <a:pt x="1054782" y="300474"/>
                </a:lnTo>
                <a:lnTo>
                  <a:pt x="1044849" y="308097"/>
                </a:lnTo>
                <a:lnTo>
                  <a:pt x="1034588" y="315300"/>
                </a:lnTo>
                <a:lnTo>
                  <a:pt x="1023958" y="322067"/>
                </a:lnTo>
                <a:lnTo>
                  <a:pt x="1012915" y="328380"/>
                </a:lnTo>
                <a:lnTo>
                  <a:pt x="1001417" y="334221"/>
                </a:lnTo>
                <a:lnTo>
                  <a:pt x="989421" y="339575"/>
                </a:lnTo>
                <a:lnTo>
                  <a:pt x="976883" y="344424"/>
                </a:lnTo>
                <a:lnTo>
                  <a:pt x="967377" y="347480"/>
                </a:lnTo>
                <a:lnTo>
                  <a:pt x="956033" y="350262"/>
                </a:lnTo>
                <a:lnTo>
                  <a:pt x="943070" y="352658"/>
                </a:lnTo>
                <a:lnTo>
                  <a:pt x="929169" y="354381"/>
                </a:lnTo>
                <a:lnTo>
                  <a:pt x="915011" y="355146"/>
                </a:lnTo>
                <a:lnTo>
                  <a:pt x="901278" y="354667"/>
                </a:lnTo>
                <a:lnTo>
                  <a:pt x="888651" y="352656"/>
                </a:lnTo>
                <a:lnTo>
                  <a:pt x="877812" y="348829"/>
                </a:lnTo>
                <a:lnTo>
                  <a:pt x="870203" y="343662"/>
                </a:lnTo>
                <a:lnTo>
                  <a:pt x="855726" y="344424"/>
                </a:lnTo>
                <a:lnTo>
                  <a:pt x="855726" y="345186"/>
                </a:lnTo>
                <a:lnTo>
                  <a:pt x="857250" y="348234"/>
                </a:lnTo>
                <a:lnTo>
                  <a:pt x="860297" y="351282"/>
                </a:lnTo>
                <a:lnTo>
                  <a:pt x="860297" y="352044"/>
                </a:lnTo>
                <a:lnTo>
                  <a:pt x="873475" y="361226"/>
                </a:lnTo>
                <a:lnTo>
                  <a:pt x="884343" y="364981"/>
                </a:lnTo>
                <a:lnTo>
                  <a:pt x="896514" y="367162"/>
                </a:lnTo>
                <a:lnTo>
                  <a:pt x="909602" y="367964"/>
                </a:lnTo>
                <a:lnTo>
                  <a:pt x="923219" y="367581"/>
                </a:lnTo>
                <a:lnTo>
                  <a:pt x="936980" y="366207"/>
                </a:lnTo>
                <a:lnTo>
                  <a:pt x="950498" y="364037"/>
                </a:lnTo>
                <a:lnTo>
                  <a:pt x="963386" y="361265"/>
                </a:lnTo>
                <a:lnTo>
                  <a:pt x="975259" y="358085"/>
                </a:lnTo>
                <a:lnTo>
                  <a:pt x="985729" y="354693"/>
                </a:lnTo>
                <a:lnTo>
                  <a:pt x="1003761" y="347417"/>
                </a:lnTo>
                <a:lnTo>
                  <a:pt x="1015275" y="341930"/>
                </a:lnTo>
                <a:lnTo>
                  <a:pt x="1026482" y="335812"/>
                </a:lnTo>
                <a:lnTo>
                  <a:pt x="1037390" y="329119"/>
                </a:lnTo>
                <a:lnTo>
                  <a:pt x="1048005" y="321906"/>
                </a:lnTo>
                <a:lnTo>
                  <a:pt x="1058334" y="314229"/>
                </a:lnTo>
                <a:lnTo>
                  <a:pt x="1068384" y="306145"/>
                </a:lnTo>
                <a:lnTo>
                  <a:pt x="1078161" y="297710"/>
                </a:lnTo>
                <a:lnTo>
                  <a:pt x="1087672" y="288979"/>
                </a:lnTo>
                <a:lnTo>
                  <a:pt x="1096923" y="280009"/>
                </a:lnTo>
                <a:lnTo>
                  <a:pt x="1105922" y="270855"/>
                </a:lnTo>
                <a:lnTo>
                  <a:pt x="1114674" y="261574"/>
                </a:lnTo>
                <a:lnTo>
                  <a:pt x="1123188" y="252222"/>
                </a:lnTo>
                <a:lnTo>
                  <a:pt x="1134171" y="239613"/>
                </a:lnTo>
                <a:lnTo>
                  <a:pt x="1147134" y="223825"/>
                </a:lnTo>
                <a:lnTo>
                  <a:pt x="1153885" y="215053"/>
                </a:lnTo>
                <a:lnTo>
                  <a:pt x="1160564" y="205862"/>
                </a:lnTo>
                <a:lnTo>
                  <a:pt x="1166982" y="196379"/>
                </a:lnTo>
                <a:lnTo>
                  <a:pt x="1172950" y="186729"/>
                </a:lnTo>
                <a:lnTo>
                  <a:pt x="1178279" y="177037"/>
                </a:lnTo>
                <a:lnTo>
                  <a:pt x="1186266" y="158033"/>
                </a:lnTo>
                <a:lnTo>
                  <a:pt x="1189430" y="140371"/>
                </a:lnTo>
                <a:lnTo>
                  <a:pt x="1188732" y="132357"/>
                </a:lnTo>
                <a:lnTo>
                  <a:pt x="1181830" y="118592"/>
                </a:lnTo>
                <a:lnTo>
                  <a:pt x="1166327" y="108682"/>
                </a:lnTo>
                <a:lnTo>
                  <a:pt x="1154879" y="105487"/>
                </a:lnTo>
                <a:lnTo>
                  <a:pt x="1140714" y="103632"/>
                </a:lnTo>
                <a:lnTo>
                  <a:pt x="1131089" y="103667"/>
                </a:lnTo>
                <a:close/>
              </a:path>
              <a:path w="5604332" h="470150">
                <a:moveTo>
                  <a:pt x="594088" y="110490"/>
                </a:moveTo>
                <a:lnTo>
                  <a:pt x="475488" y="195834"/>
                </a:lnTo>
                <a:lnTo>
                  <a:pt x="488188" y="196140"/>
                </a:lnTo>
                <a:lnTo>
                  <a:pt x="475488" y="195834"/>
                </a:lnTo>
                <a:lnTo>
                  <a:pt x="594088" y="110490"/>
                </a:lnTo>
                <a:lnTo>
                  <a:pt x="632459" y="110490"/>
                </a:lnTo>
                <a:lnTo>
                  <a:pt x="643864" y="109918"/>
                </a:lnTo>
                <a:lnTo>
                  <a:pt x="645439" y="110985"/>
                </a:lnTo>
                <a:lnTo>
                  <a:pt x="655319" y="112014"/>
                </a:lnTo>
                <a:lnTo>
                  <a:pt x="659891" y="113537"/>
                </a:lnTo>
                <a:lnTo>
                  <a:pt x="662939" y="115062"/>
                </a:lnTo>
                <a:lnTo>
                  <a:pt x="665226" y="117348"/>
                </a:lnTo>
                <a:lnTo>
                  <a:pt x="664463" y="121158"/>
                </a:lnTo>
                <a:lnTo>
                  <a:pt x="664463" y="119634"/>
                </a:lnTo>
                <a:lnTo>
                  <a:pt x="662464" y="124918"/>
                </a:lnTo>
                <a:lnTo>
                  <a:pt x="676656" y="124206"/>
                </a:lnTo>
                <a:lnTo>
                  <a:pt x="677418" y="123443"/>
                </a:lnTo>
                <a:lnTo>
                  <a:pt x="677418" y="119634"/>
                </a:lnTo>
                <a:lnTo>
                  <a:pt x="678179" y="118872"/>
                </a:lnTo>
                <a:lnTo>
                  <a:pt x="677418" y="115062"/>
                </a:lnTo>
                <a:lnTo>
                  <a:pt x="675894" y="110490"/>
                </a:lnTo>
                <a:lnTo>
                  <a:pt x="595883" y="108965"/>
                </a:lnTo>
                <a:lnTo>
                  <a:pt x="658608" y="99626"/>
                </a:lnTo>
                <a:lnTo>
                  <a:pt x="645041" y="97916"/>
                </a:lnTo>
                <a:lnTo>
                  <a:pt x="632459" y="97536"/>
                </a:lnTo>
                <a:lnTo>
                  <a:pt x="591312" y="97536"/>
                </a:lnTo>
                <a:lnTo>
                  <a:pt x="587501" y="99059"/>
                </a:lnTo>
                <a:lnTo>
                  <a:pt x="591312" y="110490"/>
                </a:lnTo>
                <a:lnTo>
                  <a:pt x="471677" y="197358"/>
                </a:lnTo>
                <a:lnTo>
                  <a:pt x="468629" y="201930"/>
                </a:lnTo>
                <a:lnTo>
                  <a:pt x="469391" y="204978"/>
                </a:lnTo>
                <a:lnTo>
                  <a:pt x="470915" y="207264"/>
                </a:lnTo>
                <a:lnTo>
                  <a:pt x="475488" y="208787"/>
                </a:lnTo>
                <a:lnTo>
                  <a:pt x="485386" y="208902"/>
                </a:lnTo>
                <a:lnTo>
                  <a:pt x="498949" y="209030"/>
                </a:lnTo>
                <a:lnTo>
                  <a:pt x="511855" y="208999"/>
                </a:lnTo>
                <a:lnTo>
                  <a:pt x="524247" y="208680"/>
                </a:lnTo>
                <a:lnTo>
                  <a:pt x="536272" y="207942"/>
                </a:lnTo>
                <a:lnTo>
                  <a:pt x="548075" y="206655"/>
                </a:lnTo>
                <a:lnTo>
                  <a:pt x="559801" y="204691"/>
                </a:lnTo>
                <a:lnTo>
                  <a:pt x="571595" y="201918"/>
                </a:lnTo>
                <a:lnTo>
                  <a:pt x="480059" y="207264"/>
                </a:lnTo>
                <a:lnTo>
                  <a:pt x="501007" y="196282"/>
                </a:lnTo>
                <a:lnTo>
                  <a:pt x="493102" y="196194"/>
                </a:lnTo>
                <a:lnTo>
                  <a:pt x="594088" y="110490"/>
                </a:lnTo>
                <a:close/>
              </a:path>
              <a:path w="5604332" h="470150">
                <a:moveTo>
                  <a:pt x="595883" y="108965"/>
                </a:moveTo>
                <a:lnTo>
                  <a:pt x="675894" y="110490"/>
                </a:lnTo>
                <a:lnTo>
                  <a:pt x="674369" y="107442"/>
                </a:lnTo>
                <a:lnTo>
                  <a:pt x="670578" y="104325"/>
                </a:lnTo>
                <a:lnTo>
                  <a:pt x="658608" y="99626"/>
                </a:lnTo>
                <a:lnTo>
                  <a:pt x="595883" y="108965"/>
                </a:lnTo>
                <a:close/>
              </a:path>
              <a:path w="5604332" h="470150">
                <a:moveTo>
                  <a:pt x="635122" y="155026"/>
                </a:moveTo>
                <a:lnTo>
                  <a:pt x="623357" y="163640"/>
                </a:lnTo>
                <a:lnTo>
                  <a:pt x="612181" y="170578"/>
                </a:lnTo>
                <a:lnTo>
                  <a:pt x="602741" y="175259"/>
                </a:lnTo>
                <a:lnTo>
                  <a:pt x="600530" y="176512"/>
                </a:lnTo>
                <a:lnTo>
                  <a:pt x="588954" y="182179"/>
                </a:lnTo>
                <a:lnTo>
                  <a:pt x="577009" y="186684"/>
                </a:lnTo>
                <a:lnTo>
                  <a:pt x="564756" y="190151"/>
                </a:lnTo>
                <a:lnTo>
                  <a:pt x="552256" y="192704"/>
                </a:lnTo>
                <a:lnTo>
                  <a:pt x="539570" y="194470"/>
                </a:lnTo>
                <a:lnTo>
                  <a:pt x="526759" y="195571"/>
                </a:lnTo>
                <a:lnTo>
                  <a:pt x="513884" y="196134"/>
                </a:lnTo>
                <a:lnTo>
                  <a:pt x="501007" y="196282"/>
                </a:lnTo>
                <a:lnTo>
                  <a:pt x="480059" y="207264"/>
                </a:lnTo>
                <a:lnTo>
                  <a:pt x="571595" y="201918"/>
                </a:lnTo>
                <a:lnTo>
                  <a:pt x="583602" y="198207"/>
                </a:lnTo>
                <a:lnTo>
                  <a:pt x="595968" y="193428"/>
                </a:lnTo>
                <a:lnTo>
                  <a:pt x="608838" y="187452"/>
                </a:lnTo>
                <a:lnTo>
                  <a:pt x="621156" y="180488"/>
                </a:lnTo>
                <a:lnTo>
                  <a:pt x="632294" y="173108"/>
                </a:lnTo>
                <a:lnTo>
                  <a:pt x="643888" y="164400"/>
                </a:lnTo>
                <a:lnTo>
                  <a:pt x="655030" y="154759"/>
                </a:lnTo>
                <a:lnTo>
                  <a:pt x="664811" y="144582"/>
                </a:lnTo>
                <a:lnTo>
                  <a:pt x="672322" y="134265"/>
                </a:lnTo>
                <a:lnTo>
                  <a:pt x="676656" y="124206"/>
                </a:lnTo>
                <a:lnTo>
                  <a:pt x="662464" y="124918"/>
                </a:lnTo>
                <a:lnTo>
                  <a:pt x="655824" y="135085"/>
                </a:lnTo>
                <a:lnTo>
                  <a:pt x="646327" y="145314"/>
                </a:lnTo>
                <a:lnTo>
                  <a:pt x="635122" y="155026"/>
                </a:lnTo>
                <a:close/>
              </a:path>
              <a:path w="5604332" h="470150">
                <a:moveTo>
                  <a:pt x="4434078" y="176783"/>
                </a:moveTo>
                <a:lnTo>
                  <a:pt x="4432783" y="165928"/>
                </a:lnTo>
                <a:lnTo>
                  <a:pt x="4421124" y="173735"/>
                </a:lnTo>
                <a:lnTo>
                  <a:pt x="4421124" y="175259"/>
                </a:lnTo>
                <a:lnTo>
                  <a:pt x="4420361" y="176783"/>
                </a:lnTo>
                <a:lnTo>
                  <a:pt x="4434078" y="176783"/>
                </a:lnTo>
                <a:close/>
              </a:path>
              <a:path w="5604332" h="470150">
                <a:moveTo>
                  <a:pt x="4320540" y="188975"/>
                </a:moveTo>
                <a:lnTo>
                  <a:pt x="4425696" y="188975"/>
                </a:lnTo>
                <a:lnTo>
                  <a:pt x="4351830" y="187914"/>
                </a:lnTo>
                <a:lnTo>
                  <a:pt x="4338968" y="187685"/>
                </a:lnTo>
                <a:lnTo>
                  <a:pt x="4326676" y="187218"/>
                </a:lnTo>
                <a:lnTo>
                  <a:pt x="4319006" y="186865"/>
                </a:lnTo>
                <a:lnTo>
                  <a:pt x="4315206" y="186689"/>
                </a:lnTo>
                <a:lnTo>
                  <a:pt x="4309872" y="196595"/>
                </a:lnTo>
                <a:lnTo>
                  <a:pt x="4311396" y="198881"/>
                </a:lnTo>
                <a:lnTo>
                  <a:pt x="4315206" y="199643"/>
                </a:lnTo>
                <a:lnTo>
                  <a:pt x="4325495" y="199696"/>
                </a:lnTo>
                <a:lnTo>
                  <a:pt x="4338049" y="199940"/>
                </a:lnTo>
                <a:lnTo>
                  <a:pt x="4350767" y="200182"/>
                </a:lnTo>
                <a:lnTo>
                  <a:pt x="4363564" y="200210"/>
                </a:lnTo>
                <a:lnTo>
                  <a:pt x="4376352" y="199812"/>
                </a:lnTo>
                <a:lnTo>
                  <a:pt x="4389045" y="198778"/>
                </a:lnTo>
                <a:lnTo>
                  <a:pt x="4401557" y="196895"/>
                </a:lnTo>
                <a:lnTo>
                  <a:pt x="4413803" y="193952"/>
                </a:lnTo>
                <a:lnTo>
                  <a:pt x="4425696" y="189737"/>
                </a:lnTo>
                <a:lnTo>
                  <a:pt x="4425696" y="188975"/>
                </a:lnTo>
                <a:lnTo>
                  <a:pt x="4320540" y="188975"/>
                </a:lnTo>
                <a:close/>
              </a:path>
              <a:path w="5604332" h="470150">
                <a:moveTo>
                  <a:pt x="4250436" y="109727"/>
                </a:moveTo>
                <a:lnTo>
                  <a:pt x="4255770" y="99821"/>
                </a:lnTo>
                <a:lnTo>
                  <a:pt x="4243578" y="102869"/>
                </a:lnTo>
                <a:lnTo>
                  <a:pt x="4245102" y="107441"/>
                </a:lnTo>
                <a:lnTo>
                  <a:pt x="4309872" y="196595"/>
                </a:lnTo>
                <a:lnTo>
                  <a:pt x="4250436" y="109727"/>
                </a:lnTo>
                <a:close/>
              </a:path>
              <a:path w="5604332" h="470150">
                <a:moveTo>
                  <a:pt x="5116830" y="453389"/>
                </a:moveTo>
                <a:lnTo>
                  <a:pt x="5114544" y="451865"/>
                </a:lnTo>
                <a:lnTo>
                  <a:pt x="5109972" y="449579"/>
                </a:lnTo>
                <a:lnTo>
                  <a:pt x="4672583" y="20573"/>
                </a:lnTo>
                <a:lnTo>
                  <a:pt x="4668011" y="18287"/>
                </a:lnTo>
                <a:lnTo>
                  <a:pt x="4539996" y="9905"/>
                </a:lnTo>
                <a:lnTo>
                  <a:pt x="4677156" y="9143"/>
                </a:lnTo>
                <a:lnTo>
                  <a:pt x="4676394" y="8381"/>
                </a:lnTo>
                <a:lnTo>
                  <a:pt x="4672583" y="7619"/>
                </a:lnTo>
                <a:lnTo>
                  <a:pt x="4532376" y="7619"/>
                </a:lnTo>
                <a:lnTo>
                  <a:pt x="4530090" y="9143"/>
                </a:lnTo>
                <a:lnTo>
                  <a:pt x="4527804" y="13715"/>
                </a:lnTo>
                <a:lnTo>
                  <a:pt x="4528566" y="16763"/>
                </a:lnTo>
                <a:lnTo>
                  <a:pt x="4535424" y="20573"/>
                </a:lnTo>
                <a:lnTo>
                  <a:pt x="4670270" y="20574"/>
                </a:lnTo>
                <a:lnTo>
                  <a:pt x="5094107" y="449580"/>
                </a:lnTo>
                <a:lnTo>
                  <a:pt x="5105400" y="461009"/>
                </a:lnTo>
                <a:lnTo>
                  <a:pt x="5116830" y="453389"/>
                </a:lnTo>
                <a:close/>
              </a:path>
              <a:path w="5604332" h="470150">
                <a:moveTo>
                  <a:pt x="5105400" y="461009"/>
                </a:moveTo>
                <a:lnTo>
                  <a:pt x="5094107" y="449580"/>
                </a:lnTo>
                <a:lnTo>
                  <a:pt x="4943856" y="451865"/>
                </a:lnTo>
                <a:lnTo>
                  <a:pt x="4939283" y="449579"/>
                </a:lnTo>
                <a:lnTo>
                  <a:pt x="4934711" y="460247"/>
                </a:lnTo>
                <a:lnTo>
                  <a:pt x="4935474" y="461771"/>
                </a:lnTo>
                <a:lnTo>
                  <a:pt x="4939283" y="462533"/>
                </a:lnTo>
                <a:lnTo>
                  <a:pt x="5113020" y="462533"/>
                </a:lnTo>
                <a:lnTo>
                  <a:pt x="5115306" y="461009"/>
                </a:lnTo>
                <a:lnTo>
                  <a:pt x="5116830" y="456437"/>
                </a:lnTo>
                <a:lnTo>
                  <a:pt x="5116830" y="453389"/>
                </a:lnTo>
                <a:lnTo>
                  <a:pt x="5105400" y="461009"/>
                </a:lnTo>
                <a:close/>
              </a:path>
              <a:path w="5604332" h="470150">
                <a:moveTo>
                  <a:pt x="4539996" y="9905"/>
                </a:moveTo>
                <a:lnTo>
                  <a:pt x="4668011" y="18287"/>
                </a:lnTo>
                <a:lnTo>
                  <a:pt x="4672583" y="20573"/>
                </a:lnTo>
                <a:lnTo>
                  <a:pt x="5109972" y="449579"/>
                </a:lnTo>
                <a:lnTo>
                  <a:pt x="5114544" y="451865"/>
                </a:lnTo>
                <a:lnTo>
                  <a:pt x="4677156" y="9143"/>
                </a:lnTo>
                <a:lnTo>
                  <a:pt x="4539996" y="9905"/>
                </a:lnTo>
                <a:close/>
              </a:path>
              <a:path w="5604332" h="470150">
                <a:moveTo>
                  <a:pt x="4528566" y="16763"/>
                </a:moveTo>
                <a:lnTo>
                  <a:pt x="4530090" y="18287"/>
                </a:lnTo>
                <a:lnTo>
                  <a:pt x="4934711" y="460247"/>
                </a:lnTo>
                <a:lnTo>
                  <a:pt x="4939283" y="449579"/>
                </a:lnTo>
                <a:lnTo>
                  <a:pt x="4943856" y="451865"/>
                </a:lnTo>
                <a:lnTo>
                  <a:pt x="5094107" y="449580"/>
                </a:lnTo>
                <a:lnTo>
                  <a:pt x="4941767" y="449580"/>
                </a:lnTo>
                <a:lnTo>
                  <a:pt x="4549744" y="20574"/>
                </a:lnTo>
                <a:lnTo>
                  <a:pt x="4535424" y="20573"/>
                </a:lnTo>
                <a:lnTo>
                  <a:pt x="4528566" y="16763"/>
                </a:lnTo>
                <a:close/>
              </a:path>
              <a:path w="5604332" h="470150">
                <a:moveTo>
                  <a:pt x="4299670" y="7911"/>
                </a:moveTo>
                <a:lnTo>
                  <a:pt x="4275546" y="7499"/>
                </a:lnTo>
                <a:lnTo>
                  <a:pt x="4250717" y="7729"/>
                </a:lnTo>
                <a:lnTo>
                  <a:pt x="4225072" y="8366"/>
                </a:lnTo>
                <a:lnTo>
                  <a:pt x="4198496" y="9177"/>
                </a:lnTo>
                <a:lnTo>
                  <a:pt x="4170879" y="9926"/>
                </a:lnTo>
                <a:lnTo>
                  <a:pt x="4142108" y="10380"/>
                </a:lnTo>
                <a:lnTo>
                  <a:pt x="4112069" y="10303"/>
                </a:lnTo>
                <a:lnTo>
                  <a:pt x="4080652" y="9461"/>
                </a:lnTo>
                <a:lnTo>
                  <a:pt x="4053078" y="10667"/>
                </a:lnTo>
                <a:lnTo>
                  <a:pt x="4047743" y="20573"/>
                </a:lnTo>
                <a:lnTo>
                  <a:pt x="4328922" y="459485"/>
                </a:lnTo>
                <a:lnTo>
                  <a:pt x="4334256" y="449579"/>
                </a:lnTo>
                <a:lnTo>
                  <a:pt x="4337614" y="449580"/>
                </a:lnTo>
                <a:lnTo>
                  <a:pt x="4059884" y="21166"/>
                </a:lnTo>
                <a:lnTo>
                  <a:pt x="4080887" y="22192"/>
                </a:lnTo>
                <a:lnTo>
                  <a:pt x="4112533" y="22859"/>
                </a:lnTo>
                <a:lnTo>
                  <a:pt x="4142791" y="22812"/>
                </a:lnTo>
                <a:lnTo>
                  <a:pt x="4171770" y="22286"/>
                </a:lnTo>
                <a:lnTo>
                  <a:pt x="4199580" y="21517"/>
                </a:lnTo>
                <a:lnTo>
                  <a:pt x="4226330" y="20740"/>
                </a:lnTo>
                <a:lnTo>
                  <a:pt x="4252129" y="20190"/>
                </a:lnTo>
                <a:lnTo>
                  <a:pt x="4277086" y="20104"/>
                </a:lnTo>
                <a:lnTo>
                  <a:pt x="4301310" y="20717"/>
                </a:lnTo>
                <a:lnTo>
                  <a:pt x="4324911" y="22264"/>
                </a:lnTo>
                <a:lnTo>
                  <a:pt x="4347998" y="24982"/>
                </a:lnTo>
                <a:lnTo>
                  <a:pt x="4370680" y="29105"/>
                </a:lnTo>
                <a:lnTo>
                  <a:pt x="4393067" y="34869"/>
                </a:lnTo>
                <a:lnTo>
                  <a:pt x="4415266" y="42511"/>
                </a:lnTo>
                <a:lnTo>
                  <a:pt x="4437389" y="52265"/>
                </a:lnTo>
                <a:lnTo>
                  <a:pt x="4459543" y="64367"/>
                </a:lnTo>
                <a:lnTo>
                  <a:pt x="4481838" y="79053"/>
                </a:lnTo>
                <a:lnTo>
                  <a:pt x="4504384" y="96558"/>
                </a:lnTo>
                <a:lnTo>
                  <a:pt x="4527289" y="117119"/>
                </a:lnTo>
                <a:lnTo>
                  <a:pt x="4550663" y="140969"/>
                </a:lnTo>
                <a:lnTo>
                  <a:pt x="4560397" y="152525"/>
                </a:lnTo>
                <a:lnTo>
                  <a:pt x="4567521" y="162017"/>
                </a:lnTo>
                <a:lnTo>
                  <a:pt x="4573897" y="171660"/>
                </a:lnTo>
                <a:lnTo>
                  <a:pt x="4583644" y="190933"/>
                </a:lnTo>
                <a:lnTo>
                  <a:pt x="4588105" y="209417"/>
                </a:lnTo>
                <a:lnTo>
                  <a:pt x="4587875" y="218073"/>
                </a:lnTo>
                <a:lnTo>
                  <a:pt x="4581539" y="233635"/>
                </a:lnTo>
                <a:lnTo>
                  <a:pt x="4566089" y="246089"/>
                </a:lnTo>
                <a:lnTo>
                  <a:pt x="4554468" y="250860"/>
                </a:lnTo>
                <a:lnTo>
                  <a:pt x="4539996" y="254507"/>
                </a:lnTo>
                <a:lnTo>
                  <a:pt x="4536948" y="255269"/>
                </a:lnTo>
                <a:lnTo>
                  <a:pt x="4543044" y="254507"/>
                </a:lnTo>
                <a:lnTo>
                  <a:pt x="4556712" y="258066"/>
                </a:lnTo>
                <a:lnTo>
                  <a:pt x="4543044" y="267461"/>
                </a:lnTo>
                <a:lnTo>
                  <a:pt x="4547541" y="266401"/>
                </a:lnTo>
                <a:lnTo>
                  <a:pt x="4591553" y="268908"/>
                </a:lnTo>
                <a:lnTo>
                  <a:pt x="4580540" y="265017"/>
                </a:lnTo>
                <a:lnTo>
                  <a:pt x="4561172" y="262232"/>
                </a:lnTo>
                <a:lnTo>
                  <a:pt x="4565252" y="260430"/>
                </a:lnTo>
                <a:lnTo>
                  <a:pt x="4581911" y="251353"/>
                </a:lnTo>
                <a:lnTo>
                  <a:pt x="4589255" y="244801"/>
                </a:lnTo>
                <a:lnTo>
                  <a:pt x="4598486" y="229865"/>
                </a:lnTo>
                <a:lnTo>
                  <a:pt x="4601226" y="213009"/>
                </a:lnTo>
                <a:lnTo>
                  <a:pt x="4600458" y="204058"/>
                </a:lnTo>
                <a:lnTo>
                  <a:pt x="4598422" y="194862"/>
                </a:lnTo>
                <a:lnTo>
                  <a:pt x="4595236" y="185500"/>
                </a:lnTo>
                <a:lnTo>
                  <a:pt x="4591018" y="176051"/>
                </a:lnTo>
                <a:lnTo>
                  <a:pt x="4585886" y="166593"/>
                </a:lnTo>
                <a:lnTo>
                  <a:pt x="4579960" y="157205"/>
                </a:lnTo>
                <a:lnTo>
                  <a:pt x="4573356" y="147965"/>
                </a:lnTo>
                <a:lnTo>
                  <a:pt x="4566193" y="138952"/>
                </a:lnTo>
                <a:lnTo>
                  <a:pt x="4558590" y="130244"/>
                </a:lnTo>
                <a:lnTo>
                  <a:pt x="4550663" y="121919"/>
                </a:lnTo>
                <a:lnTo>
                  <a:pt x="4526874" y="98962"/>
                </a:lnTo>
                <a:lnTo>
                  <a:pt x="4503616" y="79227"/>
                </a:lnTo>
                <a:lnTo>
                  <a:pt x="4480778" y="62479"/>
                </a:lnTo>
                <a:lnTo>
                  <a:pt x="4458246" y="48485"/>
                </a:lnTo>
                <a:lnTo>
                  <a:pt x="4435908" y="37009"/>
                </a:lnTo>
                <a:lnTo>
                  <a:pt x="4413652" y="27817"/>
                </a:lnTo>
                <a:lnTo>
                  <a:pt x="4391366" y="20675"/>
                </a:lnTo>
                <a:lnTo>
                  <a:pt x="4368937" y="15348"/>
                </a:lnTo>
                <a:lnTo>
                  <a:pt x="4346253" y="11601"/>
                </a:lnTo>
                <a:lnTo>
                  <a:pt x="4323202" y="9201"/>
                </a:lnTo>
                <a:lnTo>
                  <a:pt x="4299670" y="7911"/>
                </a:lnTo>
                <a:close/>
              </a:path>
              <a:path w="5604332" h="470150">
                <a:moveTo>
                  <a:pt x="4569068" y="261486"/>
                </a:moveTo>
                <a:lnTo>
                  <a:pt x="4565252" y="260430"/>
                </a:lnTo>
                <a:lnTo>
                  <a:pt x="4561172" y="262232"/>
                </a:lnTo>
                <a:lnTo>
                  <a:pt x="4580540" y="265017"/>
                </a:lnTo>
                <a:lnTo>
                  <a:pt x="4569068" y="261486"/>
                </a:lnTo>
                <a:close/>
              </a:path>
              <a:path w="5604332" h="470150">
                <a:moveTo>
                  <a:pt x="4371594" y="271271"/>
                </a:moveTo>
                <a:lnTo>
                  <a:pt x="4369308" y="275843"/>
                </a:lnTo>
                <a:lnTo>
                  <a:pt x="4376166" y="283463"/>
                </a:lnTo>
                <a:lnTo>
                  <a:pt x="4389049" y="283277"/>
                </a:lnTo>
                <a:lnTo>
                  <a:pt x="4394875" y="283385"/>
                </a:lnTo>
                <a:lnTo>
                  <a:pt x="4407518" y="284922"/>
                </a:lnTo>
                <a:lnTo>
                  <a:pt x="4419892" y="287819"/>
                </a:lnTo>
                <a:lnTo>
                  <a:pt x="4431844" y="292138"/>
                </a:lnTo>
                <a:lnTo>
                  <a:pt x="4443222" y="297941"/>
                </a:lnTo>
                <a:lnTo>
                  <a:pt x="4455071" y="305367"/>
                </a:lnTo>
                <a:lnTo>
                  <a:pt x="4466929" y="312996"/>
                </a:lnTo>
                <a:lnTo>
                  <a:pt x="4478794" y="320809"/>
                </a:lnTo>
                <a:lnTo>
                  <a:pt x="4490665" y="328784"/>
                </a:lnTo>
                <a:lnTo>
                  <a:pt x="4502543" y="336901"/>
                </a:lnTo>
                <a:lnTo>
                  <a:pt x="4514426" y="345139"/>
                </a:lnTo>
                <a:lnTo>
                  <a:pt x="4526314" y="353479"/>
                </a:lnTo>
                <a:lnTo>
                  <a:pt x="4538206" y="361899"/>
                </a:lnTo>
                <a:lnTo>
                  <a:pt x="4550101" y="370379"/>
                </a:lnTo>
                <a:lnTo>
                  <a:pt x="4561998" y="378899"/>
                </a:lnTo>
                <a:lnTo>
                  <a:pt x="4573898" y="387438"/>
                </a:lnTo>
                <a:lnTo>
                  <a:pt x="4585798" y="395976"/>
                </a:lnTo>
                <a:lnTo>
                  <a:pt x="4597700" y="404492"/>
                </a:lnTo>
                <a:lnTo>
                  <a:pt x="4609601" y="412966"/>
                </a:lnTo>
                <a:lnTo>
                  <a:pt x="4621501" y="421377"/>
                </a:lnTo>
                <a:lnTo>
                  <a:pt x="4633400" y="429704"/>
                </a:lnTo>
                <a:lnTo>
                  <a:pt x="4645296" y="437928"/>
                </a:lnTo>
                <a:lnTo>
                  <a:pt x="4657190" y="446027"/>
                </a:lnTo>
                <a:lnTo>
                  <a:pt x="4669080" y="453982"/>
                </a:lnTo>
                <a:lnTo>
                  <a:pt x="4861008" y="453878"/>
                </a:lnTo>
                <a:lnTo>
                  <a:pt x="4877561" y="449579"/>
                </a:lnTo>
                <a:lnTo>
                  <a:pt x="4881372" y="450341"/>
                </a:lnTo>
                <a:lnTo>
                  <a:pt x="4868428" y="442560"/>
                </a:lnTo>
                <a:lnTo>
                  <a:pt x="4855592" y="434584"/>
                </a:lnTo>
                <a:lnTo>
                  <a:pt x="4842850" y="426437"/>
                </a:lnTo>
                <a:lnTo>
                  <a:pt x="4830191" y="418146"/>
                </a:lnTo>
                <a:lnTo>
                  <a:pt x="4817600" y="409736"/>
                </a:lnTo>
                <a:lnTo>
                  <a:pt x="4805067" y="401232"/>
                </a:lnTo>
                <a:lnTo>
                  <a:pt x="4792577" y="392659"/>
                </a:lnTo>
                <a:lnTo>
                  <a:pt x="4780118" y="384043"/>
                </a:lnTo>
                <a:lnTo>
                  <a:pt x="4767677" y="375410"/>
                </a:lnTo>
                <a:lnTo>
                  <a:pt x="4755241" y="366783"/>
                </a:lnTo>
                <a:lnTo>
                  <a:pt x="4742799" y="358190"/>
                </a:lnTo>
                <a:lnTo>
                  <a:pt x="4730336" y="349655"/>
                </a:lnTo>
                <a:lnTo>
                  <a:pt x="4717841" y="341204"/>
                </a:lnTo>
                <a:lnTo>
                  <a:pt x="4705300" y="332861"/>
                </a:lnTo>
                <a:lnTo>
                  <a:pt x="4692701" y="324653"/>
                </a:lnTo>
                <a:lnTo>
                  <a:pt x="4680032" y="316604"/>
                </a:lnTo>
                <a:lnTo>
                  <a:pt x="4667278" y="308740"/>
                </a:lnTo>
                <a:lnTo>
                  <a:pt x="4654428" y="301086"/>
                </a:lnTo>
                <a:lnTo>
                  <a:pt x="4641469" y="293668"/>
                </a:lnTo>
                <a:lnTo>
                  <a:pt x="4628387" y="286511"/>
                </a:lnTo>
                <a:lnTo>
                  <a:pt x="4626111" y="285233"/>
                </a:lnTo>
                <a:lnTo>
                  <a:pt x="4613912" y="278767"/>
                </a:lnTo>
                <a:lnTo>
                  <a:pt x="4602535" y="273408"/>
                </a:lnTo>
                <a:lnTo>
                  <a:pt x="4591553" y="268908"/>
                </a:lnTo>
                <a:lnTo>
                  <a:pt x="4547541" y="266401"/>
                </a:lnTo>
                <a:lnTo>
                  <a:pt x="4543044" y="267461"/>
                </a:lnTo>
                <a:lnTo>
                  <a:pt x="4556712" y="258066"/>
                </a:lnTo>
                <a:lnTo>
                  <a:pt x="4543044" y="254507"/>
                </a:lnTo>
                <a:lnTo>
                  <a:pt x="4536948" y="255269"/>
                </a:lnTo>
                <a:lnTo>
                  <a:pt x="4534661" y="258317"/>
                </a:lnTo>
                <a:lnTo>
                  <a:pt x="4534661" y="263651"/>
                </a:lnTo>
                <a:lnTo>
                  <a:pt x="4536948" y="266699"/>
                </a:lnTo>
                <a:lnTo>
                  <a:pt x="4539996" y="267461"/>
                </a:lnTo>
                <a:lnTo>
                  <a:pt x="4551725" y="270126"/>
                </a:lnTo>
                <a:lnTo>
                  <a:pt x="4564112" y="273394"/>
                </a:lnTo>
                <a:lnTo>
                  <a:pt x="4576089" y="277098"/>
                </a:lnTo>
                <a:lnTo>
                  <a:pt x="4587777" y="281322"/>
                </a:lnTo>
                <a:lnTo>
                  <a:pt x="4599294" y="286148"/>
                </a:lnTo>
                <a:lnTo>
                  <a:pt x="4610759" y="291660"/>
                </a:lnTo>
                <a:lnTo>
                  <a:pt x="4622292" y="297941"/>
                </a:lnTo>
                <a:lnTo>
                  <a:pt x="4635277" y="305111"/>
                </a:lnTo>
                <a:lnTo>
                  <a:pt x="4648158" y="312528"/>
                </a:lnTo>
                <a:lnTo>
                  <a:pt x="4660945" y="320167"/>
                </a:lnTo>
                <a:lnTo>
                  <a:pt x="4673647" y="328007"/>
                </a:lnTo>
                <a:lnTo>
                  <a:pt x="4686274" y="336024"/>
                </a:lnTo>
                <a:lnTo>
                  <a:pt x="4698838" y="344194"/>
                </a:lnTo>
                <a:lnTo>
                  <a:pt x="4711349" y="352495"/>
                </a:lnTo>
                <a:lnTo>
                  <a:pt x="4723816" y="360904"/>
                </a:lnTo>
                <a:lnTo>
                  <a:pt x="4736249" y="369397"/>
                </a:lnTo>
                <a:lnTo>
                  <a:pt x="4748660" y="377951"/>
                </a:lnTo>
                <a:lnTo>
                  <a:pt x="4761058" y="386544"/>
                </a:lnTo>
                <a:lnTo>
                  <a:pt x="4773453" y="395151"/>
                </a:lnTo>
                <a:lnTo>
                  <a:pt x="4785856" y="403751"/>
                </a:lnTo>
                <a:lnTo>
                  <a:pt x="4798277" y="412318"/>
                </a:lnTo>
                <a:lnTo>
                  <a:pt x="4810726" y="420832"/>
                </a:lnTo>
                <a:lnTo>
                  <a:pt x="4823213" y="429268"/>
                </a:lnTo>
                <a:lnTo>
                  <a:pt x="4835749" y="437603"/>
                </a:lnTo>
                <a:lnTo>
                  <a:pt x="4848344" y="445814"/>
                </a:lnTo>
                <a:lnTo>
                  <a:pt x="4854258" y="449580"/>
                </a:lnTo>
                <a:lnTo>
                  <a:pt x="4688585" y="451103"/>
                </a:lnTo>
                <a:lnTo>
                  <a:pt x="4684776" y="449579"/>
                </a:lnTo>
                <a:lnTo>
                  <a:pt x="4686237" y="449579"/>
                </a:lnTo>
                <a:lnTo>
                  <a:pt x="4676399" y="443197"/>
                </a:lnTo>
                <a:lnTo>
                  <a:pt x="4664202" y="435081"/>
                </a:lnTo>
                <a:lnTo>
                  <a:pt x="4651995" y="426782"/>
                </a:lnTo>
                <a:lnTo>
                  <a:pt x="4639778" y="418328"/>
                </a:lnTo>
                <a:lnTo>
                  <a:pt x="4627555" y="409744"/>
                </a:lnTo>
                <a:lnTo>
                  <a:pt x="4615324" y="401056"/>
                </a:lnTo>
                <a:lnTo>
                  <a:pt x="4603088" y="392293"/>
                </a:lnTo>
                <a:lnTo>
                  <a:pt x="4590847" y="383479"/>
                </a:lnTo>
                <a:lnTo>
                  <a:pt x="4578603" y="374641"/>
                </a:lnTo>
                <a:lnTo>
                  <a:pt x="4566356" y="365807"/>
                </a:lnTo>
                <a:lnTo>
                  <a:pt x="4554108" y="357002"/>
                </a:lnTo>
                <a:lnTo>
                  <a:pt x="4541859" y="348254"/>
                </a:lnTo>
                <a:lnTo>
                  <a:pt x="4529611" y="339587"/>
                </a:lnTo>
                <a:lnTo>
                  <a:pt x="4517365" y="331030"/>
                </a:lnTo>
                <a:lnTo>
                  <a:pt x="4505121" y="322609"/>
                </a:lnTo>
                <a:lnTo>
                  <a:pt x="4492882" y="314349"/>
                </a:lnTo>
                <a:lnTo>
                  <a:pt x="4480647" y="306279"/>
                </a:lnTo>
                <a:lnTo>
                  <a:pt x="4468419" y="298423"/>
                </a:lnTo>
                <a:lnTo>
                  <a:pt x="4456197" y="290809"/>
                </a:lnTo>
                <a:lnTo>
                  <a:pt x="4443983" y="283463"/>
                </a:lnTo>
                <a:lnTo>
                  <a:pt x="4437745" y="280828"/>
                </a:lnTo>
                <a:lnTo>
                  <a:pt x="4425451" y="276286"/>
                </a:lnTo>
                <a:lnTo>
                  <a:pt x="4413983" y="273143"/>
                </a:lnTo>
                <a:lnTo>
                  <a:pt x="4402505" y="271239"/>
                </a:lnTo>
                <a:lnTo>
                  <a:pt x="4390178" y="270414"/>
                </a:lnTo>
                <a:lnTo>
                  <a:pt x="4373118" y="270509"/>
                </a:lnTo>
                <a:lnTo>
                  <a:pt x="4371594" y="271271"/>
                </a:lnTo>
                <a:lnTo>
                  <a:pt x="4381500" y="272795"/>
                </a:lnTo>
                <a:lnTo>
                  <a:pt x="4382116" y="283147"/>
                </a:lnTo>
                <a:lnTo>
                  <a:pt x="4381500" y="272795"/>
                </a:lnTo>
                <a:lnTo>
                  <a:pt x="4371594" y="271271"/>
                </a:lnTo>
                <a:close/>
              </a:path>
              <a:path w="5604332" h="470150">
                <a:moveTo>
                  <a:pt x="4688585" y="451103"/>
                </a:moveTo>
                <a:lnTo>
                  <a:pt x="4854258" y="449580"/>
                </a:lnTo>
                <a:lnTo>
                  <a:pt x="4684776" y="449579"/>
                </a:lnTo>
                <a:lnTo>
                  <a:pt x="4688585" y="451103"/>
                </a:lnTo>
                <a:close/>
              </a:path>
              <a:path w="5604332" h="470150">
                <a:moveTo>
                  <a:pt x="4669080" y="453982"/>
                </a:moveTo>
                <a:lnTo>
                  <a:pt x="4680966" y="461771"/>
                </a:lnTo>
                <a:lnTo>
                  <a:pt x="4684776" y="462533"/>
                </a:lnTo>
                <a:lnTo>
                  <a:pt x="4880609" y="462533"/>
                </a:lnTo>
                <a:lnTo>
                  <a:pt x="4873752" y="461771"/>
                </a:lnTo>
                <a:lnTo>
                  <a:pt x="4669080" y="453982"/>
                </a:lnTo>
                <a:close/>
              </a:path>
              <a:path w="5604332" h="470150">
                <a:moveTo>
                  <a:pt x="4873752" y="461771"/>
                </a:moveTo>
                <a:lnTo>
                  <a:pt x="4880609" y="462533"/>
                </a:lnTo>
                <a:lnTo>
                  <a:pt x="4882896" y="461009"/>
                </a:lnTo>
                <a:lnTo>
                  <a:pt x="4883658" y="457961"/>
                </a:lnTo>
                <a:lnTo>
                  <a:pt x="4884420" y="454913"/>
                </a:lnTo>
                <a:lnTo>
                  <a:pt x="4881372" y="450341"/>
                </a:lnTo>
                <a:lnTo>
                  <a:pt x="4877561" y="449579"/>
                </a:lnTo>
                <a:lnTo>
                  <a:pt x="4861008" y="453878"/>
                </a:lnTo>
                <a:lnTo>
                  <a:pt x="4669080" y="453982"/>
                </a:lnTo>
                <a:lnTo>
                  <a:pt x="4873752" y="461771"/>
                </a:lnTo>
                <a:close/>
              </a:path>
              <a:path w="5604332" h="470150">
                <a:moveTo>
                  <a:pt x="4500372" y="460247"/>
                </a:moveTo>
                <a:lnTo>
                  <a:pt x="4510278" y="461009"/>
                </a:lnTo>
                <a:lnTo>
                  <a:pt x="4512563" y="457199"/>
                </a:lnTo>
                <a:lnTo>
                  <a:pt x="4512563" y="454151"/>
                </a:lnTo>
                <a:lnTo>
                  <a:pt x="4511040" y="452627"/>
                </a:lnTo>
                <a:lnTo>
                  <a:pt x="4505706" y="449579"/>
                </a:lnTo>
                <a:lnTo>
                  <a:pt x="4492687" y="449579"/>
                </a:lnTo>
                <a:lnTo>
                  <a:pt x="4339590" y="452627"/>
                </a:lnTo>
                <a:lnTo>
                  <a:pt x="4328922" y="459485"/>
                </a:lnTo>
                <a:lnTo>
                  <a:pt x="4330446" y="461771"/>
                </a:lnTo>
                <a:lnTo>
                  <a:pt x="4334256" y="462533"/>
                </a:lnTo>
                <a:lnTo>
                  <a:pt x="4505706" y="462533"/>
                </a:lnTo>
                <a:lnTo>
                  <a:pt x="4510278" y="461009"/>
                </a:lnTo>
                <a:lnTo>
                  <a:pt x="4500372" y="460247"/>
                </a:lnTo>
                <a:close/>
              </a:path>
              <a:path w="5604332" h="470150">
                <a:moveTo>
                  <a:pt x="4376166" y="283463"/>
                </a:moveTo>
                <a:lnTo>
                  <a:pt x="4369308" y="275843"/>
                </a:lnTo>
                <a:lnTo>
                  <a:pt x="4370832" y="280415"/>
                </a:lnTo>
                <a:lnTo>
                  <a:pt x="4492687" y="449579"/>
                </a:lnTo>
                <a:lnTo>
                  <a:pt x="4505706" y="449579"/>
                </a:lnTo>
                <a:lnTo>
                  <a:pt x="4511040" y="452627"/>
                </a:lnTo>
                <a:lnTo>
                  <a:pt x="4389049" y="283277"/>
                </a:lnTo>
                <a:lnTo>
                  <a:pt x="4376166" y="283463"/>
                </a:lnTo>
                <a:close/>
              </a:path>
              <a:path w="5604332" h="470150">
                <a:moveTo>
                  <a:pt x="4339590" y="452627"/>
                </a:moveTo>
                <a:lnTo>
                  <a:pt x="4492687" y="449579"/>
                </a:lnTo>
                <a:lnTo>
                  <a:pt x="4334256" y="449579"/>
                </a:lnTo>
                <a:lnTo>
                  <a:pt x="4328922" y="459485"/>
                </a:lnTo>
                <a:lnTo>
                  <a:pt x="4339590" y="452627"/>
                </a:lnTo>
                <a:close/>
              </a:path>
              <a:path w="5604332" h="470150">
                <a:moveTo>
                  <a:pt x="4080652" y="9461"/>
                </a:moveTo>
                <a:lnTo>
                  <a:pt x="4047743" y="7619"/>
                </a:lnTo>
                <a:lnTo>
                  <a:pt x="4043172" y="9143"/>
                </a:lnTo>
                <a:lnTo>
                  <a:pt x="4040886" y="12953"/>
                </a:lnTo>
                <a:lnTo>
                  <a:pt x="4042410" y="17525"/>
                </a:lnTo>
                <a:lnTo>
                  <a:pt x="4328922" y="459485"/>
                </a:lnTo>
                <a:lnTo>
                  <a:pt x="4047743" y="20573"/>
                </a:lnTo>
                <a:lnTo>
                  <a:pt x="4053078" y="10667"/>
                </a:lnTo>
                <a:lnTo>
                  <a:pt x="4080652" y="9461"/>
                </a:lnTo>
                <a:close/>
              </a:path>
              <a:path w="5604332" h="470150">
                <a:moveTo>
                  <a:pt x="4057650" y="124205"/>
                </a:moveTo>
                <a:lnTo>
                  <a:pt x="4056126" y="119633"/>
                </a:lnTo>
                <a:lnTo>
                  <a:pt x="4050791" y="116585"/>
                </a:lnTo>
                <a:lnTo>
                  <a:pt x="3983736" y="20573"/>
                </a:lnTo>
                <a:lnTo>
                  <a:pt x="3978402" y="17525"/>
                </a:lnTo>
                <a:lnTo>
                  <a:pt x="3572255" y="11429"/>
                </a:lnTo>
                <a:lnTo>
                  <a:pt x="3561588" y="8381"/>
                </a:lnTo>
                <a:lnTo>
                  <a:pt x="3559302" y="12191"/>
                </a:lnTo>
                <a:lnTo>
                  <a:pt x="3560064" y="16001"/>
                </a:lnTo>
                <a:lnTo>
                  <a:pt x="3566160" y="20573"/>
                </a:lnTo>
                <a:lnTo>
                  <a:pt x="3980277" y="20573"/>
                </a:lnTo>
                <a:lnTo>
                  <a:pt x="4039362" y="116586"/>
                </a:lnTo>
                <a:lnTo>
                  <a:pt x="3902202" y="116585"/>
                </a:lnTo>
                <a:lnTo>
                  <a:pt x="3897629" y="118109"/>
                </a:lnTo>
                <a:lnTo>
                  <a:pt x="4045457" y="126491"/>
                </a:lnTo>
                <a:lnTo>
                  <a:pt x="3913215" y="129539"/>
                </a:lnTo>
                <a:lnTo>
                  <a:pt x="4050791" y="129539"/>
                </a:lnTo>
                <a:lnTo>
                  <a:pt x="4055364" y="128015"/>
                </a:lnTo>
                <a:lnTo>
                  <a:pt x="4057650" y="124205"/>
                </a:lnTo>
                <a:close/>
              </a:path>
              <a:path w="5604332" h="470150">
                <a:moveTo>
                  <a:pt x="4070610" y="449579"/>
                </a:moveTo>
                <a:lnTo>
                  <a:pt x="3910584" y="449579"/>
                </a:lnTo>
                <a:lnTo>
                  <a:pt x="3756660" y="129539"/>
                </a:lnTo>
                <a:lnTo>
                  <a:pt x="3750564" y="125729"/>
                </a:lnTo>
                <a:lnTo>
                  <a:pt x="3601974" y="125729"/>
                </a:lnTo>
                <a:lnTo>
                  <a:pt x="3602736" y="128015"/>
                </a:lnTo>
                <a:lnTo>
                  <a:pt x="3605784" y="129539"/>
                </a:lnTo>
                <a:lnTo>
                  <a:pt x="3752333" y="129539"/>
                </a:lnTo>
                <a:lnTo>
                  <a:pt x="3905250" y="458723"/>
                </a:lnTo>
                <a:lnTo>
                  <a:pt x="3906012" y="461009"/>
                </a:lnTo>
                <a:lnTo>
                  <a:pt x="3910584" y="462533"/>
                </a:lnTo>
                <a:lnTo>
                  <a:pt x="4081272" y="462533"/>
                </a:lnTo>
                <a:lnTo>
                  <a:pt x="4085843" y="461771"/>
                </a:lnTo>
                <a:lnTo>
                  <a:pt x="4075938" y="459485"/>
                </a:lnTo>
                <a:lnTo>
                  <a:pt x="3916679" y="453389"/>
                </a:lnTo>
                <a:lnTo>
                  <a:pt x="4070610" y="449579"/>
                </a:lnTo>
                <a:close/>
              </a:path>
              <a:path w="5604332" h="470150">
                <a:moveTo>
                  <a:pt x="3612419" y="116585"/>
                </a:moveTo>
                <a:lnTo>
                  <a:pt x="3575748" y="20574"/>
                </a:lnTo>
                <a:lnTo>
                  <a:pt x="3566160" y="20573"/>
                </a:lnTo>
                <a:lnTo>
                  <a:pt x="3560064" y="16001"/>
                </a:lnTo>
                <a:lnTo>
                  <a:pt x="3601974" y="125729"/>
                </a:lnTo>
                <a:lnTo>
                  <a:pt x="3750564" y="125729"/>
                </a:lnTo>
                <a:lnTo>
                  <a:pt x="3756660" y="129539"/>
                </a:lnTo>
                <a:lnTo>
                  <a:pt x="3910584" y="449579"/>
                </a:lnTo>
                <a:lnTo>
                  <a:pt x="3914918" y="449580"/>
                </a:lnTo>
                <a:lnTo>
                  <a:pt x="3762755" y="120395"/>
                </a:lnTo>
                <a:lnTo>
                  <a:pt x="3614166" y="121157"/>
                </a:lnTo>
                <a:lnTo>
                  <a:pt x="3608069" y="116585"/>
                </a:lnTo>
                <a:lnTo>
                  <a:pt x="3612419" y="116585"/>
                </a:lnTo>
                <a:close/>
              </a:path>
              <a:path w="5604332" h="470150">
                <a:moveTo>
                  <a:pt x="3614166" y="121157"/>
                </a:moveTo>
                <a:lnTo>
                  <a:pt x="3762755" y="120395"/>
                </a:lnTo>
                <a:lnTo>
                  <a:pt x="3761231" y="118109"/>
                </a:lnTo>
                <a:lnTo>
                  <a:pt x="3756660" y="116585"/>
                </a:lnTo>
                <a:lnTo>
                  <a:pt x="3608069" y="116585"/>
                </a:lnTo>
                <a:lnTo>
                  <a:pt x="3614166" y="121157"/>
                </a:lnTo>
                <a:close/>
              </a:path>
              <a:path w="5604332" h="470150">
                <a:moveTo>
                  <a:pt x="3895343" y="121919"/>
                </a:moveTo>
                <a:lnTo>
                  <a:pt x="3896867" y="126491"/>
                </a:lnTo>
                <a:lnTo>
                  <a:pt x="4070610" y="449579"/>
                </a:lnTo>
                <a:lnTo>
                  <a:pt x="4081272" y="449579"/>
                </a:lnTo>
                <a:lnTo>
                  <a:pt x="4075938" y="459485"/>
                </a:lnTo>
                <a:lnTo>
                  <a:pt x="4085843" y="461771"/>
                </a:lnTo>
                <a:lnTo>
                  <a:pt x="4088129" y="457199"/>
                </a:lnTo>
                <a:lnTo>
                  <a:pt x="4087367" y="453389"/>
                </a:lnTo>
                <a:lnTo>
                  <a:pt x="3913215" y="129539"/>
                </a:lnTo>
                <a:lnTo>
                  <a:pt x="3902202" y="129539"/>
                </a:lnTo>
                <a:lnTo>
                  <a:pt x="3895343" y="121919"/>
                </a:lnTo>
                <a:close/>
              </a:path>
              <a:path w="5604332" h="470150">
                <a:moveTo>
                  <a:pt x="3908298" y="120395"/>
                </a:moveTo>
                <a:lnTo>
                  <a:pt x="3895343" y="121919"/>
                </a:lnTo>
                <a:lnTo>
                  <a:pt x="3902202" y="129539"/>
                </a:lnTo>
                <a:lnTo>
                  <a:pt x="3913215" y="129539"/>
                </a:lnTo>
                <a:lnTo>
                  <a:pt x="4045457" y="126491"/>
                </a:lnTo>
                <a:lnTo>
                  <a:pt x="3897629" y="118109"/>
                </a:lnTo>
                <a:lnTo>
                  <a:pt x="3895343" y="121919"/>
                </a:lnTo>
                <a:lnTo>
                  <a:pt x="3908298" y="120395"/>
                </a:lnTo>
                <a:close/>
              </a:path>
              <a:path w="5604332" h="470150">
                <a:moveTo>
                  <a:pt x="4070610" y="449579"/>
                </a:moveTo>
                <a:lnTo>
                  <a:pt x="3916679" y="453389"/>
                </a:lnTo>
                <a:lnTo>
                  <a:pt x="4075938" y="459485"/>
                </a:lnTo>
                <a:lnTo>
                  <a:pt x="4081272" y="449579"/>
                </a:lnTo>
                <a:lnTo>
                  <a:pt x="4070610" y="449579"/>
                </a:lnTo>
                <a:close/>
              </a:path>
              <a:path w="5604332" h="470150">
                <a:moveTo>
                  <a:pt x="3369564" y="11429"/>
                </a:moveTo>
                <a:lnTo>
                  <a:pt x="3369564" y="16001"/>
                </a:lnTo>
                <a:lnTo>
                  <a:pt x="3375660" y="20573"/>
                </a:lnTo>
                <a:lnTo>
                  <a:pt x="3432331" y="237411"/>
                </a:lnTo>
                <a:lnTo>
                  <a:pt x="3437230" y="242085"/>
                </a:lnTo>
                <a:lnTo>
                  <a:pt x="3432331" y="237411"/>
                </a:lnTo>
                <a:lnTo>
                  <a:pt x="3424944" y="230363"/>
                </a:lnTo>
                <a:lnTo>
                  <a:pt x="3412715" y="218581"/>
                </a:lnTo>
                <a:lnTo>
                  <a:pt x="3400545" y="206740"/>
                </a:lnTo>
                <a:lnTo>
                  <a:pt x="3388431" y="194841"/>
                </a:lnTo>
                <a:lnTo>
                  <a:pt x="3376374" y="182884"/>
                </a:lnTo>
                <a:lnTo>
                  <a:pt x="3364373" y="170871"/>
                </a:lnTo>
                <a:lnTo>
                  <a:pt x="3352428" y="158801"/>
                </a:lnTo>
                <a:lnTo>
                  <a:pt x="3340539" y="146676"/>
                </a:lnTo>
                <a:lnTo>
                  <a:pt x="3328706" y="134497"/>
                </a:lnTo>
                <a:lnTo>
                  <a:pt x="3316928" y="122265"/>
                </a:lnTo>
                <a:lnTo>
                  <a:pt x="3305204" y="109980"/>
                </a:lnTo>
                <a:lnTo>
                  <a:pt x="3293535" y="97643"/>
                </a:lnTo>
                <a:lnTo>
                  <a:pt x="3281921" y="85255"/>
                </a:lnTo>
                <a:lnTo>
                  <a:pt x="3270360" y="72818"/>
                </a:lnTo>
                <a:lnTo>
                  <a:pt x="3258853" y="60330"/>
                </a:lnTo>
                <a:lnTo>
                  <a:pt x="3247399" y="47795"/>
                </a:lnTo>
                <a:lnTo>
                  <a:pt x="3235998" y="35212"/>
                </a:lnTo>
                <a:lnTo>
                  <a:pt x="3224650" y="22582"/>
                </a:lnTo>
                <a:lnTo>
                  <a:pt x="3213354" y="9905"/>
                </a:lnTo>
                <a:lnTo>
                  <a:pt x="3203448" y="18287"/>
                </a:lnTo>
                <a:lnTo>
                  <a:pt x="3087793" y="20574"/>
                </a:lnTo>
                <a:lnTo>
                  <a:pt x="3208781" y="20573"/>
                </a:lnTo>
                <a:lnTo>
                  <a:pt x="3214662" y="31050"/>
                </a:lnTo>
                <a:lnTo>
                  <a:pt x="3225974" y="43767"/>
                </a:lnTo>
                <a:lnTo>
                  <a:pt x="3237378" y="56438"/>
                </a:lnTo>
                <a:lnTo>
                  <a:pt x="3248870" y="69062"/>
                </a:lnTo>
                <a:lnTo>
                  <a:pt x="3260446" y="81638"/>
                </a:lnTo>
                <a:lnTo>
                  <a:pt x="3272101" y="94163"/>
                </a:lnTo>
                <a:lnTo>
                  <a:pt x="3283831" y="106638"/>
                </a:lnTo>
                <a:lnTo>
                  <a:pt x="3295632" y="119061"/>
                </a:lnTo>
                <a:lnTo>
                  <a:pt x="3307499" y="131431"/>
                </a:lnTo>
                <a:lnTo>
                  <a:pt x="3319429" y="143746"/>
                </a:lnTo>
                <a:lnTo>
                  <a:pt x="3331416" y="156006"/>
                </a:lnTo>
                <a:lnTo>
                  <a:pt x="3343457" y="168209"/>
                </a:lnTo>
                <a:lnTo>
                  <a:pt x="3355547" y="180354"/>
                </a:lnTo>
                <a:lnTo>
                  <a:pt x="3367682" y="192440"/>
                </a:lnTo>
                <a:lnTo>
                  <a:pt x="3379857" y="204466"/>
                </a:lnTo>
                <a:lnTo>
                  <a:pt x="3392069" y="216431"/>
                </a:lnTo>
                <a:lnTo>
                  <a:pt x="3404312" y="228333"/>
                </a:lnTo>
                <a:lnTo>
                  <a:pt x="3416584" y="240171"/>
                </a:lnTo>
                <a:lnTo>
                  <a:pt x="3438905" y="260603"/>
                </a:lnTo>
                <a:lnTo>
                  <a:pt x="3449574" y="253745"/>
                </a:lnTo>
                <a:lnTo>
                  <a:pt x="3451860" y="256793"/>
                </a:lnTo>
                <a:lnTo>
                  <a:pt x="3384894" y="20574"/>
                </a:lnTo>
                <a:lnTo>
                  <a:pt x="3382517" y="12191"/>
                </a:lnTo>
                <a:lnTo>
                  <a:pt x="3369564" y="11429"/>
                </a:lnTo>
                <a:close/>
              </a:path>
              <a:path w="5604332" h="470150">
                <a:moveTo>
                  <a:pt x="3073907" y="14477"/>
                </a:moveTo>
                <a:lnTo>
                  <a:pt x="3128010" y="457199"/>
                </a:lnTo>
                <a:lnTo>
                  <a:pt x="3288029" y="457199"/>
                </a:lnTo>
                <a:lnTo>
                  <a:pt x="3294888" y="449579"/>
                </a:lnTo>
                <a:lnTo>
                  <a:pt x="3286568" y="449580"/>
                </a:lnTo>
                <a:lnTo>
                  <a:pt x="3140964" y="455675"/>
                </a:lnTo>
                <a:lnTo>
                  <a:pt x="3134105" y="449579"/>
                </a:lnTo>
                <a:lnTo>
                  <a:pt x="3140219" y="449580"/>
                </a:lnTo>
                <a:lnTo>
                  <a:pt x="3087793" y="20574"/>
                </a:lnTo>
                <a:lnTo>
                  <a:pt x="3203448" y="18287"/>
                </a:lnTo>
                <a:lnTo>
                  <a:pt x="3213354" y="9905"/>
                </a:lnTo>
                <a:lnTo>
                  <a:pt x="3211829" y="8381"/>
                </a:lnTo>
                <a:lnTo>
                  <a:pt x="3208781" y="7619"/>
                </a:lnTo>
                <a:lnTo>
                  <a:pt x="3080004" y="7619"/>
                </a:lnTo>
                <a:lnTo>
                  <a:pt x="3076193" y="8381"/>
                </a:lnTo>
                <a:lnTo>
                  <a:pt x="3073907" y="11429"/>
                </a:lnTo>
                <a:lnTo>
                  <a:pt x="3086862" y="12953"/>
                </a:lnTo>
                <a:lnTo>
                  <a:pt x="3080004" y="20573"/>
                </a:lnTo>
                <a:lnTo>
                  <a:pt x="3073907" y="14477"/>
                </a:lnTo>
                <a:close/>
              </a:path>
              <a:path w="5604332" h="470150">
                <a:moveTo>
                  <a:pt x="3438905" y="260603"/>
                </a:moveTo>
                <a:lnTo>
                  <a:pt x="3416584" y="240171"/>
                </a:lnTo>
                <a:lnTo>
                  <a:pt x="3428878" y="251944"/>
                </a:lnTo>
                <a:lnTo>
                  <a:pt x="3441191" y="263651"/>
                </a:lnTo>
                <a:lnTo>
                  <a:pt x="3442716" y="265175"/>
                </a:lnTo>
                <a:lnTo>
                  <a:pt x="3446526" y="265937"/>
                </a:lnTo>
                <a:lnTo>
                  <a:pt x="3451098" y="262889"/>
                </a:lnTo>
                <a:lnTo>
                  <a:pt x="3452622" y="259841"/>
                </a:lnTo>
                <a:lnTo>
                  <a:pt x="3451860" y="256793"/>
                </a:lnTo>
                <a:lnTo>
                  <a:pt x="3449574" y="253745"/>
                </a:lnTo>
                <a:lnTo>
                  <a:pt x="3438905" y="260603"/>
                </a:lnTo>
                <a:close/>
              </a:path>
              <a:path w="5604332" h="470150">
                <a:moveTo>
                  <a:pt x="3505962" y="20573"/>
                </a:moveTo>
                <a:lnTo>
                  <a:pt x="3499866" y="16001"/>
                </a:lnTo>
                <a:lnTo>
                  <a:pt x="3501482" y="20574"/>
                </a:lnTo>
                <a:lnTo>
                  <a:pt x="3653113" y="449579"/>
                </a:lnTo>
                <a:lnTo>
                  <a:pt x="3662172" y="449579"/>
                </a:lnTo>
                <a:lnTo>
                  <a:pt x="3505962" y="20573"/>
                </a:lnTo>
                <a:close/>
              </a:path>
              <a:path w="5604332" h="470150">
                <a:moveTo>
                  <a:pt x="3496817" y="461009"/>
                </a:moveTo>
                <a:lnTo>
                  <a:pt x="3656076" y="457961"/>
                </a:lnTo>
                <a:lnTo>
                  <a:pt x="3505962" y="451103"/>
                </a:lnTo>
                <a:lnTo>
                  <a:pt x="3501390" y="449579"/>
                </a:lnTo>
                <a:lnTo>
                  <a:pt x="3483626" y="449274"/>
                </a:lnTo>
                <a:lnTo>
                  <a:pt x="3496817" y="461009"/>
                </a:lnTo>
                <a:close/>
              </a:path>
              <a:path w="5604332" h="470150">
                <a:moveTo>
                  <a:pt x="3134105" y="462533"/>
                </a:moveTo>
                <a:lnTo>
                  <a:pt x="3294888" y="462533"/>
                </a:lnTo>
                <a:lnTo>
                  <a:pt x="3298698" y="461771"/>
                </a:lnTo>
                <a:lnTo>
                  <a:pt x="3300984" y="458723"/>
                </a:lnTo>
                <a:lnTo>
                  <a:pt x="3300984" y="454913"/>
                </a:lnTo>
                <a:lnTo>
                  <a:pt x="3258811" y="234370"/>
                </a:lnTo>
                <a:lnTo>
                  <a:pt x="3255271" y="230704"/>
                </a:lnTo>
                <a:lnTo>
                  <a:pt x="3258811" y="234370"/>
                </a:lnTo>
                <a:lnTo>
                  <a:pt x="3267520" y="243390"/>
                </a:lnTo>
                <a:lnTo>
                  <a:pt x="3279819" y="255994"/>
                </a:lnTo>
                <a:lnTo>
                  <a:pt x="3292169" y="268519"/>
                </a:lnTo>
                <a:lnTo>
                  <a:pt x="3304568" y="280967"/>
                </a:lnTo>
                <a:lnTo>
                  <a:pt x="3317019" y="293344"/>
                </a:lnTo>
                <a:lnTo>
                  <a:pt x="3329521" y="305652"/>
                </a:lnTo>
                <a:lnTo>
                  <a:pt x="3342074" y="317895"/>
                </a:lnTo>
                <a:lnTo>
                  <a:pt x="3354678" y="330076"/>
                </a:lnTo>
                <a:lnTo>
                  <a:pt x="3367335" y="342199"/>
                </a:lnTo>
                <a:lnTo>
                  <a:pt x="3380043" y="354268"/>
                </a:lnTo>
                <a:lnTo>
                  <a:pt x="3392805" y="366286"/>
                </a:lnTo>
                <a:lnTo>
                  <a:pt x="3405618" y="378256"/>
                </a:lnTo>
                <a:lnTo>
                  <a:pt x="3418485" y="390182"/>
                </a:lnTo>
                <a:lnTo>
                  <a:pt x="3431406" y="402067"/>
                </a:lnTo>
                <a:lnTo>
                  <a:pt x="3444380" y="413915"/>
                </a:lnTo>
                <a:lnTo>
                  <a:pt x="3457408" y="425730"/>
                </a:lnTo>
                <a:lnTo>
                  <a:pt x="3470490" y="437515"/>
                </a:lnTo>
                <a:lnTo>
                  <a:pt x="3483626" y="449274"/>
                </a:lnTo>
                <a:lnTo>
                  <a:pt x="3501390" y="449579"/>
                </a:lnTo>
                <a:lnTo>
                  <a:pt x="3505962" y="451103"/>
                </a:lnTo>
                <a:lnTo>
                  <a:pt x="3656076" y="457961"/>
                </a:lnTo>
                <a:lnTo>
                  <a:pt x="3496817" y="461009"/>
                </a:lnTo>
                <a:lnTo>
                  <a:pt x="3498341" y="461771"/>
                </a:lnTo>
                <a:lnTo>
                  <a:pt x="3501390" y="462533"/>
                </a:lnTo>
                <a:lnTo>
                  <a:pt x="3662172" y="462533"/>
                </a:lnTo>
                <a:lnTo>
                  <a:pt x="3665981" y="461771"/>
                </a:lnTo>
                <a:lnTo>
                  <a:pt x="3669029" y="457961"/>
                </a:lnTo>
                <a:lnTo>
                  <a:pt x="3668267" y="454151"/>
                </a:lnTo>
                <a:lnTo>
                  <a:pt x="3512057" y="12191"/>
                </a:lnTo>
                <a:lnTo>
                  <a:pt x="3510534" y="9143"/>
                </a:lnTo>
                <a:lnTo>
                  <a:pt x="3505962" y="7619"/>
                </a:lnTo>
                <a:lnTo>
                  <a:pt x="3375660" y="7619"/>
                </a:lnTo>
                <a:lnTo>
                  <a:pt x="3371850" y="8381"/>
                </a:lnTo>
                <a:lnTo>
                  <a:pt x="3369564" y="11429"/>
                </a:lnTo>
                <a:lnTo>
                  <a:pt x="3382517" y="12191"/>
                </a:lnTo>
                <a:lnTo>
                  <a:pt x="3384894" y="20574"/>
                </a:lnTo>
                <a:lnTo>
                  <a:pt x="3501482" y="20574"/>
                </a:lnTo>
                <a:lnTo>
                  <a:pt x="3499866" y="16001"/>
                </a:lnTo>
                <a:lnTo>
                  <a:pt x="3505962" y="20573"/>
                </a:lnTo>
                <a:lnTo>
                  <a:pt x="3662172" y="449579"/>
                </a:lnTo>
                <a:lnTo>
                  <a:pt x="3504201" y="449580"/>
                </a:lnTo>
                <a:lnTo>
                  <a:pt x="3492693" y="439615"/>
                </a:lnTo>
                <a:lnTo>
                  <a:pt x="3479493" y="428050"/>
                </a:lnTo>
                <a:lnTo>
                  <a:pt x="3466359" y="416410"/>
                </a:lnTo>
                <a:lnTo>
                  <a:pt x="3453291" y="404697"/>
                </a:lnTo>
                <a:lnTo>
                  <a:pt x="3440287" y="392912"/>
                </a:lnTo>
                <a:lnTo>
                  <a:pt x="3427347" y="381058"/>
                </a:lnTo>
                <a:lnTo>
                  <a:pt x="3414469" y="369135"/>
                </a:lnTo>
                <a:lnTo>
                  <a:pt x="3401652" y="357147"/>
                </a:lnTo>
                <a:lnTo>
                  <a:pt x="3388895" y="345094"/>
                </a:lnTo>
                <a:lnTo>
                  <a:pt x="3376198" y="332979"/>
                </a:lnTo>
                <a:lnTo>
                  <a:pt x="3363558" y="320803"/>
                </a:lnTo>
                <a:lnTo>
                  <a:pt x="3350974" y="308569"/>
                </a:lnTo>
                <a:lnTo>
                  <a:pt x="3338447" y="296277"/>
                </a:lnTo>
                <a:lnTo>
                  <a:pt x="3325973" y="283930"/>
                </a:lnTo>
                <a:lnTo>
                  <a:pt x="3313554" y="271529"/>
                </a:lnTo>
                <a:lnTo>
                  <a:pt x="3301186" y="259077"/>
                </a:lnTo>
                <a:lnTo>
                  <a:pt x="3288869" y="246575"/>
                </a:lnTo>
                <a:lnTo>
                  <a:pt x="3276603" y="234025"/>
                </a:lnTo>
                <a:lnTo>
                  <a:pt x="3264385" y="221428"/>
                </a:lnTo>
                <a:lnTo>
                  <a:pt x="3252216" y="208787"/>
                </a:lnTo>
                <a:lnTo>
                  <a:pt x="3254502" y="211835"/>
                </a:lnTo>
                <a:lnTo>
                  <a:pt x="3243072" y="217931"/>
                </a:lnTo>
                <a:lnTo>
                  <a:pt x="3286568" y="449580"/>
                </a:lnTo>
                <a:lnTo>
                  <a:pt x="3294888" y="449579"/>
                </a:lnTo>
                <a:lnTo>
                  <a:pt x="3288029" y="457199"/>
                </a:lnTo>
                <a:lnTo>
                  <a:pt x="3128010" y="457199"/>
                </a:lnTo>
                <a:lnTo>
                  <a:pt x="3128010" y="460247"/>
                </a:lnTo>
                <a:lnTo>
                  <a:pt x="3131057" y="462533"/>
                </a:lnTo>
                <a:lnTo>
                  <a:pt x="3134105" y="462533"/>
                </a:lnTo>
                <a:close/>
              </a:path>
              <a:path w="5604332" h="470150">
                <a:moveTo>
                  <a:pt x="3286568" y="449580"/>
                </a:moveTo>
                <a:lnTo>
                  <a:pt x="3243072" y="217931"/>
                </a:lnTo>
                <a:lnTo>
                  <a:pt x="3254502" y="211835"/>
                </a:lnTo>
                <a:lnTo>
                  <a:pt x="3252216" y="208787"/>
                </a:lnTo>
                <a:lnTo>
                  <a:pt x="3250691" y="206501"/>
                </a:lnTo>
                <a:lnTo>
                  <a:pt x="3247643" y="206501"/>
                </a:lnTo>
                <a:lnTo>
                  <a:pt x="3244596" y="207263"/>
                </a:lnTo>
                <a:lnTo>
                  <a:pt x="3242310" y="208787"/>
                </a:lnTo>
                <a:lnTo>
                  <a:pt x="3240786" y="211835"/>
                </a:lnTo>
                <a:lnTo>
                  <a:pt x="3241548" y="214883"/>
                </a:lnTo>
                <a:lnTo>
                  <a:pt x="3286568" y="449580"/>
                </a:lnTo>
                <a:close/>
              </a:path>
              <a:path w="5604332" h="470150">
                <a:moveTo>
                  <a:pt x="3140964" y="455675"/>
                </a:moveTo>
                <a:lnTo>
                  <a:pt x="3286568" y="449580"/>
                </a:lnTo>
                <a:lnTo>
                  <a:pt x="3134105" y="449579"/>
                </a:lnTo>
                <a:lnTo>
                  <a:pt x="3140964" y="455675"/>
                </a:lnTo>
                <a:close/>
              </a:path>
              <a:path w="5604332" h="470150">
                <a:moveTo>
                  <a:pt x="3086862" y="12953"/>
                </a:moveTo>
                <a:lnTo>
                  <a:pt x="3073907" y="11429"/>
                </a:lnTo>
                <a:lnTo>
                  <a:pt x="3073907" y="14477"/>
                </a:lnTo>
                <a:lnTo>
                  <a:pt x="3080004" y="20573"/>
                </a:lnTo>
                <a:lnTo>
                  <a:pt x="3086862" y="12953"/>
                </a:lnTo>
                <a:close/>
              </a:path>
              <a:path w="5604332" h="470150">
                <a:moveTo>
                  <a:pt x="2636519" y="14477"/>
                </a:moveTo>
                <a:lnTo>
                  <a:pt x="2992374" y="14477"/>
                </a:lnTo>
                <a:lnTo>
                  <a:pt x="2998469" y="20573"/>
                </a:lnTo>
                <a:lnTo>
                  <a:pt x="3006090" y="102107"/>
                </a:lnTo>
                <a:lnTo>
                  <a:pt x="3012948" y="108203"/>
                </a:lnTo>
                <a:lnTo>
                  <a:pt x="3005328" y="13715"/>
                </a:lnTo>
                <a:lnTo>
                  <a:pt x="2636519" y="14477"/>
                </a:lnTo>
                <a:close/>
              </a:path>
              <a:path w="5604332" h="470150">
                <a:moveTo>
                  <a:pt x="2769604" y="115061"/>
                </a:moveTo>
                <a:lnTo>
                  <a:pt x="3006090" y="115061"/>
                </a:lnTo>
                <a:lnTo>
                  <a:pt x="3009900" y="114299"/>
                </a:lnTo>
                <a:lnTo>
                  <a:pt x="3012186" y="111251"/>
                </a:lnTo>
                <a:lnTo>
                  <a:pt x="2999993" y="108965"/>
                </a:lnTo>
                <a:lnTo>
                  <a:pt x="2769869" y="108965"/>
                </a:lnTo>
                <a:lnTo>
                  <a:pt x="2769604" y="115061"/>
                </a:lnTo>
                <a:close/>
              </a:path>
              <a:path w="5604332" h="470150">
                <a:moveTo>
                  <a:pt x="2987453" y="185166"/>
                </a:moveTo>
                <a:lnTo>
                  <a:pt x="2992671" y="262127"/>
                </a:lnTo>
                <a:lnTo>
                  <a:pt x="2999993" y="262127"/>
                </a:lnTo>
                <a:lnTo>
                  <a:pt x="2993136" y="185165"/>
                </a:lnTo>
                <a:lnTo>
                  <a:pt x="2987040" y="179069"/>
                </a:lnTo>
                <a:lnTo>
                  <a:pt x="2753867" y="179831"/>
                </a:lnTo>
                <a:lnTo>
                  <a:pt x="2756916" y="184403"/>
                </a:lnTo>
                <a:lnTo>
                  <a:pt x="2759964" y="185165"/>
                </a:lnTo>
                <a:lnTo>
                  <a:pt x="2987453" y="185166"/>
                </a:lnTo>
                <a:close/>
              </a:path>
              <a:path w="5604332" h="470150">
                <a:moveTo>
                  <a:pt x="2753867" y="178307"/>
                </a:moveTo>
                <a:lnTo>
                  <a:pt x="2753867" y="179831"/>
                </a:lnTo>
                <a:lnTo>
                  <a:pt x="2987040" y="179069"/>
                </a:lnTo>
                <a:lnTo>
                  <a:pt x="2993136" y="185165"/>
                </a:lnTo>
                <a:lnTo>
                  <a:pt x="2999993" y="262127"/>
                </a:lnTo>
                <a:lnTo>
                  <a:pt x="2752343" y="262127"/>
                </a:lnTo>
                <a:lnTo>
                  <a:pt x="2750057" y="265175"/>
                </a:lnTo>
                <a:lnTo>
                  <a:pt x="2993136" y="268985"/>
                </a:lnTo>
                <a:lnTo>
                  <a:pt x="3006090" y="268223"/>
                </a:lnTo>
                <a:lnTo>
                  <a:pt x="2999993" y="178307"/>
                </a:lnTo>
                <a:lnTo>
                  <a:pt x="2999993" y="174497"/>
                </a:lnTo>
                <a:lnTo>
                  <a:pt x="2996946" y="172211"/>
                </a:lnTo>
                <a:lnTo>
                  <a:pt x="2993136" y="172211"/>
                </a:lnTo>
                <a:lnTo>
                  <a:pt x="2766822" y="179069"/>
                </a:lnTo>
                <a:lnTo>
                  <a:pt x="2753867" y="178307"/>
                </a:lnTo>
                <a:close/>
              </a:path>
              <a:path w="5604332" h="470150">
                <a:moveTo>
                  <a:pt x="2993136" y="268985"/>
                </a:moveTo>
                <a:lnTo>
                  <a:pt x="2750057" y="265175"/>
                </a:lnTo>
                <a:lnTo>
                  <a:pt x="2749296" y="268223"/>
                </a:lnTo>
                <a:lnTo>
                  <a:pt x="2762250" y="268985"/>
                </a:lnTo>
                <a:lnTo>
                  <a:pt x="2761984" y="275081"/>
                </a:lnTo>
                <a:lnTo>
                  <a:pt x="3001517" y="275081"/>
                </a:lnTo>
                <a:lnTo>
                  <a:pt x="3005328" y="272033"/>
                </a:lnTo>
                <a:lnTo>
                  <a:pt x="3006090" y="268223"/>
                </a:lnTo>
                <a:lnTo>
                  <a:pt x="2993136" y="268985"/>
                </a:lnTo>
                <a:close/>
              </a:path>
              <a:path w="5604332" h="470150">
                <a:moveTo>
                  <a:pt x="3033522" y="349757"/>
                </a:moveTo>
                <a:lnTo>
                  <a:pt x="2751581" y="349757"/>
                </a:lnTo>
                <a:lnTo>
                  <a:pt x="2761984" y="275081"/>
                </a:lnTo>
                <a:lnTo>
                  <a:pt x="2762250" y="268985"/>
                </a:lnTo>
                <a:lnTo>
                  <a:pt x="2749296" y="268223"/>
                </a:lnTo>
                <a:lnTo>
                  <a:pt x="2756154" y="275081"/>
                </a:lnTo>
                <a:lnTo>
                  <a:pt x="2745486" y="355853"/>
                </a:lnTo>
                <a:lnTo>
                  <a:pt x="2746248" y="358901"/>
                </a:lnTo>
                <a:lnTo>
                  <a:pt x="3026664" y="356615"/>
                </a:lnTo>
                <a:lnTo>
                  <a:pt x="3033522" y="362711"/>
                </a:lnTo>
                <a:lnTo>
                  <a:pt x="3041904" y="449579"/>
                </a:lnTo>
                <a:lnTo>
                  <a:pt x="2583349" y="449580"/>
                </a:lnTo>
                <a:lnTo>
                  <a:pt x="2635775" y="20573"/>
                </a:lnTo>
                <a:lnTo>
                  <a:pt x="2630424" y="20573"/>
                </a:lnTo>
                <a:lnTo>
                  <a:pt x="2569464" y="455675"/>
                </a:lnTo>
                <a:lnTo>
                  <a:pt x="2576322" y="449579"/>
                </a:lnTo>
                <a:lnTo>
                  <a:pt x="2582417" y="457199"/>
                </a:lnTo>
                <a:lnTo>
                  <a:pt x="3035046" y="456437"/>
                </a:lnTo>
                <a:lnTo>
                  <a:pt x="3048000" y="455675"/>
                </a:lnTo>
                <a:lnTo>
                  <a:pt x="3039617" y="355853"/>
                </a:lnTo>
                <a:lnTo>
                  <a:pt x="2758440" y="356615"/>
                </a:lnTo>
                <a:lnTo>
                  <a:pt x="3033522" y="349757"/>
                </a:lnTo>
                <a:close/>
              </a:path>
              <a:path w="5604332" h="470150">
                <a:moveTo>
                  <a:pt x="3027175" y="362712"/>
                </a:moveTo>
                <a:lnTo>
                  <a:pt x="3034470" y="449580"/>
                </a:lnTo>
                <a:lnTo>
                  <a:pt x="3041904" y="449579"/>
                </a:lnTo>
                <a:lnTo>
                  <a:pt x="3033522" y="362711"/>
                </a:lnTo>
                <a:lnTo>
                  <a:pt x="3026664" y="356615"/>
                </a:lnTo>
                <a:lnTo>
                  <a:pt x="2746248" y="358901"/>
                </a:lnTo>
                <a:lnTo>
                  <a:pt x="2748534" y="361949"/>
                </a:lnTo>
                <a:lnTo>
                  <a:pt x="2751581" y="362711"/>
                </a:lnTo>
                <a:lnTo>
                  <a:pt x="3027175" y="362712"/>
                </a:lnTo>
                <a:close/>
              </a:path>
              <a:path w="5604332" h="470150">
                <a:moveTo>
                  <a:pt x="2576322" y="449579"/>
                </a:moveTo>
                <a:lnTo>
                  <a:pt x="2569464" y="455675"/>
                </a:lnTo>
                <a:lnTo>
                  <a:pt x="2570226" y="458723"/>
                </a:lnTo>
                <a:lnTo>
                  <a:pt x="2572512" y="461771"/>
                </a:lnTo>
                <a:lnTo>
                  <a:pt x="2576322" y="462533"/>
                </a:lnTo>
                <a:lnTo>
                  <a:pt x="3041904" y="462533"/>
                </a:lnTo>
                <a:lnTo>
                  <a:pt x="3044952" y="461771"/>
                </a:lnTo>
                <a:lnTo>
                  <a:pt x="3048000" y="459485"/>
                </a:lnTo>
                <a:lnTo>
                  <a:pt x="3048000" y="455675"/>
                </a:lnTo>
                <a:lnTo>
                  <a:pt x="3035046" y="456437"/>
                </a:lnTo>
                <a:lnTo>
                  <a:pt x="2582417" y="457199"/>
                </a:lnTo>
                <a:lnTo>
                  <a:pt x="2576322" y="449579"/>
                </a:lnTo>
                <a:close/>
              </a:path>
              <a:path w="5604332" h="470150">
                <a:moveTo>
                  <a:pt x="2758440" y="356615"/>
                </a:moveTo>
                <a:lnTo>
                  <a:pt x="3039617" y="355853"/>
                </a:lnTo>
                <a:lnTo>
                  <a:pt x="3039617" y="352043"/>
                </a:lnTo>
                <a:lnTo>
                  <a:pt x="3036569" y="349757"/>
                </a:lnTo>
                <a:lnTo>
                  <a:pt x="3033522" y="349757"/>
                </a:lnTo>
                <a:lnTo>
                  <a:pt x="2758440" y="356615"/>
                </a:lnTo>
                <a:close/>
              </a:path>
              <a:path w="5604332" h="470150">
                <a:moveTo>
                  <a:pt x="1940052" y="11430"/>
                </a:moveTo>
                <a:lnTo>
                  <a:pt x="1721357" y="453390"/>
                </a:lnTo>
                <a:lnTo>
                  <a:pt x="1949603" y="20574"/>
                </a:lnTo>
                <a:lnTo>
                  <a:pt x="2074142" y="20573"/>
                </a:lnTo>
                <a:lnTo>
                  <a:pt x="1894404" y="449579"/>
                </a:lnTo>
                <a:lnTo>
                  <a:pt x="1898141" y="449580"/>
                </a:lnTo>
                <a:lnTo>
                  <a:pt x="2084069" y="20574"/>
                </a:lnTo>
                <a:lnTo>
                  <a:pt x="2089403" y="16764"/>
                </a:lnTo>
                <a:lnTo>
                  <a:pt x="2090165" y="12192"/>
                </a:lnTo>
                <a:lnTo>
                  <a:pt x="2077974" y="11430"/>
                </a:lnTo>
                <a:lnTo>
                  <a:pt x="1951481" y="16764"/>
                </a:lnTo>
                <a:lnTo>
                  <a:pt x="1946148" y="20574"/>
                </a:lnTo>
                <a:lnTo>
                  <a:pt x="1940052" y="11430"/>
                </a:lnTo>
                <a:close/>
              </a:path>
              <a:path w="5604332" h="470150">
                <a:moveTo>
                  <a:pt x="2089403" y="16764"/>
                </a:moveTo>
                <a:lnTo>
                  <a:pt x="2084069" y="20574"/>
                </a:lnTo>
                <a:lnTo>
                  <a:pt x="1898141" y="449580"/>
                </a:lnTo>
                <a:lnTo>
                  <a:pt x="1738058" y="449579"/>
                </a:lnTo>
                <a:lnTo>
                  <a:pt x="1949603" y="20574"/>
                </a:lnTo>
                <a:lnTo>
                  <a:pt x="1721357" y="453390"/>
                </a:lnTo>
                <a:lnTo>
                  <a:pt x="1727453" y="449580"/>
                </a:lnTo>
                <a:lnTo>
                  <a:pt x="1733550" y="458724"/>
                </a:lnTo>
                <a:lnTo>
                  <a:pt x="1892807" y="453390"/>
                </a:lnTo>
                <a:lnTo>
                  <a:pt x="1904238" y="458724"/>
                </a:lnTo>
                <a:lnTo>
                  <a:pt x="2089403" y="16764"/>
                </a:lnTo>
                <a:close/>
              </a:path>
              <a:path w="5604332" h="470150">
                <a:moveTo>
                  <a:pt x="1733550" y="458724"/>
                </a:moveTo>
                <a:lnTo>
                  <a:pt x="1727453" y="449580"/>
                </a:lnTo>
                <a:lnTo>
                  <a:pt x="1721357" y="453390"/>
                </a:lnTo>
                <a:lnTo>
                  <a:pt x="1720596" y="454914"/>
                </a:lnTo>
                <a:lnTo>
                  <a:pt x="1720596" y="457962"/>
                </a:lnTo>
                <a:lnTo>
                  <a:pt x="1722881" y="461772"/>
                </a:lnTo>
                <a:lnTo>
                  <a:pt x="1727453" y="462534"/>
                </a:lnTo>
                <a:lnTo>
                  <a:pt x="1901189" y="462534"/>
                </a:lnTo>
                <a:lnTo>
                  <a:pt x="1904238" y="458724"/>
                </a:lnTo>
                <a:lnTo>
                  <a:pt x="1892807" y="453390"/>
                </a:lnTo>
                <a:lnTo>
                  <a:pt x="1733550" y="458724"/>
                </a:lnTo>
                <a:close/>
              </a:path>
              <a:path w="5604332" h="470150">
                <a:moveTo>
                  <a:pt x="1946148" y="20574"/>
                </a:moveTo>
                <a:lnTo>
                  <a:pt x="1951481" y="16764"/>
                </a:lnTo>
                <a:lnTo>
                  <a:pt x="2077974" y="11430"/>
                </a:lnTo>
                <a:lnTo>
                  <a:pt x="2090165" y="12192"/>
                </a:lnTo>
                <a:lnTo>
                  <a:pt x="2087879" y="8382"/>
                </a:lnTo>
                <a:lnTo>
                  <a:pt x="2084069" y="7620"/>
                </a:lnTo>
                <a:lnTo>
                  <a:pt x="1943862" y="7620"/>
                </a:lnTo>
                <a:lnTo>
                  <a:pt x="1940052" y="11430"/>
                </a:lnTo>
                <a:lnTo>
                  <a:pt x="1946148" y="20574"/>
                </a:lnTo>
                <a:close/>
              </a:path>
              <a:path w="5604332" h="470150">
                <a:moveTo>
                  <a:pt x="1526286" y="20574"/>
                </a:moveTo>
                <a:lnTo>
                  <a:pt x="1531619" y="17526"/>
                </a:lnTo>
                <a:lnTo>
                  <a:pt x="1658112" y="10668"/>
                </a:lnTo>
                <a:lnTo>
                  <a:pt x="1670303" y="12954"/>
                </a:lnTo>
                <a:lnTo>
                  <a:pt x="1668017" y="9143"/>
                </a:lnTo>
                <a:lnTo>
                  <a:pt x="1663446" y="7620"/>
                </a:lnTo>
                <a:lnTo>
                  <a:pt x="1524000" y="7620"/>
                </a:lnTo>
                <a:lnTo>
                  <a:pt x="1520952" y="9906"/>
                </a:lnTo>
                <a:lnTo>
                  <a:pt x="1526286" y="20574"/>
                </a:lnTo>
                <a:close/>
              </a:path>
              <a:path w="5604332" h="470150">
                <a:moveTo>
                  <a:pt x="1690590" y="353568"/>
                </a:moveTo>
                <a:lnTo>
                  <a:pt x="1639562" y="449580"/>
                </a:lnTo>
                <a:lnTo>
                  <a:pt x="1643634" y="449580"/>
                </a:lnTo>
                <a:lnTo>
                  <a:pt x="1701546" y="353568"/>
                </a:lnTo>
                <a:lnTo>
                  <a:pt x="1695450" y="344424"/>
                </a:lnTo>
                <a:lnTo>
                  <a:pt x="1453134" y="350520"/>
                </a:lnTo>
                <a:lnTo>
                  <a:pt x="1447800" y="340614"/>
                </a:lnTo>
                <a:lnTo>
                  <a:pt x="1442465" y="343662"/>
                </a:lnTo>
                <a:lnTo>
                  <a:pt x="1440941" y="348234"/>
                </a:lnTo>
                <a:lnTo>
                  <a:pt x="1443227" y="352806"/>
                </a:lnTo>
                <a:lnTo>
                  <a:pt x="1447800" y="353568"/>
                </a:lnTo>
                <a:lnTo>
                  <a:pt x="1690590" y="353568"/>
                </a:lnTo>
                <a:close/>
              </a:path>
              <a:path w="5604332" h="470150">
                <a:moveTo>
                  <a:pt x="1648967" y="459486"/>
                </a:moveTo>
                <a:lnTo>
                  <a:pt x="1706879" y="350520"/>
                </a:lnTo>
                <a:lnTo>
                  <a:pt x="1707641" y="345948"/>
                </a:lnTo>
                <a:lnTo>
                  <a:pt x="1705355" y="342138"/>
                </a:lnTo>
                <a:lnTo>
                  <a:pt x="1701546" y="340614"/>
                </a:lnTo>
                <a:lnTo>
                  <a:pt x="1459549" y="340614"/>
                </a:lnTo>
                <a:lnTo>
                  <a:pt x="1663446" y="20574"/>
                </a:lnTo>
                <a:lnTo>
                  <a:pt x="1668779" y="17526"/>
                </a:lnTo>
                <a:lnTo>
                  <a:pt x="1670303" y="12954"/>
                </a:lnTo>
                <a:lnTo>
                  <a:pt x="1658112" y="10668"/>
                </a:lnTo>
                <a:lnTo>
                  <a:pt x="1531619" y="17526"/>
                </a:lnTo>
                <a:lnTo>
                  <a:pt x="1526286" y="20574"/>
                </a:lnTo>
                <a:lnTo>
                  <a:pt x="1520952" y="9906"/>
                </a:lnTo>
                <a:lnTo>
                  <a:pt x="1201674" y="452628"/>
                </a:lnTo>
                <a:lnTo>
                  <a:pt x="1200150" y="454152"/>
                </a:lnTo>
                <a:lnTo>
                  <a:pt x="1211579" y="460248"/>
                </a:lnTo>
                <a:lnTo>
                  <a:pt x="1206246" y="449580"/>
                </a:lnTo>
                <a:lnTo>
                  <a:pt x="1529416" y="20573"/>
                </a:lnTo>
                <a:lnTo>
                  <a:pt x="1651696" y="20574"/>
                </a:lnTo>
                <a:lnTo>
                  <a:pt x="1442465" y="343662"/>
                </a:lnTo>
                <a:lnTo>
                  <a:pt x="1447800" y="340614"/>
                </a:lnTo>
                <a:lnTo>
                  <a:pt x="1453134" y="350520"/>
                </a:lnTo>
                <a:lnTo>
                  <a:pt x="1695450" y="344424"/>
                </a:lnTo>
                <a:lnTo>
                  <a:pt x="1701546" y="353568"/>
                </a:lnTo>
                <a:lnTo>
                  <a:pt x="1648967" y="459486"/>
                </a:lnTo>
                <a:close/>
              </a:path>
              <a:path w="5604332" h="470150">
                <a:moveTo>
                  <a:pt x="1529416" y="20573"/>
                </a:moveTo>
                <a:lnTo>
                  <a:pt x="1206246" y="449580"/>
                </a:lnTo>
                <a:lnTo>
                  <a:pt x="1211579" y="460248"/>
                </a:lnTo>
                <a:lnTo>
                  <a:pt x="1637538" y="453390"/>
                </a:lnTo>
                <a:lnTo>
                  <a:pt x="1648967" y="459486"/>
                </a:lnTo>
                <a:lnTo>
                  <a:pt x="1701546" y="353568"/>
                </a:lnTo>
                <a:lnTo>
                  <a:pt x="1643634" y="449580"/>
                </a:lnTo>
                <a:lnTo>
                  <a:pt x="1219291" y="449579"/>
                </a:lnTo>
                <a:lnTo>
                  <a:pt x="1529416" y="20573"/>
                </a:lnTo>
                <a:close/>
              </a:path>
              <a:path w="5604332" h="470150">
                <a:moveTo>
                  <a:pt x="1200150" y="454152"/>
                </a:moveTo>
                <a:lnTo>
                  <a:pt x="1199388" y="457200"/>
                </a:lnTo>
                <a:lnTo>
                  <a:pt x="1201674" y="461009"/>
                </a:lnTo>
                <a:lnTo>
                  <a:pt x="1206246" y="462534"/>
                </a:lnTo>
                <a:lnTo>
                  <a:pt x="1645919" y="462534"/>
                </a:lnTo>
                <a:lnTo>
                  <a:pt x="1648967" y="459486"/>
                </a:lnTo>
                <a:lnTo>
                  <a:pt x="1637538" y="453390"/>
                </a:lnTo>
                <a:lnTo>
                  <a:pt x="1211579" y="460248"/>
                </a:lnTo>
                <a:lnTo>
                  <a:pt x="1200150" y="454152"/>
                </a:lnTo>
                <a:close/>
              </a:path>
              <a:path w="5604332" h="470150">
                <a:moveTo>
                  <a:pt x="173735" y="451104"/>
                </a:moveTo>
                <a:lnTo>
                  <a:pt x="175529" y="449579"/>
                </a:lnTo>
                <a:lnTo>
                  <a:pt x="24955" y="449580"/>
                </a:lnTo>
                <a:lnTo>
                  <a:pt x="561213" y="20574"/>
                </a:lnTo>
                <a:lnTo>
                  <a:pt x="558545" y="20574"/>
                </a:lnTo>
                <a:lnTo>
                  <a:pt x="554735" y="9143"/>
                </a:lnTo>
                <a:lnTo>
                  <a:pt x="3047" y="451104"/>
                </a:lnTo>
                <a:lnTo>
                  <a:pt x="6857" y="449580"/>
                </a:lnTo>
                <a:lnTo>
                  <a:pt x="10668" y="461009"/>
                </a:lnTo>
                <a:lnTo>
                  <a:pt x="173735" y="451104"/>
                </a:lnTo>
                <a:close/>
              </a:path>
              <a:path w="5604332" h="470150">
                <a:moveTo>
                  <a:pt x="374903" y="297180"/>
                </a:moveTo>
                <a:lnTo>
                  <a:pt x="504215" y="296177"/>
                </a:lnTo>
                <a:lnTo>
                  <a:pt x="521637" y="294083"/>
                </a:lnTo>
                <a:lnTo>
                  <a:pt x="538794" y="291440"/>
                </a:lnTo>
                <a:lnTo>
                  <a:pt x="555740" y="288207"/>
                </a:lnTo>
                <a:lnTo>
                  <a:pt x="374903" y="297180"/>
                </a:lnTo>
                <a:close/>
              </a:path>
              <a:path w="5604332" h="470150">
                <a:moveTo>
                  <a:pt x="749765" y="180470"/>
                </a:moveTo>
                <a:lnTo>
                  <a:pt x="731334" y="194733"/>
                </a:lnTo>
                <a:lnTo>
                  <a:pt x="717803" y="204215"/>
                </a:lnTo>
                <a:lnTo>
                  <a:pt x="700199" y="215306"/>
                </a:lnTo>
                <a:lnTo>
                  <a:pt x="682975" y="225412"/>
                </a:lnTo>
                <a:lnTo>
                  <a:pt x="666074" y="234576"/>
                </a:lnTo>
                <a:lnTo>
                  <a:pt x="649436" y="242839"/>
                </a:lnTo>
                <a:lnTo>
                  <a:pt x="633000" y="250240"/>
                </a:lnTo>
                <a:lnTo>
                  <a:pt x="616708" y="256821"/>
                </a:lnTo>
                <a:lnTo>
                  <a:pt x="600500" y="262623"/>
                </a:lnTo>
                <a:lnTo>
                  <a:pt x="584316" y="267686"/>
                </a:lnTo>
                <a:lnTo>
                  <a:pt x="568097" y="272053"/>
                </a:lnTo>
                <a:lnTo>
                  <a:pt x="551783" y="275763"/>
                </a:lnTo>
                <a:lnTo>
                  <a:pt x="535315" y="278857"/>
                </a:lnTo>
                <a:lnTo>
                  <a:pt x="518633" y="281376"/>
                </a:lnTo>
                <a:lnTo>
                  <a:pt x="501677" y="283362"/>
                </a:lnTo>
                <a:lnTo>
                  <a:pt x="484389" y="284855"/>
                </a:lnTo>
                <a:lnTo>
                  <a:pt x="466708" y="285895"/>
                </a:lnTo>
                <a:lnTo>
                  <a:pt x="448575" y="286525"/>
                </a:lnTo>
                <a:lnTo>
                  <a:pt x="429930" y="286784"/>
                </a:lnTo>
                <a:lnTo>
                  <a:pt x="410715" y="286714"/>
                </a:lnTo>
                <a:lnTo>
                  <a:pt x="390868" y="286356"/>
                </a:lnTo>
                <a:lnTo>
                  <a:pt x="370331" y="285750"/>
                </a:lnTo>
                <a:lnTo>
                  <a:pt x="366521" y="287274"/>
                </a:lnTo>
                <a:lnTo>
                  <a:pt x="370331" y="298704"/>
                </a:lnTo>
                <a:lnTo>
                  <a:pt x="175529" y="449579"/>
                </a:lnTo>
                <a:lnTo>
                  <a:pt x="173735" y="451104"/>
                </a:lnTo>
                <a:lnTo>
                  <a:pt x="10668" y="461009"/>
                </a:lnTo>
                <a:lnTo>
                  <a:pt x="6857" y="449580"/>
                </a:lnTo>
                <a:lnTo>
                  <a:pt x="3047" y="451104"/>
                </a:lnTo>
                <a:lnTo>
                  <a:pt x="762" y="452628"/>
                </a:lnTo>
                <a:lnTo>
                  <a:pt x="0" y="455676"/>
                </a:lnTo>
                <a:lnTo>
                  <a:pt x="762" y="457962"/>
                </a:lnTo>
                <a:lnTo>
                  <a:pt x="1524" y="461009"/>
                </a:lnTo>
                <a:lnTo>
                  <a:pt x="3809" y="462534"/>
                </a:lnTo>
                <a:lnTo>
                  <a:pt x="178307" y="462534"/>
                </a:lnTo>
                <a:lnTo>
                  <a:pt x="182118" y="461009"/>
                </a:lnTo>
                <a:lnTo>
                  <a:pt x="178307" y="449580"/>
                </a:lnTo>
                <a:lnTo>
                  <a:pt x="373009" y="298789"/>
                </a:lnTo>
                <a:lnTo>
                  <a:pt x="391112" y="299369"/>
                </a:lnTo>
                <a:lnTo>
                  <a:pt x="411251" y="299757"/>
                </a:lnTo>
                <a:lnTo>
                  <a:pt x="430803" y="299829"/>
                </a:lnTo>
                <a:lnTo>
                  <a:pt x="449822" y="299546"/>
                </a:lnTo>
                <a:lnTo>
                  <a:pt x="468361" y="298869"/>
                </a:lnTo>
                <a:lnTo>
                  <a:pt x="486474" y="297759"/>
                </a:lnTo>
                <a:lnTo>
                  <a:pt x="504215" y="296177"/>
                </a:lnTo>
                <a:lnTo>
                  <a:pt x="374903" y="297180"/>
                </a:lnTo>
                <a:lnTo>
                  <a:pt x="555740" y="288207"/>
                </a:lnTo>
                <a:lnTo>
                  <a:pt x="572529" y="284346"/>
                </a:lnTo>
                <a:lnTo>
                  <a:pt x="589215" y="279817"/>
                </a:lnTo>
                <a:lnTo>
                  <a:pt x="605851" y="274583"/>
                </a:lnTo>
                <a:lnTo>
                  <a:pt x="622491" y="268603"/>
                </a:lnTo>
                <a:lnTo>
                  <a:pt x="639188" y="261838"/>
                </a:lnTo>
                <a:lnTo>
                  <a:pt x="655997" y="254250"/>
                </a:lnTo>
                <a:lnTo>
                  <a:pt x="672972" y="245800"/>
                </a:lnTo>
                <a:lnTo>
                  <a:pt x="690165" y="236448"/>
                </a:lnTo>
                <a:lnTo>
                  <a:pt x="707631" y="226156"/>
                </a:lnTo>
                <a:lnTo>
                  <a:pt x="725424" y="214884"/>
                </a:lnTo>
                <a:lnTo>
                  <a:pt x="734188" y="208808"/>
                </a:lnTo>
                <a:lnTo>
                  <a:pt x="751114" y="196113"/>
                </a:lnTo>
                <a:lnTo>
                  <a:pt x="760856" y="188371"/>
                </a:lnTo>
                <a:lnTo>
                  <a:pt x="771185" y="179838"/>
                </a:lnTo>
                <a:lnTo>
                  <a:pt x="781901" y="170618"/>
                </a:lnTo>
                <a:lnTo>
                  <a:pt x="792803" y="160814"/>
                </a:lnTo>
                <a:lnTo>
                  <a:pt x="803693" y="150531"/>
                </a:lnTo>
                <a:lnTo>
                  <a:pt x="814370" y="139872"/>
                </a:lnTo>
                <a:lnTo>
                  <a:pt x="824635" y="128942"/>
                </a:lnTo>
                <a:lnTo>
                  <a:pt x="834287" y="117844"/>
                </a:lnTo>
                <a:lnTo>
                  <a:pt x="843127" y="106683"/>
                </a:lnTo>
                <a:lnTo>
                  <a:pt x="850955" y="95561"/>
                </a:lnTo>
                <a:lnTo>
                  <a:pt x="857571" y="84584"/>
                </a:lnTo>
                <a:lnTo>
                  <a:pt x="862775" y="73855"/>
                </a:lnTo>
                <a:lnTo>
                  <a:pt x="866367" y="63478"/>
                </a:lnTo>
                <a:lnTo>
                  <a:pt x="868148" y="53557"/>
                </a:lnTo>
                <a:lnTo>
                  <a:pt x="867918" y="44196"/>
                </a:lnTo>
                <a:lnTo>
                  <a:pt x="867918" y="43434"/>
                </a:lnTo>
                <a:lnTo>
                  <a:pt x="867156" y="39624"/>
                </a:lnTo>
                <a:lnTo>
                  <a:pt x="866394" y="38862"/>
                </a:lnTo>
                <a:lnTo>
                  <a:pt x="850391" y="35814"/>
                </a:lnTo>
                <a:lnTo>
                  <a:pt x="864869" y="35052"/>
                </a:lnTo>
                <a:lnTo>
                  <a:pt x="864869" y="34290"/>
                </a:lnTo>
                <a:lnTo>
                  <a:pt x="849629" y="35052"/>
                </a:lnTo>
                <a:lnTo>
                  <a:pt x="864869" y="34290"/>
                </a:lnTo>
                <a:lnTo>
                  <a:pt x="862583" y="30480"/>
                </a:lnTo>
                <a:lnTo>
                  <a:pt x="861821" y="29718"/>
                </a:lnTo>
                <a:lnTo>
                  <a:pt x="857987" y="25044"/>
                </a:lnTo>
                <a:lnTo>
                  <a:pt x="846071" y="16991"/>
                </a:lnTo>
                <a:lnTo>
                  <a:pt x="834389" y="12954"/>
                </a:lnTo>
                <a:lnTo>
                  <a:pt x="820674" y="9906"/>
                </a:lnTo>
                <a:lnTo>
                  <a:pt x="805433" y="8382"/>
                </a:lnTo>
                <a:lnTo>
                  <a:pt x="796289" y="7620"/>
                </a:lnTo>
                <a:lnTo>
                  <a:pt x="557783" y="7620"/>
                </a:lnTo>
                <a:lnTo>
                  <a:pt x="554735" y="9143"/>
                </a:lnTo>
                <a:lnTo>
                  <a:pt x="558545" y="20574"/>
                </a:lnTo>
                <a:lnTo>
                  <a:pt x="561213" y="20574"/>
                </a:lnTo>
                <a:lnTo>
                  <a:pt x="563118" y="19050"/>
                </a:lnTo>
                <a:lnTo>
                  <a:pt x="561213" y="20574"/>
                </a:lnTo>
                <a:lnTo>
                  <a:pt x="796289" y="20574"/>
                </a:lnTo>
                <a:lnTo>
                  <a:pt x="812291" y="22098"/>
                </a:lnTo>
                <a:lnTo>
                  <a:pt x="825245" y="23621"/>
                </a:lnTo>
                <a:lnTo>
                  <a:pt x="840057" y="28702"/>
                </a:lnTo>
                <a:lnTo>
                  <a:pt x="849998" y="35543"/>
                </a:lnTo>
                <a:lnTo>
                  <a:pt x="851915" y="38100"/>
                </a:lnTo>
                <a:lnTo>
                  <a:pt x="851153" y="37337"/>
                </a:lnTo>
                <a:lnTo>
                  <a:pt x="853439" y="40386"/>
                </a:lnTo>
                <a:lnTo>
                  <a:pt x="853439" y="39624"/>
                </a:lnTo>
                <a:lnTo>
                  <a:pt x="854201" y="43434"/>
                </a:lnTo>
                <a:lnTo>
                  <a:pt x="854201" y="42671"/>
                </a:lnTo>
                <a:lnTo>
                  <a:pt x="854963" y="46482"/>
                </a:lnTo>
                <a:lnTo>
                  <a:pt x="854635" y="55608"/>
                </a:lnTo>
                <a:lnTo>
                  <a:pt x="852047" y="65333"/>
                </a:lnTo>
                <a:lnTo>
                  <a:pt x="847533" y="75636"/>
                </a:lnTo>
                <a:lnTo>
                  <a:pt x="841335" y="86382"/>
                </a:lnTo>
                <a:lnTo>
                  <a:pt x="833696" y="97433"/>
                </a:lnTo>
                <a:lnTo>
                  <a:pt x="824856" y="108653"/>
                </a:lnTo>
                <a:lnTo>
                  <a:pt x="815060" y="119906"/>
                </a:lnTo>
                <a:lnTo>
                  <a:pt x="804550" y="131055"/>
                </a:lnTo>
                <a:lnTo>
                  <a:pt x="793567" y="141964"/>
                </a:lnTo>
                <a:lnTo>
                  <a:pt x="782355" y="152497"/>
                </a:lnTo>
                <a:lnTo>
                  <a:pt x="771156" y="162516"/>
                </a:lnTo>
                <a:lnTo>
                  <a:pt x="760212" y="171886"/>
                </a:lnTo>
                <a:lnTo>
                  <a:pt x="749765" y="180470"/>
                </a:lnTo>
                <a:close/>
              </a:path>
              <a:path w="5604332" h="470150">
                <a:moveTo>
                  <a:pt x="4846368" y="50664"/>
                </a:moveTo>
                <a:lnTo>
                  <a:pt x="4847082" y="44957"/>
                </a:lnTo>
                <a:lnTo>
                  <a:pt x="4846320" y="50291"/>
                </a:lnTo>
                <a:lnTo>
                  <a:pt x="4846320" y="51053"/>
                </a:lnTo>
                <a:lnTo>
                  <a:pt x="4847768" y="61350"/>
                </a:lnTo>
                <a:lnTo>
                  <a:pt x="4846368" y="50664"/>
                </a:lnTo>
                <a:close/>
              </a:path>
              <a:path w="5604332" h="470150">
                <a:moveTo>
                  <a:pt x="4955673" y="179249"/>
                </a:moveTo>
                <a:lnTo>
                  <a:pt x="4945582" y="172365"/>
                </a:lnTo>
                <a:lnTo>
                  <a:pt x="4934890" y="164659"/>
                </a:lnTo>
                <a:lnTo>
                  <a:pt x="4923838" y="156217"/>
                </a:lnTo>
                <a:lnTo>
                  <a:pt x="4912665" y="147125"/>
                </a:lnTo>
                <a:lnTo>
                  <a:pt x="4901612" y="137470"/>
                </a:lnTo>
                <a:lnTo>
                  <a:pt x="4890919" y="127337"/>
                </a:lnTo>
                <a:lnTo>
                  <a:pt x="4880825" y="116814"/>
                </a:lnTo>
                <a:lnTo>
                  <a:pt x="4871573" y="105985"/>
                </a:lnTo>
                <a:lnTo>
                  <a:pt x="4863400" y="94939"/>
                </a:lnTo>
                <a:lnTo>
                  <a:pt x="4856548" y="83760"/>
                </a:lnTo>
                <a:lnTo>
                  <a:pt x="4851258" y="72535"/>
                </a:lnTo>
                <a:lnTo>
                  <a:pt x="4847768" y="61350"/>
                </a:lnTo>
                <a:lnTo>
                  <a:pt x="4846320" y="51053"/>
                </a:lnTo>
                <a:lnTo>
                  <a:pt x="4846320" y="50291"/>
                </a:lnTo>
                <a:lnTo>
                  <a:pt x="4847082" y="44957"/>
                </a:lnTo>
                <a:lnTo>
                  <a:pt x="4847082" y="46481"/>
                </a:lnTo>
                <a:lnTo>
                  <a:pt x="4848606" y="40385"/>
                </a:lnTo>
                <a:lnTo>
                  <a:pt x="4848606" y="41909"/>
                </a:lnTo>
                <a:lnTo>
                  <a:pt x="4850892" y="36575"/>
                </a:lnTo>
                <a:lnTo>
                  <a:pt x="4850418" y="36913"/>
                </a:lnTo>
                <a:lnTo>
                  <a:pt x="4859658" y="27560"/>
                </a:lnTo>
                <a:lnTo>
                  <a:pt x="4883658" y="18287"/>
                </a:lnTo>
                <a:lnTo>
                  <a:pt x="4898335" y="15514"/>
                </a:lnTo>
                <a:lnTo>
                  <a:pt x="4923338" y="13290"/>
                </a:lnTo>
                <a:lnTo>
                  <a:pt x="4936235" y="12953"/>
                </a:lnTo>
                <a:lnTo>
                  <a:pt x="4944618" y="12953"/>
                </a:lnTo>
                <a:lnTo>
                  <a:pt x="4964412" y="13494"/>
                </a:lnTo>
                <a:lnTo>
                  <a:pt x="4983778" y="14817"/>
                </a:lnTo>
                <a:lnTo>
                  <a:pt x="5002741" y="16897"/>
                </a:lnTo>
                <a:lnTo>
                  <a:pt x="5021325" y="19708"/>
                </a:lnTo>
                <a:lnTo>
                  <a:pt x="5039553" y="23224"/>
                </a:lnTo>
                <a:lnTo>
                  <a:pt x="5057451" y="27421"/>
                </a:lnTo>
                <a:lnTo>
                  <a:pt x="5075041" y="32272"/>
                </a:lnTo>
                <a:lnTo>
                  <a:pt x="5092349" y="37752"/>
                </a:lnTo>
                <a:lnTo>
                  <a:pt x="5109397" y="43835"/>
                </a:lnTo>
                <a:lnTo>
                  <a:pt x="5126212" y="50496"/>
                </a:lnTo>
                <a:lnTo>
                  <a:pt x="5142815" y="57709"/>
                </a:lnTo>
                <a:lnTo>
                  <a:pt x="5159233" y="65449"/>
                </a:lnTo>
                <a:lnTo>
                  <a:pt x="5175488" y="73690"/>
                </a:lnTo>
                <a:lnTo>
                  <a:pt x="5191605" y="82406"/>
                </a:lnTo>
                <a:lnTo>
                  <a:pt x="5207608" y="91572"/>
                </a:lnTo>
                <a:lnTo>
                  <a:pt x="5223520" y="101163"/>
                </a:lnTo>
                <a:lnTo>
                  <a:pt x="5239368" y="111152"/>
                </a:lnTo>
                <a:lnTo>
                  <a:pt x="5255173" y="121514"/>
                </a:lnTo>
                <a:lnTo>
                  <a:pt x="5270961" y="132224"/>
                </a:lnTo>
                <a:lnTo>
                  <a:pt x="5271899" y="132879"/>
                </a:lnTo>
                <a:lnTo>
                  <a:pt x="5163551" y="139252"/>
                </a:lnTo>
                <a:lnTo>
                  <a:pt x="5160263" y="139445"/>
                </a:lnTo>
                <a:lnTo>
                  <a:pt x="5152924" y="131616"/>
                </a:lnTo>
                <a:lnTo>
                  <a:pt x="5143132" y="125051"/>
                </a:lnTo>
                <a:lnTo>
                  <a:pt x="5132700" y="118514"/>
                </a:lnTo>
                <a:lnTo>
                  <a:pt x="5121723" y="112135"/>
                </a:lnTo>
                <a:lnTo>
                  <a:pt x="5110298" y="106042"/>
                </a:lnTo>
                <a:lnTo>
                  <a:pt x="5098522" y="100365"/>
                </a:lnTo>
                <a:lnTo>
                  <a:pt x="5086492" y="95231"/>
                </a:lnTo>
                <a:lnTo>
                  <a:pt x="5074305" y="90770"/>
                </a:lnTo>
                <a:lnTo>
                  <a:pt x="5062056" y="87110"/>
                </a:lnTo>
                <a:lnTo>
                  <a:pt x="5049844" y="84381"/>
                </a:lnTo>
                <a:lnTo>
                  <a:pt x="5037765" y="82711"/>
                </a:lnTo>
                <a:lnTo>
                  <a:pt x="5025915" y="82229"/>
                </a:lnTo>
                <a:lnTo>
                  <a:pt x="5014392" y="83063"/>
                </a:lnTo>
                <a:lnTo>
                  <a:pt x="5003292" y="85343"/>
                </a:lnTo>
                <a:lnTo>
                  <a:pt x="5002530" y="85343"/>
                </a:lnTo>
                <a:lnTo>
                  <a:pt x="4999482" y="86867"/>
                </a:lnTo>
                <a:lnTo>
                  <a:pt x="4997958" y="87629"/>
                </a:lnTo>
                <a:lnTo>
                  <a:pt x="4994909" y="90677"/>
                </a:lnTo>
                <a:lnTo>
                  <a:pt x="4991861" y="94487"/>
                </a:lnTo>
                <a:lnTo>
                  <a:pt x="4991100" y="98297"/>
                </a:lnTo>
                <a:lnTo>
                  <a:pt x="4991100" y="102869"/>
                </a:lnTo>
                <a:lnTo>
                  <a:pt x="4991861" y="106679"/>
                </a:lnTo>
                <a:lnTo>
                  <a:pt x="4996928" y="115453"/>
                </a:lnTo>
                <a:lnTo>
                  <a:pt x="5005177" y="125510"/>
                </a:lnTo>
                <a:lnTo>
                  <a:pt x="5014944" y="134015"/>
                </a:lnTo>
                <a:lnTo>
                  <a:pt x="5025929" y="141131"/>
                </a:lnTo>
                <a:lnTo>
                  <a:pt x="5037832" y="147019"/>
                </a:lnTo>
                <a:lnTo>
                  <a:pt x="5050354" y="151842"/>
                </a:lnTo>
                <a:lnTo>
                  <a:pt x="5063195" y="155763"/>
                </a:lnTo>
                <a:lnTo>
                  <a:pt x="5076056" y="158942"/>
                </a:lnTo>
                <a:lnTo>
                  <a:pt x="5088635" y="161543"/>
                </a:lnTo>
                <a:lnTo>
                  <a:pt x="5095466" y="162629"/>
                </a:lnTo>
                <a:lnTo>
                  <a:pt x="5108011" y="164647"/>
                </a:lnTo>
                <a:lnTo>
                  <a:pt x="5133080" y="168804"/>
                </a:lnTo>
                <a:lnTo>
                  <a:pt x="5158112" y="173162"/>
                </a:lnTo>
                <a:lnTo>
                  <a:pt x="5183095" y="177770"/>
                </a:lnTo>
                <a:lnTo>
                  <a:pt x="5208019" y="182679"/>
                </a:lnTo>
                <a:lnTo>
                  <a:pt x="5232871" y="187939"/>
                </a:lnTo>
                <a:lnTo>
                  <a:pt x="5257641" y="193599"/>
                </a:lnTo>
                <a:lnTo>
                  <a:pt x="5285575" y="200608"/>
                </a:lnTo>
                <a:lnTo>
                  <a:pt x="5318189" y="210526"/>
                </a:lnTo>
                <a:lnTo>
                  <a:pt x="5335042" y="216393"/>
                </a:lnTo>
                <a:lnTo>
                  <a:pt x="5352139" y="222840"/>
                </a:lnTo>
                <a:lnTo>
                  <a:pt x="5369390" y="229850"/>
                </a:lnTo>
                <a:lnTo>
                  <a:pt x="5386707" y="237402"/>
                </a:lnTo>
                <a:lnTo>
                  <a:pt x="5404000" y="245478"/>
                </a:lnTo>
                <a:lnTo>
                  <a:pt x="5421179" y="254060"/>
                </a:lnTo>
                <a:lnTo>
                  <a:pt x="5438155" y="263128"/>
                </a:lnTo>
                <a:lnTo>
                  <a:pt x="5454839" y="272663"/>
                </a:lnTo>
                <a:lnTo>
                  <a:pt x="5471141" y="282648"/>
                </a:lnTo>
                <a:lnTo>
                  <a:pt x="5486972" y="293062"/>
                </a:lnTo>
                <a:lnTo>
                  <a:pt x="5502242" y="303888"/>
                </a:lnTo>
                <a:lnTo>
                  <a:pt x="5516862" y="315107"/>
                </a:lnTo>
                <a:lnTo>
                  <a:pt x="5530742" y="326699"/>
                </a:lnTo>
                <a:lnTo>
                  <a:pt x="5543793" y="338646"/>
                </a:lnTo>
                <a:lnTo>
                  <a:pt x="5567050" y="363529"/>
                </a:lnTo>
                <a:lnTo>
                  <a:pt x="5579773" y="380459"/>
                </a:lnTo>
                <a:lnTo>
                  <a:pt x="5590591" y="403919"/>
                </a:lnTo>
                <a:lnTo>
                  <a:pt x="5591732" y="413547"/>
                </a:lnTo>
                <a:lnTo>
                  <a:pt x="5590367" y="421904"/>
                </a:lnTo>
                <a:lnTo>
                  <a:pt x="5573799" y="440346"/>
                </a:lnTo>
                <a:lnTo>
                  <a:pt x="5554912" y="448103"/>
                </a:lnTo>
                <a:lnTo>
                  <a:pt x="5532136" y="453155"/>
                </a:lnTo>
                <a:lnTo>
                  <a:pt x="5492853" y="456376"/>
                </a:lnTo>
                <a:lnTo>
                  <a:pt x="5466377" y="457030"/>
                </a:lnTo>
                <a:lnTo>
                  <a:pt x="5440468" y="456853"/>
                </a:lnTo>
                <a:lnTo>
                  <a:pt x="5415095" y="455823"/>
                </a:lnTo>
                <a:lnTo>
                  <a:pt x="5390224" y="453916"/>
                </a:lnTo>
                <a:lnTo>
                  <a:pt x="5365824" y="451111"/>
                </a:lnTo>
                <a:lnTo>
                  <a:pt x="5341864" y="447384"/>
                </a:lnTo>
                <a:lnTo>
                  <a:pt x="5318311" y="442713"/>
                </a:lnTo>
                <a:lnTo>
                  <a:pt x="5295134" y="437075"/>
                </a:lnTo>
                <a:lnTo>
                  <a:pt x="5272301" y="430449"/>
                </a:lnTo>
                <a:lnTo>
                  <a:pt x="5249780" y="422810"/>
                </a:lnTo>
                <a:lnTo>
                  <a:pt x="5227539" y="414137"/>
                </a:lnTo>
                <a:lnTo>
                  <a:pt x="5205546" y="404407"/>
                </a:lnTo>
                <a:lnTo>
                  <a:pt x="5183769" y="393597"/>
                </a:lnTo>
                <a:lnTo>
                  <a:pt x="5162177" y="381685"/>
                </a:lnTo>
                <a:lnTo>
                  <a:pt x="5140738" y="368648"/>
                </a:lnTo>
                <a:lnTo>
                  <a:pt x="5119419" y="354463"/>
                </a:lnTo>
                <a:lnTo>
                  <a:pt x="5098190" y="339109"/>
                </a:lnTo>
                <a:lnTo>
                  <a:pt x="5077017" y="322562"/>
                </a:lnTo>
                <a:lnTo>
                  <a:pt x="5068338" y="315272"/>
                </a:lnTo>
                <a:lnTo>
                  <a:pt x="5052059" y="316229"/>
                </a:lnTo>
                <a:lnTo>
                  <a:pt x="5068673" y="332701"/>
                </a:lnTo>
                <a:lnTo>
                  <a:pt x="5090124" y="349538"/>
                </a:lnTo>
                <a:lnTo>
                  <a:pt x="5111848" y="365228"/>
                </a:lnTo>
                <a:lnTo>
                  <a:pt x="5133851" y="379780"/>
                </a:lnTo>
                <a:lnTo>
                  <a:pt x="5156139" y="393206"/>
                </a:lnTo>
                <a:lnTo>
                  <a:pt x="5178719" y="405515"/>
                </a:lnTo>
                <a:lnTo>
                  <a:pt x="5201598" y="416717"/>
                </a:lnTo>
                <a:lnTo>
                  <a:pt x="5224781" y="426823"/>
                </a:lnTo>
                <a:lnTo>
                  <a:pt x="5248275" y="435843"/>
                </a:lnTo>
                <a:lnTo>
                  <a:pt x="5272087" y="443788"/>
                </a:lnTo>
                <a:lnTo>
                  <a:pt x="5296223" y="450668"/>
                </a:lnTo>
                <a:lnTo>
                  <a:pt x="5320688" y="456492"/>
                </a:lnTo>
                <a:lnTo>
                  <a:pt x="5345491" y="461272"/>
                </a:lnTo>
                <a:lnTo>
                  <a:pt x="5370636" y="465018"/>
                </a:lnTo>
                <a:lnTo>
                  <a:pt x="5396131" y="467739"/>
                </a:lnTo>
                <a:lnTo>
                  <a:pt x="5421982" y="469446"/>
                </a:lnTo>
                <a:lnTo>
                  <a:pt x="5448195" y="470150"/>
                </a:lnTo>
                <a:lnTo>
                  <a:pt x="5474777" y="469861"/>
                </a:lnTo>
                <a:lnTo>
                  <a:pt x="5501733" y="468589"/>
                </a:lnTo>
                <a:lnTo>
                  <a:pt x="5529072" y="466343"/>
                </a:lnTo>
                <a:lnTo>
                  <a:pt x="5555056" y="461513"/>
                </a:lnTo>
                <a:lnTo>
                  <a:pt x="5576724" y="453322"/>
                </a:lnTo>
                <a:lnTo>
                  <a:pt x="5592668" y="441857"/>
                </a:lnTo>
                <a:lnTo>
                  <a:pt x="5604183" y="418543"/>
                </a:lnTo>
                <a:lnTo>
                  <a:pt x="5604332" y="409147"/>
                </a:lnTo>
                <a:lnTo>
                  <a:pt x="5602477" y="398940"/>
                </a:lnTo>
                <a:lnTo>
                  <a:pt x="5592374" y="376102"/>
                </a:lnTo>
                <a:lnTo>
                  <a:pt x="5572565" y="349987"/>
                </a:lnTo>
                <a:lnTo>
                  <a:pt x="5547209" y="324265"/>
                </a:lnTo>
                <a:lnTo>
                  <a:pt x="5533357" y="312045"/>
                </a:lnTo>
                <a:lnTo>
                  <a:pt x="5518812" y="300263"/>
                </a:lnTo>
                <a:lnTo>
                  <a:pt x="5503641" y="288927"/>
                </a:lnTo>
                <a:lnTo>
                  <a:pt x="5487911" y="278044"/>
                </a:lnTo>
                <a:lnTo>
                  <a:pt x="5471690" y="267622"/>
                </a:lnTo>
                <a:lnTo>
                  <a:pt x="5455044" y="257669"/>
                </a:lnTo>
                <a:lnTo>
                  <a:pt x="5438041" y="248192"/>
                </a:lnTo>
                <a:lnTo>
                  <a:pt x="5420748" y="239201"/>
                </a:lnTo>
                <a:lnTo>
                  <a:pt x="5403232" y="230701"/>
                </a:lnTo>
                <a:lnTo>
                  <a:pt x="5385560" y="222701"/>
                </a:lnTo>
                <a:lnTo>
                  <a:pt x="5367799" y="215209"/>
                </a:lnTo>
                <a:lnTo>
                  <a:pt x="5350017" y="208233"/>
                </a:lnTo>
                <a:lnTo>
                  <a:pt x="5332280" y="201780"/>
                </a:lnTo>
                <a:lnTo>
                  <a:pt x="5314657" y="195857"/>
                </a:lnTo>
                <a:lnTo>
                  <a:pt x="5280016" y="185638"/>
                </a:lnTo>
                <a:lnTo>
                  <a:pt x="5255604" y="179607"/>
                </a:lnTo>
                <a:lnTo>
                  <a:pt x="5230674" y="174141"/>
                </a:lnTo>
                <a:lnTo>
                  <a:pt x="5205778" y="169097"/>
                </a:lnTo>
                <a:lnTo>
                  <a:pt x="5180894" y="164363"/>
                </a:lnTo>
                <a:lnTo>
                  <a:pt x="5155999" y="159829"/>
                </a:lnTo>
                <a:lnTo>
                  <a:pt x="5131069" y="155382"/>
                </a:lnTo>
                <a:lnTo>
                  <a:pt x="5118584" y="153156"/>
                </a:lnTo>
                <a:lnTo>
                  <a:pt x="5106082" y="150910"/>
                </a:lnTo>
                <a:lnTo>
                  <a:pt x="5093560" y="148631"/>
                </a:lnTo>
                <a:lnTo>
                  <a:pt x="5081016" y="146303"/>
                </a:lnTo>
                <a:lnTo>
                  <a:pt x="5070087" y="144206"/>
                </a:lnTo>
                <a:lnTo>
                  <a:pt x="5057207" y="140435"/>
                </a:lnTo>
                <a:lnTo>
                  <a:pt x="5043600" y="135161"/>
                </a:lnTo>
                <a:lnTo>
                  <a:pt x="5030373" y="128537"/>
                </a:lnTo>
                <a:lnTo>
                  <a:pt x="5018634" y="120717"/>
                </a:lnTo>
                <a:lnTo>
                  <a:pt x="5009492" y="111856"/>
                </a:lnTo>
                <a:lnTo>
                  <a:pt x="5004054" y="102107"/>
                </a:lnTo>
                <a:lnTo>
                  <a:pt x="5004054" y="99059"/>
                </a:lnTo>
                <a:lnTo>
                  <a:pt x="5004816" y="98297"/>
                </a:lnTo>
                <a:lnTo>
                  <a:pt x="5007863" y="96773"/>
                </a:lnTo>
                <a:lnTo>
                  <a:pt x="5007102" y="97535"/>
                </a:lnTo>
                <a:lnTo>
                  <a:pt x="5010439" y="96794"/>
                </a:lnTo>
                <a:lnTo>
                  <a:pt x="5021844" y="95362"/>
                </a:lnTo>
                <a:lnTo>
                  <a:pt x="5033614" y="95412"/>
                </a:lnTo>
                <a:lnTo>
                  <a:pt x="5045646" y="96792"/>
                </a:lnTo>
                <a:lnTo>
                  <a:pt x="5057833" y="99354"/>
                </a:lnTo>
                <a:lnTo>
                  <a:pt x="5070072" y="102948"/>
                </a:lnTo>
                <a:lnTo>
                  <a:pt x="5082257" y="107424"/>
                </a:lnTo>
                <a:lnTo>
                  <a:pt x="5094283" y="112632"/>
                </a:lnTo>
                <a:lnTo>
                  <a:pt x="5106044" y="118423"/>
                </a:lnTo>
                <a:lnTo>
                  <a:pt x="5117437" y="124646"/>
                </a:lnTo>
                <a:lnTo>
                  <a:pt x="5128355" y="131153"/>
                </a:lnTo>
                <a:lnTo>
                  <a:pt x="5138695" y="137794"/>
                </a:lnTo>
                <a:lnTo>
                  <a:pt x="5148350" y="144418"/>
                </a:lnTo>
                <a:lnTo>
                  <a:pt x="5164835" y="140207"/>
                </a:lnTo>
                <a:lnTo>
                  <a:pt x="5286756" y="143255"/>
                </a:lnTo>
                <a:lnTo>
                  <a:pt x="5289804" y="131825"/>
                </a:lnTo>
                <a:lnTo>
                  <a:pt x="5278675" y="122072"/>
                </a:lnTo>
                <a:lnTo>
                  <a:pt x="5262824" y="111104"/>
                </a:lnTo>
                <a:lnTo>
                  <a:pt x="5246815" y="100474"/>
                </a:lnTo>
                <a:lnTo>
                  <a:pt x="5230641" y="90212"/>
                </a:lnTo>
                <a:lnTo>
                  <a:pt x="5214295" y="80347"/>
                </a:lnTo>
                <a:lnTo>
                  <a:pt x="5197770" y="70909"/>
                </a:lnTo>
                <a:lnTo>
                  <a:pt x="5181060" y="61927"/>
                </a:lnTo>
                <a:lnTo>
                  <a:pt x="5164158" y="53430"/>
                </a:lnTo>
                <a:lnTo>
                  <a:pt x="5147057" y="45447"/>
                </a:lnTo>
                <a:lnTo>
                  <a:pt x="5129750" y="38009"/>
                </a:lnTo>
                <a:lnTo>
                  <a:pt x="5112231" y="31144"/>
                </a:lnTo>
                <a:lnTo>
                  <a:pt x="5094491" y="24882"/>
                </a:lnTo>
                <a:lnTo>
                  <a:pt x="5076526" y="19251"/>
                </a:lnTo>
                <a:lnTo>
                  <a:pt x="5058327" y="14282"/>
                </a:lnTo>
                <a:lnTo>
                  <a:pt x="5039888" y="10004"/>
                </a:lnTo>
                <a:lnTo>
                  <a:pt x="5021203" y="6445"/>
                </a:lnTo>
                <a:lnTo>
                  <a:pt x="5002264" y="3636"/>
                </a:lnTo>
                <a:lnTo>
                  <a:pt x="4983064" y="1606"/>
                </a:lnTo>
                <a:lnTo>
                  <a:pt x="4963597" y="384"/>
                </a:lnTo>
                <a:lnTo>
                  <a:pt x="4943856" y="0"/>
                </a:lnTo>
                <a:lnTo>
                  <a:pt x="4935474" y="0"/>
                </a:lnTo>
                <a:lnTo>
                  <a:pt x="4912533" y="961"/>
                </a:lnTo>
                <a:lnTo>
                  <a:pt x="4885024" y="4517"/>
                </a:lnTo>
                <a:lnTo>
                  <a:pt x="4859372" y="13042"/>
                </a:lnTo>
                <a:lnTo>
                  <a:pt x="4840224" y="28955"/>
                </a:lnTo>
                <a:lnTo>
                  <a:pt x="4839461" y="30479"/>
                </a:lnTo>
                <a:lnTo>
                  <a:pt x="4836413" y="35813"/>
                </a:lnTo>
                <a:lnTo>
                  <a:pt x="4836413" y="36575"/>
                </a:lnTo>
                <a:lnTo>
                  <a:pt x="4834890" y="42671"/>
                </a:lnTo>
                <a:lnTo>
                  <a:pt x="4834128" y="43433"/>
                </a:lnTo>
                <a:lnTo>
                  <a:pt x="4833366" y="49529"/>
                </a:lnTo>
                <a:lnTo>
                  <a:pt x="4833366" y="51053"/>
                </a:lnTo>
                <a:lnTo>
                  <a:pt x="4833765" y="56773"/>
                </a:lnTo>
                <a:lnTo>
                  <a:pt x="4836030" y="68001"/>
                </a:lnTo>
                <a:lnTo>
                  <a:pt x="4840090" y="79358"/>
                </a:lnTo>
                <a:lnTo>
                  <a:pt x="4845741" y="90756"/>
                </a:lnTo>
                <a:lnTo>
                  <a:pt x="4852780" y="102106"/>
                </a:lnTo>
                <a:lnTo>
                  <a:pt x="4861003" y="113322"/>
                </a:lnTo>
                <a:lnTo>
                  <a:pt x="4870209" y="124317"/>
                </a:lnTo>
                <a:lnTo>
                  <a:pt x="4880192" y="135003"/>
                </a:lnTo>
                <a:lnTo>
                  <a:pt x="4890750" y="145293"/>
                </a:lnTo>
                <a:lnTo>
                  <a:pt x="4901679" y="155098"/>
                </a:lnTo>
                <a:lnTo>
                  <a:pt x="4912777" y="164333"/>
                </a:lnTo>
                <a:lnTo>
                  <a:pt x="4923839" y="172909"/>
                </a:lnTo>
                <a:lnTo>
                  <a:pt x="4934663" y="180740"/>
                </a:lnTo>
                <a:lnTo>
                  <a:pt x="4945044" y="187737"/>
                </a:lnTo>
                <a:lnTo>
                  <a:pt x="4954780" y="193813"/>
                </a:lnTo>
                <a:lnTo>
                  <a:pt x="4963668" y="198881"/>
                </a:lnTo>
                <a:lnTo>
                  <a:pt x="4963953" y="199052"/>
                </a:lnTo>
                <a:lnTo>
                  <a:pt x="4975031" y="205439"/>
                </a:lnTo>
                <a:lnTo>
                  <a:pt x="4986274" y="211483"/>
                </a:lnTo>
                <a:lnTo>
                  <a:pt x="4997673" y="217197"/>
                </a:lnTo>
                <a:lnTo>
                  <a:pt x="5009217" y="222598"/>
                </a:lnTo>
                <a:lnTo>
                  <a:pt x="5020894" y="227699"/>
                </a:lnTo>
                <a:lnTo>
                  <a:pt x="5032696" y="232516"/>
                </a:lnTo>
                <a:lnTo>
                  <a:pt x="5044610" y="237064"/>
                </a:lnTo>
                <a:lnTo>
                  <a:pt x="5056626" y="241357"/>
                </a:lnTo>
                <a:lnTo>
                  <a:pt x="5068734" y="245410"/>
                </a:lnTo>
                <a:lnTo>
                  <a:pt x="5080923" y="249238"/>
                </a:lnTo>
                <a:lnTo>
                  <a:pt x="5093182" y="252857"/>
                </a:lnTo>
                <a:lnTo>
                  <a:pt x="5105501" y="256280"/>
                </a:lnTo>
                <a:lnTo>
                  <a:pt x="5117869" y="259524"/>
                </a:lnTo>
                <a:lnTo>
                  <a:pt x="5130276" y="262602"/>
                </a:lnTo>
                <a:lnTo>
                  <a:pt x="5142710" y="265529"/>
                </a:lnTo>
                <a:lnTo>
                  <a:pt x="5155162" y="268321"/>
                </a:lnTo>
                <a:lnTo>
                  <a:pt x="5167621" y="270992"/>
                </a:lnTo>
                <a:lnTo>
                  <a:pt x="5180076" y="273557"/>
                </a:lnTo>
                <a:lnTo>
                  <a:pt x="5197608" y="276670"/>
                </a:lnTo>
                <a:lnTo>
                  <a:pt x="5209584" y="278611"/>
                </a:lnTo>
                <a:lnTo>
                  <a:pt x="5222205" y="280615"/>
                </a:lnTo>
                <a:lnTo>
                  <a:pt x="5235342" y="282738"/>
                </a:lnTo>
                <a:lnTo>
                  <a:pt x="5248867" y="285032"/>
                </a:lnTo>
                <a:lnTo>
                  <a:pt x="5262652" y="287552"/>
                </a:lnTo>
                <a:lnTo>
                  <a:pt x="5276570" y="290352"/>
                </a:lnTo>
                <a:lnTo>
                  <a:pt x="5290493" y="293487"/>
                </a:lnTo>
                <a:lnTo>
                  <a:pt x="5304292" y="297009"/>
                </a:lnTo>
                <a:lnTo>
                  <a:pt x="5317839" y="300974"/>
                </a:lnTo>
                <a:lnTo>
                  <a:pt x="5331007" y="305434"/>
                </a:lnTo>
                <a:lnTo>
                  <a:pt x="5343668" y="310445"/>
                </a:lnTo>
                <a:lnTo>
                  <a:pt x="5355694" y="316060"/>
                </a:lnTo>
                <a:lnTo>
                  <a:pt x="5366957" y="322334"/>
                </a:lnTo>
                <a:lnTo>
                  <a:pt x="5377328" y="329319"/>
                </a:lnTo>
                <a:lnTo>
                  <a:pt x="5386681" y="337072"/>
                </a:lnTo>
                <a:lnTo>
                  <a:pt x="5394887" y="345644"/>
                </a:lnTo>
                <a:lnTo>
                  <a:pt x="5401818" y="355091"/>
                </a:lnTo>
                <a:lnTo>
                  <a:pt x="5401056" y="354329"/>
                </a:lnTo>
                <a:lnTo>
                  <a:pt x="5402580" y="358139"/>
                </a:lnTo>
                <a:lnTo>
                  <a:pt x="5402580" y="356615"/>
                </a:lnTo>
                <a:lnTo>
                  <a:pt x="5415533" y="355091"/>
                </a:lnTo>
                <a:lnTo>
                  <a:pt x="5414772" y="354329"/>
                </a:lnTo>
                <a:lnTo>
                  <a:pt x="5410375" y="344360"/>
                </a:lnTo>
                <a:lnTo>
                  <a:pt x="5403244" y="335052"/>
                </a:lnTo>
                <a:lnTo>
                  <a:pt x="5394881" y="326557"/>
                </a:lnTo>
                <a:lnTo>
                  <a:pt x="5385407" y="318828"/>
                </a:lnTo>
                <a:lnTo>
                  <a:pt x="5374944" y="311816"/>
                </a:lnTo>
                <a:lnTo>
                  <a:pt x="5363615" y="305475"/>
                </a:lnTo>
                <a:lnTo>
                  <a:pt x="5351541" y="299758"/>
                </a:lnTo>
                <a:lnTo>
                  <a:pt x="5338845" y="294616"/>
                </a:lnTo>
                <a:lnTo>
                  <a:pt x="5325648" y="290003"/>
                </a:lnTo>
                <a:lnTo>
                  <a:pt x="5312074" y="285871"/>
                </a:lnTo>
                <a:lnTo>
                  <a:pt x="5298242" y="282173"/>
                </a:lnTo>
                <a:lnTo>
                  <a:pt x="5284277" y="278862"/>
                </a:lnTo>
                <a:lnTo>
                  <a:pt x="5270299" y="275889"/>
                </a:lnTo>
                <a:lnTo>
                  <a:pt x="5256431" y="273209"/>
                </a:lnTo>
                <a:lnTo>
                  <a:pt x="5242795" y="270773"/>
                </a:lnTo>
                <a:lnTo>
                  <a:pt x="5229512" y="268534"/>
                </a:lnTo>
                <a:lnTo>
                  <a:pt x="5216706" y="266445"/>
                </a:lnTo>
                <a:lnTo>
                  <a:pt x="5204497" y="264459"/>
                </a:lnTo>
                <a:lnTo>
                  <a:pt x="5193008" y="262527"/>
                </a:lnTo>
                <a:lnTo>
                  <a:pt x="5182361" y="260603"/>
                </a:lnTo>
                <a:lnTo>
                  <a:pt x="5173612" y="258855"/>
                </a:lnTo>
                <a:lnTo>
                  <a:pt x="5160918" y="256216"/>
                </a:lnTo>
                <a:lnTo>
                  <a:pt x="5148339" y="253467"/>
                </a:lnTo>
                <a:lnTo>
                  <a:pt x="5135869" y="250592"/>
                </a:lnTo>
                <a:lnTo>
                  <a:pt x="5123503" y="247574"/>
                </a:lnTo>
                <a:lnTo>
                  <a:pt x="5111236" y="244398"/>
                </a:lnTo>
                <a:lnTo>
                  <a:pt x="5099062" y="241048"/>
                </a:lnTo>
                <a:lnTo>
                  <a:pt x="5086975" y="237509"/>
                </a:lnTo>
                <a:lnTo>
                  <a:pt x="5074972" y="233764"/>
                </a:lnTo>
                <a:lnTo>
                  <a:pt x="5063045" y="229798"/>
                </a:lnTo>
                <a:lnTo>
                  <a:pt x="5051190" y="225596"/>
                </a:lnTo>
                <a:lnTo>
                  <a:pt x="5039402" y="221140"/>
                </a:lnTo>
                <a:lnTo>
                  <a:pt x="5027674" y="216416"/>
                </a:lnTo>
                <a:lnTo>
                  <a:pt x="5016002" y="211407"/>
                </a:lnTo>
                <a:lnTo>
                  <a:pt x="5004381" y="206098"/>
                </a:lnTo>
                <a:lnTo>
                  <a:pt x="4992804" y="200474"/>
                </a:lnTo>
                <a:lnTo>
                  <a:pt x="4981267" y="194517"/>
                </a:lnTo>
                <a:lnTo>
                  <a:pt x="4969763" y="188213"/>
                </a:lnTo>
                <a:lnTo>
                  <a:pt x="4964923" y="185225"/>
                </a:lnTo>
                <a:lnTo>
                  <a:pt x="4955673" y="17924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2142744" y="913637"/>
            <a:ext cx="5597651" cy="4587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2136648" y="908303"/>
            <a:ext cx="5604332" cy="470150"/>
          </a:xfrm>
          <a:custGeom>
            <a:avLst/>
            <a:gdLst/>
            <a:ahLst/>
            <a:cxnLst/>
            <a:rect l="l" t="t" r="r" b="b"/>
            <a:pathLst>
              <a:path w="5604332" h="470150">
                <a:moveTo>
                  <a:pt x="5051298" y="303275"/>
                </a:moveTo>
                <a:lnTo>
                  <a:pt x="5048250" y="303275"/>
                </a:lnTo>
                <a:lnTo>
                  <a:pt x="5045963" y="305561"/>
                </a:lnTo>
                <a:lnTo>
                  <a:pt x="5055870" y="304799"/>
                </a:lnTo>
                <a:lnTo>
                  <a:pt x="5190744" y="307085"/>
                </a:lnTo>
                <a:lnTo>
                  <a:pt x="5051298" y="303275"/>
                </a:lnTo>
                <a:close/>
              </a:path>
              <a:path w="5604332" h="470150">
                <a:moveTo>
                  <a:pt x="5157978" y="151637"/>
                </a:moveTo>
                <a:lnTo>
                  <a:pt x="5161026" y="152399"/>
                </a:lnTo>
                <a:lnTo>
                  <a:pt x="5290566" y="144779"/>
                </a:lnTo>
                <a:lnTo>
                  <a:pt x="5293613" y="144779"/>
                </a:lnTo>
                <a:lnTo>
                  <a:pt x="5296661" y="140207"/>
                </a:lnTo>
                <a:lnTo>
                  <a:pt x="5297424" y="137159"/>
                </a:lnTo>
                <a:lnTo>
                  <a:pt x="5294376" y="133349"/>
                </a:lnTo>
                <a:lnTo>
                  <a:pt x="5278675" y="122072"/>
                </a:lnTo>
                <a:lnTo>
                  <a:pt x="5289804" y="131825"/>
                </a:lnTo>
                <a:lnTo>
                  <a:pt x="5286756" y="143255"/>
                </a:lnTo>
                <a:lnTo>
                  <a:pt x="5164835" y="140207"/>
                </a:lnTo>
                <a:lnTo>
                  <a:pt x="5148350" y="144418"/>
                </a:lnTo>
                <a:lnTo>
                  <a:pt x="5157216" y="150875"/>
                </a:lnTo>
                <a:lnTo>
                  <a:pt x="5157978" y="151637"/>
                </a:lnTo>
                <a:close/>
              </a:path>
              <a:path w="5604332" h="470150">
                <a:moveTo>
                  <a:pt x="5280772" y="348685"/>
                </a:moveTo>
                <a:lnTo>
                  <a:pt x="5268951" y="342999"/>
                </a:lnTo>
                <a:lnTo>
                  <a:pt x="5257418" y="336911"/>
                </a:lnTo>
                <a:lnTo>
                  <a:pt x="5246247" y="330503"/>
                </a:lnTo>
                <a:lnTo>
                  <a:pt x="5235510" y="323852"/>
                </a:lnTo>
                <a:lnTo>
                  <a:pt x="5225281" y="317038"/>
                </a:lnTo>
                <a:lnTo>
                  <a:pt x="5215631" y="310142"/>
                </a:lnTo>
                <a:lnTo>
                  <a:pt x="5206634" y="303242"/>
                </a:lnTo>
                <a:lnTo>
                  <a:pt x="5198363" y="296417"/>
                </a:lnTo>
                <a:lnTo>
                  <a:pt x="5197602" y="295655"/>
                </a:lnTo>
                <a:lnTo>
                  <a:pt x="5193792" y="294893"/>
                </a:lnTo>
                <a:lnTo>
                  <a:pt x="5051298" y="303275"/>
                </a:lnTo>
                <a:lnTo>
                  <a:pt x="5190744" y="307085"/>
                </a:lnTo>
                <a:lnTo>
                  <a:pt x="5194554" y="307847"/>
                </a:lnTo>
                <a:lnTo>
                  <a:pt x="5190744" y="307085"/>
                </a:lnTo>
                <a:lnTo>
                  <a:pt x="5055870" y="304799"/>
                </a:lnTo>
                <a:lnTo>
                  <a:pt x="5045963" y="305561"/>
                </a:lnTo>
                <a:lnTo>
                  <a:pt x="5044440" y="310133"/>
                </a:lnTo>
                <a:lnTo>
                  <a:pt x="5045202" y="313181"/>
                </a:lnTo>
                <a:lnTo>
                  <a:pt x="5047487" y="314705"/>
                </a:lnTo>
                <a:lnTo>
                  <a:pt x="5068673" y="332701"/>
                </a:lnTo>
                <a:lnTo>
                  <a:pt x="5052059" y="316229"/>
                </a:lnTo>
                <a:lnTo>
                  <a:pt x="5068338" y="315272"/>
                </a:lnTo>
                <a:lnTo>
                  <a:pt x="5191859" y="308006"/>
                </a:lnTo>
                <a:lnTo>
                  <a:pt x="5193003" y="308950"/>
                </a:lnTo>
                <a:lnTo>
                  <a:pt x="5201554" y="315720"/>
                </a:lnTo>
                <a:lnTo>
                  <a:pt x="5210730" y="322537"/>
                </a:lnTo>
                <a:lnTo>
                  <a:pt x="5220469" y="329329"/>
                </a:lnTo>
                <a:lnTo>
                  <a:pt x="5230714" y="336026"/>
                </a:lnTo>
                <a:lnTo>
                  <a:pt x="5241406" y="342559"/>
                </a:lnTo>
                <a:lnTo>
                  <a:pt x="5252485" y="348856"/>
                </a:lnTo>
                <a:lnTo>
                  <a:pt x="5263892" y="354847"/>
                </a:lnTo>
                <a:lnTo>
                  <a:pt x="5275568" y="360461"/>
                </a:lnTo>
                <a:lnTo>
                  <a:pt x="5287454" y="365628"/>
                </a:lnTo>
                <a:lnTo>
                  <a:pt x="5299491" y="370277"/>
                </a:lnTo>
                <a:lnTo>
                  <a:pt x="5311620" y="374338"/>
                </a:lnTo>
                <a:lnTo>
                  <a:pt x="5323782" y="377740"/>
                </a:lnTo>
                <a:lnTo>
                  <a:pt x="5335917" y="380413"/>
                </a:lnTo>
                <a:lnTo>
                  <a:pt x="5347967" y="382287"/>
                </a:lnTo>
                <a:lnTo>
                  <a:pt x="5359872" y="383290"/>
                </a:lnTo>
                <a:lnTo>
                  <a:pt x="5371573" y="383352"/>
                </a:lnTo>
                <a:lnTo>
                  <a:pt x="5383012" y="382403"/>
                </a:lnTo>
                <a:lnTo>
                  <a:pt x="5394129" y="380373"/>
                </a:lnTo>
                <a:lnTo>
                  <a:pt x="5404866" y="377189"/>
                </a:lnTo>
                <a:lnTo>
                  <a:pt x="5405628" y="376427"/>
                </a:lnTo>
                <a:lnTo>
                  <a:pt x="5409437" y="374141"/>
                </a:lnTo>
                <a:lnTo>
                  <a:pt x="5410200" y="373379"/>
                </a:lnTo>
                <a:lnTo>
                  <a:pt x="5412485" y="370331"/>
                </a:lnTo>
                <a:lnTo>
                  <a:pt x="5414009" y="368807"/>
                </a:lnTo>
                <a:lnTo>
                  <a:pt x="5414772" y="365759"/>
                </a:lnTo>
                <a:lnTo>
                  <a:pt x="5415533" y="363473"/>
                </a:lnTo>
                <a:lnTo>
                  <a:pt x="5415533" y="355091"/>
                </a:lnTo>
                <a:lnTo>
                  <a:pt x="5402580" y="356615"/>
                </a:lnTo>
                <a:lnTo>
                  <a:pt x="5402580" y="362711"/>
                </a:lnTo>
                <a:lnTo>
                  <a:pt x="5402580" y="360425"/>
                </a:lnTo>
                <a:lnTo>
                  <a:pt x="5402164" y="362504"/>
                </a:lnTo>
                <a:lnTo>
                  <a:pt x="5400294" y="364997"/>
                </a:lnTo>
                <a:lnTo>
                  <a:pt x="5401818" y="364235"/>
                </a:lnTo>
                <a:lnTo>
                  <a:pt x="5398008" y="366521"/>
                </a:lnTo>
                <a:lnTo>
                  <a:pt x="5398801" y="365995"/>
                </a:lnTo>
                <a:lnTo>
                  <a:pt x="5388106" y="368693"/>
                </a:lnTo>
                <a:lnTo>
                  <a:pt x="5376971" y="370194"/>
                </a:lnTo>
                <a:lnTo>
                  <a:pt x="5365468" y="370579"/>
                </a:lnTo>
                <a:lnTo>
                  <a:pt x="5353670" y="369926"/>
                </a:lnTo>
                <a:lnTo>
                  <a:pt x="5341650" y="368316"/>
                </a:lnTo>
                <a:lnTo>
                  <a:pt x="5329481" y="365828"/>
                </a:lnTo>
                <a:lnTo>
                  <a:pt x="5317236" y="362541"/>
                </a:lnTo>
                <a:lnTo>
                  <a:pt x="5304987" y="358536"/>
                </a:lnTo>
                <a:lnTo>
                  <a:pt x="5292808" y="353890"/>
                </a:lnTo>
                <a:lnTo>
                  <a:pt x="5280772" y="348685"/>
                </a:lnTo>
                <a:close/>
              </a:path>
              <a:path w="5604332" h="470150">
                <a:moveTo>
                  <a:pt x="2219705" y="356616"/>
                </a:moveTo>
                <a:lnTo>
                  <a:pt x="2199893" y="352806"/>
                </a:lnTo>
                <a:lnTo>
                  <a:pt x="2200655" y="353568"/>
                </a:lnTo>
                <a:lnTo>
                  <a:pt x="2205228" y="360426"/>
                </a:lnTo>
                <a:lnTo>
                  <a:pt x="2220467" y="357378"/>
                </a:lnTo>
                <a:lnTo>
                  <a:pt x="2219705" y="356616"/>
                </a:lnTo>
                <a:close/>
              </a:path>
              <a:path w="5604332" h="470150">
                <a:moveTo>
                  <a:pt x="2206752" y="302514"/>
                </a:moveTo>
                <a:lnTo>
                  <a:pt x="2205990" y="298704"/>
                </a:lnTo>
                <a:lnTo>
                  <a:pt x="2193798" y="300990"/>
                </a:lnTo>
                <a:lnTo>
                  <a:pt x="2200655" y="307848"/>
                </a:lnTo>
                <a:lnTo>
                  <a:pt x="2205456" y="315105"/>
                </a:lnTo>
                <a:lnTo>
                  <a:pt x="2206752" y="302514"/>
                </a:lnTo>
                <a:close/>
              </a:path>
              <a:path w="5604332" h="470150">
                <a:moveTo>
                  <a:pt x="2037236" y="318732"/>
                </a:moveTo>
                <a:lnTo>
                  <a:pt x="2052065" y="311658"/>
                </a:lnTo>
                <a:lnTo>
                  <a:pt x="2193066" y="308259"/>
                </a:lnTo>
                <a:lnTo>
                  <a:pt x="2193494" y="303284"/>
                </a:lnTo>
                <a:lnTo>
                  <a:pt x="2045207" y="303276"/>
                </a:lnTo>
                <a:lnTo>
                  <a:pt x="2040636" y="305562"/>
                </a:lnTo>
                <a:lnTo>
                  <a:pt x="2039874" y="308609"/>
                </a:lnTo>
                <a:lnTo>
                  <a:pt x="2037236" y="318732"/>
                </a:lnTo>
                <a:close/>
              </a:path>
              <a:path w="5604332" h="470150">
                <a:moveTo>
                  <a:pt x="2334231" y="82147"/>
                </a:moveTo>
                <a:lnTo>
                  <a:pt x="2321333" y="82712"/>
                </a:lnTo>
                <a:lnTo>
                  <a:pt x="2308203" y="84825"/>
                </a:lnTo>
                <a:lnTo>
                  <a:pt x="2295143" y="88391"/>
                </a:lnTo>
                <a:lnTo>
                  <a:pt x="2290364" y="90343"/>
                </a:lnTo>
                <a:lnTo>
                  <a:pt x="2281452" y="95931"/>
                </a:lnTo>
                <a:lnTo>
                  <a:pt x="2273383" y="103477"/>
                </a:lnTo>
                <a:lnTo>
                  <a:pt x="2266918" y="112374"/>
                </a:lnTo>
                <a:lnTo>
                  <a:pt x="2262816" y="122016"/>
                </a:lnTo>
                <a:lnTo>
                  <a:pt x="2261837" y="131797"/>
                </a:lnTo>
                <a:lnTo>
                  <a:pt x="2264739" y="141111"/>
                </a:lnTo>
                <a:lnTo>
                  <a:pt x="2279904" y="139446"/>
                </a:lnTo>
                <a:lnTo>
                  <a:pt x="2280666" y="140208"/>
                </a:lnTo>
                <a:lnTo>
                  <a:pt x="2264739" y="141111"/>
                </a:lnTo>
                <a:lnTo>
                  <a:pt x="2272284" y="149352"/>
                </a:lnTo>
                <a:lnTo>
                  <a:pt x="2273046" y="150114"/>
                </a:lnTo>
                <a:lnTo>
                  <a:pt x="2281921" y="155015"/>
                </a:lnTo>
                <a:lnTo>
                  <a:pt x="2293334" y="159331"/>
                </a:lnTo>
                <a:lnTo>
                  <a:pt x="2306050" y="162847"/>
                </a:lnTo>
                <a:lnTo>
                  <a:pt x="2319516" y="165823"/>
                </a:lnTo>
                <a:lnTo>
                  <a:pt x="2333179" y="168521"/>
                </a:lnTo>
                <a:lnTo>
                  <a:pt x="2346486" y="171200"/>
                </a:lnTo>
                <a:lnTo>
                  <a:pt x="2358884" y="174122"/>
                </a:lnTo>
                <a:lnTo>
                  <a:pt x="2369819" y="177545"/>
                </a:lnTo>
                <a:lnTo>
                  <a:pt x="2372793" y="178252"/>
                </a:lnTo>
                <a:lnTo>
                  <a:pt x="2396952" y="184648"/>
                </a:lnTo>
                <a:lnTo>
                  <a:pt x="2422510" y="192969"/>
                </a:lnTo>
                <a:lnTo>
                  <a:pt x="2446366" y="203090"/>
                </a:lnTo>
                <a:lnTo>
                  <a:pt x="2467124" y="215097"/>
                </a:lnTo>
                <a:lnTo>
                  <a:pt x="2485924" y="231309"/>
                </a:lnTo>
                <a:lnTo>
                  <a:pt x="2498975" y="250008"/>
                </a:lnTo>
                <a:lnTo>
                  <a:pt x="2506639" y="270530"/>
                </a:lnTo>
                <a:lnTo>
                  <a:pt x="2509277" y="292210"/>
                </a:lnTo>
                <a:lnTo>
                  <a:pt x="2508825" y="303277"/>
                </a:lnTo>
                <a:lnTo>
                  <a:pt x="2504603" y="325447"/>
                </a:lnTo>
                <a:lnTo>
                  <a:pt x="2496259" y="347114"/>
                </a:lnTo>
                <a:lnTo>
                  <a:pt x="2484154" y="367613"/>
                </a:lnTo>
                <a:lnTo>
                  <a:pt x="2468650" y="386278"/>
                </a:lnTo>
                <a:lnTo>
                  <a:pt x="2447438" y="405024"/>
                </a:lnTo>
                <a:lnTo>
                  <a:pt x="2433938" y="414294"/>
                </a:lnTo>
                <a:lnTo>
                  <a:pt x="2419353" y="422561"/>
                </a:lnTo>
                <a:lnTo>
                  <a:pt x="2403802" y="429860"/>
                </a:lnTo>
                <a:lnTo>
                  <a:pt x="2387403" y="436225"/>
                </a:lnTo>
                <a:lnTo>
                  <a:pt x="2370273" y="441692"/>
                </a:lnTo>
                <a:lnTo>
                  <a:pt x="2352530" y="446296"/>
                </a:lnTo>
                <a:lnTo>
                  <a:pt x="2334294" y="450071"/>
                </a:lnTo>
                <a:lnTo>
                  <a:pt x="2315681" y="453052"/>
                </a:lnTo>
                <a:lnTo>
                  <a:pt x="2296810" y="455275"/>
                </a:lnTo>
                <a:lnTo>
                  <a:pt x="2277800" y="456775"/>
                </a:lnTo>
                <a:lnTo>
                  <a:pt x="2258767" y="457586"/>
                </a:lnTo>
                <a:lnTo>
                  <a:pt x="2239830" y="457743"/>
                </a:lnTo>
                <a:lnTo>
                  <a:pt x="2221108" y="457282"/>
                </a:lnTo>
                <a:lnTo>
                  <a:pt x="2202718" y="456237"/>
                </a:lnTo>
                <a:lnTo>
                  <a:pt x="2184778" y="454644"/>
                </a:lnTo>
                <a:lnTo>
                  <a:pt x="2167406" y="452537"/>
                </a:lnTo>
                <a:lnTo>
                  <a:pt x="2150722" y="449951"/>
                </a:lnTo>
                <a:lnTo>
                  <a:pt x="2134841" y="446922"/>
                </a:lnTo>
                <a:lnTo>
                  <a:pt x="2117705" y="442973"/>
                </a:lnTo>
                <a:lnTo>
                  <a:pt x="2091398" y="433019"/>
                </a:lnTo>
                <a:lnTo>
                  <a:pt x="2071275" y="418065"/>
                </a:lnTo>
                <a:lnTo>
                  <a:pt x="2057143" y="398961"/>
                </a:lnTo>
                <a:lnTo>
                  <a:pt x="2048808" y="376555"/>
                </a:lnTo>
                <a:lnTo>
                  <a:pt x="2046077" y="351694"/>
                </a:lnTo>
                <a:lnTo>
                  <a:pt x="2046752" y="338609"/>
                </a:lnTo>
                <a:lnTo>
                  <a:pt x="2048757" y="325228"/>
                </a:lnTo>
                <a:lnTo>
                  <a:pt x="2045969" y="316230"/>
                </a:lnTo>
                <a:lnTo>
                  <a:pt x="2051017" y="315956"/>
                </a:lnTo>
                <a:lnTo>
                  <a:pt x="2193066" y="308259"/>
                </a:lnTo>
                <a:lnTo>
                  <a:pt x="2052065" y="311658"/>
                </a:lnTo>
                <a:lnTo>
                  <a:pt x="2037236" y="318732"/>
                </a:lnTo>
                <a:lnTo>
                  <a:pt x="2034662" y="332447"/>
                </a:lnTo>
                <a:lnTo>
                  <a:pt x="2033344" y="345738"/>
                </a:lnTo>
                <a:lnTo>
                  <a:pt x="2033275" y="358560"/>
                </a:lnTo>
                <a:lnTo>
                  <a:pt x="2034449" y="370869"/>
                </a:lnTo>
                <a:lnTo>
                  <a:pt x="2040498" y="393765"/>
                </a:lnTo>
                <a:lnTo>
                  <a:pt x="2051439" y="414066"/>
                </a:lnTo>
                <a:lnTo>
                  <a:pt x="2067220" y="431412"/>
                </a:lnTo>
                <a:lnTo>
                  <a:pt x="2087788" y="445443"/>
                </a:lnTo>
                <a:lnTo>
                  <a:pt x="2113092" y="455798"/>
                </a:lnTo>
                <a:lnTo>
                  <a:pt x="2143933" y="462317"/>
                </a:lnTo>
                <a:lnTo>
                  <a:pt x="2161101" y="464809"/>
                </a:lnTo>
                <a:lnTo>
                  <a:pt x="2178905" y="466912"/>
                </a:lnTo>
                <a:lnTo>
                  <a:pt x="2197241" y="468575"/>
                </a:lnTo>
                <a:lnTo>
                  <a:pt x="2216003" y="469748"/>
                </a:lnTo>
                <a:lnTo>
                  <a:pt x="2235089" y="470382"/>
                </a:lnTo>
                <a:lnTo>
                  <a:pt x="2254395" y="470427"/>
                </a:lnTo>
                <a:lnTo>
                  <a:pt x="2273816" y="469833"/>
                </a:lnTo>
                <a:lnTo>
                  <a:pt x="2293249" y="468551"/>
                </a:lnTo>
                <a:lnTo>
                  <a:pt x="2312589" y="466529"/>
                </a:lnTo>
                <a:lnTo>
                  <a:pt x="2331732" y="463719"/>
                </a:lnTo>
                <a:lnTo>
                  <a:pt x="2350575" y="460071"/>
                </a:lnTo>
                <a:lnTo>
                  <a:pt x="2369014" y="455534"/>
                </a:lnTo>
                <a:lnTo>
                  <a:pt x="2386944" y="450059"/>
                </a:lnTo>
                <a:lnTo>
                  <a:pt x="2404261" y="443596"/>
                </a:lnTo>
                <a:lnTo>
                  <a:pt x="2420863" y="436095"/>
                </a:lnTo>
                <a:lnTo>
                  <a:pt x="2436643" y="427507"/>
                </a:lnTo>
                <a:lnTo>
                  <a:pt x="2451500" y="417780"/>
                </a:lnTo>
                <a:lnTo>
                  <a:pt x="2465328" y="406867"/>
                </a:lnTo>
                <a:lnTo>
                  <a:pt x="2478024" y="394715"/>
                </a:lnTo>
                <a:lnTo>
                  <a:pt x="2494019" y="375798"/>
                </a:lnTo>
                <a:lnTo>
                  <a:pt x="2507288" y="354085"/>
                </a:lnTo>
                <a:lnTo>
                  <a:pt x="2516453" y="331382"/>
                </a:lnTo>
                <a:lnTo>
                  <a:pt x="2521361" y="308252"/>
                </a:lnTo>
                <a:lnTo>
                  <a:pt x="2522171" y="296703"/>
                </a:lnTo>
                <a:lnTo>
                  <a:pt x="2521859" y="285258"/>
                </a:lnTo>
                <a:lnTo>
                  <a:pt x="2517796" y="262962"/>
                </a:lnTo>
                <a:lnTo>
                  <a:pt x="2509019" y="241928"/>
                </a:lnTo>
                <a:lnTo>
                  <a:pt x="2495375" y="222718"/>
                </a:lnTo>
                <a:lnTo>
                  <a:pt x="2476712" y="205896"/>
                </a:lnTo>
                <a:lnTo>
                  <a:pt x="2452878" y="192023"/>
                </a:lnTo>
                <a:lnTo>
                  <a:pt x="2437017" y="184677"/>
                </a:lnTo>
                <a:lnTo>
                  <a:pt x="2412902" y="175953"/>
                </a:lnTo>
                <a:lnTo>
                  <a:pt x="2388095" y="168717"/>
                </a:lnTo>
                <a:lnTo>
                  <a:pt x="2363724" y="162305"/>
                </a:lnTo>
                <a:lnTo>
                  <a:pt x="2354307" y="159698"/>
                </a:lnTo>
                <a:lnTo>
                  <a:pt x="2341692" y="156902"/>
                </a:lnTo>
                <a:lnTo>
                  <a:pt x="2328211" y="154202"/>
                </a:lnTo>
                <a:lnTo>
                  <a:pt x="2314579" y="151353"/>
                </a:lnTo>
                <a:lnTo>
                  <a:pt x="2301508" y="148108"/>
                </a:lnTo>
                <a:lnTo>
                  <a:pt x="2289712" y="144221"/>
                </a:lnTo>
                <a:lnTo>
                  <a:pt x="2280153" y="139567"/>
                </a:lnTo>
                <a:lnTo>
                  <a:pt x="2277617" y="136398"/>
                </a:lnTo>
                <a:lnTo>
                  <a:pt x="2275331" y="132587"/>
                </a:lnTo>
                <a:lnTo>
                  <a:pt x="2273084" y="128587"/>
                </a:lnTo>
                <a:lnTo>
                  <a:pt x="2275624" y="126072"/>
                </a:lnTo>
                <a:lnTo>
                  <a:pt x="2276093" y="122682"/>
                </a:lnTo>
                <a:lnTo>
                  <a:pt x="2277617" y="119634"/>
                </a:lnTo>
                <a:lnTo>
                  <a:pt x="2279141" y="117348"/>
                </a:lnTo>
                <a:lnTo>
                  <a:pt x="2280666" y="114300"/>
                </a:lnTo>
                <a:lnTo>
                  <a:pt x="2283264" y="111682"/>
                </a:lnTo>
                <a:lnTo>
                  <a:pt x="2293449" y="103599"/>
                </a:lnTo>
                <a:lnTo>
                  <a:pt x="2305195" y="98503"/>
                </a:lnTo>
                <a:lnTo>
                  <a:pt x="2318004" y="96011"/>
                </a:lnTo>
                <a:lnTo>
                  <a:pt x="2333690" y="95261"/>
                </a:lnTo>
                <a:lnTo>
                  <a:pt x="2347519" y="96612"/>
                </a:lnTo>
                <a:lnTo>
                  <a:pt x="2377460" y="97286"/>
                </a:lnTo>
                <a:lnTo>
                  <a:pt x="2368511" y="90701"/>
                </a:lnTo>
                <a:lnTo>
                  <a:pt x="2358122" y="86046"/>
                </a:lnTo>
                <a:lnTo>
                  <a:pt x="2346595" y="83227"/>
                </a:lnTo>
                <a:lnTo>
                  <a:pt x="2334231" y="82147"/>
                </a:lnTo>
                <a:close/>
              </a:path>
              <a:path w="5604332" h="470150">
                <a:moveTo>
                  <a:pt x="2385822" y="139445"/>
                </a:moveTo>
                <a:lnTo>
                  <a:pt x="2392679" y="146303"/>
                </a:lnTo>
                <a:lnTo>
                  <a:pt x="2392638" y="129585"/>
                </a:lnTo>
                <a:lnTo>
                  <a:pt x="2385822" y="139445"/>
                </a:lnTo>
                <a:close/>
              </a:path>
              <a:path w="5604332" h="470150">
                <a:moveTo>
                  <a:pt x="2389825" y="116633"/>
                </a:moveTo>
                <a:lnTo>
                  <a:pt x="2384665" y="105899"/>
                </a:lnTo>
                <a:lnTo>
                  <a:pt x="2377460" y="97286"/>
                </a:lnTo>
                <a:lnTo>
                  <a:pt x="2347519" y="96612"/>
                </a:lnTo>
                <a:lnTo>
                  <a:pt x="2359321" y="100359"/>
                </a:lnTo>
                <a:lnTo>
                  <a:pt x="2368769" y="106815"/>
                </a:lnTo>
                <a:lnTo>
                  <a:pt x="2375537" y="116289"/>
                </a:lnTo>
                <a:lnTo>
                  <a:pt x="2379298" y="129095"/>
                </a:lnTo>
                <a:lnTo>
                  <a:pt x="2379726" y="145541"/>
                </a:lnTo>
                <a:lnTo>
                  <a:pt x="2379726" y="147827"/>
                </a:lnTo>
                <a:lnTo>
                  <a:pt x="2382774" y="151637"/>
                </a:lnTo>
                <a:lnTo>
                  <a:pt x="2386584" y="152399"/>
                </a:lnTo>
                <a:lnTo>
                  <a:pt x="2526791" y="144779"/>
                </a:lnTo>
                <a:lnTo>
                  <a:pt x="2529840" y="144779"/>
                </a:lnTo>
                <a:lnTo>
                  <a:pt x="2532888" y="141731"/>
                </a:lnTo>
                <a:lnTo>
                  <a:pt x="2532888" y="138683"/>
                </a:lnTo>
                <a:lnTo>
                  <a:pt x="2526029" y="131825"/>
                </a:lnTo>
                <a:lnTo>
                  <a:pt x="2533046" y="127281"/>
                </a:lnTo>
                <a:lnTo>
                  <a:pt x="2532083" y="110444"/>
                </a:lnTo>
                <a:lnTo>
                  <a:pt x="2529688" y="95042"/>
                </a:lnTo>
                <a:lnTo>
                  <a:pt x="2525926" y="81021"/>
                </a:lnTo>
                <a:lnTo>
                  <a:pt x="2520862" y="68329"/>
                </a:lnTo>
                <a:lnTo>
                  <a:pt x="2514561" y="56912"/>
                </a:lnTo>
                <a:lnTo>
                  <a:pt x="2507087" y="46717"/>
                </a:lnTo>
                <a:lnTo>
                  <a:pt x="2498505" y="37691"/>
                </a:lnTo>
                <a:lnTo>
                  <a:pt x="2488881" y="29780"/>
                </a:lnTo>
                <a:lnTo>
                  <a:pt x="2478278" y="22931"/>
                </a:lnTo>
                <a:lnTo>
                  <a:pt x="2466762" y="17092"/>
                </a:lnTo>
                <a:lnTo>
                  <a:pt x="2454396" y="12208"/>
                </a:lnTo>
                <a:lnTo>
                  <a:pt x="2349246" y="12953"/>
                </a:lnTo>
                <a:lnTo>
                  <a:pt x="2366631" y="12960"/>
                </a:lnTo>
                <a:lnTo>
                  <a:pt x="2382935" y="13416"/>
                </a:lnTo>
                <a:lnTo>
                  <a:pt x="2398699" y="14456"/>
                </a:lnTo>
                <a:lnTo>
                  <a:pt x="2413847" y="16165"/>
                </a:lnTo>
                <a:lnTo>
                  <a:pt x="2428303" y="18628"/>
                </a:lnTo>
                <a:lnTo>
                  <a:pt x="2441989" y="21930"/>
                </a:lnTo>
                <a:lnTo>
                  <a:pt x="2454831" y="26156"/>
                </a:lnTo>
                <a:lnTo>
                  <a:pt x="2466750" y="31391"/>
                </a:lnTo>
                <a:lnTo>
                  <a:pt x="2477671" y="37719"/>
                </a:lnTo>
                <a:lnTo>
                  <a:pt x="2487518" y="45227"/>
                </a:lnTo>
                <a:lnTo>
                  <a:pt x="2496213" y="53998"/>
                </a:lnTo>
                <a:lnTo>
                  <a:pt x="2503681" y="64118"/>
                </a:lnTo>
                <a:lnTo>
                  <a:pt x="2509845" y="75671"/>
                </a:lnTo>
                <a:lnTo>
                  <a:pt x="2514629" y="88744"/>
                </a:lnTo>
                <a:lnTo>
                  <a:pt x="2517956" y="103419"/>
                </a:lnTo>
                <a:lnTo>
                  <a:pt x="2519749" y="119784"/>
                </a:lnTo>
                <a:lnTo>
                  <a:pt x="2519934" y="137921"/>
                </a:lnTo>
                <a:lnTo>
                  <a:pt x="2392740" y="139070"/>
                </a:lnTo>
                <a:lnTo>
                  <a:pt x="2392679" y="146303"/>
                </a:lnTo>
                <a:lnTo>
                  <a:pt x="2385822" y="139445"/>
                </a:lnTo>
                <a:lnTo>
                  <a:pt x="2392638" y="129585"/>
                </a:lnTo>
                <a:lnTo>
                  <a:pt x="2389825" y="116633"/>
                </a:lnTo>
                <a:close/>
              </a:path>
              <a:path w="5604332" h="470150">
                <a:moveTo>
                  <a:pt x="726197" y="267797"/>
                </a:moveTo>
                <a:lnTo>
                  <a:pt x="709314" y="287291"/>
                </a:lnTo>
                <a:lnTo>
                  <a:pt x="693261" y="308882"/>
                </a:lnTo>
                <a:lnTo>
                  <a:pt x="679265" y="331786"/>
                </a:lnTo>
                <a:lnTo>
                  <a:pt x="668553" y="355224"/>
                </a:lnTo>
                <a:lnTo>
                  <a:pt x="662351" y="378412"/>
                </a:lnTo>
                <a:lnTo>
                  <a:pt x="661324" y="389669"/>
                </a:lnTo>
                <a:lnTo>
                  <a:pt x="661885" y="400570"/>
                </a:lnTo>
                <a:lnTo>
                  <a:pt x="668382" y="420916"/>
                </a:lnTo>
                <a:lnTo>
                  <a:pt x="683069" y="438668"/>
                </a:lnTo>
                <a:lnTo>
                  <a:pt x="707172" y="453045"/>
                </a:lnTo>
                <a:lnTo>
                  <a:pt x="753320" y="464489"/>
                </a:lnTo>
                <a:lnTo>
                  <a:pt x="783826" y="468328"/>
                </a:lnTo>
                <a:lnTo>
                  <a:pt x="814557" y="470281"/>
                </a:lnTo>
                <a:lnTo>
                  <a:pt x="845412" y="470390"/>
                </a:lnTo>
                <a:lnTo>
                  <a:pt x="876295" y="468695"/>
                </a:lnTo>
                <a:lnTo>
                  <a:pt x="907105" y="465237"/>
                </a:lnTo>
                <a:lnTo>
                  <a:pt x="937745" y="460056"/>
                </a:lnTo>
                <a:lnTo>
                  <a:pt x="968115" y="453194"/>
                </a:lnTo>
                <a:lnTo>
                  <a:pt x="998117" y="444691"/>
                </a:lnTo>
                <a:lnTo>
                  <a:pt x="1027652" y="434587"/>
                </a:lnTo>
                <a:lnTo>
                  <a:pt x="1056621" y="422924"/>
                </a:lnTo>
                <a:lnTo>
                  <a:pt x="1084925" y="409743"/>
                </a:lnTo>
                <a:lnTo>
                  <a:pt x="1112467" y="395083"/>
                </a:lnTo>
                <a:lnTo>
                  <a:pt x="1139146" y="378987"/>
                </a:lnTo>
                <a:lnTo>
                  <a:pt x="1164864" y="361493"/>
                </a:lnTo>
                <a:lnTo>
                  <a:pt x="1189523" y="342645"/>
                </a:lnTo>
                <a:lnTo>
                  <a:pt x="1213023" y="322481"/>
                </a:lnTo>
                <a:lnTo>
                  <a:pt x="1235267" y="301043"/>
                </a:lnTo>
                <a:lnTo>
                  <a:pt x="1256154" y="278372"/>
                </a:lnTo>
                <a:lnTo>
                  <a:pt x="1275588" y="254508"/>
                </a:lnTo>
                <a:lnTo>
                  <a:pt x="1288646" y="238822"/>
                </a:lnTo>
                <a:lnTo>
                  <a:pt x="1301135" y="222522"/>
                </a:lnTo>
                <a:lnTo>
                  <a:pt x="1312875" y="205762"/>
                </a:lnTo>
                <a:lnTo>
                  <a:pt x="1323691" y="188698"/>
                </a:lnTo>
                <a:lnTo>
                  <a:pt x="1333406" y="171482"/>
                </a:lnTo>
                <a:lnTo>
                  <a:pt x="1341843" y="154269"/>
                </a:lnTo>
                <a:lnTo>
                  <a:pt x="1348826" y="137214"/>
                </a:lnTo>
                <a:lnTo>
                  <a:pt x="1354177" y="120470"/>
                </a:lnTo>
                <a:lnTo>
                  <a:pt x="1357720" y="104192"/>
                </a:lnTo>
                <a:lnTo>
                  <a:pt x="1359279" y="88534"/>
                </a:lnTo>
                <a:lnTo>
                  <a:pt x="1358676" y="73651"/>
                </a:lnTo>
                <a:lnTo>
                  <a:pt x="1355735" y="59696"/>
                </a:lnTo>
                <a:lnTo>
                  <a:pt x="1350278" y="46825"/>
                </a:lnTo>
                <a:lnTo>
                  <a:pt x="1342130" y="35190"/>
                </a:lnTo>
                <a:lnTo>
                  <a:pt x="1331114" y="24947"/>
                </a:lnTo>
                <a:lnTo>
                  <a:pt x="1317052" y="16249"/>
                </a:lnTo>
                <a:lnTo>
                  <a:pt x="1299769" y="9251"/>
                </a:lnTo>
                <a:lnTo>
                  <a:pt x="1279087" y="4108"/>
                </a:lnTo>
                <a:lnTo>
                  <a:pt x="1254829" y="972"/>
                </a:lnTo>
                <a:lnTo>
                  <a:pt x="1226819" y="0"/>
                </a:lnTo>
                <a:lnTo>
                  <a:pt x="1213103" y="0"/>
                </a:lnTo>
                <a:lnTo>
                  <a:pt x="1186652" y="2006"/>
                </a:lnTo>
                <a:lnTo>
                  <a:pt x="1160096" y="5697"/>
                </a:lnTo>
                <a:lnTo>
                  <a:pt x="1133498" y="10982"/>
                </a:lnTo>
                <a:lnTo>
                  <a:pt x="1106918" y="17774"/>
                </a:lnTo>
                <a:lnTo>
                  <a:pt x="1080420" y="25984"/>
                </a:lnTo>
                <a:lnTo>
                  <a:pt x="1162520" y="18543"/>
                </a:lnTo>
                <a:lnTo>
                  <a:pt x="1188206" y="14961"/>
                </a:lnTo>
                <a:lnTo>
                  <a:pt x="1213865" y="12954"/>
                </a:lnTo>
                <a:lnTo>
                  <a:pt x="1227581" y="12954"/>
                </a:lnTo>
                <a:lnTo>
                  <a:pt x="1255741" y="13999"/>
                </a:lnTo>
                <a:lnTo>
                  <a:pt x="1279596" y="17333"/>
                </a:lnTo>
                <a:lnTo>
                  <a:pt x="1315366" y="30150"/>
                </a:lnTo>
                <a:lnTo>
                  <a:pt x="1336841" y="49971"/>
                </a:lnTo>
                <a:lnTo>
                  <a:pt x="1345967" y="75361"/>
                </a:lnTo>
                <a:lnTo>
                  <a:pt x="1346508" y="89698"/>
                </a:lnTo>
                <a:lnTo>
                  <a:pt x="1344691" y="104889"/>
                </a:lnTo>
                <a:lnTo>
                  <a:pt x="1334961" y="137120"/>
                </a:lnTo>
                <a:lnTo>
                  <a:pt x="1318724" y="170621"/>
                </a:lnTo>
                <a:lnTo>
                  <a:pt x="1297927" y="203959"/>
                </a:lnTo>
                <a:lnTo>
                  <a:pt x="1274517" y="235701"/>
                </a:lnTo>
                <a:lnTo>
                  <a:pt x="1250441" y="264414"/>
                </a:lnTo>
                <a:lnTo>
                  <a:pt x="1231437" y="286056"/>
                </a:lnTo>
                <a:lnTo>
                  <a:pt x="1211021" y="306621"/>
                </a:lnTo>
                <a:lnTo>
                  <a:pt x="1189299" y="326067"/>
                </a:lnTo>
                <a:lnTo>
                  <a:pt x="1166373" y="344352"/>
                </a:lnTo>
                <a:lnTo>
                  <a:pt x="1142346" y="361432"/>
                </a:lnTo>
                <a:lnTo>
                  <a:pt x="1117322" y="377265"/>
                </a:lnTo>
                <a:lnTo>
                  <a:pt x="1091403" y="391809"/>
                </a:lnTo>
                <a:lnTo>
                  <a:pt x="1064694" y="405021"/>
                </a:lnTo>
                <a:lnTo>
                  <a:pt x="1037297" y="416860"/>
                </a:lnTo>
                <a:lnTo>
                  <a:pt x="1009316" y="427281"/>
                </a:lnTo>
                <a:lnTo>
                  <a:pt x="980854" y="436244"/>
                </a:lnTo>
                <a:lnTo>
                  <a:pt x="952014" y="443705"/>
                </a:lnTo>
                <a:lnTo>
                  <a:pt x="922900" y="449623"/>
                </a:lnTo>
                <a:lnTo>
                  <a:pt x="893615" y="453953"/>
                </a:lnTo>
                <a:lnTo>
                  <a:pt x="864261" y="456655"/>
                </a:lnTo>
                <a:lnTo>
                  <a:pt x="834943" y="457686"/>
                </a:lnTo>
                <a:lnTo>
                  <a:pt x="805764" y="457003"/>
                </a:lnTo>
                <a:lnTo>
                  <a:pt x="776826" y="454563"/>
                </a:lnTo>
                <a:lnTo>
                  <a:pt x="748234" y="450325"/>
                </a:lnTo>
                <a:lnTo>
                  <a:pt x="720089" y="444246"/>
                </a:lnTo>
                <a:lnTo>
                  <a:pt x="695382" y="431903"/>
                </a:lnTo>
                <a:lnTo>
                  <a:pt x="676681" y="406923"/>
                </a:lnTo>
                <a:lnTo>
                  <a:pt x="674359" y="387170"/>
                </a:lnTo>
                <a:lnTo>
                  <a:pt x="675703" y="376675"/>
                </a:lnTo>
                <a:lnTo>
                  <a:pt x="682504" y="354968"/>
                </a:lnTo>
                <a:lnTo>
                  <a:pt x="693592" y="332996"/>
                </a:lnTo>
                <a:lnTo>
                  <a:pt x="707531" y="311591"/>
                </a:lnTo>
                <a:lnTo>
                  <a:pt x="722885" y="291582"/>
                </a:lnTo>
                <a:lnTo>
                  <a:pt x="738218" y="273802"/>
                </a:lnTo>
                <a:lnTo>
                  <a:pt x="769788" y="241136"/>
                </a:lnTo>
                <a:lnTo>
                  <a:pt x="788348" y="223295"/>
                </a:lnTo>
                <a:lnTo>
                  <a:pt x="807723" y="205638"/>
                </a:lnTo>
                <a:lnTo>
                  <a:pt x="827864" y="188248"/>
                </a:lnTo>
                <a:lnTo>
                  <a:pt x="848722" y="171205"/>
                </a:lnTo>
                <a:lnTo>
                  <a:pt x="870246" y="154593"/>
                </a:lnTo>
                <a:lnTo>
                  <a:pt x="892387" y="138492"/>
                </a:lnTo>
                <a:lnTo>
                  <a:pt x="915096" y="122985"/>
                </a:lnTo>
                <a:lnTo>
                  <a:pt x="938324" y="108153"/>
                </a:lnTo>
                <a:lnTo>
                  <a:pt x="962020" y="94078"/>
                </a:lnTo>
                <a:lnTo>
                  <a:pt x="986135" y="80842"/>
                </a:lnTo>
                <a:lnTo>
                  <a:pt x="1010620" y="68526"/>
                </a:lnTo>
                <a:lnTo>
                  <a:pt x="1035425" y="57212"/>
                </a:lnTo>
                <a:lnTo>
                  <a:pt x="1060501" y="46983"/>
                </a:lnTo>
                <a:lnTo>
                  <a:pt x="1002024" y="58237"/>
                </a:lnTo>
                <a:lnTo>
                  <a:pt x="976465" y="71234"/>
                </a:lnTo>
                <a:lnTo>
                  <a:pt x="951295" y="85205"/>
                </a:lnTo>
                <a:lnTo>
                  <a:pt x="926575" y="100064"/>
                </a:lnTo>
                <a:lnTo>
                  <a:pt x="902368" y="115720"/>
                </a:lnTo>
                <a:lnTo>
                  <a:pt x="878736" y="132087"/>
                </a:lnTo>
                <a:lnTo>
                  <a:pt x="855739" y="149074"/>
                </a:lnTo>
                <a:lnTo>
                  <a:pt x="833440" y="166594"/>
                </a:lnTo>
                <a:lnTo>
                  <a:pt x="811900" y="184557"/>
                </a:lnTo>
                <a:lnTo>
                  <a:pt x="791181" y="202876"/>
                </a:lnTo>
                <a:lnTo>
                  <a:pt x="771345" y="221462"/>
                </a:lnTo>
                <a:lnTo>
                  <a:pt x="752453" y="240226"/>
                </a:lnTo>
                <a:lnTo>
                  <a:pt x="734568" y="259080"/>
                </a:lnTo>
                <a:lnTo>
                  <a:pt x="726197" y="267797"/>
                </a:lnTo>
                <a:close/>
              </a:path>
              <a:path w="5604332" h="470150">
                <a:moveTo>
                  <a:pt x="1002024" y="58237"/>
                </a:moveTo>
                <a:lnTo>
                  <a:pt x="1060501" y="46983"/>
                </a:lnTo>
                <a:lnTo>
                  <a:pt x="1085798" y="37920"/>
                </a:lnTo>
                <a:lnTo>
                  <a:pt x="1111266" y="30104"/>
                </a:lnTo>
                <a:lnTo>
                  <a:pt x="1136857" y="23618"/>
                </a:lnTo>
                <a:lnTo>
                  <a:pt x="1162520" y="18543"/>
                </a:lnTo>
                <a:lnTo>
                  <a:pt x="1080420" y="25984"/>
                </a:lnTo>
                <a:lnTo>
                  <a:pt x="1054063" y="35524"/>
                </a:lnTo>
                <a:lnTo>
                  <a:pt x="1027911" y="46304"/>
                </a:lnTo>
                <a:lnTo>
                  <a:pt x="1002024" y="58237"/>
                </a:lnTo>
                <a:close/>
              </a:path>
              <a:path w="5604332" h="470150">
                <a:moveTo>
                  <a:pt x="2392740" y="139070"/>
                </a:moveTo>
                <a:lnTo>
                  <a:pt x="2519934" y="137921"/>
                </a:lnTo>
                <a:lnTo>
                  <a:pt x="2519875" y="132160"/>
                </a:lnTo>
                <a:lnTo>
                  <a:pt x="2392740" y="139070"/>
                </a:lnTo>
                <a:close/>
              </a:path>
              <a:path w="5604332" h="470150">
                <a:moveTo>
                  <a:pt x="2526029" y="131825"/>
                </a:moveTo>
                <a:lnTo>
                  <a:pt x="2532888" y="138683"/>
                </a:lnTo>
                <a:lnTo>
                  <a:pt x="2533046" y="127281"/>
                </a:lnTo>
                <a:lnTo>
                  <a:pt x="2526029" y="131825"/>
                </a:lnTo>
                <a:close/>
              </a:path>
              <a:path w="5604332" h="470150">
                <a:moveTo>
                  <a:pt x="2279904" y="139446"/>
                </a:moveTo>
                <a:lnTo>
                  <a:pt x="2264739" y="141111"/>
                </a:lnTo>
                <a:lnTo>
                  <a:pt x="2280666" y="140208"/>
                </a:lnTo>
                <a:lnTo>
                  <a:pt x="2279904" y="139446"/>
                </a:lnTo>
                <a:close/>
              </a:path>
              <a:path w="5604332" h="470150">
                <a:moveTo>
                  <a:pt x="2045969" y="316230"/>
                </a:moveTo>
                <a:lnTo>
                  <a:pt x="2048757" y="325228"/>
                </a:lnTo>
                <a:lnTo>
                  <a:pt x="2051017" y="315956"/>
                </a:lnTo>
                <a:lnTo>
                  <a:pt x="2045969" y="316230"/>
                </a:lnTo>
                <a:close/>
              </a:path>
              <a:path w="5604332" h="470150">
                <a:moveTo>
                  <a:pt x="2347722" y="316991"/>
                </a:moveTo>
                <a:lnTo>
                  <a:pt x="2348484" y="320039"/>
                </a:lnTo>
                <a:lnTo>
                  <a:pt x="2349246" y="323849"/>
                </a:lnTo>
                <a:lnTo>
                  <a:pt x="2348484" y="322325"/>
                </a:lnTo>
                <a:lnTo>
                  <a:pt x="2347837" y="328994"/>
                </a:lnTo>
                <a:lnTo>
                  <a:pt x="2343838" y="339756"/>
                </a:lnTo>
                <a:lnTo>
                  <a:pt x="2336685" y="348883"/>
                </a:lnTo>
                <a:lnTo>
                  <a:pt x="2326957" y="356392"/>
                </a:lnTo>
                <a:lnTo>
                  <a:pt x="2315233" y="362302"/>
                </a:lnTo>
                <a:lnTo>
                  <a:pt x="2302089" y="366631"/>
                </a:lnTo>
                <a:lnTo>
                  <a:pt x="2288104" y="369398"/>
                </a:lnTo>
                <a:lnTo>
                  <a:pt x="2273857" y="370619"/>
                </a:lnTo>
                <a:lnTo>
                  <a:pt x="2259925" y="370315"/>
                </a:lnTo>
                <a:lnTo>
                  <a:pt x="2246886" y="368502"/>
                </a:lnTo>
                <a:lnTo>
                  <a:pt x="2235319" y="365200"/>
                </a:lnTo>
                <a:lnTo>
                  <a:pt x="2225802" y="360426"/>
                </a:lnTo>
                <a:lnTo>
                  <a:pt x="2226564" y="361188"/>
                </a:lnTo>
                <a:lnTo>
                  <a:pt x="2219934" y="356768"/>
                </a:lnTo>
                <a:lnTo>
                  <a:pt x="2215134" y="351282"/>
                </a:lnTo>
                <a:lnTo>
                  <a:pt x="2215896" y="352044"/>
                </a:lnTo>
                <a:lnTo>
                  <a:pt x="2211324" y="345948"/>
                </a:lnTo>
                <a:lnTo>
                  <a:pt x="2211324" y="346709"/>
                </a:lnTo>
                <a:lnTo>
                  <a:pt x="2208263" y="340036"/>
                </a:lnTo>
                <a:lnTo>
                  <a:pt x="2205624" y="327798"/>
                </a:lnTo>
                <a:lnTo>
                  <a:pt x="2205456" y="315105"/>
                </a:lnTo>
                <a:lnTo>
                  <a:pt x="2200655" y="307848"/>
                </a:lnTo>
                <a:lnTo>
                  <a:pt x="2193798" y="300990"/>
                </a:lnTo>
                <a:lnTo>
                  <a:pt x="2205990" y="298704"/>
                </a:lnTo>
                <a:lnTo>
                  <a:pt x="2203704" y="295656"/>
                </a:lnTo>
                <a:lnTo>
                  <a:pt x="2199893" y="294894"/>
                </a:lnTo>
                <a:lnTo>
                  <a:pt x="2045207" y="303276"/>
                </a:lnTo>
                <a:lnTo>
                  <a:pt x="2193494" y="303284"/>
                </a:lnTo>
                <a:lnTo>
                  <a:pt x="2193066" y="308259"/>
                </a:lnTo>
                <a:lnTo>
                  <a:pt x="2192403" y="315947"/>
                </a:lnTo>
                <a:lnTo>
                  <a:pt x="2192699" y="328677"/>
                </a:lnTo>
                <a:lnTo>
                  <a:pt x="2194992" y="341091"/>
                </a:lnTo>
                <a:lnTo>
                  <a:pt x="2199893" y="352806"/>
                </a:lnTo>
                <a:lnTo>
                  <a:pt x="2219705" y="356616"/>
                </a:lnTo>
                <a:lnTo>
                  <a:pt x="2220467" y="357378"/>
                </a:lnTo>
                <a:lnTo>
                  <a:pt x="2205228" y="360426"/>
                </a:lnTo>
                <a:lnTo>
                  <a:pt x="2205990" y="361188"/>
                </a:lnTo>
                <a:lnTo>
                  <a:pt x="2212086" y="366522"/>
                </a:lnTo>
                <a:lnTo>
                  <a:pt x="2212848" y="367284"/>
                </a:lnTo>
                <a:lnTo>
                  <a:pt x="2219705" y="371856"/>
                </a:lnTo>
                <a:lnTo>
                  <a:pt x="2220467" y="371856"/>
                </a:lnTo>
                <a:lnTo>
                  <a:pt x="2228350" y="376102"/>
                </a:lnTo>
                <a:lnTo>
                  <a:pt x="2238152" y="379582"/>
                </a:lnTo>
                <a:lnTo>
                  <a:pt x="2249093" y="381970"/>
                </a:lnTo>
                <a:lnTo>
                  <a:pt x="2260876" y="383267"/>
                </a:lnTo>
                <a:lnTo>
                  <a:pt x="2273205" y="383469"/>
                </a:lnTo>
                <a:lnTo>
                  <a:pt x="2285783" y="382578"/>
                </a:lnTo>
                <a:lnTo>
                  <a:pt x="2298312" y="380590"/>
                </a:lnTo>
                <a:lnTo>
                  <a:pt x="2310496" y="377505"/>
                </a:lnTo>
                <a:lnTo>
                  <a:pt x="2322038" y="373322"/>
                </a:lnTo>
                <a:lnTo>
                  <a:pt x="2332642" y="368040"/>
                </a:lnTo>
                <a:lnTo>
                  <a:pt x="2342009" y="361656"/>
                </a:lnTo>
                <a:lnTo>
                  <a:pt x="2349843" y="354170"/>
                </a:lnTo>
                <a:lnTo>
                  <a:pt x="2355848" y="345581"/>
                </a:lnTo>
                <a:lnTo>
                  <a:pt x="2359725" y="335888"/>
                </a:lnTo>
                <a:lnTo>
                  <a:pt x="2361180" y="325088"/>
                </a:lnTo>
                <a:lnTo>
                  <a:pt x="2359914" y="313181"/>
                </a:lnTo>
                <a:lnTo>
                  <a:pt x="2353143" y="300721"/>
                </a:lnTo>
                <a:lnTo>
                  <a:pt x="2344414" y="292993"/>
                </a:lnTo>
                <a:lnTo>
                  <a:pt x="2333240" y="286524"/>
                </a:lnTo>
                <a:lnTo>
                  <a:pt x="2320216" y="281124"/>
                </a:lnTo>
                <a:lnTo>
                  <a:pt x="2305938" y="276608"/>
                </a:lnTo>
                <a:lnTo>
                  <a:pt x="2291003" y="272787"/>
                </a:lnTo>
                <a:lnTo>
                  <a:pt x="2276006" y="269475"/>
                </a:lnTo>
                <a:lnTo>
                  <a:pt x="2261544" y="266483"/>
                </a:lnTo>
                <a:lnTo>
                  <a:pt x="2248212" y="263624"/>
                </a:lnTo>
                <a:lnTo>
                  <a:pt x="2236607" y="260710"/>
                </a:lnTo>
                <a:lnTo>
                  <a:pt x="2227326" y="257556"/>
                </a:lnTo>
                <a:lnTo>
                  <a:pt x="2221975" y="255982"/>
                </a:lnTo>
                <a:lnTo>
                  <a:pt x="2210026" y="252214"/>
                </a:lnTo>
                <a:lnTo>
                  <a:pt x="2198118" y="247993"/>
                </a:lnTo>
                <a:lnTo>
                  <a:pt x="2186470" y="243244"/>
                </a:lnTo>
                <a:lnTo>
                  <a:pt x="2175299" y="237891"/>
                </a:lnTo>
                <a:lnTo>
                  <a:pt x="2164822" y="231859"/>
                </a:lnTo>
                <a:lnTo>
                  <a:pt x="2155256" y="225073"/>
                </a:lnTo>
                <a:lnTo>
                  <a:pt x="2146820" y="217457"/>
                </a:lnTo>
                <a:lnTo>
                  <a:pt x="2139729" y="208936"/>
                </a:lnTo>
                <a:lnTo>
                  <a:pt x="2134202" y="199435"/>
                </a:lnTo>
                <a:lnTo>
                  <a:pt x="2130456" y="188877"/>
                </a:lnTo>
                <a:lnTo>
                  <a:pt x="2128708" y="177188"/>
                </a:lnTo>
                <a:lnTo>
                  <a:pt x="2129175" y="164292"/>
                </a:lnTo>
                <a:lnTo>
                  <a:pt x="2132076" y="150114"/>
                </a:lnTo>
                <a:lnTo>
                  <a:pt x="2136654" y="136638"/>
                </a:lnTo>
                <a:lnTo>
                  <a:pt x="2142271" y="123875"/>
                </a:lnTo>
                <a:lnTo>
                  <a:pt x="2148863" y="111822"/>
                </a:lnTo>
                <a:lnTo>
                  <a:pt x="2156368" y="100475"/>
                </a:lnTo>
                <a:lnTo>
                  <a:pt x="2164722" y="89833"/>
                </a:lnTo>
                <a:lnTo>
                  <a:pt x="2173864" y="79892"/>
                </a:lnTo>
                <a:lnTo>
                  <a:pt x="2183729" y="70651"/>
                </a:lnTo>
                <a:lnTo>
                  <a:pt x="2194255" y="62106"/>
                </a:lnTo>
                <a:lnTo>
                  <a:pt x="2205379" y="54255"/>
                </a:lnTo>
                <a:lnTo>
                  <a:pt x="2217038" y="47096"/>
                </a:lnTo>
                <a:lnTo>
                  <a:pt x="2229170" y="40625"/>
                </a:lnTo>
                <a:lnTo>
                  <a:pt x="2241712" y="34841"/>
                </a:lnTo>
                <a:lnTo>
                  <a:pt x="2254600" y="29740"/>
                </a:lnTo>
                <a:lnTo>
                  <a:pt x="2267772" y="25320"/>
                </a:lnTo>
                <a:lnTo>
                  <a:pt x="2281166" y="21578"/>
                </a:lnTo>
                <a:lnTo>
                  <a:pt x="2294717" y="18512"/>
                </a:lnTo>
                <a:lnTo>
                  <a:pt x="2308363" y="16119"/>
                </a:lnTo>
                <a:lnTo>
                  <a:pt x="2322042" y="14397"/>
                </a:lnTo>
                <a:lnTo>
                  <a:pt x="2335690" y="13342"/>
                </a:lnTo>
                <a:lnTo>
                  <a:pt x="2349246" y="12953"/>
                </a:lnTo>
                <a:lnTo>
                  <a:pt x="2454396" y="12208"/>
                </a:lnTo>
                <a:lnTo>
                  <a:pt x="2441247" y="8227"/>
                </a:lnTo>
                <a:lnTo>
                  <a:pt x="2427379" y="5096"/>
                </a:lnTo>
                <a:lnTo>
                  <a:pt x="2412856" y="2760"/>
                </a:lnTo>
                <a:lnTo>
                  <a:pt x="2397744" y="1168"/>
                </a:lnTo>
                <a:lnTo>
                  <a:pt x="2382107" y="265"/>
                </a:lnTo>
                <a:lnTo>
                  <a:pt x="2366010" y="0"/>
                </a:lnTo>
                <a:lnTo>
                  <a:pt x="2348034" y="5"/>
                </a:lnTo>
                <a:lnTo>
                  <a:pt x="2334836" y="446"/>
                </a:lnTo>
                <a:lnTo>
                  <a:pt x="2321632" y="1441"/>
                </a:lnTo>
                <a:lnTo>
                  <a:pt x="2308462" y="2998"/>
                </a:lnTo>
                <a:lnTo>
                  <a:pt x="2295365" y="5125"/>
                </a:lnTo>
                <a:lnTo>
                  <a:pt x="2282383" y="7829"/>
                </a:lnTo>
                <a:lnTo>
                  <a:pt x="2269553" y="11118"/>
                </a:lnTo>
                <a:lnTo>
                  <a:pt x="2256916" y="15001"/>
                </a:lnTo>
                <a:lnTo>
                  <a:pt x="2244511" y="19484"/>
                </a:lnTo>
                <a:lnTo>
                  <a:pt x="2232379" y="24575"/>
                </a:lnTo>
                <a:lnTo>
                  <a:pt x="2220559" y="30283"/>
                </a:lnTo>
                <a:lnTo>
                  <a:pt x="2209090" y="36615"/>
                </a:lnTo>
                <a:lnTo>
                  <a:pt x="2198012" y="43578"/>
                </a:lnTo>
                <a:lnTo>
                  <a:pt x="2187365" y="51181"/>
                </a:lnTo>
                <a:lnTo>
                  <a:pt x="2177188" y="59431"/>
                </a:lnTo>
                <a:lnTo>
                  <a:pt x="2167522" y="68336"/>
                </a:lnTo>
                <a:lnTo>
                  <a:pt x="2158406" y="77904"/>
                </a:lnTo>
                <a:lnTo>
                  <a:pt x="2149879" y="88143"/>
                </a:lnTo>
                <a:lnTo>
                  <a:pt x="2141981" y="99059"/>
                </a:lnTo>
                <a:lnTo>
                  <a:pt x="2132447" y="114176"/>
                </a:lnTo>
                <a:lnTo>
                  <a:pt x="2127066" y="124934"/>
                </a:lnTo>
                <a:lnTo>
                  <a:pt x="2122533" y="136231"/>
                </a:lnTo>
                <a:lnTo>
                  <a:pt x="2119020" y="147900"/>
                </a:lnTo>
                <a:lnTo>
                  <a:pt x="2116700" y="159776"/>
                </a:lnTo>
                <a:lnTo>
                  <a:pt x="2115744" y="171690"/>
                </a:lnTo>
                <a:lnTo>
                  <a:pt x="2116327" y="183477"/>
                </a:lnTo>
                <a:lnTo>
                  <a:pt x="2118620" y="194970"/>
                </a:lnTo>
                <a:lnTo>
                  <a:pt x="2122796" y="206002"/>
                </a:lnTo>
                <a:lnTo>
                  <a:pt x="2129028" y="216408"/>
                </a:lnTo>
                <a:lnTo>
                  <a:pt x="2136533" y="225643"/>
                </a:lnTo>
                <a:lnTo>
                  <a:pt x="2145878" y="234519"/>
                </a:lnTo>
                <a:lnTo>
                  <a:pt x="2156320" y="242312"/>
                </a:lnTo>
                <a:lnTo>
                  <a:pt x="2167698" y="249131"/>
                </a:lnTo>
                <a:lnTo>
                  <a:pt x="2179854" y="255084"/>
                </a:lnTo>
                <a:lnTo>
                  <a:pt x="2192627" y="260282"/>
                </a:lnTo>
                <a:lnTo>
                  <a:pt x="2205859" y="264833"/>
                </a:lnTo>
                <a:lnTo>
                  <a:pt x="2219389" y="268845"/>
                </a:lnTo>
                <a:lnTo>
                  <a:pt x="2233058" y="272429"/>
                </a:lnTo>
                <a:lnTo>
                  <a:pt x="2246707" y="275692"/>
                </a:lnTo>
                <a:lnTo>
                  <a:pt x="2260175" y="278745"/>
                </a:lnTo>
                <a:lnTo>
                  <a:pt x="2273304" y="281695"/>
                </a:lnTo>
                <a:lnTo>
                  <a:pt x="2285934" y="284653"/>
                </a:lnTo>
                <a:lnTo>
                  <a:pt x="2297905" y="287726"/>
                </a:lnTo>
                <a:lnTo>
                  <a:pt x="2309057" y="291024"/>
                </a:lnTo>
                <a:lnTo>
                  <a:pt x="2319232" y="294657"/>
                </a:lnTo>
                <a:lnTo>
                  <a:pt x="2328269" y="298732"/>
                </a:lnTo>
                <a:lnTo>
                  <a:pt x="2336009" y="303359"/>
                </a:lnTo>
                <a:lnTo>
                  <a:pt x="2342292" y="308647"/>
                </a:lnTo>
                <a:lnTo>
                  <a:pt x="2346960" y="314705"/>
                </a:lnTo>
                <a:lnTo>
                  <a:pt x="2346198" y="313943"/>
                </a:lnTo>
                <a:lnTo>
                  <a:pt x="2347722" y="316991"/>
                </a:lnTo>
                <a:close/>
              </a:path>
              <a:path w="5604332" h="470150">
                <a:moveTo>
                  <a:pt x="5161977" y="138081"/>
                </a:moveTo>
                <a:lnTo>
                  <a:pt x="5160263" y="139445"/>
                </a:lnTo>
                <a:lnTo>
                  <a:pt x="5163551" y="139252"/>
                </a:lnTo>
                <a:lnTo>
                  <a:pt x="5161977" y="138081"/>
                </a:lnTo>
                <a:close/>
              </a:path>
              <a:path w="5604332" h="470150">
                <a:moveTo>
                  <a:pt x="370331" y="298704"/>
                </a:moveTo>
                <a:lnTo>
                  <a:pt x="366521" y="287274"/>
                </a:lnTo>
                <a:lnTo>
                  <a:pt x="175529" y="449579"/>
                </a:lnTo>
                <a:lnTo>
                  <a:pt x="370331" y="298704"/>
                </a:lnTo>
                <a:close/>
              </a:path>
              <a:path w="5604332" h="470150">
                <a:moveTo>
                  <a:pt x="373009" y="298789"/>
                </a:moveTo>
                <a:lnTo>
                  <a:pt x="178307" y="449580"/>
                </a:lnTo>
                <a:lnTo>
                  <a:pt x="182118" y="461009"/>
                </a:lnTo>
                <a:lnTo>
                  <a:pt x="373009" y="298789"/>
                </a:lnTo>
                <a:close/>
              </a:path>
              <a:path w="5604332" h="470150">
                <a:moveTo>
                  <a:pt x="864869" y="35052"/>
                </a:moveTo>
                <a:lnTo>
                  <a:pt x="850391" y="35814"/>
                </a:lnTo>
                <a:lnTo>
                  <a:pt x="866394" y="38862"/>
                </a:lnTo>
                <a:lnTo>
                  <a:pt x="864869" y="35052"/>
                </a:lnTo>
                <a:close/>
              </a:path>
              <a:path w="5604332" h="470150">
                <a:moveTo>
                  <a:pt x="1668779" y="17526"/>
                </a:moveTo>
                <a:lnTo>
                  <a:pt x="1663446" y="20574"/>
                </a:lnTo>
                <a:lnTo>
                  <a:pt x="1459549" y="340614"/>
                </a:lnTo>
                <a:lnTo>
                  <a:pt x="1668779" y="17526"/>
                </a:lnTo>
                <a:close/>
              </a:path>
              <a:path w="5604332" h="470150">
                <a:moveTo>
                  <a:pt x="2756154" y="275081"/>
                </a:moveTo>
                <a:lnTo>
                  <a:pt x="2749296" y="268223"/>
                </a:lnTo>
                <a:lnTo>
                  <a:pt x="2745486" y="355853"/>
                </a:lnTo>
                <a:lnTo>
                  <a:pt x="2756154" y="275081"/>
                </a:lnTo>
                <a:close/>
              </a:path>
              <a:path w="5604332" h="470150">
                <a:moveTo>
                  <a:pt x="2758738" y="349757"/>
                </a:moveTo>
                <a:lnTo>
                  <a:pt x="2761984" y="275081"/>
                </a:lnTo>
                <a:lnTo>
                  <a:pt x="2751581" y="349757"/>
                </a:lnTo>
                <a:lnTo>
                  <a:pt x="2758738" y="349757"/>
                </a:lnTo>
                <a:close/>
              </a:path>
              <a:path w="5604332" h="470150">
                <a:moveTo>
                  <a:pt x="2763774" y="115061"/>
                </a:moveTo>
                <a:lnTo>
                  <a:pt x="2756916" y="108203"/>
                </a:lnTo>
                <a:lnTo>
                  <a:pt x="2753867" y="178307"/>
                </a:lnTo>
                <a:lnTo>
                  <a:pt x="2763774" y="115061"/>
                </a:lnTo>
                <a:close/>
              </a:path>
              <a:path w="5604332" h="470150">
                <a:moveTo>
                  <a:pt x="2767120" y="172211"/>
                </a:moveTo>
                <a:lnTo>
                  <a:pt x="2769604" y="115061"/>
                </a:lnTo>
                <a:lnTo>
                  <a:pt x="2759964" y="172211"/>
                </a:lnTo>
                <a:lnTo>
                  <a:pt x="2767120" y="172211"/>
                </a:lnTo>
                <a:close/>
              </a:path>
              <a:path w="5604332" h="470150">
                <a:moveTo>
                  <a:pt x="2757678" y="104393"/>
                </a:moveTo>
                <a:lnTo>
                  <a:pt x="2756916" y="108203"/>
                </a:lnTo>
                <a:lnTo>
                  <a:pt x="2763774" y="115061"/>
                </a:lnTo>
                <a:lnTo>
                  <a:pt x="2753867" y="178307"/>
                </a:lnTo>
                <a:lnTo>
                  <a:pt x="2766822" y="179069"/>
                </a:lnTo>
                <a:lnTo>
                  <a:pt x="2993136" y="172211"/>
                </a:lnTo>
                <a:lnTo>
                  <a:pt x="2759964" y="172211"/>
                </a:lnTo>
                <a:lnTo>
                  <a:pt x="2769604" y="115061"/>
                </a:lnTo>
                <a:lnTo>
                  <a:pt x="2769869" y="108965"/>
                </a:lnTo>
                <a:lnTo>
                  <a:pt x="2999993" y="108965"/>
                </a:lnTo>
                <a:lnTo>
                  <a:pt x="3012186" y="111251"/>
                </a:lnTo>
                <a:lnTo>
                  <a:pt x="3012948" y="108203"/>
                </a:lnTo>
                <a:lnTo>
                  <a:pt x="3006090" y="102107"/>
                </a:lnTo>
                <a:lnTo>
                  <a:pt x="2998469" y="20573"/>
                </a:lnTo>
                <a:lnTo>
                  <a:pt x="2992374" y="14477"/>
                </a:lnTo>
                <a:lnTo>
                  <a:pt x="2636519" y="14477"/>
                </a:lnTo>
                <a:lnTo>
                  <a:pt x="3005328" y="13715"/>
                </a:lnTo>
                <a:lnTo>
                  <a:pt x="3004566" y="9905"/>
                </a:lnTo>
                <a:lnTo>
                  <a:pt x="3002279" y="7619"/>
                </a:lnTo>
                <a:lnTo>
                  <a:pt x="2626614" y="7619"/>
                </a:lnTo>
                <a:lnTo>
                  <a:pt x="2624328" y="9905"/>
                </a:lnTo>
                <a:lnTo>
                  <a:pt x="2623566" y="12953"/>
                </a:lnTo>
                <a:lnTo>
                  <a:pt x="2569464" y="455675"/>
                </a:lnTo>
                <a:lnTo>
                  <a:pt x="2630424" y="20573"/>
                </a:lnTo>
                <a:lnTo>
                  <a:pt x="2992865" y="20573"/>
                </a:lnTo>
                <a:lnTo>
                  <a:pt x="2999440" y="102107"/>
                </a:lnTo>
                <a:lnTo>
                  <a:pt x="2759964" y="102107"/>
                </a:lnTo>
                <a:lnTo>
                  <a:pt x="2757678" y="104393"/>
                </a:lnTo>
                <a:close/>
              </a:path>
              <a:path w="5604332" h="470150">
                <a:moveTo>
                  <a:pt x="3214662" y="31050"/>
                </a:moveTo>
                <a:lnTo>
                  <a:pt x="3208781" y="20573"/>
                </a:lnTo>
                <a:lnTo>
                  <a:pt x="3205456" y="20573"/>
                </a:lnTo>
                <a:lnTo>
                  <a:pt x="3214662" y="31050"/>
                </a:lnTo>
                <a:close/>
              </a:path>
              <a:path w="5604332" h="470150">
                <a:moveTo>
                  <a:pt x="3375660" y="20573"/>
                </a:moveTo>
                <a:lnTo>
                  <a:pt x="3369564" y="16001"/>
                </a:lnTo>
                <a:lnTo>
                  <a:pt x="3432331" y="237411"/>
                </a:lnTo>
                <a:lnTo>
                  <a:pt x="3375660" y="20573"/>
                </a:lnTo>
                <a:close/>
              </a:path>
              <a:path w="5604332" h="470150">
                <a:moveTo>
                  <a:pt x="3561588" y="8381"/>
                </a:moveTo>
                <a:lnTo>
                  <a:pt x="3572255" y="11429"/>
                </a:lnTo>
                <a:lnTo>
                  <a:pt x="3978402" y="17525"/>
                </a:lnTo>
                <a:lnTo>
                  <a:pt x="3983736" y="20573"/>
                </a:lnTo>
                <a:lnTo>
                  <a:pt x="4050791" y="116585"/>
                </a:lnTo>
                <a:lnTo>
                  <a:pt x="4056126" y="119633"/>
                </a:lnTo>
                <a:lnTo>
                  <a:pt x="3989069" y="10667"/>
                </a:lnTo>
                <a:lnTo>
                  <a:pt x="3988307" y="8381"/>
                </a:lnTo>
                <a:lnTo>
                  <a:pt x="3983736" y="7619"/>
                </a:lnTo>
                <a:lnTo>
                  <a:pt x="3566160" y="7619"/>
                </a:lnTo>
                <a:lnTo>
                  <a:pt x="3561588" y="8381"/>
                </a:lnTo>
                <a:close/>
              </a:path>
              <a:path w="5604332" h="470150">
                <a:moveTo>
                  <a:pt x="4339408" y="97373"/>
                </a:moveTo>
                <a:lnTo>
                  <a:pt x="4326203" y="96247"/>
                </a:lnTo>
                <a:lnTo>
                  <a:pt x="4313682" y="96773"/>
                </a:lnTo>
                <a:lnTo>
                  <a:pt x="4250436" y="96773"/>
                </a:lnTo>
                <a:lnTo>
                  <a:pt x="4245864" y="98297"/>
                </a:lnTo>
                <a:lnTo>
                  <a:pt x="4243578" y="102869"/>
                </a:lnTo>
                <a:lnTo>
                  <a:pt x="4255770" y="99821"/>
                </a:lnTo>
                <a:lnTo>
                  <a:pt x="4250436" y="109727"/>
                </a:lnTo>
                <a:lnTo>
                  <a:pt x="4309872" y="196595"/>
                </a:lnTo>
                <a:lnTo>
                  <a:pt x="4315206" y="186689"/>
                </a:lnTo>
                <a:lnTo>
                  <a:pt x="4319006" y="186865"/>
                </a:lnTo>
                <a:lnTo>
                  <a:pt x="4262966" y="109728"/>
                </a:lnTo>
                <a:lnTo>
                  <a:pt x="4313682" y="109727"/>
                </a:lnTo>
                <a:lnTo>
                  <a:pt x="4317368" y="109390"/>
                </a:lnTo>
                <a:lnTo>
                  <a:pt x="4329896" y="109513"/>
                </a:lnTo>
                <a:lnTo>
                  <a:pt x="4343254" y="111371"/>
                </a:lnTo>
                <a:lnTo>
                  <a:pt x="4356951" y="114850"/>
                </a:lnTo>
                <a:lnTo>
                  <a:pt x="4370498" y="119841"/>
                </a:lnTo>
                <a:lnTo>
                  <a:pt x="4383402" y="126231"/>
                </a:lnTo>
                <a:lnTo>
                  <a:pt x="4395174" y="133908"/>
                </a:lnTo>
                <a:lnTo>
                  <a:pt x="4405323" y="142761"/>
                </a:lnTo>
                <a:lnTo>
                  <a:pt x="4413358" y="152679"/>
                </a:lnTo>
                <a:lnTo>
                  <a:pt x="4418788" y="163549"/>
                </a:lnTo>
                <a:lnTo>
                  <a:pt x="4420954" y="174412"/>
                </a:lnTo>
                <a:lnTo>
                  <a:pt x="4420552" y="176021"/>
                </a:lnTo>
                <a:lnTo>
                  <a:pt x="4415858" y="179443"/>
                </a:lnTo>
                <a:lnTo>
                  <a:pt x="4403930" y="182998"/>
                </a:lnTo>
                <a:lnTo>
                  <a:pt x="4391311" y="185449"/>
                </a:lnTo>
                <a:lnTo>
                  <a:pt x="4378253" y="186970"/>
                </a:lnTo>
                <a:lnTo>
                  <a:pt x="4365009" y="187734"/>
                </a:lnTo>
                <a:lnTo>
                  <a:pt x="4351830" y="187914"/>
                </a:lnTo>
                <a:lnTo>
                  <a:pt x="4425696" y="188975"/>
                </a:lnTo>
                <a:lnTo>
                  <a:pt x="4428744" y="186689"/>
                </a:lnTo>
                <a:lnTo>
                  <a:pt x="4431030" y="183641"/>
                </a:lnTo>
                <a:lnTo>
                  <a:pt x="4433316" y="179831"/>
                </a:lnTo>
                <a:lnTo>
                  <a:pt x="4434078" y="176783"/>
                </a:lnTo>
                <a:lnTo>
                  <a:pt x="4420361" y="176783"/>
                </a:lnTo>
                <a:lnTo>
                  <a:pt x="4421124" y="175259"/>
                </a:lnTo>
                <a:lnTo>
                  <a:pt x="4421124" y="173735"/>
                </a:lnTo>
                <a:lnTo>
                  <a:pt x="4432783" y="165928"/>
                </a:lnTo>
                <a:lnTo>
                  <a:pt x="4428763" y="154277"/>
                </a:lnTo>
                <a:lnTo>
                  <a:pt x="4422359" y="143409"/>
                </a:lnTo>
                <a:lnTo>
                  <a:pt x="4413911" y="133420"/>
                </a:lnTo>
                <a:lnTo>
                  <a:pt x="4403762" y="124408"/>
                </a:lnTo>
                <a:lnTo>
                  <a:pt x="4392250" y="116469"/>
                </a:lnTo>
                <a:lnTo>
                  <a:pt x="4379718" y="109699"/>
                </a:lnTo>
                <a:lnTo>
                  <a:pt x="4366507" y="104195"/>
                </a:lnTo>
                <a:lnTo>
                  <a:pt x="4352956" y="100054"/>
                </a:lnTo>
                <a:lnTo>
                  <a:pt x="4339408" y="97373"/>
                </a:lnTo>
                <a:close/>
              </a:path>
              <a:path w="5604332" h="470150">
                <a:moveTo>
                  <a:pt x="591312" y="110490"/>
                </a:moveTo>
                <a:lnTo>
                  <a:pt x="587501" y="99059"/>
                </a:lnTo>
                <a:lnTo>
                  <a:pt x="471677" y="197358"/>
                </a:lnTo>
                <a:lnTo>
                  <a:pt x="591312" y="110490"/>
                </a:lnTo>
                <a:close/>
              </a:path>
              <a:path w="5604332" h="470150">
                <a:moveTo>
                  <a:pt x="877812" y="348829"/>
                </a:moveTo>
                <a:lnTo>
                  <a:pt x="869923" y="343240"/>
                </a:lnTo>
                <a:lnTo>
                  <a:pt x="869441" y="342900"/>
                </a:lnTo>
                <a:lnTo>
                  <a:pt x="867156" y="339852"/>
                </a:lnTo>
                <a:lnTo>
                  <a:pt x="866394" y="336804"/>
                </a:lnTo>
                <a:lnTo>
                  <a:pt x="866394" y="337566"/>
                </a:lnTo>
                <a:lnTo>
                  <a:pt x="865433" y="333347"/>
                </a:lnTo>
                <a:lnTo>
                  <a:pt x="865967" y="324576"/>
                </a:lnTo>
                <a:lnTo>
                  <a:pt x="869093" y="314672"/>
                </a:lnTo>
                <a:lnTo>
                  <a:pt x="874381" y="303923"/>
                </a:lnTo>
                <a:lnTo>
                  <a:pt x="881398" y="292615"/>
                </a:lnTo>
                <a:lnTo>
                  <a:pt x="889711" y="281034"/>
                </a:lnTo>
                <a:lnTo>
                  <a:pt x="898889" y="269467"/>
                </a:lnTo>
                <a:lnTo>
                  <a:pt x="908500" y="258201"/>
                </a:lnTo>
                <a:lnTo>
                  <a:pt x="918112" y="247522"/>
                </a:lnTo>
                <a:lnTo>
                  <a:pt x="927293" y="237717"/>
                </a:lnTo>
                <a:lnTo>
                  <a:pt x="935610" y="229071"/>
                </a:lnTo>
                <a:lnTo>
                  <a:pt x="942632" y="221873"/>
                </a:lnTo>
                <a:lnTo>
                  <a:pt x="947927" y="216408"/>
                </a:lnTo>
                <a:lnTo>
                  <a:pt x="953856" y="210741"/>
                </a:lnTo>
                <a:lnTo>
                  <a:pt x="963051" y="202222"/>
                </a:lnTo>
                <a:lnTo>
                  <a:pt x="972633" y="193705"/>
                </a:lnTo>
                <a:lnTo>
                  <a:pt x="982579" y="185264"/>
                </a:lnTo>
                <a:lnTo>
                  <a:pt x="992866" y="176975"/>
                </a:lnTo>
                <a:lnTo>
                  <a:pt x="1003471" y="168913"/>
                </a:lnTo>
                <a:lnTo>
                  <a:pt x="1014372" y="161152"/>
                </a:lnTo>
                <a:lnTo>
                  <a:pt x="1025546" y="153767"/>
                </a:lnTo>
                <a:lnTo>
                  <a:pt x="1036969" y="146833"/>
                </a:lnTo>
                <a:lnTo>
                  <a:pt x="1048620" y="140425"/>
                </a:lnTo>
                <a:lnTo>
                  <a:pt x="1060475" y="134618"/>
                </a:lnTo>
                <a:lnTo>
                  <a:pt x="1022052" y="140865"/>
                </a:lnTo>
                <a:lnTo>
                  <a:pt x="1010624" y="148160"/>
                </a:lnTo>
                <a:lnTo>
                  <a:pt x="999453" y="155842"/>
                </a:lnTo>
                <a:lnTo>
                  <a:pt x="988570" y="163845"/>
                </a:lnTo>
                <a:lnTo>
                  <a:pt x="978009" y="172104"/>
                </a:lnTo>
                <a:lnTo>
                  <a:pt x="967802" y="180550"/>
                </a:lnTo>
                <a:lnTo>
                  <a:pt x="957982" y="189118"/>
                </a:lnTo>
                <a:lnTo>
                  <a:pt x="948580" y="197740"/>
                </a:lnTo>
                <a:lnTo>
                  <a:pt x="939630" y="206351"/>
                </a:lnTo>
                <a:lnTo>
                  <a:pt x="931163" y="214884"/>
                </a:lnTo>
                <a:lnTo>
                  <a:pt x="927659" y="218647"/>
                </a:lnTo>
                <a:lnTo>
                  <a:pt x="921360" y="225274"/>
                </a:lnTo>
                <a:lnTo>
                  <a:pt x="913898" y="233147"/>
                </a:lnTo>
                <a:lnTo>
                  <a:pt x="905625" y="242065"/>
                </a:lnTo>
                <a:lnTo>
                  <a:pt x="896892" y="251827"/>
                </a:lnTo>
                <a:lnTo>
                  <a:pt x="888053" y="262231"/>
                </a:lnTo>
                <a:lnTo>
                  <a:pt x="879459" y="273076"/>
                </a:lnTo>
                <a:lnTo>
                  <a:pt x="871461" y="284160"/>
                </a:lnTo>
                <a:lnTo>
                  <a:pt x="864413" y="295283"/>
                </a:lnTo>
                <a:lnTo>
                  <a:pt x="858665" y="306243"/>
                </a:lnTo>
                <a:lnTo>
                  <a:pt x="854571" y="316838"/>
                </a:lnTo>
                <a:lnTo>
                  <a:pt x="852481" y="326867"/>
                </a:lnTo>
                <a:lnTo>
                  <a:pt x="852749" y="336130"/>
                </a:lnTo>
                <a:lnTo>
                  <a:pt x="855726" y="344424"/>
                </a:lnTo>
                <a:lnTo>
                  <a:pt x="870203" y="343662"/>
                </a:lnTo>
                <a:lnTo>
                  <a:pt x="877812" y="348829"/>
                </a:lnTo>
                <a:close/>
              </a:path>
              <a:path w="5604332" h="470150">
                <a:moveTo>
                  <a:pt x="869923" y="343240"/>
                </a:moveTo>
                <a:lnTo>
                  <a:pt x="867156" y="339090"/>
                </a:lnTo>
                <a:lnTo>
                  <a:pt x="867156" y="339852"/>
                </a:lnTo>
                <a:lnTo>
                  <a:pt x="869441" y="342900"/>
                </a:lnTo>
                <a:lnTo>
                  <a:pt x="869923" y="343240"/>
                </a:lnTo>
                <a:close/>
              </a:path>
              <a:path w="5604332" h="470150">
                <a:moveTo>
                  <a:pt x="1131089" y="103667"/>
                </a:moveTo>
                <a:lnTo>
                  <a:pt x="1118814" y="104472"/>
                </a:lnTo>
                <a:lnTo>
                  <a:pt x="1106503" y="106264"/>
                </a:lnTo>
                <a:lnTo>
                  <a:pt x="1094189" y="108977"/>
                </a:lnTo>
                <a:lnTo>
                  <a:pt x="1081903" y="112545"/>
                </a:lnTo>
                <a:lnTo>
                  <a:pt x="1069680" y="116900"/>
                </a:lnTo>
                <a:lnTo>
                  <a:pt x="1057551" y="121976"/>
                </a:lnTo>
                <a:lnTo>
                  <a:pt x="1045548" y="127707"/>
                </a:lnTo>
                <a:lnTo>
                  <a:pt x="1033704" y="134026"/>
                </a:lnTo>
                <a:lnTo>
                  <a:pt x="1022052" y="140865"/>
                </a:lnTo>
                <a:lnTo>
                  <a:pt x="1060475" y="134618"/>
                </a:lnTo>
                <a:lnTo>
                  <a:pt x="1072511" y="129487"/>
                </a:lnTo>
                <a:lnTo>
                  <a:pt x="1084706" y="125106"/>
                </a:lnTo>
                <a:lnTo>
                  <a:pt x="1097037" y="121551"/>
                </a:lnTo>
                <a:lnTo>
                  <a:pt x="1109481" y="118895"/>
                </a:lnTo>
                <a:lnTo>
                  <a:pt x="1122016" y="117215"/>
                </a:lnTo>
                <a:lnTo>
                  <a:pt x="1134617" y="116586"/>
                </a:lnTo>
                <a:lnTo>
                  <a:pt x="1139952" y="116586"/>
                </a:lnTo>
                <a:lnTo>
                  <a:pt x="1148531" y="117162"/>
                </a:lnTo>
                <a:lnTo>
                  <a:pt x="1159067" y="119338"/>
                </a:lnTo>
                <a:lnTo>
                  <a:pt x="1166893" y="122938"/>
                </a:lnTo>
                <a:lnTo>
                  <a:pt x="1172243" y="127804"/>
                </a:lnTo>
                <a:lnTo>
                  <a:pt x="1175348" y="133774"/>
                </a:lnTo>
                <a:lnTo>
                  <a:pt x="1176441" y="140686"/>
                </a:lnTo>
                <a:lnTo>
                  <a:pt x="1175755" y="148380"/>
                </a:lnTo>
                <a:lnTo>
                  <a:pt x="1173521" y="156695"/>
                </a:lnTo>
                <a:lnTo>
                  <a:pt x="1169972" y="165470"/>
                </a:lnTo>
                <a:lnTo>
                  <a:pt x="1165340" y="174543"/>
                </a:lnTo>
                <a:lnTo>
                  <a:pt x="1159858" y="183754"/>
                </a:lnTo>
                <a:lnTo>
                  <a:pt x="1153758" y="192942"/>
                </a:lnTo>
                <a:lnTo>
                  <a:pt x="1147273" y="201945"/>
                </a:lnTo>
                <a:lnTo>
                  <a:pt x="1140635" y="210603"/>
                </a:lnTo>
                <a:lnTo>
                  <a:pt x="1134076" y="218755"/>
                </a:lnTo>
                <a:lnTo>
                  <a:pt x="1127829" y="226239"/>
                </a:lnTo>
                <a:lnTo>
                  <a:pt x="1122126" y="232895"/>
                </a:lnTo>
                <a:lnTo>
                  <a:pt x="1117199" y="238561"/>
                </a:lnTo>
                <a:lnTo>
                  <a:pt x="1113282" y="243078"/>
                </a:lnTo>
                <a:lnTo>
                  <a:pt x="1101046" y="256659"/>
                </a:lnTo>
                <a:lnTo>
                  <a:pt x="1092104" y="266125"/>
                </a:lnTo>
                <a:lnTo>
                  <a:pt x="1083050" y="275256"/>
                </a:lnTo>
                <a:lnTo>
                  <a:pt x="1073840" y="284036"/>
                </a:lnTo>
                <a:lnTo>
                  <a:pt x="1064432" y="292448"/>
                </a:lnTo>
                <a:lnTo>
                  <a:pt x="1054782" y="300474"/>
                </a:lnTo>
                <a:lnTo>
                  <a:pt x="1044849" y="308097"/>
                </a:lnTo>
                <a:lnTo>
                  <a:pt x="1034588" y="315300"/>
                </a:lnTo>
                <a:lnTo>
                  <a:pt x="1023958" y="322067"/>
                </a:lnTo>
                <a:lnTo>
                  <a:pt x="1012915" y="328380"/>
                </a:lnTo>
                <a:lnTo>
                  <a:pt x="1001417" y="334221"/>
                </a:lnTo>
                <a:lnTo>
                  <a:pt x="989421" y="339575"/>
                </a:lnTo>
                <a:lnTo>
                  <a:pt x="976883" y="344424"/>
                </a:lnTo>
                <a:lnTo>
                  <a:pt x="967377" y="347480"/>
                </a:lnTo>
                <a:lnTo>
                  <a:pt x="956033" y="350262"/>
                </a:lnTo>
                <a:lnTo>
                  <a:pt x="943070" y="352658"/>
                </a:lnTo>
                <a:lnTo>
                  <a:pt x="929169" y="354381"/>
                </a:lnTo>
                <a:lnTo>
                  <a:pt x="915011" y="355146"/>
                </a:lnTo>
                <a:lnTo>
                  <a:pt x="901278" y="354667"/>
                </a:lnTo>
                <a:lnTo>
                  <a:pt x="888651" y="352656"/>
                </a:lnTo>
                <a:lnTo>
                  <a:pt x="877812" y="348829"/>
                </a:lnTo>
                <a:lnTo>
                  <a:pt x="870203" y="343662"/>
                </a:lnTo>
                <a:lnTo>
                  <a:pt x="855726" y="344424"/>
                </a:lnTo>
                <a:lnTo>
                  <a:pt x="855726" y="345186"/>
                </a:lnTo>
                <a:lnTo>
                  <a:pt x="857250" y="348234"/>
                </a:lnTo>
                <a:lnTo>
                  <a:pt x="860297" y="351282"/>
                </a:lnTo>
                <a:lnTo>
                  <a:pt x="860297" y="352044"/>
                </a:lnTo>
                <a:lnTo>
                  <a:pt x="873475" y="361226"/>
                </a:lnTo>
                <a:lnTo>
                  <a:pt x="884343" y="364981"/>
                </a:lnTo>
                <a:lnTo>
                  <a:pt x="896514" y="367162"/>
                </a:lnTo>
                <a:lnTo>
                  <a:pt x="909602" y="367964"/>
                </a:lnTo>
                <a:lnTo>
                  <a:pt x="923219" y="367581"/>
                </a:lnTo>
                <a:lnTo>
                  <a:pt x="936980" y="366207"/>
                </a:lnTo>
                <a:lnTo>
                  <a:pt x="950498" y="364037"/>
                </a:lnTo>
                <a:lnTo>
                  <a:pt x="963386" y="361265"/>
                </a:lnTo>
                <a:lnTo>
                  <a:pt x="975259" y="358085"/>
                </a:lnTo>
                <a:lnTo>
                  <a:pt x="985729" y="354693"/>
                </a:lnTo>
                <a:lnTo>
                  <a:pt x="1003761" y="347417"/>
                </a:lnTo>
                <a:lnTo>
                  <a:pt x="1015275" y="341930"/>
                </a:lnTo>
                <a:lnTo>
                  <a:pt x="1026482" y="335812"/>
                </a:lnTo>
                <a:lnTo>
                  <a:pt x="1037390" y="329119"/>
                </a:lnTo>
                <a:lnTo>
                  <a:pt x="1048005" y="321906"/>
                </a:lnTo>
                <a:lnTo>
                  <a:pt x="1058334" y="314229"/>
                </a:lnTo>
                <a:lnTo>
                  <a:pt x="1068384" y="306145"/>
                </a:lnTo>
                <a:lnTo>
                  <a:pt x="1078161" y="297710"/>
                </a:lnTo>
                <a:lnTo>
                  <a:pt x="1087672" y="288979"/>
                </a:lnTo>
                <a:lnTo>
                  <a:pt x="1096923" y="280009"/>
                </a:lnTo>
                <a:lnTo>
                  <a:pt x="1105922" y="270855"/>
                </a:lnTo>
                <a:lnTo>
                  <a:pt x="1114674" y="261574"/>
                </a:lnTo>
                <a:lnTo>
                  <a:pt x="1123188" y="252222"/>
                </a:lnTo>
                <a:lnTo>
                  <a:pt x="1134171" y="239613"/>
                </a:lnTo>
                <a:lnTo>
                  <a:pt x="1147134" y="223825"/>
                </a:lnTo>
                <a:lnTo>
                  <a:pt x="1153885" y="215053"/>
                </a:lnTo>
                <a:lnTo>
                  <a:pt x="1160564" y="205862"/>
                </a:lnTo>
                <a:lnTo>
                  <a:pt x="1166982" y="196379"/>
                </a:lnTo>
                <a:lnTo>
                  <a:pt x="1172950" y="186729"/>
                </a:lnTo>
                <a:lnTo>
                  <a:pt x="1178279" y="177037"/>
                </a:lnTo>
                <a:lnTo>
                  <a:pt x="1186266" y="158033"/>
                </a:lnTo>
                <a:lnTo>
                  <a:pt x="1189430" y="140371"/>
                </a:lnTo>
                <a:lnTo>
                  <a:pt x="1188732" y="132357"/>
                </a:lnTo>
                <a:lnTo>
                  <a:pt x="1181830" y="118592"/>
                </a:lnTo>
                <a:lnTo>
                  <a:pt x="1166327" y="108682"/>
                </a:lnTo>
                <a:lnTo>
                  <a:pt x="1154879" y="105487"/>
                </a:lnTo>
                <a:lnTo>
                  <a:pt x="1140714" y="103632"/>
                </a:lnTo>
                <a:lnTo>
                  <a:pt x="1131089" y="103667"/>
                </a:lnTo>
                <a:close/>
              </a:path>
              <a:path w="5604332" h="470150">
                <a:moveTo>
                  <a:pt x="594088" y="110490"/>
                </a:moveTo>
                <a:lnTo>
                  <a:pt x="475488" y="195834"/>
                </a:lnTo>
                <a:lnTo>
                  <a:pt x="488188" y="196140"/>
                </a:lnTo>
                <a:lnTo>
                  <a:pt x="475488" y="195834"/>
                </a:lnTo>
                <a:lnTo>
                  <a:pt x="594088" y="110490"/>
                </a:lnTo>
                <a:lnTo>
                  <a:pt x="632459" y="110490"/>
                </a:lnTo>
                <a:lnTo>
                  <a:pt x="643864" y="109918"/>
                </a:lnTo>
                <a:lnTo>
                  <a:pt x="645439" y="110985"/>
                </a:lnTo>
                <a:lnTo>
                  <a:pt x="655319" y="112014"/>
                </a:lnTo>
                <a:lnTo>
                  <a:pt x="659891" y="113537"/>
                </a:lnTo>
                <a:lnTo>
                  <a:pt x="662939" y="115062"/>
                </a:lnTo>
                <a:lnTo>
                  <a:pt x="665226" y="117348"/>
                </a:lnTo>
                <a:lnTo>
                  <a:pt x="664463" y="121158"/>
                </a:lnTo>
                <a:lnTo>
                  <a:pt x="664463" y="119634"/>
                </a:lnTo>
                <a:lnTo>
                  <a:pt x="662464" y="124918"/>
                </a:lnTo>
                <a:lnTo>
                  <a:pt x="676656" y="124206"/>
                </a:lnTo>
                <a:lnTo>
                  <a:pt x="677418" y="123443"/>
                </a:lnTo>
                <a:lnTo>
                  <a:pt x="677418" y="119634"/>
                </a:lnTo>
                <a:lnTo>
                  <a:pt x="678179" y="118872"/>
                </a:lnTo>
                <a:lnTo>
                  <a:pt x="677418" y="115062"/>
                </a:lnTo>
                <a:lnTo>
                  <a:pt x="675894" y="110490"/>
                </a:lnTo>
                <a:lnTo>
                  <a:pt x="595883" y="108965"/>
                </a:lnTo>
                <a:lnTo>
                  <a:pt x="658608" y="99626"/>
                </a:lnTo>
                <a:lnTo>
                  <a:pt x="645041" y="97916"/>
                </a:lnTo>
                <a:lnTo>
                  <a:pt x="632459" y="97536"/>
                </a:lnTo>
                <a:lnTo>
                  <a:pt x="591312" y="97536"/>
                </a:lnTo>
                <a:lnTo>
                  <a:pt x="587501" y="99059"/>
                </a:lnTo>
                <a:lnTo>
                  <a:pt x="591312" y="110490"/>
                </a:lnTo>
                <a:lnTo>
                  <a:pt x="471677" y="197358"/>
                </a:lnTo>
                <a:lnTo>
                  <a:pt x="468629" y="201930"/>
                </a:lnTo>
                <a:lnTo>
                  <a:pt x="469391" y="204978"/>
                </a:lnTo>
                <a:lnTo>
                  <a:pt x="470915" y="207264"/>
                </a:lnTo>
                <a:lnTo>
                  <a:pt x="475488" y="208787"/>
                </a:lnTo>
                <a:lnTo>
                  <a:pt x="485386" y="208902"/>
                </a:lnTo>
                <a:lnTo>
                  <a:pt x="498949" y="209030"/>
                </a:lnTo>
                <a:lnTo>
                  <a:pt x="511855" y="208999"/>
                </a:lnTo>
                <a:lnTo>
                  <a:pt x="524247" y="208680"/>
                </a:lnTo>
                <a:lnTo>
                  <a:pt x="536272" y="207942"/>
                </a:lnTo>
                <a:lnTo>
                  <a:pt x="548075" y="206655"/>
                </a:lnTo>
                <a:lnTo>
                  <a:pt x="559801" y="204691"/>
                </a:lnTo>
                <a:lnTo>
                  <a:pt x="571595" y="201918"/>
                </a:lnTo>
                <a:lnTo>
                  <a:pt x="480059" y="207264"/>
                </a:lnTo>
                <a:lnTo>
                  <a:pt x="501007" y="196282"/>
                </a:lnTo>
                <a:lnTo>
                  <a:pt x="493102" y="196194"/>
                </a:lnTo>
                <a:lnTo>
                  <a:pt x="594088" y="110490"/>
                </a:lnTo>
                <a:close/>
              </a:path>
              <a:path w="5604332" h="470150">
                <a:moveTo>
                  <a:pt x="595883" y="108965"/>
                </a:moveTo>
                <a:lnTo>
                  <a:pt x="675894" y="110490"/>
                </a:lnTo>
                <a:lnTo>
                  <a:pt x="674369" y="107442"/>
                </a:lnTo>
                <a:lnTo>
                  <a:pt x="670578" y="104325"/>
                </a:lnTo>
                <a:lnTo>
                  <a:pt x="658608" y="99626"/>
                </a:lnTo>
                <a:lnTo>
                  <a:pt x="595883" y="108965"/>
                </a:lnTo>
                <a:close/>
              </a:path>
              <a:path w="5604332" h="470150">
                <a:moveTo>
                  <a:pt x="635122" y="155026"/>
                </a:moveTo>
                <a:lnTo>
                  <a:pt x="623357" y="163640"/>
                </a:lnTo>
                <a:lnTo>
                  <a:pt x="612181" y="170578"/>
                </a:lnTo>
                <a:lnTo>
                  <a:pt x="602741" y="175259"/>
                </a:lnTo>
                <a:lnTo>
                  <a:pt x="600530" y="176512"/>
                </a:lnTo>
                <a:lnTo>
                  <a:pt x="588954" y="182179"/>
                </a:lnTo>
                <a:lnTo>
                  <a:pt x="577009" y="186684"/>
                </a:lnTo>
                <a:lnTo>
                  <a:pt x="564756" y="190151"/>
                </a:lnTo>
                <a:lnTo>
                  <a:pt x="552256" y="192704"/>
                </a:lnTo>
                <a:lnTo>
                  <a:pt x="539570" y="194470"/>
                </a:lnTo>
                <a:lnTo>
                  <a:pt x="526759" y="195571"/>
                </a:lnTo>
                <a:lnTo>
                  <a:pt x="513884" y="196134"/>
                </a:lnTo>
                <a:lnTo>
                  <a:pt x="501007" y="196282"/>
                </a:lnTo>
                <a:lnTo>
                  <a:pt x="480059" y="207264"/>
                </a:lnTo>
                <a:lnTo>
                  <a:pt x="571595" y="201918"/>
                </a:lnTo>
                <a:lnTo>
                  <a:pt x="583602" y="198207"/>
                </a:lnTo>
                <a:lnTo>
                  <a:pt x="595968" y="193428"/>
                </a:lnTo>
                <a:lnTo>
                  <a:pt x="608838" y="187452"/>
                </a:lnTo>
                <a:lnTo>
                  <a:pt x="621156" y="180488"/>
                </a:lnTo>
                <a:lnTo>
                  <a:pt x="632294" y="173108"/>
                </a:lnTo>
                <a:lnTo>
                  <a:pt x="643888" y="164400"/>
                </a:lnTo>
                <a:lnTo>
                  <a:pt x="655030" y="154759"/>
                </a:lnTo>
                <a:lnTo>
                  <a:pt x="664811" y="144582"/>
                </a:lnTo>
                <a:lnTo>
                  <a:pt x="672322" y="134265"/>
                </a:lnTo>
                <a:lnTo>
                  <a:pt x="676656" y="124206"/>
                </a:lnTo>
                <a:lnTo>
                  <a:pt x="662464" y="124918"/>
                </a:lnTo>
                <a:lnTo>
                  <a:pt x="655824" y="135085"/>
                </a:lnTo>
                <a:lnTo>
                  <a:pt x="646327" y="145314"/>
                </a:lnTo>
                <a:lnTo>
                  <a:pt x="635122" y="155026"/>
                </a:lnTo>
                <a:close/>
              </a:path>
              <a:path w="5604332" h="470150">
                <a:moveTo>
                  <a:pt x="4434078" y="176783"/>
                </a:moveTo>
                <a:lnTo>
                  <a:pt x="4432783" y="165928"/>
                </a:lnTo>
                <a:lnTo>
                  <a:pt x="4421124" y="173735"/>
                </a:lnTo>
                <a:lnTo>
                  <a:pt x="4421124" y="175259"/>
                </a:lnTo>
                <a:lnTo>
                  <a:pt x="4420361" y="176783"/>
                </a:lnTo>
                <a:lnTo>
                  <a:pt x="4434078" y="176783"/>
                </a:lnTo>
                <a:close/>
              </a:path>
              <a:path w="5604332" h="470150">
                <a:moveTo>
                  <a:pt x="4320540" y="188975"/>
                </a:moveTo>
                <a:lnTo>
                  <a:pt x="4425696" y="188975"/>
                </a:lnTo>
                <a:lnTo>
                  <a:pt x="4351830" y="187914"/>
                </a:lnTo>
                <a:lnTo>
                  <a:pt x="4338968" y="187685"/>
                </a:lnTo>
                <a:lnTo>
                  <a:pt x="4326676" y="187218"/>
                </a:lnTo>
                <a:lnTo>
                  <a:pt x="4319006" y="186865"/>
                </a:lnTo>
                <a:lnTo>
                  <a:pt x="4315206" y="186689"/>
                </a:lnTo>
                <a:lnTo>
                  <a:pt x="4309872" y="196595"/>
                </a:lnTo>
                <a:lnTo>
                  <a:pt x="4311396" y="198881"/>
                </a:lnTo>
                <a:lnTo>
                  <a:pt x="4315206" y="199643"/>
                </a:lnTo>
                <a:lnTo>
                  <a:pt x="4325495" y="199696"/>
                </a:lnTo>
                <a:lnTo>
                  <a:pt x="4338049" y="199940"/>
                </a:lnTo>
                <a:lnTo>
                  <a:pt x="4350767" y="200182"/>
                </a:lnTo>
                <a:lnTo>
                  <a:pt x="4363564" y="200210"/>
                </a:lnTo>
                <a:lnTo>
                  <a:pt x="4376352" y="199812"/>
                </a:lnTo>
                <a:lnTo>
                  <a:pt x="4389045" y="198778"/>
                </a:lnTo>
                <a:lnTo>
                  <a:pt x="4401557" y="196895"/>
                </a:lnTo>
                <a:lnTo>
                  <a:pt x="4413803" y="193952"/>
                </a:lnTo>
                <a:lnTo>
                  <a:pt x="4425696" y="189737"/>
                </a:lnTo>
                <a:lnTo>
                  <a:pt x="4425696" y="188975"/>
                </a:lnTo>
                <a:lnTo>
                  <a:pt x="4320540" y="188975"/>
                </a:lnTo>
                <a:close/>
              </a:path>
              <a:path w="5604332" h="470150">
                <a:moveTo>
                  <a:pt x="4250436" y="109727"/>
                </a:moveTo>
                <a:lnTo>
                  <a:pt x="4255770" y="99821"/>
                </a:lnTo>
                <a:lnTo>
                  <a:pt x="4243578" y="102869"/>
                </a:lnTo>
                <a:lnTo>
                  <a:pt x="4245102" y="107441"/>
                </a:lnTo>
                <a:lnTo>
                  <a:pt x="4309872" y="196595"/>
                </a:lnTo>
                <a:lnTo>
                  <a:pt x="4250436" y="109727"/>
                </a:lnTo>
                <a:close/>
              </a:path>
              <a:path w="5604332" h="470150">
                <a:moveTo>
                  <a:pt x="5116830" y="453389"/>
                </a:moveTo>
                <a:lnTo>
                  <a:pt x="5114544" y="451865"/>
                </a:lnTo>
                <a:lnTo>
                  <a:pt x="5109972" y="449579"/>
                </a:lnTo>
                <a:lnTo>
                  <a:pt x="4672583" y="20573"/>
                </a:lnTo>
                <a:lnTo>
                  <a:pt x="4668011" y="18287"/>
                </a:lnTo>
                <a:lnTo>
                  <a:pt x="4539996" y="9905"/>
                </a:lnTo>
                <a:lnTo>
                  <a:pt x="4677156" y="9143"/>
                </a:lnTo>
                <a:lnTo>
                  <a:pt x="4676394" y="8381"/>
                </a:lnTo>
                <a:lnTo>
                  <a:pt x="4672583" y="7619"/>
                </a:lnTo>
                <a:lnTo>
                  <a:pt x="4532376" y="7619"/>
                </a:lnTo>
                <a:lnTo>
                  <a:pt x="4530090" y="9143"/>
                </a:lnTo>
                <a:lnTo>
                  <a:pt x="4527804" y="13715"/>
                </a:lnTo>
                <a:lnTo>
                  <a:pt x="4528566" y="16763"/>
                </a:lnTo>
                <a:lnTo>
                  <a:pt x="4535424" y="20573"/>
                </a:lnTo>
                <a:lnTo>
                  <a:pt x="4670270" y="20574"/>
                </a:lnTo>
                <a:lnTo>
                  <a:pt x="5094107" y="449580"/>
                </a:lnTo>
                <a:lnTo>
                  <a:pt x="5105400" y="461009"/>
                </a:lnTo>
                <a:lnTo>
                  <a:pt x="5116830" y="453389"/>
                </a:lnTo>
                <a:close/>
              </a:path>
              <a:path w="5604332" h="470150">
                <a:moveTo>
                  <a:pt x="5105400" y="461009"/>
                </a:moveTo>
                <a:lnTo>
                  <a:pt x="5094107" y="449580"/>
                </a:lnTo>
                <a:lnTo>
                  <a:pt x="4943856" y="451865"/>
                </a:lnTo>
                <a:lnTo>
                  <a:pt x="4939283" y="449579"/>
                </a:lnTo>
                <a:lnTo>
                  <a:pt x="4934711" y="460247"/>
                </a:lnTo>
                <a:lnTo>
                  <a:pt x="4935474" y="461771"/>
                </a:lnTo>
                <a:lnTo>
                  <a:pt x="4939283" y="462533"/>
                </a:lnTo>
                <a:lnTo>
                  <a:pt x="5113020" y="462533"/>
                </a:lnTo>
                <a:lnTo>
                  <a:pt x="5115306" y="461009"/>
                </a:lnTo>
                <a:lnTo>
                  <a:pt x="5116830" y="456437"/>
                </a:lnTo>
                <a:lnTo>
                  <a:pt x="5116830" y="453389"/>
                </a:lnTo>
                <a:lnTo>
                  <a:pt x="5105400" y="461009"/>
                </a:lnTo>
                <a:close/>
              </a:path>
              <a:path w="5604332" h="470150">
                <a:moveTo>
                  <a:pt x="4539996" y="9905"/>
                </a:moveTo>
                <a:lnTo>
                  <a:pt x="4668011" y="18287"/>
                </a:lnTo>
                <a:lnTo>
                  <a:pt x="4672583" y="20573"/>
                </a:lnTo>
                <a:lnTo>
                  <a:pt x="5109972" y="449579"/>
                </a:lnTo>
                <a:lnTo>
                  <a:pt x="5114544" y="451865"/>
                </a:lnTo>
                <a:lnTo>
                  <a:pt x="4677156" y="9143"/>
                </a:lnTo>
                <a:lnTo>
                  <a:pt x="4539996" y="9905"/>
                </a:lnTo>
                <a:close/>
              </a:path>
              <a:path w="5604332" h="470150">
                <a:moveTo>
                  <a:pt x="4528566" y="16763"/>
                </a:moveTo>
                <a:lnTo>
                  <a:pt x="4530090" y="18287"/>
                </a:lnTo>
                <a:lnTo>
                  <a:pt x="4934711" y="460247"/>
                </a:lnTo>
                <a:lnTo>
                  <a:pt x="4939283" y="449579"/>
                </a:lnTo>
                <a:lnTo>
                  <a:pt x="4943856" y="451865"/>
                </a:lnTo>
                <a:lnTo>
                  <a:pt x="5094107" y="449580"/>
                </a:lnTo>
                <a:lnTo>
                  <a:pt x="4941767" y="449580"/>
                </a:lnTo>
                <a:lnTo>
                  <a:pt x="4549744" y="20574"/>
                </a:lnTo>
                <a:lnTo>
                  <a:pt x="4535424" y="20573"/>
                </a:lnTo>
                <a:lnTo>
                  <a:pt x="4528566" y="16763"/>
                </a:lnTo>
                <a:close/>
              </a:path>
              <a:path w="5604332" h="470150">
                <a:moveTo>
                  <a:pt x="4299670" y="7911"/>
                </a:moveTo>
                <a:lnTo>
                  <a:pt x="4275546" y="7499"/>
                </a:lnTo>
                <a:lnTo>
                  <a:pt x="4250717" y="7729"/>
                </a:lnTo>
                <a:lnTo>
                  <a:pt x="4225072" y="8366"/>
                </a:lnTo>
                <a:lnTo>
                  <a:pt x="4198496" y="9177"/>
                </a:lnTo>
                <a:lnTo>
                  <a:pt x="4170879" y="9926"/>
                </a:lnTo>
                <a:lnTo>
                  <a:pt x="4142108" y="10380"/>
                </a:lnTo>
                <a:lnTo>
                  <a:pt x="4112069" y="10303"/>
                </a:lnTo>
                <a:lnTo>
                  <a:pt x="4080652" y="9461"/>
                </a:lnTo>
                <a:lnTo>
                  <a:pt x="4053078" y="10667"/>
                </a:lnTo>
                <a:lnTo>
                  <a:pt x="4047743" y="20573"/>
                </a:lnTo>
                <a:lnTo>
                  <a:pt x="4328922" y="459485"/>
                </a:lnTo>
                <a:lnTo>
                  <a:pt x="4334256" y="449579"/>
                </a:lnTo>
                <a:lnTo>
                  <a:pt x="4337614" y="449580"/>
                </a:lnTo>
                <a:lnTo>
                  <a:pt x="4059884" y="21166"/>
                </a:lnTo>
                <a:lnTo>
                  <a:pt x="4080887" y="22192"/>
                </a:lnTo>
                <a:lnTo>
                  <a:pt x="4112533" y="22859"/>
                </a:lnTo>
                <a:lnTo>
                  <a:pt x="4142791" y="22812"/>
                </a:lnTo>
                <a:lnTo>
                  <a:pt x="4171770" y="22286"/>
                </a:lnTo>
                <a:lnTo>
                  <a:pt x="4199580" y="21517"/>
                </a:lnTo>
                <a:lnTo>
                  <a:pt x="4226330" y="20740"/>
                </a:lnTo>
                <a:lnTo>
                  <a:pt x="4252129" y="20190"/>
                </a:lnTo>
                <a:lnTo>
                  <a:pt x="4277086" y="20104"/>
                </a:lnTo>
                <a:lnTo>
                  <a:pt x="4301310" y="20717"/>
                </a:lnTo>
                <a:lnTo>
                  <a:pt x="4324911" y="22264"/>
                </a:lnTo>
                <a:lnTo>
                  <a:pt x="4347998" y="24982"/>
                </a:lnTo>
                <a:lnTo>
                  <a:pt x="4370680" y="29105"/>
                </a:lnTo>
                <a:lnTo>
                  <a:pt x="4393067" y="34869"/>
                </a:lnTo>
                <a:lnTo>
                  <a:pt x="4415266" y="42511"/>
                </a:lnTo>
                <a:lnTo>
                  <a:pt x="4437389" y="52265"/>
                </a:lnTo>
                <a:lnTo>
                  <a:pt x="4459543" y="64367"/>
                </a:lnTo>
                <a:lnTo>
                  <a:pt x="4481838" y="79053"/>
                </a:lnTo>
                <a:lnTo>
                  <a:pt x="4504384" y="96558"/>
                </a:lnTo>
                <a:lnTo>
                  <a:pt x="4527289" y="117119"/>
                </a:lnTo>
                <a:lnTo>
                  <a:pt x="4550663" y="140969"/>
                </a:lnTo>
                <a:lnTo>
                  <a:pt x="4560397" y="152525"/>
                </a:lnTo>
                <a:lnTo>
                  <a:pt x="4567521" y="162017"/>
                </a:lnTo>
                <a:lnTo>
                  <a:pt x="4573897" y="171660"/>
                </a:lnTo>
                <a:lnTo>
                  <a:pt x="4583644" y="190933"/>
                </a:lnTo>
                <a:lnTo>
                  <a:pt x="4588105" y="209417"/>
                </a:lnTo>
                <a:lnTo>
                  <a:pt x="4587875" y="218073"/>
                </a:lnTo>
                <a:lnTo>
                  <a:pt x="4581539" y="233635"/>
                </a:lnTo>
                <a:lnTo>
                  <a:pt x="4566089" y="246089"/>
                </a:lnTo>
                <a:lnTo>
                  <a:pt x="4554468" y="250860"/>
                </a:lnTo>
                <a:lnTo>
                  <a:pt x="4539996" y="254507"/>
                </a:lnTo>
                <a:lnTo>
                  <a:pt x="4536948" y="255269"/>
                </a:lnTo>
                <a:lnTo>
                  <a:pt x="4543044" y="254507"/>
                </a:lnTo>
                <a:lnTo>
                  <a:pt x="4556712" y="258066"/>
                </a:lnTo>
                <a:lnTo>
                  <a:pt x="4543044" y="267461"/>
                </a:lnTo>
                <a:lnTo>
                  <a:pt x="4547541" y="266401"/>
                </a:lnTo>
                <a:lnTo>
                  <a:pt x="4591553" y="268908"/>
                </a:lnTo>
                <a:lnTo>
                  <a:pt x="4580540" y="265017"/>
                </a:lnTo>
                <a:lnTo>
                  <a:pt x="4561172" y="262232"/>
                </a:lnTo>
                <a:lnTo>
                  <a:pt x="4565252" y="260430"/>
                </a:lnTo>
                <a:lnTo>
                  <a:pt x="4581911" y="251353"/>
                </a:lnTo>
                <a:lnTo>
                  <a:pt x="4589255" y="244801"/>
                </a:lnTo>
                <a:lnTo>
                  <a:pt x="4598486" y="229865"/>
                </a:lnTo>
                <a:lnTo>
                  <a:pt x="4601226" y="213009"/>
                </a:lnTo>
                <a:lnTo>
                  <a:pt x="4600458" y="204058"/>
                </a:lnTo>
                <a:lnTo>
                  <a:pt x="4598422" y="194862"/>
                </a:lnTo>
                <a:lnTo>
                  <a:pt x="4595236" y="185500"/>
                </a:lnTo>
                <a:lnTo>
                  <a:pt x="4591018" y="176051"/>
                </a:lnTo>
                <a:lnTo>
                  <a:pt x="4585886" y="166593"/>
                </a:lnTo>
                <a:lnTo>
                  <a:pt x="4579960" y="157205"/>
                </a:lnTo>
                <a:lnTo>
                  <a:pt x="4573356" y="147965"/>
                </a:lnTo>
                <a:lnTo>
                  <a:pt x="4566193" y="138952"/>
                </a:lnTo>
                <a:lnTo>
                  <a:pt x="4558590" y="130244"/>
                </a:lnTo>
                <a:lnTo>
                  <a:pt x="4550663" y="121919"/>
                </a:lnTo>
                <a:lnTo>
                  <a:pt x="4526874" y="98962"/>
                </a:lnTo>
                <a:lnTo>
                  <a:pt x="4503616" y="79227"/>
                </a:lnTo>
                <a:lnTo>
                  <a:pt x="4480778" y="62479"/>
                </a:lnTo>
                <a:lnTo>
                  <a:pt x="4458246" y="48485"/>
                </a:lnTo>
                <a:lnTo>
                  <a:pt x="4435908" y="37009"/>
                </a:lnTo>
                <a:lnTo>
                  <a:pt x="4413652" y="27817"/>
                </a:lnTo>
                <a:lnTo>
                  <a:pt x="4391366" y="20675"/>
                </a:lnTo>
                <a:lnTo>
                  <a:pt x="4368937" y="15348"/>
                </a:lnTo>
                <a:lnTo>
                  <a:pt x="4346253" y="11601"/>
                </a:lnTo>
                <a:lnTo>
                  <a:pt x="4323202" y="9201"/>
                </a:lnTo>
                <a:lnTo>
                  <a:pt x="4299670" y="7911"/>
                </a:lnTo>
                <a:close/>
              </a:path>
              <a:path w="5604332" h="470150">
                <a:moveTo>
                  <a:pt x="4569068" y="261486"/>
                </a:moveTo>
                <a:lnTo>
                  <a:pt x="4565252" y="260430"/>
                </a:lnTo>
                <a:lnTo>
                  <a:pt x="4561172" y="262232"/>
                </a:lnTo>
                <a:lnTo>
                  <a:pt x="4580540" y="265017"/>
                </a:lnTo>
                <a:lnTo>
                  <a:pt x="4569068" y="261486"/>
                </a:lnTo>
                <a:close/>
              </a:path>
              <a:path w="5604332" h="470150">
                <a:moveTo>
                  <a:pt x="4371594" y="271271"/>
                </a:moveTo>
                <a:lnTo>
                  <a:pt x="4369308" y="275843"/>
                </a:lnTo>
                <a:lnTo>
                  <a:pt x="4376166" y="283463"/>
                </a:lnTo>
                <a:lnTo>
                  <a:pt x="4389049" y="283277"/>
                </a:lnTo>
                <a:lnTo>
                  <a:pt x="4394875" y="283385"/>
                </a:lnTo>
                <a:lnTo>
                  <a:pt x="4407518" y="284922"/>
                </a:lnTo>
                <a:lnTo>
                  <a:pt x="4419892" y="287819"/>
                </a:lnTo>
                <a:lnTo>
                  <a:pt x="4431844" y="292138"/>
                </a:lnTo>
                <a:lnTo>
                  <a:pt x="4443222" y="297941"/>
                </a:lnTo>
                <a:lnTo>
                  <a:pt x="4455071" y="305367"/>
                </a:lnTo>
                <a:lnTo>
                  <a:pt x="4466929" y="312996"/>
                </a:lnTo>
                <a:lnTo>
                  <a:pt x="4478794" y="320809"/>
                </a:lnTo>
                <a:lnTo>
                  <a:pt x="4490665" y="328784"/>
                </a:lnTo>
                <a:lnTo>
                  <a:pt x="4502543" y="336901"/>
                </a:lnTo>
                <a:lnTo>
                  <a:pt x="4514426" y="345139"/>
                </a:lnTo>
                <a:lnTo>
                  <a:pt x="4526314" y="353479"/>
                </a:lnTo>
                <a:lnTo>
                  <a:pt x="4538206" y="361899"/>
                </a:lnTo>
                <a:lnTo>
                  <a:pt x="4550101" y="370379"/>
                </a:lnTo>
                <a:lnTo>
                  <a:pt x="4561998" y="378899"/>
                </a:lnTo>
                <a:lnTo>
                  <a:pt x="4573898" y="387438"/>
                </a:lnTo>
                <a:lnTo>
                  <a:pt x="4585798" y="395976"/>
                </a:lnTo>
                <a:lnTo>
                  <a:pt x="4597700" y="404492"/>
                </a:lnTo>
                <a:lnTo>
                  <a:pt x="4609601" y="412966"/>
                </a:lnTo>
                <a:lnTo>
                  <a:pt x="4621501" y="421377"/>
                </a:lnTo>
                <a:lnTo>
                  <a:pt x="4633400" y="429704"/>
                </a:lnTo>
                <a:lnTo>
                  <a:pt x="4645296" y="437928"/>
                </a:lnTo>
                <a:lnTo>
                  <a:pt x="4657190" y="446027"/>
                </a:lnTo>
                <a:lnTo>
                  <a:pt x="4669080" y="453982"/>
                </a:lnTo>
                <a:lnTo>
                  <a:pt x="4861008" y="453878"/>
                </a:lnTo>
                <a:lnTo>
                  <a:pt x="4877561" y="449579"/>
                </a:lnTo>
                <a:lnTo>
                  <a:pt x="4881372" y="450341"/>
                </a:lnTo>
                <a:lnTo>
                  <a:pt x="4868428" y="442560"/>
                </a:lnTo>
                <a:lnTo>
                  <a:pt x="4855592" y="434584"/>
                </a:lnTo>
                <a:lnTo>
                  <a:pt x="4842850" y="426437"/>
                </a:lnTo>
                <a:lnTo>
                  <a:pt x="4830191" y="418146"/>
                </a:lnTo>
                <a:lnTo>
                  <a:pt x="4817600" y="409736"/>
                </a:lnTo>
                <a:lnTo>
                  <a:pt x="4805067" y="401232"/>
                </a:lnTo>
                <a:lnTo>
                  <a:pt x="4792577" y="392659"/>
                </a:lnTo>
                <a:lnTo>
                  <a:pt x="4780118" y="384043"/>
                </a:lnTo>
                <a:lnTo>
                  <a:pt x="4767677" y="375410"/>
                </a:lnTo>
                <a:lnTo>
                  <a:pt x="4755241" y="366783"/>
                </a:lnTo>
                <a:lnTo>
                  <a:pt x="4742799" y="358190"/>
                </a:lnTo>
                <a:lnTo>
                  <a:pt x="4730336" y="349655"/>
                </a:lnTo>
                <a:lnTo>
                  <a:pt x="4717841" y="341204"/>
                </a:lnTo>
                <a:lnTo>
                  <a:pt x="4705300" y="332861"/>
                </a:lnTo>
                <a:lnTo>
                  <a:pt x="4692701" y="324653"/>
                </a:lnTo>
                <a:lnTo>
                  <a:pt x="4680032" y="316604"/>
                </a:lnTo>
                <a:lnTo>
                  <a:pt x="4667278" y="308740"/>
                </a:lnTo>
                <a:lnTo>
                  <a:pt x="4654428" y="301086"/>
                </a:lnTo>
                <a:lnTo>
                  <a:pt x="4641469" y="293668"/>
                </a:lnTo>
                <a:lnTo>
                  <a:pt x="4628387" y="286511"/>
                </a:lnTo>
                <a:lnTo>
                  <a:pt x="4626111" y="285233"/>
                </a:lnTo>
                <a:lnTo>
                  <a:pt x="4613912" y="278767"/>
                </a:lnTo>
                <a:lnTo>
                  <a:pt x="4602535" y="273408"/>
                </a:lnTo>
                <a:lnTo>
                  <a:pt x="4591553" y="268908"/>
                </a:lnTo>
                <a:lnTo>
                  <a:pt x="4547541" y="266401"/>
                </a:lnTo>
                <a:lnTo>
                  <a:pt x="4543044" y="267461"/>
                </a:lnTo>
                <a:lnTo>
                  <a:pt x="4556712" y="258066"/>
                </a:lnTo>
                <a:lnTo>
                  <a:pt x="4543044" y="254507"/>
                </a:lnTo>
                <a:lnTo>
                  <a:pt x="4536948" y="255269"/>
                </a:lnTo>
                <a:lnTo>
                  <a:pt x="4534661" y="258317"/>
                </a:lnTo>
                <a:lnTo>
                  <a:pt x="4534661" y="263651"/>
                </a:lnTo>
                <a:lnTo>
                  <a:pt x="4536948" y="266699"/>
                </a:lnTo>
                <a:lnTo>
                  <a:pt x="4539996" y="267461"/>
                </a:lnTo>
                <a:lnTo>
                  <a:pt x="4551725" y="270126"/>
                </a:lnTo>
                <a:lnTo>
                  <a:pt x="4564112" y="273394"/>
                </a:lnTo>
                <a:lnTo>
                  <a:pt x="4576089" y="277098"/>
                </a:lnTo>
                <a:lnTo>
                  <a:pt x="4587777" y="281322"/>
                </a:lnTo>
                <a:lnTo>
                  <a:pt x="4599294" y="286148"/>
                </a:lnTo>
                <a:lnTo>
                  <a:pt x="4610759" y="291660"/>
                </a:lnTo>
                <a:lnTo>
                  <a:pt x="4622292" y="297941"/>
                </a:lnTo>
                <a:lnTo>
                  <a:pt x="4635277" y="305111"/>
                </a:lnTo>
                <a:lnTo>
                  <a:pt x="4648158" y="312528"/>
                </a:lnTo>
                <a:lnTo>
                  <a:pt x="4660945" y="320167"/>
                </a:lnTo>
                <a:lnTo>
                  <a:pt x="4673647" y="328007"/>
                </a:lnTo>
                <a:lnTo>
                  <a:pt x="4686274" y="336024"/>
                </a:lnTo>
                <a:lnTo>
                  <a:pt x="4698838" y="344194"/>
                </a:lnTo>
                <a:lnTo>
                  <a:pt x="4711349" y="352495"/>
                </a:lnTo>
                <a:lnTo>
                  <a:pt x="4723816" y="360904"/>
                </a:lnTo>
                <a:lnTo>
                  <a:pt x="4736249" y="369397"/>
                </a:lnTo>
                <a:lnTo>
                  <a:pt x="4748660" y="377951"/>
                </a:lnTo>
                <a:lnTo>
                  <a:pt x="4761058" y="386544"/>
                </a:lnTo>
                <a:lnTo>
                  <a:pt x="4773453" y="395151"/>
                </a:lnTo>
                <a:lnTo>
                  <a:pt x="4785856" y="403751"/>
                </a:lnTo>
                <a:lnTo>
                  <a:pt x="4798277" y="412318"/>
                </a:lnTo>
                <a:lnTo>
                  <a:pt x="4810726" y="420832"/>
                </a:lnTo>
                <a:lnTo>
                  <a:pt x="4823213" y="429268"/>
                </a:lnTo>
                <a:lnTo>
                  <a:pt x="4835749" y="437603"/>
                </a:lnTo>
                <a:lnTo>
                  <a:pt x="4848344" y="445814"/>
                </a:lnTo>
                <a:lnTo>
                  <a:pt x="4854258" y="449580"/>
                </a:lnTo>
                <a:lnTo>
                  <a:pt x="4688585" y="451103"/>
                </a:lnTo>
                <a:lnTo>
                  <a:pt x="4684776" y="449579"/>
                </a:lnTo>
                <a:lnTo>
                  <a:pt x="4686237" y="449579"/>
                </a:lnTo>
                <a:lnTo>
                  <a:pt x="4676399" y="443197"/>
                </a:lnTo>
                <a:lnTo>
                  <a:pt x="4664202" y="435081"/>
                </a:lnTo>
                <a:lnTo>
                  <a:pt x="4651995" y="426782"/>
                </a:lnTo>
                <a:lnTo>
                  <a:pt x="4639778" y="418328"/>
                </a:lnTo>
                <a:lnTo>
                  <a:pt x="4627555" y="409744"/>
                </a:lnTo>
                <a:lnTo>
                  <a:pt x="4615324" y="401056"/>
                </a:lnTo>
                <a:lnTo>
                  <a:pt x="4603088" y="392293"/>
                </a:lnTo>
                <a:lnTo>
                  <a:pt x="4590847" y="383479"/>
                </a:lnTo>
                <a:lnTo>
                  <a:pt x="4578603" y="374641"/>
                </a:lnTo>
                <a:lnTo>
                  <a:pt x="4566356" y="365807"/>
                </a:lnTo>
                <a:lnTo>
                  <a:pt x="4554108" y="357002"/>
                </a:lnTo>
                <a:lnTo>
                  <a:pt x="4541859" y="348254"/>
                </a:lnTo>
                <a:lnTo>
                  <a:pt x="4529611" y="339587"/>
                </a:lnTo>
                <a:lnTo>
                  <a:pt x="4517365" y="331030"/>
                </a:lnTo>
                <a:lnTo>
                  <a:pt x="4505121" y="322609"/>
                </a:lnTo>
                <a:lnTo>
                  <a:pt x="4492882" y="314349"/>
                </a:lnTo>
                <a:lnTo>
                  <a:pt x="4480647" y="306279"/>
                </a:lnTo>
                <a:lnTo>
                  <a:pt x="4468419" y="298423"/>
                </a:lnTo>
                <a:lnTo>
                  <a:pt x="4456197" y="290809"/>
                </a:lnTo>
                <a:lnTo>
                  <a:pt x="4443983" y="283463"/>
                </a:lnTo>
                <a:lnTo>
                  <a:pt x="4437745" y="280828"/>
                </a:lnTo>
                <a:lnTo>
                  <a:pt x="4425451" y="276286"/>
                </a:lnTo>
                <a:lnTo>
                  <a:pt x="4413983" y="273143"/>
                </a:lnTo>
                <a:lnTo>
                  <a:pt x="4402505" y="271239"/>
                </a:lnTo>
                <a:lnTo>
                  <a:pt x="4390178" y="270414"/>
                </a:lnTo>
                <a:lnTo>
                  <a:pt x="4373118" y="270509"/>
                </a:lnTo>
                <a:lnTo>
                  <a:pt x="4371594" y="271271"/>
                </a:lnTo>
                <a:lnTo>
                  <a:pt x="4381500" y="272795"/>
                </a:lnTo>
                <a:lnTo>
                  <a:pt x="4382116" y="283147"/>
                </a:lnTo>
                <a:lnTo>
                  <a:pt x="4381500" y="272795"/>
                </a:lnTo>
                <a:lnTo>
                  <a:pt x="4371594" y="271271"/>
                </a:lnTo>
                <a:close/>
              </a:path>
              <a:path w="5604332" h="470150">
                <a:moveTo>
                  <a:pt x="4688585" y="451103"/>
                </a:moveTo>
                <a:lnTo>
                  <a:pt x="4854258" y="449580"/>
                </a:lnTo>
                <a:lnTo>
                  <a:pt x="4684776" y="449579"/>
                </a:lnTo>
                <a:lnTo>
                  <a:pt x="4688585" y="451103"/>
                </a:lnTo>
                <a:close/>
              </a:path>
              <a:path w="5604332" h="470150">
                <a:moveTo>
                  <a:pt x="4669080" y="453982"/>
                </a:moveTo>
                <a:lnTo>
                  <a:pt x="4680966" y="461771"/>
                </a:lnTo>
                <a:lnTo>
                  <a:pt x="4684776" y="462533"/>
                </a:lnTo>
                <a:lnTo>
                  <a:pt x="4880609" y="462533"/>
                </a:lnTo>
                <a:lnTo>
                  <a:pt x="4873752" y="461771"/>
                </a:lnTo>
                <a:lnTo>
                  <a:pt x="4669080" y="453982"/>
                </a:lnTo>
                <a:close/>
              </a:path>
              <a:path w="5604332" h="470150">
                <a:moveTo>
                  <a:pt x="4873752" y="461771"/>
                </a:moveTo>
                <a:lnTo>
                  <a:pt x="4880609" y="462533"/>
                </a:lnTo>
                <a:lnTo>
                  <a:pt x="4882896" y="461009"/>
                </a:lnTo>
                <a:lnTo>
                  <a:pt x="4883658" y="457961"/>
                </a:lnTo>
                <a:lnTo>
                  <a:pt x="4884420" y="454913"/>
                </a:lnTo>
                <a:lnTo>
                  <a:pt x="4881372" y="450341"/>
                </a:lnTo>
                <a:lnTo>
                  <a:pt x="4877561" y="449579"/>
                </a:lnTo>
                <a:lnTo>
                  <a:pt x="4861008" y="453878"/>
                </a:lnTo>
                <a:lnTo>
                  <a:pt x="4669080" y="453982"/>
                </a:lnTo>
                <a:lnTo>
                  <a:pt x="4873752" y="461771"/>
                </a:lnTo>
                <a:close/>
              </a:path>
              <a:path w="5604332" h="470150">
                <a:moveTo>
                  <a:pt x="4500372" y="460247"/>
                </a:moveTo>
                <a:lnTo>
                  <a:pt x="4510278" y="461009"/>
                </a:lnTo>
                <a:lnTo>
                  <a:pt x="4512563" y="457199"/>
                </a:lnTo>
                <a:lnTo>
                  <a:pt x="4512563" y="454151"/>
                </a:lnTo>
                <a:lnTo>
                  <a:pt x="4511040" y="452627"/>
                </a:lnTo>
                <a:lnTo>
                  <a:pt x="4505706" y="449579"/>
                </a:lnTo>
                <a:lnTo>
                  <a:pt x="4492687" y="449579"/>
                </a:lnTo>
                <a:lnTo>
                  <a:pt x="4339590" y="452627"/>
                </a:lnTo>
                <a:lnTo>
                  <a:pt x="4328922" y="459485"/>
                </a:lnTo>
                <a:lnTo>
                  <a:pt x="4330446" y="461771"/>
                </a:lnTo>
                <a:lnTo>
                  <a:pt x="4334256" y="462533"/>
                </a:lnTo>
                <a:lnTo>
                  <a:pt x="4505706" y="462533"/>
                </a:lnTo>
                <a:lnTo>
                  <a:pt x="4510278" y="461009"/>
                </a:lnTo>
                <a:lnTo>
                  <a:pt x="4500372" y="460247"/>
                </a:lnTo>
                <a:close/>
              </a:path>
              <a:path w="5604332" h="470150">
                <a:moveTo>
                  <a:pt x="4376166" y="283463"/>
                </a:moveTo>
                <a:lnTo>
                  <a:pt x="4369308" y="275843"/>
                </a:lnTo>
                <a:lnTo>
                  <a:pt x="4370832" y="280415"/>
                </a:lnTo>
                <a:lnTo>
                  <a:pt x="4492687" y="449579"/>
                </a:lnTo>
                <a:lnTo>
                  <a:pt x="4505706" y="449579"/>
                </a:lnTo>
                <a:lnTo>
                  <a:pt x="4511040" y="452627"/>
                </a:lnTo>
                <a:lnTo>
                  <a:pt x="4389049" y="283277"/>
                </a:lnTo>
                <a:lnTo>
                  <a:pt x="4376166" y="283463"/>
                </a:lnTo>
                <a:close/>
              </a:path>
              <a:path w="5604332" h="470150">
                <a:moveTo>
                  <a:pt x="4339590" y="452627"/>
                </a:moveTo>
                <a:lnTo>
                  <a:pt x="4492687" y="449579"/>
                </a:lnTo>
                <a:lnTo>
                  <a:pt x="4334256" y="449579"/>
                </a:lnTo>
                <a:lnTo>
                  <a:pt x="4328922" y="459485"/>
                </a:lnTo>
                <a:lnTo>
                  <a:pt x="4339590" y="452627"/>
                </a:lnTo>
                <a:close/>
              </a:path>
              <a:path w="5604332" h="470150">
                <a:moveTo>
                  <a:pt x="4080652" y="9461"/>
                </a:moveTo>
                <a:lnTo>
                  <a:pt x="4047743" y="7619"/>
                </a:lnTo>
                <a:lnTo>
                  <a:pt x="4043172" y="9143"/>
                </a:lnTo>
                <a:lnTo>
                  <a:pt x="4040886" y="12953"/>
                </a:lnTo>
                <a:lnTo>
                  <a:pt x="4042410" y="17525"/>
                </a:lnTo>
                <a:lnTo>
                  <a:pt x="4328922" y="459485"/>
                </a:lnTo>
                <a:lnTo>
                  <a:pt x="4047743" y="20573"/>
                </a:lnTo>
                <a:lnTo>
                  <a:pt x="4053078" y="10667"/>
                </a:lnTo>
                <a:lnTo>
                  <a:pt x="4080652" y="9461"/>
                </a:lnTo>
                <a:close/>
              </a:path>
              <a:path w="5604332" h="470150">
                <a:moveTo>
                  <a:pt x="4057650" y="124205"/>
                </a:moveTo>
                <a:lnTo>
                  <a:pt x="4056126" y="119633"/>
                </a:lnTo>
                <a:lnTo>
                  <a:pt x="4050791" y="116585"/>
                </a:lnTo>
                <a:lnTo>
                  <a:pt x="3983736" y="20573"/>
                </a:lnTo>
                <a:lnTo>
                  <a:pt x="3978402" y="17525"/>
                </a:lnTo>
                <a:lnTo>
                  <a:pt x="3572255" y="11429"/>
                </a:lnTo>
                <a:lnTo>
                  <a:pt x="3561588" y="8381"/>
                </a:lnTo>
                <a:lnTo>
                  <a:pt x="3559302" y="12191"/>
                </a:lnTo>
                <a:lnTo>
                  <a:pt x="3560064" y="16001"/>
                </a:lnTo>
                <a:lnTo>
                  <a:pt x="3566160" y="20573"/>
                </a:lnTo>
                <a:lnTo>
                  <a:pt x="3980277" y="20573"/>
                </a:lnTo>
                <a:lnTo>
                  <a:pt x="4039362" y="116586"/>
                </a:lnTo>
                <a:lnTo>
                  <a:pt x="3902202" y="116585"/>
                </a:lnTo>
                <a:lnTo>
                  <a:pt x="3897629" y="118109"/>
                </a:lnTo>
                <a:lnTo>
                  <a:pt x="4045457" y="126491"/>
                </a:lnTo>
                <a:lnTo>
                  <a:pt x="3913215" y="129539"/>
                </a:lnTo>
                <a:lnTo>
                  <a:pt x="4050791" y="129539"/>
                </a:lnTo>
                <a:lnTo>
                  <a:pt x="4055364" y="128015"/>
                </a:lnTo>
                <a:lnTo>
                  <a:pt x="4057650" y="124205"/>
                </a:lnTo>
                <a:close/>
              </a:path>
              <a:path w="5604332" h="470150">
                <a:moveTo>
                  <a:pt x="4070610" y="449579"/>
                </a:moveTo>
                <a:lnTo>
                  <a:pt x="3910584" y="449579"/>
                </a:lnTo>
                <a:lnTo>
                  <a:pt x="3756660" y="129539"/>
                </a:lnTo>
                <a:lnTo>
                  <a:pt x="3750564" y="125729"/>
                </a:lnTo>
                <a:lnTo>
                  <a:pt x="3601974" y="125729"/>
                </a:lnTo>
                <a:lnTo>
                  <a:pt x="3602736" y="128015"/>
                </a:lnTo>
                <a:lnTo>
                  <a:pt x="3605784" y="129539"/>
                </a:lnTo>
                <a:lnTo>
                  <a:pt x="3752333" y="129539"/>
                </a:lnTo>
                <a:lnTo>
                  <a:pt x="3905250" y="458723"/>
                </a:lnTo>
                <a:lnTo>
                  <a:pt x="3906012" y="461009"/>
                </a:lnTo>
                <a:lnTo>
                  <a:pt x="3910584" y="462533"/>
                </a:lnTo>
                <a:lnTo>
                  <a:pt x="4081272" y="462533"/>
                </a:lnTo>
                <a:lnTo>
                  <a:pt x="4085843" y="461771"/>
                </a:lnTo>
                <a:lnTo>
                  <a:pt x="4075938" y="459485"/>
                </a:lnTo>
                <a:lnTo>
                  <a:pt x="3916679" y="453389"/>
                </a:lnTo>
                <a:lnTo>
                  <a:pt x="4070610" y="449579"/>
                </a:lnTo>
                <a:close/>
              </a:path>
              <a:path w="5604332" h="470150">
                <a:moveTo>
                  <a:pt x="3612419" y="116585"/>
                </a:moveTo>
                <a:lnTo>
                  <a:pt x="3575748" y="20574"/>
                </a:lnTo>
                <a:lnTo>
                  <a:pt x="3566160" y="20573"/>
                </a:lnTo>
                <a:lnTo>
                  <a:pt x="3560064" y="16001"/>
                </a:lnTo>
                <a:lnTo>
                  <a:pt x="3601974" y="125729"/>
                </a:lnTo>
                <a:lnTo>
                  <a:pt x="3750564" y="125729"/>
                </a:lnTo>
                <a:lnTo>
                  <a:pt x="3756660" y="129539"/>
                </a:lnTo>
                <a:lnTo>
                  <a:pt x="3910584" y="449579"/>
                </a:lnTo>
                <a:lnTo>
                  <a:pt x="3914918" y="449580"/>
                </a:lnTo>
                <a:lnTo>
                  <a:pt x="3762755" y="120395"/>
                </a:lnTo>
                <a:lnTo>
                  <a:pt x="3614166" y="121157"/>
                </a:lnTo>
                <a:lnTo>
                  <a:pt x="3608069" y="116585"/>
                </a:lnTo>
                <a:lnTo>
                  <a:pt x="3612419" y="116585"/>
                </a:lnTo>
                <a:close/>
              </a:path>
              <a:path w="5604332" h="470150">
                <a:moveTo>
                  <a:pt x="3614166" y="121157"/>
                </a:moveTo>
                <a:lnTo>
                  <a:pt x="3762755" y="120395"/>
                </a:lnTo>
                <a:lnTo>
                  <a:pt x="3761231" y="118109"/>
                </a:lnTo>
                <a:lnTo>
                  <a:pt x="3756660" y="116585"/>
                </a:lnTo>
                <a:lnTo>
                  <a:pt x="3608069" y="116585"/>
                </a:lnTo>
                <a:lnTo>
                  <a:pt x="3614166" y="121157"/>
                </a:lnTo>
                <a:close/>
              </a:path>
              <a:path w="5604332" h="470150">
                <a:moveTo>
                  <a:pt x="3895343" y="121919"/>
                </a:moveTo>
                <a:lnTo>
                  <a:pt x="3896867" y="126491"/>
                </a:lnTo>
                <a:lnTo>
                  <a:pt x="4070610" y="449579"/>
                </a:lnTo>
                <a:lnTo>
                  <a:pt x="4081272" y="449579"/>
                </a:lnTo>
                <a:lnTo>
                  <a:pt x="4075938" y="459485"/>
                </a:lnTo>
                <a:lnTo>
                  <a:pt x="4085843" y="461771"/>
                </a:lnTo>
                <a:lnTo>
                  <a:pt x="4088129" y="457199"/>
                </a:lnTo>
                <a:lnTo>
                  <a:pt x="4087367" y="453389"/>
                </a:lnTo>
                <a:lnTo>
                  <a:pt x="3913215" y="129539"/>
                </a:lnTo>
                <a:lnTo>
                  <a:pt x="3902202" y="129539"/>
                </a:lnTo>
                <a:lnTo>
                  <a:pt x="3895343" y="121919"/>
                </a:lnTo>
                <a:close/>
              </a:path>
              <a:path w="5604332" h="470150">
                <a:moveTo>
                  <a:pt x="3908298" y="120395"/>
                </a:moveTo>
                <a:lnTo>
                  <a:pt x="3895343" y="121919"/>
                </a:lnTo>
                <a:lnTo>
                  <a:pt x="3902202" y="129539"/>
                </a:lnTo>
                <a:lnTo>
                  <a:pt x="3913215" y="129539"/>
                </a:lnTo>
                <a:lnTo>
                  <a:pt x="4045457" y="126491"/>
                </a:lnTo>
                <a:lnTo>
                  <a:pt x="3897629" y="118109"/>
                </a:lnTo>
                <a:lnTo>
                  <a:pt x="3895343" y="121919"/>
                </a:lnTo>
                <a:lnTo>
                  <a:pt x="3908298" y="120395"/>
                </a:lnTo>
                <a:close/>
              </a:path>
              <a:path w="5604332" h="470150">
                <a:moveTo>
                  <a:pt x="4070610" y="449579"/>
                </a:moveTo>
                <a:lnTo>
                  <a:pt x="3916679" y="453389"/>
                </a:lnTo>
                <a:lnTo>
                  <a:pt x="4075938" y="459485"/>
                </a:lnTo>
                <a:lnTo>
                  <a:pt x="4081272" y="449579"/>
                </a:lnTo>
                <a:lnTo>
                  <a:pt x="4070610" y="449579"/>
                </a:lnTo>
                <a:close/>
              </a:path>
              <a:path w="5604332" h="470150">
                <a:moveTo>
                  <a:pt x="3369564" y="11429"/>
                </a:moveTo>
                <a:lnTo>
                  <a:pt x="3369564" y="16001"/>
                </a:lnTo>
                <a:lnTo>
                  <a:pt x="3375660" y="20573"/>
                </a:lnTo>
                <a:lnTo>
                  <a:pt x="3432331" y="237411"/>
                </a:lnTo>
                <a:lnTo>
                  <a:pt x="3437230" y="242085"/>
                </a:lnTo>
                <a:lnTo>
                  <a:pt x="3432331" y="237411"/>
                </a:lnTo>
                <a:lnTo>
                  <a:pt x="3424944" y="230363"/>
                </a:lnTo>
                <a:lnTo>
                  <a:pt x="3412715" y="218581"/>
                </a:lnTo>
                <a:lnTo>
                  <a:pt x="3400545" y="206740"/>
                </a:lnTo>
                <a:lnTo>
                  <a:pt x="3388431" y="194841"/>
                </a:lnTo>
                <a:lnTo>
                  <a:pt x="3376374" y="182884"/>
                </a:lnTo>
                <a:lnTo>
                  <a:pt x="3364373" y="170871"/>
                </a:lnTo>
                <a:lnTo>
                  <a:pt x="3352428" y="158801"/>
                </a:lnTo>
                <a:lnTo>
                  <a:pt x="3340539" y="146676"/>
                </a:lnTo>
                <a:lnTo>
                  <a:pt x="3328706" y="134497"/>
                </a:lnTo>
                <a:lnTo>
                  <a:pt x="3316928" y="122265"/>
                </a:lnTo>
                <a:lnTo>
                  <a:pt x="3305204" y="109980"/>
                </a:lnTo>
                <a:lnTo>
                  <a:pt x="3293535" y="97643"/>
                </a:lnTo>
                <a:lnTo>
                  <a:pt x="3281921" y="85255"/>
                </a:lnTo>
                <a:lnTo>
                  <a:pt x="3270360" y="72818"/>
                </a:lnTo>
                <a:lnTo>
                  <a:pt x="3258853" y="60330"/>
                </a:lnTo>
                <a:lnTo>
                  <a:pt x="3247399" y="47795"/>
                </a:lnTo>
                <a:lnTo>
                  <a:pt x="3235998" y="35212"/>
                </a:lnTo>
                <a:lnTo>
                  <a:pt x="3224650" y="22582"/>
                </a:lnTo>
                <a:lnTo>
                  <a:pt x="3213354" y="9905"/>
                </a:lnTo>
                <a:lnTo>
                  <a:pt x="3203448" y="18287"/>
                </a:lnTo>
                <a:lnTo>
                  <a:pt x="3087793" y="20574"/>
                </a:lnTo>
                <a:lnTo>
                  <a:pt x="3208781" y="20573"/>
                </a:lnTo>
                <a:lnTo>
                  <a:pt x="3214662" y="31050"/>
                </a:lnTo>
                <a:lnTo>
                  <a:pt x="3225974" y="43767"/>
                </a:lnTo>
                <a:lnTo>
                  <a:pt x="3237378" y="56438"/>
                </a:lnTo>
                <a:lnTo>
                  <a:pt x="3248870" y="69062"/>
                </a:lnTo>
                <a:lnTo>
                  <a:pt x="3260446" y="81638"/>
                </a:lnTo>
                <a:lnTo>
                  <a:pt x="3272101" y="94163"/>
                </a:lnTo>
                <a:lnTo>
                  <a:pt x="3283831" y="106638"/>
                </a:lnTo>
                <a:lnTo>
                  <a:pt x="3295632" y="119061"/>
                </a:lnTo>
                <a:lnTo>
                  <a:pt x="3307499" y="131431"/>
                </a:lnTo>
                <a:lnTo>
                  <a:pt x="3319429" y="143746"/>
                </a:lnTo>
                <a:lnTo>
                  <a:pt x="3331416" y="156006"/>
                </a:lnTo>
                <a:lnTo>
                  <a:pt x="3343457" y="168209"/>
                </a:lnTo>
                <a:lnTo>
                  <a:pt x="3355547" y="180354"/>
                </a:lnTo>
                <a:lnTo>
                  <a:pt x="3367682" y="192440"/>
                </a:lnTo>
                <a:lnTo>
                  <a:pt x="3379857" y="204466"/>
                </a:lnTo>
                <a:lnTo>
                  <a:pt x="3392069" y="216431"/>
                </a:lnTo>
                <a:lnTo>
                  <a:pt x="3404312" y="228333"/>
                </a:lnTo>
                <a:lnTo>
                  <a:pt x="3416584" y="240171"/>
                </a:lnTo>
                <a:lnTo>
                  <a:pt x="3438905" y="260603"/>
                </a:lnTo>
                <a:lnTo>
                  <a:pt x="3449574" y="253745"/>
                </a:lnTo>
                <a:lnTo>
                  <a:pt x="3451860" y="256793"/>
                </a:lnTo>
                <a:lnTo>
                  <a:pt x="3384894" y="20574"/>
                </a:lnTo>
                <a:lnTo>
                  <a:pt x="3382517" y="12191"/>
                </a:lnTo>
                <a:lnTo>
                  <a:pt x="3369564" y="11429"/>
                </a:lnTo>
                <a:close/>
              </a:path>
              <a:path w="5604332" h="470150">
                <a:moveTo>
                  <a:pt x="3073907" y="14477"/>
                </a:moveTo>
                <a:lnTo>
                  <a:pt x="3128010" y="457199"/>
                </a:lnTo>
                <a:lnTo>
                  <a:pt x="3288029" y="457199"/>
                </a:lnTo>
                <a:lnTo>
                  <a:pt x="3294888" y="449579"/>
                </a:lnTo>
                <a:lnTo>
                  <a:pt x="3286568" y="449580"/>
                </a:lnTo>
                <a:lnTo>
                  <a:pt x="3140964" y="455675"/>
                </a:lnTo>
                <a:lnTo>
                  <a:pt x="3134105" y="449579"/>
                </a:lnTo>
                <a:lnTo>
                  <a:pt x="3140219" y="449580"/>
                </a:lnTo>
                <a:lnTo>
                  <a:pt x="3087793" y="20574"/>
                </a:lnTo>
                <a:lnTo>
                  <a:pt x="3203448" y="18287"/>
                </a:lnTo>
                <a:lnTo>
                  <a:pt x="3213354" y="9905"/>
                </a:lnTo>
                <a:lnTo>
                  <a:pt x="3211829" y="8381"/>
                </a:lnTo>
                <a:lnTo>
                  <a:pt x="3208781" y="7619"/>
                </a:lnTo>
                <a:lnTo>
                  <a:pt x="3080004" y="7619"/>
                </a:lnTo>
                <a:lnTo>
                  <a:pt x="3076193" y="8381"/>
                </a:lnTo>
                <a:lnTo>
                  <a:pt x="3073907" y="11429"/>
                </a:lnTo>
                <a:lnTo>
                  <a:pt x="3086862" y="12953"/>
                </a:lnTo>
                <a:lnTo>
                  <a:pt x="3080004" y="20573"/>
                </a:lnTo>
                <a:lnTo>
                  <a:pt x="3073907" y="14477"/>
                </a:lnTo>
                <a:close/>
              </a:path>
              <a:path w="5604332" h="470150">
                <a:moveTo>
                  <a:pt x="3438905" y="260603"/>
                </a:moveTo>
                <a:lnTo>
                  <a:pt x="3416584" y="240171"/>
                </a:lnTo>
                <a:lnTo>
                  <a:pt x="3428878" y="251944"/>
                </a:lnTo>
                <a:lnTo>
                  <a:pt x="3441191" y="263651"/>
                </a:lnTo>
                <a:lnTo>
                  <a:pt x="3442716" y="265175"/>
                </a:lnTo>
                <a:lnTo>
                  <a:pt x="3446526" y="265937"/>
                </a:lnTo>
                <a:lnTo>
                  <a:pt x="3451098" y="262889"/>
                </a:lnTo>
                <a:lnTo>
                  <a:pt x="3452622" y="259841"/>
                </a:lnTo>
                <a:lnTo>
                  <a:pt x="3451860" y="256793"/>
                </a:lnTo>
                <a:lnTo>
                  <a:pt x="3449574" y="253745"/>
                </a:lnTo>
                <a:lnTo>
                  <a:pt x="3438905" y="260603"/>
                </a:lnTo>
                <a:close/>
              </a:path>
              <a:path w="5604332" h="470150">
                <a:moveTo>
                  <a:pt x="3505962" y="20573"/>
                </a:moveTo>
                <a:lnTo>
                  <a:pt x="3499866" y="16001"/>
                </a:lnTo>
                <a:lnTo>
                  <a:pt x="3501482" y="20574"/>
                </a:lnTo>
                <a:lnTo>
                  <a:pt x="3653113" y="449579"/>
                </a:lnTo>
                <a:lnTo>
                  <a:pt x="3662172" y="449579"/>
                </a:lnTo>
                <a:lnTo>
                  <a:pt x="3505962" y="20573"/>
                </a:lnTo>
                <a:close/>
              </a:path>
              <a:path w="5604332" h="470150">
                <a:moveTo>
                  <a:pt x="3496817" y="461009"/>
                </a:moveTo>
                <a:lnTo>
                  <a:pt x="3656076" y="457961"/>
                </a:lnTo>
                <a:lnTo>
                  <a:pt x="3505962" y="451103"/>
                </a:lnTo>
                <a:lnTo>
                  <a:pt x="3501390" y="449579"/>
                </a:lnTo>
                <a:lnTo>
                  <a:pt x="3483626" y="449274"/>
                </a:lnTo>
                <a:lnTo>
                  <a:pt x="3496817" y="461009"/>
                </a:lnTo>
                <a:close/>
              </a:path>
              <a:path w="5604332" h="470150">
                <a:moveTo>
                  <a:pt x="3134105" y="462533"/>
                </a:moveTo>
                <a:lnTo>
                  <a:pt x="3294888" y="462533"/>
                </a:lnTo>
                <a:lnTo>
                  <a:pt x="3298698" y="461771"/>
                </a:lnTo>
                <a:lnTo>
                  <a:pt x="3300984" y="458723"/>
                </a:lnTo>
                <a:lnTo>
                  <a:pt x="3300984" y="454913"/>
                </a:lnTo>
                <a:lnTo>
                  <a:pt x="3258811" y="234370"/>
                </a:lnTo>
                <a:lnTo>
                  <a:pt x="3255271" y="230704"/>
                </a:lnTo>
                <a:lnTo>
                  <a:pt x="3258811" y="234370"/>
                </a:lnTo>
                <a:lnTo>
                  <a:pt x="3267520" y="243390"/>
                </a:lnTo>
                <a:lnTo>
                  <a:pt x="3279819" y="255994"/>
                </a:lnTo>
                <a:lnTo>
                  <a:pt x="3292169" y="268519"/>
                </a:lnTo>
                <a:lnTo>
                  <a:pt x="3304568" y="280967"/>
                </a:lnTo>
                <a:lnTo>
                  <a:pt x="3317019" y="293344"/>
                </a:lnTo>
                <a:lnTo>
                  <a:pt x="3329521" y="305652"/>
                </a:lnTo>
                <a:lnTo>
                  <a:pt x="3342074" y="317895"/>
                </a:lnTo>
                <a:lnTo>
                  <a:pt x="3354678" y="330076"/>
                </a:lnTo>
                <a:lnTo>
                  <a:pt x="3367335" y="342199"/>
                </a:lnTo>
                <a:lnTo>
                  <a:pt x="3380043" y="354268"/>
                </a:lnTo>
                <a:lnTo>
                  <a:pt x="3392805" y="366286"/>
                </a:lnTo>
                <a:lnTo>
                  <a:pt x="3405618" y="378256"/>
                </a:lnTo>
                <a:lnTo>
                  <a:pt x="3418485" y="390182"/>
                </a:lnTo>
                <a:lnTo>
                  <a:pt x="3431406" y="402067"/>
                </a:lnTo>
                <a:lnTo>
                  <a:pt x="3444380" y="413915"/>
                </a:lnTo>
                <a:lnTo>
                  <a:pt x="3457408" y="425730"/>
                </a:lnTo>
                <a:lnTo>
                  <a:pt x="3470490" y="437515"/>
                </a:lnTo>
                <a:lnTo>
                  <a:pt x="3483626" y="449274"/>
                </a:lnTo>
                <a:lnTo>
                  <a:pt x="3501390" y="449579"/>
                </a:lnTo>
                <a:lnTo>
                  <a:pt x="3505962" y="451103"/>
                </a:lnTo>
                <a:lnTo>
                  <a:pt x="3656076" y="457961"/>
                </a:lnTo>
                <a:lnTo>
                  <a:pt x="3496817" y="461009"/>
                </a:lnTo>
                <a:lnTo>
                  <a:pt x="3498341" y="461771"/>
                </a:lnTo>
                <a:lnTo>
                  <a:pt x="3501390" y="462533"/>
                </a:lnTo>
                <a:lnTo>
                  <a:pt x="3662172" y="462533"/>
                </a:lnTo>
                <a:lnTo>
                  <a:pt x="3665981" y="461771"/>
                </a:lnTo>
                <a:lnTo>
                  <a:pt x="3669029" y="457961"/>
                </a:lnTo>
                <a:lnTo>
                  <a:pt x="3668267" y="454151"/>
                </a:lnTo>
                <a:lnTo>
                  <a:pt x="3512057" y="12191"/>
                </a:lnTo>
                <a:lnTo>
                  <a:pt x="3510534" y="9143"/>
                </a:lnTo>
                <a:lnTo>
                  <a:pt x="3505962" y="7619"/>
                </a:lnTo>
                <a:lnTo>
                  <a:pt x="3375660" y="7619"/>
                </a:lnTo>
                <a:lnTo>
                  <a:pt x="3371850" y="8381"/>
                </a:lnTo>
                <a:lnTo>
                  <a:pt x="3369564" y="11429"/>
                </a:lnTo>
                <a:lnTo>
                  <a:pt x="3382517" y="12191"/>
                </a:lnTo>
                <a:lnTo>
                  <a:pt x="3384894" y="20574"/>
                </a:lnTo>
                <a:lnTo>
                  <a:pt x="3501482" y="20574"/>
                </a:lnTo>
                <a:lnTo>
                  <a:pt x="3499866" y="16001"/>
                </a:lnTo>
                <a:lnTo>
                  <a:pt x="3505962" y="20573"/>
                </a:lnTo>
                <a:lnTo>
                  <a:pt x="3662172" y="449579"/>
                </a:lnTo>
                <a:lnTo>
                  <a:pt x="3504201" y="449580"/>
                </a:lnTo>
                <a:lnTo>
                  <a:pt x="3492693" y="439615"/>
                </a:lnTo>
                <a:lnTo>
                  <a:pt x="3479493" y="428050"/>
                </a:lnTo>
                <a:lnTo>
                  <a:pt x="3466359" y="416410"/>
                </a:lnTo>
                <a:lnTo>
                  <a:pt x="3453291" y="404697"/>
                </a:lnTo>
                <a:lnTo>
                  <a:pt x="3440287" y="392912"/>
                </a:lnTo>
                <a:lnTo>
                  <a:pt x="3427347" y="381058"/>
                </a:lnTo>
                <a:lnTo>
                  <a:pt x="3414469" y="369135"/>
                </a:lnTo>
                <a:lnTo>
                  <a:pt x="3401652" y="357147"/>
                </a:lnTo>
                <a:lnTo>
                  <a:pt x="3388895" y="345094"/>
                </a:lnTo>
                <a:lnTo>
                  <a:pt x="3376198" y="332979"/>
                </a:lnTo>
                <a:lnTo>
                  <a:pt x="3363558" y="320803"/>
                </a:lnTo>
                <a:lnTo>
                  <a:pt x="3350974" y="308569"/>
                </a:lnTo>
                <a:lnTo>
                  <a:pt x="3338447" y="296277"/>
                </a:lnTo>
                <a:lnTo>
                  <a:pt x="3325973" y="283930"/>
                </a:lnTo>
                <a:lnTo>
                  <a:pt x="3313554" y="271529"/>
                </a:lnTo>
                <a:lnTo>
                  <a:pt x="3301186" y="259077"/>
                </a:lnTo>
                <a:lnTo>
                  <a:pt x="3288869" y="246575"/>
                </a:lnTo>
                <a:lnTo>
                  <a:pt x="3276603" y="234025"/>
                </a:lnTo>
                <a:lnTo>
                  <a:pt x="3264385" y="221428"/>
                </a:lnTo>
                <a:lnTo>
                  <a:pt x="3252216" y="208787"/>
                </a:lnTo>
                <a:lnTo>
                  <a:pt x="3254502" y="211835"/>
                </a:lnTo>
                <a:lnTo>
                  <a:pt x="3243072" y="217931"/>
                </a:lnTo>
                <a:lnTo>
                  <a:pt x="3286568" y="449580"/>
                </a:lnTo>
                <a:lnTo>
                  <a:pt x="3294888" y="449579"/>
                </a:lnTo>
                <a:lnTo>
                  <a:pt x="3288029" y="457199"/>
                </a:lnTo>
                <a:lnTo>
                  <a:pt x="3128010" y="457199"/>
                </a:lnTo>
                <a:lnTo>
                  <a:pt x="3128010" y="460247"/>
                </a:lnTo>
                <a:lnTo>
                  <a:pt x="3131057" y="462533"/>
                </a:lnTo>
                <a:lnTo>
                  <a:pt x="3134105" y="462533"/>
                </a:lnTo>
                <a:close/>
              </a:path>
              <a:path w="5604332" h="470150">
                <a:moveTo>
                  <a:pt x="3286568" y="449580"/>
                </a:moveTo>
                <a:lnTo>
                  <a:pt x="3243072" y="217931"/>
                </a:lnTo>
                <a:lnTo>
                  <a:pt x="3254502" y="211835"/>
                </a:lnTo>
                <a:lnTo>
                  <a:pt x="3252216" y="208787"/>
                </a:lnTo>
                <a:lnTo>
                  <a:pt x="3250691" y="206501"/>
                </a:lnTo>
                <a:lnTo>
                  <a:pt x="3247643" y="206501"/>
                </a:lnTo>
                <a:lnTo>
                  <a:pt x="3244596" y="207263"/>
                </a:lnTo>
                <a:lnTo>
                  <a:pt x="3242310" y="208787"/>
                </a:lnTo>
                <a:lnTo>
                  <a:pt x="3240786" y="211835"/>
                </a:lnTo>
                <a:lnTo>
                  <a:pt x="3241548" y="214883"/>
                </a:lnTo>
                <a:lnTo>
                  <a:pt x="3286568" y="449580"/>
                </a:lnTo>
                <a:close/>
              </a:path>
              <a:path w="5604332" h="470150">
                <a:moveTo>
                  <a:pt x="3140964" y="455675"/>
                </a:moveTo>
                <a:lnTo>
                  <a:pt x="3286568" y="449580"/>
                </a:lnTo>
                <a:lnTo>
                  <a:pt x="3134105" y="449579"/>
                </a:lnTo>
                <a:lnTo>
                  <a:pt x="3140964" y="455675"/>
                </a:lnTo>
                <a:close/>
              </a:path>
              <a:path w="5604332" h="470150">
                <a:moveTo>
                  <a:pt x="3086862" y="12953"/>
                </a:moveTo>
                <a:lnTo>
                  <a:pt x="3073907" y="11429"/>
                </a:lnTo>
                <a:lnTo>
                  <a:pt x="3073907" y="14477"/>
                </a:lnTo>
                <a:lnTo>
                  <a:pt x="3080004" y="20573"/>
                </a:lnTo>
                <a:lnTo>
                  <a:pt x="3086862" y="12953"/>
                </a:lnTo>
                <a:close/>
              </a:path>
              <a:path w="5604332" h="470150">
                <a:moveTo>
                  <a:pt x="2636519" y="14477"/>
                </a:moveTo>
                <a:lnTo>
                  <a:pt x="2992374" y="14477"/>
                </a:lnTo>
                <a:lnTo>
                  <a:pt x="2998469" y="20573"/>
                </a:lnTo>
                <a:lnTo>
                  <a:pt x="3006090" y="102107"/>
                </a:lnTo>
                <a:lnTo>
                  <a:pt x="3012948" y="108203"/>
                </a:lnTo>
                <a:lnTo>
                  <a:pt x="3005328" y="13715"/>
                </a:lnTo>
                <a:lnTo>
                  <a:pt x="2636519" y="14477"/>
                </a:lnTo>
                <a:close/>
              </a:path>
              <a:path w="5604332" h="470150">
                <a:moveTo>
                  <a:pt x="2769604" y="115061"/>
                </a:moveTo>
                <a:lnTo>
                  <a:pt x="3006090" y="115061"/>
                </a:lnTo>
                <a:lnTo>
                  <a:pt x="3009900" y="114299"/>
                </a:lnTo>
                <a:lnTo>
                  <a:pt x="3012186" y="111251"/>
                </a:lnTo>
                <a:lnTo>
                  <a:pt x="2999993" y="108965"/>
                </a:lnTo>
                <a:lnTo>
                  <a:pt x="2769869" y="108965"/>
                </a:lnTo>
                <a:lnTo>
                  <a:pt x="2769604" y="115061"/>
                </a:lnTo>
                <a:close/>
              </a:path>
              <a:path w="5604332" h="470150">
                <a:moveTo>
                  <a:pt x="2987453" y="185166"/>
                </a:moveTo>
                <a:lnTo>
                  <a:pt x="2992671" y="262127"/>
                </a:lnTo>
                <a:lnTo>
                  <a:pt x="2999993" y="262127"/>
                </a:lnTo>
                <a:lnTo>
                  <a:pt x="2993136" y="185165"/>
                </a:lnTo>
                <a:lnTo>
                  <a:pt x="2987040" y="179069"/>
                </a:lnTo>
                <a:lnTo>
                  <a:pt x="2753867" y="179831"/>
                </a:lnTo>
                <a:lnTo>
                  <a:pt x="2756916" y="184403"/>
                </a:lnTo>
                <a:lnTo>
                  <a:pt x="2759964" y="185165"/>
                </a:lnTo>
                <a:lnTo>
                  <a:pt x="2987453" y="185166"/>
                </a:lnTo>
                <a:close/>
              </a:path>
              <a:path w="5604332" h="470150">
                <a:moveTo>
                  <a:pt x="2753867" y="178307"/>
                </a:moveTo>
                <a:lnTo>
                  <a:pt x="2753867" y="179831"/>
                </a:lnTo>
                <a:lnTo>
                  <a:pt x="2987040" y="179069"/>
                </a:lnTo>
                <a:lnTo>
                  <a:pt x="2993136" y="185165"/>
                </a:lnTo>
                <a:lnTo>
                  <a:pt x="2999993" y="262127"/>
                </a:lnTo>
                <a:lnTo>
                  <a:pt x="2752343" y="262127"/>
                </a:lnTo>
                <a:lnTo>
                  <a:pt x="2750057" y="265175"/>
                </a:lnTo>
                <a:lnTo>
                  <a:pt x="2993136" y="268985"/>
                </a:lnTo>
                <a:lnTo>
                  <a:pt x="3006090" y="268223"/>
                </a:lnTo>
                <a:lnTo>
                  <a:pt x="2999993" y="178307"/>
                </a:lnTo>
                <a:lnTo>
                  <a:pt x="2999993" y="174497"/>
                </a:lnTo>
                <a:lnTo>
                  <a:pt x="2996946" y="172211"/>
                </a:lnTo>
                <a:lnTo>
                  <a:pt x="2993136" y="172211"/>
                </a:lnTo>
                <a:lnTo>
                  <a:pt x="2766822" y="179069"/>
                </a:lnTo>
                <a:lnTo>
                  <a:pt x="2753867" y="178307"/>
                </a:lnTo>
                <a:close/>
              </a:path>
              <a:path w="5604332" h="470150">
                <a:moveTo>
                  <a:pt x="2993136" y="268985"/>
                </a:moveTo>
                <a:lnTo>
                  <a:pt x="2750057" y="265175"/>
                </a:lnTo>
                <a:lnTo>
                  <a:pt x="2749296" y="268223"/>
                </a:lnTo>
                <a:lnTo>
                  <a:pt x="2762250" y="268985"/>
                </a:lnTo>
                <a:lnTo>
                  <a:pt x="2761984" y="275081"/>
                </a:lnTo>
                <a:lnTo>
                  <a:pt x="3001517" y="275081"/>
                </a:lnTo>
                <a:lnTo>
                  <a:pt x="3005328" y="272033"/>
                </a:lnTo>
                <a:lnTo>
                  <a:pt x="3006090" y="268223"/>
                </a:lnTo>
                <a:lnTo>
                  <a:pt x="2993136" y="268985"/>
                </a:lnTo>
                <a:close/>
              </a:path>
              <a:path w="5604332" h="470150">
                <a:moveTo>
                  <a:pt x="3033522" y="349757"/>
                </a:moveTo>
                <a:lnTo>
                  <a:pt x="2751581" y="349757"/>
                </a:lnTo>
                <a:lnTo>
                  <a:pt x="2761984" y="275081"/>
                </a:lnTo>
                <a:lnTo>
                  <a:pt x="2762250" y="268985"/>
                </a:lnTo>
                <a:lnTo>
                  <a:pt x="2749296" y="268223"/>
                </a:lnTo>
                <a:lnTo>
                  <a:pt x="2756154" y="275081"/>
                </a:lnTo>
                <a:lnTo>
                  <a:pt x="2745486" y="355853"/>
                </a:lnTo>
                <a:lnTo>
                  <a:pt x="2746248" y="358901"/>
                </a:lnTo>
                <a:lnTo>
                  <a:pt x="3026664" y="356615"/>
                </a:lnTo>
                <a:lnTo>
                  <a:pt x="3033522" y="362711"/>
                </a:lnTo>
                <a:lnTo>
                  <a:pt x="3041904" y="449579"/>
                </a:lnTo>
                <a:lnTo>
                  <a:pt x="2583349" y="449580"/>
                </a:lnTo>
                <a:lnTo>
                  <a:pt x="2635775" y="20573"/>
                </a:lnTo>
                <a:lnTo>
                  <a:pt x="2630424" y="20573"/>
                </a:lnTo>
                <a:lnTo>
                  <a:pt x="2569464" y="455675"/>
                </a:lnTo>
                <a:lnTo>
                  <a:pt x="2576322" y="449579"/>
                </a:lnTo>
                <a:lnTo>
                  <a:pt x="2582417" y="457199"/>
                </a:lnTo>
                <a:lnTo>
                  <a:pt x="3035046" y="456437"/>
                </a:lnTo>
                <a:lnTo>
                  <a:pt x="3048000" y="455675"/>
                </a:lnTo>
                <a:lnTo>
                  <a:pt x="3039617" y="355853"/>
                </a:lnTo>
                <a:lnTo>
                  <a:pt x="2758440" y="356615"/>
                </a:lnTo>
                <a:lnTo>
                  <a:pt x="3033522" y="349757"/>
                </a:lnTo>
                <a:close/>
              </a:path>
              <a:path w="5604332" h="470150">
                <a:moveTo>
                  <a:pt x="3027175" y="362712"/>
                </a:moveTo>
                <a:lnTo>
                  <a:pt x="3034470" y="449580"/>
                </a:lnTo>
                <a:lnTo>
                  <a:pt x="3041904" y="449579"/>
                </a:lnTo>
                <a:lnTo>
                  <a:pt x="3033522" y="362711"/>
                </a:lnTo>
                <a:lnTo>
                  <a:pt x="3026664" y="356615"/>
                </a:lnTo>
                <a:lnTo>
                  <a:pt x="2746248" y="358901"/>
                </a:lnTo>
                <a:lnTo>
                  <a:pt x="2748534" y="361949"/>
                </a:lnTo>
                <a:lnTo>
                  <a:pt x="2751581" y="362711"/>
                </a:lnTo>
                <a:lnTo>
                  <a:pt x="3027175" y="362712"/>
                </a:lnTo>
                <a:close/>
              </a:path>
              <a:path w="5604332" h="470150">
                <a:moveTo>
                  <a:pt x="2576322" y="449579"/>
                </a:moveTo>
                <a:lnTo>
                  <a:pt x="2569464" y="455675"/>
                </a:lnTo>
                <a:lnTo>
                  <a:pt x="2570226" y="458723"/>
                </a:lnTo>
                <a:lnTo>
                  <a:pt x="2572512" y="461771"/>
                </a:lnTo>
                <a:lnTo>
                  <a:pt x="2576322" y="462533"/>
                </a:lnTo>
                <a:lnTo>
                  <a:pt x="3041904" y="462533"/>
                </a:lnTo>
                <a:lnTo>
                  <a:pt x="3044952" y="461771"/>
                </a:lnTo>
                <a:lnTo>
                  <a:pt x="3048000" y="459485"/>
                </a:lnTo>
                <a:lnTo>
                  <a:pt x="3048000" y="455675"/>
                </a:lnTo>
                <a:lnTo>
                  <a:pt x="3035046" y="456437"/>
                </a:lnTo>
                <a:lnTo>
                  <a:pt x="2582417" y="457199"/>
                </a:lnTo>
                <a:lnTo>
                  <a:pt x="2576322" y="449579"/>
                </a:lnTo>
                <a:close/>
              </a:path>
              <a:path w="5604332" h="470150">
                <a:moveTo>
                  <a:pt x="2758440" y="356615"/>
                </a:moveTo>
                <a:lnTo>
                  <a:pt x="3039617" y="355853"/>
                </a:lnTo>
                <a:lnTo>
                  <a:pt x="3039617" y="352043"/>
                </a:lnTo>
                <a:lnTo>
                  <a:pt x="3036569" y="349757"/>
                </a:lnTo>
                <a:lnTo>
                  <a:pt x="3033522" y="349757"/>
                </a:lnTo>
                <a:lnTo>
                  <a:pt x="2758440" y="356615"/>
                </a:lnTo>
                <a:close/>
              </a:path>
              <a:path w="5604332" h="470150">
                <a:moveTo>
                  <a:pt x="1940052" y="11430"/>
                </a:moveTo>
                <a:lnTo>
                  <a:pt x="1721357" y="453390"/>
                </a:lnTo>
                <a:lnTo>
                  <a:pt x="1949603" y="20574"/>
                </a:lnTo>
                <a:lnTo>
                  <a:pt x="2074142" y="20573"/>
                </a:lnTo>
                <a:lnTo>
                  <a:pt x="1894404" y="449579"/>
                </a:lnTo>
                <a:lnTo>
                  <a:pt x="1898141" y="449580"/>
                </a:lnTo>
                <a:lnTo>
                  <a:pt x="2084069" y="20574"/>
                </a:lnTo>
                <a:lnTo>
                  <a:pt x="2089403" y="16764"/>
                </a:lnTo>
                <a:lnTo>
                  <a:pt x="2090165" y="12192"/>
                </a:lnTo>
                <a:lnTo>
                  <a:pt x="2077974" y="11430"/>
                </a:lnTo>
                <a:lnTo>
                  <a:pt x="1951481" y="16764"/>
                </a:lnTo>
                <a:lnTo>
                  <a:pt x="1946148" y="20574"/>
                </a:lnTo>
                <a:lnTo>
                  <a:pt x="1940052" y="11430"/>
                </a:lnTo>
                <a:close/>
              </a:path>
              <a:path w="5604332" h="470150">
                <a:moveTo>
                  <a:pt x="2089403" y="16764"/>
                </a:moveTo>
                <a:lnTo>
                  <a:pt x="2084069" y="20574"/>
                </a:lnTo>
                <a:lnTo>
                  <a:pt x="1898141" y="449580"/>
                </a:lnTo>
                <a:lnTo>
                  <a:pt x="1738058" y="449579"/>
                </a:lnTo>
                <a:lnTo>
                  <a:pt x="1949603" y="20574"/>
                </a:lnTo>
                <a:lnTo>
                  <a:pt x="1721357" y="453390"/>
                </a:lnTo>
                <a:lnTo>
                  <a:pt x="1727453" y="449580"/>
                </a:lnTo>
                <a:lnTo>
                  <a:pt x="1733550" y="458724"/>
                </a:lnTo>
                <a:lnTo>
                  <a:pt x="1892807" y="453390"/>
                </a:lnTo>
                <a:lnTo>
                  <a:pt x="1904238" y="458724"/>
                </a:lnTo>
                <a:lnTo>
                  <a:pt x="2089403" y="16764"/>
                </a:lnTo>
                <a:close/>
              </a:path>
              <a:path w="5604332" h="470150">
                <a:moveTo>
                  <a:pt x="1733550" y="458724"/>
                </a:moveTo>
                <a:lnTo>
                  <a:pt x="1727453" y="449580"/>
                </a:lnTo>
                <a:lnTo>
                  <a:pt x="1721357" y="453390"/>
                </a:lnTo>
                <a:lnTo>
                  <a:pt x="1720596" y="454914"/>
                </a:lnTo>
                <a:lnTo>
                  <a:pt x="1720596" y="457962"/>
                </a:lnTo>
                <a:lnTo>
                  <a:pt x="1722881" y="461772"/>
                </a:lnTo>
                <a:lnTo>
                  <a:pt x="1727453" y="462534"/>
                </a:lnTo>
                <a:lnTo>
                  <a:pt x="1901189" y="462534"/>
                </a:lnTo>
                <a:lnTo>
                  <a:pt x="1904238" y="458724"/>
                </a:lnTo>
                <a:lnTo>
                  <a:pt x="1892807" y="453390"/>
                </a:lnTo>
                <a:lnTo>
                  <a:pt x="1733550" y="458724"/>
                </a:lnTo>
                <a:close/>
              </a:path>
              <a:path w="5604332" h="470150">
                <a:moveTo>
                  <a:pt x="1946148" y="20574"/>
                </a:moveTo>
                <a:lnTo>
                  <a:pt x="1951481" y="16764"/>
                </a:lnTo>
                <a:lnTo>
                  <a:pt x="2077974" y="11430"/>
                </a:lnTo>
                <a:lnTo>
                  <a:pt x="2090165" y="12192"/>
                </a:lnTo>
                <a:lnTo>
                  <a:pt x="2087879" y="8382"/>
                </a:lnTo>
                <a:lnTo>
                  <a:pt x="2084069" y="7620"/>
                </a:lnTo>
                <a:lnTo>
                  <a:pt x="1943862" y="7620"/>
                </a:lnTo>
                <a:lnTo>
                  <a:pt x="1940052" y="11430"/>
                </a:lnTo>
                <a:lnTo>
                  <a:pt x="1946148" y="20574"/>
                </a:lnTo>
                <a:close/>
              </a:path>
              <a:path w="5604332" h="470150">
                <a:moveTo>
                  <a:pt x="1526286" y="20574"/>
                </a:moveTo>
                <a:lnTo>
                  <a:pt x="1531619" y="17526"/>
                </a:lnTo>
                <a:lnTo>
                  <a:pt x="1658112" y="10668"/>
                </a:lnTo>
                <a:lnTo>
                  <a:pt x="1670303" y="12954"/>
                </a:lnTo>
                <a:lnTo>
                  <a:pt x="1668017" y="9143"/>
                </a:lnTo>
                <a:lnTo>
                  <a:pt x="1663446" y="7620"/>
                </a:lnTo>
                <a:lnTo>
                  <a:pt x="1524000" y="7620"/>
                </a:lnTo>
                <a:lnTo>
                  <a:pt x="1520952" y="9906"/>
                </a:lnTo>
                <a:lnTo>
                  <a:pt x="1526286" y="20574"/>
                </a:lnTo>
                <a:close/>
              </a:path>
              <a:path w="5604332" h="470150">
                <a:moveTo>
                  <a:pt x="1690590" y="353568"/>
                </a:moveTo>
                <a:lnTo>
                  <a:pt x="1639562" y="449580"/>
                </a:lnTo>
                <a:lnTo>
                  <a:pt x="1643634" y="449580"/>
                </a:lnTo>
                <a:lnTo>
                  <a:pt x="1701546" y="353568"/>
                </a:lnTo>
                <a:lnTo>
                  <a:pt x="1695450" y="344424"/>
                </a:lnTo>
                <a:lnTo>
                  <a:pt x="1453134" y="350520"/>
                </a:lnTo>
                <a:lnTo>
                  <a:pt x="1447800" y="340614"/>
                </a:lnTo>
                <a:lnTo>
                  <a:pt x="1442465" y="343662"/>
                </a:lnTo>
                <a:lnTo>
                  <a:pt x="1440941" y="348234"/>
                </a:lnTo>
                <a:lnTo>
                  <a:pt x="1443227" y="352806"/>
                </a:lnTo>
                <a:lnTo>
                  <a:pt x="1447800" y="353568"/>
                </a:lnTo>
                <a:lnTo>
                  <a:pt x="1690590" y="353568"/>
                </a:lnTo>
                <a:close/>
              </a:path>
              <a:path w="5604332" h="470150">
                <a:moveTo>
                  <a:pt x="1648967" y="459486"/>
                </a:moveTo>
                <a:lnTo>
                  <a:pt x="1706879" y="350520"/>
                </a:lnTo>
                <a:lnTo>
                  <a:pt x="1707641" y="345948"/>
                </a:lnTo>
                <a:lnTo>
                  <a:pt x="1705355" y="342138"/>
                </a:lnTo>
                <a:lnTo>
                  <a:pt x="1701546" y="340614"/>
                </a:lnTo>
                <a:lnTo>
                  <a:pt x="1459549" y="340614"/>
                </a:lnTo>
                <a:lnTo>
                  <a:pt x="1663446" y="20574"/>
                </a:lnTo>
                <a:lnTo>
                  <a:pt x="1668779" y="17526"/>
                </a:lnTo>
                <a:lnTo>
                  <a:pt x="1670303" y="12954"/>
                </a:lnTo>
                <a:lnTo>
                  <a:pt x="1658112" y="10668"/>
                </a:lnTo>
                <a:lnTo>
                  <a:pt x="1531619" y="17526"/>
                </a:lnTo>
                <a:lnTo>
                  <a:pt x="1526286" y="20574"/>
                </a:lnTo>
                <a:lnTo>
                  <a:pt x="1520952" y="9906"/>
                </a:lnTo>
                <a:lnTo>
                  <a:pt x="1201674" y="452628"/>
                </a:lnTo>
                <a:lnTo>
                  <a:pt x="1200150" y="454152"/>
                </a:lnTo>
                <a:lnTo>
                  <a:pt x="1211579" y="460248"/>
                </a:lnTo>
                <a:lnTo>
                  <a:pt x="1206246" y="449580"/>
                </a:lnTo>
                <a:lnTo>
                  <a:pt x="1529416" y="20573"/>
                </a:lnTo>
                <a:lnTo>
                  <a:pt x="1651696" y="20574"/>
                </a:lnTo>
                <a:lnTo>
                  <a:pt x="1442465" y="343662"/>
                </a:lnTo>
                <a:lnTo>
                  <a:pt x="1447800" y="340614"/>
                </a:lnTo>
                <a:lnTo>
                  <a:pt x="1453134" y="350520"/>
                </a:lnTo>
                <a:lnTo>
                  <a:pt x="1695450" y="344424"/>
                </a:lnTo>
                <a:lnTo>
                  <a:pt x="1701546" y="353568"/>
                </a:lnTo>
                <a:lnTo>
                  <a:pt x="1648967" y="459486"/>
                </a:lnTo>
                <a:close/>
              </a:path>
              <a:path w="5604332" h="470150">
                <a:moveTo>
                  <a:pt x="1529416" y="20573"/>
                </a:moveTo>
                <a:lnTo>
                  <a:pt x="1206246" y="449580"/>
                </a:lnTo>
                <a:lnTo>
                  <a:pt x="1211579" y="460248"/>
                </a:lnTo>
                <a:lnTo>
                  <a:pt x="1637538" y="453390"/>
                </a:lnTo>
                <a:lnTo>
                  <a:pt x="1648967" y="459486"/>
                </a:lnTo>
                <a:lnTo>
                  <a:pt x="1701546" y="353568"/>
                </a:lnTo>
                <a:lnTo>
                  <a:pt x="1643634" y="449580"/>
                </a:lnTo>
                <a:lnTo>
                  <a:pt x="1219291" y="449579"/>
                </a:lnTo>
                <a:lnTo>
                  <a:pt x="1529416" y="20573"/>
                </a:lnTo>
                <a:close/>
              </a:path>
              <a:path w="5604332" h="470150">
                <a:moveTo>
                  <a:pt x="1200150" y="454152"/>
                </a:moveTo>
                <a:lnTo>
                  <a:pt x="1199388" y="457200"/>
                </a:lnTo>
                <a:lnTo>
                  <a:pt x="1201674" y="461009"/>
                </a:lnTo>
                <a:lnTo>
                  <a:pt x="1206246" y="462534"/>
                </a:lnTo>
                <a:lnTo>
                  <a:pt x="1645919" y="462534"/>
                </a:lnTo>
                <a:lnTo>
                  <a:pt x="1648967" y="459486"/>
                </a:lnTo>
                <a:lnTo>
                  <a:pt x="1637538" y="453390"/>
                </a:lnTo>
                <a:lnTo>
                  <a:pt x="1211579" y="460248"/>
                </a:lnTo>
                <a:lnTo>
                  <a:pt x="1200150" y="454152"/>
                </a:lnTo>
                <a:close/>
              </a:path>
              <a:path w="5604332" h="470150">
                <a:moveTo>
                  <a:pt x="173735" y="451104"/>
                </a:moveTo>
                <a:lnTo>
                  <a:pt x="175529" y="449579"/>
                </a:lnTo>
                <a:lnTo>
                  <a:pt x="24955" y="449580"/>
                </a:lnTo>
                <a:lnTo>
                  <a:pt x="561213" y="20574"/>
                </a:lnTo>
                <a:lnTo>
                  <a:pt x="558545" y="20574"/>
                </a:lnTo>
                <a:lnTo>
                  <a:pt x="554735" y="9143"/>
                </a:lnTo>
                <a:lnTo>
                  <a:pt x="3047" y="451104"/>
                </a:lnTo>
                <a:lnTo>
                  <a:pt x="6857" y="449580"/>
                </a:lnTo>
                <a:lnTo>
                  <a:pt x="10668" y="461009"/>
                </a:lnTo>
                <a:lnTo>
                  <a:pt x="173735" y="451104"/>
                </a:lnTo>
                <a:close/>
              </a:path>
              <a:path w="5604332" h="470150">
                <a:moveTo>
                  <a:pt x="374903" y="297180"/>
                </a:moveTo>
                <a:lnTo>
                  <a:pt x="504215" y="296177"/>
                </a:lnTo>
                <a:lnTo>
                  <a:pt x="521637" y="294083"/>
                </a:lnTo>
                <a:lnTo>
                  <a:pt x="538794" y="291440"/>
                </a:lnTo>
                <a:lnTo>
                  <a:pt x="555740" y="288207"/>
                </a:lnTo>
                <a:lnTo>
                  <a:pt x="374903" y="297180"/>
                </a:lnTo>
                <a:close/>
              </a:path>
              <a:path w="5604332" h="470150">
                <a:moveTo>
                  <a:pt x="749765" y="180470"/>
                </a:moveTo>
                <a:lnTo>
                  <a:pt x="731334" y="194733"/>
                </a:lnTo>
                <a:lnTo>
                  <a:pt x="717803" y="204215"/>
                </a:lnTo>
                <a:lnTo>
                  <a:pt x="700199" y="215306"/>
                </a:lnTo>
                <a:lnTo>
                  <a:pt x="682975" y="225412"/>
                </a:lnTo>
                <a:lnTo>
                  <a:pt x="666074" y="234576"/>
                </a:lnTo>
                <a:lnTo>
                  <a:pt x="649436" y="242839"/>
                </a:lnTo>
                <a:lnTo>
                  <a:pt x="633000" y="250240"/>
                </a:lnTo>
                <a:lnTo>
                  <a:pt x="616708" y="256821"/>
                </a:lnTo>
                <a:lnTo>
                  <a:pt x="600500" y="262623"/>
                </a:lnTo>
                <a:lnTo>
                  <a:pt x="584316" y="267686"/>
                </a:lnTo>
                <a:lnTo>
                  <a:pt x="568097" y="272053"/>
                </a:lnTo>
                <a:lnTo>
                  <a:pt x="551783" y="275763"/>
                </a:lnTo>
                <a:lnTo>
                  <a:pt x="535315" y="278857"/>
                </a:lnTo>
                <a:lnTo>
                  <a:pt x="518633" y="281376"/>
                </a:lnTo>
                <a:lnTo>
                  <a:pt x="501677" y="283362"/>
                </a:lnTo>
                <a:lnTo>
                  <a:pt x="484389" y="284855"/>
                </a:lnTo>
                <a:lnTo>
                  <a:pt x="466708" y="285895"/>
                </a:lnTo>
                <a:lnTo>
                  <a:pt x="448575" y="286525"/>
                </a:lnTo>
                <a:lnTo>
                  <a:pt x="429930" y="286784"/>
                </a:lnTo>
                <a:lnTo>
                  <a:pt x="410715" y="286714"/>
                </a:lnTo>
                <a:lnTo>
                  <a:pt x="390868" y="286356"/>
                </a:lnTo>
                <a:lnTo>
                  <a:pt x="370331" y="285750"/>
                </a:lnTo>
                <a:lnTo>
                  <a:pt x="366521" y="287274"/>
                </a:lnTo>
                <a:lnTo>
                  <a:pt x="370331" y="298704"/>
                </a:lnTo>
                <a:lnTo>
                  <a:pt x="175529" y="449579"/>
                </a:lnTo>
                <a:lnTo>
                  <a:pt x="173735" y="451104"/>
                </a:lnTo>
                <a:lnTo>
                  <a:pt x="10668" y="461009"/>
                </a:lnTo>
                <a:lnTo>
                  <a:pt x="6857" y="449580"/>
                </a:lnTo>
                <a:lnTo>
                  <a:pt x="3047" y="451104"/>
                </a:lnTo>
                <a:lnTo>
                  <a:pt x="762" y="452628"/>
                </a:lnTo>
                <a:lnTo>
                  <a:pt x="0" y="455676"/>
                </a:lnTo>
                <a:lnTo>
                  <a:pt x="762" y="457962"/>
                </a:lnTo>
                <a:lnTo>
                  <a:pt x="1524" y="461009"/>
                </a:lnTo>
                <a:lnTo>
                  <a:pt x="3809" y="462534"/>
                </a:lnTo>
                <a:lnTo>
                  <a:pt x="178307" y="462534"/>
                </a:lnTo>
                <a:lnTo>
                  <a:pt x="182118" y="461009"/>
                </a:lnTo>
                <a:lnTo>
                  <a:pt x="178307" y="449580"/>
                </a:lnTo>
                <a:lnTo>
                  <a:pt x="373009" y="298789"/>
                </a:lnTo>
                <a:lnTo>
                  <a:pt x="391112" y="299369"/>
                </a:lnTo>
                <a:lnTo>
                  <a:pt x="411251" y="299757"/>
                </a:lnTo>
                <a:lnTo>
                  <a:pt x="430803" y="299829"/>
                </a:lnTo>
                <a:lnTo>
                  <a:pt x="449822" y="299546"/>
                </a:lnTo>
                <a:lnTo>
                  <a:pt x="468361" y="298869"/>
                </a:lnTo>
                <a:lnTo>
                  <a:pt x="486474" y="297759"/>
                </a:lnTo>
                <a:lnTo>
                  <a:pt x="504215" y="296177"/>
                </a:lnTo>
                <a:lnTo>
                  <a:pt x="374903" y="297180"/>
                </a:lnTo>
                <a:lnTo>
                  <a:pt x="555740" y="288207"/>
                </a:lnTo>
                <a:lnTo>
                  <a:pt x="572529" y="284346"/>
                </a:lnTo>
                <a:lnTo>
                  <a:pt x="589215" y="279817"/>
                </a:lnTo>
                <a:lnTo>
                  <a:pt x="605851" y="274583"/>
                </a:lnTo>
                <a:lnTo>
                  <a:pt x="622491" y="268603"/>
                </a:lnTo>
                <a:lnTo>
                  <a:pt x="639188" y="261838"/>
                </a:lnTo>
                <a:lnTo>
                  <a:pt x="655997" y="254250"/>
                </a:lnTo>
                <a:lnTo>
                  <a:pt x="672972" y="245800"/>
                </a:lnTo>
                <a:lnTo>
                  <a:pt x="690165" y="236448"/>
                </a:lnTo>
                <a:lnTo>
                  <a:pt x="707631" y="226156"/>
                </a:lnTo>
                <a:lnTo>
                  <a:pt x="725424" y="214884"/>
                </a:lnTo>
                <a:lnTo>
                  <a:pt x="734188" y="208808"/>
                </a:lnTo>
                <a:lnTo>
                  <a:pt x="751114" y="196113"/>
                </a:lnTo>
                <a:lnTo>
                  <a:pt x="760856" y="188371"/>
                </a:lnTo>
                <a:lnTo>
                  <a:pt x="771185" y="179838"/>
                </a:lnTo>
                <a:lnTo>
                  <a:pt x="781901" y="170618"/>
                </a:lnTo>
                <a:lnTo>
                  <a:pt x="792803" y="160814"/>
                </a:lnTo>
                <a:lnTo>
                  <a:pt x="803693" y="150531"/>
                </a:lnTo>
                <a:lnTo>
                  <a:pt x="814370" y="139872"/>
                </a:lnTo>
                <a:lnTo>
                  <a:pt x="824635" y="128942"/>
                </a:lnTo>
                <a:lnTo>
                  <a:pt x="834287" y="117844"/>
                </a:lnTo>
                <a:lnTo>
                  <a:pt x="843127" y="106683"/>
                </a:lnTo>
                <a:lnTo>
                  <a:pt x="850955" y="95561"/>
                </a:lnTo>
                <a:lnTo>
                  <a:pt x="857571" y="84584"/>
                </a:lnTo>
                <a:lnTo>
                  <a:pt x="862775" y="73855"/>
                </a:lnTo>
                <a:lnTo>
                  <a:pt x="866367" y="63478"/>
                </a:lnTo>
                <a:lnTo>
                  <a:pt x="868148" y="53557"/>
                </a:lnTo>
                <a:lnTo>
                  <a:pt x="867918" y="44196"/>
                </a:lnTo>
                <a:lnTo>
                  <a:pt x="867918" y="43434"/>
                </a:lnTo>
                <a:lnTo>
                  <a:pt x="867156" y="39624"/>
                </a:lnTo>
                <a:lnTo>
                  <a:pt x="866394" y="38862"/>
                </a:lnTo>
                <a:lnTo>
                  <a:pt x="850391" y="35814"/>
                </a:lnTo>
                <a:lnTo>
                  <a:pt x="864869" y="35052"/>
                </a:lnTo>
                <a:lnTo>
                  <a:pt x="864869" y="34290"/>
                </a:lnTo>
                <a:lnTo>
                  <a:pt x="849629" y="35052"/>
                </a:lnTo>
                <a:lnTo>
                  <a:pt x="864869" y="34290"/>
                </a:lnTo>
                <a:lnTo>
                  <a:pt x="862583" y="30480"/>
                </a:lnTo>
                <a:lnTo>
                  <a:pt x="861821" y="29718"/>
                </a:lnTo>
                <a:lnTo>
                  <a:pt x="857987" y="25044"/>
                </a:lnTo>
                <a:lnTo>
                  <a:pt x="846071" y="16991"/>
                </a:lnTo>
                <a:lnTo>
                  <a:pt x="834389" y="12954"/>
                </a:lnTo>
                <a:lnTo>
                  <a:pt x="820674" y="9906"/>
                </a:lnTo>
                <a:lnTo>
                  <a:pt x="805433" y="8382"/>
                </a:lnTo>
                <a:lnTo>
                  <a:pt x="796289" y="7620"/>
                </a:lnTo>
                <a:lnTo>
                  <a:pt x="557783" y="7620"/>
                </a:lnTo>
                <a:lnTo>
                  <a:pt x="554735" y="9143"/>
                </a:lnTo>
                <a:lnTo>
                  <a:pt x="558545" y="20574"/>
                </a:lnTo>
                <a:lnTo>
                  <a:pt x="561213" y="20574"/>
                </a:lnTo>
                <a:lnTo>
                  <a:pt x="563118" y="19050"/>
                </a:lnTo>
                <a:lnTo>
                  <a:pt x="561213" y="20574"/>
                </a:lnTo>
                <a:lnTo>
                  <a:pt x="796289" y="20574"/>
                </a:lnTo>
                <a:lnTo>
                  <a:pt x="812291" y="22098"/>
                </a:lnTo>
                <a:lnTo>
                  <a:pt x="825245" y="23621"/>
                </a:lnTo>
                <a:lnTo>
                  <a:pt x="840057" y="28702"/>
                </a:lnTo>
                <a:lnTo>
                  <a:pt x="849998" y="35543"/>
                </a:lnTo>
                <a:lnTo>
                  <a:pt x="851915" y="38100"/>
                </a:lnTo>
                <a:lnTo>
                  <a:pt x="851153" y="37337"/>
                </a:lnTo>
                <a:lnTo>
                  <a:pt x="853439" y="40386"/>
                </a:lnTo>
                <a:lnTo>
                  <a:pt x="853439" y="39624"/>
                </a:lnTo>
                <a:lnTo>
                  <a:pt x="854201" y="43434"/>
                </a:lnTo>
                <a:lnTo>
                  <a:pt x="854201" y="42671"/>
                </a:lnTo>
                <a:lnTo>
                  <a:pt x="854963" y="46482"/>
                </a:lnTo>
                <a:lnTo>
                  <a:pt x="854635" y="55608"/>
                </a:lnTo>
                <a:lnTo>
                  <a:pt x="852047" y="65333"/>
                </a:lnTo>
                <a:lnTo>
                  <a:pt x="847533" y="75636"/>
                </a:lnTo>
                <a:lnTo>
                  <a:pt x="841335" y="86382"/>
                </a:lnTo>
                <a:lnTo>
                  <a:pt x="833696" y="97433"/>
                </a:lnTo>
                <a:lnTo>
                  <a:pt x="824856" y="108653"/>
                </a:lnTo>
                <a:lnTo>
                  <a:pt x="815060" y="119906"/>
                </a:lnTo>
                <a:lnTo>
                  <a:pt x="804550" y="131055"/>
                </a:lnTo>
                <a:lnTo>
                  <a:pt x="793567" y="141964"/>
                </a:lnTo>
                <a:lnTo>
                  <a:pt x="782355" y="152497"/>
                </a:lnTo>
                <a:lnTo>
                  <a:pt x="771156" y="162516"/>
                </a:lnTo>
                <a:lnTo>
                  <a:pt x="760212" y="171886"/>
                </a:lnTo>
                <a:lnTo>
                  <a:pt x="749765" y="180470"/>
                </a:lnTo>
                <a:close/>
              </a:path>
              <a:path w="5604332" h="470150">
                <a:moveTo>
                  <a:pt x="4846368" y="50664"/>
                </a:moveTo>
                <a:lnTo>
                  <a:pt x="4847082" y="44957"/>
                </a:lnTo>
                <a:lnTo>
                  <a:pt x="4846320" y="50291"/>
                </a:lnTo>
                <a:lnTo>
                  <a:pt x="4846320" y="51053"/>
                </a:lnTo>
                <a:lnTo>
                  <a:pt x="4847768" y="61350"/>
                </a:lnTo>
                <a:lnTo>
                  <a:pt x="4846368" y="50664"/>
                </a:lnTo>
                <a:close/>
              </a:path>
              <a:path w="5604332" h="470150">
                <a:moveTo>
                  <a:pt x="4955673" y="179249"/>
                </a:moveTo>
                <a:lnTo>
                  <a:pt x="4945582" y="172365"/>
                </a:lnTo>
                <a:lnTo>
                  <a:pt x="4934890" y="164659"/>
                </a:lnTo>
                <a:lnTo>
                  <a:pt x="4923838" y="156217"/>
                </a:lnTo>
                <a:lnTo>
                  <a:pt x="4912665" y="147125"/>
                </a:lnTo>
                <a:lnTo>
                  <a:pt x="4901612" y="137470"/>
                </a:lnTo>
                <a:lnTo>
                  <a:pt x="4890919" y="127337"/>
                </a:lnTo>
                <a:lnTo>
                  <a:pt x="4880825" y="116814"/>
                </a:lnTo>
                <a:lnTo>
                  <a:pt x="4871573" y="105985"/>
                </a:lnTo>
                <a:lnTo>
                  <a:pt x="4863400" y="94939"/>
                </a:lnTo>
                <a:lnTo>
                  <a:pt x="4856548" y="83760"/>
                </a:lnTo>
                <a:lnTo>
                  <a:pt x="4851258" y="72535"/>
                </a:lnTo>
                <a:lnTo>
                  <a:pt x="4847768" y="61350"/>
                </a:lnTo>
                <a:lnTo>
                  <a:pt x="4846320" y="51053"/>
                </a:lnTo>
                <a:lnTo>
                  <a:pt x="4846320" y="50291"/>
                </a:lnTo>
                <a:lnTo>
                  <a:pt x="4847082" y="44957"/>
                </a:lnTo>
                <a:lnTo>
                  <a:pt x="4847082" y="46481"/>
                </a:lnTo>
                <a:lnTo>
                  <a:pt x="4848606" y="40385"/>
                </a:lnTo>
                <a:lnTo>
                  <a:pt x="4848606" y="41909"/>
                </a:lnTo>
                <a:lnTo>
                  <a:pt x="4850892" y="36575"/>
                </a:lnTo>
                <a:lnTo>
                  <a:pt x="4850418" y="36913"/>
                </a:lnTo>
                <a:lnTo>
                  <a:pt x="4859658" y="27560"/>
                </a:lnTo>
                <a:lnTo>
                  <a:pt x="4883658" y="18287"/>
                </a:lnTo>
                <a:lnTo>
                  <a:pt x="4898335" y="15514"/>
                </a:lnTo>
                <a:lnTo>
                  <a:pt x="4923338" y="13290"/>
                </a:lnTo>
                <a:lnTo>
                  <a:pt x="4936235" y="12953"/>
                </a:lnTo>
                <a:lnTo>
                  <a:pt x="4944618" y="12953"/>
                </a:lnTo>
                <a:lnTo>
                  <a:pt x="4964412" y="13494"/>
                </a:lnTo>
                <a:lnTo>
                  <a:pt x="4983778" y="14817"/>
                </a:lnTo>
                <a:lnTo>
                  <a:pt x="5002741" y="16897"/>
                </a:lnTo>
                <a:lnTo>
                  <a:pt x="5021325" y="19708"/>
                </a:lnTo>
                <a:lnTo>
                  <a:pt x="5039553" y="23224"/>
                </a:lnTo>
                <a:lnTo>
                  <a:pt x="5057451" y="27421"/>
                </a:lnTo>
                <a:lnTo>
                  <a:pt x="5075041" y="32272"/>
                </a:lnTo>
                <a:lnTo>
                  <a:pt x="5092349" y="37752"/>
                </a:lnTo>
                <a:lnTo>
                  <a:pt x="5109397" y="43835"/>
                </a:lnTo>
                <a:lnTo>
                  <a:pt x="5126212" y="50496"/>
                </a:lnTo>
                <a:lnTo>
                  <a:pt x="5142815" y="57709"/>
                </a:lnTo>
                <a:lnTo>
                  <a:pt x="5159233" y="65449"/>
                </a:lnTo>
                <a:lnTo>
                  <a:pt x="5175488" y="73690"/>
                </a:lnTo>
                <a:lnTo>
                  <a:pt x="5191605" y="82406"/>
                </a:lnTo>
                <a:lnTo>
                  <a:pt x="5207608" y="91572"/>
                </a:lnTo>
                <a:lnTo>
                  <a:pt x="5223520" y="101163"/>
                </a:lnTo>
                <a:lnTo>
                  <a:pt x="5239368" y="111152"/>
                </a:lnTo>
                <a:lnTo>
                  <a:pt x="5255173" y="121514"/>
                </a:lnTo>
                <a:lnTo>
                  <a:pt x="5270961" y="132224"/>
                </a:lnTo>
                <a:lnTo>
                  <a:pt x="5271899" y="132879"/>
                </a:lnTo>
                <a:lnTo>
                  <a:pt x="5163551" y="139252"/>
                </a:lnTo>
                <a:lnTo>
                  <a:pt x="5160263" y="139445"/>
                </a:lnTo>
                <a:lnTo>
                  <a:pt x="5152924" y="131616"/>
                </a:lnTo>
                <a:lnTo>
                  <a:pt x="5143132" y="125051"/>
                </a:lnTo>
                <a:lnTo>
                  <a:pt x="5132700" y="118514"/>
                </a:lnTo>
                <a:lnTo>
                  <a:pt x="5121723" y="112135"/>
                </a:lnTo>
                <a:lnTo>
                  <a:pt x="5110298" y="106042"/>
                </a:lnTo>
                <a:lnTo>
                  <a:pt x="5098522" y="100365"/>
                </a:lnTo>
                <a:lnTo>
                  <a:pt x="5086492" y="95231"/>
                </a:lnTo>
                <a:lnTo>
                  <a:pt x="5074305" y="90770"/>
                </a:lnTo>
                <a:lnTo>
                  <a:pt x="5062056" y="87110"/>
                </a:lnTo>
                <a:lnTo>
                  <a:pt x="5049844" y="84381"/>
                </a:lnTo>
                <a:lnTo>
                  <a:pt x="5037765" y="82711"/>
                </a:lnTo>
                <a:lnTo>
                  <a:pt x="5025915" y="82229"/>
                </a:lnTo>
                <a:lnTo>
                  <a:pt x="5014392" y="83063"/>
                </a:lnTo>
                <a:lnTo>
                  <a:pt x="5003292" y="85343"/>
                </a:lnTo>
                <a:lnTo>
                  <a:pt x="5002530" y="85343"/>
                </a:lnTo>
                <a:lnTo>
                  <a:pt x="4999482" y="86867"/>
                </a:lnTo>
                <a:lnTo>
                  <a:pt x="4997958" y="87629"/>
                </a:lnTo>
                <a:lnTo>
                  <a:pt x="4994909" y="90677"/>
                </a:lnTo>
                <a:lnTo>
                  <a:pt x="4991861" y="94487"/>
                </a:lnTo>
                <a:lnTo>
                  <a:pt x="4991100" y="98297"/>
                </a:lnTo>
                <a:lnTo>
                  <a:pt x="4991100" y="102869"/>
                </a:lnTo>
                <a:lnTo>
                  <a:pt x="4991861" y="106679"/>
                </a:lnTo>
                <a:lnTo>
                  <a:pt x="4996928" y="115453"/>
                </a:lnTo>
                <a:lnTo>
                  <a:pt x="5005177" y="125510"/>
                </a:lnTo>
                <a:lnTo>
                  <a:pt x="5014944" y="134015"/>
                </a:lnTo>
                <a:lnTo>
                  <a:pt x="5025929" y="141131"/>
                </a:lnTo>
                <a:lnTo>
                  <a:pt x="5037832" y="147019"/>
                </a:lnTo>
                <a:lnTo>
                  <a:pt x="5050354" y="151842"/>
                </a:lnTo>
                <a:lnTo>
                  <a:pt x="5063195" y="155763"/>
                </a:lnTo>
                <a:lnTo>
                  <a:pt x="5076056" y="158942"/>
                </a:lnTo>
                <a:lnTo>
                  <a:pt x="5088635" y="161543"/>
                </a:lnTo>
                <a:lnTo>
                  <a:pt x="5095466" y="162629"/>
                </a:lnTo>
                <a:lnTo>
                  <a:pt x="5108011" y="164647"/>
                </a:lnTo>
                <a:lnTo>
                  <a:pt x="5133080" y="168804"/>
                </a:lnTo>
                <a:lnTo>
                  <a:pt x="5158112" y="173162"/>
                </a:lnTo>
                <a:lnTo>
                  <a:pt x="5183095" y="177770"/>
                </a:lnTo>
                <a:lnTo>
                  <a:pt x="5208019" y="182679"/>
                </a:lnTo>
                <a:lnTo>
                  <a:pt x="5232871" y="187939"/>
                </a:lnTo>
                <a:lnTo>
                  <a:pt x="5257641" y="193599"/>
                </a:lnTo>
                <a:lnTo>
                  <a:pt x="5285575" y="200608"/>
                </a:lnTo>
                <a:lnTo>
                  <a:pt x="5318189" y="210526"/>
                </a:lnTo>
                <a:lnTo>
                  <a:pt x="5335042" y="216393"/>
                </a:lnTo>
                <a:lnTo>
                  <a:pt x="5352139" y="222840"/>
                </a:lnTo>
                <a:lnTo>
                  <a:pt x="5369390" y="229850"/>
                </a:lnTo>
                <a:lnTo>
                  <a:pt x="5386707" y="237402"/>
                </a:lnTo>
                <a:lnTo>
                  <a:pt x="5404000" y="245478"/>
                </a:lnTo>
                <a:lnTo>
                  <a:pt x="5421179" y="254060"/>
                </a:lnTo>
                <a:lnTo>
                  <a:pt x="5438155" y="263128"/>
                </a:lnTo>
                <a:lnTo>
                  <a:pt x="5454839" y="272663"/>
                </a:lnTo>
                <a:lnTo>
                  <a:pt x="5471141" y="282648"/>
                </a:lnTo>
                <a:lnTo>
                  <a:pt x="5486972" y="293062"/>
                </a:lnTo>
                <a:lnTo>
                  <a:pt x="5502242" y="303888"/>
                </a:lnTo>
                <a:lnTo>
                  <a:pt x="5516862" y="315107"/>
                </a:lnTo>
                <a:lnTo>
                  <a:pt x="5530742" y="326699"/>
                </a:lnTo>
                <a:lnTo>
                  <a:pt x="5543793" y="338646"/>
                </a:lnTo>
                <a:lnTo>
                  <a:pt x="5567050" y="363529"/>
                </a:lnTo>
                <a:lnTo>
                  <a:pt x="5579773" y="380459"/>
                </a:lnTo>
                <a:lnTo>
                  <a:pt x="5590591" y="403919"/>
                </a:lnTo>
                <a:lnTo>
                  <a:pt x="5591732" y="413547"/>
                </a:lnTo>
                <a:lnTo>
                  <a:pt x="5590367" y="421904"/>
                </a:lnTo>
                <a:lnTo>
                  <a:pt x="5573799" y="440346"/>
                </a:lnTo>
                <a:lnTo>
                  <a:pt x="5554912" y="448103"/>
                </a:lnTo>
                <a:lnTo>
                  <a:pt x="5532136" y="453155"/>
                </a:lnTo>
                <a:lnTo>
                  <a:pt x="5492853" y="456376"/>
                </a:lnTo>
                <a:lnTo>
                  <a:pt x="5466377" y="457030"/>
                </a:lnTo>
                <a:lnTo>
                  <a:pt x="5440468" y="456853"/>
                </a:lnTo>
                <a:lnTo>
                  <a:pt x="5415095" y="455823"/>
                </a:lnTo>
                <a:lnTo>
                  <a:pt x="5390224" y="453916"/>
                </a:lnTo>
                <a:lnTo>
                  <a:pt x="5365824" y="451111"/>
                </a:lnTo>
                <a:lnTo>
                  <a:pt x="5341864" y="447384"/>
                </a:lnTo>
                <a:lnTo>
                  <a:pt x="5318311" y="442713"/>
                </a:lnTo>
                <a:lnTo>
                  <a:pt x="5295134" y="437075"/>
                </a:lnTo>
                <a:lnTo>
                  <a:pt x="5272301" y="430449"/>
                </a:lnTo>
                <a:lnTo>
                  <a:pt x="5249780" y="422810"/>
                </a:lnTo>
                <a:lnTo>
                  <a:pt x="5227539" y="414137"/>
                </a:lnTo>
                <a:lnTo>
                  <a:pt x="5205546" y="404407"/>
                </a:lnTo>
                <a:lnTo>
                  <a:pt x="5183769" y="393597"/>
                </a:lnTo>
                <a:lnTo>
                  <a:pt x="5162177" y="381685"/>
                </a:lnTo>
                <a:lnTo>
                  <a:pt x="5140738" y="368648"/>
                </a:lnTo>
                <a:lnTo>
                  <a:pt x="5119419" y="354463"/>
                </a:lnTo>
                <a:lnTo>
                  <a:pt x="5098190" y="339109"/>
                </a:lnTo>
                <a:lnTo>
                  <a:pt x="5077017" y="322562"/>
                </a:lnTo>
                <a:lnTo>
                  <a:pt x="5068338" y="315272"/>
                </a:lnTo>
                <a:lnTo>
                  <a:pt x="5052059" y="316229"/>
                </a:lnTo>
                <a:lnTo>
                  <a:pt x="5068673" y="332701"/>
                </a:lnTo>
                <a:lnTo>
                  <a:pt x="5090124" y="349538"/>
                </a:lnTo>
                <a:lnTo>
                  <a:pt x="5111848" y="365228"/>
                </a:lnTo>
                <a:lnTo>
                  <a:pt x="5133851" y="379780"/>
                </a:lnTo>
                <a:lnTo>
                  <a:pt x="5156139" y="393206"/>
                </a:lnTo>
                <a:lnTo>
                  <a:pt x="5178719" y="405515"/>
                </a:lnTo>
                <a:lnTo>
                  <a:pt x="5201598" y="416717"/>
                </a:lnTo>
                <a:lnTo>
                  <a:pt x="5224781" y="426823"/>
                </a:lnTo>
                <a:lnTo>
                  <a:pt x="5248275" y="435843"/>
                </a:lnTo>
                <a:lnTo>
                  <a:pt x="5272087" y="443788"/>
                </a:lnTo>
                <a:lnTo>
                  <a:pt x="5296223" y="450668"/>
                </a:lnTo>
                <a:lnTo>
                  <a:pt x="5320688" y="456492"/>
                </a:lnTo>
                <a:lnTo>
                  <a:pt x="5345491" y="461272"/>
                </a:lnTo>
                <a:lnTo>
                  <a:pt x="5370636" y="465018"/>
                </a:lnTo>
                <a:lnTo>
                  <a:pt x="5396131" y="467739"/>
                </a:lnTo>
                <a:lnTo>
                  <a:pt x="5421982" y="469446"/>
                </a:lnTo>
                <a:lnTo>
                  <a:pt x="5448195" y="470150"/>
                </a:lnTo>
                <a:lnTo>
                  <a:pt x="5474777" y="469861"/>
                </a:lnTo>
                <a:lnTo>
                  <a:pt x="5501733" y="468589"/>
                </a:lnTo>
                <a:lnTo>
                  <a:pt x="5529072" y="466343"/>
                </a:lnTo>
                <a:lnTo>
                  <a:pt x="5555056" y="461513"/>
                </a:lnTo>
                <a:lnTo>
                  <a:pt x="5576724" y="453322"/>
                </a:lnTo>
                <a:lnTo>
                  <a:pt x="5592668" y="441857"/>
                </a:lnTo>
                <a:lnTo>
                  <a:pt x="5604183" y="418543"/>
                </a:lnTo>
                <a:lnTo>
                  <a:pt x="5604332" y="409147"/>
                </a:lnTo>
                <a:lnTo>
                  <a:pt x="5602477" y="398940"/>
                </a:lnTo>
                <a:lnTo>
                  <a:pt x="5592374" y="376102"/>
                </a:lnTo>
                <a:lnTo>
                  <a:pt x="5572565" y="349987"/>
                </a:lnTo>
                <a:lnTo>
                  <a:pt x="5547209" y="324265"/>
                </a:lnTo>
                <a:lnTo>
                  <a:pt x="5533357" y="312045"/>
                </a:lnTo>
                <a:lnTo>
                  <a:pt x="5518812" y="300263"/>
                </a:lnTo>
                <a:lnTo>
                  <a:pt x="5503641" y="288927"/>
                </a:lnTo>
                <a:lnTo>
                  <a:pt x="5487911" y="278044"/>
                </a:lnTo>
                <a:lnTo>
                  <a:pt x="5471690" y="267622"/>
                </a:lnTo>
                <a:lnTo>
                  <a:pt x="5455044" y="257669"/>
                </a:lnTo>
                <a:lnTo>
                  <a:pt x="5438041" y="248192"/>
                </a:lnTo>
                <a:lnTo>
                  <a:pt x="5420748" y="239201"/>
                </a:lnTo>
                <a:lnTo>
                  <a:pt x="5403232" y="230701"/>
                </a:lnTo>
                <a:lnTo>
                  <a:pt x="5385560" y="222701"/>
                </a:lnTo>
                <a:lnTo>
                  <a:pt x="5367799" y="215209"/>
                </a:lnTo>
                <a:lnTo>
                  <a:pt x="5350017" y="208233"/>
                </a:lnTo>
                <a:lnTo>
                  <a:pt x="5332280" y="201780"/>
                </a:lnTo>
                <a:lnTo>
                  <a:pt x="5314657" y="195857"/>
                </a:lnTo>
                <a:lnTo>
                  <a:pt x="5280016" y="185638"/>
                </a:lnTo>
                <a:lnTo>
                  <a:pt x="5255604" y="179607"/>
                </a:lnTo>
                <a:lnTo>
                  <a:pt x="5230674" y="174141"/>
                </a:lnTo>
                <a:lnTo>
                  <a:pt x="5205778" y="169097"/>
                </a:lnTo>
                <a:lnTo>
                  <a:pt x="5180894" y="164363"/>
                </a:lnTo>
                <a:lnTo>
                  <a:pt x="5155999" y="159829"/>
                </a:lnTo>
                <a:lnTo>
                  <a:pt x="5131069" y="155382"/>
                </a:lnTo>
                <a:lnTo>
                  <a:pt x="5118584" y="153156"/>
                </a:lnTo>
                <a:lnTo>
                  <a:pt x="5106082" y="150910"/>
                </a:lnTo>
                <a:lnTo>
                  <a:pt x="5093560" y="148631"/>
                </a:lnTo>
                <a:lnTo>
                  <a:pt x="5081016" y="146303"/>
                </a:lnTo>
                <a:lnTo>
                  <a:pt x="5070087" y="144206"/>
                </a:lnTo>
                <a:lnTo>
                  <a:pt x="5057207" y="140435"/>
                </a:lnTo>
                <a:lnTo>
                  <a:pt x="5043600" y="135161"/>
                </a:lnTo>
                <a:lnTo>
                  <a:pt x="5030373" y="128537"/>
                </a:lnTo>
                <a:lnTo>
                  <a:pt x="5018634" y="120717"/>
                </a:lnTo>
                <a:lnTo>
                  <a:pt x="5009492" y="111856"/>
                </a:lnTo>
                <a:lnTo>
                  <a:pt x="5004054" y="102107"/>
                </a:lnTo>
                <a:lnTo>
                  <a:pt x="5004054" y="99059"/>
                </a:lnTo>
                <a:lnTo>
                  <a:pt x="5004816" y="98297"/>
                </a:lnTo>
                <a:lnTo>
                  <a:pt x="5007863" y="96773"/>
                </a:lnTo>
                <a:lnTo>
                  <a:pt x="5007102" y="97535"/>
                </a:lnTo>
                <a:lnTo>
                  <a:pt x="5010439" y="96794"/>
                </a:lnTo>
                <a:lnTo>
                  <a:pt x="5021844" y="95362"/>
                </a:lnTo>
                <a:lnTo>
                  <a:pt x="5033614" y="95412"/>
                </a:lnTo>
                <a:lnTo>
                  <a:pt x="5045646" y="96792"/>
                </a:lnTo>
                <a:lnTo>
                  <a:pt x="5057833" y="99354"/>
                </a:lnTo>
                <a:lnTo>
                  <a:pt x="5070072" y="102948"/>
                </a:lnTo>
                <a:lnTo>
                  <a:pt x="5082257" y="107424"/>
                </a:lnTo>
                <a:lnTo>
                  <a:pt x="5094283" y="112632"/>
                </a:lnTo>
                <a:lnTo>
                  <a:pt x="5106044" y="118423"/>
                </a:lnTo>
                <a:lnTo>
                  <a:pt x="5117437" y="124646"/>
                </a:lnTo>
                <a:lnTo>
                  <a:pt x="5128355" y="131153"/>
                </a:lnTo>
                <a:lnTo>
                  <a:pt x="5138695" y="137794"/>
                </a:lnTo>
                <a:lnTo>
                  <a:pt x="5148350" y="144418"/>
                </a:lnTo>
                <a:lnTo>
                  <a:pt x="5164835" y="140207"/>
                </a:lnTo>
                <a:lnTo>
                  <a:pt x="5286756" y="143255"/>
                </a:lnTo>
                <a:lnTo>
                  <a:pt x="5289804" y="131825"/>
                </a:lnTo>
                <a:lnTo>
                  <a:pt x="5278675" y="122072"/>
                </a:lnTo>
                <a:lnTo>
                  <a:pt x="5262824" y="111104"/>
                </a:lnTo>
                <a:lnTo>
                  <a:pt x="5246815" y="100474"/>
                </a:lnTo>
                <a:lnTo>
                  <a:pt x="5230641" y="90212"/>
                </a:lnTo>
                <a:lnTo>
                  <a:pt x="5214295" y="80347"/>
                </a:lnTo>
                <a:lnTo>
                  <a:pt x="5197770" y="70909"/>
                </a:lnTo>
                <a:lnTo>
                  <a:pt x="5181060" y="61927"/>
                </a:lnTo>
                <a:lnTo>
                  <a:pt x="5164158" y="53430"/>
                </a:lnTo>
                <a:lnTo>
                  <a:pt x="5147057" y="45447"/>
                </a:lnTo>
                <a:lnTo>
                  <a:pt x="5129750" y="38009"/>
                </a:lnTo>
                <a:lnTo>
                  <a:pt x="5112231" y="31144"/>
                </a:lnTo>
                <a:lnTo>
                  <a:pt x="5094491" y="24882"/>
                </a:lnTo>
                <a:lnTo>
                  <a:pt x="5076526" y="19251"/>
                </a:lnTo>
                <a:lnTo>
                  <a:pt x="5058327" y="14282"/>
                </a:lnTo>
                <a:lnTo>
                  <a:pt x="5039888" y="10004"/>
                </a:lnTo>
                <a:lnTo>
                  <a:pt x="5021203" y="6445"/>
                </a:lnTo>
                <a:lnTo>
                  <a:pt x="5002264" y="3636"/>
                </a:lnTo>
                <a:lnTo>
                  <a:pt x="4983064" y="1606"/>
                </a:lnTo>
                <a:lnTo>
                  <a:pt x="4963597" y="384"/>
                </a:lnTo>
                <a:lnTo>
                  <a:pt x="4943856" y="0"/>
                </a:lnTo>
                <a:lnTo>
                  <a:pt x="4935474" y="0"/>
                </a:lnTo>
                <a:lnTo>
                  <a:pt x="4912533" y="961"/>
                </a:lnTo>
                <a:lnTo>
                  <a:pt x="4885024" y="4517"/>
                </a:lnTo>
                <a:lnTo>
                  <a:pt x="4859372" y="13042"/>
                </a:lnTo>
                <a:lnTo>
                  <a:pt x="4840224" y="28955"/>
                </a:lnTo>
                <a:lnTo>
                  <a:pt x="4839461" y="30479"/>
                </a:lnTo>
                <a:lnTo>
                  <a:pt x="4836413" y="35813"/>
                </a:lnTo>
                <a:lnTo>
                  <a:pt x="4836413" y="36575"/>
                </a:lnTo>
                <a:lnTo>
                  <a:pt x="4834890" y="42671"/>
                </a:lnTo>
                <a:lnTo>
                  <a:pt x="4834128" y="43433"/>
                </a:lnTo>
                <a:lnTo>
                  <a:pt x="4833366" y="49529"/>
                </a:lnTo>
                <a:lnTo>
                  <a:pt x="4833366" y="51053"/>
                </a:lnTo>
                <a:lnTo>
                  <a:pt x="4833765" y="56773"/>
                </a:lnTo>
                <a:lnTo>
                  <a:pt x="4836030" y="68001"/>
                </a:lnTo>
                <a:lnTo>
                  <a:pt x="4840090" y="79358"/>
                </a:lnTo>
                <a:lnTo>
                  <a:pt x="4845741" y="90756"/>
                </a:lnTo>
                <a:lnTo>
                  <a:pt x="4852780" y="102106"/>
                </a:lnTo>
                <a:lnTo>
                  <a:pt x="4861003" y="113322"/>
                </a:lnTo>
                <a:lnTo>
                  <a:pt x="4870209" y="124317"/>
                </a:lnTo>
                <a:lnTo>
                  <a:pt x="4880192" y="135003"/>
                </a:lnTo>
                <a:lnTo>
                  <a:pt x="4890750" y="145293"/>
                </a:lnTo>
                <a:lnTo>
                  <a:pt x="4901679" y="155098"/>
                </a:lnTo>
                <a:lnTo>
                  <a:pt x="4912777" y="164333"/>
                </a:lnTo>
                <a:lnTo>
                  <a:pt x="4923839" y="172909"/>
                </a:lnTo>
                <a:lnTo>
                  <a:pt x="4934663" y="180740"/>
                </a:lnTo>
                <a:lnTo>
                  <a:pt x="4945044" y="187737"/>
                </a:lnTo>
                <a:lnTo>
                  <a:pt x="4954780" y="193813"/>
                </a:lnTo>
                <a:lnTo>
                  <a:pt x="4963668" y="198881"/>
                </a:lnTo>
                <a:lnTo>
                  <a:pt x="4963953" y="199052"/>
                </a:lnTo>
                <a:lnTo>
                  <a:pt x="4975031" y="205439"/>
                </a:lnTo>
                <a:lnTo>
                  <a:pt x="4986274" y="211483"/>
                </a:lnTo>
                <a:lnTo>
                  <a:pt x="4997673" y="217197"/>
                </a:lnTo>
                <a:lnTo>
                  <a:pt x="5009217" y="222598"/>
                </a:lnTo>
                <a:lnTo>
                  <a:pt x="5020894" y="227699"/>
                </a:lnTo>
                <a:lnTo>
                  <a:pt x="5032696" y="232516"/>
                </a:lnTo>
                <a:lnTo>
                  <a:pt x="5044610" y="237064"/>
                </a:lnTo>
                <a:lnTo>
                  <a:pt x="5056626" y="241357"/>
                </a:lnTo>
                <a:lnTo>
                  <a:pt x="5068734" y="245410"/>
                </a:lnTo>
                <a:lnTo>
                  <a:pt x="5080923" y="249238"/>
                </a:lnTo>
                <a:lnTo>
                  <a:pt x="5093182" y="252857"/>
                </a:lnTo>
                <a:lnTo>
                  <a:pt x="5105501" y="256280"/>
                </a:lnTo>
                <a:lnTo>
                  <a:pt x="5117869" y="259524"/>
                </a:lnTo>
                <a:lnTo>
                  <a:pt x="5130276" y="262602"/>
                </a:lnTo>
                <a:lnTo>
                  <a:pt x="5142710" y="265529"/>
                </a:lnTo>
                <a:lnTo>
                  <a:pt x="5155162" y="268321"/>
                </a:lnTo>
                <a:lnTo>
                  <a:pt x="5167621" y="270992"/>
                </a:lnTo>
                <a:lnTo>
                  <a:pt x="5180076" y="273557"/>
                </a:lnTo>
                <a:lnTo>
                  <a:pt x="5197608" y="276670"/>
                </a:lnTo>
                <a:lnTo>
                  <a:pt x="5209584" y="278611"/>
                </a:lnTo>
                <a:lnTo>
                  <a:pt x="5222205" y="280615"/>
                </a:lnTo>
                <a:lnTo>
                  <a:pt x="5235342" y="282738"/>
                </a:lnTo>
                <a:lnTo>
                  <a:pt x="5248867" y="285032"/>
                </a:lnTo>
                <a:lnTo>
                  <a:pt x="5262652" y="287552"/>
                </a:lnTo>
                <a:lnTo>
                  <a:pt x="5276570" y="290352"/>
                </a:lnTo>
                <a:lnTo>
                  <a:pt x="5290493" y="293487"/>
                </a:lnTo>
                <a:lnTo>
                  <a:pt x="5304292" y="297009"/>
                </a:lnTo>
                <a:lnTo>
                  <a:pt x="5317839" y="300974"/>
                </a:lnTo>
                <a:lnTo>
                  <a:pt x="5331007" y="305434"/>
                </a:lnTo>
                <a:lnTo>
                  <a:pt x="5343668" y="310445"/>
                </a:lnTo>
                <a:lnTo>
                  <a:pt x="5355694" y="316060"/>
                </a:lnTo>
                <a:lnTo>
                  <a:pt x="5366957" y="322334"/>
                </a:lnTo>
                <a:lnTo>
                  <a:pt x="5377328" y="329319"/>
                </a:lnTo>
                <a:lnTo>
                  <a:pt x="5386681" y="337072"/>
                </a:lnTo>
                <a:lnTo>
                  <a:pt x="5394887" y="345644"/>
                </a:lnTo>
                <a:lnTo>
                  <a:pt x="5401818" y="355091"/>
                </a:lnTo>
                <a:lnTo>
                  <a:pt x="5401056" y="354329"/>
                </a:lnTo>
                <a:lnTo>
                  <a:pt x="5402580" y="358139"/>
                </a:lnTo>
                <a:lnTo>
                  <a:pt x="5402580" y="356615"/>
                </a:lnTo>
                <a:lnTo>
                  <a:pt x="5415533" y="355091"/>
                </a:lnTo>
                <a:lnTo>
                  <a:pt x="5414772" y="354329"/>
                </a:lnTo>
                <a:lnTo>
                  <a:pt x="5410375" y="344360"/>
                </a:lnTo>
                <a:lnTo>
                  <a:pt x="5403244" y="335052"/>
                </a:lnTo>
                <a:lnTo>
                  <a:pt x="5394881" y="326557"/>
                </a:lnTo>
                <a:lnTo>
                  <a:pt x="5385407" y="318828"/>
                </a:lnTo>
                <a:lnTo>
                  <a:pt x="5374944" y="311816"/>
                </a:lnTo>
                <a:lnTo>
                  <a:pt x="5363615" y="305475"/>
                </a:lnTo>
                <a:lnTo>
                  <a:pt x="5351541" y="299758"/>
                </a:lnTo>
                <a:lnTo>
                  <a:pt x="5338845" y="294616"/>
                </a:lnTo>
                <a:lnTo>
                  <a:pt x="5325648" y="290003"/>
                </a:lnTo>
                <a:lnTo>
                  <a:pt x="5312074" y="285871"/>
                </a:lnTo>
                <a:lnTo>
                  <a:pt x="5298242" y="282173"/>
                </a:lnTo>
                <a:lnTo>
                  <a:pt x="5284277" y="278862"/>
                </a:lnTo>
                <a:lnTo>
                  <a:pt x="5270299" y="275889"/>
                </a:lnTo>
                <a:lnTo>
                  <a:pt x="5256431" y="273209"/>
                </a:lnTo>
                <a:lnTo>
                  <a:pt x="5242795" y="270773"/>
                </a:lnTo>
                <a:lnTo>
                  <a:pt x="5229512" y="268534"/>
                </a:lnTo>
                <a:lnTo>
                  <a:pt x="5216706" y="266445"/>
                </a:lnTo>
                <a:lnTo>
                  <a:pt x="5204497" y="264459"/>
                </a:lnTo>
                <a:lnTo>
                  <a:pt x="5193008" y="262527"/>
                </a:lnTo>
                <a:lnTo>
                  <a:pt x="5182361" y="260603"/>
                </a:lnTo>
                <a:lnTo>
                  <a:pt x="5173612" y="258855"/>
                </a:lnTo>
                <a:lnTo>
                  <a:pt x="5160918" y="256216"/>
                </a:lnTo>
                <a:lnTo>
                  <a:pt x="5148339" y="253467"/>
                </a:lnTo>
                <a:lnTo>
                  <a:pt x="5135869" y="250592"/>
                </a:lnTo>
                <a:lnTo>
                  <a:pt x="5123503" y="247574"/>
                </a:lnTo>
                <a:lnTo>
                  <a:pt x="5111236" y="244398"/>
                </a:lnTo>
                <a:lnTo>
                  <a:pt x="5099062" y="241048"/>
                </a:lnTo>
                <a:lnTo>
                  <a:pt x="5086975" y="237509"/>
                </a:lnTo>
                <a:lnTo>
                  <a:pt x="5074972" y="233764"/>
                </a:lnTo>
                <a:lnTo>
                  <a:pt x="5063045" y="229798"/>
                </a:lnTo>
                <a:lnTo>
                  <a:pt x="5051190" y="225596"/>
                </a:lnTo>
                <a:lnTo>
                  <a:pt x="5039402" y="221140"/>
                </a:lnTo>
                <a:lnTo>
                  <a:pt x="5027674" y="216416"/>
                </a:lnTo>
                <a:lnTo>
                  <a:pt x="5016002" y="211407"/>
                </a:lnTo>
                <a:lnTo>
                  <a:pt x="5004381" y="206098"/>
                </a:lnTo>
                <a:lnTo>
                  <a:pt x="4992804" y="200474"/>
                </a:lnTo>
                <a:lnTo>
                  <a:pt x="4981267" y="194517"/>
                </a:lnTo>
                <a:lnTo>
                  <a:pt x="4969763" y="188213"/>
                </a:lnTo>
                <a:lnTo>
                  <a:pt x="4964923" y="185225"/>
                </a:lnTo>
                <a:lnTo>
                  <a:pt x="4955673" y="17924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095999" y="1600200"/>
            <a:ext cx="3505200" cy="815339"/>
          </a:xfrm>
          <a:custGeom>
            <a:avLst/>
            <a:gdLst/>
            <a:ahLst/>
            <a:cxnLst/>
            <a:rect l="l" t="t" r="r" b="b"/>
            <a:pathLst>
              <a:path w="3505200" h="815339">
                <a:moveTo>
                  <a:pt x="3505200" y="815339"/>
                </a:moveTo>
                <a:lnTo>
                  <a:pt x="3505200" y="0"/>
                </a:lnTo>
                <a:lnTo>
                  <a:pt x="0" y="0"/>
                </a:lnTo>
                <a:lnTo>
                  <a:pt x="0" y="815339"/>
                </a:lnTo>
                <a:lnTo>
                  <a:pt x="3505200" y="81533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8763000" y="1436369"/>
            <a:ext cx="838200" cy="9791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419599" y="1600200"/>
            <a:ext cx="1276350" cy="815339"/>
          </a:xfrm>
          <a:custGeom>
            <a:avLst/>
            <a:gdLst/>
            <a:ahLst/>
            <a:cxnLst/>
            <a:rect l="l" t="t" r="r" b="b"/>
            <a:pathLst>
              <a:path w="1276350" h="815339">
                <a:moveTo>
                  <a:pt x="0" y="0"/>
                </a:moveTo>
                <a:lnTo>
                  <a:pt x="0" y="815339"/>
                </a:lnTo>
                <a:lnTo>
                  <a:pt x="1276350" y="815339"/>
                </a:lnTo>
                <a:lnTo>
                  <a:pt x="127635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2667000" y="1600200"/>
            <a:ext cx="1371600" cy="815339"/>
          </a:xfrm>
          <a:custGeom>
            <a:avLst/>
            <a:gdLst/>
            <a:ahLst/>
            <a:cxnLst/>
            <a:rect l="l" t="t" r="r" b="b"/>
            <a:pathLst>
              <a:path w="1371600" h="815339">
                <a:moveTo>
                  <a:pt x="0" y="0"/>
                </a:moveTo>
                <a:lnTo>
                  <a:pt x="0" y="815339"/>
                </a:lnTo>
                <a:lnTo>
                  <a:pt x="1371600" y="815339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038599" y="1600200"/>
            <a:ext cx="381000" cy="815339"/>
          </a:xfrm>
          <a:custGeom>
            <a:avLst/>
            <a:gdLst/>
            <a:ahLst/>
            <a:cxnLst/>
            <a:rect l="l" t="t" r="r" b="b"/>
            <a:pathLst>
              <a:path w="381000" h="815339">
                <a:moveTo>
                  <a:pt x="0" y="0"/>
                </a:moveTo>
                <a:lnTo>
                  <a:pt x="0" y="815339"/>
                </a:lnTo>
                <a:lnTo>
                  <a:pt x="381000" y="81533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57200" y="1600200"/>
            <a:ext cx="1981200" cy="815339"/>
          </a:xfrm>
          <a:custGeom>
            <a:avLst/>
            <a:gdLst/>
            <a:ahLst/>
            <a:cxnLst/>
            <a:rect l="l" t="t" r="r" b="b"/>
            <a:pathLst>
              <a:path w="1981200" h="815339">
                <a:moveTo>
                  <a:pt x="1981200" y="0"/>
                </a:moveTo>
                <a:lnTo>
                  <a:pt x="0" y="0"/>
                </a:lnTo>
                <a:lnTo>
                  <a:pt x="0" y="815339"/>
                </a:lnTo>
                <a:lnTo>
                  <a:pt x="1981200" y="81533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57200" y="1436370"/>
            <a:ext cx="1981200" cy="979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2590800" y="1436370"/>
            <a:ext cx="1676400" cy="9791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876800" y="1436370"/>
            <a:ext cx="838199" cy="9791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438400" y="1600200"/>
            <a:ext cx="228600" cy="815339"/>
          </a:xfrm>
          <a:custGeom>
            <a:avLst/>
            <a:gdLst/>
            <a:ahLst/>
            <a:cxnLst/>
            <a:rect l="l" t="t" r="r" b="b"/>
            <a:pathLst>
              <a:path w="228600" h="815339">
                <a:moveTo>
                  <a:pt x="0" y="0"/>
                </a:moveTo>
                <a:lnTo>
                  <a:pt x="0" y="815339"/>
                </a:lnTo>
                <a:lnTo>
                  <a:pt x="228600" y="815339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5695949" y="1600200"/>
            <a:ext cx="400050" cy="815339"/>
          </a:xfrm>
          <a:custGeom>
            <a:avLst/>
            <a:gdLst/>
            <a:ahLst/>
            <a:cxnLst/>
            <a:rect l="l" t="t" r="r" b="b"/>
            <a:pathLst>
              <a:path w="400050" h="815339">
                <a:moveTo>
                  <a:pt x="400050" y="815339"/>
                </a:moveTo>
                <a:lnTo>
                  <a:pt x="400050" y="0"/>
                </a:lnTo>
                <a:lnTo>
                  <a:pt x="0" y="0"/>
                </a:lnTo>
                <a:lnTo>
                  <a:pt x="0" y="815339"/>
                </a:lnTo>
                <a:lnTo>
                  <a:pt x="400050" y="81533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7848600" y="1436369"/>
            <a:ext cx="228600" cy="97916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6019799" y="1436369"/>
            <a:ext cx="990600" cy="9791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6553200" y="1436369"/>
            <a:ext cx="2286000" cy="97916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213860" y="1436370"/>
            <a:ext cx="739139" cy="9791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457200" y="1436369"/>
            <a:ext cx="9144000" cy="163830"/>
          </a:xfrm>
          <a:custGeom>
            <a:avLst/>
            <a:gdLst/>
            <a:ahLst/>
            <a:cxnLst/>
            <a:rect l="l" t="t" r="r" b="b"/>
            <a:pathLst>
              <a:path w="9144000" h="163830">
                <a:moveTo>
                  <a:pt x="9144000" y="163829"/>
                </a:moveTo>
                <a:lnTo>
                  <a:pt x="9144000" y="0"/>
                </a:lnTo>
                <a:lnTo>
                  <a:pt x="0" y="0"/>
                </a:lnTo>
                <a:lnTo>
                  <a:pt x="0" y="163830"/>
                </a:lnTo>
                <a:lnTo>
                  <a:pt x="9144000" y="16382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114800" y="1600199"/>
            <a:ext cx="5486400" cy="62864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472440" y="1436370"/>
            <a:ext cx="1661159" cy="40614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8077200" y="1427225"/>
            <a:ext cx="1524000" cy="17297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6095999" y="241554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419599" y="241553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2667000" y="2415540"/>
            <a:ext cx="1371599" cy="979169"/>
          </a:xfrm>
          <a:custGeom>
            <a:avLst/>
            <a:gdLst/>
            <a:ahLst/>
            <a:cxnLst/>
            <a:rect l="l" t="t" r="r" b="b"/>
            <a:pathLst>
              <a:path w="1371599" h="979169">
                <a:moveTo>
                  <a:pt x="1371599" y="0"/>
                </a:moveTo>
                <a:lnTo>
                  <a:pt x="0" y="0"/>
                </a:lnTo>
                <a:lnTo>
                  <a:pt x="0" y="979169"/>
                </a:lnTo>
                <a:lnTo>
                  <a:pt x="1371599" y="979169"/>
                </a:lnTo>
                <a:lnTo>
                  <a:pt x="13715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57200" y="241554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0" y="0"/>
                </a:move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8763000" y="2415539"/>
            <a:ext cx="838200" cy="979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038600" y="241553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0"/>
                </a:moveTo>
                <a:lnTo>
                  <a:pt x="0" y="0"/>
                </a:lnTo>
                <a:lnTo>
                  <a:pt x="0" y="979170"/>
                </a:lnTo>
                <a:lnTo>
                  <a:pt x="381000" y="979170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457200" y="2415540"/>
            <a:ext cx="1981200" cy="9791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2590800" y="2415540"/>
            <a:ext cx="1676400" cy="9791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876800" y="2415540"/>
            <a:ext cx="838199" cy="97916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2438400" y="241554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5695950" y="241553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70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7848600" y="2415539"/>
            <a:ext cx="228600" cy="97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019799" y="2415540"/>
            <a:ext cx="990600" cy="97916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6553200" y="2415539"/>
            <a:ext cx="2286000" cy="9791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4213860" y="2415540"/>
            <a:ext cx="739139" cy="9791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6095999" y="339470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4419599" y="339470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0"/>
                </a:move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667000" y="3394709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457200" y="3394709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8763000" y="3394709"/>
            <a:ext cx="838200" cy="97917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4038600" y="339471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457200" y="3394709"/>
            <a:ext cx="1981199" cy="97917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2590800" y="3394709"/>
            <a:ext cx="1676399" cy="97917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4876800" y="3394709"/>
            <a:ext cx="838199" cy="97916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2438400" y="339471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979169"/>
                </a:moveTo>
                <a:lnTo>
                  <a:pt x="228600" y="0"/>
                </a:ln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5695950" y="339470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69"/>
                </a:moveTo>
                <a:lnTo>
                  <a:pt x="400050" y="979169"/>
                </a:ln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239681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848600" y="3394709"/>
            <a:ext cx="228600" cy="97917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6019800" y="3394709"/>
            <a:ext cx="990599" cy="97917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6553200" y="3394709"/>
            <a:ext cx="2286000" cy="9791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4213860" y="3394709"/>
            <a:ext cx="739139" cy="97917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6095999" y="437387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4419599" y="437387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2667000" y="437388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457200" y="437388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8763000" y="4373879"/>
            <a:ext cx="838200" cy="979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038600" y="437388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457200" y="455676"/>
            <a:ext cx="1981200" cy="686104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2590800" y="455676"/>
            <a:ext cx="1677924" cy="686104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2438400" y="437388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5695950" y="437387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848600" y="4373879"/>
            <a:ext cx="228600" cy="97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6553200" y="4373879"/>
            <a:ext cx="2286000" cy="97917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4213860" y="455676"/>
            <a:ext cx="740664" cy="686104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6095999" y="535304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4419599" y="5353050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2667000" y="535305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457200" y="535305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8763000" y="5353049"/>
            <a:ext cx="838200" cy="97917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4038600" y="535305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457200" y="5353050"/>
            <a:ext cx="1981200" cy="97917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2590800" y="5353050"/>
            <a:ext cx="1676399" cy="97917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4876800" y="5353050"/>
            <a:ext cx="838200" cy="97917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2438400" y="535305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5695950" y="535304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7848600" y="5353049"/>
            <a:ext cx="228600" cy="97917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6019800" y="5353050"/>
            <a:ext cx="990600" cy="97917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6553200" y="5353049"/>
            <a:ext cx="2286000" cy="97917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6096000" y="6332220"/>
            <a:ext cx="3505199" cy="982980"/>
          </a:xfrm>
          <a:custGeom>
            <a:avLst/>
            <a:gdLst/>
            <a:ahLst/>
            <a:cxnLst/>
            <a:rect l="l" t="t" r="r" b="b"/>
            <a:pathLst>
              <a:path w="3505199" h="982980">
                <a:moveTo>
                  <a:pt x="3505199" y="0"/>
                </a:moveTo>
                <a:lnTo>
                  <a:pt x="0" y="0"/>
                </a:lnTo>
                <a:lnTo>
                  <a:pt x="0" y="982980"/>
                </a:lnTo>
                <a:lnTo>
                  <a:pt x="3505199" y="982980"/>
                </a:lnTo>
                <a:lnTo>
                  <a:pt x="35051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4419600" y="6332220"/>
            <a:ext cx="1276350" cy="982980"/>
          </a:xfrm>
          <a:custGeom>
            <a:avLst/>
            <a:gdLst/>
            <a:ahLst/>
            <a:cxnLst/>
            <a:rect l="l" t="t" r="r" b="b"/>
            <a:pathLst>
              <a:path w="1276350" h="982980">
                <a:moveTo>
                  <a:pt x="1276350" y="0"/>
                </a:moveTo>
                <a:lnTo>
                  <a:pt x="0" y="0"/>
                </a:lnTo>
                <a:lnTo>
                  <a:pt x="0" y="982980"/>
                </a:lnTo>
                <a:lnTo>
                  <a:pt x="1276350" y="98298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2667000" y="6332220"/>
            <a:ext cx="1371600" cy="982979"/>
          </a:xfrm>
          <a:custGeom>
            <a:avLst/>
            <a:gdLst/>
            <a:ahLst/>
            <a:cxnLst/>
            <a:rect l="l" t="t" r="r" b="b"/>
            <a:pathLst>
              <a:path w="1371600" h="982979">
                <a:moveTo>
                  <a:pt x="0" y="0"/>
                </a:moveTo>
                <a:lnTo>
                  <a:pt x="0" y="982979"/>
                </a:lnTo>
                <a:lnTo>
                  <a:pt x="1371600" y="982979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457200" y="6332220"/>
            <a:ext cx="1981200" cy="982979"/>
          </a:xfrm>
          <a:custGeom>
            <a:avLst/>
            <a:gdLst/>
            <a:ahLst/>
            <a:cxnLst/>
            <a:rect l="l" t="t" r="r" b="b"/>
            <a:pathLst>
              <a:path w="1981200" h="982979">
                <a:moveTo>
                  <a:pt x="1981200" y="0"/>
                </a:moveTo>
                <a:lnTo>
                  <a:pt x="0" y="0"/>
                </a:lnTo>
                <a:lnTo>
                  <a:pt x="0" y="982979"/>
                </a:lnTo>
                <a:lnTo>
                  <a:pt x="1981200" y="98297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4038600" y="6332220"/>
            <a:ext cx="381000" cy="982979"/>
          </a:xfrm>
          <a:custGeom>
            <a:avLst/>
            <a:gdLst/>
            <a:ahLst/>
            <a:cxnLst/>
            <a:rect l="l" t="t" r="r" b="b"/>
            <a:pathLst>
              <a:path w="381000" h="982979">
                <a:moveTo>
                  <a:pt x="0" y="0"/>
                </a:moveTo>
                <a:lnTo>
                  <a:pt x="0" y="982979"/>
                </a:lnTo>
                <a:lnTo>
                  <a:pt x="381000" y="98297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457200" y="6332220"/>
            <a:ext cx="1981200" cy="98297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2590800" y="6332220"/>
            <a:ext cx="1676399" cy="98298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4876800" y="6332220"/>
            <a:ext cx="838199" cy="98298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2438400" y="6332220"/>
            <a:ext cx="228600" cy="982979"/>
          </a:xfrm>
          <a:custGeom>
            <a:avLst/>
            <a:gdLst/>
            <a:ahLst/>
            <a:cxnLst/>
            <a:rect l="l" t="t" r="r" b="b"/>
            <a:pathLst>
              <a:path w="228600" h="982979">
                <a:moveTo>
                  <a:pt x="0" y="0"/>
                </a:moveTo>
                <a:lnTo>
                  <a:pt x="0" y="982979"/>
                </a:lnTo>
                <a:lnTo>
                  <a:pt x="228600" y="982979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5695950" y="6332220"/>
            <a:ext cx="400050" cy="982980"/>
          </a:xfrm>
          <a:custGeom>
            <a:avLst/>
            <a:gdLst/>
            <a:ahLst/>
            <a:cxnLst/>
            <a:rect l="l" t="t" r="r" b="b"/>
            <a:pathLst>
              <a:path w="400050" h="982980">
                <a:moveTo>
                  <a:pt x="400050" y="0"/>
                </a:moveTo>
                <a:lnTo>
                  <a:pt x="239681" y="0"/>
                </a:lnTo>
                <a:lnTo>
                  <a:pt x="0" y="0"/>
                </a:lnTo>
                <a:lnTo>
                  <a:pt x="0" y="982980"/>
                </a:lnTo>
                <a:lnTo>
                  <a:pt x="400050" y="982980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458724" y="6332220"/>
            <a:ext cx="9150095" cy="99212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457200" y="6595871"/>
            <a:ext cx="9160763" cy="27736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993140" y="2063682"/>
            <a:ext cx="2186572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K</a:t>
            </a: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         </a:t>
            </a:r>
            <a:r>
              <a:rPr dirty="0" smtClean="0" sz="2800" spc="-354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00FF"/>
                </a:solidFill>
                <a:latin typeface="Tahoma"/>
                <a:cs typeface="Tahoma"/>
              </a:rPr>
              <a:t>KTERI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61791" y="2490402"/>
            <a:ext cx="1046700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yakin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96864" y="2490402"/>
            <a:ext cx="836391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a</a:t>
            </a: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   </a:t>
            </a:r>
            <a:r>
              <a:rPr dirty="0" smtClean="0" sz="2800" spc="200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7F00"/>
                </a:solidFill>
                <a:latin typeface="Tahoma"/>
                <a:cs typeface="Tahoma"/>
              </a:rPr>
              <a:t>w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3140" y="2549773"/>
            <a:ext cx="47086" cy="309625"/>
          </a:xfrm>
          <a:prstGeom prst="rect">
            <a:avLst/>
          </a:prstGeom>
        </p:spPr>
        <p:txBody>
          <a:bodyPr wrap="square" lIns="0" tIns="15303" rIns="0" bIns="0" rtlCol="0">
            <a:noAutofit/>
          </a:bodyPr>
          <a:lstStyle/>
          <a:p>
            <a:pPr algn="ctr">
              <a:lnSpc>
                <a:spcPts val="2410"/>
              </a:lnSpc>
            </a:pPr>
            <a:r>
              <a:rPr dirty="0" smtClean="0" sz="2200" spc="8" b="1">
                <a:solidFill>
                  <a:srgbClr val="EBF259"/>
                </a:solidFill>
                <a:latin typeface="Tahoma"/>
                <a:cs typeface="Tahoma"/>
              </a:rPr>
              <a:t>1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83941" y="2831773"/>
            <a:ext cx="743406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dan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79189" y="2831773"/>
            <a:ext cx="515695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da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53459" y="3173154"/>
            <a:ext cx="1068301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raih</a:t>
            </a: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68289" y="3173154"/>
            <a:ext cx="2203724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 b="1">
                <a:solidFill>
                  <a:srgbClr val="007F00"/>
                </a:solidFill>
                <a:latin typeface="Tahoma"/>
                <a:cs typeface="Tahoma"/>
              </a:rPr>
              <a:t>e</a:t>
            </a:r>
            <a:r>
              <a:rPr dirty="0" smtClean="0" sz="2800" spc="0" b="1">
                <a:solidFill>
                  <a:srgbClr val="007F00"/>
                </a:solidFill>
                <a:latin typeface="Tahoma"/>
                <a:cs typeface="Tahoma"/>
              </a:rPr>
              <a:t>   </a:t>
            </a:r>
            <a:r>
              <a:rPr dirty="0" smtClean="0" sz="2800" spc="632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7F00"/>
                </a:solidFill>
                <a:latin typeface="Tahoma"/>
                <a:cs typeface="Tahoma"/>
              </a:rPr>
              <a:t>di</a:t>
            </a:r>
            <a:r>
              <a:rPr dirty="0" smtClean="0" sz="2800" spc="25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7F00"/>
                </a:solidFill>
                <a:latin typeface="Tahoma"/>
                <a:cs typeface="Tahoma"/>
              </a:rPr>
              <a:t>s</a:t>
            </a:r>
            <a:r>
              <a:rPr dirty="0" smtClean="0" sz="2800" spc="0" b="1">
                <a:solidFill>
                  <a:srgbClr val="007F00"/>
                </a:solidFill>
                <a:latin typeface="Tahoma"/>
                <a:cs typeface="Tahoma"/>
              </a:rPr>
              <a:t>       </a:t>
            </a:r>
            <a:r>
              <a:rPr dirty="0" smtClean="0" sz="2800" spc="254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7F00"/>
                </a:solidFill>
                <a:latin typeface="Tahoma"/>
                <a:cs typeface="Tahoma"/>
              </a:rPr>
              <a:t>p</a:t>
            </a:r>
            <a:r>
              <a:rPr dirty="0" smtClean="0" sz="2800" spc="-14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dirty="0" smtClean="0" sz="2800" spc="14" b="1">
                <a:solidFill>
                  <a:srgbClr val="007F00"/>
                </a:solidFill>
                <a:latin typeface="Tahoma"/>
                <a:cs typeface="Tahoma"/>
              </a:rPr>
              <a:t>n</a:t>
            </a:r>
            <a:r>
              <a:rPr dirty="0" smtClean="0" sz="2800" spc="0" b="1">
                <a:solidFill>
                  <a:srgbClr val="007F00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34493" y="3599874"/>
            <a:ext cx="291934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40970" y="3599874"/>
            <a:ext cx="460858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65012" y="4282626"/>
            <a:ext cx="426647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19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mtClean="0" sz="2800" spc="19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19" b="1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02740" y="4709346"/>
            <a:ext cx="2067397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FF99"/>
                </a:solidFill>
                <a:latin typeface="Tahoma"/>
                <a:cs typeface="Tahoma"/>
              </a:rPr>
              <a:t>Pemasaran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95766" y="4709346"/>
            <a:ext cx="5415164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-1" b="1">
                <a:solidFill>
                  <a:srgbClr val="FFFF99"/>
                </a:solidFill>
                <a:latin typeface="Tahoma"/>
                <a:cs typeface="Tahoma"/>
              </a:rPr>
              <a:t>diorganisasikan</a:t>
            </a:r>
            <a:r>
              <a:rPr dirty="0" smtClean="0" sz="2800" spc="-1" b="1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dirty="0" smtClean="0" sz="2800" spc="-1" b="1">
                <a:solidFill>
                  <a:srgbClr val="FFFF99"/>
                </a:solidFill>
                <a:latin typeface="Tahoma"/>
                <a:cs typeface="Tahoma"/>
              </a:rPr>
              <a:t>dengan</a:t>
            </a:r>
            <a:r>
              <a:rPr dirty="0" smtClean="0" sz="2800" spc="-1" b="1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dirty="0" smtClean="0" sz="2800" spc="-1" b="1">
                <a:solidFill>
                  <a:srgbClr val="FFFF99"/>
                </a:solidFill>
                <a:latin typeface="Tahoma"/>
                <a:cs typeface="Tahoma"/>
              </a:rPr>
              <a:t>dasar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3140" y="4768717"/>
            <a:ext cx="337309" cy="309625"/>
          </a:xfrm>
          <a:prstGeom prst="rect">
            <a:avLst/>
          </a:prstGeom>
        </p:spPr>
        <p:txBody>
          <a:bodyPr wrap="square" lIns="0" tIns="15303" rIns="0" bIns="0" rtlCol="0">
            <a:noAutofit/>
          </a:bodyPr>
          <a:lstStyle/>
          <a:p>
            <a:pPr marL="12700">
              <a:lnSpc>
                <a:spcPts val="2410"/>
              </a:lnSpc>
            </a:pPr>
            <a:r>
              <a:rPr dirty="0" smtClean="0" sz="2200" spc="4" b="1">
                <a:solidFill>
                  <a:srgbClr val="EBF259"/>
                </a:solidFill>
                <a:latin typeface="Tahoma"/>
                <a:cs typeface="Tahoma"/>
              </a:rPr>
              <a:t>3.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2740" y="5050722"/>
            <a:ext cx="3491023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FF99"/>
                </a:solidFill>
                <a:latin typeface="Tahoma"/>
                <a:cs typeface="Tahoma"/>
              </a:rPr>
              <a:t>negara</a:t>
            </a:r>
            <a:r>
              <a:rPr dirty="0" smtClean="0" sz="2800" b="1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FF99"/>
                </a:solidFill>
                <a:latin typeface="Tahoma"/>
                <a:cs typeface="Tahoma"/>
              </a:rPr>
              <a:t>per</a:t>
            </a:r>
            <a:r>
              <a:rPr dirty="0" smtClean="0" sz="2800" b="1">
                <a:solidFill>
                  <a:srgbClr val="FFFF99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FF99"/>
                </a:solidFill>
                <a:latin typeface="Tahoma"/>
                <a:cs typeface="Tahoma"/>
              </a:rPr>
              <a:t>negara;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02740" y="5477442"/>
            <a:ext cx="6056591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1" b="1">
                <a:solidFill>
                  <a:srgbClr val="FF99FF"/>
                </a:solidFill>
                <a:latin typeface="Tahoma"/>
                <a:cs typeface="Tahoma"/>
              </a:rPr>
              <a:t>Setiap</a:t>
            </a:r>
            <a:r>
              <a:rPr dirty="0" smtClean="0" sz="2800" spc="1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800" spc="1" b="1">
                <a:solidFill>
                  <a:srgbClr val="FF99FF"/>
                </a:solidFill>
                <a:latin typeface="Tahoma"/>
                <a:cs typeface="Tahoma"/>
              </a:rPr>
              <a:t>negara</a:t>
            </a:r>
            <a:r>
              <a:rPr dirty="0" smtClean="0" sz="2800" spc="1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800" spc="1" b="1">
                <a:solidFill>
                  <a:srgbClr val="FF99FF"/>
                </a:solidFill>
                <a:latin typeface="Tahoma"/>
                <a:cs typeface="Tahoma"/>
              </a:rPr>
              <a:t>memiliki</a:t>
            </a:r>
            <a:r>
              <a:rPr dirty="0" smtClean="0" sz="2800" spc="1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800" spc="1" b="1">
                <a:solidFill>
                  <a:srgbClr val="FF99FF"/>
                </a:solidFill>
                <a:latin typeface="Tahoma"/>
                <a:cs typeface="Tahoma"/>
              </a:rPr>
              <a:t>kebijakan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3140" y="5536813"/>
            <a:ext cx="337309" cy="309625"/>
          </a:xfrm>
          <a:prstGeom prst="rect">
            <a:avLst/>
          </a:prstGeom>
        </p:spPr>
        <p:txBody>
          <a:bodyPr wrap="square" lIns="0" tIns="15303" rIns="0" bIns="0" rtlCol="0">
            <a:noAutofit/>
          </a:bodyPr>
          <a:lstStyle/>
          <a:p>
            <a:pPr marL="12700">
              <a:lnSpc>
                <a:spcPts val="2410"/>
              </a:lnSpc>
            </a:pPr>
            <a:r>
              <a:rPr dirty="0" smtClean="0" sz="2200" spc="4" b="1">
                <a:solidFill>
                  <a:srgbClr val="EBF259"/>
                </a:solidFill>
                <a:latin typeface="Tahoma"/>
                <a:cs typeface="Tahoma"/>
              </a:rPr>
              <a:t>4.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2740" y="5818813"/>
            <a:ext cx="3176665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1" b="1">
                <a:solidFill>
                  <a:srgbClr val="FF99FF"/>
                </a:solidFill>
                <a:latin typeface="Tahoma"/>
                <a:cs typeface="Tahoma"/>
              </a:rPr>
              <a:t>pemasaran</a:t>
            </a:r>
            <a:r>
              <a:rPr dirty="0" smtClean="0" sz="2800" spc="1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800" spc="1" b="1">
                <a:solidFill>
                  <a:srgbClr val="FF99FF"/>
                </a:solidFill>
                <a:latin typeface="Tahoma"/>
                <a:cs typeface="Tahoma"/>
              </a:rPr>
              <a:t>unik</a:t>
            </a:r>
            <a:r>
              <a:rPr dirty="0" smtClean="0" sz="2800" spc="1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800" spc="1" b="1">
                <a:solidFill>
                  <a:srgbClr val="FF99FF"/>
                </a:solidFill>
                <a:latin typeface="Tahoma"/>
                <a:cs typeface="Tahoma"/>
              </a:rPr>
              <a:t>;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200" y="457200"/>
            <a:ext cx="91440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457200" y="1436369"/>
            <a:ext cx="9144000" cy="163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57200" y="1600200"/>
            <a:ext cx="1981200" cy="3752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48640">
              <a:lnSpc>
                <a:spcPct val="100585"/>
              </a:lnSpc>
              <a:spcBef>
                <a:spcPts val="2270"/>
              </a:spcBef>
            </a:pP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K</a:t>
            </a:r>
            <a:endParaRPr sz="2800">
              <a:latin typeface="Tahoma"/>
              <a:cs typeface="Tahoma"/>
            </a:endParaRPr>
          </a:p>
          <a:p>
            <a:pPr marL="548640">
              <a:lnSpc>
                <a:spcPts val="2610"/>
              </a:lnSpc>
              <a:spcBef>
                <a:spcPts val="711"/>
              </a:spcBef>
            </a:pPr>
            <a:r>
              <a:rPr dirty="0" smtClean="0" sz="2200" spc="8" b="1">
                <a:solidFill>
                  <a:srgbClr val="EBF259"/>
                </a:solidFill>
                <a:latin typeface="Tahoma"/>
                <a:cs typeface="Tahoma"/>
              </a:rPr>
              <a:t>1</a:t>
            </a:r>
            <a:endParaRPr sz="2200">
              <a:latin typeface="Tahoma"/>
              <a:cs typeface="Tahoma"/>
            </a:endParaRPr>
          </a:p>
          <a:p>
            <a:pPr marR="45561" algn="r">
              <a:lnSpc>
                <a:spcPts val="2855"/>
              </a:lnSpc>
              <a:spcBef>
                <a:spcPts val="12"/>
              </a:spcBef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ik</a:t>
            </a:r>
            <a:endParaRPr sz="2800">
              <a:latin typeface="Tahoma"/>
              <a:cs typeface="Tahoma"/>
            </a:endParaRPr>
          </a:p>
          <a:p>
            <a:pPr marL="548640">
              <a:lnSpc>
                <a:spcPct val="100585"/>
              </a:lnSpc>
              <a:spcBef>
                <a:spcPts val="3125"/>
              </a:spcBef>
            </a:pPr>
            <a:r>
              <a:rPr dirty="0" smtClean="0" sz="2200" spc="8" b="1">
                <a:solidFill>
                  <a:srgbClr val="EBF259"/>
                </a:solidFill>
                <a:latin typeface="Tahoma"/>
                <a:cs typeface="Tahoma"/>
              </a:rPr>
              <a:t>2</a:t>
            </a:r>
            <a:endParaRPr sz="2200">
              <a:latin typeface="Tahoma"/>
              <a:cs typeface="Tahoma"/>
            </a:endParaRPr>
          </a:p>
          <a:p>
            <a:pPr marL="1158240">
              <a:lnSpc>
                <a:spcPct val="100585"/>
              </a:lnSpc>
              <a:spcBef>
                <a:spcPts val="2120"/>
              </a:spcBef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tuj</a:t>
            </a:r>
            <a:endParaRPr sz="2800">
              <a:latin typeface="Tahoma"/>
              <a:cs typeface="Tahoma"/>
            </a:endParaRPr>
          </a:p>
          <a:p>
            <a:pPr marL="548640">
              <a:lnSpc>
                <a:spcPts val="2610"/>
              </a:lnSpc>
              <a:spcBef>
                <a:spcPts val="711"/>
              </a:spcBef>
            </a:pPr>
            <a:r>
              <a:rPr dirty="0" smtClean="0" sz="2200" spc="4" b="1">
                <a:solidFill>
                  <a:srgbClr val="EBF259"/>
                </a:solidFill>
                <a:latin typeface="Tahoma"/>
                <a:cs typeface="Tahoma"/>
              </a:rPr>
              <a:t>3.</a:t>
            </a:r>
            <a:endParaRPr sz="2200">
              <a:latin typeface="Tahoma"/>
              <a:cs typeface="Tahoma"/>
            </a:endParaRPr>
          </a:p>
          <a:p>
            <a:pPr marL="1158240">
              <a:lnSpc>
                <a:spcPts val="2235"/>
              </a:lnSpc>
            </a:pPr>
            <a:r>
              <a:rPr dirty="0" smtClean="0" baseline="-9862" sz="4200" b="1">
                <a:solidFill>
                  <a:srgbClr val="FFFF99"/>
                </a:solidFill>
                <a:latin typeface="Tahoma"/>
                <a:cs typeface="Tahoma"/>
              </a:rPr>
              <a:t>neg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8400" y="1600200"/>
            <a:ext cx="228599" cy="571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667000" y="1600200"/>
            <a:ext cx="3028950" cy="3752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80193">
              <a:lnSpc>
                <a:spcPts val="3275"/>
              </a:lnSpc>
              <a:spcBef>
                <a:spcPts val="14530"/>
              </a:spcBef>
            </a:pP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          </a:t>
            </a:r>
            <a:r>
              <a:rPr dirty="0" smtClean="0" sz="2800" spc="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endParaRPr sz="2800">
              <a:latin typeface="Tahoma"/>
              <a:cs typeface="Tahoma"/>
            </a:endParaRPr>
          </a:p>
          <a:p>
            <a:pPr marL="213572">
              <a:lnSpc>
                <a:spcPts val="2690"/>
              </a:lnSpc>
            </a:pP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         </a:t>
            </a:r>
            <a:r>
              <a:rPr dirty="0" smtClean="0" sz="2800" spc="467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nde</a:t>
            </a:r>
            <a:endParaRPr sz="2800">
              <a:latin typeface="Tahoma"/>
              <a:cs typeface="Tahoma"/>
            </a:endParaRPr>
          </a:p>
          <a:p>
            <a:pPr marL="225087">
              <a:lnSpc>
                <a:spcPts val="2795"/>
              </a:lnSpc>
              <a:spcBef>
                <a:spcPts val="5"/>
              </a:spcBef>
            </a:pPr>
            <a:r>
              <a:rPr dirty="0" smtClean="0" sz="2800" spc="-1" b="1">
                <a:solidFill>
                  <a:srgbClr val="FFFFFF"/>
                </a:solidFill>
                <a:latin typeface="Tahoma"/>
                <a:cs typeface="Tahoma"/>
              </a:rPr>
              <a:t>pemasaran</a:t>
            </a:r>
            <a:r>
              <a:rPr dirty="0" smtClean="0" sz="2800" spc="-1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-1" b="1">
                <a:solidFill>
                  <a:srgbClr val="FFFFFF"/>
                </a:solidFill>
                <a:latin typeface="Tahoma"/>
                <a:cs typeface="Tahoma"/>
              </a:rPr>
              <a:t>sen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5950" y="1600200"/>
            <a:ext cx="400049" cy="815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095999" y="1600200"/>
            <a:ext cx="3505200" cy="3752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50168" marR="916889" indent="4234">
              <a:lnSpc>
                <a:spcPts val="3379"/>
              </a:lnSpc>
              <a:spcBef>
                <a:spcPts val="6204"/>
              </a:spcBef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ra</a:t>
            </a: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adalah</a:t>
            </a: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850168" marR="916889">
              <a:lnSpc>
                <a:spcPts val="3379"/>
              </a:lnSpc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ntuk</a:t>
            </a:r>
            <a:endParaRPr sz="2800">
              <a:latin typeface="Tahoma"/>
              <a:cs typeface="Tahoma"/>
            </a:endParaRPr>
          </a:p>
          <a:p>
            <a:pPr marL="838173">
              <a:lnSpc>
                <a:spcPts val="2805"/>
              </a:lnSpc>
            </a:pPr>
            <a:r>
              <a:rPr dirty="0" smtClean="0" sz="2800" spc="13" b="1">
                <a:solidFill>
                  <a:srgbClr val="007F00"/>
                </a:solidFill>
                <a:latin typeface="Tahoma"/>
                <a:cs typeface="Tahoma"/>
              </a:rPr>
              <a:t>a</a:t>
            </a:r>
            <a:r>
              <a:rPr dirty="0" smtClean="0" sz="2800" spc="13" b="1">
                <a:solidFill>
                  <a:srgbClr val="007F00"/>
                </a:solidFill>
                <a:latin typeface="Tahoma"/>
                <a:cs typeface="Tahoma"/>
              </a:rPr>
              <a:t> </a:t>
            </a:r>
            <a:r>
              <a:rPr dirty="0" smtClean="0" sz="2800" spc="13" b="1">
                <a:solidFill>
                  <a:srgbClr val="007F00"/>
                </a:solidFill>
                <a:latin typeface="Tahoma"/>
                <a:cs typeface="Tahoma"/>
              </a:rPr>
              <a:t>;</a:t>
            </a:r>
            <a:endParaRPr sz="2800">
              <a:latin typeface="Tahoma"/>
              <a:cs typeface="Tahoma"/>
            </a:endParaRPr>
          </a:p>
          <a:p>
            <a:pPr marL="887639" marR="1461061" indent="64516">
              <a:lnSpc>
                <a:spcPts val="3379"/>
              </a:lnSpc>
              <a:spcBef>
                <a:spcPts val="414"/>
              </a:spcBef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erasi</a:t>
            </a: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887639" marR="1461061">
              <a:lnSpc>
                <a:spcPts val="3379"/>
              </a:lnSpc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apkan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5950" y="2415540"/>
            <a:ext cx="400049" cy="979169"/>
          </a:xfrm>
          <a:prstGeom prst="rect">
            <a:avLst/>
          </a:prstGeom>
        </p:spPr>
        <p:txBody>
          <a:bodyPr wrap="square" lIns="0" tIns="47466" rIns="0" bIns="0" rtlCol="0">
            <a:noAutofit/>
          </a:bodyPr>
          <a:lstStyle/>
          <a:p>
            <a:pPr marL="11708" marR="85731" algn="ctr">
              <a:lnSpc>
                <a:spcPts val="3275"/>
              </a:lnSpc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p</a:t>
            </a:r>
            <a:endParaRPr sz="2800">
              <a:latin typeface="Tahoma"/>
              <a:cs typeface="Tahoma"/>
            </a:endParaRPr>
          </a:p>
          <a:p>
            <a:pPr marL="111169" marR="210066" algn="ctr">
              <a:lnSpc>
                <a:spcPts val="2795"/>
              </a:lnSpc>
            </a:pPr>
            <a:r>
              <a:rPr dirty="0" smtClean="0" sz="2800" b="1">
                <a:solidFill>
                  <a:srgbClr val="007F00"/>
                </a:solidFill>
                <a:latin typeface="Tahoma"/>
                <a:cs typeface="Tahoma"/>
              </a:rPr>
              <a:t>c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5950" y="3394709"/>
            <a:ext cx="400049" cy="979169"/>
          </a:xfrm>
          <a:prstGeom prst="rect">
            <a:avLst/>
          </a:prstGeom>
        </p:spPr>
        <p:txBody>
          <a:bodyPr wrap="square" lIns="0" tIns="4652" rIns="0" bIns="0" rtlCol="0">
            <a:noAutofit/>
          </a:bodyPr>
          <a:lstStyle/>
          <a:p>
            <a:pPr>
              <a:lnSpc>
                <a:spcPts val="1200"/>
              </a:lnSpc>
            </a:pPr>
            <a:endParaRPr sz="1200"/>
          </a:p>
          <a:p>
            <a:pPr>
              <a:lnSpc>
                <a:spcPct val="100585"/>
              </a:lnSpc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5950" y="437387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57200" y="5353050"/>
            <a:ext cx="1981200" cy="196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548640">
              <a:lnSpc>
                <a:spcPct val="100585"/>
              </a:lnSpc>
            </a:pPr>
            <a:r>
              <a:rPr dirty="0" smtClean="0" sz="2200" spc="4" b="1">
                <a:solidFill>
                  <a:srgbClr val="EBF259"/>
                </a:solidFill>
                <a:latin typeface="Tahoma"/>
                <a:cs typeface="Tahoma"/>
              </a:rPr>
              <a:t>4.</a:t>
            </a:r>
            <a:endParaRPr sz="2200">
              <a:latin typeface="Tahoma"/>
              <a:cs typeface="Tahoma"/>
            </a:endParaRPr>
          </a:p>
          <a:p>
            <a:pPr marL="548643">
              <a:lnSpc>
                <a:spcPct val="100585"/>
              </a:lnSpc>
              <a:spcBef>
                <a:spcPts val="7149"/>
              </a:spcBef>
            </a:pP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5353050"/>
            <a:ext cx="3028950" cy="196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R="390652" algn="r">
              <a:lnSpc>
                <a:spcPct val="100585"/>
              </a:lnSpc>
              <a:spcBef>
                <a:spcPts val="10005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din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5950" y="535305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95999" y="5353050"/>
            <a:ext cx="3505200" cy="1962150"/>
          </a:xfrm>
          <a:prstGeom prst="rect">
            <a:avLst/>
          </a:prstGeom>
        </p:spPr>
        <p:txBody>
          <a:bodyPr wrap="square" lIns="0" tIns="2480" rIns="0" bIns="0" rtlCol="0">
            <a:noAutofit/>
          </a:bodyPr>
          <a:lstStyle/>
          <a:p>
            <a:pPr>
              <a:lnSpc>
                <a:spcPts val="950"/>
              </a:lnSpc>
            </a:pPr>
            <a:endParaRPr sz="950"/>
          </a:p>
          <a:p>
            <a:pPr marR="550142" algn="r">
              <a:lnSpc>
                <a:spcPct val="100585"/>
              </a:lnSpc>
              <a:spcBef>
                <a:spcPts val="10000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12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95950" y="6332220"/>
            <a:ext cx="400049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bject 141"/>
          <p:cNvSpPr txBox="1"/>
          <p:nvPr/>
        </p:nvSpPr>
        <p:spPr>
          <a:xfrm>
            <a:off x="3066221" y="455676"/>
            <a:ext cx="1129823" cy="6861047"/>
          </a:xfrm>
          <a:prstGeom prst="rect">
            <a:avLst/>
          </a:prstGeom>
        </p:spPr>
        <p:txBody>
          <a:bodyPr wrap="square" lIns="0" tIns="3400" rIns="0" bIns="0" rtlCol="0">
            <a:noAutofit/>
          </a:bodyPr>
          <a:lstStyle/>
          <a:p>
            <a:pPr marR="32191">
              <a:lnSpc>
                <a:spcPts val="550"/>
              </a:lnSpc>
            </a:pPr>
            <a:endParaRPr sz="550"/>
          </a:p>
          <a:p>
            <a:pPr indent="-140393" algn="ctr">
              <a:lnSpc>
                <a:spcPts val="3379"/>
              </a:lnSpc>
              <a:spcBef>
                <a:spcPts val="12000"/>
              </a:spcBef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STI</a:t>
            </a: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ts val="3379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aan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ts val="3379"/>
              </a:lnSpc>
            </a:pPr>
            <a:r>
              <a:rPr dirty="0" smtClean="0" sz="2800" spc="2" b="1">
                <a:solidFill>
                  <a:srgbClr val="FFFF00"/>
                </a:solidFill>
                <a:latin typeface="Tahoma"/>
                <a:cs typeface="Tahoma"/>
              </a:rPr>
              <a:t>di</a:t>
            </a:r>
            <a:r>
              <a:rPr dirty="0" smtClean="0" sz="2800" spc="2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2" b="1">
                <a:solidFill>
                  <a:srgbClr val="FFFF00"/>
                </a:solidFill>
                <a:latin typeface="Tahoma"/>
                <a:cs typeface="Tahoma"/>
              </a:rPr>
              <a:t>s</a:t>
            </a:r>
            <a:endParaRPr sz="2800">
              <a:latin typeface="Tahoma"/>
              <a:cs typeface="Tahoma"/>
            </a:endParaRPr>
          </a:p>
          <a:p>
            <a:pPr marL="76045" marR="32191">
              <a:lnSpc>
                <a:spcPts val="2640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m</a:t>
            </a:r>
            <a:endParaRPr sz="2800">
              <a:latin typeface="Tahoma"/>
              <a:cs typeface="Tahoma"/>
            </a:endParaRPr>
          </a:p>
          <a:p>
            <a:pPr marL="265553" marR="32191">
              <a:lnSpc>
                <a:spcPts val="2795"/>
              </a:lnSpc>
              <a:spcBef>
                <a:spcPts val="7"/>
              </a:spcBef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em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186522" y="455676"/>
            <a:ext cx="1192213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4383">
              <a:lnSpc>
                <a:spcPts val="1000"/>
              </a:lnSpc>
            </a:pPr>
            <a:endParaRPr sz="1000"/>
          </a:p>
          <a:p>
            <a:pPr marL="66956" marR="64383">
              <a:lnSpc>
                <a:spcPct val="100585"/>
              </a:lnSpc>
              <a:spcBef>
                <a:spcPts val="11282"/>
              </a:spcBef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ARA</a:t>
            </a:r>
            <a:endParaRPr sz="2800">
              <a:latin typeface="Tahoma"/>
              <a:cs typeface="Tahoma"/>
            </a:endParaRPr>
          </a:p>
          <a:p>
            <a:pPr marL="428917" indent="-428917" algn="just">
              <a:lnSpc>
                <a:spcPts val="3379"/>
              </a:lnSpc>
              <a:spcBef>
                <a:spcPts val="554"/>
              </a:spcBef>
              <a:tabLst>
                <a:tab pos="419100" algn="l"/>
              </a:tabLst>
            </a:pPr>
            <a:r>
              <a:rPr dirty="0" smtClean="0" sz="2200" spc="0" b="1">
                <a:solidFill>
                  <a:srgbClr val="EBF259"/>
                </a:solidFill>
                <a:latin typeface="Tahoma"/>
                <a:cs typeface="Tahoma"/>
              </a:rPr>
              <a:t>.</a:t>
            </a:r>
            <a:r>
              <a:rPr dirty="0" smtClean="0" sz="2200" spc="-628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200" spc="0" b="1">
                <a:solidFill>
                  <a:srgbClr val="EBF259"/>
                </a:solidFill>
                <a:latin typeface="Tahoma"/>
                <a:cs typeface="Tahoma"/>
              </a:rPr>
              <a:t>	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Pe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428917" algn="just">
              <a:lnSpc>
                <a:spcPts val="3379"/>
              </a:lnSpc>
              <a:tabLst>
                <a:tab pos="419100" algn="l"/>
              </a:tabLst>
            </a:pP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re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428917" algn="just">
              <a:lnSpc>
                <a:spcPts val="3379"/>
              </a:lnSpc>
              <a:tabLst>
                <a:tab pos="419100" algn="l"/>
              </a:tabLst>
            </a:pP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pa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428917" algn="just">
              <a:lnSpc>
                <a:spcPts val="3379"/>
              </a:lnSpc>
              <a:tabLst>
                <a:tab pos="419100" algn="l"/>
              </a:tabLst>
            </a:pP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str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428917" algn="just">
              <a:lnSpc>
                <a:spcPts val="3379"/>
              </a:lnSpc>
              <a:tabLst>
                <a:tab pos="419100" algn="l"/>
              </a:tabLst>
            </a:pP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du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3882636" y="455676"/>
            <a:ext cx="675656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6078">
              <a:lnSpc>
                <a:spcPts val="1000"/>
              </a:lnSpc>
            </a:pPr>
            <a:endParaRPr sz="1000"/>
          </a:p>
          <a:p>
            <a:pPr marL="93409" marR="66078">
              <a:lnSpc>
                <a:spcPct val="100585"/>
              </a:lnSpc>
              <a:spcBef>
                <a:spcPts val="11282"/>
              </a:spcBef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:</a:t>
            </a:r>
            <a:endParaRPr sz="2800">
              <a:latin typeface="Tahoma"/>
              <a:cs typeface="Tahoma"/>
            </a:endParaRPr>
          </a:p>
          <a:p>
            <a:pPr marL="132646" marR="118786" indent="148462" algn="just">
              <a:lnSpc>
                <a:spcPts val="3379"/>
              </a:lnSpc>
              <a:spcBef>
                <a:spcPts val="554"/>
              </a:spcBef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132646" marR="118786" algn="just">
              <a:lnSpc>
                <a:spcPts val="3379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l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132646" marR="118786" algn="just">
              <a:lnSpc>
                <a:spcPts val="3379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2805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as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646655" y="455676"/>
            <a:ext cx="1365561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2191">
              <a:lnSpc>
                <a:spcPts val="1000"/>
              </a:lnSpc>
            </a:pPr>
            <a:endParaRPr sz="1000"/>
          </a:p>
          <a:p>
            <a:pPr indent="-92679" algn="ctr">
              <a:lnSpc>
                <a:spcPts val="3379"/>
              </a:lnSpc>
              <a:spcBef>
                <a:spcPts val="15216"/>
              </a:spcBef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anda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h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ts val="3379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dun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ba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ts val="3379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me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an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ts val="3379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ter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928121" y="455676"/>
            <a:ext cx="1328018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2191">
              <a:lnSpc>
                <a:spcPts val="1000"/>
              </a:lnSpc>
            </a:pPr>
            <a:endParaRPr sz="1000"/>
          </a:p>
          <a:p>
            <a:pPr indent="87987" algn="ctr">
              <a:lnSpc>
                <a:spcPts val="3379"/>
              </a:lnSpc>
              <a:spcBef>
                <a:spcPts val="15216"/>
              </a:spcBef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wila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ts val="3379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seba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ts val="3379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gemb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ts val="3379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adu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96000" y="45720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763000" y="459485"/>
            <a:ext cx="838200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419600" y="457200"/>
            <a:ext cx="1276350" cy="979169"/>
          </a:xfrm>
          <a:custGeom>
            <a:avLst/>
            <a:gdLst/>
            <a:ahLst/>
            <a:cxnLst/>
            <a:rect l="l" t="t" r="r" b="b"/>
            <a:pathLst>
              <a:path w="1276350" h="979169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667000" y="45720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0"/>
                </a:move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lnTo>
                  <a:pt x="13716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038600" y="45720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590800" y="457200"/>
            <a:ext cx="1676400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57199" y="45720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979169"/>
                </a:moveTo>
                <a:lnTo>
                  <a:pt x="1981200" y="0"/>
                </a:ln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57200" y="457200"/>
            <a:ext cx="198120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2438400" y="45720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695950" y="457200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0"/>
                </a:move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7848600" y="457200"/>
            <a:ext cx="228600" cy="97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6553200" y="457200"/>
            <a:ext cx="2286000" cy="9791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213860" y="457200"/>
            <a:ext cx="739139" cy="979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447800" y="570737"/>
            <a:ext cx="7468361" cy="6492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441704" y="565332"/>
            <a:ext cx="7480474" cy="660541"/>
          </a:xfrm>
          <a:custGeom>
            <a:avLst/>
            <a:gdLst/>
            <a:ahLst/>
            <a:cxnLst/>
            <a:rect l="l" t="t" r="r" b="b"/>
            <a:pathLst>
              <a:path w="7480474" h="660541">
                <a:moveTo>
                  <a:pt x="478535" y="361259"/>
                </a:moveTo>
                <a:lnTo>
                  <a:pt x="478535" y="365069"/>
                </a:lnTo>
                <a:lnTo>
                  <a:pt x="484632" y="370403"/>
                </a:lnTo>
                <a:lnTo>
                  <a:pt x="479143" y="372937"/>
                </a:lnTo>
                <a:lnTo>
                  <a:pt x="481207" y="386206"/>
                </a:lnTo>
                <a:lnTo>
                  <a:pt x="484772" y="399294"/>
                </a:lnTo>
                <a:lnTo>
                  <a:pt x="490043" y="411659"/>
                </a:lnTo>
                <a:lnTo>
                  <a:pt x="497227" y="422757"/>
                </a:lnTo>
                <a:lnTo>
                  <a:pt x="506531" y="432046"/>
                </a:lnTo>
                <a:lnTo>
                  <a:pt x="535341" y="429972"/>
                </a:lnTo>
                <a:lnTo>
                  <a:pt x="522732" y="426791"/>
                </a:lnTo>
                <a:lnTo>
                  <a:pt x="523494" y="427553"/>
                </a:lnTo>
                <a:lnTo>
                  <a:pt x="515918" y="423253"/>
                </a:lnTo>
                <a:lnTo>
                  <a:pt x="506574" y="414096"/>
                </a:lnTo>
                <a:lnTo>
                  <a:pt x="499957" y="402736"/>
                </a:lnTo>
                <a:lnTo>
                  <a:pt x="495570" y="389983"/>
                </a:lnTo>
                <a:lnTo>
                  <a:pt x="492913" y="376649"/>
                </a:lnTo>
                <a:lnTo>
                  <a:pt x="492235" y="370403"/>
                </a:lnTo>
                <a:lnTo>
                  <a:pt x="491490" y="363545"/>
                </a:lnTo>
                <a:lnTo>
                  <a:pt x="478535" y="361259"/>
                </a:lnTo>
                <a:close/>
              </a:path>
              <a:path w="7480474" h="660541">
                <a:moveTo>
                  <a:pt x="492235" y="370403"/>
                </a:moveTo>
                <a:lnTo>
                  <a:pt x="697229" y="370403"/>
                </a:lnTo>
                <a:lnTo>
                  <a:pt x="699516" y="367355"/>
                </a:lnTo>
                <a:lnTo>
                  <a:pt x="699516" y="364307"/>
                </a:lnTo>
                <a:lnTo>
                  <a:pt x="686562" y="364307"/>
                </a:lnTo>
                <a:lnTo>
                  <a:pt x="491490" y="363545"/>
                </a:lnTo>
                <a:lnTo>
                  <a:pt x="492235" y="370403"/>
                </a:lnTo>
                <a:close/>
              </a:path>
              <a:path w="7480474" h="660541">
                <a:moveTo>
                  <a:pt x="588320" y="410517"/>
                </a:moveTo>
                <a:lnTo>
                  <a:pt x="677562" y="421839"/>
                </a:lnTo>
                <a:lnTo>
                  <a:pt x="681228" y="413837"/>
                </a:lnTo>
                <a:lnTo>
                  <a:pt x="691896" y="411551"/>
                </a:lnTo>
                <a:lnTo>
                  <a:pt x="688085" y="410027"/>
                </a:lnTo>
                <a:lnTo>
                  <a:pt x="590550" y="406979"/>
                </a:lnTo>
                <a:lnTo>
                  <a:pt x="584454" y="410027"/>
                </a:lnTo>
                <a:lnTo>
                  <a:pt x="566257" y="418221"/>
                </a:lnTo>
                <a:lnTo>
                  <a:pt x="583496" y="418172"/>
                </a:lnTo>
                <a:lnTo>
                  <a:pt x="588320" y="410517"/>
                </a:lnTo>
                <a:close/>
              </a:path>
              <a:path w="7480474" h="660541">
                <a:moveTo>
                  <a:pt x="693420" y="419171"/>
                </a:moveTo>
                <a:lnTo>
                  <a:pt x="694182" y="415361"/>
                </a:lnTo>
                <a:lnTo>
                  <a:pt x="681228" y="413837"/>
                </a:lnTo>
                <a:lnTo>
                  <a:pt x="677562" y="421839"/>
                </a:lnTo>
                <a:lnTo>
                  <a:pt x="674256" y="429018"/>
                </a:lnTo>
                <a:lnTo>
                  <a:pt x="667177" y="442237"/>
                </a:lnTo>
                <a:lnTo>
                  <a:pt x="659704" y="454130"/>
                </a:lnTo>
                <a:lnTo>
                  <a:pt x="651802" y="464743"/>
                </a:lnTo>
                <a:lnTo>
                  <a:pt x="643434" y="474122"/>
                </a:lnTo>
                <a:lnTo>
                  <a:pt x="634565" y="482313"/>
                </a:lnTo>
                <a:lnTo>
                  <a:pt x="625160" y="489363"/>
                </a:lnTo>
                <a:lnTo>
                  <a:pt x="615184" y="495318"/>
                </a:lnTo>
                <a:lnTo>
                  <a:pt x="604600" y="500224"/>
                </a:lnTo>
                <a:lnTo>
                  <a:pt x="637302" y="496719"/>
                </a:lnTo>
                <a:lnTo>
                  <a:pt x="646527" y="489150"/>
                </a:lnTo>
                <a:lnTo>
                  <a:pt x="655251" y="480490"/>
                </a:lnTo>
                <a:lnTo>
                  <a:pt x="663533" y="470692"/>
                </a:lnTo>
                <a:lnTo>
                  <a:pt x="671432" y="459708"/>
                </a:lnTo>
                <a:lnTo>
                  <a:pt x="679006" y="447492"/>
                </a:lnTo>
                <a:lnTo>
                  <a:pt x="686316" y="433995"/>
                </a:lnTo>
                <a:lnTo>
                  <a:pt x="686562" y="422981"/>
                </a:lnTo>
                <a:lnTo>
                  <a:pt x="680976" y="414426"/>
                </a:lnTo>
                <a:lnTo>
                  <a:pt x="686562" y="422981"/>
                </a:lnTo>
                <a:lnTo>
                  <a:pt x="693420" y="419171"/>
                </a:lnTo>
                <a:close/>
              </a:path>
              <a:path w="7480474" h="660541">
                <a:moveTo>
                  <a:pt x="566257" y="418221"/>
                </a:moveTo>
                <a:lnTo>
                  <a:pt x="584454" y="410027"/>
                </a:lnTo>
                <a:lnTo>
                  <a:pt x="590550" y="406979"/>
                </a:lnTo>
                <a:lnTo>
                  <a:pt x="688085" y="410027"/>
                </a:lnTo>
                <a:lnTo>
                  <a:pt x="585978" y="397073"/>
                </a:lnTo>
                <a:lnTo>
                  <a:pt x="579882" y="400121"/>
                </a:lnTo>
                <a:lnTo>
                  <a:pt x="574149" y="409148"/>
                </a:lnTo>
                <a:lnTo>
                  <a:pt x="566257" y="418221"/>
                </a:lnTo>
                <a:close/>
              </a:path>
              <a:path w="7480474" h="660541">
                <a:moveTo>
                  <a:pt x="553707" y="523135"/>
                </a:moveTo>
                <a:lnTo>
                  <a:pt x="568101" y="521877"/>
                </a:lnTo>
                <a:lnTo>
                  <a:pt x="505889" y="522104"/>
                </a:lnTo>
                <a:lnTo>
                  <a:pt x="521970" y="523565"/>
                </a:lnTo>
                <a:lnTo>
                  <a:pt x="538338" y="523682"/>
                </a:lnTo>
                <a:lnTo>
                  <a:pt x="553707" y="523135"/>
                </a:lnTo>
                <a:close/>
              </a:path>
              <a:path w="7480474" h="660541">
                <a:moveTo>
                  <a:pt x="541336" y="510642"/>
                </a:moveTo>
                <a:lnTo>
                  <a:pt x="464607" y="511417"/>
                </a:lnTo>
                <a:lnTo>
                  <a:pt x="477267" y="516017"/>
                </a:lnTo>
                <a:lnTo>
                  <a:pt x="491008" y="519584"/>
                </a:lnTo>
                <a:lnTo>
                  <a:pt x="505889" y="522104"/>
                </a:lnTo>
                <a:lnTo>
                  <a:pt x="568101" y="521877"/>
                </a:lnTo>
                <a:lnTo>
                  <a:pt x="581579" y="519859"/>
                </a:lnTo>
                <a:lnTo>
                  <a:pt x="594200" y="517034"/>
                </a:lnTo>
                <a:lnTo>
                  <a:pt x="606024" y="513355"/>
                </a:lnTo>
                <a:lnTo>
                  <a:pt x="541336" y="510642"/>
                </a:lnTo>
                <a:close/>
              </a:path>
              <a:path w="7480474" h="660541">
                <a:moveTo>
                  <a:pt x="593374" y="504128"/>
                </a:moveTo>
                <a:lnTo>
                  <a:pt x="581470" y="507075"/>
                </a:lnTo>
                <a:lnTo>
                  <a:pt x="568853" y="509112"/>
                </a:lnTo>
                <a:lnTo>
                  <a:pt x="555487" y="510286"/>
                </a:lnTo>
                <a:lnTo>
                  <a:pt x="541336" y="510642"/>
                </a:lnTo>
                <a:lnTo>
                  <a:pt x="606024" y="513355"/>
                </a:lnTo>
                <a:lnTo>
                  <a:pt x="617109" y="508774"/>
                </a:lnTo>
                <a:lnTo>
                  <a:pt x="593374" y="504128"/>
                </a:lnTo>
                <a:close/>
              </a:path>
              <a:path w="7480474" h="660541">
                <a:moveTo>
                  <a:pt x="627515" y="503245"/>
                </a:moveTo>
                <a:lnTo>
                  <a:pt x="637302" y="496719"/>
                </a:lnTo>
                <a:lnTo>
                  <a:pt x="604600" y="500224"/>
                </a:lnTo>
                <a:lnTo>
                  <a:pt x="593374" y="504128"/>
                </a:lnTo>
                <a:lnTo>
                  <a:pt x="617109" y="508774"/>
                </a:lnTo>
                <a:lnTo>
                  <a:pt x="627515" y="503245"/>
                </a:lnTo>
                <a:close/>
              </a:path>
              <a:path w="7480474" h="660541">
                <a:moveTo>
                  <a:pt x="464607" y="511417"/>
                </a:moveTo>
                <a:lnTo>
                  <a:pt x="541336" y="510642"/>
                </a:lnTo>
                <a:lnTo>
                  <a:pt x="526365" y="510227"/>
                </a:lnTo>
                <a:lnTo>
                  <a:pt x="510540" y="509087"/>
                </a:lnTo>
                <a:lnTo>
                  <a:pt x="501059" y="508286"/>
                </a:lnTo>
                <a:lnTo>
                  <a:pt x="452970" y="505797"/>
                </a:lnTo>
                <a:lnTo>
                  <a:pt x="464607" y="511417"/>
                </a:lnTo>
                <a:close/>
              </a:path>
              <a:path w="7480474" h="660541">
                <a:moveTo>
                  <a:pt x="501059" y="508286"/>
                </a:moveTo>
                <a:lnTo>
                  <a:pt x="486707" y="505635"/>
                </a:lnTo>
                <a:lnTo>
                  <a:pt x="473429" y="501404"/>
                </a:lnTo>
                <a:lnTo>
                  <a:pt x="461198" y="495710"/>
                </a:lnTo>
                <a:lnTo>
                  <a:pt x="449989" y="488671"/>
                </a:lnTo>
                <a:lnTo>
                  <a:pt x="439776" y="480404"/>
                </a:lnTo>
                <a:lnTo>
                  <a:pt x="430535" y="471026"/>
                </a:lnTo>
                <a:lnTo>
                  <a:pt x="422240" y="460654"/>
                </a:lnTo>
                <a:lnTo>
                  <a:pt x="414865" y="449406"/>
                </a:lnTo>
                <a:lnTo>
                  <a:pt x="408384" y="437398"/>
                </a:lnTo>
                <a:lnTo>
                  <a:pt x="402774" y="424749"/>
                </a:lnTo>
                <a:lnTo>
                  <a:pt x="398008" y="411574"/>
                </a:lnTo>
                <a:lnTo>
                  <a:pt x="389625" y="425657"/>
                </a:lnTo>
                <a:lnTo>
                  <a:pt x="395200" y="438974"/>
                </a:lnTo>
                <a:lnTo>
                  <a:pt x="401327" y="451374"/>
                </a:lnTo>
                <a:lnTo>
                  <a:pt x="408064" y="462844"/>
                </a:lnTo>
                <a:lnTo>
                  <a:pt x="415471" y="473372"/>
                </a:lnTo>
                <a:lnTo>
                  <a:pt x="423606" y="482944"/>
                </a:lnTo>
                <a:lnTo>
                  <a:pt x="432529" y="491548"/>
                </a:lnTo>
                <a:lnTo>
                  <a:pt x="442297" y="499170"/>
                </a:lnTo>
                <a:lnTo>
                  <a:pt x="452970" y="505797"/>
                </a:lnTo>
                <a:lnTo>
                  <a:pt x="501059" y="508286"/>
                </a:lnTo>
                <a:close/>
              </a:path>
              <a:path w="7480474" h="660541">
                <a:moveTo>
                  <a:pt x="398008" y="411574"/>
                </a:moveTo>
                <a:lnTo>
                  <a:pt x="394060" y="397992"/>
                </a:lnTo>
                <a:lnTo>
                  <a:pt x="381000" y="400121"/>
                </a:lnTo>
                <a:lnTo>
                  <a:pt x="384543" y="411437"/>
                </a:lnTo>
                <a:lnTo>
                  <a:pt x="389625" y="425657"/>
                </a:lnTo>
                <a:lnTo>
                  <a:pt x="398008" y="411574"/>
                </a:lnTo>
                <a:close/>
              </a:path>
              <a:path w="7480474" h="660541">
                <a:moveTo>
                  <a:pt x="399332" y="245625"/>
                </a:moveTo>
                <a:lnTo>
                  <a:pt x="385453" y="245934"/>
                </a:lnTo>
                <a:lnTo>
                  <a:pt x="380614" y="262312"/>
                </a:lnTo>
                <a:lnTo>
                  <a:pt x="376926" y="279188"/>
                </a:lnTo>
                <a:lnTo>
                  <a:pt x="374362" y="296429"/>
                </a:lnTo>
                <a:lnTo>
                  <a:pt x="372893" y="313902"/>
                </a:lnTo>
                <a:lnTo>
                  <a:pt x="372492" y="331475"/>
                </a:lnTo>
                <a:lnTo>
                  <a:pt x="373130" y="349016"/>
                </a:lnTo>
                <a:lnTo>
                  <a:pt x="374779" y="366392"/>
                </a:lnTo>
                <a:lnTo>
                  <a:pt x="377412" y="383471"/>
                </a:lnTo>
                <a:lnTo>
                  <a:pt x="381000" y="400121"/>
                </a:lnTo>
                <a:lnTo>
                  <a:pt x="394060" y="397992"/>
                </a:lnTo>
                <a:lnTo>
                  <a:pt x="390906" y="384119"/>
                </a:lnTo>
                <a:lnTo>
                  <a:pt x="388259" y="369072"/>
                </a:lnTo>
                <a:lnTo>
                  <a:pt x="386455" y="353664"/>
                </a:lnTo>
                <a:lnTo>
                  <a:pt x="385515" y="338012"/>
                </a:lnTo>
                <a:lnTo>
                  <a:pt x="385463" y="322236"/>
                </a:lnTo>
                <a:lnTo>
                  <a:pt x="386322" y="306453"/>
                </a:lnTo>
                <a:lnTo>
                  <a:pt x="388116" y="290782"/>
                </a:lnTo>
                <a:lnTo>
                  <a:pt x="390866" y="275342"/>
                </a:lnTo>
                <a:lnTo>
                  <a:pt x="394597" y="260250"/>
                </a:lnTo>
                <a:lnTo>
                  <a:pt x="399332" y="245625"/>
                </a:lnTo>
                <a:close/>
              </a:path>
              <a:path w="7480474" h="660541">
                <a:moveTo>
                  <a:pt x="450108" y="174310"/>
                </a:moveTo>
                <a:lnTo>
                  <a:pt x="427909" y="176137"/>
                </a:lnTo>
                <a:lnTo>
                  <a:pt x="416889" y="188042"/>
                </a:lnTo>
                <a:lnTo>
                  <a:pt x="407162" y="201107"/>
                </a:lnTo>
                <a:lnTo>
                  <a:pt x="398699" y="215199"/>
                </a:lnTo>
                <a:lnTo>
                  <a:pt x="391472" y="230185"/>
                </a:lnTo>
                <a:lnTo>
                  <a:pt x="385453" y="245934"/>
                </a:lnTo>
                <a:lnTo>
                  <a:pt x="399332" y="245625"/>
                </a:lnTo>
                <a:lnTo>
                  <a:pt x="405093" y="231586"/>
                </a:lnTo>
                <a:lnTo>
                  <a:pt x="411904" y="218250"/>
                </a:lnTo>
                <a:lnTo>
                  <a:pt x="419788" y="205736"/>
                </a:lnTo>
                <a:lnTo>
                  <a:pt x="428768" y="194163"/>
                </a:lnTo>
                <a:lnTo>
                  <a:pt x="438866" y="183648"/>
                </a:lnTo>
                <a:lnTo>
                  <a:pt x="450108" y="174310"/>
                </a:lnTo>
                <a:close/>
              </a:path>
              <a:path w="7480474" h="660541">
                <a:moveTo>
                  <a:pt x="490915" y="154545"/>
                </a:moveTo>
                <a:lnTo>
                  <a:pt x="453936" y="156335"/>
                </a:lnTo>
                <a:lnTo>
                  <a:pt x="440248" y="165524"/>
                </a:lnTo>
                <a:lnTo>
                  <a:pt x="427909" y="176137"/>
                </a:lnTo>
                <a:lnTo>
                  <a:pt x="450108" y="174310"/>
                </a:lnTo>
                <a:lnTo>
                  <a:pt x="462514" y="166269"/>
                </a:lnTo>
                <a:lnTo>
                  <a:pt x="476109" y="159640"/>
                </a:lnTo>
                <a:lnTo>
                  <a:pt x="490915" y="154545"/>
                </a:lnTo>
                <a:close/>
              </a:path>
              <a:path w="7480474" h="660541">
                <a:moveTo>
                  <a:pt x="555865" y="439898"/>
                </a:moveTo>
                <a:lnTo>
                  <a:pt x="566132" y="434826"/>
                </a:lnTo>
                <a:lnTo>
                  <a:pt x="518159" y="438983"/>
                </a:lnTo>
                <a:lnTo>
                  <a:pt x="518922" y="439745"/>
                </a:lnTo>
                <a:lnTo>
                  <a:pt x="532278" y="442565"/>
                </a:lnTo>
                <a:lnTo>
                  <a:pt x="544573" y="442543"/>
                </a:lnTo>
                <a:lnTo>
                  <a:pt x="555865" y="439898"/>
                </a:lnTo>
                <a:close/>
              </a:path>
              <a:path w="7480474" h="660541">
                <a:moveTo>
                  <a:pt x="566132" y="434826"/>
                </a:moveTo>
                <a:lnTo>
                  <a:pt x="575350" y="427519"/>
                </a:lnTo>
                <a:lnTo>
                  <a:pt x="546820" y="429216"/>
                </a:lnTo>
                <a:lnTo>
                  <a:pt x="535341" y="429972"/>
                </a:lnTo>
                <a:lnTo>
                  <a:pt x="506531" y="432046"/>
                </a:lnTo>
                <a:lnTo>
                  <a:pt x="518159" y="438983"/>
                </a:lnTo>
                <a:lnTo>
                  <a:pt x="566132" y="434826"/>
                </a:lnTo>
                <a:close/>
              </a:path>
              <a:path w="7480474" h="660541">
                <a:moveTo>
                  <a:pt x="575350" y="427519"/>
                </a:moveTo>
                <a:lnTo>
                  <a:pt x="583496" y="418172"/>
                </a:lnTo>
                <a:lnTo>
                  <a:pt x="566257" y="418221"/>
                </a:lnTo>
                <a:lnTo>
                  <a:pt x="557137" y="425105"/>
                </a:lnTo>
                <a:lnTo>
                  <a:pt x="546820" y="429216"/>
                </a:lnTo>
                <a:lnTo>
                  <a:pt x="575350" y="427519"/>
                </a:lnTo>
                <a:close/>
              </a:path>
              <a:path w="7480474" h="660541">
                <a:moveTo>
                  <a:pt x="129540" y="121229"/>
                </a:moveTo>
                <a:lnTo>
                  <a:pt x="173736" y="121229"/>
                </a:lnTo>
                <a:lnTo>
                  <a:pt x="217932" y="119705"/>
                </a:lnTo>
                <a:lnTo>
                  <a:pt x="217170" y="118943"/>
                </a:lnTo>
                <a:lnTo>
                  <a:pt x="211844" y="115601"/>
                </a:lnTo>
                <a:lnTo>
                  <a:pt x="129540" y="114371"/>
                </a:lnTo>
                <a:lnTo>
                  <a:pt x="122682" y="121229"/>
                </a:lnTo>
                <a:lnTo>
                  <a:pt x="116586" y="214955"/>
                </a:lnTo>
                <a:lnTo>
                  <a:pt x="122682" y="208859"/>
                </a:lnTo>
                <a:lnTo>
                  <a:pt x="129539" y="209010"/>
                </a:lnTo>
                <a:lnTo>
                  <a:pt x="129540" y="121229"/>
                </a:lnTo>
                <a:close/>
              </a:path>
              <a:path w="7480474" h="660541">
                <a:moveTo>
                  <a:pt x="205740" y="127325"/>
                </a:moveTo>
                <a:lnTo>
                  <a:pt x="209550" y="129611"/>
                </a:lnTo>
                <a:lnTo>
                  <a:pt x="228360" y="133035"/>
                </a:lnTo>
                <a:lnTo>
                  <a:pt x="221741" y="123515"/>
                </a:lnTo>
                <a:lnTo>
                  <a:pt x="195214" y="123381"/>
                </a:lnTo>
                <a:lnTo>
                  <a:pt x="206502" y="128087"/>
                </a:lnTo>
                <a:lnTo>
                  <a:pt x="205740" y="127325"/>
                </a:lnTo>
                <a:close/>
              </a:path>
              <a:path w="7480474" h="660541">
                <a:moveTo>
                  <a:pt x="220979" y="122753"/>
                </a:moveTo>
                <a:lnTo>
                  <a:pt x="217932" y="119705"/>
                </a:lnTo>
                <a:lnTo>
                  <a:pt x="181362" y="121310"/>
                </a:lnTo>
                <a:lnTo>
                  <a:pt x="195214" y="123381"/>
                </a:lnTo>
                <a:lnTo>
                  <a:pt x="221741" y="123515"/>
                </a:lnTo>
                <a:lnTo>
                  <a:pt x="220979" y="122753"/>
                </a:lnTo>
                <a:close/>
              </a:path>
              <a:path w="7480474" h="660541">
                <a:moveTo>
                  <a:pt x="116586" y="111323"/>
                </a:moveTo>
                <a:lnTo>
                  <a:pt x="116586" y="114371"/>
                </a:lnTo>
                <a:lnTo>
                  <a:pt x="129540" y="114371"/>
                </a:lnTo>
                <a:lnTo>
                  <a:pt x="211844" y="115601"/>
                </a:lnTo>
                <a:lnTo>
                  <a:pt x="199409" y="111134"/>
                </a:lnTo>
                <a:lnTo>
                  <a:pt x="185818" y="108736"/>
                </a:lnTo>
                <a:lnTo>
                  <a:pt x="173736" y="108275"/>
                </a:lnTo>
                <a:lnTo>
                  <a:pt x="118872" y="108275"/>
                </a:lnTo>
                <a:lnTo>
                  <a:pt x="116586" y="111323"/>
                </a:lnTo>
                <a:close/>
              </a:path>
              <a:path w="7480474" h="660541">
                <a:moveTo>
                  <a:pt x="209550" y="129611"/>
                </a:moveTo>
                <a:lnTo>
                  <a:pt x="212597" y="131897"/>
                </a:lnTo>
                <a:lnTo>
                  <a:pt x="215423" y="136658"/>
                </a:lnTo>
                <a:lnTo>
                  <a:pt x="219968" y="147991"/>
                </a:lnTo>
                <a:lnTo>
                  <a:pt x="221712" y="161163"/>
                </a:lnTo>
                <a:lnTo>
                  <a:pt x="220672" y="174592"/>
                </a:lnTo>
                <a:lnTo>
                  <a:pt x="216866" y="186700"/>
                </a:lnTo>
                <a:lnTo>
                  <a:pt x="210312" y="195905"/>
                </a:lnTo>
                <a:lnTo>
                  <a:pt x="207556" y="201760"/>
                </a:lnTo>
                <a:lnTo>
                  <a:pt x="195554" y="202610"/>
                </a:lnTo>
                <a:lnTo>
                  <a:pt x="221741" y="202763"/>
                </a:lnTo>
                <a:lnTo>
                  <a:pt x="227226" y="194950"/>
                </a:lnTo>
                <a:lnTo>
                  <a:pt x="231824" y="183610"/>
                </a:lnTo>
                <a:lnTo>
                  <a:pt x="234294" y="170862"/>
                </a:lnTo>
                <a:lnTo>
                  <a:pt x="234579" y="157594"/>
                </a:lnTo>
                <a:lnTo>
                  <a:pt x="232620" y="144689"/>
                </a:lnTo>
                <a:lnTo>
                  <a:pt x="228360" y="133035"/>
                </a:lnTo>
                <a:lnTo>
                  <a:pt x="209550" y="129611"/>
                </a:lnTo>
                <a:close/>
              </a:path>
              <a:path w="7480474" h="660541">
                <a:moveTo>
                  <a:pt x="193547" y="218003"/>
                </a:moveTo>
                <a:lnTo>
                  <a:pt x="198120" y="216479"/>
                </a:lnTo>
                <a:lnTo>
                  <a:pt x="204215" y="214955"/>
                </a:lnTo>
                <a:lnTo>
                  <a:pt x="213359" y="210383"/>
                </a:lnTo>
                <a:lnTo>
                  <a:pt x="173063" y="208691"/>
                </a:lnTo>
                <a:lnTo>
                  <a:pt x="158769" y="209512"/>
                </a:lnTo>
                <a:lnTo>
                  <a:pt x="129540" y="214955"/>
                </a:lnTo>
                <a:lnTo>
                  <a:pt x="116586" y="218765"/>
                </a:lnTo>
                <a:lnTo>
                  <a:pt x="193547" y="218003"/>
                </a:lnTo>
                <a:close/>
              </a:path>
              <a:path w="7480474" h="660541">
                <a:moveTo>
                  <a:pt x="173063" y="208691"/>
                </a:moveTo>
                <a:lnTo>
                  <a:pt x="213359" y="210383"/>
                </a:lnTo>
                <a:lnTo>
                  <a:pt x="219456" y="205811"/>
                </a:lnTo>
                <a:lnTo>
                  <a:pt x="221741" y="202763"/>
                </a:lnTo>
                <a:lnTo>
                  <a:pt x="195554" y="202610"/>
                </a:lnTo>
                <a:lnTo>
                  <a:pt x="190500" y="205049"/>
                </a:lnTo>
                <a:lnTo>
                  <a:pt x="185996" y="206467"/>
                </a:lnTo>
                <a:lnTo>
                  <a:pt x="173063" y="208691"/>
                </a:lnTo>
                <a:close/>
              </a:path>
              <a:path w="7480474" h="660541">
                <a:moveTo>
                  <a:pt x="129540" y="214955"/>
                </a:moveTo>
                <a:lnTo>
                  <a:pt x="158769" y="209512"/>
                </a:lnTo>
                <a:lnTo>
                  <a:pt x="144610" y="209460"/>
                </a:lnTo>
                <a:lnTo>
                  <a:pt x="132082" y="209066"/>
                </a:lnTo>
                <a:lnTo>
                  <a:pt x="129539" y="209010"/>
                </a:lnTo>
                <a:lnTo>
                  <a:pt x="122682" y="208859"/>
                </a:lnTo>
                <a:lnTo>
                  <a:pt x="116586" y="214955"/>
                </a:lnTo>
                <a:lnTo>
                  <a:pt x="116586" y="218765"/>
                </a:lnTo>
                <a:lnTo>
                  <a:pt x="129540" y="214955"/>
                </a:lnTo>
                <a:close/>
              </a:path>
              <a:path w="7480474" h="660541">
                <a:moveTo>
                  <a:pt x="118872" y="221813"/>
                </a:moveTo>
                <a:lnTo>
                  <a:pt x="173736" y="221813"/>
                </a:lnTo>
                <a:lnTo>
                  <a:pt x="177546" y="221051"/>
                </a:lnTo>
                <a:lnTo>
                  <a:pt x="180594" y="220289"/>
                </a:lnTo>
                <a:lnTo>
                  <a:pt x="184403" y="219527"/>
                </a:lnTo>
                <a:lnTo>
                  <a:pt x="188976" y="218765"/>
                </a:lnTo>
                <a:lnTo>
                  <a:pt x="116586" y="218765"/>
                </a:lnTo>
                <a:lnTo>
                  <a:pt x="118872" y="221813"/>
                </a:lnTo>
                <a:close/>
              </a:path>
              <a:path w="7480474" h="660541">
                <a:moveTo>
                  <a:pt x="122682" y="121229"/>
                </a:moveTo>
                <a:lnTo>
                  <a:pt x="129540" y="114371"/>
                </a:lnTo>
                <a:lnTo>
                  <a:pt x="116586" y="114371"/>
                </a:lnTo>
                <a:lnTo>
                  <a:pt x="116586" y="214955"/>
                </a:lnTo>
                <a:lnTo>
                  <a:pt x="122682" y="121229"/>
                </a:lnTo>
                <a:close/>
              </a:path>
              <a:path w="7480474" h="660541">
                <a:moveTo>
                  <a:pt x="4006765" y="119018"/>
                </a:moveTo>
                <a:lnTo>
                  <a:pt x="4005841" y="108448"/>
                </a:lnTo>
                <a:lnTo>
                  <a:pt x="3989832" y="101417"/>
                </a:lnTo>
                <a:lnTo>
                  <a:pt x="3989070" y="99893"/>
                </a:lnTo>
                <a:lnTo>
                  <a:pt x="4002332" y="97962"/>
                </a:lnTo>
                <a:lnTo>
                  <a:pt x="3995928" y="87701"/>
                </a:lnTo>
                <a:lnTo>
                  <a:pt x="3995928" y="86939"/>
                </a:lnTo>
                <a:lnTo>
                  <a:pt x="3979125" y="88425"/>
                </a:lnTo>
                <a:lnTo>
                  <a:pt x="3986022" y="96083"/>
                </a:lnTo>
                <a:lnTo>
                  <a:pt x="3989398" y="100839"/>
                </a:lnTo>
                <a:lnTo>
                  <a:pt x="3992842" y="110749"/>
                </a:lnTo>
                <a:lnTo>
                  <a:pt x="4006765" y="119018"/>
                </a:lnTo>
                <a:close/>
              </a:path>
              <a:path w="7480474" h="660541">
                <a:moveTo>
                  <a:pt x="3977995" y="89568"/>
                </a:moveTo>
                <a:lnTo>
                  <a:pt x="3979125" y="88425"/>
                </a:lnTo>
                <a:lnTo>
                  <a:pt x="3995928" y="86939"/>
                </a:lnTo>
                <a:lnTo>
                  <a:pt x="3938742" y="84529"/>
                </a:lnTo>
                <a:lnTo>
                  <a:pt x="3931669" y="91873"/>
                </a:lnTo>
                <a:lnTo>
                  <a:pt x="3965448" y="86939"/>
                </a:lnTo>
                <a:lnTo>
                  <a:pt x="3968496" y="86939"/>
                </a:lnTo>
                <a:lnTo>
                  <a:pt x="3977995" y="89568"/>
                </a:lnTo>
                <a:close/>
              </a:path>
              <a:path w="7480474" h="660541">
                <a:moveTo>
                  <a:pt x="3970020" y="74747"/>
                </a:moveTo>
                <a:lnTo>
                  <a:pt x="3960851" y="74898"/>
                </a:lnTo>
                <a:lnTo>
                  <a:pt x="3948404" y="78782"/>
                </a:lnTo>
                <a:lnTo>
                  <a:pt x="3938742" y="84529"/>
                </a:lnTo>
                <a:lnTo>
                  <a:pt x="3995928" y="86939"/>
                </a:lnTo>
                <a:lnTo>
                  <a:pt x="3993210" y="84475"/>
                </a:lnTo>
                <a:lnTo>
                  <a:pt x="3982480" y="77359"/>
                </a:lnTo>
                <a:lnTo>
                  <a:pt x="3970020" y="74747"/>
                </a:lnTo>
                <a:close/>
              </a:path>
              <a:path w="7480474" h="660541">
                <a:moveTo>
                  <a:pt x="4005841" y="108448"/>
                </a:moveTo>
                <a:lnTo>
                  <a:pt x="4002332" y="97962"/>
                </a:lnTo>
                <a:lnTo>
                  <a:pt x="3989070" y="99893"/>
                </a:lnTo>
                <a:lnTo>
                  <a:pt x="3989832" y="101417"/>
                </a:lnTo>
                <a:lnTo>
                  <a:pt x="4005841" y="108448"/>
                </a:lnTo>
                <a:close/>
              </a:path>
              <a:path w="7480474" h="660541">
                <a:moveTo>
                  <a:pt x="3945002" y="176237"/>
                </a:moveTo>
                <a:lnTo>
                  <a:pt x="3954018" y="176855"/>
                </a:lnTo>
                <a:lnTo>
                  <a:pt x="3959643" y="174089"/>
                </a:lnTo>
                <a:lnTo>
                  <a:pt x="3963162" y="178379"/>
                </a:lnTo>
                <a:lnTo>
                  <a:pt x="3952494" y="185999"/>
                </a:lnTo>
                <a:lnTo>
                  <a:pt x="3954780" y="188285"/>
                </a:lnTo>
                <a:lnTo>
                  <a:pt x="3958590" y="189047"/>
                </a:lnTo>
                <a:lnTo>
                  <a:pt x="3961638" y="187523"/>
                </a:lnTo>
                <a:lnTo>
                  <a:pt x="3966914" y="183591"/>
                </a:lnTo>
                <a:lnTo>
                  <a:pt x="3975399" y="176358"/>
                </a:lnTo>
                <a:lnTo>
                  <a:pt x="3958970" y="173138"/>
                </a:lnTo>
                <a:lnTo>
                  <a:pt x="3945002" y="176237"/>
                </a:lnTo>
                <a:close/>
              </a:path>
              <a:path w="7480474" h="660541">
                <a:moveTo>
                  <a:pt x="3958970" y="173138"/>
                </a:moveTo>
                <a:lnTo>
                  <a:pt x="3975399" y="176358"/>
                </a:lnTo>
                <a:lnTo>
                  <a:pt x="3983470" y="168227"/>
                </a:lnTo>
                <a:lnTo>
                  <a:pt x="3990818" y="159339"/>
                </a:lnTo>
                <a:lnTo>
                  <a:pt x="3997131" y="149834"/>
                </a:lnTo>
                <a:lnTo>
                  <a:pt x="4002100" y="139851"/>
                </a:lnTo>
                <a:lnTo>
                  <a:pt x="4005415" y="129533"/>
                </a:lnTo>
                <a:lnTo>
                  <a:pt x="4006765" y="119018"/>
                </a:lnTo>
                <a:lnTo>
                  <a:pt x="3992842" y="110749"/>
                </a:lnTo>
                <a:lnTo>
                  <a:pt x="3993326" y="121965"/>
                </a:lnTo>
                <a:lnTo>
                  <a:pt x="3990876" y="132945"/>
                </a:lnTo>
                <a:lnTo>
                  <a:pt x="3986046" y="143475"/>
                </a:lnTo>
                <a:lnTo>
                  <a:pt x="3979390" y="153344"/>
                </a:lnTo>
                <a:lnTo>
                  <a:pt x="3971464" y="162339"/>
                </a:lnTo>
                <a:lnTo>
                  <a:pt x="3962822" y="170246"/>
                </a:lnTo>
                <a:lnTo>
                  <a:pt x="3958970" y="173138"/>
                </a:lnTo>
                <a:close/>
              </a:path>
              <a:path w="7480474" h="660541">
                <a:moveTo>
                  <a:pt x="3954018" y="176855"/>
                </a:moveTo>
                <a:lnTo>
                  <a:pt x="3945002" y="176237"/>
                </a:lnTo>
                <a:lnTo>
                  <a:pt x="3952494" y="185999"/>
                </a:lnTo>
                <a:lnTo>
                  <a:pt x="3963162" y="178379"/>
                </a:lnTo>
                <a:lnTo>
                  <a:pt x="3959643" y="174089"/>
                </a:lnTo>
                <a:lnTo>
                  <a:pt x="3954018" y="176855"/>
                </a:lnTo>
                <a:close/>
              </a:path>
              <a:path w="7480474" h="660541">
                <a:moveTo>
                  <a:pt x="3938351" y="165681"/>
                </a:moveTo>
                <a:lnTo>
                  <a:pt x="3945002" y="176237"/>
                </a:lnTo>
                <a:lnTo>
                  <a:pt x="3958970" y="173138"/>
                </a:lnTo>
                <a:lnTo>
                  <a:pt x="3953471" y="165363"/>
                </a:lnTo>
                <a:lnTo>
                  <a:pt x="3947700" y="155519"/>
                </a:lnTo>
                <a:lnTo>
                  <a:pt x="3932736" y="154596"/>
                </a:lnTo>
                <a:lnTo>
                  <a:pt x="3938351" y="165681"/>
                </a:lnTo>
                <a:close/>
              </a:path>
              <a:path w="7480474" h="660541">
                <a:moveTo>
                  <a:pt x="3953167" y="90602"/>
                </a:moveTo>
                <a:lnTo>
                  <a:pt x="3931669" y="91873"/>
                </a:lnTo>
                <a:lnTo>
                  <a:pt x="3926991" y="100548"/>
                </a:lnTo>
                <a:lnTo>
                  <a:pt x="3924515" y="110289"/>
                </a:lnTo>
                <a:lnTo>
                  <a:pt x="3924046" y="120830"/>
                </a:lnTo>
                <a:lnTo>
                  <a:pt x="3925389" y="131905"/>
                </a:lnTo>
                <a:lnTo>
                  <a:pt x="3928350" y="143249"/>
                </a:lnTo>
                <a:lnTo>
                  <a:pt x="3932736" y="154596"/>
                </a:lnTo>
                <a:lnTo>
                  <a:pt x="3947700" y="155519"/>
                </a:lnTo>
                <a:lnTo>
                  <a:pt x="3942743" y="144977"/>
                </a:lnTo>
                <a:lnTo>
                  <a:pt x="3939011" y="134158"/>
                </a:lnTo>
                <a:lnTo>
                  <a:pt x="3936917" y="123481"/>
                </a:lnTo>
                <a:lnTo>
                  <a:pt x="3936873" y="113367"/>
                </a:lnTo>
                <a:lnTo>
                  <a:pt x="3939292" y="104236"/>
                </a:lnTo>
                <a:lnTo>
                  <a:pt x="3944586" y="96507"/>
                </a:lnTo>
                <a:lnTo>
                  <a:pt x="3953167" y="90602"/>
                </a:lnTo>
                <a:close/>
              </a:path>
              <a:path w="7480474" h="660541">
                <a:moveTo>
                  <a:pt x="7033260" y="115133"/>
                </a:moveTo>
                <a:lnTo>
                  <a:pt x="7140702" y="115133"/>
                </a:lnTo>
                <a:lnTo>
                  <a:pt x="7143750" y="112085"/>
                </a:lnTo>
                <a:lnTo>
                  <a:pt x="7143750" y="108275"/>
                </a:lnTo>
                <a:lnTo>
                  <a:pt x="7137654" y="102179"/>
                </a:lnTo>
                <a:lnTo>
                  <a:pt x="7137654" y="21407"/>
                </a:lnTo>
                <a:lnTo>
                  <a:pt x="7130796" y="15311"/>
                </a:lnTo>
                <a:lnTo>
                  <a:pt x="7027164" y="15311"/>
                </a:lnTo>
                <a:lnTo>
                  <a:pt x="7027164" y="108275"/>
                </a:lnTo>
                <a:lnTo>
                  <a:pt x="7033260" y="21407"/>
                </a:lnTo>
                <a:lnTo>
                  <a:pt x="7130796" y="21407"/>
                </a:lnTo>
                <a:lnTo>
                  <a:pt x="7130796" y="108275"/>
                </a:lnTo>
                <a:lnTo>
                  <a:pt x="7027164" y="112085"/>
                </a:lnTo>
                <a:lnTo>
                  <a:pt x="7030212" y="115133"/>
                </a:lnTo>
                <a:lnTo>
                  <a:pt x="7033260" y="115133"/>
                </a:lnTo>
                <a:close/>
              </a:path>
              <a:path w="7480474" h="660541">
                <a:moveTo>
                  <a:pt x="7130796" y="108275"/>
                </a:moveTo>
                <a:lnTo>
                  <a:pt x="7130796" y="102179"/>
                </a:lnTo>
                <a:lnTo>
                  <a:pt x="7040118" y="102179"/>
                </a:lnTo>
                <a:lnTo>
                  <a:pt x="7040118" y="21407"/>
                </a:lnTo>
                <a:lnTo>
                  <a:pt x="7033260" y="21407"/>
                </a:lnTo>
                <a:lnTo>
                  <a:pt x="7027164" y="108275"/>
                </a:lnTo>
                <a:lnTo>
                  <a:pt x="7033260" y="102179"/>
                </a:lnTo>
                <a:lnTo>
                  <a:pt x="7040118" y="108275"/>
                </a:lnTo>
                <a:lnTo>
                  <a:pt x="7130796" y="108275"/>
                </a:lnTo>
                <a:close/>
              </a:path>
              <a:path w="7480474" h="660541">
                <a:moveTo>
                  <a:pt x="7040118" y="15311"/>
                </a:moveTo>
                <a:lnTo>
                  <a:pt x="7130796" y="15311"/>
                </a:lnTo>
                <a:lnTo>
                  <a:pt x="7137654" y="21407"/>
                </a:lnTo>
                <a:lnTo>
                  <a:pt x="7137654" y="102179"/>
                </a:lnTo>
                <a:lnTo>
                  <a:pt x="7143750" y="108275"/>
                </a:lnTo>
                <a:lnTo>
                  <a:pt x="7143750" y="15311"/>
                </a:lnTo>
                <a:lnTo>
                  <a:pt x="7040118" y="15311"/>
                </a:lnTo>
                <a:close/>
              </a:path>
              <a:path w="7480474" h="660541">
                <a:moveTo>
                  <a:pt x="7040118" y="15311"/>
                </a:moveTo>
                <a:lnTo>
                  <a:pt x="7143750" y="15311"/>
                </a:lnTo>
                <a:lnTo>
                  <a:pt x="7143750" y="11501"/>
                </a:lnTo>
                <a:lnTo>
                  <a:pt x="7140702" y="8453"/>
                </a:lnTo>
                <a:lnTo>
                  <a:pt x="7137654" y="8453"/>
                </a:lnTo>
                <a:lnTo>
                  <a:pt x="7027164" y="11501"/>
                </a:lnTo>
                <a:lnTo>
                  <a:pt x="7027164" y="15311"/>
                </a:lnTo>
                <a:lnTo>
                  <a:pt x="7040118" y="15311"/>
                </a:lnTo>
                <a:close/>
              </a:path>
              <a:path w="7480474" h="660541">
                <a:moveTo>
                  <a:pt x="7033260" y="8453"/>
                </a:moveTo>
                <a:lnTo>
                  <a:pt x="7030212" y="8453"/>
                </a:lnTo>
                <a:lnTo>
                  <a:pt x="7027164" y="11501"/>
                </a:lnTo>
                <a:lnTo>
                  <a:pt x="7137654" y="8453"/>
                </a:lnTo>
                <a:lnTo>
                  <a:pt x="7033260" y="8453"/>
                </a:lnTo>
                <a:close/>
              </a:path>
              <a:path w="7480474" h="660541">
                <a:moveTo>
                  <a:pt x="7040118" y="108275"/>
                </a:moveTo>
                <a:lnTo>
                  <a:pt x="7033260" y="102179"/>
                </a:lnTo>
                <a:lnTo>
                  <a:pt x="7027164" y="108275"/>
                </a:lnTo>
                <a:lnTo>
                  <a:pt x="7027164" y="112085"/>
                </a:lnTo>
                <a:lnTo>
                  <a:pt x="7130796" y="108275"/>
                </a:lnTo>
                <a:lnTo>
                  <a:pt x="7040118" y="108275"/>
                </a:lnTo>
                <a:close/>
              </a:path>
              <a:path w="7480474" h="660541">
                <a:moveTo>
                  <a:pt x="6583680" y="80081"/>
                </a:moveTo>
                <a:lnTo>
                  <a:pt x="6581394" y="81605"/>
                </a:lnTo>
                <a:lnTo>
                  <a:pt x="6580632" y="85415"/>
                </a:lnTo>
                <a:lnTo>
                  <a:pt x="6580632" y="150947"/>
                </a:lnTo>
                <a:lnTo>
                  <a:pt x="6555486" y="157805"/>
                </a:lnTo>
                <a:lnTo>
                  <a:pt x="6590538" y="157805"/>
                </a:lnTo>
                <a:lnTo>
                  <a:pt x="6593586" y="154757"/>
                </a:lnTo>
                <a:lnTo>
                  <a:pt x="6593586" y="150947"/>
                </a:lnTo>
                <a:lnTo>
                  <a:pt x="6586728" y="144851"/>
                </a:lnTo>
                <a:lnTo>
                  <a:pt x="6590538" y="90749"/>
                </a:lnTo>
                <a:lnTo>
                  <a:pt x="6593586" y="85415"/>
                </a:lnTo>
                <a:lnTo>
                  <a:pt x="6583680" y="80081"/>
                </a:lnTo>
                <a:close/>
              </a:path>
              <a:path w="7480474" h="660541">
                <a:moveTo>
                  <a:pt x="6586728" y="144851"/>
                </a:moveTo>
                <a:lnTo>
                  <a:pt x="6593586" y="150947"/>
                </a:lnTo>
                <a:lnTo>
                  <a:pt x="6593585" y="88702"/>
                </a:lnTo>
                <a:lnTo>
                  <a:pt x="6685025" y="27297"/>
                </a:lnTo>
                <a:lnTo>
                  <a:pt x="6685026" y="15311"/>
                </a:lnTo>
                <a:lnTo>
                  <a:pt x="6696456" y="9977"/>
                </a:lnTo>
                <a:lnTo>
                  <a:pt x="6691884" y="8453"/>
                </a:lnTo>
                <a:lnTo>
                  <a:pt x="6687312" y="9215"/>
                </a:lnTo>
                <a:lnTo>
                  <a:pt x="6583680" y="80081"/>
                </a:lnTo>
                <a:lnTo>
                  <a:pt x="6593586" y="85415"/>
                </a:lnTo>
                <a:lnTo>
                  <a:pt x="6590538" y="90749"/>
                </a:lnTo>
                <a:lnTo>
                  <a:pt x="6586728" y="144851"/>
                </a:lnTo>
                <a:close/>
              </a:path>
              <a:path w="7480474" h="660541">
                <a:moveTo>
                  <a:pt x="6752082" y="258389"/>
                </a:moveTo>
                <a:lnTo>
                  <a:pt x="6755130" y="255341"/>
                </a:lnTo>
                <a:lnTo>
                  <a:pt x="6755130" y="251531"/>
                </a:lnTo>
                <a:lnTo>
                  <a:pt x="6748272" y="245435"/>
                </a:lnTo>
                <a:lnTo>
                  <a:pt x="6748272" y="157805"/>
                </a:lnTo>
                <a:lnTo>
                  <a:pt x="6742176" y="150947"/>
                </a:lnTo>
                <a:lnTo>
                  <a:pt x="6697980" y="150947"/>
                </a:lnTo>
                <a:lnTo>
                  <a:pt x="6691122" y="144851"/>
                </a:lnTo>
                <a:lnTo>
                  <a:pt x="6697980" y="144851"/>
                </a:lnTo>
                <a:lnTo>
                  <a:pt x="6697980" y="12263"/>
                </a:lnTo>
                <a:lnTo>
                  <a:pt x="6696456" y="9977"/>
                </a:lnTo>
                <a:lnTo>
                  <a:pt x="6685026" y="15311"/>
                </a:lnTo>
                <a:lnTo>
                  <a:pt x="6694932" y="20645"/>
                </a:lnTo>
                <a:lnTo>
                  <a:pt x="6685025" y="27297"/>
                </a:lnTo>
                <a:lnTo>
                  <a:pt x="6685026" y="154757"/>
                </a:lnTo>
                <a:lnTo>
                  <a:pt x="6742175" y="157805"/>
                </a:lnTo>
                <a:lnTo>
                  <a:pt x="6742176" y="251531"/>
                </a:lnTo>
                <a:lnTo>
                  <a:pt x="6697979" y="258389"/>
                </a:lnTo>
                <a:lnTo>
                  <a:pt x="6752082" y="258389"/>
                </a:lnTo>
                <a:close/>
              </a:path>
              <a:path w="7480474" h="660541">
                <a:moveTo>
                  <a:pt x="6697980" y="150947"/>
                </a:moveTo>
                <a:lnTo>
                  <a:pt x="6742176" y="150947"/>
                </a:lnTo>
                <a:lnTo>
                  <a:pt x="6748272" y="157805"/>
                </a:lnTo>
                <a:lnTo>
                  <a:pt x="6748272" y="245435"/>
                </a:lnTo>
                <a:lnTo>
                  <a:pt x="6755130" y="251531"/>
                </a:lnTo>
                <a:lnTo>
                  <a:pt x="6755130" y="150947"/>
                </a:lnTo>
                <a:lnTo>
                  <a:pt x="6697980" y="150947"/>
                </a:lnTo>
                <a:close/>
              </a:path>
              <a:path w="7480474" h="660541">
                <a:moveTo>
                  <a:pt x="6697980" y="150947"/>
                </a:moveTo>
                <a:lnTo>
                  <a:pt x="6755130" y="150947"/>
                </a:lnTo>
                <a:lnTo>
                  <a:pt x="6755130" y="147899"/>
                </a:lnTo>
                <a:lnTo>
                  <a:pt x="6752082" y="144851"/>
                </a:lnTo>
                <a:lnTo>
                  <a:pt x="6691122" y="144851"/>
                </a:lnTo>
                <a:lnTo>
                  <a:pt x="6697980" y="150947"/>
                </a:lnTo>
                <a:close/>
              </a:path>
              <a:path w="7480474" h="660541">
                <a:moveTo>
                  <a:pt x="6580887" y="258389"/>
                </a:moveTo>
                <a:lnTo>
                  <a:pt x="6581501" y="274922"/>
                </a:lnTo>
                <a:lnTo>
                  <a:pt x="6586728" y="258389"/>
                </a:lnTo>
                <a:lnTo>
                  <a:pt x="6580632" y="251531"/>
                </a:lnTo>
                <a:lnTo>
                  <a:pt x="6542532" y="255341"/>
                </a:lnTo>
                <a:lnTo>
                  <a:pt x="6544818" y="258389"/>
                </a:lnTo>
                <a:lnTo>
                  <a:pt x="6580887" y="258389"/>
                </a:lnTo>
                <a:close/>
              </a:path>
              <a:path w="7480474" h="660541">
                <a:moveTo>
                  <a:pt x="6542532" y="251531"/>
                </a:moveTo>
                <a:lnTo>
                  <a:pt x="6542532" y="255341"/>
                </a:lnTo>
                <a:lnTo>
                  <a:pt x="6580632" y="251531"/>
                </a:lnTo>
                <a:lnTo>
                  <a:pt x="6586728" y="258389"/>
                </a:lnTo>
                <a:lnTo>
                  <a:pt x="6581501" y="274922"/>
                </a:lnTo>
                <a:lnTo>
                  <a:pt x="6581689" y="298243"/>
                </a:lnTo>
                <a:lnTo>
                  <a:pt x="6581447" y="321324"/>
                </a:lnTo>
                <a:lnTo>
                  <a:pt x="6581025" y="343996"/>
                </a:lnTo>
                <a:lnTo>
                  <a:pt x="6580674" y="366088"/>
                </a:lnTo>
                <a:lnTo>
                  <a:pt x="6580645" y="387430"/>
                </a:lnTo>
                <a:lnTo>
                  <a:pt x="6581188" y="407851"/>
                </a:lnTo>
                <a:lnTo>
                  <a:pt x="6582554" y="427182"/>
                </a:lnTo>
                <a:lnTo>
                  <a:pt x="6584993" y="445252"/>
                </a:lnTo>
                <a:lnTo>
                  <a:pt x="6588756" y="461890"/>
                </a:lnTo>
                <a:lnTo>
                  <a:pt x="6594095" y="476928"/>
                </a:lnTo>
                <a:lnTo>
                  <a:pt x="6601259" y="490195"/>
                </a:lnTo>
                <a:lnTo>
                  <a:pt x="6627224" y="498350"/>
                </a:lnTo>
                <a:lnTo>
                  <a:pt x="6617053" y="489508"/>
                </a:lnTo>
                <a:lnTo>
                  <a:pt x="6609139" y="478655"/>
                </a:lnTo>
                <a:lnTo>
                  <a:pt x="6603219" y="465956"/>
                </a:lnTo>
                <a:lnTo>
                  <a:pt x="6599024" y="451575"/>
                </a:lnTo>
                <a:lnTo>
                  <a:pt x="6596291" y="435677"/>
                </a:lnTo>
                <a:lnTo>
                  <a:pt x="6594753" y="418428"/>
                </a:lnTo>
                <a:lnTo>
                  <a:pt x="6594144" y="399991"/>
                </a:lnTo>
                <a:lnTo>
                  <a:pt x="6594199" y="380532"/>
                </a:lnTo>
                <a:lnTo>
                  <a:pt x="6594652" y="360215"/>
                </a:lnTo>
                <a:lnTo>
                  <a:pt x="6595238" y="339205"/>
                </a:lnTo>
                <a:lnTo>
                  <a:pt x="6595689" y="317667"/>
                </a:lnTo>
                <a:lnTo>
                  <a:pt x="6595742" y="295765"/>
                </a:lnTo>
                <a:lnTo>
                  <a:pt x="6595129" y="273665"/>
                </a:lnTo>
                <a:lnTo>
                  <a:pt x="6593586" y="251531"/>
                </a:lnTo>
                <a:lnTo>
                  <a:pt x="6542532" y="251531"/>
                </a:lnTo>
                <a:close/>
              </a:path>
              <a:path w="7480474" h="660541">
                <a:moveTo>
                  <a:pt x="6586728" y="245435"/>
                </a:moveTo>
                <a:lnTo>
                  <a:pt x="6548628" y="245435"/>
                </a:lnTo>
                <a:lnTo>
                  <a:pt x="6555486" y="157805"/>
                </a:lnTo>
                <a:lnTo>
                  <a:pt x="6555486" y="150947"/>
                </a:lnTo>
                <a:lnTo>
                  <a:pt x="6580632" y="150947"/>
                </a:lnTo>
                <a:lnTo>
                  <a:pt x="6580631" y="144851"/>
                </a:lnTo>
                <a:lnTo>
                  <a:pt x="6548628" y="144851"/>
                </a:lnTo>
                <a:lnTo>
                  <a:pt x="6542532" y="147899"/>
                </a:lnTo>
                <a:lnTo>
                  <a:pt x="6542532" y="150947"/>
                </a:lnTo>
                <a:lnTo>
                  <a:pt x="6548628" y="157805"/>
                </a:lnTo>
                <a:lnTo>
                  <a:pt x="6542532" y="251531"/>
                </a:lnTo>
                <a:lnTo>
                  <a:pt x="6555486" y="251531"/>
                </a:lnTo>
                <a:lnTo>
                  <a:pt x="6586728" y="245435"/>
                </a:lnTo>
                <a:close/>
              </a:path>
              <a:path w="7480474" h="660541">
                <a:moveTo>
                  <a:pt x="6555486" y="251531"/>
                </a:moveTo>
                <a:lnTo>
                  <a:pt x="6593586" y="251531"/>
                </a:lnTo>
                <a:lnTo>
                  <a:pt x="6593586" y="247721"/>
                </a:lnTo>
                <a:lnTo>
                  <a:pt x="6590538" y="245435"/>
                </a:lnTo>
                <a:lnTo>
                  <a:pt x="6586728" y="245435"/>
                </a:lnTo>
                <a:lnTo>
                  <a:pt x="6555486" y="251531"/>
                </a:lnTo>
                <a:close/>
              </a:path>
              <a:path w="7480474" h="660541">
                <a:moveTo>
                  <a:pt x="6698742" y="397073"/>
                </a:moveTo>
                <a:lnTo>
                  <a:pt x="6697980" y="392501"/>
                </a:lnTo>
                <a:lnTo>
                  <a:pt x="6697980" y="251531"/>
                </a:lnTo>
                <a:lnTo>
                  <a:pt x="6742176" y="251531"/>
                </a:lnTo>
                <a:lnTo>
                  <a:pt x="6742175" y="245435"/>
                </a:lnTo>
                <a:lnTo>
                  <a:pt x="6691122" y="245435"/>
                </a:lnTo>
                <a:lnTo>
                  <a:pt x="6685026" y="247721"/>
                </a:lnTo>
                <a:lnTo>
                  <a:pt x="6685026" y="251531"/>
                </a:lnTo>
                <a:lnTo>
                  <a:pt x="6691122" y="258389"/>
                </a:lnTo>
                <a:lnTo>
                  <a:pt x="6685026" y="394025"/>
                </a:lnTo>
                <a:lnTo>
                  <a:pt x="6698742" y="397073"/>
                </a:lnTo>
                <a:close/>
              </a:path>
              <a:path w="7480474" h="660541">
                <a:moveTo>
                  <a:pt x="6739083" y="420525"/>
                </a:moveTo>
                <a:lnTo>
                  <a:pt x="6745529" y="501090"/>
                </a:lnTo>
                <a:lnTo>
                  <a:pt x="6750558" y="499943"/>
                </a:lnTo>
                <a:lnTo>
                  <a:pt x="6758940" y="505277"/>
                </a:lnTo>
                <a:lnTo>
                  <a:pt x="6746748" y="417647"/>
                </a:lnTo>
                <a:lnTo>
                  <a:pt x="6738366" y="411551"/>
                </a:lnTo>
                <a:lnTo>
                  <a:pt x="6719619" y="412790"/>
                </a:lnTo>
                <a:lnTo>
                  <a:pt x="6708580" y="413058"/>
                </a:lnTo>
                <a:lnTo>
                  <a:pt x="6690360" y="414599"/>
                </a:lnTo>
                <a:lnTo>
                  <a:pt x="6692646" y="417647"/>
                </a:lnTo>
                <a:lnTo>
                  <a:pt x="6694932" y="419933"/>
                </a:lnTo>
                <a:lnTo>
                  <a:pt x="6697980" y="422219"/>
                </a:lnTo>
                <a:lnTo>
                  <a:pt x="6734616" y="422202"/>
                </a:lnTo>
                <a:lnTo>
                  <a:pt x="6739083" y="420525"/>
                </a:lnTo>
                <a:close/>
              </a:path>
              <a:path w="7480474" h="660541">
                <a:moveTo>
                  <a:pt x="6745986" y="506801"/>
                </a:moveTo>
                <a:lnTo>
                  <a:pt x="6750558" y="499943"/>
                </a:lnTo>
                <a:lnTo>
                  <a:pt x="6745529" y="501090"/>
                </a:lnTo>
                <a:lnTo>
                  <a:pt x="6721256" y="506627"/>
                </a:lnTo>
                <a:lnTo>
                  <a:pt x="6695807" y="510312"/>
                </a:lnTo>
                <a:lnTo>
                  <a:pt x="6758940" y="508325"/>
                </a:lnTo>
                <a:lnTo>
                  <a:pt x="6758940" y="505277"/>
                </a:lnTo>
                <a:lnTo>
                  <a:pt x="6750558" y="499943"/>
                </a:lnTo>
                <a:lnTo>
                  <a:pt x="6745986" y="506801"/>
                </a:lnTo>
                <a:close/>
              </a:path>
              <a:path w="7480474" h="660541">
                <a:moveTo>
                  <a:pt x="6745986" y="404693"/>
                </a:moveTo>
                <a:lnTo>
                  <a:pt x="6742176" y="405455"/>
                </a:lnTo>
                <a:lnTo>
                  <a:pt x="6732759" y="409103"/>
                </a:lnTo>
                <a:lnTo>
                  <a:pt x="6738366" y="411551"/>
                </a:lnTo>
                <a:lnTo>
                  <a:pt x="6746748" y="417647"/>
                </a:lnTo>
                <a:lnTo>
                  <a:pt x="6751320" y="410789"/>
                </a:lnTo>
                <a:lnTo>
                  <a:pt x="6749796" y="406979"/>
                </a:lnTo>
                <a:lnTo>
                  <a:pt x="6745986" y="404693"/>
                </a:lnTo>
                <a:close/>
              </a:path>
              <a:path w="7480474" h="660541">
                <a:moveTo>
                  <a:pt x="6757416" y="511373"/>
                </a:moveTo>
                <a:lnTo>
                  <a:pt x="6758940" y="508325"/>
                </a:lnTo>
                <a:lnTo>
                  <a:pt x="6695807" y="510312"/>
                </a:lnTo>
                <a:lnTo>
                  <a:pt x="6673946" y="511162"/>
                </a:lnTo>
                <a:lnTo>
                  <a:pt x="6636210" y="517664"/>
                </a:lnTo>
                <a:lnTo>
                  <a:pt x="6754368" y="512135"/>
                </a:lnTo>
                <a:lnTo>
                  <a:pt x="6757416" y="511373"/>
                </a:lnTo>
                <a:close/>
              </a:path>
              <a:path w="7480474" h="660541">
                <a:moveTo>
                  <a:pt x="6754368" y="512135"/>
                </a:moveTo>
                <a:lnTo>
                  <a:pt x="6636210" y="517664"/>
                </a:lnTo>
                <a:lnTo>
                  <a:pt x="6653182" y="522143"/>
                </a:lnTo>
                <a:lnTo>
                  <a:pt x="6673234" y="524000"/>
                </a:lnTo>
                <a:lnTo>
                  <a:pt x="6696615" y="523064"/>
                </a:lnTo>
                <a:lnTo>
                  <a:pt x="6723576" y="519166"/>
                </a:lnTo>
                <a:lnTo>
                  <a:pt x="6754368" y="512135"/>
                </a:lnTo>
                <a:close/>
              </a:path>
              <a:path w="7480474" h="660541">
                <a:moveTo>
                  <a:pt x="6622065" y="510733"/>
                </a:moveTo>
                <a:lnTo>
                  <a:pt x="6636210" y="517664"/>
                </a:lnTo>
                <a:lnTo>
                  <a:pt x="6673946" y="511162"/>
                </a:lnTo>
                <a:lnTo>
                  <a:pt x="6655405" y="509342"/>
                </a:lnTo>
                <a:lnTo>
                  <a:pt x="6639920" y="505016"/>
                </a:lnTo>
                <a:lnTo>
                  <a:pt x="6610499" y="501520"/>
                </a:lnTo>
                <a:lnTo>
                  <a:pt x="6622065" y="510733"/>
                </a:lnTo>
                <a:close/>
              </a:path>
              <a:path w="7480474" h="660541">
                <a:moveTo>
                  <a:pt x="6627224" y="498350"/>
                </a:moveTo>
                <a:lnTo>
                  <a:pt x="6601259" y="490195"/>
                </a:lnTo>
                <a:lnTo>
                  <a:pt x="6610499" y="501520"/>
                </a:lnTo>
                <a:lnTo>
                  <a:pt x="6639920" y="505016"/>
                </a:lnTo>
                <a:lnTo>
                  <a:pt x="6627224" y="498350"/>
                </a:lnTo>
                <a:close/>
              </a:path>
              <a:path w="7480474" h="660541">
                <a:moveTo>
                  <a:pt x="6723033" y="425430"/>
                </a:moveTo>
                <a:lnTo>
                  <a:pt x="6734616" y="422202"/>
                </a:lnTo>
                <a:lnTo>
                  <a:pt x="6697980" y="422219"/>
                </a:lnTo>
                <a:lnTo>
                  <a:pt x="6698742" y="422981"/>
                </a:lnTo>
                <a:lnTo>
                  <a:pt x="6701790" y="424505"/>
                </a:lnTo>
                <a:lnTo>
                  <a:pt x="6704838" y="425267"/>
                </a:lnTo>
                <a:lnTo>
                  <a:pt x="6705600" y="426029"/>
                </a:lnTo>
                <a:lnTo>
                  <a:pt x="6710718" y="426423"/>
                </a:lnTo>
                <a:lnTo>
                  <a:pt x="6723033" y="425430"/>
                </a:lnTo>
                <a:close/>
              </a:path>
              <a:path w="7480474" h="660541">
                <a:moveTo>
                  <a:pt x="6708648" y="413075"/>
                </a:moveTo>
                <a:lnTo>
                  <a:pt x="6707886" y="413075"/>
                </a:lnTo>
                <a:lnTo>
                  <a:pt x="6705600" y="412313"/>
                </a:lnTo>
                <a:lnTo>
                  <a:pt x="6702552" y="409265"/>
                </a:lnTo>
                <a:lnTo>
                  <a:pt x="6701790" y="408503"/>
                </a:lnTo>
                <a:lnTo>
                  <a:pt x="6688836" y="410789"/>
                </a:lnTo>
                <a:lnTo>
                  <a:pt x="6690360" y="414599"/>
                </a:lnTo>
                <a:lnTo>
                  <a:pt x="6708648" y="413075"/>
                </a:lnTo>
                <a:close/>
              </a:path>
              <a:path w="7480474" h="660541">
                <a:moveTo>
                  <a:pt x="6707886" y="413075"/>
                </a:moveTo>
                <a:lnTo>
                  <a:pt x="6708580" y="413058"/>
                </a:lnTo>
                <a:lnTo>
                  <a:pt x="6705600" y="412313"/>
                </a:lnTo>
                <a:lnTo>
                  <a:pt x="6707886" y="413075"/>
                </a:lnTo>
                <a:close/>
              </a:path>
              <a:path w="7480474" h="660541">
                <a:moveTo>
                  <a:pt x="6698742" y="397073"/>
                </a:moveTo>
                <a:lnTo>
                  <a:pt x="6685788" y="397835"/>
                </a:lnTo>
                <a:lnTo>
                  <a:pt x="6685788" y="401645"/>
                </a:lnTo>
                <a:lnTo>
                  <a:pt x="6686550" y="405455"/>
                </a:lnTo>
                <a:lnTo>
                  <a:pt x="6687312" y="408503"/>
                </a:lnTo>
                <a:lnTo>
                  <a:pt x="6688836" y="410789"/>
                </a:lnTo>
                <a:lnTo>
                  <a:pt x="6701790" y="408503"/>
                </a:lnTo>
                <a:lnTo>
                  <a:pt x="6700266" y="404693"/>
                </a:lnTo>
                <a:lnTo>
                  <a:pt x="6698742" y="400121"/>
                </a:lnTo>
                <a:lnTo>
                  <a:pt x="6698742" y="397073"/>
                </a:lnTo>
                <a:close/>
              </a:path>
              <a:path w="7480474" h="660541">
                <a:moveTo>
                  <a:pt x="6742175" y="157805"/>
                </a:moveTo>
                <a:lnTo>
                  <a:pt x="6685026" y="154757"/>
                </a:lnTo>
                <a:lnTo>
                  <a:pt x="6688074" y="157805"/>
                </a:lnTo>
                <a:lnTo>
                  <a:pt x="6742175" y="157805"/>
                </a:lnTo>
                <a:close/>
              </a:path>
              <a:path w="7480474" h="660541">
                <a:moveTo>
                  <a:pt x="3111246" y="115133"/>
                </a:moveTo>
                <a:lnTo>
                  <a:pt x="3218688" y="115133"/>
                </a:lnTo>
                <a:lnTo>
                  <a:pt x="3221736" y="112085"/>
                </a:lnTo>
                <a:lnTo>
                  <a:pt x="3221736" y="108275"/>
                </a:lnTo>
                <a:lnTo>
                  <a:pt x="3214878" y="102179"/>
                </a:lnTo>
                <a:lnTo>
                  <a:pt x="3214878" y="21407"/>
                </a:lnTo>
                <a:lnTo>
                  <a:pt x="3208782" y="15311"/>
                </a:lnTo>
                <a:lnTo>
                  <a:pt x="3104388" y="15311"/>
                </a:lnTo>
                <a:lnTo>
                  <a:pt x="3104388" y="108275"/>
                </a:lnTo>
                <a:lnTo>
                  <a:pt x="3111246" y="21407"/>
                </a:lnTo>
                <a:lnTo>
                  <a:pt x="3208782" y="21407"/>
                </a:lnTo>
                <a:lnTo>
                  <a:pt x="3208782" y="108275"/>
                </a:lnTo>
                <a:lnTo>
                  <a:pt x="3104388" y="112085"/>
                </a:lnTo>
                <a:lnTo>
                  <a:pt x="3107436" y="115133"/>
                </a:lnTo>
                <a:lnTo>
                  <a:pt x="3111246" y="115133"/>
                </a:lnTo>
                <a:close/>
              </a:path>
              <a:path w="7480474" h="660541">
                <a:moveTo>
                  <a:pt x="3208782" y="108275"/>
                </a:moveTo>
                <a:lnTo>
                  <a:pt x="3208782" y="102179"/>
                </a:lnTo>
                <a:lnTo>
                  <a:pt x="3117342" y="102179"/>
                </a:lnTo>
                <a:lnTo>
                  <a:pt x="3117342" y="21407"/>
                </a:lnTo>
                <a:lnTo>
                  <a:pt x="3111246" y="21407"/>
                </a:lnTo>
                <a:lnTo>
                  <a:pt x="3104388" y="108275"/>
                </a:lnTo>
                <a:lnTo>
                  <a:pt x="3111246" y="102179"/>
                </a:lnTo>
                <a:lnTo>
                  <a:pt x="3117342" y="108275"/>
                </a:lnTo>
                <a:lnTo>
                  <a:pt x="3208782" y="108275"/>
                </a:lnTo>
                <a:close/>
              </a:path>
              <a:path w="7480474" h="660541">
                <a:moveTo>
                  <a:pt x="3117342" y="15311"/>
                </a:moveTo>
                <a:lnTo>
                  <a:pt x="3208782" y="15311"/>
                </a:lnTo>
                <a:lnTo>
                  <a:pt x="3214878" y="21407"/>
                </a:lnTo>
                <a:lnTo>
                  <a:pt x="3214878" y="102179"/>
                </a:lnTo>
                <a:lnTo>
                  <a:pt x="3221736" y="108275"/>
                </a:lnTo>
                <a:lnTo>
                  <a:pt x="3221736" y="15311"/>
                </a:lnTo>
                <a:lnTo>
                  <a:pt x="3117342" y="15311"/>
                </a:lnTo>
                <a:close/>
              </a:path>
              <a:path w="7480474" h="660541">
                <a:moveTo>
                  <a:pt x="3117342" y="15311"/>
                </a:moveTo>
                <a:lnTo>
                  <a:pt x="3221736" y="15311"/>
                </a:lnTo>
                <a:lnTo>
                  <a:pt x="3221736" y="11501"/>
                </a:lnTo>
                <a:lnTo>
                  <a:pt x="3218688" y="8453"/>
                </a:lnTo>
                <a:lnTo>
                  <a:pt x="3214878" y="8453"/>
                </a:lnTo>
                <a:lnTo>
                  <a:pt x="3104388" y="11501"/>
                </a:lnTo>
                <a:lnTo>
                  <a:pt x="3104388" y="15311"/>
                </a:lnTo>
                <a:lnTo>
                  <a:pt x="3117342" y="15311"/>
                </a:lnTo>
                <a:close/>
              </a:path>
              <a:path w="7480474" h="660541">
                <a:moveTo>
                  <a:pt x="3111246" y="8453"/>
                </a:moveTo>
                <a:lnTo>
                  <a:pt x="3107436" y="8453"/>
                </a:lnTo>
                <a:lnTo>
                  <a:pt x="3104388" y="11501"/>
                </a:lnTo>
                <a:lnTo>
                  <a:pt x="3214878" y="8453"/>
                </a:lnTo>
                <a:lnTo>
                  <a:pt x="3111246" y="8453"/>
                </a:lnTo>
                <a:close/>
              </a:path>
              <a:path w="7480474" h="660541">
                <a:moveTo>
                  <a:pt x="3117342" y="108275"/>
                </a:moveTo>
                <a:lnTo>
                  <a:pt x="3111246" y="102179"/>
                </a:lnTo>
                <a:lnTo>
                  <a:pt x="3104388" y="108275"/>
                </a:lnTo>
                <a:lnTo>
                  <a:pt x="3104388" y="112085"/>
                </a:lnTo>
                <a:lnTo>
                  <a:pt x="3208782" y="108275"/>
                </a:lnTo>
                <a:lnTo>
                  <a:pt x="3117342" y="108275"/>
                </a:lnTo>
                <a:close/>
              </a:path>
              <a:path w="7480474" h="660541">
                <a:moveTo>
                  <a:pt x="2660904" y="80081"/>
                </a:moveTo>
                <a:lnTo>
                  <a:pt x="2659380" y="81605"/>
                </a:lnTo>
                <a:lnTo>
                  <a:pt x="2657856" y="85415"/>
                </a:lnTo>
                <a:lnTo>
                  <a:pt x="2657856" y="150947"/>
                </a:lnTo>
                <a:lnTo>
                  <a:pt x="2632710" y="157805"/>
                </a:lnTo>
                <a:lnTo>
                  <a:pt x="2667762" y="157805"/>
                </a:lnTo>
                <a:lnTo>
                  <a:pt x="2670810" y="154757"/>
                </a:lnTo>
                <a:lnTo>
                  <a:pt x="2670810" y="150947"/>
                </a:lnTo>
                <a:lnTo>
                  <a:pt x="2664714" y="144851"/>
                </a:lnTo>
                <a:lnTo>
                  <a:pt x="2667762" y="90749"/>
                </a:lnTo>
                <a:lnTo>
                  <a:pt x="2670810" y="85415"/>
                </a:lnTo>
                <a:lnTo>
                  <a:pt x="2660904" y="80081"/>
                </a:lnTo>
                <a:close/>
              </a:path>
              <a:path w="7480474" h="660541">
                <a:moveTo>
                  <a:pt x="2664714" y="144851"/>
                </a:moveTo>
                <a:lnTo>
                  <a:pt x="2670810" y="150947"/>
                </a:lnTo>
                <a:lnTo>
                  <a:pt x="2670809" y="88702"/>
                </a:lnTo>
                <a:lnTo>
                  <a:pt x="2762249" y="27297"/>
                </a:lnTo>
                <a:lnTo>
                  <a:pt x="2762250" y="15311"/>
                </a:lnTo>
                <a:lnTo>
                  <a:pt x="2773680" y="9977"/>
                </a:lnTo>
                <a:lnTo>
                  <a:pt x="2769870" y="8453"/>
                </a:lnTo>
                <a:lnTo>
                  <a:pt x="2765298" y="9215"/>
                </a:lnTo>
                <a:lnTo>
                  <a:pt x="2660904" y="80081"/>
                </a:lnTo>
                <a:lnTo>
                  <a:pt x="2670810" y="85415"/>
                </a:lnTo>
                <a:lnTo>
                  <a:pt x="2667762" y="90749"/>
                </a:lnTo>
                <a:lnTo>
                  <a:pt x="2664714" y="144851"/>
                </a:lnTo>
                <a:close/>
              </a:path>
              <a:path w="7480474" h="660541">
                <a:moveTo>
                  <a:pt x="2829306" y="258389"/>
                </a:moveTo>
                <a:lnTo>
                  <a:pt x="2832354" y="255341"/>
                </a:lnTo>
                <a:lnTo>
                  <a:pt x="2832354" y="251531"/>
                </a:lnTo>
                <a:lnTo>
                  <a:pt x="2826258" y="245435"/>
                </a:lnTo>
                <a:lnTo>
                  <a:pt x="2826258" y="157805"/>
                </a:lnTo>
                <a:lnTo>
                  <a:pt x="2819400" y="150947"/>
                </a:lnTo>
                <a:lnTo>
                  <a:pt x="2775204" y="150947"/>
                </a:lnTo>
                <a:lnTo>
                  <a:pt x="2769108" y="144851"/>
                </a:lnTo>
                <a:lnTo>
                  <a:pt x="2775203" y="144851"/>
                </a:lnTo>
                <a:lnTo>
                  <a:pt x="2775204" y="12263"/>
                </a:lnTo>
                <a:lnTo>
                  <a:pt x="2773680" y="9977"/>
                </a:lnTo>
                <a:lnTo>
                  <a:pt x="2762250" y="15311"/>
                </a:lnTo>
                <a:lnTo>
                  <a:pt x="2772156" y="20645"/>
                </a:lnTo>
                <a:lnTo>
                  <a:pt x="2762249" y="27297"/>
                </a:lnTo>
                <a:lnTo>
                  <a:pt x="2762250" y="154757"/>
                </a:lnTo>
                <a:lnTo>
                  <a:pt x="2819400" y="157805"/>
                </a:lnTo>
                <a:lnTo>
                  <a:pt x="2819400" y="251531"/>
                </a:lnTo>
                <a:lnTo>
                  <a:pt x="2776112" y="258389"/>
                </a:lnTo>
                <a:lnTo>
                  <a:pt x="2829306" y="258389"/>
                </a:lnTo>
                <a:close/>
              </a:path>
              <a:path w="7480474" h="660541">
                <a:moveTo>
                  <a:pt x="2775204" y="150947"/>
                </a:moveTo>
                <a:lnTo>
                  <a:pt x="2819400" y="150947"/>
                </a:lnTo>
                <a:lnTo>
                  <a:pt x="2826258" y="157805"/>
                </a:lnTo>
                <a:lnTo>
                  <a:pt x="2826258" y="245435"/>
                </a:lnTo>
                <a:lnTo>
                  <a:pt x="2832354" y="251531"/>
                </a:lnTo>
                <a:lnTo>
                  <a:pt x="2832354" y="150947"/>
                </a:lnTo>
                <a:lnTo>
                  <a:pt x="2775204" y="150947"/>
                </a:lnTo>
                <a:close/>
              </a:path>
              <a:path w="7480474" h="660541">
                <a:moveTo>
                  <a:pt x="2775204" y="150947"/>
                </a:moveTo>
                <a:lnTo>
                  <a:pt x="2832354" y="150947"/>
                </a:lnTo>
                <a:lnTo>
                  <a:pt x="2832354" y="147899"/>
                </a:lnTo>
                <a:lnTo>
                  <a:pt x="2829306" y="144851"/>
                </a:lnTo>
                <a:lnTo>
                  <a:pt x="2769108" y="144851"/>
                </a:lnTo>
                <a:lnTo>
                  <a:pt x="2775204" y="150947"/>
                </a:lnTo>
                <a:close/>
              </a:path>
              <a:path w="7480474" h="660541">
                <a:moveTo>
                  <a:pt x="2658086" y="258389"/>
                </a:moveTo>
                <a:lnTo>
                  <a:pt x="2658638" y="274821"/>
                </a:lnTo>
                <a:lnTo>
                  <a:pt x="2664714" y="258389"/>
                </a:lnTo>
                <a:lnTo>
                  <a:pt x="2657856" y="251531"/>
                </a:lnTo>
                <a:lnTo>
                  <a:pt x="2619756" y="255341"/>
                </a:lnTo>
                <a:lnTo>
                  <a:pt x="2622804" y="258389"/>
                </a:lnTo>
                <a:lnTo>
                  <a:pt x="2658086" y="258389"/>
                </a:lnTo>
                <a:close/>
              </a:path>
              <a:path w="7480474" h="660541">
                <a:moveTo>
                  <a:pt x="2619756" y="251531"/>
                </a:moveTo>
                <a:lnTo>
                  <a:pt x="2619756" y="255341"/>
                </a:lnTo>
                <a:lnTo>
                  <a:pt x="2657856" y="251531"/>
                </a:lnTo>
                <a:lnTo>
                  <a:pt x="2664714" y="258389"/>
                </a:lnTo>
                <a:lnTo>
                  <a:pt x="2658638" y="274821"/>
                </a:lnTo>
                <a:lnTo>
                  <a:pt x="2658771" y="298067"/>
                </a:lnTo>
                <a:lnTo>
                  <a:pt x="2658503" y="321096"/>
                </a:lnTo>
                <a:lnTo>
                  <a:pt x="2658080" y="343735"/>
                </a:lnTo>
                <a:lnTo>
                  <a:pt x="2657748" y="365813"/>
                </a:lnTo>
                <a:lnTo>
                  <a:pt x="2657755" y="387156"/>
                </a:lnTo>
                <a:lnTo>
                  <a:pt x="2658348" y="407592"/>
                </a:lnTo>
                <a:lnTo>
                  <a:pt x="2659772" y="426948"/>
                </a:lnTo>
                <a:lnTo>
                  <a:pt x="2662275" y="445051"/>
                </a:lnTo>
                <a:lnTo>
                  <a:pt x="2666104" y="461729"/>
                </a:lnTo>
                <a:lnTo>
                  <a:pt x="2671505" y="476809"/>
                </a:lnTo>
                <a:lnTo>
                  <a:pt x="2678726" y="490118"/>
                </a:lnTo>
                <a:lnTo>
                  <a:pt x="2704421" y="498169"/>
                </a:lnTo>
                <a:lnTo>
                  <a:pt x="2694270" y="489238"/>
                </a:lnTo>
                <a:lnTo>
                  <a:pt x="2686380" y="478291"/>
                </a:lnTo>
                <a:lnTo>
                  <a:pt x="2680484" y="465499"/>
                </a:lnTo>
                <a:lnTo>
                  <a:pt x="2676315" y="451032"/>
                </a:lnTo>
                <a:lnTo>
                  <a:pt x="2673606" y="435059"/>
                </a:lnTo>
                <a:lnTo>
                  <a:pt x="2672088" y="417749"/>
                </a:lnTo>
                <a:lnTo>
                  <a:pt x="2671497" y="399273"/>
                </a:lnTo>
                <a:lnTo>
                  <a:pt x="2671563" y="379800"/>
                </a:lnTo>
                <a:lnTo>
                  <a:pt x="2672019" y="359500"/>
                </a:lnTo>
                <a:lnTo>
                  <a:pt x="2672599" y="338543"/>
                </a:lnTo>
                <a:lnTo>
                  <a:pt x="2673036" y="317097"/>
                </a:lnTo>
                <a:lnTo>
                  <a:pt x="2673061" y="295334"/>
                </a:lnTo>
                <a:lnTo>
                  <a:pt x="2672408" y="273422"/>
                </a:lnTo>
                <a:lnTo>
                  <a:pt x="2670810" y="251531"/>
                </a:lnTo>
                <a:lnTo>
                  <a:pt x="2619756" y="251531"/>
                </a:lnTo>
                <a:close/>
              </a:path>
              <a:path w="7480474" h="660541">
                <a:moveTo>
                  <a:pt x="2664714" y="245435"/>
                </a:moveTo>
                <a:lnTo>
                  <a:pt x="2625852" y="245435"/>
                </a:lnTo>
                <a:lnTo>
                  <a:pt x="2632710" y="157805"/>
                </a:lnTo>
                <a:lnTo>
                  <a:pt x="2632710" y="150947"/>
                </a:lnTo>
                <a:lnTo>
                  <a:pt x="2657856" y="150947"/>
                </a:lnTo>
                <a:lnTo>
                  <a:pt x="2657856" y="144851"/>
                </a:lnTo>
                <a:lnTo>
                  <a:pt x="2625852" y="144851"/>
                </a:lnTo>
                <a:lnTo>
                  <a:pt x="2619756" y="147899"/>
                </a:lnTo>
                <a:lnTo>
                  <a:pt x="2619756" y="150947"/>
                </a:lnTo>
                <a:lnTo>
                  <a:pt x="2625852" y="157805"/>
                </a:lnTo>
                <a:lnTo>
                  <a:pt x="2619756" y="251531"/>
                </a:lnTo>
                <a:lnTo>
                  <a:pt x="2632710" y="251531"/>
                </a:lnTo>
                <a:lnTo>
                  <a:pt x="2664714" y="245435"/>
                </a:lnTo>
                <a:close/>
              </a:path>
              <a:path w="7480474" h="660541">
                <a:moveTo>
                  <a:pt x="2632710" y="251531"/>
                </a:moveTo>
                <a:lnTo>
                  <a:pt x="2670810" y="251531"/>
                </a:lnTo>
                <a:lnTo>
                  <a:pt x="2670810" y="247721"/>
                </a:lnTo>
                <a:lnTo>
                  <a:pt x="2667762" y="245435"/>
                </a:lnTo>
                <a:lnTo>
                  <a:pt x="2664714" y="245435"/>
                </a:lnTo>
                <a:lnTo>
                  <a:pt x="2632710" y="251531"/>
                </a:lnTo>
                <a:close/>
              </a:path>
              <a:path w="7480474" h="660541">
                <a:moveTo>
                  <a:pt x="2819399" y="245435"/>
                </a:moveTo>
                <a:lnTo>
                  <a:pt x="2762250" y="247721"/>
                </a:lnTo>
                <a:lnTo>
                  <a:pt x="2762250" y="251531"/>
                </a:lnTo>
                <a:lnTo>
                  <a:pt x="2769108" y="258389"/>
                </a:lnTo>
                <a:lnTo>
                  <a:pt x="2764400" y="266009"/>
                </a:lnTo>
                <a:lnTo>
                  <a:pt x="2766103" y="282114"/>
                </a:lnTo>
                <a:lnTo>
                  <a:pt x="2766906" y="296460"/>
                </a:lnTo>
                <a:lnTo>
                  <a:pt x="2766987" y="309359"/>
                </a:lnTo>
                <a:lnTo>
                  <a:pt x="2766524" y="321122"/>
                </a:lnTo>
                <a:lnTo>
                  <a:pt x="2765695" y="332061"/>
                </a:lnTo>
                <a:lnTo>
                  <a:pt x="2764679" y="342487"/>
                </a:lnTo>
                <a:lnTo>
                  <a:pt x="2763652" y="352713"/>
                </a:lnTo>
                <a:lnTo>
                  <a:pt x="2762794" y="363049"/>
                </a:lnTo>
                <a:lnTo>
                  <a:pt x="2762283" y="373806"/>
                </a:lnTo>
                <a:lnTo>
                  <a:pt x="2762296" y="385298"/>
                </a:lnTo>
                <a:lnTo>
                  <a:pt x="2763012" y="397835"/>
                </a:lnTo>
                <a:lnTo>
                  <a:pt x="2775889" y="400959"/>
                </a:lnTo>
                <a:lnTo>
                  <a:pt x="2777566" y="404134"/>
                </a:lnTo>
                <a:lnTo>
                  <a:pt x="2775966" y="397073"/>
                </a:lnTo>
                <a:lnTo>
                  <a:pt x="2775389" y="388117"/>
                </a:lnTo>
                <a:lnTo>
                  <a:pt x="2775169" y="376342"/>
                </a:lnTo>
                <a:lnTo>
                  <a:pt x="2775494" y="365361"/>
                </a:lnTo>
                <a:lnTo>
                  <a:pt x="2776198" y="354868"/>
                </a:lnTo>
                <a:lnTo>
                  <a:pt x="2777112" y="344554"/>
                </a:lnTo>
                <a:lnTo>
                  <a:pt x="2778066" y="334111"/>
                </a:lnTo>
                <a:lnTo>
                  <a:pt x="2778892" y="323233"/>
                </a:lnTo>
                <a:lnTo>
                  <a:pt x="2779421" y="311611"/>
                </a:lnTo>
                <a:lnTo>
                  <a:pt x="2779486" y="298937"/>
                </a:lnTo>
                <a:lnTo>
                  <a:pt x="2778917" y="284905"/>
                </a:lnTo>
                <a:lnTo>
                  <a:pt x="2777546" y="269205"/>
                </a:lnTo>
                <a:lnTo>
                  <a:pt x="2776112" y="258389"/>
                </a:lnTo>
                <a:lnTo>
                  <a:pt x="2775204" y="251531"/>
                </a:lnTo>
                <a:lnTo>
                  <a:pt x="2819400" y="251531"/>
                </a:lnTo>
                <a:lnTo>
                  <a:pt x="2819399" y="245435"/>
                </a:lnTo>
                <a:close/>
              </a:path>
              <a:path w="7480474" h="660541">
                <a:moveTo>
                  <a:pt x="2769108" y="245435"/>
                </a:moveTo>
                <a:lnTo>
                  <a:pt x="2765298" y="245435"/>
                </a:lnTo>
                <a:lnTo>
                  <a:pt x="2762250" y="247721"/>
                </a:lnTo>
                <a:lnTo>
                  <a:pt x="2819399" y="245435"/>
                </a:lnTo>
                <a:lnTo>
                  <a:pt x="2769108" y="245435"/>
                </a:lnTo>
                <a:close/>
              </a:path>
              <a:path w="7480474" h="660541">
                <a:moveTo>
                  <a:pt x="2816318" y="420653"/>
                </a:moveTo>
                <a:lnTo>
                  <a:pt x="2822753" y="501095"/>
                </a:lnTo>
                <a:lnTo>
                  <a:pt x="2827782" y="499943"/>
                </a:lnTo>
                <a:lnTo>
                  <a:pt x="2836164" y="505277"/>
                </a:lnTo>
                <a:lnTo>
                  <a:pt x="2824734" y="417647"/>
                </a:lnTo>
                <a:lnTo>
                  <a:pt x="2815590" y="411551"/>
                </a:lnTo>
                <a:lnTo>
                  <a:pt x="2795778" y="413075"/>
                </a:lnTo>
                <a:lnTo>
                  <a:pt x="2789682" y="413837"/>
                </a:lnTo>
                <a:lnTo>
                  <a:pt x="2767584" y="414599"/>
                </a:lnTo>
                <a:lnTo>
                  <a:pt x="2768346" y="415361"/>
                </a:lnTo>
                <a:lnTo>
                  <a:pt x="2770530" y="419476"/>
                </a:lnTo>
                <a:lnTo>
                  <a:pt x="2774632" y="421863"/>
                </a:lnTo>
                <a:lnTo>
                  <a:pt x="2814066" y="421457"/>
                </a:lnTo>
                <a:lnTo>
                  <a:pt x="2816318" y="420653"/>
                </a:lnTo>
                <a:close/>
              </a:path>
              <a:path w="7480474" h="660541">
                <a:moveTo>
                  <a:pt x="2823210" y="506801"/>
                </a:moveTo>
                <a:lnTo>
                  <a:pt x="2827782" y="499943"/>
                </a:lnTo>
                <a:lnTo>
                  <a:pt x="2822753" y="501095"/>
                </a:lnTo>
                <a:lnTo>
                  <a:pt x="2798450" y="506664"/>
                </a:lnTo>
                <a:lnTo>
                  <a:pt x="2772984" y="510352"/>
                </a:lnTo>
                <a:lnTo>
                  <a:pt x="2836164" y="508325"/>
                </a:lnTo>
                <a:lnTo>
                  <a:pt x="2836164" y="505277"/>
                </a:lnTo>
                <a:lnTo>
                  <a:pt x="2827782" y="499943"/>
                </a:lnTo>
                <a:lnTo>
                  <a:pt x="2823210" y="506801"/>
                </a:lnTo>
                <a:close/>
              </a:path>
              <a:path w="7480474" h="660541">
                <a:moveTo>
                  <a:pt x="2828544" y="410789"/>
                </a:moveTo>
                <a:lnTo>
                  <a:pt x="2827020" y="406979"/>
                </a:lnTo>
                <a:lnTo>
                  <a:pt x="2810256" y="409265"/>
                </a:lnTo>
                <a:lnTo>
                  <a:pt x="2802636" y="411551"/>
                </a:lnTo>
                <a:lnTo>
                  <a:pt x="2815590" y="411551"/>
                </a:lnTo>
                <a:lnTo>
                  <a:pt x="2824734" y="417647"/>
                </a:lnTo>
                <a:lnTo>
                  <a:pt x="2836164" y="505277"/>
                </a:lnTo>
                <a:lnTo>
                  <a:pt x="2828544" y="410789"/>
                </a:lnTo>
                <a:close/>
              </a:path>
              <a:path w="7480474" h="660541">
                <a:moveTo>
                  <a:pt x="2827020" y="406979"/>
                </a:moveTo>
                <a:lnTo>
                  <a:pt x="2823972" y="404693"/>
                </a:lnTo>
                <a:lnTo>
                  <a:pt x="2819400" y="405455"/>
                </a:lnTo>
                <a:lnTo>
                  <a:pt x="2810256" y="409265"/>
                </a:lnTo>
                <a:lnTo>
                  <a:pt x="2827020" y="406979"/>
                </a:lnTo>
                <a:close/>
              </a:path>
              <a:path w="7480474" h="660541">
                <a:moveTo>
                  <a:pt x="2834640" y="511373"/>
                </a:moveTo>
                <a:lnTo>
                  <a:pt x="2836164" y="508325"/>
                </a:lnTo>
                <a:lnTo>
                  <a:pt x="2772984" y="510352"/>
                </a:lnTo>
                <a:lnTo>
                  <a:pt x="2751115" y="511177"/>
                </a:lnTo>
                <a:lnTo>
                  <a:pt x="2713770" y="517696"/>
                </a:lnTo>
                <a:lnTo>
                  <a:pt x="2831592" y="512135"/>
                </a:lnTo>
                <a:lnTo>
                  <a:pt x="2834640" y="511373"/>
                </a:lnTo>
                <a:close/>
              </a:path>
              <a:path w="7480474" h="660541">
                <a:moveTo>
                  <a:pt x="2831592" y="512135"/>
                </a:moveTo>
                <a:lnTo>
                  <a:pt x="2713770" y="517696"/>
                </a:lnTo>
                <a:lnTo>
                  <a:pt x="2730734" y="522197"/>
                </a:lnTo>
                <a:lnTo>
                  <a:pt x="2750752" y="524064"/>
                </a:lnTo>
                <a:lnTo>
                  <a:pt x="2774070" y="523124"/>
                </a:lnTo>
                <a:lnTo>
                  <a:pt x="2800934" y="519205"/>
                </a:lnTo>
                <a:lnTo>
                  <a:pt x="2831592" y="512135"/>
                </a:lnTo>
                <a:close/>
              </a:path>
              <a:path w="7480474" h="660541">
                <a:moveTo>
                  <a:pt x="2699611" y="510734"/>
                </a:moveTo>
                <a:lnTo>
                  <a:pt x="2713770" y="517696"/>
                </a:lnTo>
                <a:lnTo>
                  <a:pt x="2751115" y="511177"/>
                </a:lnTo>
                <a:lnTo>
                  <a:pt x="2732577" y="509309"/>
                </a:lnTo>
                <a:lnTo>
                  <a:pt x="2717101" y="504916"/>
                </a:lnTo>
                <a:lnTo>
                  <a:pt x="2688012" y="501484"/>
                </a:lnTo>
                <a:lnTo>
                  <a:pt x="2699611" y="510734"/>
                </a:lnTo>
                <a:close/>
              </a:path>
              <a:path w="7480474" h="660541">
                <a:moveTo>
                  <a:pt x="2704421" y="498169"/>
                </a:moveTo>
                <a:lnTo>
                  <a:pt x="2678726" y="490118"/>
                </a:lnTo>
                <a:lnTo>
                  <a:pt x="2688012" y="501484"/>
                </a:lnTo>
                <a:lnTo>
                  <a:pt x="2717101" y="504916"/>
                </a:lnTo>
                <a:lnTo>
                  <a:pt x="2704421" y="498169"/>
                </a:lnTo>
                <a:close/>
              </a:path>
              <a:path w="7480474" h="660541">
                <a:moveTo>
                  <a:pt x="2796540" y="426029"/>
                </a:moveTo>
                <a:lnTo>
                  <a:pt x="2804922" y="424505"/>
                </a:lnTo>
                <a:lnTo>
                  <a:pt x="2782062" y="425267"/>
                </a:lnTo>
                <a:lnTo>
                  <a:pt x="2782824" y="426029"/>
                </a:lnTo>
                <a:lnTo>
                  <a:pt x="2785872" y="426029"/>
                </a:lnTo>
                <a:lnTo>
                  <a:pt x="2789682" y="426791"/>
                </a:lnTo>
                <a:lnTo>
                  <a:pt x="2790444" y="426791"/>
                </a:lnTo>
                <a:lnTo>
                  <a:pt x="2796540" y="426029"/>
                </a:lnTo>
                <a:close/>
              </a:path>
              <a:path w="7480474" h="660541">
                <a:moveTo>
                  <a:pt x="2804922" y="424505"/>
                </a:moveTo>
                <a:lnTo>
                  <a:pt x="2814066" y="421457"/>
                </a:lnTo>
                <a:lnTo>
                  <a:pt x="2774632" y="421863"/>
                </a:lnTo>
                <a:lnTo>
                  <a:pt x="2778252" y="424505"/>
                </a:lnTo>
                <a:lnTo>
                  <a:pt x="2779014" y="424505"/>
                </a:lnTo>
                <a:lnTo>
                  <a:pt x="2782062" y="425267"/>
                </a:lnTo>
                <a:lnTo>
                  <a:pt x="2804922" y="424505"/>
                </a:lnTo>
                <a:close/>
              </a:path>
              <a:path w="7480474" h="660541">
                <a:moveTo>
                  <a:pt x="2767584" y="414599"/>
                </a:moveTo>
                <a:lnTo>
                  <a:pt x="2789682" y="413837"/>
                </a:lnTo>
                <a:lnTo>
                  <a:pt x="2788158" y="413837"/>
                </a:lnTo>
                <a:lnTo>
                  <a:pt x="2785110" y="413075"/>
                </a:lnTo>
                <a:lnTo>
                  <a:pt x="2782824" y="412313"/>
                </a:lnTo>
                <a:lnTo>
                  <a:pt x="2764917" y="408960"/>
                </a:lnTo>
                <a:lnTo>
                  <a:pt x="2767584" y="414599"/>
                </a:lnTo>
                <a:close/>
              </a:path>
              <a:path w="7480474" h="660541">
                <a:moveTo>
                  <a:pt x="2779014" y="408503"/>
                </a:moveTo>
                <a:lnTo>
                  <a:pt x="2775889" y="400959"/>
                </a:lnTo>
                <a:lnTo>
                  <a:pt x="2764231" y="403855"/>
                </a:lnTo>
                <a:lnTo>
                  <a:pt x="2764917" y="408960"/>
                </a:lnTo>
                <a:lnTo>
                  <a:pt x="2782824" y="412313"/>
                </a:lnTo>
                <a:lnTo>
                  <a:pt x="2779014" y="408503"/>
                </a:lnTo>
                <a:close/>
              </a:path>
              <a:path w="7480474" h="660541">
                <a:moveTo>
                  <a:pt x="2819400" y="157805"/>
                </a:moveTo>
                <a:lnTo>
                  <a:pt x="2762250" y="154757"/>
                </a:lnTo>
                <a:lnTo>
                  <a:pt x="2765298" y="157805"/>
                </a:lnTo>
                <a:lnTo>
                  <a:pt x="2819400" y="157805"/>
                </a:lnTo>
                <a:close/>
              </a:path>
              <a:path w="7480474" h="660541">
                <a:moveTo>
                  <a:pt x="1106423" y="115133"/>
                </a:moveTo>
                <a:lnTo>
                  <a:pt x="1213866" y="115133"/>
                </a:lnTo>
                <a:lnTo>
                  <a:pt x="1216914" y="112085"/>
                </a:lnTo>
                <a:lnTo>
                  <a:pt x="1216914" y="108275"/>
                </a:lnTo>
                <a:lnTo>
                  <a:pt x="1210818" y="102179"/>
                </a:lnTo>
                <a:lnTo>
                  <a:pt x="1210818" y="21407"/>
                </a:lnTo>
                <a:lnTo>
                  <a:pt x="1203960" y="15311"/>
                </a:lnTo>
                <a:lnTo>
                  <a:pt x="1100328" y="15311"/>
                </a:lnTo>
                <a:lnTo>
                  <a:pt x="1100328" y="108275"/>
                </a:lnTo>
                <a:lnTo>
                  <a:pt x="1106423" y="21407"/>
                </a:lnTo>
                <a:lnTo>
                  <a:pt x="1203960" y="21407"/>
                </a:lnTo>
                <a:lnTo>
                  <a:pt x="1203960" y="108275"/>
                </a:lnTo>
                <a:lnTo>
                  <a:pt x="1100328" y="112085"/>
                </a:lnTo>
                <a:lnTo>
                  <a:pt x="1102614" y="115133"/>
                </a:lnTo>
                <a:lnTo>
                  <a:pt x="1106423" y="115133"/>
                </a:lnTo>
                <a:close/>
              </a:path>
              <a:path w="7480474" h="660541">
                <a:moveTo>
                  <a:pt x="1203960" y="108275"/>
                </a:moveTo>
                <a:lnTo>
                  <a:pt x="1203960" y="102179"/>
                </a:lnTo>
                <a:lnTo>
                  <a:pt x="1113282" y="102179"/>
                </a:lnTo>
                <a:lnTo>
                  <a:pt x="1113282" y="21407"/>
                </a:lnTo>
                <a:lnTo>
                  <a:pt x="1106423" y="21407"/>
                </a:lnTo>
                <a:lnTo>
                  <a:pt x="1100328" y="108275"/>
                </a:lnTo>
                <a:lnTo>
                  <a:pt x="1106423" y="102179"/>
                </a:lnTo>
                <a:lnTo>
                  <a:pt x="1113282" y="108275"/>
                </a:lnTo>
                <a:lnTo>
                  <a:pt x="1203960" y="108275"/>
                </a:lnTo>
                <a:close/>
              </a:path>
              <a:path w="7480474" h="660541">
                <a:moveTo>
                  <a:pt x="1113282" y="15311"/>
                </a:moveTo>
                <a:lnTo>
                  <a:pt x="1203960" y="15311"/>
                </a:lnTo>
                <a:lnTo>
                  <a:pt x="1210818" y="21407"/>
                </a:lnTo>
                <a:lnTo>
                  <a:pt x="1210818" y="102179"/>
                </a:lnTo>
                <a:lnTo>
                  <a:pt x="1216914" y="108275"/>
                </a:lnTo>
                <a:lnTo>
                  <a:pt x="1216914" y="15311"/>
                </a:lnTo>
                <a:lnTo>
                  <a:pt x="1113282" y="15311"/>
                </a:lnTo>
                <a:close/>
              </a:path>
              <a:path w="7480474" h="660541">
                <a:moveTo>
                  <a:pt x="1113282" y="15311"/>
                </a:moveTo>
                <a:lnTo>
                  <a:pt x="1216914" y="15311"/>
                </a:lnTo>
                <a:lnTo>
                  <a:pt x="1216914" y="11501"/>
                </a:lnTo>
                <a:lnTo>
                  <a:pt x="1213866" y="8453"/>
                </a:lnTo>
                <a:lnTo>
                  <a:pt x="1210818" y="8453"/>
                </a:lnTo>
                <a:lnTo>
                  <a:pt x="1100328" y="11501"/>
                </a:lnTo>
                <a:lnTo>
                  <a:pt x="1100328" y="15311"/>
                </a:lnTo>
                <a:lnTo>
                  <a:pt x="1113282" y="15311"/>
                </a:lnTo>
                <a:close/>
              </a:path>
              <a:path w="7480474" h="660541">
                <a:moveTo>
                  <a:pt x="1106423" y="8453"/>
                </a:moveTo>
                <a:lnTo>
                  <a:pt x="1102614" y="8453"/>
                </a:lnTo>
                <a:lnTo>
                  <a:pt x="1100328" y="11501"/>
                </a:lnTo>
                <a:lnTo>
                  <a:pt x="1210818" y="8453"/>
                </a:lnTo>
                <a:lnTo>
                  <a:pt x="1106423" y="8453"/>
                </a:lnTo>
                <a:close/>
              </a:path>
              <a:path w="7480474" h="660541">
                <a:moveTo>
                  <a:pt x="1113282" y="108275"/>
                </a:moveTo>
                <a:lnTo>
                  <a:pt x="1106423" y="102179"/>
                </a:lnTo>
                <a:lnTo>
                  <a:pt x="1100328" y="108275"/>
                </a:lnTo>
                <a:lnTo>
                  <a:pt x="1100328" y="112085"/>
                </a:lnTo>
                <a:lnTo>
                  <a:pt x="1203960" y="108275"/>
                </a:lnTo>
                <a:lnTo>
                  <a:pt x="1113282" y="108275"/>
                </a:lnTo>
                <a:close/>
              </a:path>
              <a:path w="7480474" h="660541">
                <a:moveTo>
                  <a:pt x="265978" y="280321"/>
                </a:moveTo>
                <a:lnTo>
                  <a:pt x="252222" y="285059"/>
                </a:lnTo>
                <a:lnTo>
                  <a:pt x="256794" y="285059"/>
                </a:lnTo>
                <a:lnTo>
                  <a:pt x="268374" y="290536"/>
                </a:lnTo>
                <a:lnTo>
                  <a:pt x="256032" y="297251"/>
                </a:lnTo>
                <a:lnTo>
                  <a:pt x="279328" y="297132"/>
                </a:lnTo>
                <a:lnTo>
                  <a:pt x="270838" y="292020"/>
                </a:lnTo>
                <a:lnTo>
                  <a:pt x="266203" y="294006"/>
                </a:lnTo>
                <a:lnTo>
                  <a:pt x="270838" y="292020"/>
                </a:lnTo>
                <a:lnTo>
                  <a:pt x="279263" y="288411"/>
                </a:lnTo>
                <a:lnTo>
                  <a:pt x="291130" y="281627"/>
                </a:lnTo>
                <a:lnTo>
                  <a:pt x="265978" y="280321"/>
                </a:lnTo>
                <a:close/>
              </a:path>
              <a:path w="7480474" h="660541">
                <a:moveTo>
                  <a:pt x="281548" y="34455"/>
                </a:moveTo>
                <a:lnTo>
                  <a:pt x="293551" y="41525"/>
                </a:lnTo>
                <a:lnTo>
                  <a:pt x="302514" y="49601"/>
                </a:lnTo>
                <a:lnTo>
                  <a:pt x="315683" y="65560"/>
                </a:lnTo>
                <a:lnTo>
                  <a:pt x="322186" y="76721"/>
                </a:lnTo>
                <a:lnTo>
                  <a:pt x="327428" y="88572"/>
                </a:lnTo>
                <a:lnTo>
                  <a:pt x="331490" y="100948"/>
                </a:lnTo>
                <a:lnTo>
                  <a:pt x="334453" y="113689"/>
                </a:lnTo>
                <a:lnTo>
                  <a:pt x="336399" y="126631"/>
                </a:lnTo>
                <a:lnTo>
                  <a:pt x="337409" y="139613"/>
                </a:lnTo>
                <a:lnTo>
                  <a:pt x="337566" y="152471"/>
                </a:lnTo>
                <a:lnTo>
                  <a:pt x="337587" y="160017"/>
                </a:lnTo>
                <a:lnTo>
                  <a:pt x="336800" y="174040"/>
                </a:lnTo>
                <a:lnTo>
                  <a:pt x="334921" y="187785"/>
                </a:lnTo>
                <a:lnTo>
                  <a:pt x="331931" y="201140"/>
                </a:lnTo>
                <a:lnTo>
                  <a:pt x="327813" y="213992"/>
                </a:lnTo>
                <a:lnTo>
                  <a:pt x="322551" y="226227"/>
                </a:lnTo>
                <a:lnTo>
                  <a:pt x="316127" y="237731"/>
                </a:lnTo>
                <a:lnTo>
                  <a:pt x="308524" y="248390"/>
                </a:lnTo>
                <a:lnTo>
                  <a:pt x="299725" y="258093"/>
                </a:lnTo>
                <a:lnTo>
                  <a:pt x="289712" y="266724"/>
                </a:lnTo>
                <a:lnTo>
                  <a:pt x="278469" y="274172"/>
                </a:lnTo>
                <a:lnTo>
                  <a:pt x="265978" y="280321"/>
                </a:lnTo>
                <a:lnTo>
                  <a:pt x="291130" y="281627"/>
                </a:lnTo>
                <a:lnTo>
                  <a:pt x="301832" y="273744"/>
                </a:lnTo>
                <a:lnTo>
                  <a:pt x="311396" y="264852"/>
                </a:lnTo>
                <a:lnTo>
                  <a:pt x="319849" y="255041"/>
                </a:lnTo>
                <a:lnTo>
                  <a:pt x="327220" y="244402"/>
                </a:lnTo>
                <a:lnTo>
                  <a:pt x="333536" y="233025"/>
                </a:lnTo>
                <a:lnTo>
                  <a:pt x="338824" y="220999"/>
                </a:lnTo>
                <a:lnTo>
                  <a:pt x="343112" y="208415"/>
                </a:lnTo>
                <a:lnTo>
                  <a:pt x="346428" y="195363"/>
                </a:lnTo>
                <a:lnTo>
                  <a:pt x="348799" y="181933"/>
                </a:lnTo>
                <a:lnTo>
                  <a:pt x="350253" y="168216"/>
                </a:lnTo>
                <a:lnTo>
                  <a:pt x="350817" y="154301"/>
                </a:lnTo>
                <a:lnTo>
                  <a:pt x="350520" y="140279"/>
                </a:lnTo>
                <a:lnTo>
                  <a:pt x="349409" y="125399"/>
                </a:lnTo>
                <a:lnTo>
                  <a:pt x="347486" y="112418"/>
                </a:lnTo>
                <a:lnTo>
                  <a:pt x="344623" y="99635"/>
                </a:lnTo>
                <a:lnTo>
                  <a:pt x="340768" y="87166"/>
                </a:lnTo>
                <a:lnTo>
                  <a:pt x="335869" y="75128"/>
                </a:lnTo>
                <a:lnTo>
                  <a:pt x="329874" y="63637"/>
                </a:lnTo>
                <a:lnTo>
                  <a:pt x="322733" y="52807"/>
                </a:lnTo>
                <a:lnTo>
                  <a:pt x="314392" y="42756"/>
                </a:lnTo>
                <a:lnTo>
                  <a:pt x="281548" y="34455"/>
                </a:lnTo>
                <a:close/>
              </a:path>
              <a:path w="7480474" h="660541">
                <a:moveTo>
                  <a:pt x="264414" y="28265"/>
                </a:moveTo>
                <a:lnTo>
                  <a:pt x="269223" y="29493"/>
                </a:lnTo>
                <a:lnTo>
                  <a:pt x="281548" y="34455"/>
                </a:lnTo>
                <a:lnTo>
                  <a:pt x="314392" y="42756"/>
                </a:lnTo>
                <a:lnTo>
                  <a:pt x="304800" y="33599"/>
                </a:lnTo>
                <a:lnTo>
                  <a:pt x="304198" y="33136"/>
                </a:lnTo>
                <a:lnTo>
                  <a:pt x="264414" y="28265"/>
                </a:lnTo>
                <a:close/>
              </a:path>
              <a:path w="7480474" h="660541">
                <a:moveTo>
                  <a:pt x="293400" y="26073"/>
                </a:moveTo>
                <a:lnTo>
                  <a:pt x="282014" y="20622"/>
                </a:lnTo>
                <a:lnTo>
                  <a:pt x="212597" y="21407"/>
                </a:lnTo>
                <a:lnTo>
                  <a:pt x="224028" y="22169"/>
                </a:lnTo>
                <a:lnTo>
                  <a:pt x="235458" y="22931"/>
                </a:lnTo>
                <a:lnTo>
                  <a:pt x="246126" y="24455"/>
                </a:lnTo>
                <a:lnTo>
                  <a:pt x="255270" y="25979"/>
                </a:lnTo>
                <a:lnTo>
                  <a:pt x="264414" y="28265"/>
                </a:lnTo>
                <a:lnTo>
                  <a:pt x="304198" y="33136"/>
                </a:lnTo>
                <a:lnTo>
                  <a:pt x="293400" y="26073"/>
                </a:lnTo>
                <a:close/>
              </a:path>
              <a:path w="7480474" h="660541">
                <a:moveTo>
                  <a:pt x="212597" y="21407"/>
                </a:moveTo>
                <a:lnTo>
                  <a:pt x="282014" y="20622"/>
                </a:lnTo>
                <a:lnTo>
                  <a:pt x="270059" y="16400"/>
                </a:lnTo>
                <a:lnTo>
                  <a:pt x="257556" y="13025"/>
                </a:lnTo>
                <a:lnTo>
                  <a:pt x="247650" y="11501"/>
                </a:lnTo>
                <a:lnTo>
                  <a:pt x="236220" y="9977"/>
                </a:lnTo>
                <a:lnTo>
                  <a:pt x="224790" y="9215"/>
                </a:lnTo>
                <a:lnTo>
                  <a:pt x="0" y="11501"/>
                </a:lnTo>
                <a:lnTo>
                  <a:pt x="0" y="15311"/>
                </a:lnTo>
                <a:lnTo>
                  <a:pt x="12954" y="15311"/>
                </a:lnTo>
                <a:lnTo>
                  <a:pt x="12954" y="21407"/>
                </a:lnTo>
                <a:lnTo>
                  <a:pt x="212597" y="21407"/>
                </a:lnTo>
                <a:close/>
              </a:path>
              <a:path w="7480474" h="660541">
                <a:moveTo>
                  <a:pt x="0" y="11501"/>
                </a:moveTo>
                <a:lnTo>
                  <a:pt x="224790" y="9215"/>
                </a:lnTo>
                <a:lnTo>
                  <a:pt x="212597" y="8453"/>
                </a:lnTo>
                <a:lnTo>
                  <a:pt x="3048" y="8453"/>
                </a:lnTo>
                <a:lnTo>
                  <a:pt x="0" y="11501"/>
                </a:lnTo>
                <a:close/>
              </a:path>
              <a:path w="7480474" h="660541">
                <a:moveTo>
                  <a:pt x="377190" y="515183"/>
                </a:moveTo>
                <a:lnTo>
                  <a:pt x="380238" y="512897"/>
                </a:lnTo>
                <a:lnTo>
                  <a:pt x="368808" y="511373"/>
                </a:lnTo>
                <a:lnTo>
                  <a:pt x="249935" y="506801"/>
                </a:lnTo>
                <a:lnTo>
                  <a:pt x="248065" y="502229"/>
                </a:lnTo>
                <a:lnTo>
                  <a:pt x="188214" y="355925"/>
                </a:lnTo>
                <a:lnTo>
                  <a:pt x="185165" y="348305"/>
                </a:lnTo>
                <a:lnTo>
                  <a:pt x="182118" y="342209"/>
                </a:lnTo>
                <a:lnTo>
                  <a:pt x="179832" y="336113"/>
                </a:lnTo>
                <a:lnTo>
                  <a:pt x="176784" y="330779"/>
                </a:lnTo>
                <a:lnTo>
                  <a:pt x="174498" y="326207"/>
                </a:lnTo>
                <a:lnTo>
                  <a:pt x="168402" y="318587"/>
                </a:lnTo>
                <a:lnTo>
                  <a:pt x="166115" y="315539"/>
                </a:lnTo>
                <a:lnTo>
                  <a:pt x="159619" y="310173"/>
                </a:lnTo>
                <a:lnTo>
                  <a:pt x="129540" y="308681"/>
                </a:lnTo>
                <a:lnTo>
                  <a:pt x="116586" y="308681"/>
                </a:lnTo>
                <a:lnTo>
                  <a:pt x="116585" y="502229"/>
                </a:lnTo>
                <a:lnTo>
                  <a:pt x="122682" y="314777"/>
                </a:lnTo>
                <a:lnTo>
                  <a:pt x="133213" y="314714"/>
                </a:lnTo>
                <a:lnTo>
                  <a:pt x="145408" y="317240"/>
                </a:lnTo>
                <a:lnTo>
                  <a:pt x="156209" y="324683"/>
                </a:lnTo>
                <a:lnTo>
                  <a:pt x="162090" y="328379"/>
                </a:lnTo>
                <a:lnTo>
                  <a:pt x="164503" y="335605"/>
                </a:lnTo>
                <a:lnTo>
                  <a:pt x="167640" y="341447"/>
                </a:lnTo>
                <a:lnTo>
                  <a:pt x="170687" y="347543"/>
                </a:lnTo>
                <a:lnTo>
                  <a:pt x="172974" y="353639"/>
                </a:lnTo>
                <a:lnTo>
                  <a:pt x="176022" y="360497"/>
                </a:lnTo>
                <a:lnTo>
                  <a:pt x="243840" y="502229"/>
                </a:lnTo>
                <a:lnTo>
                  <a:pt x="237744" y="511373"/>
                </a:lnTo>
                <a:lnTo>
                  <a:pt x="239268" y="513659"/>
                </a:lnTo>
                <a:lnTo>
                  <a:pt x="377190" y="515183"/>
                </a:lnTo>
                <a:close/>
              </a:path>
              <a:path w="7480474" h="660541">
                <a:moveTo>
                  <a:pt x="116586" y="304871"/>
                </a:moveTo>
                <a:lnTo>
                  <a:pt x="116586" y="308681"/>
                </a:lnTo>
                <a:lnTo>
                  <a:pt x="129540" y="308681"/>
                </a:lnTo>
                <a:lnTo>
                  <a:pt x="159619" y="310173"/>
                </a:lnTo>
                <a:lnTo>
                  <a:pt x="148150" y="304602"/>
                </a:lnTo>
                <a:lnTo>
                  <a:pt x="135604" y="301971"/>
                </a:lnTo>
                <a:lnTo>
                  <a:pt x="122682" y="301823"/>
                </a:lnTo>
                <a:lnTo>
                  <a:pt x="118872" y="301823"/>
                </a:lnTo>
                <a:lnTo>
                  <a:pt x="116586" y="304871"/>
                </a:lnTo>
                <a:close/>
              </a:path>
              <a:path w="7480474" h="660541">
                <a:moveTo>
                  <a:pt x="129540" y="314736"/>
                </a:moveTo>
                <a:lnTo>
                  <a:pt x="122682" y="314777"/>
                </a:lnTo>
                <a:lnTo>
                  <a:pt x="122682" y="502229"/>
                </a:lnTo>
                <a:lnTo>
                  <a:pt x="12953" y="502229"/>
                </a:lnTo>
                <a:lnTo>
                  <a:pt x="12954" y="21407"/>
                </a:lnTo>
                <a:lnTo>
                  <a:pt x="6096" y="21407"/>
                </a:lnTo>
                <a:lnTo>
                  <a:pt x="12954" y="15311"/>
                </a:lnTo>
                <a:lnTo>
                  <a:pt x="0" y="15311"/>
                </a:lnTo>
                <a:lnTo>
                  <a:pt x="0" y="509087"/>
                </a:lnTo>
                <a:lnTo>
                  <a:pt x="6096" y="502229"/>
                </a:lnTo>
                <a:lnTo>
                  <a:pt x="12954" y="509087"/>
                </a:lnTo>
                <a:lnTo>
                  <a:pt x="129540" y="509087"/>
                </a:lnTo>
                <a:lnTo>
                  <a:pt x="129540" y="314736"/>
                </a:lnTo>
                <a:close/>
              </a:path>
              <a:path w="7480474" h="660541">
                <a:moveTo>
                  <a:pt x="129540" y="509087"/>
                </a:moveTo>
                <a:lnTo>
                  <a:pt x="0" y="512897"/>
                </a:lnTo>
                <a:lnTo>
                  <a:pt x="3048" y="515183"/>
                </a:lnTo>
                <a:lnTo>
                  <a:pt x="126492" y="515183"/>
                </a:lnTo>
                <a:lnTo>
                  <a:pt x="129540" y="512897"/>
                </a:lnTo>
                <a:lnTo>
                  <a:pt x="129540" y="509087"/>
                </a:lnTo>
                <a:close/>
              </a:path>
              <a:path w="7480474" h="660541">
                <a:moveTo>
                  <a:pt x="6096" y="502229"/>
                </a:moveTo>
                <a:lnTo>
                  <a:pt x="0" y="509087"/>
                </a:lnTo>
                <a:lnTo>
                  <a:pt x="0" y="512897"/>
                </a:lnTo>
                <a:lnTo>
                  <a:pt x="129540" y="509087"/>
                </a:lnTo>
                <a:lnTo>
                  <a:pt x="12954" y="509087"/>
                </a:lnTo>
                <a:lnTo>
                  <a:pt x="6096" y="502229"/>
                </a:lnTo>
                <a:close/>
              </a:path>
              <a:path w="7480474" h="660541">
                <a:moveTo>
                  <a:pt x="359730" y="487932"/>
                </a:moveTo>
                <a:lnTo>
                  <a:pt x="364197" y="499723"/>
                </a:lnTo>
                <a:lnTo>
                  <a:pt x="374903" y="502229"/>
                </a:lnTo>
                <a:lnTo>
                  <a:pt x="368808" y="511373"/>
                </a:lnTo>
                <a:lnTo>
                  <a:pt x="380238" y="512897"/>
                </a:lnTo>
                <a:lnTo>
                  <a:pt x="381762" y="508325"/>
                </a:lnTo>
                <a:lnTo>
                  <a:pt x="380485" y="505668"/>
                </a:lnTo>
                <a:lnTo>
                  <a:pt x="374535" y="492115"/>
                </a:lnTo>
                <a:lnTo>
                  <a:pt x="359730" y="487932"/>
                </a:lnTo>
                <a:close/>
              </a:path>
              <a:path w="7480474" h="660541">
                <a:moveTo>
                  <a:pt x="365188" y="502229"/>
                </a:moveTo>
                <a:lnTo>
                  <a:pt x="248065" y="502229"/>
                </a:lnTo>
                <a:lnTo>
                  <a:pt x="249935" y="506801"/>
                </a:lnTo>
                <a:lnTo>
                  <a:pt x="368808" y="511373"/>
                </a:lnTo>
                <a:lnTo>
                  <a:pt x="374903" y="502229"/>
                </a:lnTo>
                <a:lnTo>
                  <a:pt x="364197" y="499723"/>
                </a:lnTo>
                <a:lnTo>
                  <a:pt x="365188" y="502229"/>
                </a:lnTo>
                <a:close/>
              </a:path>
              <a:path w="7480474" h="660541">
                <a:moveTo>
                  <a:pt x="275302" y="310186"/>
                </a:moveTo>
                <a:lnTo>
                  <a:pt x="284226" y="319349"/>
                </a:lnTo>
                <a:lnTo>
                  <a:pt x="288075" y="324774"/>
                </a:lnTo>
                <a:lnTo>
                  <a:pt x="295073" y="335403"/>
                </a:lnTo>
                <a:lnTo>
                  <a:pt x="301608" y="346308"/>
                </a:lnTo>
                <a:lnTo>
                  <a:pt x="307724" y="357461"/>
                </a:lnTo>
                <a:lnTo>
                  <a:pt x="313464" y="368832"/>
                </a:lnTo>
                <a:lnTo>
                  <a:pt x="318871" y="380391"/>
                </a:lnTo>
                <a:lnTo>
                  <a:pt x="323990" y="392107"/>
                </a:lnTo>
                <a:lnTo>
                  <a:pt x="328863" y="403951"/>
                </a:lnTo>
                <a:lnTo>
                  <a:pt x="333533" y="415894"/>
                </a:lnTo>
                <a:lnTo>
                  <a:pt x="338044" y="427904"/>
                </a:lnTo>
                <a:lnTo>
                  <a:pt x="342439" y="439953"/>
                </a:lnTo>
                <a:lnTo>
                  <a:pt x="346762" y="452010"/>
                </a:lnTo>
                <a:lnTo>
                  <a:pt x="351056" y="464045"/>
                </a:lnTo>
                <a:lnTo>
                  <a:pt x="355364" y="476029"/>
                </a:lnTo>
                <a:lnTo>
                  <a:pt x="359730" y="487932"/>
                </a:lnTo>
                <a:lnTo>
                  <a:pt x="374535" y="492115"/>
                </a:lnTo>
                <a:lnTo>
                  <a:pt x="369098" y="478961"/>
                </a:lnTo>
                <a:lnTo>
                  <a:pt x="364089" y="466173"/>
                </a:lnTo>
                <a:lnTo>
                  <a:pt x="359428" y="453723"/>
                </a:lnTo>
                <a:lnTo>
                  <a:pt x="355030" y="441579"/>
                </a:lnTo>
                <a:lnTo>
                  <a:pt x="350812" y="429711"/>
                </a:lnTo>
                <a:lnTo>
                  <a:pt x="346692" y="418089"/>
                </a:lnTo>
                <a:lnTo>
                  <a:pt x="342587" y="406682"/>
                </a:lnTo>
                <a:lnTo>
                  <a:pt x="338413" y="395460"/>
                </a:lnTo>
                <a:lnTo>
                  <a:pt x="334088" y="384393"/>
                </a:lnTo>
                <a:lnTo>
                  <a:pt x="329529" y="373449"/>
                </a:lnTo>
                <a:lnTo>
                  <a:pt x="324652" y="362598"/>
                </a:lnTo>
                <a:lnTo>
                  <a:pt x="319376" y="351811"/>
                </a:lnTo>
                <a:lnTo>
                  <a:pt x="313616" y="341056"/>
                </a:lnTo>
                <a:lnTo>
                  <a:pt x="307290" y="330303"/>
                </a:lnTo>
                <a:lnTo>
                  <a:pt x="300315" y="319521"/>
                </a:lnTo>
                <a:lnTo>
                  <a:pt x="275302" y="310186"/>
                </a:lnTo>
                <a:close/>
              </a:path>
              <a:path w="7480474" h="660541">
                <a:moveTo>
                  <a:pt x="252761" y="297799"/>
                </a:moveTo>
                <a:lnTo>
                  <a:pt x="264422" y="303245"/>
                </a:lnTo>
                <a:lnTo>
                  <a:pt x="275302" y="310186"/>
                </a:lnTo>
                <a:lnTo>
                  <a:pt x="300315" y="319521"/>
                </a:lnTo>
                <a:lnTo>
                  <a:pt x="292608" y="308681"/>
                </a:lnTo>
                <a:lnTo>
                  <a:pt x="289227" y="305186"/>
                </a:lnTo>
                <a:lnTo>
                  <a:pt x="252761" y="297799"/>
                </a:lnTo>
                <a:close/>
              </a:path>
              <a:path w="7480474" h="660541">
                <a:moveTo>
                  <a:pt x="256032" y="297251"/>
                </a:moveTo>
                <a:lnTo>
                  <a:pt x="268374" y="290536"/>
                </a:lnTo>
                <a:lnTo>
                  <a:pt x="256794" y="285059"/>
                </a:lnTo>
                <a:lnTo>
                  <a:pt x="249173" y="285821"/>
                </a:lnTo>
                <a:lnTo>
                  <a:pt x="247650" y="290393"/>
                </a:lnTo>
                <a:lnTo>
                  <a:pt x="247650" y="293441"/>
                </a:lnTo>
                <a:lnTo>
                  <a:pt x="249173" y="295727"/>
                </a:lnTo>
                <a:lnTo>
                  <a:pt x="252761" y="297799"/>
                </a:lnTo>
                <a:lnTo>
                  <a:pt x="289227" y="305186"/>
                </a:lnTo>
                <a:lnTo>
                  <a:pt x="279328" y="297132"/>
                </a:lnTo>
                <a:lnTo>
                  <a:pt x="256032" y="297251"/>
                </a:lnTo>
                <a:close/>
              </a:path>
              <a:path w="7480474" h="660541">
                <a:moveTo>
                  <a:pt x="377190" y="515183"/>
                </a:moveTo>
                <a:lnTo>
                  <a:pt x="239268" y="513659"/>
                </a:lnTo>
                <a:lnTo>
                  <a:pt x="243840" y="515183"/>
                </a:lnTo>
                <a:lnTo>
                  <a:pt x="377190" y="515183"/>
                </a:lnTo>
                <a:close/>
              </a:path>
              <a:path w="7480474" h="660541">
                <a:moveTo>
                  <a:pt x="4671162" y="4885"/>
                </a:moveTo>
                <a:lnTo>
                  <a:pt x="4657078" y="2396"/>
                </a:lnTo>
                <a:lnTo>
                  <a:pt x="4642096" y="771"/>
                </a:lnTo>
                <a:lnTo>
                  <a:pt x="4626191" y="0"/>
                </a:lnTo>
                <a:lnTo>
                  <a:pt x="4609338" y="71"/>
                </a:lnTo>
                <a:lnTo>
                  <a:pt x="4564619" y="2840"/>
                </a:lnTo>
                <a:lnTo>
                  <a:pt x="4671162" y="4885"/>
                </a:lnTo>
                <a:close/>
              </a:path>
              <a:path w="7480474" h="660541">
                <a:moveTo>
                  <a:pt x="4680965" y="336875"/>
                </a:moveTo>
                <a:lnTo>
                  <a:pt x="4680966" y="372759"/>
                </a:lnTo>
                <a:lnTo>
                  <a:pt x="4687824" y="336875"/>
                </a:lnTo>
                <a:lnTo>
                  <a:pt x="4680966" y="330017"/>
                </a:lnTo>
                <a:lnTo>
                  <a:pt x="4604004" y="333827"/>
                </a:lnTo>
                <a:lnTo>
                  <a:pt x="4606290" y="336875"/>
                </a:lnTo>
                <a:lnTo>
                  <a:pt x="4680965" y="336875"/>
                </a:lnTo>
                <a:close/>
              </a:path>
              <a:path w="7480474" h="660541">
                <a:moveTo>
                  <a:pt x="4616958" y="330017"/>
                </a:moveTo>
                <a:lnTo>
                  <a:pt x="4604004" y="333827"/>
                </a:lnTo>
                <a:lnTo>
                  <a:pt x="4680966" y="330017"/>
                </a:lnTo>
                <a:lnTo>
                  <a:pt x="4693920" y="330017"/>
                </a:lnTo>
                <a:lnTo>
                  <a:pt x="4693920" y="326207"/>
                </a:lnTo>
                <a:lnTo>
                  <a:pt x="4690872" y="323921"/>
                </a:lnTo>
                <a:lnTo>
                  <a:pt x="4610100" y="323921"/>
                </a:lnTo>
                <a:lnTo>
                  <a:pt x="4604004" y="330017"/>
                </a:lnTo>
                <a:lnTo>
                  <a:pt x="4604004" y="333827"/>
                </a:lnTo>
                <a:lnTo>
                  <a:pt x="4616958" y="330017"/>
                </a:lnTo>
                <a:close/>
              </a:path>
              <a:path w="7480474" h="660541">
                <a:moveTo>
                  <a:pt x="4610100" y="323921"/>
                </a:moveTo>
                <a:lnTo>
                  <a:pt x="4616957" y="234005"/>
                </a:lnTo>
                <a:lnTo>
                  <a:pt x="4610100" y="234005"/>
                </a:lnTo>
                <a:lnTo>
                  <a:pt x="4616958" y="227147"/>
                </a:lnTo>
                <a:lnTo>
                  <a:pt x="4782312" y="227147"/>
                </a:lnTo>
                <a:lnTo>
                  <a:pt x="4782312" y="434917"/>
                </a:lnTo>
                <a:lnTo>
                  <a:pt x="4789170" y="234005"/>
                </a:lnTo>
                <a:lnTo>
                  <a:pt x="4795266" y="227147"/>
                </a:lnTo>
                <a:lnTo>
                  <a:pt x="4604004" y="227147"/>
                </a:lnTo>
                <a:lnTo>
                  <a:pt x="4604004" y="330017"/>
                </a:lnTo>
                <a:lnTo>
                  <a:pt x="4610100" y="323921"/>
                </a:lnTo>
                <a:close/>
              </a:path>
              <a:path w="7480474" h="660541">
                <a:moveTo>
                  <a:pt x="4693158" y="380309"/>
                </a:moveTo>
                <a:lnTo>
                  <a:pt x="4693920" y="376499"/>
                </a:lnTo>
                <a:lnTo>
                  <a:pt x="4680966" y="376499"/>
                </a:lnTo>
                <a:lnTo>
                  <a:pt x="4683252" y="371165"/>
                </a:lnTo>
                <a:lnTo>
                  <a:pt x="4693920" y="376499"/>
                </a:lnTo>
                <a:lnTo>
                  <a:pt x="4693920" y="330017"/>
                </a:lnTo>
                <a:lnTo>
                  <a:pt x="4687824" y="336875"/>
                </a:lnTo>
                <a:lnTo>
                  <a:pt x="4680966" y="372759"/>
                </a:lnTo>
                <a:lnTo>
                  <a:pt x="4666023" y="383183"/>
                </a:lnTo>
                <a:lnTo>
                  <a:pt x="4693158" y="380309"/>
                </a:lnTo>
                <a:close/>
              </a:path>
              <a:path w="7480474" h="660541">
                <a:moveTo>
                  <a:pt x="4620943" y="402434"/>
                </a:moveTo>
                <a:lnTo>
                  <a:pt x="4608060" y="403786"/>
                </a:lnTo>
                <a:lnTo>
                  <a:pt x="4571273" y="407380"/>
                </a:lnTo>
                <a:lnTo>
                  <a:pt x="4582506" y="412530"/>
                </a:lnTo>
                <a:lnTo>
                  <a:pt x="4594812" y="415611"/>
                </a:lnTo>
                <a:lnTo>
                  <a:pt x="4608199" y="416466"/>
                </a:lnTo>
                <a:lnTo>
                  <a:pt x="4622674" y="414938"/>
                </a:lnTo>
                <a:lnTo>
                  <a:pt x="4638247" y="410868"/>
                </a:lnTo>
                <a:lnTo>
                  <a:pt x="4654926" y="404099"/>
                </a:lnTo>
                <a:lnTo>
                  <a:pt x="4620943" y="402434"/>
                </a:lnTo>
                <a:close/>
              </a:path>
              <a:path w="7480474" h="660541">
                <a:moveTo>
                  <a:pt x="4666023" y="383183"/>
                </a:moveTo>
                <a:lnTo>
                  <a:pt x="4649907" y="392293"/>
                </a:lnTo>
                <a:lnTo>
                  <a:pt x="4634886" y="398656"/>
                </a:lnTo>
                <a:lnTo>
                  <a:pt x="4620943" y="402434"/>
                </a:lnTo>
                <a:lnTo>
                  <a:pt x="4654926" y="404099"/>
                </a:lnTo>
                <a:lnTo>
                  <a:pt x="4672719" y="394473"/>
                </a:lnTo>
                <a:lnTo>
                  <a:pt x="4666023" y="383183"/>
                </a:lnTo>
                <a:close/>
              </a:path>
              <a:path w="7480474" h="660541">
                <a:moveTo>
                  <a:pt x="4691634" y="381833"/>
                </a:moveTo>
                <a:lnTo>
                  <a:pt x="4693158" y="380309"/>
                </a:lnTo>
                <a:lnTo>
                  <a:pt x="4666023" y="383183"/>
                </a:lnTo>
                <a:lnTo>
                  <a:pt x="4672719" y="394473"/>
                </a:lnTo>
                <a:lnTo>
                  <a:pt x="4691634" y="381833"/>
                </a:lnTo>
                <a:close/>
              </a:path>
              <a:path w="7480474" h="660541">
                <a:moveTo>
                  <a:pt x="4596219" y="402873"/>
                </a:moveTo>
                <a:lnTo>
                  <a:pt x="4585404" y="399857"/>
                </a:lnTo>
                <a:lnTo>
                  <a:pt x="4561105" y="400319"/>
                </a:lnTo>
                <a:lnTo>
                  <a:pt x="4571273" y="407380"/>
                </a:lnTo>
                <a:lnTo>
                  <a:pt x="4608060" y="403786"/>
                </a:lnTo>
                <a:lnTo>
                  <a:pt x="4596219" y="402873"/>
                </a:lnTo>
                <a:close/>
              </a:path>
              <a:path w="7480474" h="660541">
                <a:moveTo>
                  <a:pt x="4558931" y="379795"/>
                </a:moveTo>
                <a:lnTo>
                  <a:pt x="4543928" y="381096"/>
                </a:lnTo>
                <a:lnTo>
                  <a:pt x="4551992" y="391506"/>
                </a:lnTo>
                <a:lnTo>
                  <a:pt x="4561105" y="400319"/>
                </a:lnTo>
                <a:lnTo>
                  <a:pt x="4585404" y="399857"/>
                </a:lnTo>
                <a:lnTo>
                  <a:pt x="4575596" y="394898"/>
                </a:lnTo>
                <a:lnTo>
                  <a:pt x="4566777" y="388157"/>
                </a:lnTo>
                <a:lnTo>
                  <a:pt x="4558931" y="379795"/>
                </a:lnTo>
                <a:close/>
              </a:path>
              <a:path w="7480474" h="660541">
                <a:moveTo>
                  <a:pt x="4529177" y="258116"/>
                </a:moveTo>
                <a:lnTo>
                  <a:pt x="4516141" y="259300"/>
                </a:lnTo>
                <a:lnTo>
                  <a:pt x="4516120" y="276798"/>
                </a:lnTo>
                <a:lnTo>
                  <a:pt x="4517082" y="293962"/>
                </a:lnTo>
                <a:lnTo>
                  <a:pt x="4519033" y="310634"/>
                </a:lnTo>
                <a:lnTo>
                  <a:pt x="4521982" y="326656"/>
                </a:lnTo>
                <a:lnTo>
                  <a:pt x="4525938" y="341871"/>
                </a:lnTo>
                <a:lnTo>
                  <a:pt x="4530909" y="356121"/>
                </a:lnTo>
                <a:lnTo>
                  <a:pt x="4536902" y="369249"/>
                </a:lnTo>
                <a:lnTo>
                  <a:pt x="4543928" y="381096"/>
                </a:lnTo>
                <a:lnTo>
                  <a:pt x="4558931" y="379795"/>
                </a:lnTo>
                <a:lnTo>
                  <a:pt x="4552040" y="369972"/>
                </a:lnTo>
                <a:lnTo>
                  <a:pt x="4546086" y="358850"/>
                </a:lnTo>
                <a:lnTo>
                  <a:pt x="4541052" y="346589"/>
                </a:lnTo>
                <a:lnTo>
                  <a:pt x="4536920" y="333350"/>
                </a:lnTo>
                <a:lnTo>
                  <a:pt x="4533672" y="319294"/>
                </a:lnTo>
                <a:lnTo>
                  <a:pt x="4531292" y="304582"/>
                </a:lnTo>
                <a:lnTo>
                  <a:pt x="4529761" y="289374"/>
                </a:lnTo>
                <a:lnTo>
                  <a:pt x="4529062" y="273832"/>
                </a:lnTo>
                <a:lnTo>
                  <a:pt x="4529177" y="258116"/>
                </a:lnTo>
                <a:close/>
              </a:path>
              <a:path w="7480474" h="660541">
                <a:moveTo>
                  <a:pt x="4534520" y="201576"/>
                </a:moveTo>
                <a:lnTo>
                  <a:pt x="4521491" y="201684"/>
                </a:lnTo>
                <a:lnTo>
                  <a:pt x="4519552" y="215147"/>
                </a:lnTo>
                <a:lnTo>
                  <a:pt x="4518155" y="228526"/>
                </a:lnTo>
                <a:lnTo>
                  <a:pt x="4517136" y="241625"/>
                </a:lnTo>
                <a:lnTo>
                  <a:pt x="4516141" y="259300"/>
                </a:lnTo>
                <a:lnTo>
                  <a:pt x="4529177" y="258116"/>
                </a:lnTo>
                <a:lnTo>
                  <a:pt x="4530090" y="242387"/>
                </a:lnTo>
                <a:lnTo>
                  <a:pt x="4530152" y="241480"/>
                </a:lnTo>
                <a:lnTo>
                  <a:pt x="4531164" y="228366"/>
                </a:lnTo>
                <a:lnTo>
                  <a:pt x="4532549" y="214989"/>
                </a:lnTo>
                <a:lnTo>
                  <a:pt x="4534520" y="201576"/>
                </a:lnTo>
                <a:close/>
              </a:path>
              <a:path w="7480474" h="660541">
                <a:moveTo>
                  <a:pt x="4582668" y="125801"/>
                </a:moveTo>
                <a:lnTo>
                  <a:pt x="4553554" y="130184"/>
                </a:lnTo>
                <a:lnTo>
                  <a:pt x="4544967" y="140011"/>
                </a:lnTo>
                <a:lnTo>
                  <a:pt x="4537893" y="150937"/>
                </a:lnTo>
                <a:lnTo>
                  <a:pt x="4532171" y="162765"/>
                </a:lnTo>
                <a:lnTo>
                  <a:pt x="4527638" y="175296"/>
                </a:lnTo>
                <a:lnTo>
                  <a:pt x="4524132" y="188335"/>
                </a:lnTo>
                <a:lnTo>
                  <a:pt x="4521491" y="201684"/>
                </a:lnTo>
                <a:lnTo>
                  <a:pt x="4534520" y="201576"/>
                </a:lnTo>
                <a:lnTo>
                  <a:pt x="4537292" y="188354"/>
                </a:lnTo>
                <a:lnTo>
                  <a:pt x="4541077" y="175552"/>
                </a:lnTo>
                <a:lnTo>
                  <a:pt x="4546088" y="163397"/>
                </a:lnTo>
                <a:lnTo>
                  <a:pt x="4552540" y="152117"/>
                </a:lnTo>
                <a:lnTo>
                  <a:pt x="4560645" y="141939"/>
                </a:lnTo>
                <a:lnTo>
                  <a:pt x="4570616" y="133091"/>
                </a:lnTo>
                <a:lnTo>
                  <a:pt x="4582668" y="125801"/>
                </a:lnTo>
                <a:close/>
              </a:path>
              <a:path w="7480474" h="660541">
                <a:moveTo>
                  <a:pt x="4649067" y="121839"/>
                </a:moveTo>
                <a:lnTo>
                  <a:pt x="4639333" y="115788"/>
                </a:lnTo>
                <a:lnTo>
                  <a:pt x="4563817" y="121651"/>
                </a:lnTo>
                <a:lnTo>
                  <a:pt x="4553554" y="130184"/>
                </a:lnTo>
                <a:lnTo>
                  <a:pt x="4582668" y="125801"/>
                </a:lnTo>
                <a:lnTo>
                  <a:pt x="4594711" y="122755"/>
                </a:lnTo>
                <a:lnTo>
                  <a:pt x="4607824" y="121480"/>
                </a:lnTo>
                <a:lnTo>
                  <a:pt x="4649067" y="121839"/>
                </a:lnTo>
                <a:close/>
              </a:path>
              <a:path w="7480474" h="660541">
                <a:moveTo>
                  <a:pt x="4617061" y="109098"/>
                </a:moveTo>
                <a:lnTo>
                  <a:pt x="4591697" y="110076"/>
                </a:lnTo>
                <a:lnTo>
                  <a:pt x="4578096" y="113609"/>
                </a:lnTo>
                <a:lnTo>
                  <a:pt x="4575918" y="114611"/>
                </a:lnTo>
                <a:lnTo>
                  <a:pt x="4563817" y="121651"/>
                </a:lnTo>
                <a:lnTo>
                  <a:pt x="4639333" y="115788"/>
                </a:lnTo>
                <a:lnTo>
                  <a:pt x="4628632" y="111518"/>
                </a:lnTo>
                <a:lnTo>
                  <a:pt x="4617061" y="109098"/>
                </a:lnTo>
                <a:close/>
              </a:path>
              <a:path w="7480474" h="660541">
                <a:moveTo>
                  <a:pt x="4594098" y="13025"/>
                </a:moveTo>
                <a:lnTo>
                  <a:pt x="4612865" y="12969"/>
                </a:lnTo>
                <a:lnTo>
                  <a:pt x="4696733" y="12494"/>
                </a:lnTo>
                <a:lnTo>
                  <a:pt x="4538471" y="9249"/>
                </a:lnTo>
                <a:lnTo>
                  <a:pt x="4514825" y="19007"/>
                </a:lnTo>
                <a:lnTo>
                  <a:pt x="4567526" y="15476"/>
                </a:lnTo>
                <a:lnTo>
                  <a:pt x="4594098" y="13025"/>
                </a:lnTo>
                <a:close/>
              </a:path>
              <a:path w="7480474" h="660541">
                <a:moveTo>
                  <a:pt x="4616957" y="234005"/>
                </a:moveTo>
                <a:lnTo>
                  <a:pt x="4782312" y="234005"/>
                </a:lnTo>
                <a:lnTo>
                  <a:pt x="4782312" y="227147"/>
                </a:lnTo>
                <a:lnTo>
                  <a:pt x="4616958" y="227147"/>
                </a:lnTo>
                <a:lnTo>
                  <a:pt x="4610100" y="234005"/>
                </a:lnTo>
                <a:lnTo>
                  <a:pt x="4616957" y="234005"/>
                </a:lnTo>
                <a:close/>
              </a:path>
              <a:path w="7480474" h="660541">
                <a:moveTo>
                  <a:pt x="4792980" y="442793"/>
                </a:moveTo>
                <a:lnTo>
                  <a:pt x="4794504" y="441269"/>
                </a:lnTo>
                <a:lnTo>
                  <a:pt x="4795266" y="438221"/>
                </a:lnTo>
                <a:lnTo>
                  <a:pt x="4784598" y="432887"/>
                </a:lnTo>
                <a:lnTo>
                  <a:pt x="4789170" y="234005"/>
                </a:lnTo>
                <a:lnTo>
                  <a:pt x="4782312" y="434917"/>
                </a:lnTo>
                <a:lnTo>
                  <a:pt x="4782312" y="438221"/>
                </a:lnTo>
                <a:lnTo>
                  <a:pt x="4768179" y="447198"/>
                </a:lnTo>
                <a:lnTo>
                  <a:pt x="4792980" y="442793"/>
                </a:lnTo>
                <a:close/>
              </a:path>
              <a:path w="7480474" h="660541">
                <a:moveTo>
                  <a:pt x="4795266" y="438221"/>
                </a:moveTo>
                <a:lnTo>
                  <a:pt x="4795266" y="227147"/>
                </a:lnTo>
                <a:lnTo>
                  <a:pt x="4789170" y="234005"/>
                </a:lnTo>
                <a:lnTo>
                  <a:pt x="4784598" y="432887"/>
                </a:lnTo>
                <a:lnTo>
                  <a:pt x="4795266" y="438221"/>
                </a:lnTo>
                <a:close/>
              </a:path>
              <a:path w="7480474" h="660541">
                <a:moveTo>
                  <a:pt x="4795266" y="223337"/>
                </a:moveTo>
                <a:lnTo>
                  <a:pt x="4792218" y="221051"/>
                </a:lnTo>
                <a:lnTo>
                  <a:pt x="4604004" y="223337"/>
                </a:lnTo>
                <a:lnTo>
                  <a:pt x="4604004" y="227147"/>
                </a:lnTo>
                <a:lnTo>
                  <a:pt x="4795266" y="227147"/>
                </a:lnTo>
                <a:lnTo>
                  <a:pt x="4795266" y="223337"/>
                </a:lnTo>
                <a:close/>
              </a:path>
              <a:path w="7480474" h="660541">
                <a:moveTo>
                  <a:pt x="4604004" y="223337"/>
                </a:moveTo>
                <a:lnTo>
                  <a:pt x="4792218" y="221051"/>
                </a:lnTo>
                <a:lnTo>
                  <a:pt x="4606290" y="221051"/>
                </a:lnTo>
                <a:lnTo>
                  <a:pt x="4604004" y="223337"/>
                </a:lnTo>
                <a:close/>
              </a:path>
              <a:path w="7480474" h="660541">
                <a:moveTo>
                  <a:pt x="4618482" y="523565"/>
                </a:moveTo>
                <a:lnTo>
                  <a:pt x="4634465" y="522842"/>
                </a:lnTo>
                <a:lnTo>
                  <a:pt x="4647900" y="521342"/>
                </a:lnTo>
                <a:lnTo>
                  <a:pt x="4660839" y="519065"/>
                </a:lnTo>
                <a:lnTo>
                  <a:pt x="4673326" y="516043"/>
                </a:lnTo>
                <a:lnTo>
                  <a:pt x="4685403" y="512309"/>
                </a:lnTo>
                <a:lnTo>
                  <a:pt x="4604766" y="510611"/>
                </a:lnTo>
                <a:lnTo>
                  <a:pt x="4600461" y="510700"/>
                </a:lnTo>
                <a:lnTo>
                  <a:pt x="4536117" y="514507"/>
                </a:lnTo>
                <a:lnTo>
                  <a:pt x="4548476" y="517876"/>
                </a:lnTo>
                <a:lnTo>
                  <a:pt x="4561372" y="520471"/>
                </a:lnTo>
                <a:lnTo>
                  <a:pt x="4574812" y="522315"/>
                </a:lnTo>
                <a:lnTo>
                  <a:pt x="4588804" y="523431"/>
                </a:lnTo>
                <a:lnTo>
                  <a:pt x="4618482" y="523565"/>
                </a:lnTo>
                <a:close/>
              </a:path>
              <a:path w="7480474" h="660541">
                <a:moveTo>
                  <a:pt x="4685403" y="512309"/>
                </a:moveTo>
                <a:lnTo>
                  <a:pt x="4697112" y="507893"/>
                </a:lnTo>
                <a:lnTo>
                  <a:pt x="4646567" y="508218"/>
                </a:lnTo>
                <a:lnTo>
                  <a:pt x="4633322" y="509749"/>
                </a:lnTo>
                <a:lnTo>
                  <a:pt x="4619411" y="510551"/>
                </a:lnTo>
                <a:lnTo>
                  <a:pt x="4604766" y="510611"/>
                </a:lnTo>
                <a:lnTo>
                  <a:pt x="4685403" y="512309"/>
                </a:lnTo>
                <a:close/>
              </a:path>
              <a:path w="7480474" h="660541">
                <a:moveTo>
                  <a:pt x="4715945" y="484495"/>
                </a:moveTo>
                <a:lnTo>
                  <a:pt x="4705237" y="490111"/>
                </a:lnTo>
                <a:lnTo>
                  <a:pt x="4694279" y="495080"/>
                </a:lnTo>
                <a:lnTo>
                  <a:pt x="4683002" y="499390"/>
                </a:lnTo>
                <a:lnTo>
                  <a:pt x="4671338" y="503025"/>
                </a:lnTo>
                <a:lnTo>
                  <a:pt x="4659216" y="505972"/>
                </a:lnTo>
                <a:lnTo>
                  <a:pt x="4646567" y="508218"/>
                </a:lnTo>
                <a:lnTo>
                  <a:pt x="4697112" y="507893"/>
                </a:lnTo>
                <a:lnTo>
                  <a:pt x="4708496" y="502829"/>
                </a:lnTo>
                <a:lnTo>
                  <a:pt x="4719597" y="497148"/>
                </a:lnTo>
                <a:lnTo>
                  <a:pt x="4730459" y="490883"/>
                </a:lnTo>
                <a:lnTo>
                  <a:pt x="4715945" y="484495"/>
                </a:lnTo>
                <a:close/>
              </a:path>
              <a:path w="7480474" h="660541">
                <a:moveTo>
                  <a:pt x="4792980" y="442793"/>
                </a:moveTo>
                <a:lnTo>
                  <a:pt x="4768179" y="447198"/>
                </a:lnTo>
                <a:lnTo>
                  <a:pt x="4757676" y="455841"/>
                </a:lnTo>
                <a:lnTo>
                  <a:pt x="4747270" y="463905"/>
                </a:lnTo>
                <a:lnTo>
                  <a:pt x="4736893" y="471378"/>
                </a:lnTo>
                <a:lnTo>
                  <a:pt x="4726474" y="478246"/>
                </a:lnTo>
                <a:lnTo>
                  <a:pt x="4715945" y="484495"/>
                </a:lnTo>
                <a:lnTo>
                  <a:pt x="4730459" y="490883"/>
                </a:lnTo>
                <a:lnTo>
                  <a:pt x="4741123" y="484064"/>
                </a:lnTo>
                <a:lnTo>
                  <a:pt x="4751633" y="476724"/>
                </a:lnTo>
                <a:lnTo>
                  <a:pt x="4762031" y="468895"/>
                </a:lnTo>
                <a:lnTo>
                  <a:pt x="4772360" y="460609"/>
                </a:lnTo>
                <a:lnTo>
                  <a:pt x="4782662" y="451897"/>
                </a:lnTo>
                <a:lnTo>
                  <a:pt x="4792980" y="442793"/>
                </a:lnTo>
                <a:close/>
              </a:path>
              <a:path w="7480474" h="660541">
                <a:moveTo>
                  <a:pt x="4782312" y="438221"/>
                </a:moveTo>
                <a:lnTo>
                  <a:pt x="4782312" y="434917"/>
                </a:lnTo>
                <a:lnTo>
                  <a:pt x="4778849" y="437992"/>
                </a:lnTo>
                <a:lnTo>
                  <a:pt x="4768179" y="447198"/>
                </a:lnTo>
                <a:lnTo>
                  <a:pt x="4782312" y="438221"/>
                </a:lnTo>
                <a:close/>
              </a:path>
              <a:path w="7480474" h="660541">
                <a:moveTo>
                  <a:pt x="4585639" y="510383"/>
                </a:moveTo>
                <a:lnTo>
                  <a:pt x="4571440" y="509088"/>
                </a:lnTo>
                <a:lnTo>
                  <a:pt x="4524286" y="510342"/>
                </a:lnTo>
                <a:lnTo>
                  <a:pt x="4536117" y="514507"/>
                </a:lnTo>
                <a:lnTo>
                  <a:pt x="4600461" y="510700"/>
                </a:lnTo>
                <a:lnTo>
                  <a:pt x="4585639" y="510383"/>
                </a:lnTo>
                <a:close/>
              </a:path>
              <a:path w="7480474" h="660541">
                <a:moveTo>
                  <a:pt x="4532544" y="499467"/>
                </a:moveTo>
                <a:lnTo>
                  <a:pt x="4502176" y="499533"/>
                </a:lnTo>
                <a:lnTo>
                  <a:pt x="4512975" y="505358"/>
                </a:lnTo>
                <a:lnTo>
                  <a:pt x="4524286" y="510342"/>
                </a:lnTo>
                <a:lnTo>
                  <a:pt x="4571440" y="509088"/>
                </a:lnTo>
                <a:lnTo>
                  <a:pt x="4557859" y="506828"/>
                </a:lnTo>
                <a:lnTo>
                  <a:pt x="4544895" y="503617"/>
                </a:lnTo>
                <a:lnTo>
                  <a:pt x="4532544" y="499467"/>
                </a:lnTo>
                <a:close/>
              </a:path>
              <a:path w="7480474" h="660541">
                <a:moveTo>
                  <a:pt x="4463026" y="445214"/>
                </a:moveTo>
                <a:lnTo>
                  <a:pt x="4447666" y="445654"/>
                </a:lnTo>
                <a:lnTo>
                  <a:pt x="4455568" y="457000"/>
                </a:lnTo>
                <a:lnTo>
                  <a:pt x="4463932" y="467369"/>
                </a:lnTo>
                <a:lnTo>
                  <a:pt x="4472766" y="476784"/>
                </a:lnTo>
                <a:lnTo>
                  <a:pt x="4482080" y="485268"/>
                </a:lnTo>
                <a:lnTo>
                  <a:pt x="4491880" y="492844"/>
                </a:lnTo>
                <a:lnTo>
                  <a:pt x="4502176" y="499533"/>
                </a:lnTo>
                <a:lnTo>
                  <a:pt x="4532544" y="499467"/>
                </a:lnTo>
                <a:lnTo>
                  <a:pt x="4520804" y="494390"/>
                </a:lnTo>
                <a:lnTo>
                  <a:pt x="4509671" y="488401"/>
                </a:lnTo>
                <a:lnTo>
                  <a:pt x="4499143" y="481512"/>
                </a:lnTo>
                <a:lnTo>
                  <a:pt x="4489218" y="473736"/>
                </a:lnTo>
                <a:lnTo>
                  <a:pt x="4479892" y="465086"/>
                </a:lnTo>
                <a:lnTo>
                  <a:pt x="4471162" y="455574"/>
                </a:lnTo>
                <a:lnTo>
                  <a:pt x="4463026" y="445214"/>
                </a:lnTo>
                <a:close/>
              </a:path>
              <a:path w="7480474" h="660541">
                <a:moveTo>
                  <a:pt x="4431030" y="415361"/>
                </a:moveTo>
                <a:lnTo>
                  <a:pt x="4433218" y="419944"/>
                </a:lnTo>
                <a:lnTo>
                  <a:pt x="4440219" y="433310"/>
                </a:lnTo>
                <a:lnTo>
                  <a:pt x="4447666" y="445654"/>
                </a:lnTo>
                <a:lnTo>
                  <a:pt x="4463026" y="445214"/>
                </a:lnTo>
                <a:lnTo>
                  <a:pt x="4455481" y="434019"/>
                </a:lnTo>
                <a:lnTo>
                  <a:pt x="4448524" y="422001"/>
                </a:lnTo>
                <a:lnTo>
                  <a:pt x="4431030" y="415361"/>
                </a:lnTo>
                <a:close/>
              </a:path>
              <a:path w="7480474" h="660541">
                <a:moveTo>
                  <a:pt x="4448524" y="422001"/>
                </a:moveTo>
                <a:lnTo>
                  <a:pt x="4442153" y="409173"/>
                </a:lnTo>
                <a:lnTo>
                  <a:pt x="4436364" y="395549"/>
                </a:lnTo>
                <a:lnTo>
                  <a:pt x="4429563" y="374774"/>
                </a:lnTo>
                <a:lnTo>
                  <a:pt x="4423887" y="352590"/>
                </a:lnTo>
                <a:lnTo>
                  <a:pt x="4419407" y="329262"/>
                </a:lnTo>
                <a:lnTo>
                  <a:pt x="4416193" y="305054"/>
                </a:lnTo>
                <a:lnTo>
                  <a:pt x="4414314" y="280228"/>
                </a:lnTo>
                <a:lnTo>
                  <a:pt x="4413841" y="255048"/>
                </a:lnTo>
                <a:lnTo>
                  <a:pt x="4414844" y="229779"/>
                </a:lnTo>
                <a:lnTo>
                  <a:pt x="4417393" y="204683"/>
                </a:lnTo>
                <a:lnTo>
                  <a:pt x="4421559" y="180024"/>
                </a:lnTo>
                <a:lnTo>
                  <a:pt x="4427410" y="156067"/>
                </a:lnTo>
                <a:lnTo>
                  <a:pt x="4435018" y="133073"/>
                </a:lnTo>
                <a:lnTo>
                  <a:pt x="4413751" y="156652"/>
                </a:lnTo>
                <a:lnTo>
                  <a:pt x="4407720" y="182729"/>
                </a:lnTo>
                <a:lnTo>
                  <a:pt x="4403590" y="209536"/>
                </a:lnTo>
                <a:lnTo>
                  <a:pt x="4401296" y="236782"/>
                </a:lnTo>
                <a:lnTo>
                  <a:pt x="4400771" y="264177"/>
                </a:lnTo>
                <a:lnTo>
                  <a:pt x="4401947" y="291429"/>
                </a:lnTo>
                <a:lnTo>
                  <a:pt x="4404759" y="318247"/>
                </a:lnTo>
                <a:lnTo>
                  <a:pt x="4409140" y="344340"/>
                </a:lnTo>
                <a:lnTo>
                  <a:pt x="4415023" y="369417"/>
                </a:lnTo>
                <a:lnTo>
                  <a:pt x="4422342" y="393188"/>
                </a:lnTo>
                <a:lnTo>
                  <a:pt x="4431030" y="415361"/>
                </a:lnTo>
                <a:lnTo>
                  <a:pt x="4448524" y="422001"/>
                </a:lnTo>
                <a:close/>
              </a:path>
              <a:path w="7480474" h="660541">
                <a:moveTo>
                  <a:pt x="4413751" y="156652"/>
                </a:moveTo>
                <a:lnTo>
                  <a:pt x="4435018" y="133073"/>
                </a:lnTo>
                <a:lnTo>
                  <a:pt x="4444452" y="111308"/>
                </a:lnTo>
                <a:lnTo>
                  <a:pt x="4455783" y="91034"/>
                </a:lnTo>
                <a:lnTo>
                  <a:pt x="4469081" y="72515"/>
                </a:lnTo>
                <a:lnTo>
                  <a:pt x="4484416" y="56015"/>
                </a:lnTo>
                <a:lnTo>
                  <a:pt x="4501858" y="41798"/>
                </a:lnTo>
                <a:lnTo>
                  <a:pt x="4521477" y="30127"/>
                </a:lnTo>
                <a:lnTo>
                  <a:pt x="4543343" y="21265"/>
                </a:lnTo>
                <a:lnTo>
                  <a:pt x="4493613" y="31824"/>
                </a:lnTo>
                <a:lnTo>
                  <a:pt x="4474771" y="47408"/>
                </a:lnTo>
                <a:lnTo>
                  <a:pt x="4458230" y="65468"/>
                </a:lnTo>
                <a:lnTo>
                  <a:pt x="4443924" y="85714"/>
                </a:lnTo>
                <a:lnTo>
                  <a:pt x="4431787" y="107854"/>
                </a:lnTo>
                <a:lnTo>
                  <a:pt x="4421751" y="131597"/>
                </a:lnTo>
                <a:lnTo>
                  <a:pt x="4413751" y="156652"/>
                </a:lnTo>
                <a:close/>
              </a:path>
              <a:path w="7480474" h="660541">
                <a:moveTo>
                  <a:pt x="4543343" y="21265"/>
                </a:moveTo>
                <a:lnTo>
                  <a:pt x="4567526" y="15476"/>
                </a:lnTo>
                <a:lnTo>
                  <a:pt x="4514825" y="19007"/>
                </a:lnTo>
                <a:lnTo>
                  <a:pt x="4493613" y="31824"/>
                </a:lnTo>
                <a:lnTo>
                  <a:pt x="4543343" y="21265"/>
                </a:lnTo>
                <a:close/>
              </a:path>
              <a:path w="7480474" h="660541">
                <a:moveTo>
                  <a:pt x="4538471" y="9249"/>
                </a:moveTo>
                <a:lnTo>
                  <a:pt x="4696733" y="12494"/>
                </a:lnTo>
                <a:lnTo>
                  <a:pt x="4684372" y="8247"/>
                </a:lnTo>
                <a:lnTo>
                  <a:pt x="4671162" y="4885"/>
                </a:lnTo>
                <a:lnTo>
                  <a:pt x="4564619" y="2840"/>
                </a:lnTo>
                <a:lnTo>
                  <a:pt x="4538471" y="9249"/>
                </a:lnTo>
                <a:close/>
              </a:path>
              <a:path w="7480474" h="660541">
                <a:moveTo>
                  <a:pt x="4790694" y="148661"/>
                </a:moveTo>
                <a:lnTo>
                  <a:pt x="4789932" y="144851"/>
                </a:lnTo>
                <a:lnTo>
                  <a:pt x="4782312" y="140279"/>
                </a:lnTo>
                <a:lnTo>
                  <a:pt x="4787970" y="136188"/>
                </a:lnTo>
                <a:lnTo>
                  <a:pt x="4783845" y="120525"/>
                </a:lnTo>
                <a:lnTo>
                  <a:pt x="4779170" y="105870"/>
                </a:lnTo>
                <a:lnTo>
                  <a:pt x="4773921" y="92212"/>
                </a:lnTo>
                <a:lnTo>
                  <a:pt x="4768074" y="79543"/>
                </a:lnTo>
                <a:lnTo>
                  <a:pt x="4761602" y="67850"/>
                </a:lnTo>
                <a:lnTo>
                  <a:pt x="4754481" y="57124"/>
                </a:lnTo>
                <a:lnTo>
                  <a:pt x="4728735" y="47374"/>
                </a:lnTo>
                <a:lnTo>
                  <a:pt x="4736970" y="56064"/>
                </a:lnTo>
                <a:lnTo>
                  <a:pt x="4744486" y="65814"/>
                </a:lnTo>
                <a:lnTo>
                  <a:pt x="4751343" y="76647"/>
                </a:lnTo>
                <a:lnTo>
                  <a:pt x="4757598" y="88588"/>
                </a:lnTo>
                <a:lnTo>
                  <a:pt x="4763307" y="101660"/>
                </a:lnTo>
                <a:lnTo>
                  <a:pt x="4768529" y="115887"/>
                </a:lnTo>
                <a:lnTo>
                  <a:pt x="4773320" y="131292"/>
                </a:lnTo>
                <a:lnTo>
                  <a:pt x="4776097" y="141726"/>
                </a:lnTo>
                <a:lnTo>
                  <a:pt x="4777740" y="147899"/>
                </a:lnTo>
                <a:lnTo>
                  <a:pt x="4790694" y="148661"/>
                </a:lnTo>
                <a:close/>
              </a:path>
              <a:path w="7480474" h="660541">
                <a:moveTo>
                  <a:pt x="4674793" y="19000"/>
                </a:moveTo>
                <a:lnTo>
                  <a:pt x="4687476" y="22743"/>
                </a:lnTo>
                <a:lnTo>
                  <a:pt x="4699154" y="27429"/>
                </a:lnTo>
                <a:lnTo>
                  <a:pt x="4709885" y="33080"/>
                </a:lnTo>
                <a:lnTo>
                  <a:pt x="4719726" y="39721"/>
                </a:lnTo>
                <a:lnTo>
                  <a:pt x="4728735" y="47374"/>
                </a:lnTo>
                <a:lnTo>
                  <a:pt x="4754481" y="57124"/>
                </a:lnTo>
                <a:lnTo>
                  <a:pt x="4746687" y="47355"/>
                </a:lnTo>
                <a:lnTo>
                  <a:pt x="4738194" y="38532"/>
                </a:lnTo>
                <a:lnTo>
                  <a:pt x="4728977" y="30644"/>
                </a:lnTo>
                <a:lnTo>
                  <a:pt x="4719011" y="23682"/>
                </a:lnTo>
                <a:lnTo>
                  <a:pt x="4674793" y="19000"/>
                </a:lnTo>
                <a:close/>
              </a:path>
              <a:path w="7480474" h="660541">
                <a:moveTo>
                  <a:pt x="4708271" y="17636"/>
                </a:moveTo>
                <a:lnTo>
                  <a:pt x="4696733" y="12494"/>
                </a:lnTo>
                <a:lnTo>
                  <a:pt x="4630141" y="13182"/>
                </a:lnTo>
                <a:lnTo>
                  <a:pt x="4646183" y="14243"/>
                </a:lnTo>
                <a:lnTo>
                  <a:pt x="4661048" y="16174"/>
                </a:lnTo>
                <a:lnTo>
                  <a:pt x="4674793" y="19000"/>
                </a:lnTo>
                <a:lnTo>
                  <a:pt x="4719011" y="23682"/>
                </a:lnTo>
                <a:lnTo>
                  <a:pt x="4708271" y="17636"/>
                </a:lnTo>
                <a:close/>
              </a:path>
              <a:path w="7480474" h="660541">
                <a:moveTo>
                  <a:pt x="4677041" y="164794"/>
                </a:moveTo>
                <a:lnTo>
                  <a:pt x="4671060" y="166187"/>
                </a:lnTo>
                <a:lnTo>
                  <a:pt x="4665726" y="174569"/>
                </a:lnTo>
                <a:lnTo>
                  <a:pt x="4666488" y="177617"/>
                </a:lnTo>
                <a:lnTo>
                  <a:pt x="4670298" y="179903"/>
                </a:lnTo>
                <a:lnTo>
                  <a:pt x="4673346" y="179141"/>
                </a:lnTo>
                <a:lnTo>
                  <a:pt x="4678680" y="170759"/>
                </a:lnTo>
                <a:lnTo>
                  <a:pt x="4677041" y="164794"/>
                </a:lnTo>
                <a:close/>
              </a:path>
              <a:path w="7480474" h="660541">
                <a:moveTo>
                  <a:pt x="4785360" y="152471"/>
                </a:moveTo>
                <a:lnTo>
                  <a:pt x="4788408" y="151709"/>
                </a:lnTo>
                <a:lnTo>
                  <a:pt x="4677041" y="164794"/>
                </a:lnTo>
                <a:lnTo>
                  <a:pt x="4678680" y="170759"/>
                </a:lnTo>
                <a:lnTo>
                  <a:pt x="4673346" y="179141"/>
                </a:lnTo>
                <a:lnTo>
                  <a:pt x="4785360" y="152471"/>
                </a:lnTo>
                <a:close/>
              </a:path>
              <a:path w="7480474" h="660541">
                <a:moveTo>
                  <a:pt x="4677041" y="164794"/>
                </a:moveTo>
                <a:lnTo>
                  <a:pt x="4788408" y="151709"/>
                </a:lnTo>
                <a:lnTo>
                  <a:pt x="4790694" y="148661"/>
                </a:lnTo>
                <a:lnTo>
                  <a:pt x="4777740" y="147899"/>
                </a:lnTo>
                <a:lnTo>
                  <a:pt x="4776097" y="141726"/>
                </a:lnTo>
                <a:lnTo>
                  <a:pt x="4677041" y="164794"/>
                </a:lnTo>
                <a:close/>
              </a:path>
              <a:path w="7480474" h="660541">
                <a:moveTo>
                  <a:pt x="4649138" y="139252"/>
                </a:moveTo>
                <a:lnTo>
                  <a:pt x="4656199" y="149050"/>
                </a:lnTo>
                <a:lnTo>
                  <a:pt x="4661761" y="160847"/>
                </a:lnTo>
                <a:lnTo>
                  <a:pt x="4671060" y="166187"/>
                </a:lnTo>
                <a:lnTo>
                  <a:pt x="4677041" y="164794"/>
                </a:lnTo>
                <a:lnTo>
                  <a:pt x="4676415" y="162513"/>
                </a:lnTo>
                <a:lnTo>
                  <a:pt x="4671509" y="150009"/>
                </a:lnTo>
                <a:lnTo>
                  <a:pt x="4649138" y="139252"/>
                </a:lnTo>
                <a:close/>
              </a:path>
              <a:path w="7480474" h="660541">
                <a:moveTo>
                  <a:pt x="4619920" y="122565"/>
                </a:moveTo>
                <a:lnTo>
                  <a:pt x="4630902" y="125937"/>
                </a:lnTo>
                <a:lnTo>
                  <a:pt x="4640673" y="131523"/>
                </a:lnTo>
                <a:lnTo>
                  <a:pt x="4649138" y="139252"/>
                </a:lnTo>
                <a:lnTo>
                  <a:pt x="4671509" y="150009"/>
                </a:lnTo>
                <a:lnTo>
                  <a:pt x="4665252" y="139017"/>
                </a:lnTo>
                <a:lnTo>
                  <a:pt x="4657739" y="129605"/>
                </a:lnTo>
                <a:lnTo>
                  <a:pt x="4619920" y="122565"/>
                </a:lnTo>
                <a:close/>
              </a:path>
              <a:path w="7480474" h="660541">
                <a:moveTo>
                  <a:pt x="4649067" y="121839"/>
                </a:moveTo>
                <a:lnTo>
                  <a:pt x="4607824" y="121480"/>
                </a:lnTo>
                <a:lnTo>
                  <a:pt x="4619920" y="122565"/>
                </a:lnTo>
                <a:lnTo>
                  <a:pt x="4657739" y="129605"/>
                </a:lnTo>
                <a:lnTo>
                  <a:pt x="4649067" y="121839"/>
                </a:lnTo>
                <a:close/>
              </a:path>
              <a:path w="7480474" h="660541">
                <a:moveTo>
                  <a:pt x="3856135" y="235228"/>
                </a:moveTo>
                <a:lnTo>
                  <a:pt x="3868674" y="236291"/>
                </a:lnTo>
                <a:lnTo>
                  <a:pt x="3870960" y="227147"/>
                </a:lnTo>
                <a:lnTo>
                  <a:pt x="3880104" y="229433"/>
                </a:lnTo>
                <a:lnTo>
                  <a:pt x="3871916" y="217476"/>
                </a:lnTo>
                <a:lnTo>
                  <a:pt x="3859925" y="222781"/>
                </a:lnTo>
                <a:lnTo>
                  <a:pt x="3864893" y="230453"/>
                </a:lnTo>
                <a:lnTo>
                  <a:pt x="3856135" y="235228"/>
                </a:lnTo>
                <a:close/>
              </a:path>
              <a:path w="7480474" h="660541">
                <a:moveTo>
                  <a:pt x="3868674" y="236291"/>
                </a:moveTo>
                <a:lnTo>
                  <a:pt x="3856135" y="235228"/>
                </a:lnTo>
                <a:lnTo>
                  <a:pt x="3842488" y="244493"/>
                </a:lnTo>
                <a:lnTo>
                  <a:pt x="3880104" y="236291"/>
                </a:lnTo>
                <a:lnTo>
                  <a:pt x="3880866" y="233243"/>
                </a:lnTo>
                <a:lnTo>
                  <a:pt x="3880104" y="229433"/>
                </a:lnTo>
                <a:lnTo>
                  <a:pt x="3870960" y="227147"/>
                </a:lnTo>
                <a:lnTo>
                  <a:pt x="3868674" y="236291"/>
                </a:lnTo>
                <a:close/>
              </a:path>
              <a:path w="7480474" h="660541">
                <a:moveTo>
                  <a:pt x="3859925" y="222781"/>
                </a:moveTo>
                <a:lnTo>
                  <a:pt x="3871916" y="217476"/>
                </a:lnTo>
                <a:lnTo>
                  <a:pt x="3864761" y="204815"/>
                </a:lnTo>
                <a:lnTo>
                  <a:pt x="3858669" y="191590"/>
                </a:lnTo>
                <a:lnTo>
                  <a:pt x="3853671" y="177936"/>
                </a:lnTo>
                <a:lnTo>
                  <a:pt x="3849797" y="163993"/>
                </a:lnTo>
                <a:lnTo>
                  <a:pt x="3840694" y="179015"/>
                </a:lnTo>
                <a:lnTo>
                  <a:pt x="3845906" y="194008"/>
                </a:lnTo>
                <a:lnTo>
                  <a:pt x="3852326" y="208641"/>
                </a:lnTo>
                <a:lnTo>
                  <a:pt x="3859925" y="222781"/>
                </a:lnTo>
                <a:close/>
              </a:path>
              <a:path w="7480474" h="660541">
                <a:moveTo>
                  <a:pt x="3840694" y="179015"/>
                </a:moveTo>
                <a:lnTo>
                  <a:pt x="3849797" y="163993"/>
                </a:lnTo>
                <a:lnTo>
                  <a:pt x="3847078" y="149898"/>
                </a:lnTo>
                <a:lnTo>
                  <a:pt x="3845543" y="135789"/>
                </a:lnTo>
                <a:lnTo>
                  <a:pt x="3845222" y="121803"/>
                </a:lnTo>
                <a:lnTo>
                  <a:pt x="3846147" y="108079"/>
                </a:lnTo>
                <a:lnTo>
                  <a:pt x="3848347" y="94754"/>
                </a:lnTo>
                <a:lnTo>
                  <a:pt x="3851853" y="81966"/>
                </a:lnTo>
                <a:lnTo>
                  <a:pt x="3856695" y="69854"/>
                </a:lnTo>
                <a:lnTo>
                  <a:pt x="3862903" y="58554"/>
                </a:lnTo>
                <a:lnTo>
                  <a:pt x="3870508" y="48204"/>
                </a:lnTo>
                <a:lnTo>
                  <a:pt x="3879539" y="38943"/>
                </a:lnTo>
                <a:lnTo>
                  <a:pt x="3890028" y="30908"/>
                </a:lnTo>
                <a:lnTo>
                  <a:pt x="3861505" y="39149"/>
                </a:lnTo>
                <a:lnTo>
                  <a:pt x="3853016" y="50282"/>
                </a:lnTo>
                <a:lnTo>
                  <a:pt x="3846029" y="62410"/>
                </a:lnTo>
                <a:lnTo>
                  <a:pt x="3840516" y="75398"/>
                </a:lnTo>
                <a:lnTo>
                  <a:pt x="3836446" y="89111"/>
                </a:lnTo>
                <a:lnTo>
                  <a:pt x="3833790" y="103412"/>
                </a:lnTo>
                <a:lnTo>
                  <a:pt x="3832519" y="118167"/>
                </a:lnTo>
                <a:lnTo>
                  <a:pt x="3832603" y="133240"/>
                </a:lnTo>
                <a:lnTo>
                  <a:pt x="3834013" y="148496"/>
                </a:lnTo>
                <a:lnTo>
                  <a:pt x="3836720" y="163800"/>
                </a:lnTo>
                <a:lnTo>
                  <a:pt x="3840694" y="179015"/>
                </a:lnTo>
                <a:close/>
              </a:path>
              <a:path w="7480474" h="660541">
                <a:moveTo>
                  <a:pt x="3861505" y="39149"/>
                </a:moveTo>
                <a:lnTo>
                  <a:pt x="3890028" y="30908"/>
                </a:lnTo>
                <a:lnTo>
                  <a:pt x="3902004" y="24237"/>
                </a:lnTo>
                <a:lnTo>
                  <a:pt x="3915498" y="19068"/>
                </a:lnTo>
                <a:lnTo>
                  <a:pt x="3930539" y="15539"/>
                </a:lnTo>
                <a:lnTo>
                  <a:pt x="3883108" y="20411"/>
                </a:lnTo>
                <a:lnTo>
                  <a:pt x="3871526" y="29147"/>
                </a:lnTo>
                <a:lnTo>
                  <a:pt x="3861505" y="39149"/>
                </a:lnTo>
                <a:close/>
              </a:path>
              <a:path w="7480474" h="660541">
                <a:moveTo>
                  <a:pt x="3982524" y="14015"/>
                </a:moveTo>
                <a:lnTo>
                  <a:pt x="4032097" y="14698"/>
                </a:lnTo>
                <a:lnTo>
                  <a:pt x="4019743" y="9220"/>
                </a:lnTo>
                <a:lnTo>
                  <a:pt x="3896280" y="13076"/>
                </a:lnTo>
                <a:lnTo>
                  <a:pt x="3883108" y="20411"/>
                </a:lnTo>
                <a:lnTo>
                  <a:pt x="3930539" y="15539"/>
                </a:lnTo>
                <a:lnTo>
                  <a:pt x="3947160" y="13787"/>
                </a:lnTo>
                <a:lnTo>
                  <a:pt x="3961638" y="13025"/>
                </a:lnTo>
                <a:lnTo>
                  <a:pt x="3966285" y="13052"/>
                </a:lnTo>
                <a:lnTo>
                  <a:pt x="3982524" y="14015"/>
                </a:lnTo>
                <a:close/>
              </a:path>
              <a:path w="7480474" h="660541">
                <a:moveTo>
                  <a:pt x="3896280" y="13076"/>
                </a:moveTo>
                <a:lnTo>
                  <a:pt x="4019743" y="9220"/>
                </a:lnTo>
                <a:lnTo>
                  <a:pt x="4006396" y="5006"/>
                </a:lnTo>
                <a:lnTo>
                  <a:pt x="3992103" y="2067"/>
                </a:lnTo>
                <a:lnTo>
                  <a:pt x="3976913" y="418"/>
                </a:lnTo>
                <a:lnTo>
                  <a:pt x="3960876" y="71"/>
                </a:lnTo>
                <a:lnTo>
                  <a:pt x="3945636" y="833"/>
                </a:lnTo>
                <a:lnTo>
                  <a:pt x="3927515" y="3151"/>
                </a:lnTo>
                <a:lnTo>
                  <a:pt x="3911073" y="7278"/>
                </a:lnTo>
                <a:lnTo>
                  <a:pt x="3896280" y="13076"/>
                </a:lnTo>
                <a:close/>
              </a:path>
              <a:path w="7480474" h="660541">
                <a:moveTo>
                  <a:pt x="4013777" y="231286"/>
                </a:moveTo>
                <a:lnTo>
                  <a:pt x="4002786" y="240863"/>
                </a:lnTo>
                <a:lnTo>
                  <a:pt x="4011930" y="241625"/>
                </a:lnTo>
                <a:lnTo>
                  <a:pt x="4011168" y="250769"/>
                </a:lnTo>
                <a:lnTo>
                  <a:pt x="4025646" y="259151"/>
                </a:lnTo>
                <a:lnTo>
                  <a:pt x="4015882" y="246675"/>
                </a:lnTo>
                <a:lnTo>
                  <a:pt x="4014809" y="247612"/>
                </a:lnTo>
                <a:lnTo>
                  <a:pt x="4015882" y="246675"/>
                </a:lnTo>
                <a:lnTo>
                  <a:pt x="4025755" y="238044"/>
                </a:lnTo>
                <a:lnTo>
                  <a:pt x="4013777" y="231286"/>
                </a:lnTo>
                <a:close/>
              </a:path>
              <a:path w="7480474" h="660541">
                <a:moveTo>
                  <a:pt x="4077462" y="116657"/>
                </a:moveTo>
                <a:lnTo>
                  <a:pt x="4077034" y="123335"/>
                </a:lnTo>
                <a:lnTo>
                  <a:pt x="4075186" y="138369"/>
                </a:lnTo>
                <a:lnTo>
                  <a:pt x="4072225" y="151884"/>
                </a:lnTo>
                <a:lnTo>
                  <a:pt x="4068196" y="164097"/>
                </a:lnTo>
                <a:lnTo>
                  <a:pt x="4063143" y="175224"/>
                </a:lnTo>
                <a:lnTo>
                  <a:pt x="4057110" y="185482"/>
                </a:lnTo>
                <a:lnTo>
                  <a:pt x="4050140" y="195086"/>
                </a:lnTo>
                <a:lnTo>
                  <a:pt x="4042277" y="204252"/>
                </a:lnTo>
                <a:lnTo>
                  <a:pt x="4033567" y="213196"/>
                </a:lnTo>
                <a:lnTo>
                  <a:pt x="4024052" y="222136"/>
                </a:lnTo>
                <a:lnTo>
                  <a:pt x="4013777" y="231286"/>
                </a:lnTo>
                <a:lnTo>
                  <a:pt x="4025755" y="238044"/>
                </a:lnTo>
                <a:lnTo>
                  <a:pt x="4035897" y="228886"/>
                </a:lnTo>
                <a:lnTo>
                  <a:pt x="4045224" y="219937"/>
                </a:lnTo>
                <a:lnTo>
                  <a:pt x="4053723" y="210999"/>
                </a:lnTo>
                <a:lnTo>
                  <a:pt x="4061382" y="201871"/>
                </a:lnTo>
                <a:lnTo>
                  <a:pt x="4068188" y="192355"/>
                </a:lnTo>
                <a:lnTo>
                  <a:pt x="4074129" y="182249"/>
                </a:lnTo>
                <a:lnTo>
                  <a:pt x="4079192" y="171355"/>
                </a:lnTo>
                <a:lnTo>
                  <a:pt x="4083364" y="159472"/>
                </a:lnTo>
                <a:lnTo>
                  <a:pt x="4086634" y="146401"/>
                </a:lnTo>
                <a:lnTo>
                  <a:pt x="4088989" y="131942"/>
                </a:lnTo>
                <a:lnTo>
                  <a:pt x="4077462" y="116657"/>
                </a:lnTo>
                <a:close/>
              </a:path>
              <a:path w="7480474" h="660541">
                <a:moveTo>
                  <a:pt x="4045498" y="39440"/>
                </a:moveTo>
                <a:lnTo>
                  <a:pt x="4054261" y="48720"/>
                </a:lnTo>
                <a:lnTo>
                  <a:pt x="4061686" y="59422"/>
                </a:lnTo>
                <a:lnTo>
                  <a:pt x="4067744" y="71557"/>
                </a:lnTo>
                <a:lnTo>
                  <a:pt x="4072411" y="85134"/>
                </a:lnTo>
                <a:lnTo>
                  <a:pt x="4075659" y="100164"/>
                </a:lnTo>
                <a:lnTo>
                  <a:pt x="4077462" y="116657"/>
                </a:lnTo>
                <a:lnTo>
                  <a:pt x="4088989" y="131942"/>
                </a:lnTo>
                <a:lnTo>
                  <a:pt x="4090416" y="115895"/>
                </a:lnTo>
                <a:lnTo>
                  <a:pt x="4089299" y="102431"/>
                </a:lnTo>
                <a:lnTo>
                  <a:pt x="4086649" y="87317"/>
                </a:lnTo>
                <a:lnTo>
                  <a:pt x="4082616" y="73362"/>
                </a:lnTo>
                <a:lnTo>
                  <a:pt x="4077249" y="60579"/>
                </a:lnTo>
                <a:lnTo>
                  <a:pt x="4070596" y="48981"/>
                </a:lnTo>
                <a:lnTo>
                  <a:pt x="4045498" y="39440"/>
                </a:lnTo>
                <a:close/>
              </a:path>
              <a:path w="7480474" h="660541">
                <a:moveTo>
                  <a:pt x="3997584" y="16338"/>
                </a:moveTo>
                <a:lnTo>
                  <a:pt x="4011438" y="20031"/>
                </a:lnTo>
                <a:lnTo>
                  <a:pt x="4024060" y="25106"/>
                </a:lnTo>
                <a:lnTo>
                  <a:pt x="4035421" y="31572"/>
                </a:lnTo>
                <a:lnTo>
                  <a:pt x="4045498" y="39440"/>
                </a:lnTo>
                <a:lnTo>
                  <a:pt x="4070596" y="48981"/>
                </a:lnTo>
                <a:lnTo>
                  <a:pt x="4062705" y="38581"/>
                </a:lnTo>
                <a:lnTo>
                  <a:pt x="4053626" y="29392"/>
                </a:lnTo>
                <a:lnTo>
                  <a:pt x="4043407" y="21426"/>
                </a:lnTo>
                <a:lnTo>
                  <a:pt x="3997584" y="16338"/>
                </a:lnTo>
                <a:close/>
              </a:path>
              <a:path w="7480474" h="660541">
                <a:moveTo>
                  <a:pt x="4032097" y="14698"/>
                </a:moveTo>
                <a:lnTo>
                  <a:pt x="3982524" y="14015"/>
                </a:lnTo>
                <a:lnTo>
                  <a:pt x="3997584" y="16338"/>
                </a:lnTo>
                <a:lnTo>
                  <a:pt x="4043407" y="21426"/>
                </a:lnTo>
                <a:lnTo>
                  <a:pt x="4032097" y="14698"/>
                </a:lnTo>
                <a:close/>
              </a:path>
              <a:path w="7480474" h="660541">
                <a:moveTo>
                  <a:pt x="4062984" y="319349"/>
                </a:moveTo>
                <a:lnTo>
                  <a:pt x="4067556" y="318587"/>
                </a:lnTo>
                <a:lnTo>
                  <a:pt x="4069842" y="314777"/>
                </a:lnTo>
                <a:lnTo>
                  <a:pt x="4068318" y="308681"/>
                </a:lnTo>
                <a:lnTo>
                  <a:pt x="4077462" y="293441"/>
                </a:lnTo>
                <a:lnTo>
                  <a:pt x="4081875" y="276889"/>
                </a:lnTo>
                <a:lnTo>
                  <a:pt x="4083558" y="270581"/>
                </a:lnTo>
                <a:lnTo>
                  <a:pt x="4160520" y="286583"/>
                </a:lnTo>
                <a:lnTo>
                  <a:pt x="4078986" y="262199"/>
                </a:lnTo>
                <a:lnTo>
                  <a:pt x="4075938" y="262199"/>
                </a:lnTo>
                <a:lnTo>
                  <a:pt x="4072890" y="263723"/>
                </a:lnTo>
                <a:lnTo>
                  <a:pt x="4071366" y="266771"/>
                </a:lnTo>
                <a:lnTo>
                  <a:pt x="4075938" y="275153"/>
                </a:lnTo>
                <a:lnTo>
                  <a:pt x="4065270" y="289631"/>
                </a:lnTo>
                <a:lnTo>
                  <a:pt x="4061254" y="300874"/>
                </a:lnTo>
                <a:lnTo>
                  <a:pt x="4057650" y="310967"/>
                </a:lnTo>
                <a:lnTo>
                  <a:pt x="4059174" y="317063"/>
                </a:lnTo>
                <a:lnTo>
                  <a:pt x="4062984" y="319349"/>
                </a:lnTo>
                <a:close/>
              </a:path>
              <a:path w="7480474" h="660541">
                <a:moveTo>
                  <a:pt x="4152138" y="291155"/>
                </a:moveTo>
                <a:lnTo>
                  <a:pt x="4150930" y="297085"/>
                </a:lnTo>
                <a:lnTo>
                  <a:pt x="4151360" y="295120"/>
                </a:lnTo>
                <a:lnTo>
                  <a:pt x="4156710" y="298775"/>
                </a:lnTo>
                <a:lnTo>
                  <a:pt x="4165092" y="294203"/>
                </a:lnTo>
                <a:lnTo>
                  <a:pt x="4165854" y="290393"/>
                </a:lnTo>
                <a:lnTo>
                  <a:pt x="4163568" y="287345"/>
                </a:lnTo>
                <a:lnTo>
                  <a:pt x="4160520" y="286583"/>
                </a:lnTo>
                <a:lnTo>
                  <a:pt x="4081875" y="276889"/>
                </a:lnTo>
                <a:lnTo>
                  <a:pt x="4150930" y="297085"/>
                </a:lnTo>
                <a:lnTo>
                  <a:pt x="4152138" y="291155"/>
                </a:lnTo>
                <a:close/>
              </a:path>
              <a:path w="7480474" h="660541">
                <a:moveTo>
                  <a:pt x="4156710" y="298775"/>
                </a:moveTo>
                <a:lnTo>
                  <a:pt x="4151360" y="295120"/>
                </a:lnTo>
                <a:lnTo>
                  <a:pt x="4150930" y="297085"/>
                </a:lnTo>
                <a:lnTo>
                  <a:pt x="4148589" y="307773"/>
                </a:lnTo>
                <a:lnTo>
                  <a:pt x="4162556" y="306715"/>
                </a:lnTo>
                <a:lnTo>
                  <a:pt x="4165092" y="294203"/>
                </a:lnTo>
                <a:lnTo>
                  <a:pt x="4156710" y="298775"/>
                </a:lnTo>
                <a:close/>
              </a:path>
              <a:path w="7480474" h="660541">
                <a:moveTo>
                  <a:pt x="4107399" y="506939"/>
                </a:moveTo>
                <a:lnTo>
                  <a:pt x="4117337" y="514713"/>
                </a:lnTo>
                <a:lnTo>
                  <a:pt x="4126230" y="513659"/>
                </a:lnTo>
                <a:lnTo>
                  <a:pt x="4135374" y="512135"/>
                </a:lnTo>
                <a:lnTo>
                  <a:pt x="4183380" y="437459"/>
                </a:lnTo>
                <a:lnTo>
                  <a:pt x="4181856" y="428315"/>
                </a:lnTo>
                <a:lnTo>
                  <a:pt x="4191000" y="426791"/>
                </a:lnTo>
                <a:lnTo>
                  <a:pt x="4181174" y="419489"/>
                </a:lnTo>
                <a:lnTo>
                  <a:pt x="4171603" y="411647"/>
                </a:lnTo>
                <a:lnTo>
                  <a:pt x="4162430" y="403555"/>
                </a:lnTo>
                <a:lnTo>
                  <a:pt x="4153309" y="395161"/>
                </a:lnTo>
                <a:lnTo>
                  <a:pt x="4143897" y="386414"/>
                </a:lnTo>
                <a:lnTo>
                  <a:pt x="4137402" y="380497"/>
                </a:lnTo>
                <a:lnTo>
                  <a:pt x="4143213" y="367232"/>
                </a:lnTo>
                <a:lnTo>
                  <a:pt x="4147914" y="355402"/>
                </a:lnTo>
                <a:lnTo>
                  <a:pt x="4152216" y="343434"/>
                </a:lnTo>
                <a:lnTo>
                  <a:pt x="4156101" y="331331"/>
                </a:lnTo>
                <a:lnTo>
                  <a:pt x="4159553" y="319091"/>
                </a:lnTo>
                <a:lnTo>
                  <a:pt x="4162556" y="306715"/>
                </a:lnTo>
                <a:lnTo>
                  <a:pt x="4148589" y="307773"/>
                </a:lnTo>
                <a:lnTo>
                  <a:pt x="4145461" y="320022"/>
                </a:lnTo>
                <a:lnTo>
                  <a:pt x="4141960" y="331990"/>
                </a:lnTo>
                <a:lnTo>
                  <a:pt x="4138073" y="343802"/>
                </a:lnTo>
                <a:lnTo>
                  <a:pt x="4133784" y="355583"/>
                </a:lnTo>
                <a:lnTo>
                  <a:pt x="4129079" y="367457"/>
                </a:lnTo>
                <a:lnTo>
                  <a:pt x="4133850" y="377261"/>
                </a:lnTo>
                <a:lnTo>
                  <a:pt x="4135374" y="384881"/>
                </a:lnTo>
                <a:lnTo>
                  <a:pt x="4125789" y="387539"/>
                </a:lnTo>
                <a:lnTo>
                  <a:pt x="4134382" y="396671"/>
                </a:lnTo>
                <a:lnTo>
                  <a:pt x="4143674" y="405319"/>
                </a:lnTo>
                <a:lnTo>
                  <a:pt x="4153443" y="413602"/>
                </a:lnTo>
                <a:lnTo>
                  <a:pt x="4163466" y="421641"/>
                </a:lnTo>
                <a:lnTo>
                  <a:pt x="4173519" y="429553"/>
                </a:lnTo>
                <a:lnTo>
                  <a:pt x="4178464" y="433518"/>
                </a:lnTo>
                <a:lnTo>
                  <a:pt x="4129840" y="508119"/>
                </a:lnTo>
                <a:lnTo>
                  <a:pt x="4132852" y="510367"/>
                </a:lnTo>
                <a:lnTo>
                  <a:pt x="4129840" y="508119"/>
                </a:lnTo>
                <a:lnTo>
                  <a:pt x="4107399" y="506939"/>
                </a:lnTo>
                <a:close/>
              </a:path>
              <a:path w="7480474" h="660541">
                <a:moveTo>
                  <a:pt x="4135374" y="384881"/>
                </a:moveTo>
                <a:lnTo>
                  <a:pt x="4133850" y="377261"/>
                </a:lnTo>
                <a:lnTo>
                  <a:pt x="4123944" y="379547"/>
                </a:lnTo>
                <a:lnTo>
                  <a:pt x="4122420" y="382595"/>
                </a:lnTo>
                <a:lnTo>
                  <a:pt x="4123182" y="384881"/>
                </a:lnTo>
                <a:lnTo>
                  <a:pt x="4125789" y="387539"/>
                </a:lnTo>
                <a:lnTo>
                  <a:pt x="4135374" y="384881"/>
                </a:lnTo>
                <a:close/>
              </a:path>
              <a:path w="7480474" h="660541">
                <a:moveTo>
                  <a:pt x="4016004" y="494854"/>
                </a:moveTo>
                <a:lnTo>
                  <a:pt x="4044145" y="495506"/>
                </a:lnTo>
                <a:lnTo>
                  <a:pt x="4055127" y="488542"/>
                </a:lnTo>
                <a:lnTo>
                  <a:pt x="4065251" y="480871"/>
                </a:lnTo>
                <a:lnTo>
                  <a:pt x="4070174" y="476379"/>
                </a:lnTo>
                <a:lnTo>
                  <a:pt x="4074414" y="472511"/>
                </a:lnTo>
                <a:lnTo>
                  <a:pt x="4083947" y="470589"/>
                </a:lnTo>
                <a:lnTo>
                  <a:pt x="4073652" y="462605"/>
                </a:lnTo>
                <a:lnTo>
                  <a:pt x="4071366" y="461081"/>
                </a:lnTo>
                <a:lnTo>
                  <a:pt x="4068318" y="461081"/>
                </a:lnTo>
                <a:lnTo>
                  <a:pt x="4066032" y="462605"/>
                </a:lnTo>
                <a:lnTo>
                  <a:pt x="4057834" y="470316"/>
                </a:lnTo>
                <a:lnTo>
                  <a:pt x="4066032" y="473273"/>
                </a:lnTo>
                <a:lnTo>
                  <a:pt x="4068074" y="474759"/>
                </a:lnTo>
                <a:lnTo>
                  <a:pt x="4048624" y="477413"/>
                </a:lnTo>
                <a:lnTo>
                  <a:pt x="4038510" y="483880"/>
                </a:lnTo>
                <a:lnTo>
                  <a:pt x="4027601" y="489699"/>
                </a:lnTo>
                <a:lnTo>
                  <a:pt x="4016004" y="494854"/>
                </a:lnTo>
                <a:close/>
              </a:path>
              <a:path w="7480474" h="660541">
                <a:moveTo>
                  <a:pt x="4126230" y="513659"/>
                </a:moveTo>
                <a:lnTo>
                  <a:pt x="4117337" y="514713"/>
                </a:lnTo>
                <a:lnTo>
                  <a:pt x="4127754" y="522041"/>
                </a:lnTo>
                <a:lnTo>
                  <a:pt x="4129278" y="523565"/>
                </a:lnTo>
                <a:lnTo>
                  <a:pt x="4132326" y="523565"/>
                </a:lnTo>
                <a:lnTo>
                  <a:pt x="4136898" y="520517"/>
                </a:lnTo>
                <a:lnTo>
                  <a:pt x="4126230" y="513659"/>
                </a:lnTo>
                <a:close/>
              </a:path>
              <a:path w="7480474" h="660541">
                <a:moveTo>
                  <a:pt x="4136898" y="520517"/>
                </a:moveTo>
                <a:lnTo>
                  <a:pt x="4192524" y="435935"/>
                </a:lnTo>
                <a:lnTo>
                  <a:pt x="4183380" y="437459"/>
                </a:lnTo>
                <a:lnTo>
                  <a:pt x="4135374" y="512135"/>
                </a:lnTo>
                <a:lnTo>
                  <a:pt x="4126230" y="513659"/>
                </a:lnTo>
                <a:lnTo>
                  <a:pt x="4136898" y="520517"/>
                </a:lnTo>
                <a:close/>
              </a:path>
              <a:path w="7480474" h="660541">
                <a:moveTo>
                  <a:pt x="4191000" y="426791"/>
                </a:moveTo>
                <a:lnTo>
                  <a:pt x="4181856" y="428315"/>
                </a:lnTo>
                <a:lnTo>
                  <a:pt x="4183380" y="437459"/>
                </a:lnTo>
                <a:lnTo>
                  <a:pt x="4192524" y="435935"/>
                </a:lnTo>
                <a:lnTo>
                  <a:pt x="4194810" y="432887"/>
                </a:lnTo>
                <a:lnTo>
                  <a:pt x="4194048" y="429077"/>
                </a:lnTo>
                <a:lnTo>
                  <a:pt x="4191000" y="426791"/>
                </a:lnTo>
                <a:close/>
              </a:path>
              <a:path w="7480474" h="660541">
                <a:moveTo>
                  <a:pt x="4074414" y="472511"/>
                </a:moveTo>
                <a:lnTo>
                  <a:pt x="4070174" y="476379"/>
                </a:lnTo>
                <a:lnTo>
                  <a:pt x="4078276" y="482630"/>
                </a:lnTo>
                <a:lnTo>
                  <a:pt x="4088085" y="490730"/>
                </a:lnTo>
                <a:lnTo>
                  <a:pt x="4097721" y="498889"/>
                </a:lnTo>
                <a:lnTo>
                  <a:pt x="4107399" y="506939"/>
                </a:lnTo>
                <a:lnTo>
                  <a:pt x="4129840" y="508119"/>
                </a:lnTo>
                <a:lnTo>
                  <a:pt x="4122454" y="502607"/>
                </a:lnTo>
                <a:lnTo>
                  <a:pt x="4112652" y="494696"/>
                </a:lnTo>
                <a:lnTo>
                  <a:pt x="4103159" y="486688"/>
                </a:lnTo>
                <a:lnTo>
                  <a:pt x="4093687" y="478635"/>
                </a:lnTo>
                <a:lnTo>
                  <a:pt x="4074414" y="472511"/>
                </a:lnTo>
                <a:close/>
              </a:path>
              <a:path w="7480474" h="660541">
                <a:moveTo>
                  <a:pt x="3938015" y="510874"/>
                </a:moveTo>
                <a:lnTo>
                  <a:pt x="3924623" y="510902"/>
                </a:lnTo>
                <a:lnTo>
                  <a:pt x="3869442" y="514723"/>
                </a:lnTo>
                <a:lnTo>
                  <a:pt x="3882345" y="518354"/>
                </a:lnTo>
                <a:lnTo>
                  <a:pt x="3895710" y="521076"/>
                </a:lnTo>
                <a:lnTo>
                  <a:pt x="3909435" y="522905"/>
                </a:lnTo>
                <a:lnTo>
                  <a:pt x="3923419" y="523856"/>
                </a:lnTo>
                <a:lnTo>
                  <a:pt x="3937559" y="523946"/>
                </a:lnTo>
                <a:lnTo>
                  <a:pt x="3951755" y="523189"/>
                </a:lnTo>
                <a:lnTo>
                  <a:pt x="3965905" y="521601"/>
                </a:lnTo>
                <a:lnTo>
                  <a:pt x="3979907" y="519198"/>
                </a:lnTo>
                <a:lnTo>
                  <a:pt x="3993660" y="515996"/>
                </a:lnTo>
                <a:lnTo>
                  <a:pt x="4007062" y="512010"/>
                </a:lnTo>
                <a:lnTo>
                  <a:pt x="3938015" y="510874"/>
                </a:lnTo>
                <a:close/>
              </a:path>
              <a:path w="7480474" h="660541">
                <a:moveTo>
                  <a:pt x="3991177" y="503101"/>
                </a:moveTo>
                <a:lnTo>
                  <a:pt x="3978163" y="506160"/>
                </a:lnTo>
                <a:lnTo>
                  <a:pt x="3964893" y="508486"/>
                </a:lnTo>
                <a:lnTo>
                  <a:pt x="3951474" y="510063"/>
                </a:lnTo>
                <a:lnTo>
                  <a:pt x="3938015" y="510874"/>
                </a:lnTo>
                <a:lnTo>
                  <a:pt x="4007062" y="512010"/>
                </a:lnTo>
                <a:lnTo>
                  <a:pt x="4020011" y="507256"/>
                </a:lnTo>
                <a:lnTo>
                  <a:pt x="3991177" y="503101"/>
                </a:lnTo>
                <a:close/>
              </a:path>
              <a:path w="7480474" h="660541">
                <a:moveTo>
                  <a:pt x="4032406" y="501750"/>
                </a:moveTo>
                <a:lnTo>
                  <a:pt x="4044145" y="495506"/>
                </a:lnTo>
                <a:lnTo>
                  <a:pt x="4003826" y="499326"/>
                </a:lnTo>
                <a:lnTo>
                  <a:pt x="3991177" y="503101"/>
                </a:lnTo>
                <a:lnTo>
                  <a:pt x="4020011" y="507256"/>
                </a:lnTo>
                <a:lnTo>
                  <a:pt x="4032406" y="501750"/>
                </a:lnTo>
                <a:close/>
              </a:path>
              <a:path w="7480474" h="660541">
                <a:moveTo>
                  <a:pt x="4066032" y="473273"/>
                </a:moveTo>
                <a:lnTo>
                  <a:pt x="4057834" y="470316"/>
                </a:lnTo>
                <a:lnTo>
                  <a:pt x="4048624" y="477413"/>
                </a:lnTo>
                <a:lnTo>
                  <a:pt x="4068074" y="474759"/>
                </a:lnTo>
                <a:lnTo>
                  <a:pt x="4066032" y="473273"/>
                </a:lnTo>
                <a:close/>
              </a:path>
              <a:path w="7480474" h="660541">
                <a:moveTo>
                  <a:pt x="3857102" y="510168"/>
                </a:moveTo>
                <a:lnTo>
                  <a:pt x="3869442" y="514723"/>
                </a:lnTo>
                <a:lnTo>
                  <a:pt x="3924623" y="510902"/>
                </a:lnTo>
                <a:lnTo>
                  <a:pt x="3911407" y="510129"/>
                </a:lnTo>
                <a:lnTo>
                  <a:pt x="3898473" y="508539"/>
                </a:lnTo>
                <a:lnTo>
                  <a:pt x="3885930" y="506116"/>
                </a:lnTo>
                <a:lnTo>
                  <a:pt x="3845427" y="504672"/>
                </a:lnTo>
                <a:lnTo>
                  <a:pt x="3857102" y="510168"/>
                </a:lnTo>
                <a:close/>
              </a:path>
              <a:path w="7480474" h="660541">
                <a:moveTo>
                  <a:pt x="3885930" y="506116"/>
                </a:moveTo>
                <a:lnTo>
                  <a:pt x="3873887" y="502841"/>
                </a:lnTo>
                <a:lnTo>
                  <a:pt x="3862450" y="498698"/>
                </a:lnTo>
                <a:lnTo>
                  <a:pt x="3851728" y="493671"/>
                </a:lnTo>
                <a:lnTo>
                  <a:pt x="3841828" y="487741"/>
                </a:lnTo>
                <a:lnTo>
                  <a:pt x="3832860" y="480893"/>
                </a:lnTo>
                <a:lnTo>
                  <a:pt x="3824478" y="490799"/>
                </a:lnTo>
                <a:lnTo>
                  <a:pt x="3834518" y="498221"/>
                </a:lnTo>
                <a:lnTo>
                  <a:pt x="3845427" y="504672"/>
                </a:lnTo>
                <a:lnTo>
                  <a:pt x="3885930" y="506116"/>
                </a:lnTo>
                <a:close/>
              </a:path>
              <a:path w="7480474" h="660541">
                <a:moveTo>
                  <a:pt x="3824478" y="490799"/>
                </a:moveTo>
                <a:lnTo>
                  <a:pt x="3832860" y="480893"/>
                </a:lnTo>
                <a:lnTo>
                  <a:pt x="3822353" y="469704"/>
                </a:lnTo>
                <a:lnTo>
                  <a:pt x="3813308" y="457818"/>
                </a:lnTo>
                <a:lnTo>
                  <a:pt x="3805705" y="445335"/>
                </a:lnTo>
                <a:lnTo>
                  <a:pt x="3799523" y="432354"/>
                </a:lnTo>
                <a:lnTo>
                  <a:pt x="3794743" y="418976"/>
                </a:lnTo>
                <a:lnTo>
                  <a:pt x="3791345" y="405301"/>
                </a:lnTo>
                <a:lnTo>
                  <a:pt x="3789309" y="391428"/>
                </a:lnTo>
                <a:lnTo>
                  <a:pt x="3788616" y="377458"/>
                </a:lnTo>
                <a:lnTo>
                  <a:pt x="3789246" y="363490"/>
                </a:lnTo>
                <a:lnTo>
                  <a:pt x="3775862" y="378555"/>
                </a:lnTo>
                <a:lnTo>
                  <a:pt x="3776689" y="393728"/>
                </a:lnTo>
                <a:lnTo>
                  <a:pt x="3778971" y="408790"/>
                </a:lnTo>
                <a:lnTo>
                  <a:pt x="3782729" y="423634"/>
                </a:lnTo>
                <a:lnTo>
                  <a:pt x="3787987" y="438151"/>
                </a:lnTo>
                <a:lnTo>
                  <a:pt x="3794768" y="452235"/>
                </a:lnTo>
                <a:lnTo>
                  <a:pt x="3803094" y="465775"/>
                </a:lnTo>
                <a:lnTo>
                  <a:pt x="3812990" y="478666"/>
                </a:lnTo>
                <a:lnTo>
                  <a:pt x="3824478" y="490799"/>
                </a:lnTo>
                <a:close/>
              </a:path>
              <a:path w="7480474" h="660541">
                <a:moveTo>
                  <a:pt x="3775862" y="378555"/>
                </a:moveTo>
                <a:lnTo>
                  <a:pt x="3789246" y="363490"/>
                </a:lnTo>
                <a:lnTo>
                  <a:pt x="3791178" y="349624"/>
                </a:lnTo>
                <a:lnTo>
                  <a:pt x="3794394" y="335961"/>
                </a:lnTo>
                <a:lnTo>
                  <a:pt x="3798873" y="322599"/>
                </a:lnTo>
                <a:lnTo>
                  <a:pt x="3804596" y="309640"/>
                </a:lnTo>
                <a:lnTo>
                  <a:pt x="3811543" y="297183"/>
                </a:lnTo>
                <a:lnTo>
                  <a:pt x="3819694" y="285327"/>
                </a:lnTo>
                <a:lnTo>
                  <a:pt x="3829029" y="274174"/>
                </a:lnTo>
                <a:lnTo>
                  <a:pt x="3839529" y="263822"/>
                </a:lnTo>
                <a:lnTo>
                  <a:pt x="3851173" y="254372"/>
                </a:lnTo>
                <a:lnTo>
                  <a:pt x="3863943" y="245924"/>
                </a:lnTo>
                <a:lnTo>
                  <a:pt x="3830042" y="254835"/>
                </a:lnTo>
                <a:lnTo>
                  <a:pt x="3818820" y="266145"/>
                </a:lnTo>
                <a:lnTo>
                  <a:pt x="3808845" y="278317"/>
                </a:lnTo>
                <a:lnTo>
                  <a:pt x="3800140" y="291241"/>
                </a:lnTo>
                <a:lnTo>
                  <a:pt x="3792727" y="304811"/>
                </a:lnTo>
                <a:lnTo>
                  <a:pt x="3786630" y="318917"/>
                </a:lnTo>
                <a:lnTo>
                  <a:pt x="3781873" y="333453"/>
                </a:lnTo>
                <a:lnTo>
                  <a:pt x="3778477" y="348310"/>
                </a:lnTo>
                <a:lnTo>
                  <a:pt x="3776465" y="363380"/>
                </a:lnTo>
                <a:lnTo>
                  <a:pt x="3775862" y="378555"/>
                </a:lnTo>
                <a:close/>
              </a:path>
              <a:path w="7480474" h="660541">
                <a:moveTo>
                  <a:pt x="3842488" y="244493"/>
                </a:moveTo>
                <a:lnTo>
                  <a:pt x="3830042" y="254835"/>
                </a:lnTo>
                <a:lnTo>
                  <a:pt x="3863943" y="245924"/>
                </a:lnTo>
                <a:lnTo>
                  <a:pt x="3877818" y="238577"/>
                </a:lnTo>
                <a:lnTo>
                  <a:pt x="3880104" y="236291"/>
                </a:lnTo>
                <a:lnTo>
                  <a:pt x="3842488" y="244493"/>
                </a:lnTo>
                <a:close/>
              </a:path>
              <a:path w="7480474" h="660541">
                <a:moveTo>
                  <a:pt x="4025646" y="259151"/>
                </a:moveTo>
                <a:lnTo>
                  <a:pt x="4015740" y="267533"/>
                </a:lnTo>
                <a:lnTo>
                  <a:pt x="4030218" y="285059"/>
                </a:lnTo>
                <a:lnTo>
                  <a:pt x="4057650" y="310967"/>
                </a:lnTo>
                <a:lnTo>
                  <a:pt x="4061254" y="300874"/>
                </a:lnTo>
                <a:lnTo>
                  <a:pt x="4053840" y="292679"/>
                </a:lnTo>
                <a:lnTo>
                  <a:pt x="4040124" y="276677"/>
                </a:lnTo>
                <a:lnTo>
                  <a:pt x="4025646" y="259151"/>
                </a:lnTo>
                <a:close/>
              </a:path>
              <a:path w="7480474" h="660541">
                <a:moveTo>
                  <a:pt x="4011168" y="250769"/>
                </a:moveTo>
                <a:lnTo>
                  <a:pt x="4011930" y="241625"/>
                </a:lnTo>
                <a:lnTo>
                  <a:pt x="3999738" y="243149"/>
                </a:lnTo>
                <a:lnTo>
                  <a:pt x="3999738" y="246959"/>
                </a:lnTo>
                <a:lnTo>
                  <a:pt x="4002024" y="250007"/>
                </a:lnTo>
                <a:lnTo>
                  <a:pt x="4015740" y="267533"/>
                </a:lnTo>
                <a:lnTo>
                  <a:pt x="4025646" y="259151"/>
                </a:lnTo>
                <a:lnTo>
                  <a:pt x="4011168" y="250769"/>
                </a:lnTo>
                <a:close/>
              </a:path>
              <a:path w="7480474" h="660541">
                <a:moveTo>
                  <a:pt x="3999738" y="243149"/>
                </a:moveTo>
                <a:lnTo>
                  <a:pt x="4011930" y="241625"/>
                </a:lnTo>
                <a:lnTo>
                  <a:pt x="4002786" y="240863"/>
                </a:lnTo>
                <a:lnTo>
                  <a:pt x="3999738" y="243149"/>
                </a:lnTo>
                <a:close/>
              </a:path>
              <a:path w="7480474" h="660541">
                <a:moveTo>
                  <a:pt x="4057650" y="310967"/>
                </a:moveTo>
                <a:lnTo>
                  <a:pt x="4030218" y="285059"/>
                </a:lnTo>
                <a:lnTo>
                  <a:pt x="4059174" y="317063"/>
                </a:lnTo>
                <a:lnTo>
                  <a:pt x="4057650" y="310967"/>
                </a:lnTo>
                <a:close/>
              </a:path>
              <a:path w="7480474" h="660541">
                <a:moveTo>
                  <a:pt x="4075938" y="275153"/>
                </a:moveTo>
                <a:lnTo>
                  <a:pt x="4071366" y="266771"/>
                </a:lnTo>
                <a:lnTo>
                  <a:pt x="4065270" y="289631"/>
                </a:lnTo>
                <a:lnTo>
                  <a:pt x="4075938" y="275153"/>
                </a:lnTo>
                <a:close/>
              </a:path>
              <a:path w="7480474" h="660541">
                <a:moveTo>
                  <a:pt x="4077462" y="293441"/>
                </a:moveTo>
                <a:lnTo>
                  <a:pt x="4068318" y="308681"/>
                </a:lnTo>
                <a:lnTo>
                  <a:pt x="4069842" y="314777"/>
                </a:lnTo>
                <a:lnTo>
                  <a:pt x="4077462" y="293441"/>
                </a:lnTo>
                <a:close/>
              </a:path>
              <a:path w="7480474" h="660541">
                <a:moveTo>
                  <a:pt x="4044145" y="495506"/>
                </a:moveTo>
                <a:lnTo>
                  <a:pt x="4016004" y="494854"/>
                </a:lnTo>
                <a:lnTo>
                  <a:pt x="4003826" y="499326"/>
                </a:lnTo>
                <a:lnTo>
                  <a:pt x="4044145" y="495506"/>
                </a:lnTo>
                <a:close/>
              </a:path>
              <a:path w="7480474" h="660541">
                <a:moveTo>
                  <a:pt x="4074414" y="472511"/>
                </a:moveTo>
                <a:lnTo>
                  <a:pt x="4093687" y="478635"/>
                </a:lnTo>
                <a:lnTo>
                  <a:pt x="4083947" y="470589"/>
                </a:lnTo>
                <a:lnTo>
                  <a:pt x="4074414" y="472511"/>
                </a:lnTo>
                <a:close/>
              </a:path>
              <a:path w="7480474" h="660541">
                <a:moveTo>
                  <a:pt x="4123944" y="379547"/>
                </a:moveTo>
                <a:lnTo>
                  <a:pt x="4133850" y="377261"/>
                </a:lnTo>
                <a:lnTo>
                  <a:pt x="4129079" y="367457"/>
                </a:lnTo>
                <a:lnTo>
                  <a:pt x="4123944" y="379547"/>
                </a:lnTo>
                <a:close/>
              </a:path>
              <a:path w="7480474" h="660541">
                <a:moveTo>
                  <a:pt x="4160520" y="286583"/>
                </a:moveTo>
                <a:lnTo>
                  <a:pt x="4083558" y="270581"/>
                </a:lnTo>
                <a:lnTo>
                  <a:pt x="4081875" y="276889"/>
                </a:lnTo>
                <a:lnTo>
                  <a:pt x="4160520" y="286583"/>
                </a:lnTo>
                <a:close/>
              </a:path>
              <a:path w="7480474" h="660541">
                <a:moveTo>
                  <a:pt x="4671060" y="166187"/>
                </a:moveTo>
                <a:lnTo>
                  <a:pt x="4661761" y="160847"/>
                </a:lnTo>
                <a:lnTo>
                  <a:pt x="4665726" y="174569"/>
                </a:lnTo>
                <a:lnTo>
                  <a:pt x="4671060" y="166187"/>
                </a:lnTo>
                <a:close/>
              </a:path>
              <a:path w="7480474" h="660541">
                <a:moveTo>
                  <a:pt x="4782312" y="140279"/>
                </a:moveTo>
                <a:lnTo>
                  <a:pt x="4789932" y="144851"/>
                </a:lnTo>
                <a:lnTo>
                  <a:pt x="4787970" y="136188"/>
                </a:lnTo>
                <a:lnTo>
                  <a:pt x="4782312" y="140279"/>
                </a:lnTo>
                <a:close/>
              </a:path>
              <a:path w="7480474" h="660541">
                <a:moveTo>
                  <a:pt x="4630141" y="13182"/>
                </a:moveTo>
                <a:lnTo>
                  <a:pt x="4696733" y="12494"/>
                </a:lnTo>
                <a:lnTo>
                  <a:pt x="4612865" y="12969"/>
                </a:lnTo>
                <a:lnTo>
                  <a:pt x="4630141" y="13182"/>
                </a:lnTo>
                <a:close/>
              </a:path>
              <a:path w="7480474" h="660541">
                <a:moveTo>
                  <a:pt x="4564619" y="2840"/>
                </a:moveTo>
                <a:lnTo>
                  <a:pt x="4609338" y="71"/>
                </a:lnTo>
                <a:lnTo>
                  <a:pt x="4593336" y="71"/>
                </a:lnTo>
                <a:lnTo>
                  <a:pt x="4564619" y="2840"/>
                </a:lnTo>
                <a:close/>
              </a:path>
              <a:path w="7480474" h="660541">
                <a:moveTo>
                  <a:pt x="4618482" y="523565"/>
                </a:moveTo>
                <a:lnTo>
                  <a:pt x="4588804" y="523431"/>
                </a:lnTo>
                <a:lnTo>
                  <a:pt x="4603358" y="523840"/>
                </a:lnTo>
                <a:lnTo>
                  <a:pt x="4618482" y="523565"/>
                </a:lnTo>
                <a:close/>
              </a:path>
              <a:path w="7480474" h="660541">
                <a:moveTo>
                  <a:pt x="4616957" y="323921"/>
                </a:moveTo>
                <a:lnTo>
                  <a:pt x="4616957" y="234005"/>
                </a:lnTo>
                <a:lnTo>
                  <a:pt x="4610100" y="323921"/>
                </a:lnTo>
                <a:lnTo>
                  <a:pt x="4616957" y="323921"/>
                </a:lnTo>
                <a:close/>
              </a:path>
              <a:path w="7480474" h="660541">
                <a:moveTo>
                  <a:pt x="4591697" y="110076"/>
                </a:moveTo>
                <a:lnTo>
                  <a:pt x="4617061" y="109098"/>
                </a:lnTo>
                <a:lnTo>
                  <a:pt x="4604717" y="108595"/>
                </a:lnTo>
                <a:lnTo>
                  <a:pt x="4591697" y="110076"/>
                </a:lnTo>
                <a:close/>
              </a:path>
              <a:path w="7480474" h="660541">
                <a:moveTo>
                  <a:pt x="4693920" y="330017"/>
                </a:moveTo>
                <a:lnTo>
                  <a:pt x="4680966" y="330017"/>
                </a:lnTo>
                <a:lnTo>
                  <a:pt x="4687824" y="336875"/>
                </a:lnTo>
                <a:lnTo>
                  <a:pt x="4693920" y="330017"/>
                </a:lnTo>
                <a:close/>
              </a:path>
              <a:path w="7480474" h="660541">
                <a:moveTo>
                  <a:pt x="4693920" y="376499"/>
                </a:moveTo>
                <a:lnTo>
                  <a:pt x="4683252" y="371165"/>
                </a:lnTo>
                <a:lnTo>
                  <a:pt x="4680966" y="376499"/>
                </a:lnTo>
                <a:lnTo>
                  <a:pt x="4693920" y="376499"/>
                </a:lnTo>
                <a:close/>
              </a:path>
              <a:path w="7480474" h="660541">
                <a:moveTo>
                  <a:pt x="12954" y="21407"/>
                </a:moveTo>
                <a:lnTo>
                  <a:pt x="12954" y="15311"/>
                </a:lnTo>
                <a:lnTo>
                  <a:pt x="6096" y="21407"/>
                </a:lnTo>
                <a:lnTo>
                  <a:pt x="12954" y="21407"/>
                </a:lnTo>
                <a:close/>
              </a:path>
              <a:path w="7480474" h="660541">
                <a:moveTo>
                  <a:pt x="249173" y="285821"/>
                </a:moveTo>
                <a:lnTo>
                  <a:pt x="256794" y="285059"/>
                </a:lnTo>
                <a:lnTo>
                  <a:pt x="252222" y="285059"/>
                </a:lnTo>
                <a:lnTo>
                  <a:pt x="249173" y="285821"/>
                </a:lnTo>
                <a:close/>
              </a:path>
              <a:path w="7480474" h="660541">
                <a:moveTo>
                  <a:pt x="237744" y="511373"/>
                </a:moveTo>
                <a:lnTo>
                  <a:pt x="243840" y="502229"/>
                </a:lnTo>
                <a:lnTo>
                  <a:pt x="176022" y="360497"/>
                </a:lnTo>
                <a:lnTo>
                  <a:pt x="237744" y="511373"/>
                </a:lnTo>
                <a:close/>
              </a:path>
              <a:path w="7480474" h="660541">
                <a:moveTo>
                  <a:pt x="122682" y="502229"/>
                </a:moveTo>
                <a:lnTo>
                  <a:pt x="122682" y="314777"/>
                </a:lnTo>
                <a:lnTo>
                  <a:pt x="116585" y="502229"/>
                </a:lnTo>
                <a:lnTo>
                  <a:pt x="122682" y="502229"/>
                </a:lnTo>
                <a:close/>
              </a:path>
              <a:path w="7480474" h="660541">
                <a:moveTo>
                  <a:pt x="1213866" y="115133"/>
                </a:moveTo>
                <a:lnTo>
                  <a:pt x="1106423" y="115133"/>
                </a:lnTo>
                <a:lnTo>
                  <a:pt x="1213866" y="115133"/>
                </a:lnTo>
                <a:close/>
              </a:path>
              <a:path w="7480474" h="660541">
                <a:moveTo>
                  <a:pt x="2762249" y="27297"/>
                </a:moveTo>
                <a:lnTo>
                  <a:pt x="2772156" y="20645"/>
                </a:lnTo>
                <a:lnTo>
                  <a:pt x="2762250" y="15311"/>
                </a:lnTo>
                <a:lnTo>
                  <a:pt x="2762249" y="27297"/>
                </a:lnTo>
                <a:close/>
              </a:path>
              <a:path w="7480474" h="660541">
                <a:moveTo>
                  <a:pt x="2632710" y="245435"/>
                </a:moveTo>
                <a:lnTo>
                  <a:pt x="2632710" y="157805"/>
                </a:lnTo>
                <a:lnTo>
                  <a:pt x="2625852" y="245435"/>
                </a:lnTo>
                <a:lnTo>
                  <a:pt x="2632710" y="245435"/>
                </a:lnTo>
                <a:close/>
              </a:path>
              <a:path w="7480474" h="660541">
                <a:moveTo>
                  <a:pt x="2619756" y="147899"/>
                </a:moveTo>
                <a:lnTo>
                  <a:pt x="2625852" y="144851"/>
                </a:lnTo>
                <a:lnTo>
                  <a:pt x="2622804" y="144851"/>
                </a:lnTo>
                <a:lnTo>
                  <a:pt x="2619756" y="147899"/>
                </a:lnTo>
                <a:close/>
              </a:path>
              <a:path w="7480474" h="660541">
                <a:moveTo>
                  <a:pt x="2657856" y="150947"/>
                </a:moveTo>
                <a:lnTo>
                  <a:pt x="2632710" y="150947"/>
                </a:lnTo>
                <a:lnTo>
                  <a:pt x="2632710" y="157805"/>
                </a:lnTo>
                <a:lnTo>
                  <a:pt x="2657856" y="150947"/>
                </a:lnTo>
                <a:close/>
              </a:path>
              <a:path w="7480474" h="660541">
                <a:moveTo>
                  <a:pt x="2667762" y="157805"/>
                </a:moveTo>
                <a:lnTo>
                  <a:pt x="2632710" y="157805"/>
                </a:lnTo>
                <a:lnTo>
                  <a:pt x="2667762" y="157805"/>
                </a:lnTo>
                <a:close/>
              </a:path>
              <a:path w="7480474" h="660541">
                <a:moveTo>
                  <a:pt x="2785872" y="413075"/>
                </a:moveTo>
                <a:lnTo>
                  <a:pt x="2782824" y="412313"/>
                </a:lnTo>
                <a:lnTo>
                  <a:pt x="2785110" y="413075"/>
                </a:lnTo>
                <a:lnTo>
                  <a:pt x="2785872" y="413075"/>
                </a:lnTo>
                <a:close/>
              </a:path>
              <a:path w="7480474" h="660541">
                <a:moveTo>
                  <a:pt x="2764231" y="403855"/>
                </a:moveTo>
                <a:lnTo>
                  <a:pt x="2775889" y="400959"/>
                </a:lnTo>
                <a:lnTo>
                  <a:pt x="2763012" y="397835"/>
                </a:lnTo>
                <a:lnTo>
                  <a:pt x="2764231" y="403855"/>
                </a:lnTo>
                <a:close/>
              </a:path>
              <a:path w="7480474" h="660541">
                <a:moveTo>
                  <a:pt x="2795778" y="413075"/>
                </a:moveTo>
                <a:lnTo>
                  <a:pt x="2815590" y="411551"/>
                </a:lnTo>
                <a:lnTo>
                  <a:pt x="2802636" y="411551"/>
                </a:lnTo>
                <a:lnTo>
                  <a:pt x="2795778" y="413075"/>
                </a:lnTo>
                <a:close/>
              </a:path>
              <a:path w="7480474" h="660541">
                <a:moveTo>
                  <a:pt x="2769108" y="258389"/>
                </a:moveTo>
                <a:lnTo>
                  <a:pt x="2762250" y="251531"/>
                </a:lnTo>
                <a:lnTo>
                  <a:pt x="2764400" y="266009"/>
                </a:lnTo>
                <a:lnTo>
                  <a:pt x="2769108" y="258389"/>
                </a:lnTo>
                <a:close/>
              </a:path>
              <a:path w="7480474" h="660541">
                <a:moveTo>
                  <a:pt x="2819400" y="251531"/>
                </a:moveTo>
                <a:lnTo>
                  <a:pt x="2775204" y="251531"/>
                </a:lnTo>
                <a:lnTo>
                  <a:pt x="2776112" y="258389"/>
                </a:lnTo>
                <a:lnTo>
                  <a:pt x="2819400" y="251531"/>
                </a:lnTo>
                <a:close/>
              </a:path>
              <a:path w="7480474" h="660541">
                <a:moveTo>
                  <a:pt x="2829306" y="258389"/>
                </a:moveTo>
                <a:lnTo>
                  <a:pt x="2776112" y="258389"/>
                </a:lnTo>
                <a:lnTo>
                  <a:pt x="2829306" y="258389"/>
                </a:lnTo>
                <a:close/>
              </a:path>
              <a:path w="7480474" h="660541">
                <a:moveTo>
                  <a:pt x="2625852" y="157805"/>
                </a:moveTo>
                <a:lnTo>
                  <a:pt x="2619756" y="150947"/>
                </a:lnTo>
                <a:lnTo>
                  <a:pt x="2619756" y="251531"/>
                </a:lnTo>
                <a:lnTo>
                  <a:pt x="2625852" y="157805"/>
                </a:lnTo>
                <a:close/>
              </a:path>
              <a:path w="7480474" h="660541">
                <a:moveTo>
                  <a:pt x="2765298" y="9215"/>
                </a:moveTo>
                <a:lnTo>
                  <a:pt x="2769870" y="8453"/>
                </a:lnTo>
                <a:lnTo>
                  <a:pt x="2766822" y="8453"/>
                </a:lnTo>
                <a:lnTo>
                  <a:pt x="2765298" y="9215"/>
                </a:lnTo>
                <a:close/>
              </a:path>
              <a:path w="7480474" h="660541">
                <a:moveTo>
                  <a:pt x="3218688" y="115133"/>
                </a:moveTo>
                <a:lnTo>
                  <a:pt x="3111246" y="115133"/>
                </a:lnTo>
                <a:lnTo>
                  <a:pt x="3218688" y="115133"/>
                </a:lnTo>
                <a:close/>
              </a:path>
              <a:path w="7480474" h="660541">
                <a:moveTo>
                  <a:pt x="6685025" y="27297"/>
                </a:moveTo>
                <a:lnTo>
                  <a:pt x="6694932" y="20645"/>
                </a:lnTo>
                <a:lnTo>
                  <a:pt x="6685026" y="15311"/>
                </a:lnTo>
                <a:lnTo>
                  <a:pt x="6685025" y="27297"/>
                </a:lnTo>
                <a:close/>
              </a:path>
              <a:path w="7480474" h="660541">
                <a:moveTo>
                  <a:pt x="6555486" y="245435"/>
                </a:moveTo>
                <a:lnTo>
                  <a:pt x="6555486" y="157805"/>
                </a:lnTo>
                <a:lnTo>
                  <a:pt x="6548628" y="245435"/>
                </a:lnTo>
                <a:lnTo>
                  <a:pt x="6555486" y="245435"/>
                </a:lnTo>
                <a:close/>
              </a:path>
              <a:path w="7480474" h="660541">
                <a:moveTo>
                  <a:pt x="6542532" y="147899"/>
                </a:moveTo>
                <a:lnTo>
                  <a:pt x="6548628" y="144851"/>
                </a:lnTo>
                <a:lnTo>
                  <a:pt x="6544818" y="144851"/>
                </a:lnTo>
                <a:lnTo>
                  <a:pt x="6542532" y="147899"/>
                </a:lnTo>
                <a:close/>
              </a:path>
              <a:path w="7480474" h="660541">
                <a:moveTo>
                  <a:pt x="6580632" y="150947"/>
                </a:moveTo>
                <a:lnTo>
                  <a:pt x="6555486" y="150947"/>
                </a:lnTo>
                <a:lnTo>
                  <a:pt x="6555486" y="157805"/>
                </a:lnTo>
                <a:lnTo>
                  <a:pt x="6580632" y="150947"/>
                </a:lnTo>
                <a:close/>
              </a:path>
              <a:path w="7480474" h="660541">
                <a:moveTo>
                  <a:pt x="6590538" y="157805"/>
                </a:moveTo>
                <a:lnTo>
                  <a:pt x="6555486" y="157805"/>
                </a:lnTo>
                <a:lnTo>
                  <a:pt x="6590538" y="157805"/>
                </a:lnTo>
                <a:close/>
              </a:path>
              <a:path w="7480474" h="660541">
                <a:moveTo>
                  <a:pt x="6691122" y="258389"/>
                </a:moveTo>
                <a:lnTo>
                  <a:pt x="6685026" y="251531"/>
                </a:lnTo>
                <a:lnTo>
                  <a:pt x="6685026" y="394025"/>
                </a:lnTo>
                <a:lnTo>
                  <a:pt x="6691122" y="258389"/>
                </a:lnTo>
                <a:close/>
              </a:path>
              <a:path w="7480474" h="660541">
                <a:moveTo>
                  <a:pt x="6698742" y="397073"/>
                </a:moveTo>
                <a:lnTo>
                  <a:pt x="6685026" y="394025"/>
                </a:lnTo>
                <a:lnTo>
                  <a:pt x="6685788" y="397835"/>
                </a:lnTo>
                <a:lnTo>
                  <a:pt x="6698742" y="397073"/>
                </a:lnTo>
                <a:close/>
              </a:path>
              <a:path w="7480474" h="660541">
                <a:moveTo>
                  <a:pt x="6738366" y="411551"/>
                </a:moveTo>
                <a:lnTo>
                  <a:pt x="6732759" y="409103"/>
                </a:lnTo>
                <a:lnTo>
                  <a:pt x="6719619" y="412790"/>
                </a:lnTo>
                <a:lnTo>
                  <a:pt x="6738366" y="411551"/>
                </a:lnTo>
                <a:close/>
              </a:path>
              <a:path w="7480474" h="660541">
                <a:moveTo>
                  <a:pt x="6751320" y="410789"/>
                </a:moveTo>
                <a:lnTo>
                  <a:pt x="6746748" y="417647"/>
                </a:lnTo>
                <a:lnTo>
                  <a:pt x="6758940" y="505277"/>
                </a:lnTo>
                <a:lnTo>
                  <a:pt x="6751320" y="410789"/>
                </a:lnTo>
                <a:close/>
              </a:path>
              <a:path w="7480474" h="660541">
                <a:moveTo>
                  <a:pt x="6685026" y="247721"/>
                </a:moveTo>
                <a:lnTo>
                  <a:pt x="6691122" y="245435"/>
                </a:lnTo>
                <a:lnTo>
                  <a:pt x="6688074" y="245435"/>
                </a:lnTo>
                <a:lnTo>
                  <a:pt x="6685026" y="247721"/>
                </a:lnTo>
                <a:close/>
              </a:path>
              <a:path w="7480474" h="660541">
                <a:moveTo>
                  <a:pt x="6742176" y="251531"/>
                </a:moveTo>
                <a:lnTo>
                  <a:pt x="6697980" y="251531"/>
                </a:lnTo>
                <a:lnTo>
                  <a:pt x="6697979" y="258389"/>
                </a:lnTo>
                <a:lnTo>
                  <a:pt x="6742176" y="251531"/>
                </a:lnTo>
                <a:close/>
              </a:path>
              <a:path w="7480474" h="660541">
                <a:moveTo>
                  <a:pt x="6752082" y="258389"/>
                </a:moveTo>
                <a:lnTo>
                  <a:pt x="6697979" y="258389"/>
                </a:lnTo>
                <a:lnTo>
                  <a:pt x="6752082" y="258389"/>
                </a:lnTo>
                <a:close/>
              </a:path>
              <a:path w="7480474" h="660541">
                <a:moveTo>
                  <a:pt x="6548628" y="157805"/>
                </a:moveTo>
                <a:lnTo>
                  <a:pt x="6542532" y="150947"/>
                </a:lnTo>
                <a:lnTo>
                  <a:pt x="6542532" y="251531"/>
                </a:lnTo>
                <a:lnTo>
                  <a:pt x="6548628" y="157805"/>
                </a:lnTo>
                <a:close/>
              </a:path>
              <a:path w="7480474" h="660541">
                <a:moveTo>
                  <a:pt x="7140702" y="115133"/>
                </a:moveTo>
                <a:lnTo>
                  <a:pt x="7033260" y="115133"/>
                </a:lnTo>
                <a:lnTo>
                  <a:pt x="7140702" y="115133"/>
                </a:lnTo>
                <a:close/>
              </a:path>
              <a:path w="7480474" h="660541">
                <a:moveTo>
                  <a:pt x="3965448" y="86939"/>
                </a:moveTo>
                <a:lnTo>
                  <a:pt x="3931669" y="91873"/>
                </a:lnTo>
                <a:lnTo>
                  <a:pt x="3953167" y="90602"/>
                </a:lnTo>
                <a:lnTo>
                  <a:pt x="3965448" y="86939"/>
                </a:lnTo>
                <a:close/>
              </a:path>
              <a:path w="7480474" h="660541">
                <a:moveTo>
                  <a:pt x="3989398" y="100839"/>
                </a:moveTo>
                <a:lnTo>
                  <a:pt x="3986022" y="96083"/>
                </a:lnTo>
                <a:lnTo>
                  <a:pt x="3985260" y="95321"/>
                </a:lnTo>
                <a:lnTo>
                  <a:pt x="3989398" y="100839"/>
                </a:lnTo>
                <a:close/>
              </a:path>
              <a:path w="7480474" h="660541">
                <a:moveTo>
                  <a:pt x="3960851" y="74898"/>
                </a:moveTo>
                <a:lnTo>
                  <a:pt x="3970020" y="74747"/>
                </a:lnTo>
                <a:lnTo>
                  <a:pt x="3966210" y="73985"/>
                </a:lnTo>
                <a:lnTo>
                  <a:pt x="3960851" y="74898"/>
                </a:lnTo>
                <a:close/>
              </a:path>
              <a:path w="7480474" h="660541">
                <a:moveTo>
                  <a:pt x="212597" y="131897"/>
                </a:moveTo>
                <a:lnTo>
                  <a:pt x="209550" y="129611"/>
                </a:lnTo>
                <a:lnTo>
                  <a:pt x="208788" y="129611"/>
                </a:lnTo>
                <a:lnTo>
                  <a:pt x="212597" y="131897"/>
                </a:lnTo>
                <a:close/>
              </a:path>
              <a:path w="7480474" h="660541">
                <a:moveTo>
                  <a:pt x="193547" y="218003"/>
                </a:moveTo>
                <a:lnTo>
                  <a:pt x="116586" y="218765"/>
                </a:lnTo>
                <a:lnTo>
                  <a:pt x="188976" y="218765"/>
                </a:lnTo>
                <a:lnTo>
                  <a:pt x="193547" y="218003"/>
                </a:lnTo>
                <a:close/>
              </a:path>
              <a:path w="7480474" h="660541">
                <a:moveTo>
                  <a:pt x="215423" y="136658"/>
                </a:moveTo>
                <a:lnTo>
                  <a:pt x="212597" y="131897"/>
                </a:lnTo>
                <a:lnTo>
                  <a:pt x="211835" y="131897"/>
                </a:lnTo>
                <a:lnTo>
                  <a:pt x="215423" y="136658"/>
                </a:lnTo>
                <a:close/>
              </a:path>
              <a:path w="7480474" h="660541">
                <a:moveTo>
                  <a:pt x="217932" y="119705"/>
                </a:moveTo>
                <a:lnTo>
                  <a:pt x="173736" y="121229"/>
                </a:lnTo>
                <a:lnTo>
                  <a:pt x="181362" y="121310"/>
                </a:lnTo>
                <a:lnTo>
                  <a:pt x="217932" y="119705"/>
                </a:lnTo>
                <a:close/>
              </a:path>
              <a:path w="7480474" h="660541">
                <a:moveTo>
                  <a:pt x="484632" y="370403"/>
                </a:moveTo>
                <a:lnTo>
                  <a:pt x="478535" y="365069"/>
                </a:lnTo>
                <a:lnTo>
                  <a:pt x="479143" y="372937"/>
                </a:lnTo>
                <a:lnTo>
                  <a:pt x="484632" y="370403"/>
                </a:lnTo>
                <a:close/>
              </a:path>
              <a:path w="7480474" h="660541">
                <a:moveTo>
                  <a:pt x="681228" y="413837"/>
                </a:moveTo>
                <a:lnTo>
                  <a:pt x="694182" y="415361"/>
                </a:lnTo>
                <a:lnTo>
                  <a:pt x="691896" y="411551"/>
                </a:lnTo>
                <a:lnTo>
                  <a:pt x="681228" y="413837"/>
                </a:lnTo>
                <a:close/>
              </a:path>
              <a:path w="7480474" h="660541">
                <a:moveTo>
                  <a:pt x="693420" y="419171"/>
                </a:moveTo>
                <a:lnTo>
                  <a:pt x="686562" y="422981"/>
                </a:lnTo>
                <a:lnTo>
                  <a:pt x="686316" y="433995"/>
                </a:lnTo>
                <a:lnTo>
                  <a:pt x="693420" y="419171"/>
                </a:lnTo>
                <a:close/>
              </a:path>
              <a:path w="7480474" h="660541">
                <a:moveTo>
                  <a:pt x="579882" y="400121"/>
                </a:moveTo>
                <a:lnTo>
                  <a:pt x="585978" y="397073"/>
                </a:lnTo>
                <a:lnTo>
                  <a:pt x="582929" y="397073"/>
                </a:lnTo>
                <a:lnTo>
                  <a:pt x="579882" y="400121"/>
                </a:lnTo>
                <a:close/>
              </a:path>
              <a:path w="7480474" h="660541">
                <a:moveTo>
                  <a:pt x="503370" y="138637"/>
                </a:moveTo>
                <a:lnTo>
                  <a:pt x="531876" y="136469"/>
                </a:lnTo>
                <a:lnTo>
                  <a:pt x="522732" y="136469"/>
                </a:lnTo>
                <a:lnTo>
                  <a:pt x="503370" y="138637"/>
                </a:lnTo>
                <a:close/>
              </a:path>
              <a:path w="7480474" h="660541">
                <a:moveTo>
                  <a:pt x="693420" y="357449"/>
                </a:moveTo>
                <a:lnTo>
                  <a:pt x="686814" y="347897"/>
                </a:lnTo>
                <a:lnTo>
                  <a:pt x="686667" y="357449"/>
                </a:lnTo>
                <a:lnTo>
                  <a:pt x="693420" y="357449"/>
                </a:lnTo>
                <a:close/>
              </a:path>
              <a:path w="7480474" h="660541">
                <a:moveTo>
                  <a:pt x="748284" y="523565"/>
                </a:moveTo>
                <a:lnTo>
                  <a:pt x="742950" y="516707"/>
                </a:lnTo>
                <a:lnTo>
                  <a:pt x="742537" y="528469"/>
                </a:lnTo>
                <a:lnTo>
                  <a:pt x="748284" y="523565"/>
                </a:lnTo>
                <a:close/>
              </a:path>
              <a:path w="7480474" h="660541">
                <a:moveTo>
                  <a:pt x="743712" y="513659"/>
                </a:moveTo>
                <a:lnTo>
                  <a:pt x="749808" y="510611"/>
                </a:lnTo>
                <a:lnTo>
                  <a:pt x="746760" y="510611"/>
                </a:lnTo>
                <a:lnTo>
                  <a:pt x="743712" y="513659"/>
                </a:lnTo>
                <a:close/>
              </a:path>
              <a:path w="7480474" h="660541">
                <a:moveTo>
                  <a:pt x="939324" y="185903"/>
                </a:moveTo>
                <a:lnTo>
                  <a:pt x="936497" y="204287"/>
                </a:lnTo>
                <a:lnTo>
                  <a:pt x="947545" y="198635"/>
                </a:lnTo>
                <a:lnTo>
                  <a:pt x="939324" y="185903"/>
                </a:lnTo>
                <a:close/>
              </a:path>
              <a:path w="7480474" h="660541">
                <a:moveTo>
                  <a:pt x="936497" y="204287"/>
                </a:moveTo>
                <a:lnTo>
                  <a:pt x="929238" y="194390"/>
                </a:lnTo>
                <a:lnTo>
                  <a:pt x="937260" y="207335"/>
                </a:lnTo>
                <a:lnTo>
                  <a:pt x="936497" y="204287"/>
                </a:lnTo>
                <a:close/>
              </a:path>
              <a:path w="7480474" h="660541">
                <a:moveTo>
                  <a:pt x="949451" y="157805"/>
                </a:moveTo>
                <a:lnTo>
                  <a:pt x="948690" y="200477"/>
                </a:lnTo>
                <a:lnTo>
                  <a:pt x="949452" y="204287"/>
                </a:lnTo>
                <a:lnTo>
                  <a:pt x="949451" y="157805"/>
                </a:lnTo>
                <a:close/>
              </a:path>
              <a:path w="7480474" h="660541">
                <a:moveTo>
                  <a:pt x="1706118" y="236291"/>
                </a:moveTo>
                <a:lnTo>
                  <a:pt x="1722120" y="230957"/>
                </a:lnTo>
                <a:lnTo>
                  <a:pt x="1707641" y="230957"/>
                </a:lnTo>
                <a:lnTo>
                  <a:pt x="1706118" y="236291"/>
                </a:lnTo>
                <a:close/>
              </a:path>
              <a:path w="7480474" h="660541">
                <a:moveTo>
                  <a:pt x="1724050" y="137019"/>
                </a:moveTo>
                <a:lnTo>
                  <a:pt x="1750314" y="136469"/>
                </a:lnTo>
                <a:lnTo>
                  <a:pt x="1738884" y="136469"/>
                </a:lnTo>
                <a:lnTo>
                  <a:pt x="1724050" y="137019"/>
                </a:lnTo>
                <a:close/>
              </a:path>
              <a:path w="7480474" h="660541">
                <a:moveTo>
                  <a:pt x="1782732" y="428346"/>
                </a:moveTo>
                <a:lnTo>
                  <a:pt x="1789938" y="422219"/>
                </a:lnTo>
                <a:lnTo>
                  <a:pt x="1790028" y="422037"/>
                </a:lnTo>
                <a:lnTo>
                  <a:pt x="1782732" y="428346"/>
                </a:lnTo>
                <a:close/>
              </a:path>
              <a:path w="7480474" h="660541">
                <a:moveTo>
                  <a:pt x="1786889" y="245435"/>
                </a:moveTo>
                <a:lnTo>
                  <a:pt x="1779270" y="245435"/>
                </a:lnTo>
                <a:lnTo>
                  <a:pt x="1781556" y="253055"/>
                </a:lnTo>
                <a:lnTo>
                  <a:pt x="1786889" y="245435"/>
                </a:lnTo>
                <a:close/>
              </a:path>
              <a:path w="7480474" h="660541">
                <a:moveTo>
                  <a:pt x="2038350" y="370403"/>
                </a:moveTo>
                <a:lnTo>
                  <a:pt x="2032254" y="365069"/>
                </a:lnTo>
                <a:lnTo>
                  <a:pt x="2032861" y="372937"/>
                </a:lnTo>
                <a:lnTo>
                  <a:pt x="2038350" y="370403"/>
                </a:lnTo>
                <a:close/>
              </a:path>
              <a:path w="7480474" h="660541">
                <a:moveTo>
                  <a:pt x="2247138" y="419171"/>
                </a:moveTo>
                <a:lnTo>
                  <a:pt x="2240280" y="422981"/>
                </a:lnTo>
                <a:lnTo>
                  <a:pt x="2240006" y="433954"/>
                </a:lnTo>
                <a:lnTo>
                  <a:pt x="2247138" y="419171"/>
                </a:lnTo>
                <a:close/>
              </a:path>
              <a:path w="7480474" h="660541">
                <a:moveTo>
                  <a:pt x="2247138" y="357449"/>
                </a:moveTo>
                <a:lnTo>
                  <a:pt x="2240280" y="349067"/>
                </a:lnTo>
                <a:lnTo>
                  <a:pt x="2240280" y="357449"/>
                </a:lnTo>
                <a:lnTo>
                  <a:pt x="2247138" y="357449"/>
                </a:lnTo>
                <a:close/>
              </a:path>
              <a:path w="7480474" h="660541">
                <a:moveTo>
                  <a:pt x="2391156" y="157805"/>
                </a:moveTo>
                <a:lnTo>
                  <a:pt x="2385822" y="205811"/>
                </a:lnTo>
                <a:lnTo>
                  <a:pt x="2393764" y="193727"/>
                </a:lnTo>
                <a:lnTo>
                  <a:pt x="2391156" y="157805"/>
                </a:lnTo>
                <a:close/>
              </a:path>
              <a:path w="7480474" h="660541">
                <a:moveTo>
                  <a:pt x="2436876" y="257627"/>
                </a:moveTo>
                <a:lnTo>
                  <a:pt x="2440839" y="256932"/>
                </a:lnTo>
                <a:lnTo>
                  <a:pt x="2437638" y="256865"/>
                </a:lnTo>
                <a:lnTo>
                  <a:pt x="2436876" y="257627"/>
                </a:lnTo>
                <a:close/>
              </a:path>
              <a:path w="7480474" h="660541">
                <a:moveTo>
                  <a:pt x="2581656" y="502229"/>
                </a:moveTo>
                <a:lnTo>
                  <a:pt x="2574798" y="264485"/>
                </a:lnTo>
                <a:lnTo>
                  <a:pt x="2574798" y="502229"/>
                </a:lnTo>
                <a:lnTo>
                  <a:pt x="2581656" y="502229"/>
                </a:lnTo>
                <a:close/>
              </a:path>
              <a:path w="7480474" h="660541">
                <a:moveTo>
                  <a:pt x="2973324" y="157805"/>
                </a:moveTo>
                <a:lnTo>
                  <a:pt x="2972770" y="194410"/>
                </a:lnTo>
                <a:lnTo>
                  <a:pt x="2978460" y="181914"/>
                </a:lnTo>
                <a:lnTo>
                  <a:pt x="2973324" y="157805"/>
                </a:lnTo>
                <a:close/>
              </a:path>
              <a:path w="7480474" h="660541">
                <a:moveTo>
                  <a:pt x="3023944" y="138345"/>
                </a:moveTo>
                <a:lnTo>
                  <a:pt x="3038856" y="136469"/>
                </a:lnTo>
                <a:lnTo>
                  <a:pt x="3033522" y="136469"/>
                </a:lnTo>
                <a:lnTo>
                  <a:pt x="3023944" y="138345"/>
                </a:lnTo>
                <a:close/>
              </a:path>
              <a:path w="7480474" h="660541">
                <a:moveTo>
                  <a:pt x="2996453" y="260108"/>
                </a:moveTo>
                <a:lnTo>
                  <a:pt x="3023616" y="256103"/>
                </a:lnTo>
                <a:lnTo>
                  <a:pt x="3005320" y="250636"/>
                </a:lnTo>
                <a:lnTo>
                  <a:pt x="2996453" y="260108"/>
                </a:lnTo>
                <a:close/>
              </a:path>
              <a:path w="7480474" h="660541">
                <a:moveTo>
                  <a:pt x="2980944" y="502229"/>
                </a:moveTo>
                <a:lnTo>
                  <a:pt x="2974630" y="497591"/>
                </a:lnTo>
                <a:lnTo>
                  <a:pt x="2974410" y="502229"/>
                </a:lnTo>
                <a:lnTo>
                  <a:pt x="2980944" y="502229"/>
                </a:lnTo>
                <a:close/>
              </a:path>
              <a:path w="7480474" h="660541">
                <a:moveTo>
                  <a:pt x="3438760" y="428277"/>
                </a:moveTo>
                <a:lnTo>
                  <a:pt x="3445764" y="422219"/>
                </a:lnTo>
                <a:lnTo>
                  <a:pt x="3445846" y="422054"/>
                </a:lnTo>
                <a:lnTo>
                  <a:pt x="3438760" y="428277"/>
                </a:lnTo>
                <a:close/>
              </a:path>
              <a:path w="7480474" h="660541">
                <a:moveTo>
                  <a:pt x="3449574" y="404693"/>
                </a:moveTo>
                <a:lnTo>
                  <a:pt x="3448050" y="398597"/>
                </a:lnTo>
                <a:lnTo>
                  <a:pt x="3447288" y="397835"/>
                </a:lnTo>
                <a:lnTo>
                  <a:pt x="3449574" y="404693"/>
                </a:lnTo>
                <a:close/>
              </a:path>
              <a:path w="7480474" h="660541">
                <a:moveTo>
                  <a:pt x="3442716" y="245435"/>
                </a:moveTo>
                <a:lnTo>
                  <a:pt x="3435096" y="245435"/>
                </a:lnTo>
                <a:lnTo>
                  <a:pt x="3437382" y="253055"/>
                </a:lnTo>
                <a:lnTo>
                  <a:pt x="3442716" y="245435"/>
                </a:lnTo>
                <a:close/>
              </a:path>
              <a:path w="7480474" h="660541">
                <a:moveTo>
                  <a:pt x="4943856" y="370403"/>
                </a:moveTo>
                <a:lnTo>
                  <a:pt x="4936998" y="365069"/>
                </a:lnTo>
                <a:lnTo>
                  <a:pt x="4937851" y="372974"/>
                </a:lnTo>
                <a:lnTo>
                  <a:pt x="4943856" y="370403"/>
                </a:lnTo>
                <a:close/>
              </a:path>
              <a:path w="7480474" h="660541">
                <a:moveTo>
                  <a:pt x="5151882" y="419171"/>
                </a:moveTo>
                <a:lnTo>
                  <a:pt x="5145786" y="422981"/>
                </a:lnTo>
                <a:lnTo>
                  <a:pt x="5145051" y="433946"/>
                </a:lnTo>
                <a:lnTo>
                  <a:pt x="5151882" y="419171"/>
                </a:lnTo>
                <a:close/>
              </a:path>
              <a:path w="7480474" h="660541">
                <a:moveTo>
                  <a:pt x="5151882" y="357449"/>
                </a:moveTo>
                <a:lnTo>
                  <a:pt x="5145864" y="347833"/>
                </a:lnTo>
                <a:lnTo>
                  <a:pt x="5145818" y="357449"/>
                </a:lnTo>
                <a:lnTo>
                  <a:pt x="5151882" y="357449"/>
                </a:lnTo>
                <a:close/>
              </a:path>
              <a:path w="7480474" h="660541">
                <a:moveTo>
                  <a:pt x="5709666" y="245435"/>
                </a:moveTo>
                <a:lnTo>
                  <a:pt x="5702046" y="245435"/>
                </a:lnTo>
                <a:lnTo>
                  <a:pt x="5704332" y="253055"/>
                </a:lnTo>
                <a:lnTo>
                  <a:pt x="5709666" y="245435"/>
                </a:lnTo>
                <a:close/>
              </a:path>
              <a:path w="7480474" h="660541">
                <a:moveTo>
                  <a:pt x="5705788" y="428088"/>
                </a:moveTo>
                <a:lnTo>
                  <a:pt x="5712714" y="422219"/>
                </a:lnTo>
                <a:lnTo>
                  <a:pt x="5712785" y="422053"/>
                </a:lnTo>
                <a:lnTo>
                  <a:pt x="5705788" y="428088"/>
                </a:lnTo>
                <a:close/>
              </a:path>
              <a:path w="7480474" h="660541">
                <a:moveTo>
                  <a:pt x="5651532" y="211233"/>
                </a:moveTo>
                <a:lnTo>
                  <a:pt x="5676376" y="209693"/>
                </a:lnTo>
                <a:lnTo>
                  <a:pt x="5663657" y="209035"/>
                </a:lnTo>
                <a:lnTo>
                  <a:pt x="5651532" y="211233"/>
                </a:lnTo>
                <a:close/>
              </a:path>
              <a:path w="7480474" h="660541">
                <a:moveTo>
                  <a:pt x="5961126" y="370403"/>
                </a:moveTo>
                <a:lnTo>
                  <a:pt x="5955030" y="365069"/>
                </a:lnTo>
                <a:lnTo>
                  <a:pt x="5955753" y="373037"/>
                </a:lnTo>
                <a:lnTo>
                  <a:pt x="5961126" y="370403"/>
                </a:lnTo>
                <a:close/>
              </a:path>
              <a:path w="7480474" h="660541">
                <a:moveTo>
                  <a:pt x="6169152" y="419171"/>
                </a:moveTo>
                <a:lnTo>
                  <a:pt x="6163056" y="422981"/>
                </a:lnTo>
                <a:lnTo>
                  <a:pt x="6162595" y="433784"/>
                </a:lnTo>
                <a:lnTo>
                  <a:pt x="6169152" y="419171"/>
                </a:lnTo>
                <a:close/>
              </a:path>
              <a:path w="7480474" h="660541">
                <a:moveTo>
                  <a:pt x="6169152" y="357449"/>
                </a:moveTo>
                <a:lnTo>
                  <a:pt x="6163291" y="347952"/>
                </a:lnTo>
                <a:lnTo>
                  <a:pt x="6163154" y="357449"/>
                </a:lnTo>
                <a:lnTo>
                  <a:pt x="6169152" y="357449"/>
                </a:lnTo>
                <a:close/>
              </a:path>
              <a:path w="7480474" h="660541">
                <a:moveTo>
                  <a:pt x="6313932" y="157805"/>
                </a:moveTo>
                <a:lnTo>
                  <a:pt x="6308598" y="205811"/>
                </a:lnTo>
                <a:lnTo>
                  <a:pt x="6316176" y="193948"/>
                </a:lnTo>
                <a:lnTo>
                  <a:pt x="6313932" y="157805"/>
                </a:lnTo>
                <a:close/>
              </a:path>
              <a:path w="7480474" h="660541">
                <a:moveTo>
                  <a:pt x="6358890" y="257627"/>
                </a:moveTo>
                <a:lnTo>
                  <a:pt x="6363529" y="256879"/>
                </a:lnTo>
                <a:lnTo>
                  <a:pt x="6360414" y="256865"/>
                </a:lnTo>
                <a:lnTo>
                  <a:pt x="6358890" y="257627"/>
                </a:lnTo>
                <a:close/>
              </a:path>
              <a:path w="7480474" h="660541">
                <a:moveTo>
                  <a:pt x="6896100" y="157805"/>
                </a:moveTo>
                <a:lnTo>
                  <a:pt x="6895312" y="194298"/>
                </a:lnTo>
                <a:lnTo>
                  <a:pt x="6900878" y="181810"/>
                </a:lnTo>
                <a:lnTo>
                  <a:pt x="6896100" y="157805"/>
                </a:lnTo>
                <a:close/>
              </a:path>
              <a:path w="7480474" h="660541">
                <a:moveTo>
                  <a:pt x="6946569" y="138406"/>
                </a:moveTo>
                <a:lnTo>
                  <a:pt x="6961632" y="136469"/>
                </a:lnTo>
                <a:lnTo>
                  <a:pt x="6955536" y="136469"/>
                </a:lnTo>
                <a:lnTo>
                  <a:pt x="6946569" y="138406"/>
                </a:lnTo>
                <a:close/>
              </a:path>
              <a:path w="7480474" h="660541">
                <a:moveTo>
                  <a:pt x="6902958" y="502229"/>
                </a:moveTo>
                <a:lnTo>
                  <a:pt x="6897645" y="497471"/>
                </a:lnTo>
                <a:lnTo>
                  <a:pt x="6897324" y="502229"/>
                </a:lnTo>
                <a:lnTo>
                  <a:pt x="6902958" y="502229"/>
                </a:lnTo>
                <a:close/>
              </a:path>
              <a:path w="7480474" h="660541">
                <a:moveTo>
                  <a:pt x="6919510" y="258911"/>
                </a:moveTo>
                <a:lnTo>
                  <a:pt x="6946392" y="256103"/>
                </a:lnTo>
                <a:lnTo>
                  <a:pt x="6928145" y="250472"/>
                </a:lnTo>
                <a:lnTo>
                  <a:pt x="6919510" y="258911"/>
                </a:lnTo>
                <a:close/>
              </a:path>
              <a:path w="7480474" h="660541">
                <a:moveTo>
                  <a:pt x="7365492" y="245435"/>
                </a:moveTo>
                <a:lnTo>
                  <a:pt x="7357872" y="245435"/>
                </a:lnTo>
                <a:lnTo>
                  <a:pt x="7360158" y="253055"/>
                </a:lnTo>
                <a:lnTo>
                  <a:pt x="7365492" y="245435"/>
                </a:lnTo>
                <a:close/>
              </a:path>
              <a:path w="7480474" h="660541">
                <a:moveTo>
                  <a:pt x="7338777" y="149426"/>
                </a:moveTo>
                <a:lnTo>
                  <a:pt x="7261426" y="146389"/>
                </a:lnTo>
                <a:lnTo>
                  <a:pt x="7328916" y="149423"/>
                </a:lnTo>
                <a:lnTo>
                  <a:pt x="7338777" y="149426"/>
                </a:lnTo>
                <a:close/>
              </a:path>
              <a:path w="7480474" h="660541">
                <a:moveTo>
                  <a:pt x="7361081" y="428161"/>
                </a:moveTo>
                <a:lnTo>
                  <a:pt x="7367778" y="422219"/>
                </a:lnTo>
                <a:lnTo>
                  <a:pt x="7367868" y="422060"/>
                </a:lnTo>
                <a:lnTo>
                  <a:pt x="7361081" y="428161"/>
                </a:lnTo>
                <a:close/>
              </a:path>
              <a:path w="7480474" h="660541">
                <a:moveTo>
                  <a:pt x="7307815" y="211056"/>
                </a:moveTo>
                <a:lnTo>
                  <a:pt x="7331819" y="209623"/>
                </a:lnTo>
                <a:lnTo>
                  <a:pt x="7319668" y="208879"/>
                </a:lnTo>
                <a:lnTo>
                  <a:pt x="7307815" y="211056"/>
                </a:lnTo>
                <a:close/>
              </a:path>
              <a:path w="7480474" h="660541">
                <a:moveTo>
                  <a:pt x="587502" y="291917"/>
                </a:moveTo>
                <a:lnTo>
                  <a:pt x="579697" y="285500"/>
                </a:lnTo>
                <a:lnTo>
                  <a:pt x="580523" y="291917"/>
                </a:lnTo>
                <a:lnTo>
                  <a:pt x="587502" y="291917"/>
                </a:lnTo>
                <a:close/>
              </a:path>
              <a:path w="7480474" h="660541">
                <a:moveTo>
                  <a:pt x="2141220" y="291917"/>
                </a:moveTo>
                <a:lnTo>
                  <a:pt x="2133414" y="285463"/>
                </a:lnTo>
                <a:lnTo>
                  <a:pt x="2134243" y="291917"/>
                </a:lnTo>
                <a:lnTo>
                  <a:pt x="2141220" y="291917"/>
                </a:lnTo>
                <a:close/>
              </a:path>
              <a:path w="7480474" h="660541">
                <a:moveTo>
                  <a:pt x="5997702" y="234005"/>
                </a:moveTo>
                <a:lnTo>
                  <a:pt x="5988309" y="241097"/>
                </a:lnTo>
                <a:lnTo>
                  <a:pt x="5998568" y="233716"/>
                </a:lnTo>
                <a:lnTo>
                  <a:pt x="5997702" y="234005"/>
                </a:lnTo>
                <a:close/>
              </a:path>
              <a:path w="7480474" h="660541">
                <a:moveTo>
                  <a:pt x="1411986" y="416885"/>
                </a:moveTo>
                <a:lnTo>
                  <a:pt x="1406652" y="415361"/>
                </a:lnTo>
                <a:lnTo>
                  <a:pt x="1410462" y="416885"/>
                </a:lnTo>
                <a:lnTo>
                  <a:pt x="1411986" y="416885"/>
                </a:lnTo>
                <a:close/>
              </a:path>
              <a:path w="7480474" h="660541">
                <a:moveTo>
                  <a:pt x="5356098" y="415361"/>
                </a:moveTo>
                <a:lnTo>
                  <a:pt x="5359146" y="413837"/>
                </a:lnTo>
                <a:lnTo>
                  <a:pt x="5359908" y="413075"/>
                </a:lnTo>
                <a:lnTo>
                  <a:pt x="5356098" y="415361"/>
                </a:lnTo>
                <a:close/>
              </a:path>
              <a:path w="7480474" h="660541">
                <a:moveTo>
                  <a:pt x="912114" y="401645"/>
                </a:moveTo>
                <a:lnTo>
                  <a:pt x="918064" y="397190"/>
                </a:lnTo>
                <a:lnTo>
                  <a:pt x="911352" y="401645"/>
                </a:lnTo>
                <a:lnTo>
                  <a:pt x="912114" y="401645"/>
                </a:lnTo>
                <a:close/>
              </a:path>
              <a:path w="7480474" h="660541">
                <a:moveTo>
                  <a:pt x="3925824" y="298013"/>
                </a:moveTo>
                <a:lnTo>
                  <a:pt x="3925062" y="307157"/>
                </a:lnTo>
                <a:lnTo>
                  <a:pt x="3938778" y="314015"/>
                </a:lnTo>
                <a:lnTo>
                  <a:pt x="3925824" y="298013"/>
                </a:lnTo>
                <a:close/>
              </a:path>
              <a:path w="7480474" h="660541">
                <a:moveTo>
                  <a:pt x="4001262" y="404693"/>
                </a:moveTo>
                <a:lnTo>
                  <a:pt x="4009644" y="405455"/>
                </a:lnTo>
                <a:lnTo>
                  <a:pt x="4011930" y="402407"/>
                </a:lnTo>
                <a:lnTo>
                  <a:pt x="4012692" y="399359"/>
                </a:lnTo>
                <a:lnTo>
                  <a:pt x="4010406" y="396311"/>
                </a:lnTo>
                <a:lnTo>
                  <a:pt x="4002024" y="395549"/>
                </a:lnTo>
                <a:lnTo>
                  <a:pt x="4001262" y="404693"/>
                </a:lnTo>
                <a:close/>
              </a:path>
              <a:path w="7480474" h="660541">
                <a:moveTo>
                  <a:pt x="3891989" y="367276"/>
                </a:moveTo>
                <a:lnTo>
                  <a:pt x="3892930" y="357146"/>
                </a:lnTo>
                <a:lnTo>
                  <a:pt x="3895568" y="346835"/>
                </a:lnTo>
                <a:lnTo>
                  <a:pt x="3900002" y="336511"/>
                </a:lnTo>
                <a:lnTo>
                  <a:pt x="3906330" y="326344"/>
                </a:lnTo>
                <a:lnTo>
                  <a:pt x="3914650" y="316503"/>
                </a:lnTo>
                <a:lnTo>
                  <a:pt x="3894877" y="320095"/>
                </a:lnTo>
                <a:lnTo>
                  <a:pt x="3887639" y="332189"/>
                </a:lnTo>
                <a:lnTo>
                  <a:pt x="3882676" y="344469"/>
                </a:lnTo>
                <a:lnTo>
                  <a:pt x="3879861" y="356738"/>
                </a:lnTo>
                <a:lnTo>
                  <a:pt x="3879069" y="368799"/>
                </a:lnTo>
                <a:lnTo>
                  <a:pt x="3880172" y="380454"/>
                </a:lnTo>
                <a:lnTo>
                  <a:pt x="3883045" y="391507"/>
                </a:lnTo>
                <a:lnTo>
                  <a:pt x="3887562" y="401760"/>
                </a:lnTo>
                <a:lnTo>
                  <a:pt x="3893596" y="411017"/>
                </a:lnTo>
                <a:lnTo>
                  <a:pt x="3901021" y="419081"/>
                </a:lnTo>
                <a:lnTo>
                  <a:pt x="3909712" y="425755"/>
                </a:lnTo>
                <a:lnTo>
                  <a:pt x="3919541" y="430842"/>
                </a:lnTo>
                <a:lnTo>
                  <a:pt x="3930384" y="434144"/>
                </a:lnTo>
                <a:lnTo>
                  <a:pt x="3942113" y="435465"/>
                </a:lnTo>
                <a:lnTo>
                  <a:pt x="3954603" y="434607"/>
                </a:lnTo>
                <a:lnTo>
                  <a:pt x="3967727" y="431374"/>
                </a:lnTo>
                <a:lnTo>
                  <a:pt x="3981359" y="425570"/>
                </a:lnTo>
                <a:lnTo>
                  <a:pt x="3995373" y="416995"/>
                </a:lnTo>
                <a:lnTo>
                  <a:pt x="4009644" y="405455"/>
                </a:lnTo>
                <a:lnTo>
                  <a:pt x="4001262" y="404693"/>
                </a:lnTo>
                <a:lnTo>
                  <a:pt x="4002024" y="395549"/>
                </a:lnTo>
                <a:lnTo>
                  <a:pt x="4010406" y="396311"/>
                </a:lnTo>
                <a:lnTo>
                  <a:pt x="4005374" y="390893"/>
                </a:lnTo>
                <a:lnTo>
                  <a:pt x="3996840" y="381585"/>
                </a:lnTo>
                <a:lnTo>
                  <a:pt x="3988309" y="372134"/>
                </a:lnTo>
                <a:lnTo>
                  <a:pt x="3979809" y="362567"/>
                </a:lnTo>
                <a:lnTo>
                  <a:pt x="3971368" y="352914"/>
                </a:lnTo>
                <a:lnTo>
                  <a:pt x="3963017" y="343204"/>
                </a:lnTo>
                <a:lnTo>
                  <a:pt x="3954782" y="333464"/>
                </a:lnTo>
                <a:lnTo>
                  <a:pt x="3946693" y="323725"/>
                </a:lnTo>
                <a:lnTo>
                  <a:pt x="3938778" y="314015"/>
                </a:lnTo>
                <a:lnTo>
                  <a:pt x="3925062" y="307157"/>
                </a:lnTo>
                <a:lnTo>
                  <a:pt x="3925824" y="298013"/>
                </a:lnTo>
                <a:lnTo>
                  <a:pt x="3922776" y="295727"/>
                </a:lnTo>
                <a:lnTo>
                  <a:pt x="3919728" y="295727"/>
                </a:lnTo>
                <a:lnTo>
                  <a:pt x="3916680" y="297251"/>
                </a:lnTo>
                <a:lnTo>
                  <a:pt x="3904515" y="308383"/>
                </a:lnTo>
                <a:lnTo>
                  <a:pt x="3915918" y="306395"/>
                </a:lnTo>
                <a:lnTo>
                  <a:pt x="3920243" y="311483"/>
                </a:lnTo>
                <a:lnTo>
                  <a:pt x="3928872" y="321635"/>
                </a:lnTo>
                <a:lnTo>
                  <a:pt x="3933838" y="328114"/>
                </a:lnTo>
                <a:lnTo>
                  <a:pt x="3941578" y="337859"/>
                </a:lnTo>
                <a:lnTo>
                  <a:pt x="3949699" y="347714"/>
                </a:lnTo>
                <a:lnTo>
                  <a:pt x="3958107" y="357600"/>
                </a:lnTo>
                <a:lnTo>
                  <a:pt x="3966712" y="367437"/>
                </a:lnTo>
                <a:lnTo>
                  <a:pt x="3975422" y="377144"/>
                </a:lnTo>
                <a:lnTo>
                  <a:pt x="3984144" y="386643"/>
                </a:lnTo>
                <a:lnTo>
                  <a:pt x="3992788" y="395852"/>
                </a:lnTo>
                <a:lnTo>
                  <a:pt x="3996661" y="399893"/>
                </a:lnTo>
                <a:lnTo>
                  <a:pt x="3989518" y="405681"/>
                </a:lnTo>
                <a:lnTo>
                  <a:pt x="3977334" y="413268"/>
                </a:lnTo>
                <a:lnTo>
                  <a:pt x="3965569" y="418479"/>
                </a:lnTo>
                <a:lnTo>
                  <a:pt x="3954324" y="421482"/>
                </a:lnTo>
                <a:lnTo>
                  <a:pt x="3943694" y="422448"/>
                </a:lnTo>
                <a:lnTo>
                  <a:pt x="3933780" y="421544"/>
                </a:lnTo>
                <a:lnTo>
                  <a:pt x="3924678" y="418940"/>
                </a:lnTo>
                <a:lnTo>
                  <a:pt x="3916488" y="414804"/>
                </a:lnTo>
                <a:lnTo>
                  <a:pt x="3909308" y="409305"/>
                </a:lnTo>
                <a:lnTo>
                  <a:pt x="3903235" y="402612"/>
                </a:lnTo>
                <a:lnTo>
                  <a:pt x="3898368" y="394893"/>
                </a:lnTo>
                <a:lnTo>
                  <a:pt x="3894806" y="386319"/>
                </a:lnTo>
                <a:lnTo>
                  <a:pt x="3892647" y="377057"/>
                </a:lnTo>
                <a:lnTo>
                  <a:pt x="3891989" y="367276"/>
                </a:lnTo>
                <a:close/>
              </a:path>
              <a:path w="7480474" h="660541">
                <a:moveTo>
                  <a:pt x="3920243" y="311483"/>
                </a:moveTo>
                <a:lnTo>
                  <a:pt x="3915918" y="306395"/>
                </a:lnTo>
                <a:lnTo>
                  <a:pt x="3904515" y="308383"/>
                </a:lnTo>
                <a:lnTo>
                  <a:pt x="3894877" y="320095"/>
                </a:lnTo>
                <a:lnTo>
                  <a:pt x="3914650" y="316503"/>
                </a:lnTo>
                <a:lnTo>
                  <a:pt x="3920243" y="311483"/>
                </a:lnTo>
                <a:close/>
              </a:path>
              <a:path w="7480474" h="660541">
                <a:moveTo>
                  <a:pt x="854465" y="387981"/>
                </a:moveTo>
                <a:lnTo>
                  <a:pt x="861351" y="396308"/>
                </a:lnTo>
                <a:lnTo>
                  <a:pt x="869411" y="402613"/>
                </a:lnTo>
                <a:lnTo>
                  <a:pt x="878651" y="406578"/>
                </a:lnTo>
                <a:lnTo>
                  <a:pt x="889073" y="407885"/>
                </a:lnTo>
                <a:lnTo>
                  <a:pt x="900684" y="406217"/>
                </a:lnTo>
                <a:lnTo>
                  <a:pt x="902208" y="405455"/>
                </a:lnTo>
                <a:lnTo>
                  <a:pt x="906018" y="403931"/>
                </a:lnTo>
                <a:lnTo>
                  <a:pt x="911352" y="401645"/>
                </a:lnTo>
                <a:lnTo>
                  <a:pt x="918064" y="397190"/>
                </a:lnTo>
                <a:lnTo>
                  <a:pt x="925364" y="389106"/>
                </a:lnTo>
                <a:lnTo>
                  <a:pt x="931412" y="379196"/>
                </a:lnTo>
                <a:lnTo>
                  <a:pt x="936209" y="367794"/>
                </a:lnTo>
                <a:lnTo>
                  <a:pt x="939752" y="355235"/>
                </a:lnTo>
                <a:lnTo>
                  <a:pt x="942041" y="341851"/>
                </a:lnTo>
                <a:lnTo>
                  <a:pt x="943074" y="327976"/>
                </a:lnTo>
                <a:lnTo>
                  <a:pt x="942851" y="313944"/>
                </a:lnTo>
                <a:lnTo>
                  <a:pt x="941371" y="300088"/>
                </a:lnTo>
                <a:lnTo>
                  <a:pt x="938631" y="286743"/>
                </a:lnTo>
                <a:lnTo>
                  <a:pt x="934632" y="274240"/>
                </a:lnTo>
                <a:lnTo>
                  <a:pt x="929372" y="262915"/>
                </a:lnTo>
                <a:lnTo>
                  <a:pt x="922851" y="253101"/>
                </a:lnTo>
                <a:lnTo>
                  <a:pt x="915066" y="245131"/>
                </a:lnTo>
                <a:lnTo>
                  <a:pt x="906018" y="239339"/>
                </a:lnTo>
                <a:lnTo>
                  <a:pt x="904494" y="239339"/>
                </a:lnTo>
                <a:lnTo>
                  <a:pt x="900684" y="237815"/>
                </a:lnTo>
                <a:lnTo>
                  <a:pt x="899160" y="237053"/>
                </a:lnTo>
                <a:lnTo>
                  <a:pt x="894588" y="236291"/>
                </a:lnTo>
                <a:lnTo>
                  <a:pt x="889254" y="236291"/>
                </a:lnTo>
                <a:lnTo>
                  <a:pt x="879029" y="236852"/>
                </a:lnTo>
                <a:lnTo>
                  <a:pt x="869915" y="240155"/>
                </a:lnTo>
                <a:lnTo>
                  <a:pt x="861917" y="245879"/>
                </a:lnTo>
                <a:lnTo>
                  <a:pt x="855038" y="253710"/>
                </a:lnTo>
                <a:lnTo>
                  <a:pt x="880110" y="250007"/>
                </a:lnTo>
                <a:lnTo>
                  <a:pt x="883920" y="249245"/>
                </a:lnTo>
                <a:lnTo>
                  <a:pt x="892302" y="249245"/>
                </a:lnTo>
                <a:lnTo>
                  <a:pt x="896873" y="250007"/>
                </a:lnTo>
                <a:lnTo>
                  <a:pt x="896112" y="250007"/>
                </a:lnTo>
                <a:lnTo>
                  <a:pt x="900684" y="251531"/>
                </a:lnTo>
                <a:lnTo>
                  <a:pt x="912120" y="260658"/>
                </a:lnTo>
                <a:lnTo>
                  <a:pt x="919551" y="271333"/>
                </a:lnTo>
                <a:lnTo>
                  <a:pt x="924591" y="283450"/>
                </a:lnTo>
                <a:lnTo>
                  <a:pt x="927668" y="296480"/>
                </a:lnTo>
                <a:lnTo>
                  <a:pt x="929209" y="309893"/>
                </a:lnTo>
                <a:lnTo>
                  <a:pt x="929640" y="323159"/>
                </a:lnTo>
                <a:lnTo>
                  <a:pt x="929529" y="332409"/>
                </a:lnTo>
                <a:lnTo>
                  <a:pt x="928438" y="345720"/>
                </a:lnTo>
                <a:lnTo>
                  <a:pt x="925843" y="358825"/>
                </a:lnTo>
                <a:lnTo>
                  <a:pt x="921290" y="371132"/>
                </a:lnTo>
                <a:lnTo>
                  <a:pt x="914325" y="382047"/>
                </a:lnTo>
                <a:lnTo>
                  <a:pt x="904494" y="390977"/>
                </a:lnTo>
                <a:lnTo>
                  <a:pt x="905256" y="390215"/>
                </a:lnTo>
                <a:lnTo>
                  <a:pt x="902208" y="391739"/>
                </a:lnTo>
                <a:lnTo>
                  <a:pt x="897635" y="393263"/>
                </a:lnTo>
                <a:lnTo>
                  <a:pt x="898397" y="393263"/>
                </a:lnTo>
                <a:lnTo>
                  <a:pt x="894661" y="393873"/>
                </a:lnTo>
                <a:lnTo>
                  <a:pt x="881397" y="393052"/>
                </a:lnTo>
                <a:lnTo>
                  <a:pt x="870956" y="387728"/>
                </a:lnTo>
                <a:lnTo>
                  <a:pt x="863063" y="378940"/>
                </a:lnTo>
                <a:lnTo>
                  <a:pt x="848750" y="377949"/>
                </a:lnTo>
                <a:lnTo>
                  <a:pt x="854465" y="387981"/>
                </a:lnTo>
                <a:close/>
              </a:path>
              <a:path w="7480474" h="660541">
                <a:moveTo>
                  <a:pt x="877062" y="251531"/>
                </a:moveTo>
                <a:lnTo>
                  <a:pt x="855038" y="253710"/>
                </a:lnTo>
                <a:lnTo>
                  <a:pt x="849282" y="263328"/>
                </a:lnTo>
                <a:lnTo>
                  <a:pt x="844655" y="274416"/>
                </a:lnTo>
                <a:lnTo>
                  <a:pt x="841160" y="286657"/>
                </a:lnTo>
                <a:lnTo>
                  <a:pt x="838801" y="299733"/>
                </a:lnTo>
                <a:lnTo>
                  <a:pt x="837582" y="313327"/>
                </a:lnTo>
                <a:lnTo>
                  <a:pt x="837509" y="327121"/>
                </a:lnTo>
                <a:lnTo>
                  <a:pt x="838585" y="340798"/>
                </a:lnTo>
                <a:lnTo>
                  <a:pt x="840814" y="354040"/>
                </a:lnTo>
                <a:lnTo>
                  <a:pt x="844201" y="366530"/>
                </a:lnTo>
                <a:lnTo>
                  <a:pt x="848750" y="377949"/>
                </a:lnTo>
                <a:lnTo>
                  <a:pt x="863063" y="378940"/>
                </a:lnTo>
                <a:lnTo>
                  <a:pt x="857442" y="367730"/>
                </a:lnTo>
                <a:lnTo>
                  <a:pt x="853819" y="355140"/>
                </a:lnTo>
                <a:lnTo>
                  <a:pt x="851916" y="342209"/>
                </a:lnTo>
                <a:lnTo>
                  <a:pt x="851721" y="334744"/>
                </a:lnTo>
                <a:lnTo>
                  <a:pt x="851508" y="322066"/>
                </a:lnTo>
                <a:lnTo>
                  <a:pt x="851808" y="308151"/>
                </a:lnTo>
                <a:lnTo>
                  <a:pt x="853103" y="293877"/>
                </a:lnTo>
                <a:lnTo>
                  <a:pt x="855872" y="280123"/>
                </a:lnTo>
                <a:lnTo>
                  <a:pt x="860595" y="267768"/>
                </a:lnTo>
                <a:lnTo>
                  <a:pt x="867752" y="257690"/>
                </a:lnTo>
                <a:lnTo>
                  <a:pt x="877823" y="250769"/>
                </a:lnTo>
                <a:lnTo>
                  <a:pt x="877062" y="251531"/>
                </a:lnTo>
                <a:close/>
              </a:path>
              <a:path w="7480474" h="660541">
                <a:moveTo>
                  <a:pt x="5361432" y="234767"/>
                </a:moveTo>
                <a:lnTo>
                  <a:pt x="5356098" y="232481"/>
                </a:lnTo>
                <a:lnTo>
                  <a:pt x="5350002" y="231719"/>
                </a:lnTo>
                <a:lnTo>
                  <a:pt x="5349240" y="230957"/>
                </a:lnTo>
                <a:lnTo>
                  <a:pt x="5337810" y="230957"/>
                </a:lnTo>
                <a:lnTo>
                  <a:pt x="5331714" y="232481"/>
                </a:lnTo>
                <a:lnTo>
                  <a:pt x="5330190" y="232481"/>
                </a:lnTo>
                <a:lnTo>
                  <a:pt x="5323813" y="235171"/>
                </a:lnTo>
                <a:lnTo>
                  <a:pt x="5312747" y="242443"/>
                </a:lnTo>
                <a:lnTo>
                  <a:pt x="5348478" y="243911"/>
                </a:lnTo>
                <a:lnTo>
                  <a:pt x="5381244" y="250769"/>
                </a:lnTo>
                <a:lnTo>
                  <a:pt x="5372100" y="241625"/>
                </a:lnTo>
                <a:lnTo>
                  <a:pt x="5366766" y="237815"/>
                </a:lnTo>
                <a:lnTo>
                  <a:pt x="5361432" y="234767"/>
                </a:lnTo>
                <a:close/>
              </a:path>
              <a:path w="7480474" h="660541">
                <a:moveTo>
                  <a:pt x="5330190" y="429077"/>
                </a:moveTo>
                <a:lnTo>
                  <a:pt x="5330952" y="429077"/>
                </a:lnTo>
                <a:lnTo>
                  <a:pt x="5336286" y="430601"/>
                </a:lnTo>
                <a:lnTo>
                  <a:pt x="5349240" y="430601"/>
                </a:lnTo>
                <a:lnTo>
                  <a:pt x="5354574" y="429077"/>
                </a:lnTo>
                <a:lnTo>
                  <a:pt x="5360670" y="427553"/>
                </a:lnTo>
                <a:lnTo>
                  <a:pt x="5366004" y="424505"/>
                </a:lnTo>
                <a:lnTo>
                  <a:pt x="5366766" y="423743"/>
                </a:lnTo>
                <a:lnTo>
                  <a:pt x="5373963" y="418409"/>
                </a:lnTo>
                <a:lnTo>
                  <a:pt x="5382463" y="409097"/>
                </a:lnTo>
                <a:lnTo>
                  <a:pt x="5388972" y="398188"/>
                </a:lnTo>
                <a:lnTo>
                  <a:pt x="5393737" y="386040"/>
                </a:lnTo>
                <a:lnTo>
                  <a:pt x="5397005" y="373010"/>
                </a:lnTo>
                <a:lnTo>
                  <a:pt x="5399022" y="359457"/>
                </a:lnTo>
                <a:lnTo>
                  <a:pt x="5400037" y="345737"/>
                </a:lnTo>
                <a:lnTo>
                  <a:pt x="5400296" y="332209"/>
                </a:lnTo>
                <a:lnTo>
                  <a:pt x="5400045" y="319230"/>
                </a:lnTo>
                <a:lnTo>
                  <a:pt x="5399532" y="307157"/>
                </a:lnTo>
                <a:lnTo>
                  <a:pt x="5398692" y="298593"/>
                </a:lnTo>
                <a:lnTo>
                  <a:pt x="5396447" y="285939"/>
                </a:lnTo>
                <a:lnTo>
                  <a:pt x="5392888" y="273640"/>
                </a:lnTo>
                <a:lnTo>
                  <a:pt x="5387869" y="261861"/>
                </a:lnTo>
                <a:lnTo>
                  <a:pt x="5381244" y="250769"/>
                </a:lnTo>
                <a:lnTo>
                  <a:pt x="5348478" y="243911"/>
                </a:lnTo>
                <a:lnTo>
                  <a:pt x="5312747" y="242443"/>
                </a:lnTo>
                <a:lnTo>
                  <a:pt x="5303869" y="251849"/>
                </a:lnTo>
                <a:lnTo>
                  <a:pt x="5296966" y="262970"/>
                </a:lnTo>
                <a:lnTo>
                  <a:pt x="5291829" y="275385"/>
                </a:lnTo>
                <a:lnTo>
                  <a:pt x="5288246" y="288676"/>
                </a:lnTo>
                <a:lnTo>
                  <a:pt x="5286006" y="302423"/>
                </a:lnTo>
                <a:lnTo>
                  <a:pt x="5284897" y="316207"/>
                </a:lnTo>
                <a:lnTo>
                  <a:pt x="5284710" y="329609"/>
                </a:lnTo>
                <a:lnTo>
                  <a:pt x="5285232" y="342209"/>
                </a:lnTo>
                <a:lnTo>
                  <a:pt x="5285359" y="351803"/>
                </a:lnTo>
                <a:lnTo>
                  <a:pt x="5286708" y="365163"/>
                </a:lnTo>
                <a:lnTo>
                  <a:pt x="5289522" y="378804"/>
                </a:lnTo>
                <a:lnTo>
                  <a:pt x="5293932" y="392093"/>
                </a:lnTo>
                <a:lnTo>
                  <a:pt x="5300071" y="404397"/>
                </a:lnTo>
                <a:lnTo>
                  <a:pt x="5308072" y="415085"/>
                </a:lnTo>
                <a:lnTo>
                  <a:pt x="5329428" y="415361"/>
                </a:lnTo>
                <a:lnTo>
                  <a:pt x="5329627" y="415085"/>
                </a:lnTo>
                <a:lnTo>
                  <a:pt x="5319035" y="407634"/>
                </a:lnTo>
                <a:lnTo>
                  <a:pt x="5311016" y="397671"/>
                </a:lnTo>
                <a:lnTo>
                  <a:pt x="5305235" y="385804"/>
                </a:lnTo>
                <a:lnTo>
                  <a:pt x="5301357" y="372648"/>
                </a:lnTo>
                <a:lnTo>
                  <a:pt x="5299049" y="358812"/>
                </a:lnTo>
                <a:lnTo>
                  <a:pt x="5297973" y="344910"/>
                </a:lnTo>
                <a:lnTo>
                  <a:pt x="5297797" y="331551"/>
                </a:lnTo>
                <a:lnTo>
                  <a:pt x="5298186" y="319349"/>
                </a:lnTo>
                <a:lnTo>
                  <a:pt x="5298347" y="312379"/>
                </a:lnTo>
                <a:lnTo>
                  <a:pt x="5299603" y="298934"/>
                </a:lnTo>
                <a:lnTo>
                  <a:pt x="5302366" y="285263"/>
                </a:lnTo>
                <a:lnTo>
                  <a:pt x="5306949" y="272183"/>
                </a:lnTo>
                <a:lnTo>
                  <a:pt x="5313668" y="260513"/>
                </a:lnTo>
                <a:lnTo>
                  <a:pt x="5322834" y="251071"/>
                </a:lnTo>
                <a:lnTo>
                  <a:pt x="5334762" y="244673"/>
                </a:lnTo>
                <a:lnTo>
                  <a:pt x="5334000" y="245435"/>
                </a:lnTo>
                <a:lnTo>
                  <a:pt x="5338572" y="243911"/>
                </a:lnTo>
                <a:lnTo>
                  <a:pt x="5346954" y="243911"/>
                </a:lnTo>
                <a:lnTo>
                  <a:pt x="5355921" y="246613"/>
                </a:lnTo>
                <a:lnTo>
                  <a:pt x="5366647" y="254158"/>
                </a:lnTo>
                <a:lnTo>
                  <a:pt x="5374808" y="264974"/>
                </a:lnTo>
                <a:lnTo>
                  <a:pt x="5380680" y="277942"/>
                </a:lnTo>
                <a:lnTo>
                  <a:pt x="5384542" y="291946"/>
                </a:lnTo>
                <a:lnTo>
                  <a:pt x="5386669" y="305867"/>
                </a:lnTo>
                <a:lnTo>
                  <a:pt x="5387340" y="318587"/>
                </a:lnTo>
                <a:lnTo>
                  <a:pt x="5387438" y="328821"/>
                </a:lnTo>
                <a:lnTo>
                  <a:pt x="5387238" y="341930"/>
                </a:lnTo>
                <a:lnTo>
                  <a:pt x="5386357" y="355695"/>
                </a:lnTo>
                <a:lnTo>
                  <a:pt x="5384434" y="369531"/>
                </a:lnTo>
                <a:lnTo>
                  <a:pt x="5381112" y="382850"/>
                </a:lnTo>
                <a:lnTo>
                  <a:pt x="5376029" y="395065"/>
                </a:lnTo>
                <a:lnTo>
                  <a:pt x="5368827" y="405590"/>
                </a:lnTo>
                <a:lnTo>
                  <a:pt x="5359146" y="413837"/>
                </a:lnTo>
                <a:lnTo>
                  <a:pt x="5352288" y="416885"/>
                </a:lnTo>
                <a:lnTo>
                  <a:pt x="5346954" y="417647"/>
                </a:lnTo>
                <a:lnTo>
                  <a:pt x="5347716" y="417647"/>
                </a:lnTo>
                <a:lnTo>
                  <a:pt x="5318068" y="423522"/>
                </a:lnTo>
                <a:lnTo>
                  <a:pt x="5330190" y="429077"/>
                </a:lnTo>
                <a:close/>
              </a:path>
              <a:path w="7480474" h="660541">
                <a:moveTo>
                  <a:pt x="5318068" y="423522"/>
                </a:moveTo>
                <a:lnTo>
                  <a:pt x="5347716" y="417647"/>
                </a:lnTo>
                <a:lnTo>
                  <a:pt x="5338572" y="417647"/>
                </a:lnTo>
                <a:lnTo>
                  <a:pt x="5333238" y="416885"/>
                </a:lnTo>
                <a:lnTo>
                  <a:pt x="5334000" y="416885"/>
                </a:lnTo>
                <a:lnTo>
                  <a:pt x="5329428" y="415361"/>
                </a:lnTo>
                <a:lnTo>
                  <a:pt x="5308072" y="415085"/>
                </a:lnTo>
                <a:lnTo>
                  <a:pt x="5318068" y="423522"/>
                </a:lnTo>
                <a:close/>
              </a:path>
              <a:path w="7480474" h="660541">
                <a:moveTo>
                  <a:pt x="1401318" y="426791"/>
                </a:moveTo>
                <a:lnTo>
                  <a:pt x="1402080" y="427553"/>
                </a:lnTo>
                <a:lnTo>
                  <a:pt x="1404764" y="428286"/>
                </a:lnTo>
                <a:lnTo>
                  <a:pt x="1413922" y="430502"/>
                </a:lnTo>
                <a:lnTo>
                  <a:pt x="1427226" y="430601"/>
                </a:lnTo>
                <a:lnTo>
                  <a:pt x="1437894" y="427553"/>
                </a:lnTo>
                <a:lnTo>
                  <a:pt x="1443228" y="424505"/>
                </a:lnTo>
                <a:lnTo>
                  <a:pt x="1443990" y="423743"/>
                </a:lnTo>
                <a:lnTo>
                  <a:pt x="1448786" y="421009"/>
                </a:lnTo>
                <a:lnTo>
                  <a:pt x="1424940" y="417647"/>
                </a:lnTo>
                <a:lnTo>
                  <a:pt x="1392661" y="421934"/>
                </a:lnTo>
                <a:lnTo>
                  <a:pt x="1401318" y="426791"/>
                </a:lnTo>
                <a:close/>
              </a:path>
              <a:path w="7480474" h="660541">
                <a:moveTo>
                  <a:pt x="1411223" y="245435"/>
                </a:moveTo>
                <a:lnTo>
                  <a:pt x="1415796" y="243911"/>
                </a:lnTo>
                <a:lnTo>
                  <a:pt x="1425702" y="243911"/>
                </a:lnTo>
                <a:lnTo>
                  <a:pt x="1447057" y="239200"/>
                </a:lnTo>
                <a:lnTo>
                  <a:pt x="1437772" y="234077"/>
                </a:lnTo>
                <a:lnTo>
                  <a:pt x="1427226" y="231719"/>
                </a:lnTo>
                <a:lnTo>
                  <a:pt x="1426464" y="230957"/>
                </a:lnTo>
                <a:lnTo>
                  <a:pt x="1415034" y="230957"/>
                </a:lnTo>
                <a:lnTo>
                  <a:pt x="1408938" y="232481"/>
                </a:lnTo>
                <a:lnTo>
                  <a:pt x="1408176" y="232481"/>
                </a:lnTo>
                <a:lnTo>
                  <a:pt x="1400192" y="235347"/>
                </a:lnTo>
                <a:lnTo>
                  <a:pt x="1391378" y="241108"/>
                </a:lnTo>
                <a:lnTo>
                  <a:pt x="1383710" y="249045"/>
                </a:lnTo>
                <a:lnTo>
                  <a:pt x="1377181" y="258859"/>
                </a:lnTo>
                <a:lnTo>
                  <a:pt x="1371784" y="270254"/>
                </a:lnTo>
                <a:lnTo>
                  <a:pt x="1367512" y="282932"/>
                </a:lnTo>
                <a:lnTo>
                  <a:pt x="1364356" y="296595"/>
                </a:lnTo>
                <a:lnTo>
                  <a:pt x="1362311" y="310946"/>
                </a:lnTo>
                <a:lnTo>
                  <a:pt x="1361369" y="325687"/>
                </a:lnTo>
                <a:lnTo>
                  <a:pt x="1361522" y="340520"/>
                </a:lnTo>
                <a:lnTo>
                  <a:pt x="1362763" y="355147"/>
                </a:lnTo>
                <a:lnTo>
                  <a:pt x="1365086" y="369272"/>
                </a:lnTo>
                <a:lnTo>
                  <a:pt x="1368482" y="382596"/>
                </a:lnTo>
                <a:lnTo>
                  <a:pt x="1372945" y="394822"/>
                </a:lnTo>
                <a:lnTo>
                  <a:pt x="1378467" y="405652"/>
                </a:lnTo>
                <a:lnTo>
                  <a:pt x="1385042" y="414789"/>
                </a:lnTo>
                <a:lnTo>
                  <a:pt x="1392661" y="421934"/>
                </a:lnTo>
                <a:lnTo>
                  <a:pt x="1424940" y="417647"/>
                </a:lnTo>
                <a:lnTo>
                  <a:pt x="1448786" y="421009"/>
                </a:lnTo>
                <a:lnTo>
                  <a:pt x="1455986" y="414448"/>
                </a:lnTo>
                <a:lnTo>
                  <a:pt x="1462228" y="405647"/>
                </a:lnTo>
                <a:lnTo>
                  <a:pt x="1467494" y="394939"/>
                </a:lnTo>
                <a:lnTo>
                  <a:pt x="1471761" y="382657"/>
                </a:lnTo>
                <a:lnTo>
                  <a:pt x="1475010" y="369137"/>
                </a:lnTo>
                <a:lnTo>
                  <a:pt x="1477221" y="354711"/>
                </a:lnTo>
                <a:lnTo>
                  <a:pt x="1478374" y="339713"/>
                </a:lnTo>
                <a:lnTo>
                  <a:pt x="1478447" y="324477"/>
                </a:lnTo>
                <a:lnTo>
                  <a:pt x="1477422" y="309337"/>
                </a:lnTo>
                <a:lnTo>
                  <a:pt x="1475277" y="294627"/>
                </a:lnTo>
                <a:lnTo>
                  <a:pt x="1471993" y="280680"/>
                </a:lnTo>
                <a:lnTo>
                  <a:pt x="1467549" y="267830"/>
                </a:lnTo>
                <a:lnTo>
                  <a:pt x="1461926" y="256411"/>
                </a:lnTo>
                <a:lnTo>
                  <a:pt x="1433766" y="246795"/>
                </a:lnTo>
                <a:lnTo>
                  <a:pt x="1444561" y="254408"/>
                </a:lnTo>
                <a:lnTo>
                  <a:pt x="1452529" y="265051"/>
                </a:lnTo>
                <a:lnTo>
                  <a:pt x="1458092" y="277758"/>
                </a:lnTo>
                <a:lnTo>
                  <a:pt x="1461671" y="291561"/>
                </a:lnTo>
                <a:lnTo>
                  <a:pt x="1463687" y="305493"/>
                </a:lnTo>
                <a:lnTo>
                  <a:pt x="1464564" y="318587"/>
                </a:lnTo>
                <a:lnTo>
                  <a:pt x="1464690" y="329588"/>
                </a:lnTo>
                <a:lnTo>
                  <a:pt x="1464558" y="342832"/>
                </a:lnTo>
                <a:lnTo>
                  <a:pt x="1463776" y="356293"/>
                </a:lnTo>
                <a:lnTo>
                  <a:pt x="1461973" y="369599"/>
                </a:lnTo>
                <a:lnTo>
                  <a:pt x="1458777" y="382379"/>
                </a:lnTo>
                <a:lnTo>
                  <a:pt x="1453819" y="394260"/>
                </a:lnTo>
                <a:lnTo>
                  <a:pt x="1446727" y="404870"/>
                </a:lnTo>
                <a:lnTo>
                  <a:pt x="1437132" y="413837"/>
                </a:lnTo>
                <a:lnTo>
                  <a:pt x="1437894" y="413075"/>
                </a:lnTo>
                <a:lnTo>
                  <a:pt x="1433322" y="415361"/>
                </a:lnTo>
                <a:lnTo>
                  <a:pt x="1429512" y="416885"/>
                </a:lnTo>
                <a:lnTo>
                  <a:pt x="1424178" y="417647"/>
                </a:lnTo>
                <a:lnTo>
                  <a:pt x="1415796" y="417647"/>
                </a:lnTo>
                <a:lnTo>
                  <a:pt x="1410462" y="416885"/>
                </a:lnTo>
                <a:lnTo>
                  <a:pt x="1406652" y="415361"/>
                </a:lnTo>
                <a:lnTo>
                  <a:pt x="1406828" y="415075"/>
                </a:lnTo>
                <a:lnTo>
                  <a:pt x="1396525" y="407734"/>
                </a:lnTo>
                <a:lnTo>
                  <a:pt x="1388639" y="397736"/>
                </a:lnTo>
                <a:lnTo>
                  <a:pt x="1382872" y="385748"/>
                </a:lnTo>
                <a:lnTo>
                  <a:pt x="1378926" y="372440"/>
                </a:lnTo>
                <a:lnTo>
                  <a:pt x="1376505" y="358478"/>
                </a:lnTo>
                <a:lnTo>
                  <a:pt x="1375310" y="344530"/>
                </a:lnTo>
                <a:lnTo>
                  <a:pt x="1375044" y="331265"/>
                </a:lnTo>
                <a:lnTo>
                  <a:pt x="1375410" y="319349"/>
                </a:lnTo>
                <a:lnTo>
                  <a:pt x="1375802" y="312260"/>
                </a:lnTo>
                <a:lnTo>
                  <a:pt x="1377245" y="298775"/>
                </a:lnTo>
                <a:lnTo>
                  <a:pt x="1379976" y="285211"/>
                </a:lnTo>
                <a:lnTo>
                  <a:pt x="1384405" y="272295"/>
                </a:lnTo>
                <a:lnTo>
                  <a:pt x="1390943" y="260749"/>
                </a:lnTo>
                <a:lnTo>
                  <a:pt x="1400000" y="251300"/>
                </a:lnTo>
                <a:lnTo>
                  <a:pt x="1411986" y="244673"/>
                </a:lnTo>
                <a:lnTo>
                  <a:pt x="1411223" y="245435"/>
                </a:lnTo>
                <a:close/>
              </a:path>
              <a:path w="7480474" h="660541">
                <a:moveTo>
                  <a:pt x="1425702" y="243911"/>
                </a:moveTo>
                <a:lnTo>
                  <a:pt x="1420368" y="243911"/>
                </a:lnTo>
                <a:lnTo>
                  <a:pt x="1424940" y="243911"/>
                </a:lnTo>
                <a:lnTo>
                  <a:pt x="1433766" y="246795"/>
                </a:lnTo>
                <a:lnTo>
                  <a:pt x="1461926" y="256411"/>
                </a:lnTo>
                <a:lnTo>
                  <a:pt x="1455102" y="246756"/>
                </a:lnTo>
                <a:lnTo>
                  <a:pt x="1447057" y="239200"/>
                </a:lnTo>
                <a:lnTo>
                  <a:pt x="1425702" y="243911"/>
                </a:lnTo>
                <a:close/>
              </a:path>
              <a:path w="7480474" h="660541">
                <a:moveTo>
                  <a:pt x="6070092" y="298013"/>
                </a:moveTo>
                <a:lnTo>
                  <a:pt x="6063996" y="291917"/>
                </a:lnTo>
                <a:lnTo>
                  <a:pt x="5968540" y="291917"/>
                </a:lnTo>
                <a:lnTo>
                  <a:pt x="5968741" y="289434"/>
                </a:lnTo>
                <a:lnTo>
                  <a:pt x="5970841" y="276163"/>
                </a:lnTo>
                <a:lnTo>
                  <a:pt x="5974528" y="263232"/>
                </a:lnTo>
                <a:lnTo>
                  <a:pt x="5980214" y="251319"/>
                </a:lnTo>
                <a:lnTo>
                  <a:pt x="5988309" y="241097"/>
                </a:lnTo>
                <a:lnTo>
                  <a:pt x="5997702" y="234005"/>
                </a:lnTo>
                <a:lnTo>
                  <a:pt x="5998568" y="233716"/>
                </a:lnTo>
                <a:lnTo>
                  <a:pt x="6002274" y="232481"/>
                </a:lnTo>
                <a:lnTo>
                  <a:pt x="5999226" y="233243"/>
                </a:lnTo>
                <a:lnTo>
                  <a:pt x="5975418" y="235798"/>
                </a:lnTo>
                <a:lnTo>
                  <a:pt x="5967998" y="246607"/>
                </a:lnTo>
                <a:lnTo>
                  <a:pt x="5962524" y="258788"/>
                </a:lnTo>
                <a:lnTo>
                  <a:pt x="5958722" y="271786"/>
                </a:lnTo>
                <a:lnTo>
                  <a:pt x="5956315" y="285046"/>
                </a:lnTo>
                <a:lnTo>
                  <a:pt x="5955030" y="298013"/>
                </a:lnTo>
                <a:lnTo>
                  <a:pt x="5961126" y="291917"/>
                </a:lnTo>
                <a:lnTo>
                  <a:pt x="5967984" y="298775"/>
                </a:lnTo>
                <a:lnTo>
                  <a:pt x="6057138" y="298775"/>
                </a:lnTo>
                <a:lnTo>
                  <a:pt x="6070092" y="301061"/>
                </a:lnTo>
                <a:lnTo>
                  <a:pt x="6070092" y="298013"/>
                </a:lnTo>
                <a:close/>
              </a:path>
              <a:path w="7480474" h="660541">
                <a:moveTo>
                  <a:pt x="6057138" y="298775"/>
                </a:moveTo>
                <a:lnTo>
                  <a:pt x="5967984" y="298775"/>
                </a:lnTo>
                <a:lnTo>
                  <a:pt x="5961126" y="291917"/>
                </a:lnTo>
                <a:lnTo>
                  <a:pt x="5955030" y="298013"/>
                </a:lnTo>
                <a:lnTo>
                  <a:pt x="5955030" y="301061"/>
                </a:lnTo>
                <a:lnTo>
                  <a:pt x="5958078" y="304109"/>
                </a:lnTo>
                <a:lnTo>
                  <a:pt x="5961126" y="304871"/>
                </a:lnTo>
                <a:lnTo>
                  <a:pt x="6063996" y="304871"/>
                </a:lnTo>
                <a:lnTo>
                  <a:pt x="6067044" y="304109"/>
                </a:lnTo>
                <a:lnTo>
                  <a:pt x="6070092" y="301061"/>
                </a:lnTo>
                <a:lnTo>
                  <a:pt x="6057138" y="298775"/>
                </a:lnTo>
                <a:close/>
              </a:path>
              <a:path w="7480474" h="660541">
                <a:moveTo>
                  <a:pt x="6069633" y="291604"/>
                </a:moveTo>
                <a:lnTo>
                  <a:pt x="6067873" y="277683"/>
                </a:lnTo>
                <a:lnTo>
                  <a:pt x="6064792" y="263794"/>
                </a:lnTo>
                <a:lnTo>
                  <a:pt x="6060089" y="250597"/>
                </a:lnTo>
                <a:lnTo>
                  <a:pt x="6053462" y="238758"/>
                </a:lnTo>
                <a:lnTo>
                  <a:pt x="6020312" y="231362"/>
                </a:lnTo>
                <a:lnTo>
                  <a:pt x="6033144" y="236504"/>
                </a:lnTo>
                <a:lnTo>
                  <a:pt x="6042498" y="245727"/>
                </a:lnTo>
                <a:lnTo>
                  <a:pt x="6048973" y="257799"/>
                </a:lnTo>
                <a:lnTo>
                  <a:pt x="6053170" y="271487"/>
                </a:lnTo>
                <a:lnTo>
                  <a:pt x="6055691" y="285556"/>
                </a:lnTo>
                <a:lnTo>
                  <a:pt x="6056387" y="291917"/>
                </a:lnTo>
                <a:lnTo>
                  <a:pt x="6063996" y="291917"/>
                </a:lnTo>
                <a:lnTo>
                  <a:pt x="6070092" y="298013"/>
                </a:lnTo>
                <a:lnTo>
                  <a:pt x="6069633" y="291604"/>
                </a:lnTo>
                <a:close/>
              </a:path>
              <a:path w="7480474" h="660541">
                <a:moveTo>
                  <a:pt x="5975418" y="235798"/>
                </a:moveTo>
                <a:lnTo>
                  <a:pt x="5999226" y="233243"/>
                </a:lnTo>
                <a:lnTo>
                  <a:pt x="6002274" y="232481"/>
                </a:lnTo>
                <a:lnTo>
                  <a:pt x="6008370" y="230957"/>
                </a:lnTo>
                <a:lnTo>
                  <a:pt x="6007608" y="230957"/>
                </a:lnTo>
                <a:lnTo>
                  <a:pt x="5985058" y="226917"/>
                </a:lnTo>
                <a:lnTo>
                  <a:pt x="5975418" y="235798"/>
                </a:lnTo>
                <a:close/>
              </a:path>
              <a:path w="7480474" h="660541">
                <a:moveTo>
                  <a:pt x="6006846" y="218003"/>
                </a:moveTo>
                <a:lnTo>
                  <a:pt x="6005322" y="218003"/>
                </a:lnTo>
                <a:lnTo>
                  <a:pt x="5999988" y="219527"/>
                </a:lnTo>
                <a:lnTo>
                  <a:pt x="5993892" y="221813"/>
                </a:lnTo>
                <a:lnTo>
                  <a:pt x="5992368" y="222575"/>
                </a:lnTo>
                <a:lnTo>
                  <a:pt x="5985058" y="226917"/>
                </a:lnTo>
                <a:lnTo>
                  <a:pt x="6007608" y="230957"/>
                </a:lnTo>
                <a:lnTo>
                  <a:pt x="6017514" y="230957"/>
                </a:lnTo>
                <a:lnTo>
                  <a:pt x="6020312" y="231362"/>
                </a:lnTo>
                <a:lnTo>
                  <a:pt x="6053462" y="238758"/>
                </a:lnTo>
                <a:lnTo>
                  <a:pt x="6044612" y="228937"/>
                </a:lnTo>
                <a:lnTo>
                  <a:pt x="6033237" y="221798"/>
                </a:lnTo>
                <a:lnTo>
                  <a:pt x="6019038" y="218003"/>
                </a:lnTo>
                <a:lnTo>
                  <a:pt x="6006846" y="218003"/>
                </a:lnTo>
                <a:close/>
              </a:path>
              <a:path w="7480474" h="660541">
                <a:moveTo>
                  <a:pt x="4980432" y="234005"/>
                </a:moveTo>
                <a:lnTo>
                  <a:pt x="4985004" y="232481"/>
                </a:lnTo>
                <a:lnTo>
                  <a:pt x="4991100" y="230957"/>
                </a:lnTo>
                <a:lnTo>
                  <a:pt x="4989576" y="230957"/>
                </a:lnTo>
                <a:lnTo>
                  <a:pt x="4967779" y="226652"/>
                </a:lnTo>
                <a:lnTo>
                  <a:pt x="4958072" y="235369"/>
                </a:lnTo>
                <a:lnTo>
                  <a:pt x="4950559" y="246238"/>
                </a:lnTo>
                <a:lnTo>
                  <a:pt x="4945005" y="258598"/>
                </a:lnTo>
                <a:lnTo>
                  <a:pt x="4941176" y="271788"/>
                </a:lnTo>
                <a:lnTo>
                  <a:pt x="4938839" y="285147"/>
                </a:lnTo>
                <a:lnTo>
                  <a:pt x="4937760" y="298013"/>
                </a:lnTo>
                <a:lnTo>
                  <a:pt x="4943856" y="291917"/>
                </a:lnTo>
                <a:lnTo>
                  <a:pt x="4949952" y="298775"/>
                </a:lnTo>
                <a:lnTo>
                  <a:pt x="5039868" y="298775"/>
                </a:lnTo>
                <a:lnTo>
                  <a:pt x="5052060" y="301061"/>
                </a:lnTo>
                <a:lnTo>
                  <a:pt x="5052822" y="298013"/>
                </a:lnTo>
                <a:lnTo>
                  <a:pt x="5052240" y="291601"/>
                </a:lnTo>
                <a:lnTo>
                  <a:pt x="5045964" y="291917"/>
                </a:lnTo>
                <a:lnTo>
                  <a:pt x="4950863" y="291917"/>
                </a:lnTo>
                <a:lnTo>
                  <a:pt x="4951191" y="289454"/>
                </a:lnTo>
                <a:lnTo>
                  <a:pt x="4953501" y="276254"/>
                </a:lnTo>
                <a:lnTo>
                  <a:pt x="4957044" y="263404"/>
                </a:lnTo>
                <a:lnTo>
                  <a:pt x="4962431" y="251533"/>
                </a:lnTo>
                <a:lnTo>
                  <a:pt x="4970277" y="241269"/>
                </a:lnTo>
                <a:lnTo>
                  <a:pt x="4981194" y="233243"/>
                </a:lnTo>
                <a:lnTo>
                  <a:pt x="4980432" y="234005"/>
                </a:lnTo>
                <a:close/>
              </a:path>
              <a:path w="7480474" h="660541">
                <a:moveTo>
                  <a:pt x="5039868" y="298775"/>
                </a:moveTo>
                <a:lnTo>
                  <a:pt x="4949952" y="298775"/>
                </a:lnTo>
                <a:lnTo>
                  <a:pt x="4943856" y="291917"/>
                </a:lnTo>
                <a:lnTo>
                  <a:pt x="4937760" y="298013"/>
                </a:lnTo>
                <a:lnTo>
                  <a:pt x="4937760" y="301061"/>
                </a:lnTo>
                <a:lnTo>
                  <a:pt x="4940046" y="304109"/>
                </a:lnTo>
                <a:lnTo>
                  <a:pt x="4943856" y="304871"/>
                </a:lnTo>
                <a:lnTo>
                  <a:pt x="5045964" y="304871"/>
                </a:lnTo>
                <a:lnTo>
                  <a:pt x="5049774" y="304109"/>
                </a:lnTo>
                <a:lnTo>
                  <a:pt x="5052060" y="301061"/>
                </a:lnTo>
                <a:lnTo>
                  <a:pt x="5039868" y="298775"/>
                </a:lnTo>
                <a:close/>
              </a:path>
              <a:path w="7480474" h="660541">
                <a:moveTo>
                  <a:pt x="4995672" y="218003"/>
                </a:moveTo>
                <a:lnTo>
                  <a:pt x="4988052" y="218003"/>
                </a:lnTo>
                <a:lnTo>
                  <a:pt x="4981956" y="219527"/>
                </a:lnTo>
                <a:lnTo>
                  <a:pt x="4975860" y="221813"/>
                </a:lnTo>
                <a:lnTo>
                  <a:pt x="4975098" y="222575"/>
                </a:lnTo>
                <a:lnTo>
                  <a:pt x="4967779" y="226652"/>
                </a:lnTo>
                <a:lnTo>
                  <a:pt x="4989576" y="230957"/>
                </a:lnTo>
                <a:lnTo>
                  <a:pt x="4999482" y="230957"/>
                </a:lnTo>
                <a:lnTo>
                  <a:pt x="5002768" y="231360"/>
                </a:lnTo>
                <a:lnTo>
                  <a:pt x="5015668" y="236353"/>
                </a:lnTo>
                <a:lnTo>
                  <a:pt x="5025091" y="245536"/>
                </a:lnTo>
                <a:lnTo>
                  <a:pt x="5031630" y="257640"/>
                </a:lnTo>
                <a:lnTo>
                  <a:pt x="5035878" y="271395"/>
                </a:lnTo>
                <a:lnTo>
                  <a:pt x="5038426" y="285530"/>
                </a:lnTo>
                <a:lnTo>
                  <a:pt x="5039121" y="291917"/>
                </a:lnTo>
                <a:lnTo>
                  <a:pt x="5045964" y="291917"/>
                </a:lnTo>
                <a:lnTo>
                  <a:pt x="5052240" y="291601"/>
                </a:lnTo>
                <a:lnTo>
                  <a:pt x="5050349" y="277700"/>
                </a:lnTo>
                <a:lnTo>
                  <a:pt x="5047267" y="263849"/>
                </a:lnTo>
                <a:lnTo>
                  <a:pt x="5042646" y="250697"/>
                </a:lnTo>
                <a:lnTo>
                  <a:pt x="5036136" y="238889"/>
                </a:lnTo>
                <a:lnTo>
                  <a:pt x="5027386" y="229073"/>
                </a:lnTo>
                <a:lnTo>
                  <a:pt x="5016047" y="221895"/>
                </a:lnTo>
                <a:lnTo>
                  <a:pt x="5001768" y="218003"/>
                </a:lnTo>
                <a:lnTo>
                  <a:pt x="4995672" y="218003"/>
                </a:lnTo>
                <a:close/>
              </a:path>
              <a:path w="7480474" h="660541">
                <a:moveTo>
                  <a:pt x="2098052" y="231421"/>
                </a:moveTo>
                <a:lnTo>
                  <a:pt x="2110966" y="236564"/>
                </a:lnTo>
                <a:lnTo>
                  <a:pt x="2120279" y="245739"/>
                </a:lnTo>
                <a:lnTo>
                  <a:pt x="2126671" y="257747"/>
                </a:lnTo>
                <a:lnTo>
                  <a:pt x="2130823" y="271387"/>
                </a:lnTo>
                <a:lnTo>
                  <a:pt x="2133414" y="285463"/>
                </a:lnTo>
                <a:lnTo>
                  <a:pt x="2141220" y="291917"/>
                </a:lnTo>
                <a:lnTo>
                  <a:pt x="2045896" y="291917"/>
                </a:lnTo>
                <a:lnTo>
                  <a:pt x="2046137" y="289520"/>
                </a:lnTo>
                <a:lnTo>
                  <a:pt x="2048328" y="276270"/>
                </a:lnTo>
                <a:lnTo>
                  <a:pt x="2051987" y="263290"/>
                </a:lnTo>
                <a:lnTo>
                  <a:pt x="2057581" y="251307"/>
                </a:lnTo>
                <a:lnTo>
                  <a:pt x="2065579" y="241049"/>
                </a:lnTo>
                <a:lnTo>
                  <a:pt x="2076450" y="233243"/>
                </a:lnTo>
                <a:lnTo>
                  <a:pt x="2075688" y="234005"/>
                </a:lnTo>
                <a:lnTo>
                  <a:pt x="2080260" y="232481"/>
                </a:lnTo>
                <a:lnTo>
                  <a:pt x="2085594" y="230957"/>
                </a:lnTo>
                <a:lnTo>
                  <a:pt x="2084832" y="230957"/>
                </a:lnTo>
                <a:lnTo>
                  <a:pt x="2062830" y="226762"/>
                </a:lnTo>
                <a:lnTo>
                  <a:pt x="2053175" y="235467"/>
                </a:lnTo>
                <a:lnTo>
                  <a:pt x="2045582" y="246356"/>
                </a:lnTo>
                <a:lnTo>
                  <a:pt x="2039873" y="258741"/>
                </a:lnTo>
                <a:lnTo>
                  <a:pt x="2035868" y="271937"/>
                </a:lnTo>
                <a:lnTo>
                  <a:pt x="2033388" y="285256"/>
                </a:lnTo>
                <a:lnTo>
                  <a:pt x="2032254" y="298013"/>
                </a:lnTo>
                <a:lnTo>
                  <a:pt x="2039112" y="291917"/>
                </a:lnTo>
                <a:lnTo>
                  <a:pt x="2045208" y="298775"/>
                </a:lnTo>
                <a:lnTo>
                  <a:pt x="2135124" y="298775"/>
                </a:lnTo>
                <a:lnTo>
                  <a:pt x="2147316" y="301061"/>
                </a:lnTo>
                <a:lnTo>
                  <a:pt x="2147316" y="298013"/>
                </a:lnTo>
                <a:lnTo>
                  <a:pt x="2146937" y="292032"/>
                </a:lnTo>
                <a:lnTo>
                  <a:pt x="2145299" y="278123"/>
                </a:lnTo>
                <a:lnTo>
                  <a:pt x="2142332" y="264249"/>
                </a:lnTo>
                <a:lnTo>
                  <a:pt x="2137735" y="251055"/>
                </a:lnTo>
                <a:lnTo>
                  <a:pt x="2131207" y="239188"/>
                </a:lnTo>
                <a:lnTo>
                  <a:pt x="2122447" y="229293"/>
                </a:lnTo>
                <a:lnTo>
                  <a:pt x="2094738" y="230957"/>
                </a:lnTo>
                <a:lnTo>
                  <a:pt x="2098052" y="231421"/>
                </a:lnTo>
                <a:close/>
              </a:path>
              <a:path w="7480474" h="660541">
                <a:moveTo>
                  <a:pt x="2135124" y="298775"/>
                </a:moveTo>
                <a:lnTo>
                  <a:pt x="2045208" y="298775"/>
                </a:lnTo>
                <a:lnTo>
                  <a:pt x="2039112" y="291917"/>
                </a:lnTo>
                <a:lnTo>
                  <a:pt x="2032254" y="298013"/>
                </a:lnTo>
                <a:lnTo>
                  <a:pt x="2033016" y="301061"/>
                </a:lnTo>
                <a:lnTo>
                  <a:pt x="2035302" y="304109"/>
                </a:lnTo>
                <a:lnTo>
                  <a:pt x="2039112" y="304871"/>
                </a:lnTo>
                <a:lnTo>
                  <a:pt x="2141220" y="304871"/>
                </a:lnTo>
                <a:lnTo>
                  <a:pt x="2145030" y="304109"/>
                </a:lnTo>
                <a:lnTo>
                  <a:pt x="2147316" y="301061"/>
                </a:lnTo>
                <a:lnTo>
                  <a:pt x="2135124" y="298775"/>
                </a:lnTo>
                <a:close/>
              </a:path>
              <a:path w="7480474" h="660541">
                <a:moveTo>
                  <a:pt x="2077212" y="219527"/>
                </a:moveTo>
                <a:lnTo>
                  <a:pt x="2071116" y="221813"/>
                </a:lnTo>
                <a:lnTo>
                  <a:pt x="2070354" y="222575"/>
                </a:lnTo>
                <a:lnTo>
                  <a:pt x="2062830" y="226762"/>
                </a:lnTo>
                <a:lnTo>
                  <a:pt x="2084832" y="230957"/>
                </a:lnTo>
                <a:lnTo>
                  <a:pt x="2094738" y="230957"/>
                </a:lnTo>
                <a:lnTo>
                  <a:pt x="2122447" y="229293"/>
                </a:lnTo>
                <a:lnTo>
                  <a:pt x="2111153" y="222016"/>
                </a:lnTo>
                <a:lnTo>
                  <a:pt x="2097024" y="218003"/>
                </a:lnTo>
                <a:lnTo>
                  <a:pt x="2083308" y="218003"/>
                </a:lnTo>
                <a:lnTo>
                  <a:pt x="2077212" y="219527"/>
                </a:lnTo>
                <a:close/>
              </a:path>
              <a:path w="7480474" h="660541">
                <a:moveTo>
                  <a:pt x="544329" y="231399"/>
                </a:moveTo>
                <a:lnTo>
                  <a:pt x="557230" y="236492"/>
                </a:lnTo>
                <a:lnTo>
                  <a:pt x="566541" y="245675"/>
                </a:lnTo>
                <a:lnTo>
                  <a:pt x="572940" y="257723"/>
                </a:lnTo>
                <a:lnTo>
                  <a:pt x="577100" y="271407"/>
                </a:lnTo>
                <a:lnTo>
                  <a:pt x="579697" y="285500"/>
                </a:lnTo>
                <a:lnTo>
                  <a:pt x="587502" y="291917"/>
                </a:lnTo>
                <a:lnTo>
                  <a:pt x="492178" y="291917"/>
                </a:lnTo>
                <a:lnTo>
                  <a:pt x="492419" y="289520"/>
                </a:lnTo>
                <a:lnTo>
                  <a:pt x="494610" y="276270"/>
                </a:lnTo>
                <a:lnTo>
                  <a:pt x="498269" y="263290"/>
                </a:lnTo>
                <a:lnTo>
                  <a:pt x="503863" y="251307"/>
                </a:lnTo>
                <a:lnTo>
                  <a:pt x="511861" y="241049"/>
                </a:lnTo>
                <a:lnTo>
                  <a:pt x="522732" y="233243"/>
                </a:lnTo>
                <a:lnTo>
                  <a:pt x="521970" y="234005"/>
                </a:lnTo>
                <a:lnTo>
                  <a:pt x="526541" y="232481"/>
                </a:lnTo>
                <a:lnTo>
                  <a:pt x="531876" y="230957"/>
                </a:lnTo>
                <a:lnTo>
                  <a:pt x="531114" y="230957"/>
                </a:lnTo>
                <a:lnTo>
                  <a:pt x="509112" y="226762"/>
                </a:lnTo>
                <a:lnTo>
                  <a:pt x="499457" y="235467"/>
                </a:lnTo>
                <a:lnTo>
                  <a:pt x="491864" y="246356"/>
                </a:lnTo>
                <a:lnTo>
                  <a:pt x="486155" y="258741"/>
                </a:lnTo>
                <a:lnTo>
                  <a:pt x="482150" y="271937"/>
                </a:lnTo>
                <a:lnTo>
                  <a:pt x="479670" y="285256"/>
                </a:lnTo>
                <a:lnTo>
                  <a:pt x="478535" y="298013"/>
                </a:lnTo>
                <a:lnTo>
                  <a:pt x="485394" y="291917"/>
                </a:lnTo>
                <a:lnTo>
                  <a:pt x="491490" y="298775"/>
                </a:lnTo>
                <a:lnTo>
                  <a:pt x="581406" y="298775"/>
                </a:lnTo>
                <a:lnTo>
                  <a:pt x="593597" y="301061"/>
                </a:lnTo>
                <a:lnTo>
                  <a:pt x="593597" y="298013"/>
                </a:lnTo>
                <a:lnTo>
                  <a:pt x="593329" y="292083"/>
                </a:lnTo>
                <a:lnTo>
                  <a:pt x="591804" y="278222"/>
                </a:lnTo>
                <a:lnTo>
                  <a:pt x="588809" y="264329"/>
                </a:lnTo>
                <a:lnTo>
                  <a:pt x="584102" y="251078"/>
                </a:lnTo>
                <a:lnTo>
                  <a:pt x="577441" y="239145"/>
                </a:lnTo>
                <a:lnTo>
                  <a:pt x="568583" y="229205"/>
                </a:lnTo>
                <a:lnTo>
                  <a:pt x="541020" y="230957"/>
                </a:lnTo>
                <a:lnTo>
                  <a:pt x="544329" y="231399"/>
                </a:lnTo>
                <a:close/>
              </a:path>
              <a:path w="7480474" h="660541">
                <a:moveTo>
                  <a:pt x="581406" y="298775"/>
                </a:moveTo>
                <a:lnTo>
                  <a:pt x="491490" y="298775"/>
                </a:lnTo>
                <a:lnTo>
                  <a:pt x="485394" y="291917"/>
                </a:lnTo>
                <a:lnTo>
                  <a:pt x="478535" y="298013"/>
                </a:lnTo>
                <a:lnTo>
                  <a:pt x="479297" y="301061"/>
                </a:lnTo>
                <a:lnTo>
                  <a:pt x="481584" y="304109"/>
                </a:lnTo>
                <a:lnTo>
                  <a:pt x="485394" y="304871"/>
                </a:lnTo>
                <a:lnTo>
                  <a:pt x="587502" y="304871"/>
                </a:lnTo>
                <a:lnTo>
                  <a:pt x="591312" y="304109"/>
                </a:lnTo>
                <a:lnTo>
                  <a:pt x="593597" y="301061"/>
                </a:lnTo>
                <a:lnTo>
                  <a:pt x="581406" y="298775"/>
                </a:lnTo>
                <a:close/>
              </a:path>
              <a:path w="7480474" h="660541">
                <a:moveTo>
                  <a:pt x="523494" y="219527"/>
                </a:moveTo>
                <a:lnTo>
                  <a:pt x="517397" y="221813"/>
                </a:lnTo>
                <a:lnTo>
                  <a:pt x="516635" y="222575"/>
                </a:lnTo>
                <a:lnTo>
                  <a:pt x="509112" y="226762"/>
                </a:lnTo>
                <a:lnTo>
                  <a:pt x="531114" y="230957"/>
                </a:lnTo>
                <a:lnTo>
                  <a:pt x="541020" y="230957"/>
                </a:lnTo>
                <a:lnTo>
                  <a:pt x="568583" y="229205"/>
                </a:lnTo>
                <a:lnTo>
                  <a:pt x="557285" y="221932"/>
                </a:lnTo>
                <a:lnTo>
                  <a:pt x="543306" y="218003"/>
                </a:lnTo>
                <a:lnTo>
                  <a:pt x="529590" y="218003"/>
                </a:lnTo>
                <a:lnTo>
                  <a:pt x="523494" y="219527"/>
                </a:lnTo>
                <a:close/>
              </a:path>
              <a:path w="7480474" h="660541">
                <a:moveTo>
                  <a:pt x="7130796" y="509087"/>
                </a:moveTo>
                <a:lnTo>
                  <a:pt x="7130795" y="502229"/>
                </a:lnTo>
                <a:lnTo>
                  <a:pt x="7040117" y="502229"/>
                </a:lnTo>
                <a:lnTo>
                  <a:pt x="7040117" y="157805"/>
                </a:lnTo>
                <a:lnTo>
                  <a:pt x="7033260" y="157805"/>
                </a:lnTo>
                <a:lnTo>
                  <a:pt x="7027164" y="509087"/>
                </a:lnTo>
                <a:lnTo>
                  <a:pt x="7033260" y="502229"/>
                </a:lnTo>
                <a:lnTo>
                  <a:pt x="7040118" y="509087"/>
                </a:lnTo>
                <a:lnTo>
                  <a:pt x="7130796" y="509087"/>
                </a:lnTo>
                <a:close/>
              </a:path>
              <a:path w="7480474" h="660541">
                <a:moveTo>
                  <a:pt x="7040118" y="150947"/>
                </a:moveTo>
                <a:lnTo>
                  <a:pt x="7130796" y="150947"/>
                </a:lnTo>
                <a:lnTo>
                  <a:pt x="7137654" y="157805"/>
                </a:lnTo>
                <a:lnTo>
                  <a:pt x="7137654" y="502229"/>
                </a:lnTo>
                <a:lnTo>
                  <a:pt x="7143750" y="509087"/>
                </a:lnTo>
                <a:lnTo>
                  <a:pt x="7143750" y="150947"/>
                </a:lnTo>
                <a:lnTo>
                  <a:pt x="7040118" y="150947"/>
                </a:lnTo>
                <a:close/>
              </a:path>
              <a:path w="7480474" h="660541">
                <a:moveTo>
                  <a:pt x="7033260" y="144851"/>
                </a:moveTo>
                <a:lnTo>
                  <a:pt x="7030212" y="144851"/>
                </a:lnTo>
                <a:lnTo>
                  <a:pt x="7027164" y="147899"/>
                </a:lnTo>
                <a:lnTo>
                  <a:pt x="7027164" y="509087"/>
                </a:lnTo>
                <a:lnTo>
                  <a:pt x="7033260" y="157805"/>
                </a:lnTo>
                <a:lnTo>
                  <a:pt x="7130795" y="157805"/>
                </a:lnTo>
                <a:lnTo>
                  <a:pt x="7130796" y="509087"/>
                </a:lnTo>
                <a:lnTo>
                  <a:pt x="7027164" y="512897"/>
                </a:lnTo>
                <a:lnTo>
                  <a:pt x="7030212" y="515183"/>
                </a:lnTo>
                <a:lnTo>
                  <a:pt x="7140702" y="515183"/>
                </a:lnTo>
                <a:lnTo>
                  <a:pt x="7143750" y="512897"/>
                </a:lnTo>
                <a:lnTo>
                  <a:pt x="7143750" y="509087"/>
                </a:lnTo>
                <a:lnTo>
                  <a:pt x="7137654" y="502229"/>
                </a:lnTo>
                <a:lnTo>
                  <a:pt x="7137654" y="157805"/>
                </a:lnTo>
                <a:lnTo>
                  <a:pt x="7130796" y="150947"/>
                </a:lnTo>
                <a:lnTo>
                  <a:pt x="7040118" y="150947"/>
                </a:lnTo>
                <a:lnTo>
                  <a:pt x="7143750" y="150947"/>
                </a:lnTo>
                <a:lnTo>
                  <a:pt x="7143750" y="147899"/>
                </a:lnTo>
                <a:lnTo>
                  <a:pt x="7140702" y="144851"/>
                </a:lnTo>
                <a:lnTo>
                  <a:pt x="7033260" y="144851"/>
                </a:lnTo>
                <a:close/>
              </a:path>
              <a:path w="7480474" h="660541">
                <a:moveTo>
                  <a:pt x="7040118" y="509087"/>
                </a:moveTo>
                <a:lnTo>
                  <a:pt x="7033260" y="502229"/>
                </a:lnTo>
                <a:lnTo>
                  <a:pt x="7027164" y="509087"/>
                </a:lnTo>
                <a:lnTo>
                  <a:pt x="7027164" y="512897"/>
                </a:lnTo>
                <a:lnTo>
                  <a:pt x="7130796" y="509087"/>
                </a:lnTo>
                <a:lnTo>
                  <a:pt x="7040118" y="509087"/>
                </a:lnTo>
                <a:close/>
              </a:path>
              <a:path w="7480474" h="660541">
                <a:moveTo>
                  <a:pt x="3208782" y="509087"/>
                </a:moveTo>
                <a:lnTo>
                  <a:pt x="3208781" y="502229"/>
                </a:lnTo>
                <a:lnTo>
                  <a:pt x="3117341" y="502229"/>
                </a:lnTo>
                <a:lnTo>
                  <a:pt x="3117341" y="157805"/>
                </a:lnTo>
                <a:lnTo>
                  <a:pt x="3111246" y="157805"/>
                </a:lnTo>
                <a:lnTo>
                  <a:pt x="3104388" y="509087"/>
                </a:lnTo>
                <a:lnTo>
                  <a:pt x="3111246" y="502229"/>
                </a:lnTo>
                <a:lnTo>
                  <a:pt x="3117342" y="509087"/>
                </a:lnTo>
                <a:lnTo>
                  <a:pt x="3208782" y="509087"/>
                </a:lnTo>
                <a:close/>
              </a:path>
              <a:path w="7480474" h="660541">
                <a:moveTo>
                  <a:pt x="3117342" y="150947"/>
                </a:moveTo>
                <a:lnTo>
                  <a:pt x="3208782" y="150947"/>
                </a:lnTo>
                <a:lnTo>
                  <a:pt x="3214878" y="157805"/>
                </a:lnTo>
                <a:lnTo>
                  <a:pt x="3214878" y="502229"/>
                </a:lnTo>
                <a:lnTo>
                  <a:pt x="3221736" y="509087"/>
                </a:lnTo>
                <a:lnTo>
                  <a:pt x="3221736" y="150947"/>
                </a:lnTo>
                <a:lnTo>
                  <a:pt x="3117342" y="150947"/>
                </a:lnTo>
                <a:close/>
              </a:path>
              <a:path w="7480474" h="660541">
                <a:moveTo>
                  <a:pt x="3111246" y="144851"/>
                </a:moveTo>
                <a:lnTo>
                  <a:pt x="3107436" y="144851"/>
                </a:lnTo>
                <a:lnTo>
                  <a:pt x="3104388" y="147899"/>
                </a:lnTo>
                <a:lnTo>
                  <a:pt x="3104388" y="509087"/>
                </a:lnTo>
                <a:lnTo>
                  <a:pt x="3111246" y="157805"/>
                </a:lnTo>
                <a:lnTo>
                  <a:pt x="3208781" y="157805"/>
                </a:lnTo>
                <a:lnTo>
                  <a:pt x="3208782" y="509087"/>
                </a:lnTo>
                <a:lnTo>
                  <a:pt x="3104388" y="512897"/>
                </a:lnTo>
                <a:lnTo>
                  <a:pt x="3107436" y="515183"/>
                </a:lnTo>
                <a:lnTo>
                  <a:pt x="3218688" y="515183"/>
                </a:lnTo>
                <a:lnTo>
                  <a:pt x="3221736" y="512897"/>
                </a:lnTo>
                <a:lnTo>
                  <a:pt x="3221736" y="509087"/>
                </a:lnTo>
                <a:lnTo>
                  <a:pt x="3214878" y="502229"/>
                </a:lnTo>
                <a:lnTo>
                  <a:pt x="3214878" y="157805"/>
                </a:lnTo>
                <a:lnTo>
                  <a:pt x="3208782" y="150947"/>
                </a:lnTo>
                <a:lnTo>
                  <a:pt x="3117342" y="150947"/>
                </a:lnTo>
                <a:lnTo>
                  <a:pt x="3221736" y="150947"/>
                </a:lnTo>
                <a:lnTo>
                  <a:pt x="3221736" y="147899"/>
                </a:lnTo>
                <a:lnTo>
                  <a:pt x="3218688" y="144851"/>
                </a:lnTo>
                <a:lnTo>
                  <a:pt x="3111246" y="144851"/>
                </a:lnTo>
                <a:close/>
              </a:path>
              <a:path w="7480474" h="660541">
                <a:moveTo>
                  <a:pt x="3117342" y="509087"/>
                </a:moveTo>
                <a:lnTo>
                  <a:pt x="3111246" y="502229"/>
                </a:lnTo>
                <a:lnTo>
                  <a:pt x="3104388" y="509087"/>
                </a:lnTo>
                <a:lnTo>
                  <a:pt x="3104388" y="512897"/>
                </a:lnTo>
                <a:lnTo>
                  <a:pt x="3208782" y="509087"/>
                </a:lnTo>
                <a:lnTo>
                  <a:pt x="3117342" y="509087"/>
                </a:lnTo>
                <a:close/>
              </a:path>
              <a:path w="7480474" h="660541">
                <a:moveTo>
                  <a:pt x="1203960" y="509087"/>
                </a:moveTo>
                <a:lnTo>
                  <a:pt x="1203959" y="502229"/>
                </a:lnTo>
                <a:lnTo>
                  <a:pt x="1113281" y="502229"/>
                </a:lnTo>
                <a:lnTo>
                  <a:pt x="1113281" y="157805"/>
                </a:lnTo>
                <a:lnTo>
                  <a:pt x="1106423" y="157805"/>
                </a:lnTo>
                <a:lnTo>
                  <a:pt x="1100328" y="509087"/>
                </a:lnTo>
                <a:lnTo>
                  <a:pt x="1106423" y="502229"/>
                </a:lnTo>
                <a:lnTo>
                  <a:pt x="1113282" y="509087"/>
                </a:lnTo>
                <a:lnTo>
                  <a:pt x="1203960" y="509087"/>
                </a:lnTo>
                <a:close/>
              </a:path>
              <a:path w="7480474" h="660541">
                <a:moveTo>
                  <a:pt x="1113282" y="150947"/>
                </a:moveTo>
                <a:lnTo>
                  <a:pt x="1203960" y="150947"/>
                </a:lnTo>
                <a:lnTo>
                  <a:pt x="1210818" y="157805"/>
                </a:lnTo>
                <a:lnTo>
                  <a:pt x="1210818" y="502229"/>
                </a:lnTo>
                <a:lnTo>
                  <a:pt x="1216914" y="509087"/>
                </a:lnTo>
                <a:lnTo>
                  <a:pt x="1216914" y="150947"/>
                </a:lnTo>
                <a:lnTo>
                  <a:pt x="1113282" y="150947"/>
                </a:lnTo>
                <a:close/>
              </a:path>
              <a:path w="7480474" h="660541">
                <a:moveTo>
                  <a:pt x="1106423" y="144851"/>
                </a:moveTo>
                <a:lnTo>
                  <a:pt x="1102614" y="144851"/>
                </a:lnTo>
                <a:lnTo>
                  <a:pt x="1100328" y="147899"/>
                </a:lnTo>
                <a:lnTo>
                  <a:pt x="1100328" y="509087"/>
                </a:lnTo>
                <a:lnTo>
                  <a:pt x="1106423" y="157805"/>
                </a:lnTo>
                <a:lnTo>
                  <a:pt x="1203959" y="157805"/>
                </a:lnTo>
                <a:lnTo>
                  <a:pt x="1203960" y="509087"/>
                </a:lnTo>
                <a:lnTo>
                  <a:pt x="1100328" y="512897"/>
                </a:lnTo>
                <a:lnTo>
                  <a:pt x="1102614" y="515183"/>
                </a:lnTo>
                <a:lnTo>
                  <a:pt x="1213866" y="515183"/>
                </a:lnTo>
                <a:lnTo>
                  <a:pt x="1216914" y="512897"/>
                </a:lnTo>
                <a:lnTo>
                  <a:pt x="1216914" y="509087"/>
                </a:lnTo>
                <a:lnTo>
                  <a:pt x="1210818" y="502229"/>
                </a:lnTo>
                <a:lnTo>
                  <a:pt x="1210818" y="157805"/>
                </a:lnTo>
                <a:lnTo>
                  <a:pt x="1203960" y="150947"/>
                </a:lnTo>
                <a:lnTo>
                  <a:pt x="1113282" y="150947"/>
                </a:lnTo>
                <a:lnTo>
                  <a:pt x="1216914" y="150947"/>
                </a:lnTo>
                <a:lnTo>
                  <a:pt x="1216914" y="147899"/>
                </a:lnTo>
                <a:lnTo>
                  <a:pt x="1213866" y="144851"/>
                </a:lnTo>
                <a:lnTo>
                  <a:pt x="1106423" y="144851"/>
                </a:lnTo>
                <a:close/>
              </a:path>
              <a:path w="7480474" h="660541">
                <a:moveTo>
                  <a:pt x="1113282" y="509087"/>
                </a:moveTo>
                <a:lnTo>
                  <a:pt x="1106423" y="502229"/>
                </a:lnTo>
                <a:lnTo>
                  <a:pt x="1100328" y="509087"/>
                </a:lnTo>
                <a:lnTo>
                  <a:pt x="1100328" y="512897"/>
                </a:lnTo>
                <a:lnTo>
                  <a:pt x="1203960" y="509087"/>
                </a:lnTo>
                <a:lnTo>
                  <a:pt x="1113282" y="509087"/>
                </a:lnTo>
                <a:close/>
              </a:path>
              <a:path w="7480474" h="660541">
                <a:moveTo>
                  <a:pt x="7303770" y="227147"/>
                </a:moveTo>
                <a:lnTo>
                  <a:pt x="7314792" y="222696"/>
                </a:lnTo>
                <a:lnTo>
                  <a:pt x="7326938" y="221967"/>
                </a:lnTo>
                <a:lnTo>
                  <a:pt x="7338851" y="224830"/>
                </a:lnTo>
                <a:lnTo>
                  <a:pt x="7362444" y="226385"/>
                </a:lnTo>
                <a:lnTo>
                  <a:pt x="7358634" y="221813"/>
                </a:lnTo>
                <a:lnTo>
                  <a:pt x="7354418" y="218584"/>
                </a:lnTo>
                <a:lnTo>
                  <a:pt x="7343619" y="212966"/>
                </a:lnTo>
                <a:lnTo>
                  <a:pt x="7331819" y="209623"/>
                </a:lnTo>
                <a:lnTo>
                  <a:pt x="7307815" y="211056"/>
                </a:lnTo>
                <a:lnTo>
                  <a:pt x="7296912" y="216479"/>
                </a:lnTo>
                <a:lnTo>
                  <a:pt x="7296150" y="217241"/>
                </a:lnTo>
                <a:lnTo>
                  <a:pt x="7293102" y="219527"/>
                </a:lnTo>
                <a:lnTo>
                  <a:pt x="7289292" y="224099"/>
                </a:lnTo>
                <a:lnTo>
                  <a:pt x="7289292" y="224861"/>
                </a:lnTo>
                <a:lnTo>
                  <a:pt x="7286244" y="229433"/>
                </a:lnTo>
                <a:lnTo>
                  <a:pt x="7286244" y="230957"/>
                </a:lnTo>
                <a:lnTo>
                  <a:pt x="7284720" y="236291"/>
                </a:lnTo>
                <a:lnTo>
                  <a:pt x="7296912" y="238577"/>
                </a:lnTo>
                <a:lnTo>
                  <a:pt x="7296912" y="240101"/>
                </a:lnTo>
                <a:lnTo>
                  <a:pt x="7283801" y="249004"/>
                </a:lnTo>
                <a:lnTo>
                  <a:pt x="7286753" y="257943"/>
                </a:lnTo>
                <a:lnTo>
                  <a:pt x="7308164" y="260111"/>
                </a:lnTo>
                <a:lnTo>
                  <a:pt x="7298196" y="252214"/>
                </a:lnTo>
                <a:lnTo>
                  <a:pt x="7297020" y="239723"/>
                </a:lnTo>
                <a:lnTo>
                  <a:pt x="7298436" y="234767"/>
                </a:lnTo>
                <a:lnTo>
                  <a:pt x="7297674" y="235529"/>
                </a:lnTo>
                <a:lnTo>
                  <a:pt x="7300722" y="230957"/>
                </a:lnTo>
                <a:lnTo>
                  <a:pt x="7299960" y="232481"/>
                </a:lnTo>
                <a:lnTo>
                  <a:pt x="7303008" y="227909"/>
                </a:lnTo>
                <a:lnTo>
                  <a:pt x="7303770" y="227147"/>
                </a:lnTo>
                <a:close/>
              </a:path>
              <a:path w="7480474" h="660541">
                <a:moveTo>
                  <a:pt x="7296912" y="238577"/>
                </a:moveTo>
                <a:lnTo>
                  <a:pt x="7284720" y="236291"/>
                </a:lnTo>
                <a:lnTo>
                  <a:pt x="7283958" y="237815"/>
                </a:lnTo>
                <a:lnTo>
                  <a:pt x="7283801" y="249004"/>
                </a:lnTo>
                <a:lnTo>
                  <a:pt x="7296912" y="240101"/>
                </a:lnTo>
                <a:lnTo>
                  <a:pt x="7296912" y="238577"/>
                </a:lnTo>
                <a:close/>
              </a:path>
              <a:path w="7480474" h="660541">
                <a:moveTo>
                  <a:pt x="7289830" y="151659"/>
                </a:moveTo>
                <a:lnTo>
                  <a:pt x="7303626" y="149894"/>
                </a:lnTo>
                <a:lnTo>
                  <a:pt x="7318248" y="149423"/>
                </a:lnTo>
                <a:lnTo>
                  <a:pt x="7328916" y="149423"/>
                </a:lnTo>
                <a:lnTo>
                  <a:pt x="7261426" y="146389"/>
                </a:lnTo>
                <a:lnTo>
                  <a:pt x="7249939" y="151520"/>
                </a:lnTo>
                <a:lnTo>
                  <a:pt x="7239390" y="157612"/>
                </a:lnTo>
                <a:lnTo>
                  <a:pt x="7229806" y="164617"/>
                </a:lnTo>
                <a:lnTo>
                  <a:pt x="7221211" y="172486"/>
                </a:lnTo>
                <a:lnTo>
                  <a:pt x="7213632" y="181167"/>
                </a:lnTo>
                <a:lnTo>
                  <a:pt x="7207095" y="190613"/>
                </a:lnTo>
                <a:lnTo>
                  <a:pt x="7201625" y="200773"/>
                </a:lnTo>
                <a:lnTo>
                  <a:pt x="7197247" y="211598"/>
                </a:lnTo>
                <a:lnTo>
                  <a:pt x="7193989" y="223038"/>
                </a:lnTo>
                <a:lnTo>
                  <a:pt x="7191875" y="235044"/>
                </a:lnTo>
                <a:lnTo>
                  <a:pt x="7190932" y="247565"/>
                </a:lnTo>
                <a:lnTo>
                  <a:pt x="7191184" y="260554"/>
                </a:lnTo>
                <a:lnTo>
                  <a:pt x="7192658" y="273959"/>
                </a:lnTo>
                <a:lnTo>
                  <a:pt x="7195380" y="287732"/>
                </a:lnTo>
                <a:lnTo>
                  <a:pt x="7199376" y="301823"/>
                </a:lnTo>
                <a:lnTo>
                  <a:pt x="7202526" y="308932"/>
                </a:lnTo>
                <a:lnTo>
                  <a:pt x="7209333" y="321374"/>
                </a:lnTo>
                <a:lnTo>
                  <a:pt x="7217010" y="331973"/>
                </a:lnTo>
                <a:lnTo>
                  <a:pt x="7225618" y="340929"/>
                </a:lnTo>
                <a:lnTo>
                  <a:pt x="7235216" y="348445"/>
                </a:lnTo>
                <a:lnTo>
                  <a:pt x="7245865" y="354720"/>
                </a:lnTo>
                <a:lnTo>
                  <a:pt x="7257626" y="359957"/>
                </a:lnTo>
                <a:lnTo>
                  <a:pt x="7270557" y="364355"/>
                </a:lnTo>
                <a:lnTo>
                  <a:pt x="7284720" y="368117"/>
                </a:lnTo>
                <a:lnTo>
                  <a:pt x="7288007" y="369005"/>
                </a:lnTo>
                <a:lnTo>
                  <a:pt x="7300290" y="372233"/>
                </a:lnTo>
                <a:lnTo>
                  <a:pt x="7312594" y="375374"/>
                </a:lnTo>
                <a:lnTo>
                  <a:pt x="7324905" y="378488"/>
                </a:lnTo>
                <a:lnTo>
                  <a:pt x="7337208" y="381637"/>
                </a:lnTo>
                <a:lnTo>
                  <a:pt x="7349490" y="384881"/>
                </a:lnTo>
                <a:lnTo>
                  <a:pt x="7350603" y="385362"/>
                </a:lnTo>
                <a:lnTo>
                  <a:pt x="7360546" y="388966"/>
                </a:lnTo>
                <a:lnTo>
                  <a:pt x="7368645" y="395760"/>
                </a:lnTo>
                <a:lnTo>
                  <a:pt x="7369302" y="396311"/>
                </a:lnTo>
                <a:lnTo>
                  <a:pt x="7385926" y="401251"/>
                </a:lnTo>
                <a:lnTo>
                  <a:pt x="7382700" y="395244"/>
                </a:lnTo>
                <a:lnTo>
                  <a:pt x="7368540" y="395549"/>
                </a:lnTo>
                <a:lnTo>
                  <a:pt x="7382700" y="395244"/>
                </a:lnTo>
                <a:lnTo>
                  <a:pt x="7379970" y="389453"/>
                </a:lnTo>
                <a:lnTo>
                  <a:pt x="7379208" y="388691"/>
                </a:lnTo>
                <a:lnTo>
                  <a:pt x="7371652" y="380615"/>
                </a:lnTo>
                <a:lnTo>
                  <a:pt x="7359623" y="374748"/>
                </a:lnTo>
                <a:lnTo>
                  <a:pt x="7347204" y="371165"/>
                </a:lnTo>
                <a:lnTo>
                  <a:pt x="7340169" y="369160"/>
                </a:lnTo>
                <a:lnTo>
                  <a:pt x="7327932" y="366047"/>
                </a:lnTo>
                <a:lnTo>
                  <a:pt x="7315484" y="363100"/>
                </a:lnTo>
                <a:lnTo>
                  <a:pt x="7302999" y="360080"/>
                </a:lnTo>
                <a:lnTo>
                  <a:pt x="7290654" y="356752"/>
                </a:lnTo>
                <a:lnTo>
                  <a:pt x="7278624" y="352877"/>
                </a:lnTo>
                <a:lnTo>
                  <a:pt x="7266061" y="349417"/>
                </a:lnTo>
                <a:lnTo>
                  <a:pt x="7253619" y="344429"/>
                </a:lnTo>
                <a:lnTo>
                  <a:pt x="7242681" y="338102"/>
                </a:lnTo>
                <a:lnTo>
                  <a:pt x="7233127" y="330290"/>
                </a:lnTo>
                <a:lnTo>
                  <a:pt x="7224836" y="320848"/>
                </a:lnTo>
                <a:lnTo>
                  <a:pt x="7217690" y="309629"/>
                </a:lnTo>
                <a:lnTo>
                  <a:pt x="7211568" y="296489"/>
                </a:lnTo>
                <a:lnTo>
                  <a:pt x="7206437" y="277733"/>
                </a:lnTo>
                <a:lnTo>
                  <a:pt x="7204353" y="264314"/>
                </a:lnTo>
                <a:lnTo>
                  <a:pt x="7203670" y="251328"/>
                </a:lnTo>
                <a:lnTo>
                  <a:pt x="7204347" y="238837"/>
                </a:lnTo>
                <a:lnTo>
                  <a:pt x="7206344" y="226902"/>
                </a:lnTo>
                <a:lnTo>
                  <a:pt x="7209619" y="215586"/>
                </a:lnTo>
                <a:lnTo>
                  <a:pt x="7214131" y="204948"/>
                </a:lnTo>
                <a:lnTo>
                  <a:pt x="7219839" y="195051"/>
                </a:lnTo>
                <a:lnTo>
                  <a:pt x="7226702" y="185955"/>
                </a:lnTo>
                <a:lnTo>
                  <a:pt x="7234679" y="177723"/>
                </a:lnTo>
                <a:lnTo>
                  <a:pt x="7243728" y="170416"/>
                </a:lnTo>
                <a:lnTo>
                  <a:pt x="7253809" y="164094"/>
                </a:lnTo>
                <a:lnTo>
                  <a:pt x="7264880" y="158820"/>
                </a:lnTo>
                <a:lnTo>
                  <a:pt x="7276901" y="154654"/>
                </a:lnTo>
                <a:lnTo>
                  <a:pt x="7289830" y="151659"/>
                </a:lnTo>
                <a:close/>
              </a:path>
              <a:path w="7480474" h="660541">
                <a:moveTo>
                  <a:pt x="7184898" y="403169"/>
                </a:moveTo>
                <a:lnTo>
                  <a:pt x="7183374" y="403169"/>
                </a:lnTo>
                <a:lnTo>
                  <a:pt x="7179564" y="406979"/>
                </a:lnTo>
                <a:lnTo>
                  <a:pt x="7191756" y="408503"/>
                </a:lnTo>
                <a:lnTo>
                  <a:pt x="7186422" y="416123"/>
                </a:lnTo>
                <a:lnTo>
                  <a:pt x="7180786" y="416970"/>
                </a:lnTo>
                <a:lnTo>
                  <a:pt x="7184864" y="433216"/>
                </a:lnTo>
                <a:lnTo>
                  <a:pt x="7189891" y="447865"/>
                </a:lnTo>
                <a:lnTo>
                  <a:pt x="7195863" y="460984"/>
                </a:lnTo>
                <a:lnTo>
                  <a:pt x="7202775" y="472640"/>
                </a:lnTo>
                <a:lnTo>
                  <a:pt x="7210624" y="482900"/>
                </a:lnTo>
                <a:lnTo>
                  <a:pt x="7219406" y="491833"/>
                </a:lnTo>
                <a:lnTo>
                  <a:pt x="7229800" y="483405"/>
                </a:lnTo>
                <a:lnTo>
                  <a:pt x="7221008" y="474656"/>
                </a:lnTo>
                <a:lnTo>
                  <a:pt x="7213237" y="464492"/>
                </a:lnTo>
                <a:lnTo>
                  <a:pt x="7206457" y="452853"/>
                </a:lnTo>
                <a:lnTo>
                  <a:pt x="7200637" y="439681"/>
                </a:lnTo>
                <a:lnTo>
                  <a:pt x="7195747" y="424917"/>
                </a:lnTo>
                <a:lnTo>
                  <a:pt x="7193396" y="415251"/>
                </a:lnTo>
                <a:lnTo>
                  <a:pt x="7283814" y="403949"/>
                </a:lnTo>
                <a:lnTo>
                  <a:pt x="7282434" y="398597"/>
                </a:lnTo>
                <a:lnTo>
                  <a:pt x="7295388" y="394787"/>
                </a:lnTo>
                <a:lnTo>
                  <a:pt x="7293864" y="391739"/>
                </a:lnTo>
                <a:lnTo>
                  <a:pt x="7291578" y="390215"/>
                </a:lnTo>
                <a:lnTo>
                  <a:pt x="7287768" y="390215"/>
                </a:lnTo>
                <a:lnTo>
                  <a:pt x="7184898" y="403169"/>
                </a:lnTo>
                <a:close/>
              </a:path>
              <a:path w="7480474" h="660541">
                <a:moveTo>
                  <a:pt x="7251316" y="511335"/>
                </a:moveTo>
                <a:lnTo>
                  <a:pt x="7263795" y="515629"/>
                </a:lnTo>
                <a:lnTo>
                  <a:pt x="7277188" y="518931"/>
                </a:lnTo>
                <a:lnTo>
                  <a:pt x="7291492" y="521310"/>
                </a:lnTo>
                <a:lnTo>
                  <a:pt x="7306704" y="522832"/>
                </a:lnTo>
                <a:lnTo>
                  <a:pt x="7322820" y="523565"/>
                </a:lnTo>
                <a:lnTo>
                  <a:pt x="7340582" y="523798"/>
                </a:lnTo>
                <a:lnTo>
                  <a:pt x="7355287" y="523048"/>
                </a:lnTo>
                <a:lnTo>
                  <a:pt x="7369444" y="521383"/>
                </a:lnTo>
                <a:lnTo>
                  <a:pt x="7383002" y="518766"/>
                </a:lnTo>
                <a:lnTo>
                  <a:pt x="7395912" y="515162"/>
                </a:lnTo>
                <a:lnTo>
                  <a:pt x="7408122" y="510534"/>
                </a:lnTo>
                <a:lnTo>
                  <a:pt x="7419583" y="504847"/>
                </a:lnTo>
                <a:lnTo>
                  <a:pt x="7430245" y="498065"/>
                </a:lnTo>
                <a:lnTo>
                  <a:pt x="7440057" y="490151"/>
                </a:lnTo>
                <a:lnTo>
                  <a:pt x="7448969" y="481069"/>
                </a:lnTo>
                <a:lnTo>
                  <a:pt x="7456930" y="470784"/>
                </a:lnTo>
                <a:lnTo>
                  <a:pt x="7463891" y="459259"/>
                </a:lnTo>
                <a:lnTo>
                  <a:pt x="7469801" y="446458"/>
                </a:lnTo>
                <a:lnTo>
                  <a:pt x="7474610" y="432345"/>
                </a:lnTo>
                <a:lnTo>
                  <a:pt x="7478268" y="416885"/>
                </a:lnTo>
                <a:lnTo>
                  <a:pt x="7480259" y="400958"/>
                </a:lnTo>
                <a:lnTo>
                  <a:pt x="7480474" y="387785"/>
                </a:lnTo>
                <a:lnTo>
                  <a:pt x="7479395" y="374810"/>
                </a:lnTo>
                <a:lnTo>
                  <a:pt x="7477041" y="362148"/>
                </a:lnTo>
                <a:lnTo>
                  <a:pt x="7473428" y="349913"/>
                </a:lnTo>
                <a:lnTo>
                  <a:pt x="7468575" y="338222"/>
                </a:lnTo>
                <a:lnTo>
                  <a:pt x="7462498" y="327189"/>
                </a:lnTo>
                <a:lnTo>
                  <a:pt x="7455214" y="316928"/>
                </a:lnTo>
                <a:lnTo>
                  <a:pt x="7446742" y="307556"/>
                </a:lnTo>
                <a:lnTo>
                  <a:pt x="7437097" y="299187"/>
                </a:lnTo>
                <a:lnTo>
                  <a:pt x="7426298" y="291936"/>
                </a:lnTo>
                <a:lnTo>
                  <a:pt x="7414362" y="285918"/>
                </a:lnTo>
                <a:lnTo>
                  <a:pt x="7401306" y="281249"/>
                </a:lnTo>
                <a:lnTo>
                  <a:pt x="7383466" y="276325"/>
                </a:lnTo>
                <a:lnTo>
                  <a:pt x="7370746" y="273740"/>
                </a:lnTo>
                <a:lnTo>
                  <a:pt x="7358141" y="271577"/>
                </a:lnTo>
                <a:lnTo>
                  <a:pt x="7345701" y="269513"/>
                </a:lnTo>
                <a:lnTo>
                  <a:pt x="7333475" y="267224"/>
                </a:lnTo>
                <a:lnTo>
                  <a:pt x="7321513" y="264386"/>
                </a:lnTo>
                <a:lnTo>
                  <a:pt x="7309866" y="260675"/>
                </a:lnTo>
                <a:lnTo>
                  <a:pt x="7308164" y="260111"/>
                </a:lnTo>
                <a:lnTo>
                  <a:pt x="7286753" y="257943"/>
                </a:lnTo>
                <a:lnTo>
                  <a:pt x="7292458" y="264972"/>
                </a:lnTo>
                <a:lnTo>
                  <a:pt x="7300558" y="270431"/>
                </a:lnTo>
                <a:lnTo>
                  <a:pt x="7310697" y="274661"/>
                </a:lnTo>
                <a:lnTo>
                  <a:pt x="7322516" y="278003"/>
                </a:lnTo>
                <a:lnTo>
                  <a:pt x="7335660" y="280797"/>
                </a:lnTo>
                <a:lnTo>
                  <a:pt x="7349771" y="283384"/>
                </a:lnTo>
                <a:lnTo>
                  <a:pt x="7364491" y="286104"/>
                </a:lnTo>
                <a:lnTo>
                  <a:pt x="7379465" y="289297"/>
                </a:lnTo>
                <a:lnTo>
                  <a:pt x="7394334" y="293306"/>
                </a:lnTo>
                <a:lnTo>
                  <a:pt x="7408742" y="298469"/>
                </a:lnTo>
                <a:lnTo>
                  <a:pt x="7422332" y="305127"/>
                </a:lnTo>
                <a:lnTo>
                  <a:pt x="7434746" y="313622"/>
                </a:lnTo>
                <a:lnTo>
                  <a:pt x="7445628" y="324294"/>
                </a:lnTo>
                <a:lnTo>
                  <a:pt x="7454620" y="337482"/>
                </a:lnTo>
                <a:lnTo>
                  <a:pt x="7461365" y="353528"/>
                </a:lnTo>
                <a:lnTo>
                  <a:pt x="7465507" y="372773"/>
                </a:lnTo>
                <a:lnTo>
                  <a:pt x="7466688" y="395556"/>
                </a:lnTo>
                <a:lnTo>
                  <a:pt x="7464552" y="422219"/>
                </a:lnTo>
                <a:lnTo>
                  <a:pt x="7458930" y="439433"/>
                </a:lnTo>
                <a:lnTo>
                  <a:pt x="7452882" y="452473"/>
                </a:lnTo>
                <a:lnTo>
                  <a:pt x="7445761" y="464014"/>
                </a:lnTo>
                <a:lnTo>
                  <a:pt x="7437628" y="474119"/>
                </a:lnTo>
                <a:lnTo>
                  <a:pt x="7428546" y="482850"/>
                </a:lnTo>
                <a:lnTo>
                  <a:pt x="7418579" y="490269"/>
                </a:lnTo>
                <a:lnTo>
                  <a:pt x="7407787" y="496439"/>
                </a:lnTo>
                <a:lnTo>
                  <a:pt x="7396235" y="501420"/>
                </a:lnTo>
                <a:lnTo>
                  <a:pt x="7383984" y="505276"/>
                </a:lnTo>
                <a:lnTo>
                  <a:pt x="7371096" y="508069"/>
                </a:lnTo>
                <a:lnTo>
                  <a:pt x="7357636" y="509861"/>
                </a:lnTo>
                <a:lnTo>
                  <a:pt x="7343664" y="510713"/>
                </a:lnTo>
                <a:lnTo>
                  <a:pt x="7329244" y="510688"/>
                </a:lnTo>
                <a:lnTo>
                  <a:pt x="7314438" y="509849"/>
                </a:lnTo>
                <a:lnTo>
                  <a:pt x="7305697" y="509469"/>
                </a:lnTo>
                <a:lnTo>
                  <a:pt x="7290140" y="507978"/>
                </a:lnTo>
                <a:lnTo>
                  <a:pt x="7275786" y="505424"/>
                </a:lnTo>
                <a:lnTo>
                  <a:pt x="7262606" y="501748"/>
                </a:lnTo>
                <a:lnTo>
                  <a:pt x="7250568" y="496893"/>
                </a:lnTo>
                <a:lnTo>
                  <a:pt x="7239643" y="490798"/>
                </a:lnTo>
                <a:lnTo>
                  <a:pt x="7229800" y="483405"/>
                </a:lnTo>
                <a:lnTo>
                  <a:pt x="7219406" y="491833"/>
                </a:lnTo>
                <a:lnTo>
                  <a:pt x="7229118" y="499504"/>
                </a:lnTo>
                <a:lnTo>
                  <a:pt x="7239756" y="505983"/>
                </a:lnTo>
                <a:lnTo>
                  <a:pt x="7251316" y="511335"/>
                </a:lnTo>
                <a:close/>
              </a:path>
              <a:path w="7480474" h="660541">
                <a:moveTo>
                  <a:pt x="7179564" y="410789"/>
                </a:moveTo>
                <a:lnTo>
                  <a:pt x="7180786" y="416970"/>
                </a:lnTo>
                <a:lnTo>
                  <a:pt x="7186422" y="416123"/>
                </a:lnTo>
                <a:lnTo>
                  <a:pt x="7191756" y="408503"/>
                </a:lnTo>
                <a:lnTo>
                  <a:pt x="7179564" y="406979"/>
                </a:lnTo>
                <a:lnTo>
                  <a:pt x="7179564" y="410789"/>
                </a:lnTo>
                <a:close/>
              </a:path>
              <a:path w="7480474" h="660541">
                <a:moveTo>
                  <a:pt x="7371588" y="413837"/>
                </a:moveTo>
                <a:lnTo>
                  <a:pt x="7372350" y="413075"/>
                </a:lnTo>
                <a:lnTo>
                  <a:pt x="7372350" y="408503"/>
                </a:lnTo>
                <a:lnTo>
                  <a:pt x="7385304" y="407741"/>
                </a:lnTo>
                <a:lnTo>
                  <a:pt x="7385926" y="401251"/>
                </a:lnTo>
                <a:lnTo>
                  <a:pt x="7369302" y="396311"/>
                </a:lnTo>
                <a:lnTo>
                  <a:pt x="7368645" y="395760"/>
                </a:lnTo>
                <a:lnTo>
                  <a:pt x="7370826" y="400121"/>
                </a:lnTo>
                <a:lnTo>
                  <a:pt x="7372350" y="404693"/>
                </a:lnTo>
                <a:lnTo>
                  <a:pt x="7372350" y="407741"/>
                </a:lnTo>
                <a:lnTo>
                  <a:pt x="7371588" y="413837"/>
                </a:lnTo>
                <a:close/>
              </a:path>
              <a:path w="7480474" h="660541">
                <a:moveTo>
                  <a:pt x="7383018" y="422219"/>
                </a:moveTo>
                <a:lnTo>
                  <a:pt x="7384542" y="416123"/>
                </a:lnTo>
                <a:lnTo>
                  <a:pt x="7384542" y="415361"/>
                </a:lnTo>
                <a:lnTo>
                  <a:pt x="7385304" y="408503"/>
                </a:lnTo>
                <a:lnTo>
                  <a:pt x="7385304" y="407741"/>
                </a:lnTo>
                <a:lnTo>
                  <a:pt x="7372350" y="408503"/>
                </a:lnTo>
                <a:lnTo>
                  <a:pt x="7372350" y="413075"/>
                </a:lnTo>
                <a:lnTo>
                  <a:pt x="7370826" y="416885"/>
                </a:lnTo>
                <a:lnTo>
                  <a:pt x="7370064" y="418409"/>
                </a:lnTo>
                <a:lnTo>
                  <a:pt x="7368540" y="421457"/>
                </a:lnTo>
                <a:lnTo>
                  <a:pt x="7383018" y="422219"/>
                </a:lnTo>
                <a:close/>
              </a:path>
              <a:path w="7480474" h="660541">
                <a:moveTo>
                  <a:pt x="7350907" y="433628"/>
                </a:moveTo>
                <a:lnTo>
                  <a:pt x="7340336" y="435935"/>
                </a:lnTo>
                <a:lnTo>
                  <a:pt x="7329848" y="435284"/>
                </a:lnTo>
                <a:lnTo>
                  <a:pt x="7319921" y="431880"/>
                </a:lnTo>
                <a:lnTo>
                  <a:pt x="7311033" y="425925"/>
                </a:lnTo>
                <a:lnTo>
                  <a:pt x="7303662" y="417622"/>
                </a:lnTo>
                <a:lnTo>
                  <a:pt x="7298288" y="407175"/>
                </a:lnTo>
                <a:lnTo>
                  <a:pt x="7290054" y="403169"/>
                </a:lnTo>
                <a:lnTo>
                  <a:pt x="7298288" y="407175"/>
                </a:lnTo>
                <a:lnTo>
                  <a:pt x="7295388" y="394787"/>
                </a:lnTo>
                <a:lnTo>
                  <a:pt x="7282434" y="398597"/>
                </a:lnTo>
                <a:lnTo>
                  <a:pt x="7283814" y="403949"/>
                </a:lnTo>
                <a:lnTo>
                  <a:pt x="7285496" y="410473"/>
                </a:lnTo>
                <a:lnTo>
                  <a:pt x="7291083" y="422261"/>
                </a:lnTo>
                <a:lnTo>
                  <a:pt x="7298501" y="431923"/>
                </a:lnTo>
                <a:lnTo>
                  <a:pt x="7307373" y="439436"/>
                </a:lnTo>
                <a:lnTo>
                  <a:pt x="7317320" y="444775"/>
                </a:lnTo>
                <a:lnTo>
                  <a:pt x="7327965" y="447918"/>
                </a:lnTo>
                <a:lnTo>
                  <a:pt x="7338931" y="448840"/>
                </a:lnTo>
                <a:lnTo>
                  <a:pt x="7349839" y="447516"/>
                </a:lnTo>
                <a:lnTo>
                  <a:pt x="7360313" y="443924"/>
                </a:lnTo>
                <a:lnTo>
                  <a:pt x="7369974" y="438040"/>
                </a:lnTo>
                <a:lnTo>
                  <a:pt x="7378446" y="429839"/>
                </a:lnTo>
                <a:lnTo>
                  <a:pt x="7379208" y="428315"/>
                </a:lnTo>
                <a:lnTo>
                  <a:pt x="7382256" y="423743"/>
                </a:lnTo>
                <a:lnTo>
                  <a:pt x="7383018" y="422219"/>
                </a:lnTo>
                <a:lnTo>
                  <a:pt x="7368540" y="421457"/>
                </a:lnTo>
                <a:lnTo>
                  <a:pt x="7370064" y="418409"/>
                </a:lnTo>
                <a:lnTo>
                  <a:pt x="7370826" y="416885"/>
                </a:lnTo>
                <a:lnTo>
                  <a:pt x="7372350" y="413075"/>
                </a:lnTo>
                <a:lnTo>
                  <a:pt x="7370390" y="417647"/>
                </a:lnTo>
                <a:lnTo>
                  <a:pt x="7367868" y="422060"/>
                </a:lnTo>
                <a:lnTo>
                  <a:pt x="7367778" y="422219"/>
                </a:lnTo>
                <a:lnTo>
                  <a:pt x="7361081" y="428161"/>
                </a:lnTo>
                <a:lnTo>
                  <a:pt x="7350907" y="433628"/>
                </a:lnTo>
                <a:close/>
              </a:path>
              <a:path w="7480474" h="660541">
                <a:moveTo>
                  <a:pt x="7363206" y="227147"/>
                </a:moveTo>
                <a:lnTo>
                  <a:pt x="7362444" y="226385"/>
                </a:lnTo>
                <a:lnTo>
                  <a:pt x="7338851" y="224830"/>
                </a:lnTo>
                <a:lnTo>
                  <a:pt x="7349490" y="230957"/>
                </a:lnTo>
                <a:lnTo>
                  <a:pt x="7348728" y="230957"/>
                </a:lnTo>
                <a:lnTo>
                  <a:pt x="7352538" y="235529"/>
                </a:lnTo>
                <a:lnTo>
                  <a:pt x="7351776" y="234005"/>
                </a:lnTo>
                <a:lnTo>
                  <a:pt x="7355586" y="240101"/>
                </a:lnTo>
                <a:lnTo>
                  <a:pt x="7354824" y="239339"/>
                </a:lnTo>
                <a:lnTo>
                  <a:pt x="7357872" y="245435"/>
                </a:lnTo>
                <a:lnTo>
                  <a:pt x="7365492" y="245435"/>
                </a:lnTo>
                <a:lnTo>
                  <a:pt x="7360158" y="253055"/>
                </a:lnTo>
                <a:lnTo>
                  <a:pt x="7360920" y="256103"/>
                </a:lnTo>
                <a:lnTo>
                  <a:pt x="7363968" y="258389"/>
                </a:lnTo>
                <a:lnTo>
                  <a:pt x="7367016" y="257627"/>
                </a:lnTo>
                <a:lnTo>
                  <a:pt x="7372350" y="250007"/>
                </a:lnTo>
                <a:lnTo>
                  <a:pt x="7370908" y="244721"/>
                </a:lnTo>
                <a:lnTo>
                  <a:pt x="7370064" y="241625"/>
                </a:lnTo>
                <a:lnTo>
                  <a:pt x="7367016" y="234005"/>
                </a:lnTo>
                <a:lnTo>
                  <a:pt x="7367016" y="233243"/>
                </a:lnTo>
                <a:lnTo>
                  <a:pt x="7363206" y="227147"/>
                </a:lnTo>
                <a:close/>
              </a:path>
              <a:path w="7480474" h="660541">
                <a:moveTo>
                  <a:pt x="7471410" y="237053"/>
                </a:moveTo>
                <a:lnTo>
                  <a:pt x="7463790" y="232481"/>
                </a:lnTo>
                <a:lnTo>
                  <a:pt x="7458456" y="240863"/>
                </a:lnTo>
                <a:lnTo>
                  <a:pt x="7471410" y="240863"/>
                </a:lnTo>
                <a:lnTo>
                  <a:pt x="7471410" y="237053"/>
                </a:lnTo>
                <a:close/>
              </a:path>
              <a:path w="7480474" h="660541">
                <a:moveTo>
                  <a:pt x="7328916" y="136469"/>
                </a:moveTo>
                <a:lnTo>
                  <a:pt x="7316243" y="136480"/>
                </a:lnTo>
                <a:lnTo>
                  <a:pt x="7301260" y="137266"/>
                </a:lnTo>
                <a:lnTo>
                  <a:pt x="7287112" y="139213"/>
                </a:lnTo>
                <a:lnTo>
                  <a:pt x="7273826" y="142270"/>
                </a:lnTo>
                <a:lnTo>
                  <a:pt x="7261426" y="146389"/>
                </a:lnTo>
                <a:lnTo>
                  <a:pt x="7338777" y="149426"/>
                </a:lnTo>
                <a:lnTo>
                  <a:pt x="7354994" y="150084"/>
                </a:lnTo>
                <a:lnTo>
                  <a:pt x="7369805" y="151662"/>
                </a:lnTo>
                <a:lnTo>
                  <a:pt x="7383290" y="154265"/>
                </a:lnTo>
                <a:lnTo>
                  <a:pt x="7395533" y="157995"/>
                </a:lnTo>
                <a:lnTo>
                  <a:pt x="7406612" y="162957"/>
                </a:lnTo>
                <a:lnTo>
                  <a:pt x="7416611" y="169254"/>
                </a:lnTo>
                <a:lnTo>
                  <a:pt x="7425610" y="176989"/>
                </a:lnTo>
                <a:lnTo>
                  <a:pt x="7433691" y="186266"/>
                </a:lnTo>
                <a:lnTo>
                  <a:pt x="7440934" y="197188"/>
                </a:lnTo>
                <a:lnTo>
                  <a:pt x="7447422" y="209859"/>
                </a:lnTo>
                <a:lnTo>
                  <a:pt x="7453235" y="224383"/>
                </a:lnTo>
                <a:lnTo>
                  <a:pt x="7456121" y="233491"/>
                </a:lnTo>
                <a:lnTo>
                  <a:pt x="7370908" y="244721"/>
                </a:lnTo>
                <a:lnTo>
                  <a:pt x="7372350" y="250007"/>
                </a:lnTo>
                <a:lnTo>
                  <a:pt x="7367016" y="257627"/>
                </a:lnTo>
                <a:lnTo>
                  <a:pt x="7466076" y="245435"/>
                </a:lnTo>
                <a:lnTo>
                  <a:pt x="7469124" y="243911"/>
                </a:lnTo>
                <a:lnTo>
                  <a:pt x="7471410" y="240863"/>
                </a:lnTo>
                <a:lnTo>
                  <a:pt x="7458456" y="240863"/>
                </a:lnTo>
                <a:lnTo>
                  <a:pt x="7463790" y="232481"/>
                </a:lnTo>
                <a:lnTo>
                  <a:pt x="7471410" y="237053"/>
                </a:lnTo>
                <a:lnTo>
                  <a:pt x="7466935" y="223683"/>
                </a:lnTo>
                <a:lnTo>
                  <a:pt x="7461068" y="208839"/>
                </a:lnTo>
                <a:lnTo>
                  <a:pt x="7454704" y="195620"/>
                </a:lnTo>
                <a:lnTo>
                  <a:pt x="7447761" y="183952"/>
                </a:lnTo>
                <a:lnTo>
                  <a:pt x="7440161" y="173763"/>
                </a:lnTo>
                <a:lnTo>
                  <a:pt x="7431822" y="164979"/>
                </a:lnTo>
                <a:lnTo>
                  <a:pt x="7422665" y="157526"/>
                </a:lnTo>
                <a:lnTo>
                  <a:pt x="7412610" y="151331"/>
                </a:lnTo>
                <a:lnTo>
                  <a:pt x="7401575" y="146321"/>
                </a:lnTo>
                <a:lnTo>
                  <a:pt x="7389482" y="142422"/>
                </a:lnTo>
                <a:lnTo>
                  <a:pt x="7376250" y="139560"/>
                </a:lnTo>
                <a:lnTo>
                  <a:pt x="7361798" y="137663"/>
                </a:lnTo>
                <a:lnTo>
                  <a:pt x="7346046" y="136657"/>
                </a:lnTo>
                <a:lnTo>
                  <a:pt x="7328916" y="136469"/>
                </a:lnTo>
                <a:close/>
              </a:path>
              <a:path w="7480474" h="660541">
                <a:moveTo>
                  <a:pt x="6951536" y="242908"/>
                </a:moveTo>
                <a:lnTo>
                  <a:pt x="6940296" y="244673"/>
                </a:lnTo>
                <a:lnTo>
                  <a:pt x="6938772" y="244673"/>
                </a:lnTo>
                <a:lnTo>
                  <a:pt x="6934962" y="246959"/>
                </a:lnTo>
                <a:lnTo>
                  <a:pt x="6933438" y="246959"/>
                </a:lnTo>
                <a:lnTo>
                  <a:pt x="6929628" y="249245"/>
                </a:lnTo>
                <a:lnTo>
                  <a:pt x="6928145" y="250472"/>
                </a:lnTo>
                <a:lnTo>
                  <a:pt x="6973824" y="257627"/>
                </a:lnTo>
                <a:lnTo>
                  <a:pt x="6965625" y="259577"/>
                </a:lnTo>
                <a:lnTo>
                  <a:pt x="6976872" y="265247"/>
                </a:lnTo>
                <a:lnTo>
                  <a:pt x="6980682" y="266009"/>
                </a:lnTo>
                <a:lnTo>
                  <a:pt x="6984492" y="265247"/>
                </a:lnTo>
                <a:lnTo>
                  <a:pt x="6986016" y="261437"/>
                </a:lnTo>
                <a:lnTo>
                  <a:pt x="6982968" y="253817"/>
                </a:lnTo>
                <a:lnTo>
                  <a:pt x="7008876" y="166949"/>
                </a:lnTo>
                <a:lnTo>
                  <a:pt x="7006590" y="160091"/>
                </a:lnTo>
                <a:lnTo>
                  <a:pt x="7019544" y="160853"/>
                </a:lnTo>
                <a:lnTo>
                  <a:pt x="7018020" y="157805"/>
                </a:lnTo>
                <a:lnTo>
                  <a:pt x="7015734" y="156281"/>
                </a:lnTo>
                <a:lnTo>
                  <a:pt x="7010262" y="152517"/>
                </a:lnTo>
                <a:lnTo>
                  <a:pt x="6998955" y="146218"/>
                </a:lnTo>
                <a:lnTo>
                  <a:pt x="6986521" y="141053"/>
                </a:lnTo>
                <a:lnTo>
                  <a:pt x="6973800" y="137608"/>
                </a:lnTo>
                <a:lnTo>
                  <a:pt x="6961632" y="136469"/>
                </a:lnTo>
                <a:lnTo>
                  <a:pt x="6946569" y="138406"/>
                </a:lnTo>
                <a:lnTo>
                  <a:pt x="6933714" y="143521"/>
                </a:lnTo>
                <a:lnTo>
                  <a:pt x="6923118" y="150728"/>
                </a:lnTo>
                <a:lnTo>
                  <a:pt x="6914380" y="159717"/>
                </a:lnTo>
                <a:lnTo>
                  <a:pt x="6907100" y="170180"/>
                </a:lnTo>
                <a:lnTo>
                  <a:pt x="6902958" y="177922"/>
                </a:lnTo>
                <a:lnTo>
                  <a:pt x="6902958" y="150947"/>
                </a:lnTo>
                <a:lnTo>
                  <a:pt x="6805422" y="150947"/>
                </a:lnTo>
                <a:lnTo>
                  <a:pt x="6890004" y="150947"/>
                </a:lnTo>
                <a:lnTo>
                  <a:pt x="6896100" y="157805"/>
                </a:lnTo>
                <a:lnTo>
                  <a:pt x="6900878" y="181810"/>
                </a:lnTo>
                <a:lnTo>
                  <a:pt x="6895312" y="194298"/>
                </a:lnTo>
                <a:lnTo>
                  <a:pt x="6896100" y="157805"/>
                </a:lnTo>
                <a:lnTo>
                  <a:pt x="6890004" y="150947"/>
                </a:lnTo>
                <a:lnTo>
                  <a:pt x="6792468" y="150947"/>
                </a:lnTo>
                <a:lnTo>
                  <a:pt x="6792468" y="509087"/>
                </a:lnTo>
                <a:lnTo>
                  <a:pt x="6798564" y="157805"/>
                </a:lnTo>
                <a:lnTo>
                  <a:pt x="6890004" y="157805"/>
                </a:lnTo>
                <a:lnTo>
                  <a:pt x="6890004" y="212669"/>
                </a:lnTo>
                <a:lnTo>
                  <a:pt x="6902958" y="209621"/>
                </a:lnTo>
                <a:lnTo>
                  <a:pt x="6910410" y="192107"/>
                </a:lnTo>
                <a:lnTo>
                  <a:pt x="6916484" y="179719"/>
                </a:lnTo>
                <a:lnTo>
                  <a:pt x="6923803" y="168410"/>
                </a:lnTo>
                <a:lnTo>
                  <a:pt x="6932825" y="159027"/>
                </a:lnTo>
                <a:lnTo>
                  <a:pt x="6944011" y="152416"/>
                </a:lnTo>
                <a:lnTo>
                  <a:pt x="6957822" y="149423"/>
                </a:lnTo>
                <a:lnTo>
                  <a:pt x="6962394" y="149423"/>
                </a:lnTo>
                <a:lnTo>
                  <a:pt x="6974096" y="150733"/>
                </a:lnTo>
                <a:lnTo>
                  <a:pt x="6986216" y="154730"/>
                </a:lnTo>
                <a:lnTo>
                  <a:pt x="6997777" y="160460"/>
                </a:lnTo>
                <a:lnTo>
                  <a:pt x="7005039" y="164706"/>
                </a:lnTo>
                <a:lnTo>
                  <a:pt x="6976274" y="250332"/>
                </a:lnTo>
                <a:lnTo>
                  <a:pt x="6975786" y="250078"/>
                </a:lnTo>
                <a:lnTo>
                  <a:pt x="6963956" y="245354"/>
                </a:lnTo>
                <a:lnTo>
                  <a:pt x="6951536" y="242908"/>
                </a:lnTo>
                <a:close/>
              </a:path>
              <a:path w="7480474" h="660541">
                <a:moveTo>
                  <a:pt x="7008876" y="166949"/>
                </a:moveTo>
                <a:lnTo>
                  <a:pt x="6982968" y="253817"/>
                </a:lnTo>
                <a:lnTo>
                  <a:pt x="6986016" y="261437"/>
                </a:lnTo>
                <a:lnTo>
                  <a:pt x="7018782" y="163901"/>
                </a:lnTo>
                <a:lnTo>
                  <a:pt x="7019544" y="160853"/>
                </a:lnTo>
                <a:lnTo>
                  <a:pt x="7006590" y="160091"/>
                </a:lnTo>
                <a:lnTo>
                  <a:pt x="7008876" y="166949"/>
                </a:lnTo>
                <a:close/>
              </a:path>
              <a:path w="7480474" h="660541">
                <a:moveTo>
                  <a:pt x="6910023" y="505766"/>
                </a:moveTo>
                <a:lnTo>
                  <a:pt x="6910580" y="493621"/>
                </a:lnTo>
                <a:lnTo>
                  <a:pt x="6910871" y="481313"/>
                </a:lnTo>
                <a:lnTo>
                  <a:pt x="6910865" y="456294"/>
                </a:lnTo>
                <a:lnTo>
                  <a:pt x="6910669" y="443627"/>
                </a:lnTo>
                <a:lnTo>
                  <a:pt x="6910415" y="430885"/>
                </a:lnTo>
                <a:lnTo>
                  <a:pt x="6910152" y="418088"/>
                </a:lnTo>
                <a:lnTo>
                  <a:pt x="6909933" y="405260"/>
                </a:lnTo>
                <a:lnTo>
                  <a:pt x="6909830" y="379594"/>
                </a:lnTo>
                <a:lnTo>
                  <a:pt x="6910049" y="366801"/>
                </a:lnTo>
                <a:lnTo>
                  <a:pt x="6910518" y="354064"/>
                </a:lnTo>
                <a:lnTo>
                  <a:pt x="6911287" y="341404"/>
                </a:lnTo>
                <a:lnTo>
                  <a:pt x="6912408" y="328844"/>
                </a:lnTo>
                <a:lnTo>
                  <a:pt x="6913932" y="316405"/>
                </a:lnTo>
                <a:lnTo>
                  <a:pt x="6915912" y="304109"/>
                </a:lnTo>
                <a:lnTo>
                  <a:pt x="6918114" y="293552"/>
                </a:lnTo>
                <a:lnTo>
                  <a:pt x="6922340" y="280748"/>
                </a:lnTo>
                <a:lnTo>
                  <a:pt x="6928627" y="268959"/>
                </a:lnTo>
                <a:lnTo>
                  <a:pt x="6936569" y="260625"/>
                </a:lnTo>
                <a:lnTo>
                  <a:pt x="6940296" y="258389"/>
                </a:lnTo>
                <a:lnTo>
                  <a:pt x="6939534" y="258389"/>
                </a:lnTo>
                <a:lnTo>
                  <a:pt x="6944106" y="256865"/>
                </a:lnTo>
                <a:lnTo>
                  <a:pt x="6942582" y="256865"/>
                </a:lnTo>
                <a:lnTo>
                  <a:pt x="6947149" y="256104"/>
                </a:lnTo>
                <a:lnTo>
                  <a:pt x="6953693" y="256110"/>
                </a:lnTo>
                <a:lnTo>
                  <a:pt x="6965625" y="259577"/>
                </a:lnTo>
                <a:lnTo>
                  <a:pt x="6973824" y="257627"/>
                </a:lnTo>
                <a:lnTo>
                  <a:pt x="6928145" y="250472"/>
                </a:lnTo>
                <a:lnTo>
                  <a:pt x="6946392" y="256103"/>
                </a:lnTo>
                <a:lnTo>
                  <a:pt x="6919510" y="258911"/>
                </a:lnTo>
                <a:lnTo>
                  <a:pt x="6937248" y="259913"/>
                </a:lnTo>
                <a:lnTo>
                  <a:pt x="6936486" y="260675"/>
                </a:lnTo>
                <a:lnTo>
                  <a:pt x="6912666" y="270447"/>
                </a:lnTo>
                <a:lnTo>
                  <a:pt x="6907544" y="283584"/>
                </a:lnTo>
                <a:lnTo>
                  <a:pt x="6904077" y="296827"/>
                </a:lnTo>
                <a:lnTo>
                  <a:pt x="6902196" y="308681"/>
                </a:lnTo>
                <a:lnTo>
                  <a:pt x="6900430" y="319940"/>
                </a:lnTo>
                <a:lnTo>
                  <a:pt x="6898992" y="332300"/>
                </a:lnTo>
                <a:lnTo>
                  <a:pt x="6897974" y="344873"/>
                </a:lnTo>
                <a:lnTo>
                  <a:pt x="6897319" y="357619"/>
                </a:lnTo>
                <a:lnTo>
                  <a:pt x="6896971" y="370496"/>
                </a:lnTo>
                <a:lnTo>
                  <a:pt x="6896961" y="396480"/>
                </a:lnTo>
                <a:lnTo>
                  <a:pt x="6897185" y="409505"/>
                </a:lnTo>
                <a:lnTo>
                  <a:pt x="6897485" y="422498"/>
                </a:lnTo>
                <a:lnTo>
                  <a:pt x="6897802" y="435416"/>
                </a:lnTo>
                <a:lnTo>
                  <a:pt x="6898080" y="448221"/>
                </a:lnTo>
                <a:lnTo>
                  <a:pt x="6898261" y="460869"/>
                </a:lnTo>
                <a:lnTo>
                  <a:pt x="6898287" y="473321"/>
                </a:lnTo>
                <a:lnTo>
                  <a:pt x="6898101" y="485535"/>
                </a:lnTo>
                <a:lnTo>
                  <a:pt x="6897645" y="497471"/>
                </a:lnTo>
                <a:lnTo>
                  <a:pt x="6902958" y="502229"/>
                </a:lnTo>
                <a:lnTo>
                  <a:pt x="6805421" y="502229"/>
                </a:lnTo>
                <a:lnTo>
                  <a:pt x="6805421" y="157805"/>
                </a:lnTo>
                <a:lnTo>
                  <a:pt x="6798564" y="157805"/>
                </a:lnTo>
                <a:lnTo>
                  <a:pt x="6792468" y="509087"/>
                </a:lnTo>
                <a:lnTo>
                  <a:pt x="6798564" y="502229"/>
                </a:lnTo>
                <a:lnTo>
                  <a:pt x="6805422" y="509087"/>
                </a:lnTo>
                <a:lnTo>
                  <a:pt x="6896862" y="509087"/>
                </a:lnTo>
                <a:lnTo>
                  <a:pt x="6792468" y="512897"/>
                </a:lnTo>
                <a:lnTo>
                  <a:pt x="6795516" y="515183"/>
                </a:lnTo>
                <a:lnTo>
                  <a:pt x="6906768" y="515183"/>
                </a:lnTo>
                <a:lnTo>
                  <a:pt x="6909816" y="512897"/>
                </a:lnTo>
                <a:lnTo>
                  <a:pt x="6909816" y="509087"/>
                </a:lnTo>
                <a:lnTo>
                  <a:pt x="6910023" y="505766"/>
                </a:lnTo>
                <a:close/>
              </a:path>
              <a:path w="7480474" h="660541">
                <a:moveTo>
                  <a:pt x="6937248" y="259913"/>
                </a:moveTo>
                <a:lnTo>
                  <a:pt x="6919510" y="258911"/>
                </a:lnTo>
                <a:lnTo>
                  <a:pt x="6912666" y="270447"/>
                </a:lnTo>
                <a:lnTo>
                  <a:pt x="6936486" y="260675"/>
                </a:lnTo>
                <a:lnTo>
                  <a:pt x="6937248" y="259913"/>
                </a:lnTo>
                <a:close/>
              </a:path>
              <a:path w="7480474" h="660541">
                <a:moveTo>
                  <a:pt x="6805422" y="509087"/>
                </a:moveTo>
                <a:lnTo>
                  <a:pt x="6798564" y="502229"/>
                </a:lnTo>
                <a:lnTo>
                  <a:pt x="6792468" y="509087"/>
                </a:lnTo>
                <a:lnTo>
                  <a:pt x="6792468" y="512897"/>
                </a:lnTo>
                <a:lnTo>
                  <a:pt x="6896862" y="509087"/>
                </a:lnTo>
                <a:lnTo>
                  <a:pt x="6805422" y="509087"/>
                </a:lnTo>
                <a:close/>
              </a:path>
              <a:path w="7480474" h="660541">
                <a:moveTo>
                  <a:pt x="6894576" y="216479"/>
                </a:moveTo>
                <a:lnTo>
                  <a:pt x="6898386" y="216479"/>
                </a:lnTo>
                <a:lnTo>
                  <a:pt x="6900672" y="214955"/>
                </a:lnTo>
                <a:lnTo>
                  <a:pt x="6902196" y="211907"/>
                </a:lnTo>
                <a:lnTo>
                  <a:pt x="6905121" y="204728"/>
                </a:lnTo>
                <a:lnTo>
                  <a:pt x="6910410" y="192107"/>
                </a:lnTo>
                <a:lnTo>
                  <a:pt x="6902958" y="209621"/>
                </a:lnTo>
                <a:lnTo>
                  <a:pt x="6890004" y="212669"/>
                </a:lnTo>
                <a:lnTo>
                  <a:pt x="6891528" y="215717"/>
                </a:lnTo>
                <a:lnTo>
                  <a:pt x="6894576" y="216479"/>
                </a:lnTo>
                <a:close/>
              </a:path>
              <a:path w="7480474" h="660541">
                <a:moveTo>
                  <a:pt x="6805422" y="150947"/>
                </a:moveTo>
                <a:lnTo>
                  <a:pt x="6902958" y="150947"/>
                </a:lnTo>
                <a:lnTo>
                  <a:pt x="6902958" y="147899"/>
                </a:lnTo>
                <a:lnTo>
                  <a:pt x="6899910" y="144851"/>
                </a:lnTo>
                <a:lnTo>
                  <a:pt x="6795516" y="144851"/>
                </a:lnTo>
                <a:lnTo>
                  <a:pt x="6792468" y="147899"/>
                </a:lnTo>
                <a:lnTo>
                  <a:pt x="6792468" y="150947"/>
                </a:lnTo>
                <a:lnTo>
                  <a:pt x="6805422" y="150947"/>
                </a:lnTo>
                <a:close/>
              </a:path>
              <a:path w="7480474" h="660541">
                <a:moveTo>
                  <a:pt x="6223254" y="150947"/>
                </a:moveTo>
                <a:lnTo>
                  <a:pt x="6307074" y="150947"/>
                </a:lnTo>
                <a:lnTo>
                  <a:pt x="6313932" y="157805"/>
                </a:lnTo>
                <a:lnTo>
                  <a:pt x="6316176" y="193948"/>
                </a:lnTo>
                <a:lnTo>
                  <a:pt x="6308598" y="205811"/>
                </a:lnTo>
                <a:lnTo>
                  <a:pt x="6313932" y="157805"/>
                </a:lnTo>
                <a:lnTo>
                  <a:pt x="6307074" y="150947"/>
                </a:lnTo>
                <a:lnTo>
                  <a:pt x="6210300" y="150947"/>
                </a:lnTo>
                <a:lnTo>
                  <a:pt x="6210300" y="509087"/>
                </a:lnTo>
                <a:lnTo>
                  <a:pt x="6217158" y="157805"/>
                </a:lnTo>
                <a:lnTo>
                  <a:pt x="6307074" y="157805"/>
                </a:lnTo>
                <a:lnTo>
                  <a:pt x="6307074" y="212669"/>
                </a:lnTo>
                <a:lnTo>
                  <a:pt x="6320028" y="209621"/>
                </a:lnTo>
                <a:lnTo>
                  <a:pt x="6319266" y="212669"/>
                </a:lnTo>
                <a:lnTo>
                  <a:pt x="6322047" y="208282"/>
                </a:lnTo>
                <a:lnTo>
                  <a:pt x="6329802" y="196753"/>
                </a:lnTo>
                <a:lnTo>
                  <a:pt x="6337885" y="186103"/>
                </a:lnTo>
                <a:lnTo>
                  <a:pt x="6346498" y="176490"/>
                </a:lnTo>
                <a:lnTo>
                  <a:pt x="6355845" y="168069"/>
                </a:lnTo>
                <a:lnTo>
                  <a:pt x="6366127" y="160996"/>
                </a:lnTo>
                <a:lnTo>
                  <a:pt x="6377547" y="155426"/>
                </a:lnTo>
                <a:lnTo>
                  <a:pt x="6351029" y="155493"/>
                </a:lnTo>
                <a:lnTo>
                  <a:pt x="6341360" y="163532"/>
                </a:lnTo>
                <a:lnTo>
                  <a:pt x="6332420" y="172696"/>
                </a:lnTo>
                <a:lnTo>
                  <a:pt x="6324071" y="182872"/>
                </a:lnTo>
                <a:lnTo>
                  <a:pt x="6320028" y="188546"/>
                </a:lnTo>
                <a:lnTo>
                  <a:pt x="6320028" y="150947"/>
                </a:lnTo>
                <a:lnTo>
                  <a:pt x="6223254" y="150947"/>
                </a:lnTo>
                <a:close/>
              </a:path>
              <a:path w="7480474" h="660541">
                <a:moveTo>
                  <a:pt x="6497574" y="502229"/>
                </a:moveTo>
                <a:lnTo>
                  <a:pt x="6399276" y="502229"/>
                </a:lnTo>
                <a:lnTo>
                  <a:pt x="6406134" y="509087"/>
                </a:lnTo>
                <a:lnTo>
                  <a:pt x="6497574" y="509087"/>
                </a:lnTo>
                <a:lnTo>
                  <a:pt x="6503670" y="502229"/>
                </a:lnTo>
                <a:lnTo>
                  <a:pt x="6497574" y="502229"/>
                </a:lnTo>
                <a:close/>
              </a:path>
              <a:path w="7480474" h="660541">
                <a:moveTo>
                  <a:pt x="6358128" y="244673"/>
                </a:moveTo>
                <a:lnTo>
                  <a:pt x="6357366" y="244673"/>
                </a:lnTo>
                <a:lnTo>
                  <a:pt x="6352794" y="245435"/>
                </a:lnTo>
                <a:lnTo>
                  <a:pt x="6348222" y="246959"/>
                </a:lnTo>
                <a:lnTo>
                  <a:pt x="6347460" y="247721"/>
                </a:lnTo>
                <a:lnTo>
                  <a:pt x="6343650" y="249245"/>
                </a:lnTo>
                <a:lnTo>
                  <a:pt x="6339078" y="252293"/>
                </a:lnTo>
                <a:lnTo>
                  <a:pt x="6338316" y="253055"/>
                </a:lnTo>
                <a:lnTo>
                  <a:pt x="6334506" y="256103"/>
                </a:lnTo>
                <a:lnTo>
                  <a:pt x="6330696" y="260675"/>
                </a:lnTo>
                <a:lnTo>
                  <a:pt x="6352794" y="259151"/>
                </a:lnTo>
                <a:lnTo>
                  <a:pt x="6355842" y="258389"/>
                </a:lnTo>
                <a:lnTo>
                  <a:pt x="6360414" y="256865"/>
                </a:lnTo>
                <a:lnTo>
                  <a:pt x="6363529" y="256879"/>
                </a:lnTo>
                <a:lnTo>
                  <a:pt x="6375373" y="259628"/>
                </a:lnTo>
                <a:lnTo>
                  <a:pt x="6384798" y="267533"/>
                </a:lnTo>
                <a:lnTo>
                  <a:pt x="6387884" y="273324"/>
                </a:lnTo>
                <a:lnTo>
                  <a:pt x="6391579" y="284005"/>
                </a:lnTo>
                <a:lnTo>
                  <a:pt x="6391656" y="290393"/>
                </a:lnTo>
                <a:lnTo>
                  <a:pt x="6393180" y="304109"/>
                </a:lnTo>
                <a:lnTo>
                  <a:pt x="6393180" y="512897"/>
                </a:lnTo>
                <a:lnTo>
                  <a:pt x="6396228" y="515183"/>
                </a:lnTo>
                <a:lnTo>
                  <a:pt x="6507480" y="515183"/>
                </a:lnTo>
                <a:lnTo>
                  <a:pt x="6510528" y="512897"/>
                </a:lnTo>
                <a:lnTo>
                  <a:pt x="6510528" y="272867"/>
                </a:lnTo>
                <a:lnTo>
                  <a:pt x="6509766" y="263723"/>
                </a:lnTo>
                <a:lnTo>
                  <a:pt x="6509766" y="255341"/>
                </a:lnTo>
                <a:lnTo>
                  <a:pt x="6508242" y="240101"/>
                </a:lnTo>
                <a:lnTo>
                  <a:pt x="6506718" y="232481"/>
                </a:lnTo>
                <a:lnTo>
                  <a:pt x="6506590" y="230809"/>
                </a:lnTo>
                <a:lnTo>
                  <a:pt x="6504288" y="218527"/>
                </a:lnTo>
                <a:lnTo>
                  <a:pt x="6500314" y="204754"/>
                </a:lnTo>
                <a:lnTo>
                  <a:pt x="6496050" y="193619"/>
                </a:lnTo>
                <a:lnTo>
                  <a:pt x="6489229" y="179861"/>
                </a:lnTo>
                <a:lnTo>
                  <a:pt x="6481535" y="168916"/>
                </a:lnTo>
                <a:lnTo>
                  <a:pt x="6472452" y="159307"/>
                </a:lnTo>
                <a:lnTo>
                  <a:pt x="6462131" y="151182"/>
                </a:lnTo>
                <a:lnTo>
                  <a:pt x="6450721" y="144688"/>
                </a:lnTo>
                <a:lnTo>
                  <a:pt x="6438374" y="139973"/>
                </a:lnTo>
                <a:lnTo>
                  <a:pt x="6425239" y="137184"/>
                </a:lnTo>
                <a:lnTo>
                  <a:pt x="6411468" y="136469"/>
                </a:lnTo>
                <a:lnTo>
                  <a:pt x="6403848" y="136469"/>
                </a:lnTo>
                <a:lnTo>
                  <a:pt x="6385780" y="139254"/>
                </a:lnTo>
                <a:lnTo>
                  <a:pt x="6373101" y="143241"/>
                </a:lnTo>
                <a:lnTo>
                  <a:pt x="6361563" y="148691"/>
                </a:lnTo>
                <a:lnTo>
                  <a:pt x="6351029" y="155493"/>
                </a:lnTo>
                <a:lnTo>
                  <a:pt x="6377547" y="155426"/>
                </a:lnTo>
                <a:lnTo>
                  <a:pt x="6390307" y="151517"/>
                </a:lnTo>
                <a:lnTo>
                  <a:pt x="6404610" y="149423"/>
                </a:lnTo>
                <a:lnTo>
                  <a:pt x="6415956" y="149541"/>
                </a:lnTo>
                <a:lnTo>
                  <a:pt x="6430219" y="151406"/>
                </a:lnTo>
                <a:lnTo>
                  <a:pt x="6443210" y="155422"/>
                </a:lnTo>
                <a:lnTo>
                  <a:pt x="6454844" y="161490"/>
                </a:lnTo>
                <a:lnTo>
                  <a:pt x="6465038" y="169510"/>
                </a:lnTo>
                <a:lnTo>
                  <a:pt x="6473708" y="179383"/>
                </a:lnTo>
                <a:lnTo>
                  <a:pt x="6480771" y="191008"/>
                </a:lnTo>
                <a:lnTo>
                  <a:pt x="6486144" y="204287"/>
                </a:lnTo>
                <a:lnTo>
                  <a:pt x="6486243" y="204507"/>
                </a:lnTo>
                <a:lnTo>
                  <a:pt x="6490072" y="215843"/>
                </a:lnTo>
                <a:lnTo>
                  <a:pt x="6493441" y="229909"/>
                </a:lnTo>
                <a:lnTo>
                  <a:pt x="6495288" y="241625"/>
                </a:lnTo>
                <a:lnTo>
                  <a:pt x="6496812" y="256865"/>
                </a:lnTo>
                <a:lnTo>
                  <a:pt x="6496812" y="264485"/>
                </a:lnTo>
                <a:lnTo>
                  <a:pt x="6497574" y="272867"/>
                </a:lnTo>
                <a:lnTo>
                  <a:pt x="6497574" y="502229"/>
                </a:lnTo>
                <a:lnTo>
                  <a:pt x="6503670" y="502229"/>
                </a:lnTo>
                <a:lnTo>
                  <a:pt x="6497574" y="509087"/>
                </a:lnTo>
                <a:lnTo>
                  <a:pt x="6406134" y="509087"/>
                </a:lnTo>
                <a:lnTo>
                  <a:pt x="6399276" y="502229"/>
                </a:lnTo>
                <a:lnTo>
                  <a:pt x="6406134" y="502229"/>
                </a:lnTo>
                <a:lnTo>
                  <a:pt x="6406134" y="304109"/>
                </a:lnTo>
                <a:lnTo>
                  <a:pt x="6404610" y="288869"/>
                </a:lnTo>
                <a:lnTo>
                  <a:pt x="6403848" y="282773"/>
                </a:lnTo>
                <a:lnTo>
                  <a:pt x="6402324" y="276677"/>
                </a:lnTo>
                <a:lnTo>
                  <a:pt x="6400038" y="270581"/>
                </a:lnTo>
                <a:lnTo>
                  <a:pt x="6398514" y="266009"/>
                </a:lnTo>
                <a:lnTo>
                  <a:pt x="6395466" y="261437"/>
                </a:lnTo>
                <a:lnTo>
                  <a:pt x="6392379" y="257282"/>
                </a:lnTo>
                <a:lnTo>
                  <a:pt x="6382810" y="248934"/>
                </a:lnTo>
                <a:lnTo>
                  <a:pt x="6371443" y="244799"/>
                </a:lnTo>
                <a:lnTo>
                  <a:pt x="6358128" y="244673"/>
                </a:lnTo>
                <a:close/>
              </a:path>
              <a:path w="7480474" h="660541">
                <a:moveTo>
                  <a:pt x="6314694" y="324683"/>
                </a:moveTo>
                <a:lnTo>
                  <a:pt x="6314694" y="502229"/>
                </a:lnTo>
                <a:lnTo>
                  <a:pt x="6320790" y="502229"/>
                </a:lnTo>
                <a:lnTo>
                  <a:pt x="6314694" y="509087"/>
                </a:lnTo>
                <a:lnTo>
                  <a:pt x="6223254" y="509087"/>
                </a:lnTo>
                <a:lnTo>
                  <a:pt x="6217158" y="502229"/>
                </a:lnTo>
                <a:lnTo>
                  <a:pt x="6223253" y="502229"/>
                </a:lnTo>
                <a:lnTo>
                  <a:pt x="6223253" y="157805"/>
                </a:lnTo>
                <a:lnTo>
                  <a:pt x="6217158" y="157805"/>
                </a:lnTo>
                <a:lnTo>
                  <a:pt x="6210300" y="509087"/>
                </a:lnTo>
                <a:lnTo>
                  <a:pt x="6210300" y="512897"/>
                </a:lnTo>
                <a:lnTo>
                  <a:pt x="6213348" y="515183"/>
                </a:lnTo>
                <a:lnTo>
                  <a:pt x="6324600" y="515183"/>
                </a:lnTo>
                <a:lnTo>
                  <a:pt x="6327648" y="512897"/>
                </a:lnTo>
                <a:lnTo>
                  <a:pt x="6327648" y="325445"/>
                </a:lnTo>
                <a:lnTo>
                  <a:pt x="6329172" y="305633"/>
                </a:lnTo>
                <a:lnTo>
                  <a:pt x="6330696" y="297251"/>
                </a:lnTo>
                <a:lnTo>
                  <a:pt x="6332220" y="289631"/>
                </a:lnTo>
                <a:lnTo>
                  <a:pt x="6333744" y="282773"/>
                </a:lnTo>
                <a:lnTo>
                  <a:pt x="6335794" y="277735"/>
                </a:lnTo>
                <a:lnTo>
                  <a:pt x="6342966" y="266456"/>
                </a:lnTo>
                <a:lnTo>
                  <a:pt x="6353556" y="259151"/>
                </a:lnTo>
                <a:lnTo>
                  <a:pt x="6352794" y="259151"/>
                </a:lnTo>
                <a:lnTo>
                  <a:pt x="6330696" y="260675"/>
                </a:lnTo>
                <a:lnTo>
                  <a:pt x="6324600" y="271343"/>
                </a:lnTo>
                <a:lnTo>
                  <a:pt x="6321552" y="278201"/>
                </a:lnTo>
                <a:lnTo>
                  <a:pt x="6319266" y="285821"/>
                </a:lnTo>
                <a:lnTo>
                  <a:pt x="6317742" y="294203"/>
                </a:lnTo>
                <a:lnTo>
                  <a:pt x="6316218" y="304109"/>
                </a:lnTo>
                <a:lnTo>
                  <a:pt x="6315456" y="314015"/>
                </a:lnTo>
                <a:lnTo>
                  <a:pt x="6314694" y="324683"/>
                </a:lnTo>
                <a:close/>
              </a:path>
              <a:path w="7480474" h="660541">
                <a:moveTo>
                  <a:pt x="6314694" y="502229"/>
                </a:moveTo>
                <a:lnTo>
                  <a:pt x="6217158" y="502229"/>
                </a:lnTo>
                <a:lnTo>
                  <a:pt x="6223254" y="509087"/>
                </a:lnTo>
                <a:lnTo>
                  <a:pt x="6314694" y="509087"/>
                </a:lnTo>
                <a:lnTo>
                  <a:pt x="6320790" y="502229"/>
                </a:lnTo>
                <a:lnTo>
                  <a:pt x="6314694" y="502229"/>
                </a:lnTo>
                <a:close/>
              </a:path>
              <a:path w="7480474" h="660541">
                <a:moveTo>
                  <a:pt x="6320028" y="209621"/>
                </a:moveTo>
                <a:lnTo>
                  <a:pt x="6307074" y="212669"/>
                </a:lnTo>
                <a:lnTo>
                  <a:pt x="6309360" y="214955"/>
                </a:lnTo>
                <a:lnTo>
                  <a:pt x="6312408" y="215717"/>
                </a:lnTo>
                <a:lnTo>
                  <a:pt x="6314694" y="216479"/>
                </a:lnTo>
                <a:lnTo>
                  <a:pt x="6317742" y="214955"/>
                </a:lnTo>
                <a:lnTo>
                  <a:pt x="6319266" y="212669"/>
                </a:lnTo>
                <a:lnTo>
                  <a:pt x="6320028" y="209621"/>
                </a:lnTo>
                <a:close/>
              </a:path>
              <a:path w="7480474" h="660541">
                <a:moveTo>
                  <a:pt x="6223254" y="150947"/>
                </a:moveTo>
                <a:lnTo>
                  <a:pt x="6320028" y="150947"/>
                </a:lnTo>
                <a:lnTo>
                  <a:pt x="6320028" y="147899"/>
                </a:lnTo>
                <a:lnTo>
                  <a:pt x="6317742" y="144851"/>
                </a:lnTo>
                <a:lnTo>
                  <a:pt x="6213348" y="144851"/>
                </a:lnTo>
                <a:lnTo>
                  <a:pt x="6210300" y="147899"/>
                </a:lnTo>
                <a:lnTo>
                  <a:pt x="6210300" y="150947"/>
                </a:lnTo>
                <a:lnTo>
                  <a:pt x="6223254" y="150947"/>
                </a:lnTo>
                <a:close/>
              </a:path>
              <a:path w="7480474" h="660541">
                <a:moveTo>
                  <a:pt x="5955030" y="361259"/>
                </a:moveTo>
                <a:lnTo>
                  <a:pt x="5955030" y="365069"/>
                </a:lnTo>
                <a:lnTo>
                  <a:pt x="5961126" y="370403"/>
                </a:lnTo>
                <a:lnTo>
                  <a:pt x="5955753" y="373037"/>
                </a:lnTo>
                <a:lnTo>
                  <a:pt x="5957761" y="386492"/>
                </a:lnTo>
                <a:lnTo>
                  <a:pt x="5961030" y="399258"/>
                </a:lnTo>
                <a:lnTo>
                  <a:pt x="5965919" y="411111"/>
                </a:lnTo>
                <a:lnTo>
                  <a:pt x="5972787" y="421831"/>
                </a:lnTo>
                <a:lnTo>
                  <a:pt x="5981991" y="431196"/>
                </a:lnTo>
                <a:lnTo>
                  <a:pt x="6042380" y="434642"/>
                </a:lnTo>
                <a:lnTo>
                  <a:pt x="6051954" y="427104"/>
                </a:lnTo>
                <a:lnTo>
                  <a:pt x="6060225" y="417752"/>
                </a:lnTo>
                <a:lnTo>
                  <a:pt x="6064750" y="410602"/>
                </a:lnTo>
                <a:lnTo>
                  <a:pt x="6067044" y="406979"/>
                </a:lnTo>
                <a:lnTo>
                  <a:pt x="6055135" y="400998"/>
                </a:lnTo>
                <a:lnTo>
                  <a:pt x="6047827" y="412314"/>
                </a:lnTo>
                <a:lnTo>
                  <a:pt x="6060186" y="410027"/>
                </a:lnTo>
                <a:lnTo>
                  <a:pt x="6047827" y="412314"/>
                </a:lnTo>
                <a:lnTo>
                  <a:pt x="6039376" y="421150"/>
                </a:lnTo>
                <a:lnTo>
                  <a:pt x="6029445" y="427136"/>
                </a:lnTo>
                <a:lnTo>
                  <a:pt x="6017698" y="429901"/>
                </a:lnTo>
                <a:lnTo>
                  <a:pt x="6003798" y="429077"/>
                </a:lnTo>
                <a:lnTo>
                  <a:pt x="6004560" y="429077"/>
                </a:lnTo>
                <a:lnTo>
                  <a:pt x="5999226" y="426791"/>
                </a:lnTo>
                <a:lnTo>
                  <a:pt x="5992080" y="423068"/>
                </a:lnTo>
                <a:lnTo>
                  <a:pt x="5982773" y="413895"/>
                </a:lnTo>
                <a:lnTo>
                  <a:pt x="5976167" y="402552"/>
                </a:lnTo>
                <a:lnTo>
                  <a:pt x="5971730" y="389843"/>
                </a:lnTo>
                <a:lnTo>
                  <a:pt x="5968926" y="376572"/>
                </a:lnTo>
                <a:lnTo>
                  <a:pt x="5968118" y="370403"/>
                </a:lnTo>
                <a:lnTo>
                  <a:pt x="6172962" y="370403"/>
                </a:lnTo>
                <a:lnTo>
                  <a:pt x="6176010" y="367355"/>
                </a:lnTo>
                <a:lnTo>
                  <a:pt x="6176010" y="364307"/>
                </a:lnTo>
                <a:lnTo>
                  <a:pt x="6163056" y="364307"/>
                </a:lnTo>
                <a:lnTo>
                  <a:pt x="5967222" y="363545"/>
                </a:lnTo>
                <a:lnTo>
                  <a:pt x="5955030" y="361259"/>
                </a:lnTo>
                <a:close/>
              </a:path>
              <a:path w="7480474" h="660541">
                <a:moveTo>
                  <a:pt x="6064750" y="410602"/>
                </a:moveTo>
                <a:lnTo>
                  <a:pt x="6154081" y="421851"/>
                </a:lnTo>
                <a:lnTo>
                  <a:pt x="6157722" y="413837"/>
                </a:lnTo>
                <a:lnTo>
                  <a:pt x="6168390" y="411551"/>
                </a:lnTo>
                <a:lnTo>
                  <a:pt x="6164580" y="410027"/>
                </a:lnTo>
                <a:lnTo>
                  <a:pt x="6061710" y="397073"/>
                </a:lnTo>
                <a:lnTo>
                  <a:pt x="6059424" y="397073"/>
                </a:lnTo>
                <a:lnTo>
                  <a:pt x="6055135" y="400998"/>
                </a:lnTo>
                <a:lnTo>
                  <a:pt x="6067044" y="406979"/>
                </a:lnTo>
                <a:lnTo>
                  <a:pt x="6064750" y="410602"/>
                </a:lnTo>
                <a:close/>
              </a:path>
              <a:path w="7480474" h="660541">
                <a:moveTo>
                  <a:pt x="5966511" y="154711"/>
                </a:moveTo>
                <a:lnTo>
                  <a:pt x="5982598" y="151194"/>
                </a:lnTo>
                <a:lnTo>
                  <a:pt x="5999988" y="149423"/>
                </a:lnTo>
                <a:lnTo>
                  <a:pt x="6008370" y="149423"/>
                </a:lnTo>
                <a:lnTo>
                  <a:pt x="6027189" y="149833"/>
                </a:lnTo>
                <a:lnTo>
                  <a:pt x="6044514" y="151829"/>
                </a:lnTo>
                <a:lnTo>
                  <a:pt x="6060399" y="155326"/>
                </a:lnTo>
                <a:lnTo>
                  <a:pt x="6074898" y="160243"/>
                </a:lnTo>
                <a:lnTo>
                  <a:pt x="6088066" y="166496"/>
                </a:lnTo>
                <a:lnTo>
                  <a:pt x="6099958" y="174003"/>
                </a:lnTo>
                <a:lnTo>
                  <a:pt x="6110628" y="182680"/>
                </a:lnTo>
                <a:lnTo>
                  <a:pt x="6120132" y="192445"/>
                </a:lnTo>
                <a:lnTo>
                  <a:pt x="6128523" y="203215"/>
                </a:lnTo>
                <a:lnTo>
                  <a:pt x="6135857" y="214907"/>
                </a:lnTo>
                <a:lnTo>
                  <a:pt x="6142188" y="227438"/>
                </a:lnTo>
                <a:lnTo>
                  <a:pt x="6147570" y="240726"/>
                </a:lnTo>
                <a:lnTo>
                  <a:pt x="6152060" y="254686"/>
                </a:lnTo>
                <a:lnTo>
                  <a:pt x="6155710" y="269238"/>
                </a:lnTo>
                <a:lnTo>
                  <a:pt x="6158576" y="284297"/>
                </a:lnTo>
                <a:lnTo>
                  <a:pt x="6160712" y="299781"/>
                </a:lnTo>
                <a:lnTo>
                  <a:pt x="6162174" y="315606"/>
                </a:lnTo>
                <a:lnTo>
                  <a:pt x="6163015" y="331691"/>
                </a:lnTo>
                <a:lnTo>
                  <a:pt x="6163291" y="347952"/>
                </a:lnTo>
                <a:lnTo>
                  <a:pt x="6169152" y="357449"/>
                </a:lnTo>
                <a:lnTo>
                  <a:pt x="5961126" y="357449"/>
                </a:lnTo>
                <a:lnTo>
                  <a:pt x="6163056" y="364307"/>
                </a:lnTo>
                <a:lnTo>
                  <a:pt x="6176010" y="364307"/>
                </a:lnTo>
                <a:lnTo>
                  <a:pt x="6176251" y="346710"/>
                </a:lnTo>
                <a:lnTo>
                  <a:pt x="6175902" y="329278"/>
                </a:lnTo>
                <a:lnTo>
                  <a:pt x="6174907" y="312091"/>
                </a:lnTo>
                <a:lnTo>
                  <a:pt x="6173216" y="295232"/>
                </a:lnTo>
                <a:lnTo>
                  <a:pt x="6170776" y="278781"/>
                </a:lnTo>
                <a:lnTo>
                  <a:pt x="6167532" y="262821"/>
                </a:lnTo>
                <a:lnTo>
                  <a:pt x="6163434" y="247432"/>
                </a:lnTo>
                <a:lnTo>
                  <a:pt x="6158428" y="232697"/>
                </a:lnTo>
                <a:lnTo>
                  <a:pt x="6152462" y="218696"/>
                </a:lnTo>
                <a:lnTo>
                  <a:pt x="6145482" y="205511"/>
                </a:lnTo>
                <a:lnTo>
                  <a:pt x="6137436" y="193223"/>
                </a:lnTo>
                <a:lnTo>
                  <a:pt x="6128272" y="181915"/>
                </a:lnTo>
                <a:lnTo>
                  <a:pt x="6117937" y="171667"/>
                </a:lnTo>
                <a:lnTo>
                  <a:pt x="6106378" y="162561"/>
                </a:lnTo>
                <a:lnTo>
                  <a:pt x="6093542" y="154679"/>
                </a:lnTo>
                <a:lnTo>
                  <a:pt x="6079377" y="148101"/>
                </a:lnTo>
                <a:lnTo>
                  <a:pt x="6063830" y="142910"/>
                </a:lnTo>
                <a:lnTo>
                  <a:pt x="6046848" y="139186"/>
                </a:lnTo>
                <a:lnTo>
                  <a:pt x="6028379" y="137012"/>
                </a:lnTo>
                <a:lnTo>
                  <a:pt x="6008370" y="136469"/>
                </a:lnTo>
                <a:lnTo>
                  <a:pt x="5999226" y="136469"/>
                </a:lnTo>
                <a:lnTo>
                  <a:pt x="5979802" y="138631"/>
                </a:lnTo>
                <a:lnTo>
                  <a:pt x="5961857" y="142738"/>
                </a:lnTo>
                <a:lnTo>
                  <a:pt x="5945362" y="148659"/>
                </a:lnTo>
                <a:lnTo>
                  <a:pt x="5930285" y="156263"/>
                </a:lnTo>
                <a:lnTo>
                  <a:pt x="5916594" y="165418"/>
                </a:lnTo>
                <a:lnTo>
                  <a:pt x="5904260" y="175996"/>
                </a:lnTo>
                <a:lnTo>
                  <a:pt x="5893252" y="187863"/>
                </a:lnTo>
                <a:lnTo>
                  <a:pt x="5883538" y="200891"/>
                </a:lnTo>
                <a:lnTo>
                  <a:pt x="5875088" y="214949"/>
                </a:lnTo>
                <a:lnTo>
                  <a:pt x="5867871" y="229904"/>
                </a:lnTo>
                <a:lnTo>
                  <a:pt x="5861856" y="245628"/>
                </a:lnTo>
                <a:lnTo>
                  <a:pt x="5857013" y="261989"/>
                </a:lnTo>
                <a:lnTo>
                  <a:pt x="5853309" y="278856"/>
                </a:lnTo>
                <a:lnTo>
                  <a:pt x="5850716" y="296098"/>
                </a:lnTo>
                <a:lnTo>
                  <a:pt x="5849201" y="313586"/>
                </a:lnTo>
                <a:lnTo>
                  <a:pt x="5848735" y="331187"/>
                </a:lnTo>
                <a:lnTo>
                  <a:pt x="5849285" y="348772"/>
                </a:lnTo>
                <a:lnTo>
                  <a:pt x="5850822" y="366210"/>
                </a:lnTo>
                <a:lnTo>
                  <a:pt x="5853314" y="383370"/>
                </a:lnTo>
                <a:lnTo>
                  <a:pt x="5856732" y="400121"/>
                </a:lnTo>
                <a:lnTo>
                  <a:pt x="5865779" y="426059"/>
                </a:lnTo>
                <a:lnTo>
                  <a:pt x="5871467" y="439275"/>
                </a:lnTo>
                <a:lnTo>
                  <a:pt x="5877699" y="451610"/>
                </a:lnTo>
                <a:lnTo>
                  <a:pt x="5884531" y="463045"/>
                </a:lnTo>
                <a:lnTo>
                  <a:pt x="5900226" y="483134"/>
                </a:lnTo>
                <a:lnTo>
                  <a:pt x="5919010" y="499387"/>
                </a:lnTo>
                <a:lnTo>
                  <a:pt x="5941340" y="511648"/>
                </a:lnTo>
                <a:lnTo>
                  <a:pt x="5953977" y="516232"/>
                </a:lnTo>
                <a:lnTo>
                  <a:pt x="5967672" y="519759"/>
                </a:lnTo>
                <a:lnTo>
                  <a:pt x="5982482" y="522210"/>
                </a:lnTo>
                <a:lnTo>
                  <a:pt x="5998464" y="523565"/>
                </a:lnTo>
                <a:lnTo>
                  <a:pt x="6014731" y="523819"/>
                </a:lnTo>
                <a:lnTo>
                  <a:pt x="6029728" y="523331"/>
                </a:lnTo>
                <a:lnTo>
                  <a:pt x="6043915" y="522081"/>
                </a:lnTo>
                <a:lnTo>
                  <a:pt x="6057325" y="520029"/>
                </a:lnTo>
                <a:lnTo>
                  <a:pt x="6069988" y="517139"/>
                </a:lnTo>
                <a:lnTo>
                  <a:pt x="6093205" y="508691"/>
                </a:lnTo>
                <a:lnTo>
                  <a:pt x="6113821" y="496434"/>
                </a:lnTo>
                <a:lnTo>
                  <a:pt x="6132088" y="480066"/>
                </a:lnTo>
                <a:lnTo>
                  <a:pt x="6148261" y="459283"/>
                </a:lnTo>
                <a:lnTo>
                  <a:pt x="6155642" y="447142"/>
                </a:lnTo>
                <a:lnTo>
                  <a:pt x="6162595" y="433784"/>
                </a:lnTo>
                <a:lnTo>
                  <a:pt x="6156999" y="415540"/>
                </a:lnTo>
                <a:lnTo>
                  <a:pt x="6163056" y="422981"/>
                </a:lnTo>
                <a:lnTo>
                  <a:pt x="6169152" y="419171"/>
                </a:lnTo>
                <a:lnTo>
                  <a:pt x="6170676" y="415361"/>
                </a:lnTo>
                <a:lnTo>
                  <a:pt x="6168390" y="411551"/>
                </a:lnTo>
                <a:lnTo>
                  <a:pt x="6157722" y="413837"/>
                </a:lnTo>
                <a:lnTo>
                  <a:pt x="6154081" y="421851"/>
                </a:lnTo>
                <a:lnTo>
                  <a:pt x="6150363" y="429893"/>
                </a:lnTo>
                <a:lnTo>
                  <a:pt x="6143309" y="442913"/>
                </a:lnTo>
                <a:lnTo>
                  <a:pt x="6135812" y="454645"/>
                </a:lnTo>
                <a:lnTo>
                  <a:pt x="6127845" y="465129"/>
                </a:lnTo>
                <a:lnTo>
                  <a:pt x="6119384" y="474409"/>
                </a:lnTo>
                <a:lnTo>
                  <a:pt x="6110401" y="482526"/>
                </a:lnTo>
                <a:lnTo>
                  <a:pt x="6100872" y="489524"/>
                </a:lnTo>
                <a:lnTo>
                  <a:pt x="6090771" y="495443"/>
                </a:lnTo>
                <a:lnTo>
                  <a:pt x="6080072" y="500328"/>
                </a:lnTo>
                <a:lnTo>
                  <a:pt x="6068749" y="504219"/>
                </a:lnTo>
                <a:lnTo>
                  <a:pt x="6056777" y="507160"/>
                </a:lnTo>
                <a:lnTo>
                  <a:pt x="6044129" y="509192"/>
                </a:lnTo>
                <a:lnTo>
                  <a:pt x="6030780" y="510359"/>
                </a:lnTo>
                <a:lnTo>
                  <a:pt x="6016705" y="510702"/>
                </a:lnTo>
                <a:lnTo>
                  <a:pt x="6001877" y="510264"/>
                </a:lnTo>
                <a:lnTo>
                  <a:pt x="5986272" y="509087"/>
                </a:lnTo>
                <a:lnTo>
                  <a:pt x="5962634" y="505621"/>
                </a:lnTo>
                <a:lnTo>
                  <a:pt x="5949437" y="501357"/>
                </a:lnTo>
                <a:lnTo>
                  <a:pt x="5937261" y="495617"/>
                </a:lnTo>
                <a:lnTo>
                  <a:pt x="5926084" y="488526"/>
                </a:lnTo>
                <a:lnTo>
                  <a:pt x="5915882" y="480205"/>
                </a:lnTo>
                <a:lnTo>
                  <a:pt x="5906632" y="470777"/>
                </a:lnTo>
                <a:lnTo>
                  <a:pt x="5898313" y="460366"/>
                </a:lnTo>
                <a:lnTo>
                  <a:pt x="5890900" y="449094"/>
                </a:lnTo>
                <a:lnTo>
                  <a:pt x="5884371" y="437084"/>
                </a:lnTo>
                <a:lnTo>
                  <a:pt x="5878703" y="424459"/>
                </a:lnTo>
                <a:lnTo>
                  <a:pt x="5873874" y="411341"/>
                </a:lnTo>
                <a:lnTo>
                  <a:pt x="5869859" y="397853"/>
                </a:lnTo>
                <a:lnTo>
                  <a:pt x="5866638" y="384119"/>
                </a:lnTo>
                <a:lnTo>
                  <a:pt x="5864232" y="369046"/>
                </a:lnTo>
                <a:lnTo>
                  <a:pt x="5862607" y="353627"/>
                </a:lnTo>
                <a:lnTo>
                  <a:pt x="5861794" y="337979"/>
                </a:lnTo>
                <a:lnTo>
                  <a:pt x="5861819" y="322216"/>
                </a:lnTo>
                <a:lnTo>
                  <a:pt x="5862713" y="306457"/>
                </a:lnTo>
                <a:lnTo>
                  <a:pt x="5864504" y="290816"/>
                </a:lnTo>
                <a:lnTo>
                  <a:pt x="5867222" y="275410"/>
                </a:lnTo>
                <a:lnTo>
                  <a:pt x="5870894" y="260356"/>
                </a:lnTo>
                <a:lnTo>
                  <a:pt x="5875551" y="245769"/>
                </a:lnTo>
                <a:lnTo>
                  <a:pt x="5881220" y="231766"/>
                </a:lnTo>
                <a:lnTo>
                  <a:pt x="5887932" y="218464"/>
                </a:lnTo>
                <a:lnTo>
                  <a:pt x="5895714" y="205977"/>
                </a:lnTo>
                <a:lnTo>
                  <a:pt x="5904595" y="194423"/>
                </a:lnTo>
                <a:lnTo>
                  <a:pt x="5914606" y="183918"/>
                </a:lnTo>
                <a:lnTo>
                  <a:pt x="5925773" y="174578"/>
                </a:lnTo>
                <a:lnTo>
                  <a:pt x="5938128" y="166520"/>
                </a:lnTo>
                <a:lnTo>
                  <a:pt x="5951697" y="159859"/>
                </a:lnTo>
                <a:lnTo>
                  <a:pt x="5966511" y="154711"/>
                </a:lnTo>
                <a:close/>
              </a:path>
              <a:path w="7480474" h="660541">
                <a:moveTo>
                  <a:pt x="5994654" y="439745"/>
                </a:moveTo>
                <a:lnTo>
                  <a:pt x="5999988" y="441269"/>
                </a:lnTo>
                <a:lnTo>
                  <a:pt x="6001512" y="441269"/>
                </a:lnTo>
                <a:lnTo>
                  <a:pt x="6007335" y="442446"/>
                </a:lnTo>
                <a:lnTo>
                  <a:pt x="6019921" y="442706"/>
                </a:lnTo>
                <a:lnTo>
                  <a:pt x="6031652" y="439974"/>
                </a:lnTo>
                <a:lnTo>
                  <a:pt x="6042380" y="434642"/>
                </a:lnTo>
                <a:lnTo>
                  <a:pt x="5981991" y="431196"/>
                </a:lnTo>
                <a:lnTo>
                  <a:pt x="5993892" y="438983"/>
                </a:lnTo>
                <a:lnTo>
                  <a:pt x="5994654" y="439745"/>
                </a:lnTo>
                <a:close/>
              </a:path>
              <a:path w="7480474" h="660541">
                <a:moveTo>
                  <a:pt x="5647944" y="227147"/>
                </a:moveTo>
                <a:lnTo>
                  <a:pt x="5658919" y="222771"/>
                </a:lnTo>
                <a:lnTo>
                  <a:pt x="5671070" y="221981"/>
                </a:lnTo>
                <a:lnTo>
                  <a:pt x="5682978" y="224793"/>
                </a:lnTo>
                <a:lnTo>
                  <a:pt x="5706618" y="226385"/>
                </a:lnTo>
                <a:lnTo>
                  <a:pt x="5702808" y="221813"/>
                </a:lnTo>
                <a:lnTo>
                  <a:pt x="5699257" y="218806"/>
                </a:lnTo>
                <a:lnTo>
                  <a:pt x="5688604" y="213015"/>
                </a:lnTo>
                <a:lnTo>
                  <a:pt x="5676376" y="209693"/>
                </a:lnTo>
                <a:lnTo>
                  <a:pt x="5651532" y="211233"/>
                </a:lnTo>
                <a:lnTo>
                  <a:pt x="5641086" y="216479"/>
                </a:lnTo>
                <a:lnTo>
                  <a:pt x="5640324" y="217241"/>
                </a:lnTo>
                <a:lnTo>
                  <a:pt x="5637276" y="219527"/>
                </a:lnTo>
                <a:lnTo>
                  <a:pt x="5634228" y="224099"/>
                </a:lnTo>
                <a:lnTo>
                  <a:pt x="5633466" y="224861"/>
                </a:lnTo>
                <a:lnTo>
                  <a:pt x="5630418" y="229433"/>
                </a:lnTo>
                <a:lnTo>
                  <a:pt x="5630418" y="230957"/>
                </a:lnTo>
                <a:lnTo>
                  <a:pt x="5628894" y="236291"/>
                </a:lnTo>
                <a:lnTo>
                  <a:pt x="5641086" y="238577"/>
                </a:lnTo>
                <a:lnTo>
                  <a:pt x="5641086" y="240101"/>
                </a:lnTo>
                <a:lnTo>
                  <a:pt x="5628338" y="248946"/>
                </a:lnTo>
                <a:lnTo>
                  <a:pt x="5630976" y="257839"/>
                </a:lnTo>
                <a:lnTo>
                  <a:pt x="5652964" y="260343"/>
                </a:lnTo>
                <a:lnTo>
                  <a:pt x="5642593" y="252391"/>
                </a:lnTo>
                <a:lnTo>
                  <a:pt x="5641206" y="239680"/>
                </a:lnTo>
                <a:lnTo>
                  <a:pt x="5642610" y="234767"/>
                </a:lnTo>
                <a:lnTo>
                  <a:pt x="5641848" y="235529"/>
                </a:lnTo>
                <a:lnTo>
                  <a:pt x="5644896" y="230957"/>
                </a:lnTo>
                <a:lnTo>
                  <a:pt x="5644134" y="232481"/>
                </a:lnTo>
                <a:lnTo>
                  <a:pt x="5647944" y="227909"/>
                </a:lnTo>
                <a:lnTo>
                  <a:pt x="5647944" y="227147"/>
                </a:lnTo>
                <a:close/>
              </a:path>
              <a:path w="7480474" h="660541">
                <a:moveTo>
                  <a:pt x="5641086" y="238577"/>
                </a:moveTo>
                <a:lnTo>
                  <a:pt x="5628894" y="236291"/>
                </a:lnTo>
                <a:lnTo>
                  <a:pt x="5628894" y="237815"/>
                </a:lnTo>
                <a:lnTo>
                  <a:pt x="5628338" y="248946"/>
                </a:lnTo>
                <a:lnTo>
                  <a:pt x="5641086" y="240101"/>
                </a:lnTo>
                <a:lnTo>
                  <a:pt x="5641086" y="238577"/>
                </a:lnTo>
                <a:close/>
              </a:path>
              <a:path w="7480474" h="660541">
                <a:moveTo>
                  <a:pt x="5716524" y="408503"/>
                </a:moveTo>
                <a:lnTo>
                  <a:pt x="5716524" y="407741"/>
                </a:lnTo>
                <a:lnTo>
                  <a:pt x="5715762" y="413837"/>
                </a:lnTo>
                <a:lnTo>
                  <a:pt x="5716524" y="413075"/>
                </a:lnTo>
                <a:lnTo>
                  <a:pt x="5716524" y="408503"/>
                </a:lnTo>
                <a:close/>
              </a:path>
              <a:path w="7480474" h="660541">
                <a:moveTo>
                  <a:pt x="5664236" y="431972"/>
                </a:moveTo>
                <a:lnTo>
                  <a:pt x="5655348" y="426075"/>
                </a:lnTo>
                <a:lnTo>
                  <a:pt x="5647970" y="417791"/>
                </a:lnTo>
                <a:lnTo>
                  <a:pt x="5642556" y="407301"/>
                </a:lnTo>
                <a:lnTo>
                  <a:pt x="5634228" y="403169"/>
                </a:lnTo>
                <a:lnTo>
                  <a:pt x="5642556" y="407301"/>
                </a:lnTo>
                <a:lnTo>
                  <a:pt x="5626608" y="398597"/>
                </a:lnTo>
                <a:lnTo>
                  <a:pt x="5628449" y="403891"/>
                </a:lnTo>
                <a:lnTo>
                  <a:pt x="5631009" y="411250"/>
                </a:lnTo>
                <a:lnTo>
                  <a:pt x="5636457" y="423148"/>
                </a:lnTo>
                <a:lnTo>
                  <a:pt x="5643632" y="433179"/>
                </a:lnTo>
                <a:lnTo>
                  <a:pt x="5653492" y="441083"/>
                </a:lnTo>
                <a:lnTo>
                  <a:pt x="5666994" y="446603"/>
                </a:lnTo>
                <a:lnTo>
                  <a:pt x="5677802" y="448071"/>
                </a:lnTo>
                <a:lnTo>
                  <a:pt x="5690710" y="447722"/>
                </a:lnTo>
                <a:lnTo>
                  <a:pt x="5703168" y="444810"/>
                </a:lnTo>
                <a:lnTo>
                  <a:pt x="5714338" y="438970"/>
                </a:lnTo>
                <a:lnTo>
                  <a:pt x="5723382" y="429839"/>
                </a:lnTo>
                <a:lnTo>
                  <a:pt x="5726430" y="423743"/>
                </a:lnTo>
                <a:lnTo>
                  <a:pt x="5727192" y="422219"/>
                </a:lnTo>
                <a:lnTo>
                  <a:pt x="5713476" y="421457"/>
                </a:lnTo>
                <a:lnTo>
                  <a:pt x="5715000" y="418409"/>
                </a:lnTo>
                <a:lnTo>
                  <a:pt x="5715000" y="416885"/>
                </a:lnTo>
                <a:lnTo>
                  <a:pt x="5712785" y="422053"/>
                </a:lnTo>
                <a:lnTo>
                  <a:pt x="5705788" y="428088"/>
                </a:lnTo>
                <a:lnTo>
                  <a:pt x="5695409" y="433542"/>
                </a:lnTo>
                <a:lnTo>
                  <a:pt x="5684721" y="435887"/>
                </a:lnTo>
                <a:lnTo>
                  <a:pt x="5674178" y="435303"/>
                </a:lnTo>
                <a:lnTo>
                  <a:pt x="5664236" y="431972"/>
                </a:lnTo>
                <a:close/>
              </a:path>
              <a:path w="7480474" h="660541">
                <a:moveTo>
                  <a:pt x="5538144" y="415179"/>
                </a:moveTo>
                <a:lnTo>
                  <a:pt x="5628449" y="403891"/>
                </a:lnTo>
                <a:lnTo>
                  <a:pt x="5536692" y="408503"/>
                </a:lnTo>
                <a:lnTo>
                  <a:pt x="5530596" y="416123"/>
                </a:lnTo>
                <a:lnTo>
                  <a:pt x="5540265" y="424927"/>
                </a:lnTo>
                <a:lnTo>
                  <a:pt x="5538144" y="415179"/>
                </a:lnTo>
                <a:close/>
              </a:path>
              <a:path w="7480474" h="660541">
                <a:moveTo>
                  <a:pt x="5595661" y="511282"/>
                </a:moveTo>
                <a:lnTo>
                  <a:pt x="5608188" y="515645"/>
                </a:lnTo>
                <a:lnTo>
                  <a:pt x="5621598" y="518996"/>
                </a:lnTo>
                <a:lnTo>
                  <a:pt x="5635878" y="521394"/>
                </a:lnTo>
                <a:lnTo>
                  <a:pt x="5651014" y="522898"/>
                </a:lnTo>
                <a:lnTo>
                  <a:pt x="5666994" y="523565"/>
                </a:lnTo>
                <a:lnTo>
                  <a:pt x="5670768" y="523756"/>
                </a:lnTo>
                <a:lnTo>
                  <a:pt x="5685548" y="523941"/>
                </a:lnTo>
                <a:lnTo>
                  <a:pt x="5699969" y="523190"/>
                </a:lnTo>
                <a:lnTo>
                  <a:pt x="5713960" y="521476"/>
                </a:lnTo>
                <a:lnTo>
                  <a:pt x="5727451" y="518777"/>
                </a:lnTo>
                <a:lnTo>
                  <a:pt x="5740369" y="515066"/>
                </a:lnTo>
                <a:lnTo>
                  <a:pt x="5752644" y="510319"/>
                </a:lnTo>
                <a:lnTo>
                  <a:pt x="5764205" y="504511"/>
                </a:lnTo>
                <a:lnTo>
                  <a:pt x="5774980" y="497618"/>
                </a:lnTo>
                <a:lnTo>
                  <a:pt x="5784899" y="489614"/>
                </a:lnTo>
                <a:lnTo>
                  <a:pt x="5793890" y="480476"/>
                </a:lnTo>
                <a:lnTo>
                  <a:pt x="5801883" y="470177"/>
                </a:lnTo>
                <a:lnTo>
                  <a:pt x="5808805" y="458693"/>
                </a:lnTo>
                <a:lnTo>
                  <a:pt x="5814587" y="446000"/>
                </a:lnTo>
                <a:lnTo>
                  <a:pt x="5819156" y="432072"/>
                </a:lnTo>
                <a:lnTo>
                  <a:pt x="5822442" y="416885"/>
                </a:lnTo>
                <a:lnTo>
                  <a:pt x="5824528" y="400508"/>
                </a:lnTo>
                <a:lnTo>
                  <a:pt x="5824753" y="387313"/>
                </a:lnTo>
                <a:lnTo>
                  <a:pt x="5823677" y="374344"/>
                </a:lnTo>
                <a:lnTo>
                  <a:pt x="5821319" y="361712"/>
                </a:lnTo>
                <a:lnTo>
                  <a:pt x="5817698" y="349526"/>
                </a:lnTo>
                <a:lnTo>
                  <a:pt x="5812832" y="337896"/>
                </a:lnTo>
                <a:lnTo>
                  <a:pt x="5806741" y="326931"/>
                </a:lnTo>
                <a:lnTo>
                  <a:pt x="5799441" y="316741"/>
                </a:lnTo>
                <a:lnTo>
                  <a:pt x="5790953" y="307436"/>
                </a:lnTo>
                <a:lnTo>
                  <a:pt x="5781294" y="299124"/>
                </a:lnTo>
                <a:lnTo>
                  <a:pt x="5770483" y="291916"/>
                </a:lnTo>
                <a:lnTo>
                  <a:pt x="5758539" y="285921"/>
                </a:lnTo>
                <a:lnTo>
                  <a:pt x="5745480" y="281249"/>
                </a:lnTo>
                <a:lnTo>
                  <a:pt x="5727769" y="276302"/>
                </a:lnTo>
                <a:lnTo>
                  <a:pt x="5715071" y="273722"/>
                </a:lnTo>
                <a:lnTo>
                  <a:pt x="5702432" y="271570"/>
                </a:lnTo>
                <a:lnTo>
                  <a:pt x="5689932" y="269517"/>
                </a:lnTo>
                <a:lnTo>
                  <a:pt x="5677648" y="267236"/>
                </a:lnTo>
                <a:lnTo>
                  <a:pt x="5665658" y="264398"/>
                </a:lnTo>
                <a:lnTo>
                  <a:pt x="5654040" y="260675"/>
                </a:lnTo>
                <a:lnTo>
                  <a:pt x="5652964" y="260343"/>
                </a:lnTo>
                <a:lnTo>
                  <a:pt x="5630976" y="257839"/>
                </a:lnTo>
                <a:lnTo>
                  <a:pt x="5636443" y="264833"/>
                </a:lnTo>
                <a:lnTo>
                  <a:pt x="5644375" y="270268"/>
                </a:lnTo>
                <a:lnTo>
                  <a:pt x="5654406" y="274483"/>
                </a:lnTo>
                <a:lnTo>
                  <a:pt x="5666172" y="277817"/>
                </a:lnTo>
                <a:lnTo>
                  <a:pt x="5679308" y="280611"/>
                </a:lnTo>
                <a:lnTo>
                  <a:pt x="5693449" y="283204"/>
                </a:lnTo>
                <a:lnTo>
                  <a:pt x="5708230" y="285936"/>
                </a:lnTo>
                <a:lnTo>
                  <a:pt x="5723286" y="289145"/>
                </a:lnTo>
                <a:lnTo>
                  <a:pt x="5738253" y="293172"/>
                </a:lnTo>
                <a:lnTo>
                  <a:pt x="5752765" y="298355"/>
                </a:lnTo>
                <a:lnTo>
                  <a:pt x="5766459" y="305036"/>
                </a:lnTo>
                <a:lnTo>
                  <a:pt x="5778968" y="313552"/>
                </a:lnTo>
                <a:lnTo>
                  <a:pt x="5789928" y="324244"/>
                </a:lnTo>
                <a:lnTo>
                  <a:pt x="5798974" y="337450"/>
                </a:lnTo>
                <a:lnTo>
                  <a:pt x="5805742" y="353512"/>
                </a:lnTo>
                <a:lnTo>
                  <a:pt x="5809867" y="372767"/>
                </a:lnTo>
                <a:lnTo>
                  <a:pt x="5810983" y="395556"/>
                </a:lnTo>
                <a:lnTo>
                  <a:pt x="5808726" y="422219"/>
                </a:lnTo>
                <a:lnTo>
                  <a:pt x="5803155" y="439946"/>
                </a:lnTo>
                <a:lnTo>
                  <a:pt x="5797210" y="452770"/>
                </a:lnTo>
                <a:lnTo>
                  <a:pt x="5790099" y="464165"/>
                </a:lnTo>
                <a:lnTo>
                  <a:pt x="5781904" y="474182"/>
                </a:lnTo>
                <a:lnTo>
                  <a:pt x="5772709" y="482872"/>
                </a:lnTo>
                <a:lnTo>
                  <a:pt x="5762597" y="490287"/>
                </a:lnTo>
                <a:lnTo>
                  <a:pt x="5751649" y="496479"/>
                </a:lnTo>
                <a:lnTo>
                  <a:pt x="5739950" y="501497"/>
                </a:lnTo>
                <a:lnTo>
                  <a:pt x="5727582" y="505394"/>
                </a:lnTo>
                <a:lnTo>
                  <a:pt x="5714628" y="508221"/>
                </a:lnTo>
                <a:lnTo>
                  <a:pt x="5701171" y="510028"/>
                </a:lnTo>
                <a:lnTo>
                  <a:pt x="5687294" y="510868"/>
                </a:lnTo>
                <a:lnTo>
                  <a:pt x="5673080" y="510791"/>
                </a:lnTo>
                <a:lnTo>
                  <a:pt x="5658612" y="509849"/>
                </a:lnTo>
                <a:lnTo>
                  <a:pt x="5650716" y="509534"/>
                </a:lnTo>
                <a:lnTo>
                  <a:pt x="5635213" y="508109"/>
                </a:lnTo>
                <a:lnTo>
                  <a:pt x="5620814" y="505596"/>
                </a:lnTo>
                <a:lnTo>
                  <a:pt x="5607515" y="501941"/>
                </a:lnTo>
                <a:lnTo>
                  <a:pt x="5595313" y="497087"/>
                </a:lnTo>
                <a:lnTo>
                  <a:pt x="5584203" y="490979"/>
                </a:lnTo>
                <a:lnTo>
                  <a:pt x="5574182" y="483563"/>
                </a:lnTo>
                <a:lnTo>
                  <a:pt x="5565246" y="474783"/>
                </a:lnTo>
                <a:lnTo>
                  <a:pt x="5557390" y="464585"/>
                </a:lnTo>
                <a:lnTo>
                  <a:pt x="5550611" y="452913"/>
                </a:lnTo>
                <a:lnTo>
                  <a:pt x="5544904" y="439712"/>
                </a:lnTo>
                <a:lnTo>
                  <a:pt x="5540265" y="424927"/>
                </a:lnTo>
                <a:lnTo>
                  <a:pt x="5530596" y="416123"/>
                </a:lnTo>
                <a:lnTo>
                  <a:pt x="5536692" y="408503"/>
                </a:lnTo>
                <a:lnTo>
                  <a:pt x="5628449" y="403891"/>
                </a:lnTo>
                <a:lnTo>
                  <a:pt x="5626608" y="398597"/>
                </a:lnTo>
                <a:lnTo>
                  <a:pt x="5642556" y="407301"/>
                </a:lnTo>
                <a:lnTo>
                  <a:pt x="5639562" y="394787"/>
                </a:lnTo>
                <a:lnTo>
                  <a:pt x="5638800" y="391739"/>
                </a:lnTo>
                <a:lnTo>
                  <a:pt x="5635752" y="390215"/>
                </a:lnTo>
                <a:lnTo>
                  <a:pt x="5632704" y="390215"/>
                </a:lnTo>
                <a:lnTo>
                  <a:pt x="5529072" y="403169"/>
                </a:lnTo>
                <a:lnTo>
                  <a:pt x="5527548" y="403169"/>
                </a:lnTo>
                <a:lnTo>
                  <a:pt x="5523738" y="406979"/>
                </a:lnTo>
                <a:lnTo>
                  <a:pt x="5523738" y="410789"/>
                </a:lnTo>
                <a:lnTo>
                  <a:pt x="5524905" y="416896"/>
                </a:lnTo>
                <a:lnTo>
                  <a:pt x="5528872" y="432982"/>
                </a:lnTo>
                <a:lnTo>
                  <a:pt x="5533845" y="447533"/>
                </a:lnTo>
                <a:lnTo>
                  <a:pt x="5539809" y="460606"/>
                </a:lnTo>
                <a:lnTo>
                  <a:pt x="5546752" y="472260"/>
                </a:lnTo>
                <a:lnTo>
                  <a:pt x="5554659" y="482553"/>
                </a:lnTo>
                <a:lnTo>
                  <a:pt x="5563516" y="491544"/>
                </a:lnTo>
                <a:lnTo>
                  <a:pt x="5573312" y="499290"/>
                </a:lnTo>
                <a:lnTo>
                  <a:pt x="5584031" y="505850"/>
                </a:lnTo>
                <a:lnTo>
                  <a:pt x="5595661" y="511282"/>
                </a:lnTo>
                <a:close/>
              </a:path>
              <a:path w="7480474" h="660541">
                <a:moveTo>
                  <a:pt x="5707380" y="227147"/>
                </a:moveTo>
                <a:lnTo>
                  <a:pt x="5706618" y="226385"/>
                </a:lnTo>
                <a:lnTo>
                  <a:pt x="5682978" y="224793"/>
                </a:lnTo>
                <a:lnTo>
                  <a:pt x="5693664" y="230957"/>
                </a:lnTo>
                <a:lnTo>
                  <a:pt x="5692902" y="230957"/>
                </a:lnTo>
                <a:lnTo>
                  <a:pt x="5697474" y="235529"/>
                </a:lnTo>
                <a:lnTo>
                  <a:pt x="5696712" y="234005"/>
                </a:lnTo>
                <a:lnTo>
                  <a:pt x="5699760" y="240101"/>
                </a:lnTo>
                <a:lnTo>
                  <a:pt x="5699760" y="239339"/>
                </a:lnTo>
                <a:lnTo>
                  <a:pt x="5702046" y="245435"/>
                </a:lnTo>
                <a:lnTo>
                  <a:pt x="5709666" y="245435"/>
                </a:lnTo>
                <a:lnTo>
                  <a:pt x="5704332" y="253055"/>
                </a:lnTo>
                <a:lnTo>
                  <a:pt x="5705094" y="256103"/>
                </a:lnTo>
                <a:lnTo>
                  <a:pt x="5708142" y="258389"/>
                </a:lnTo>
                <a:lnTo>
                  <a:pt x="5711190" y="257627"/>
                </a:lnTo>
                <a:lnTo>
                  <a:pt x="5716524" y="250007"/>
                </a:lnTo>
                <a:lnTo>
                  <a:pt x="5715082" y="244721"/>
                </a:lnTo>
                <a:lnTo>
                  <a:pt x="5714238" y="241625"/>
                </a:lnTo>
                <a:lnTo>
                  <a:pt x="5711190" y="234005"/>
                </a:lnTo>
                <a:lnTo>
                  <a:pt x="5711190" y="233243"/>
                </a:lnTo>
                <a:lnTo>
                  <a:pt x="5707380" y="227147"/>
                </a:lnTo>
                <a:close/>
              </a:path>
              <a:path w="7480474" h="660541">
                <a:moveTo>
                  <a:pt x="5815584" y="237053"/>
                </a:moveTo>
                <a:lnTo>
                  <a:pt x="5807964" y="232481"/>
                </a:lnTo>
                <a:lnTo>
                  <a:pt x="5802630" y="240863"/>
                </a:lnTo>
                <a:lnTo>
                  <a:pt x="5815584" y="240863"/>
                </a:lnTo>
                <a:lnTo>
                  <a:pt x="5815584" y="237053"/>
                </a:lnTo>
                <a:close/>
              </a:path>
              <a:path w="7480474" h="660541">
                <a:moveTo>
                  <a:pt x="5766646" y="157421"/>
                </a:moveTo>
                <a:lnTo>
                  <a:pt x="5756476" y="151217"/>
                </a:lnTo>
                <a:lnTo>
                  <a:pt x="5745347" y="146193"/>
                </a:lnTo>
                <a:lnTo>
                  <a:pt x="5733195" y="142284"/>
                </a:lnTo>
                <a:lnTo>
                  <a:pt x="5719957" y="139424"/>
                </a:lnTo>
                <a:lnTo>
                  <a:pt x="5705569" y="137545"/>
                </a:lnTo>
                <a:lnTo>
                  <a:pt x="5689968" y="136583"/>
                </a:lnTo>
                <a:lnTo>
                  <a:pt x="5660417" y="136480"/>
                </a:lnTo>
                <a:lnTo>
                  <a:pt x="5645434" y="137266"/>
                </a:lnTo>
                <a:lnTo>
                  <a:pt x="5631286" y="139213"/>
                </a:lnTo>
                <a:lnTo>
                  <a:pt x="5618000" y="142270"/>
                </a:lnTo>
                <a:lnTo>
                  <a:pt x="5605600" y="146389"/>
                </a:lnTo>
                <a:lnTo>
                  <a:pt x="5594113" y="151520"/>
                </a:lnTo>
                <a:lnTo>
                  <a:pt x="5583564" y="157612"/>
                </a:lnTo>
                <a:lnTo>
                  <a:pt x="5573980" y="164617"/>
                </a:lnTo>
                <a:lnTo>
                  <a:pt x="5565385" y="172486"/>
                </a:lnTo>
                <a:lnTo>
                  <a:pt x="5557806" y="181167"/>
                </a:lnTo>
                <a:lnTo>
                  <a:pt x="5551269" y="190613"/>
                </a:lnTo>
                <a:lnTo>
                  <a:pt x="5545799" y="200773"/>
                </a:lnTo>
                <a:lnTo>
                  <a:pt x="5541421" y="211598"/>
                </a:lnTo>
                <a:lnTo>
                  <a:pt x="5538163" y="223038"/>
                </a:lnTo>
                <a:lnTo>
                  <a:pt x="5536049" y="235044"/>
                </a:lnTo>
                <a:lnTo>
                  <a:pt x="5535106" y="247565"/>
                </a:lnTo>
                <a:lnTo>
                  <a:pt x="5535358" y="260554"/>
                </a:lnTo>
                <a:lnTo>
                  <a:pt x="5536832" y="273959"/>
                </a:lnTo>
                <a:lnTo>
                  <a:pt x="5539554" y="287732"/>
                </a:lnTo>
                <a:lnTo>
                  <a:pt x="5543550" y="301823"/>
                </a:lnTo>
                <a:lnTo>
                  <a:pt x="5553713" y="321358"/>
                </a:lnTo>
                <a:lnTo>
                  <a:pt x="5561406" y="331939"/>
                </a:lnTo>
                <a:lnTo>
                  <a:pt x="5569966" y="340878"/>
                </a:lnTo>
                <a:lnTo>
                  <a:pt x="5579482" y="348380"/>
                </a:lnTo>
                <a:lnTo>
                  <a:pt x="5590044" y="354650"/>
                </a:lnTo>
                <a:lnTo>
                  <a:pt x="5601740" y="359892"/>
                </a:lnTo>
                <a:lnTo>
                  <a:pt x="5614661" y="364313"/>
                </a:lnTo>
                <a:lnTo>
                  <a:pt x="5628894" y="368117"/>
                </a:lnTo>
                <a:lnTo>
                  <a:pt x="5644492" y="372144"/>
                </a:lnTo>
                <a:lnTo>
                  <a:pt x="5656806" y="375256"/>
                </a:lnTo>
                <a:lnTo>
                  <a:pt x="5669115" y="378377"/>
                </a:lnTo>
                <a:lnTo>
                  <a:pt x="5681406" y="381565"/>
                </a:lnTo>
                <a:lnTo>
                  <a:pt x="5693664" y="384881"/>
                </a:lnTo>
                <a:lnTo>
                  <a:pt x="5700334" y="387418"/>
                </a:lnTo>
                <a:lnTo>
                  <a:pt x="5705892" y="389330"/>
                </a:lnTo>
                <a:lnTo>
                  <a:pt x="5713476" y="396311"/>
                </a:lnTo>
                <a:lnTo>
                  <a:pt x="5714238" y="397835"/>
                </a:lnTo>
                <a:lnTo>
                  <a:pt x="5716524" y="404693"/>
                </a:lnTo>
                <a:lnTo>
                  <a:pt x="5716524" y="413075"/>
                </a:lnTo>
                <a:lnTo>
                  <a:pt x="5715000" y="418409"/>
                </a:lnTo>
                <a:lnTo>
                  <a:pt x="5713476" y="421457"/>
                </a:lnTo>
                <a:lnTo>
                  <a:pt x="5727192" y="422219"/>
                </a:lnTo>
                <a:lnTo>
                  <a:pt x="5728716" y="416123"/>
                </a:lnTo>
                <a:lnTo>
                  <a:pt x="5728716" y="415361"/>
                </a:lnTo>
                <a:lnTo>
                  <a:pt x="5729478" y="408503"/>
                </a:lnTo>
                <a:lnTo>
                  <a:pt x="5729478" y="404693"/>
                </a:lnTo>
                <a:lnTo>
                  <a:pt x="5728716" y="400121"/>
                </a:lnTo>
                <a:lnTo>
                  <a:pt x="5727954" y="396311"/>
                </a:lnTo>
                <a:lnTo>
                  <a:pt x="5726430" y="392501"/>
                </a:lnTo>
                <a:lnTo>
                  <a:pt x="5724144" y="389453"/>
                </a:lnTo>
                <a:lnTo>
                  <a:pt x="5723382" y="388691"/>
                </a:lnTo>
                <a:lnTo>
                  <a:pt x="5721937" y="385997"/>
                </a:lnTo>
                <a:lnTo>
                  <a:pt x="5714786" y="380006"/>
                </a:lnTo>
                <a:lnTo>
                  <a:pt x="5703554" y="374803"/>
                </a:lnTo>
                <a:lnTo>
                  <a:pt x="5689531" y="370257"/>
                </a:lnTo>
                <a:lnTo>
                  <a:pt x="5674011" y="366241"/>
                </a:lnTo>
                <a:lnTo>
                  <a:pt x="5658285" y="362623"/>
                </a:lnTo>
                <a:lnTo>
                  <a:pt x="5643646" y="359277"/>
                </a:lnTo>
                <a:lnTo>
                  <a:pt x="5631386" y="356071"/>
                </a:lnTo>
                <a:lnTo>
                  <a:pt x="5622798" y="352877"/>
                </a:lnTo>
                <a:lnTo>
                  <a:pt x="5610382" y="349430"/>
                </a:lnTo>
                <a:lnTo>
                  <a:pt x="5597969" y="344409"/>
                </a:lnTo>
                <a:lnTo>
                  <a:pt x="5586967" y="338024"/>
                </a:lnTo>
                <a:lnTo>
                  <a:pt x="5577310" y="330159"/>
                </a:lnTo>
                <a:lnTo>
                  <a:pt x="5568932" y="320693"/>
                </a:lnTo>
                <a:lnTo>
                  <a:pt x="5561764" y="309509"/>
                </a:lnTo>
                <a:lnTo>
                  <a:pt x="5555742" y="296489"/>
                </a:lnTo>
                <a:lnTo>
                  <a:pt x="5550613" y="277738"/>
                </a:lnTo>
                <a:lnTo>
                  <a:pt x="5548545" y="264349"/>
                </a:lnTo>
                <a:lnTo>
                  <a:pt x="5547880" y="251383"/>
                </a:lnTo>
                <a:lnTo>
                  <a:pt x="5548575" y="238905"/>
                </a:lnTo>
                <a:lnTo>
                  <a:pt x="5550589" y="226975"/>
                </a:lnTo>
                <a:lnTo>
                  <a:pt x="5553880" y="215658"/>
                </a:lnTo>
                <a:lnTo>
                  <a:pt x="5558407" y="205015"/>
                </a:lnTo>
                <a:lnTo>
                  <a:pt x="5564127" y="195108"/>
                </a:lnTo>
                <a:lnTo>
                  <a:pt x="5570999" y="186001"/>
                </a:lnTo>
                <a:lnTo>
                  <a:pt x="5578981" y="177756"/>
                </a:lnTo>
                <a:lnTo>
                  <a:pt x="5588031" y="170436"/>
                </a:lnTo>
                <a:lnTo>
                  <a:pt x="5598107" y="164102"/>
                </a:lnTo>
                <a:lnTo>
                  <a:pt x="5609168" y="158817"/>
                </a:lnTo>
                <a:lnTo>
                  <a:pt x="5621171" y="154645"/>
                </a:lnTo>
                <a:lnTo>
                  <a:pt x="5634076" y="151646"/>
                </a:lnTo>
                <a:lnTo>
                  <a:pt x="5647840" y="149885"/>
                </a:lnTo>
                <a:lnTo>
                  <a:pt x="5662422" y="149423"/>
                </a:lnTo>
                <a:lnTo>
                  <a:pt x="5684260" y="149319"/>
                </a:lnTo>
                <a:lnTo>
                  <a:pt x="5700059" y="149943"/>
                </a:lnTo>
                <a:lnTo>
                  <a:pt x="5714604" y="151578"/>
                </a:lnTo>
                <a:lnTo>
                  <a:pt x="5727946" y="154302"/>
                </a:lnTo>
                <a:lnTo>
                  <a:pt x="5740140" y="158195"/>
                </a:lnTo>
                <a:lnTo>
                  <a:pt x="5751237" y="163336"/>
                </a:lnTo>
                <a:lnTo>
                  <a:pt x="5761290" y="169802"/>
                </a:lnTo>
                <a:lnTo>
                  <a:pt x="5770352" y="177673"/>
                </a:lnTo>
                <a:lnTo>
                  <a:pt x="5778475" y="187028"/>
                </a:lnTo>
                <a:lnTo>
                  <a:pt x="5785711" y="197946"/>
                </a:lnTo>
                <a:lnTo>
                  <a:pt x="5792114" y="210505"/>
                </a:lnTo>
                <a:lnTo>
                  <a:pt x="5797736" y="224784"/>
                </a:lnTo>
                <a:lnTo>
                  <a:pt x="5800382" y="233480"/>
                </a:lnTo>
                <a:lnTo>
                  <a:pt x="5715082" y="244721"/>
                </a:lnTo>
                <a:lnTo>
                  <a:pt x="5716524" y="250007"/>
                </a:lnTo>
                <a:lnTo>
                  <a:pt x="5711190" y="257627"/>
                </a:lnTo>
                <a:lnTo>
                  <a:pt x="5810250" y="245435"/>
                </a:lnTo>
                <a:lnTo>
                  <a:pt x="5813298" y="243911"/>
                </a:lnTo>
                <a:lnTo>
                  <a:pt x="5815584" y="240863"/>
                </a:lnTo>
                <a:lnTo>
                  <a:pt x="5802630" y="240863"/>
                </a:lnTo>
                <a:lnTo>
                  <a:pt x="5807964" y="232481"/>
                </a:lnTo>
                <a:lnTo>
                  <a:pt x="5815584" y="237053"/>
                </a:lnTo>
                <a:lnTo>
                  <a:pt x="5811076" y="223177"/>
                </a:lnTo>
                <a:lnTo>
                  <a:pt x="5805328" y="208490"/>
                </a:lnTo>
                <a:lnTo>
                  <a:pt x="5799002" y="195382"/>
                </a:lnTo>
                <a:lnTo>
                  <a:pt x="5792035" y="183788"/>
                </a:lnTo>
                <a:lnTo>
                  <a:pt x="5784362" y="173641"/>
                </a:lnTo>
                <a:lnTo>
                  <a:pt x="5775920" y="164874"/>
                </a:lnTo>
                <a:lnTo>
                  <a:pt x="5766646" y="157421"/>
                </a:lnTo>
                <a:close/>
              </a:path>
              <a:path w="7480474" h="660541">
                <a:moveTo>
                  <a:pt x="5278929" y="148476"/>
                </a:moveTo>
                <a:lnTo>
                  <a:pt x="5256463" y="160997"/>
                </a:lnTo>
                <a:lnTo>
                  <a:pt x="5284749" y="160153"/>
                </a:lnTo>
                <a:lnTo>
                  <a:pt x="5307722" y="152659"/>
                </a:lnTo>
                <a:lnTo>
                  <a:pt x="5333238" y="149423"/>
                </a:lnTo>
                <a:lnTo>
                  <a:pt x="5342382" y="149423"/>
                </a:lnTo>
                <a:lnTo>
                  <a:pt x="5372829" y="151790"/>
                </a:lnTo>
                <a:lnTo>
                  <a:pt x="5399794" y="159688"/>
                </a:lnTo>
                <a:lnTo>
                  <a:pt x="5423297" y="172470"/>
                </a:lnTo>
                <a:lnTo>
                  <a:pt x="5443357" y="189487"/>
                </a:lnTo>
                <a:lnTo>
                  <a:pt x="5459993" y="210089"/>
                </a:lnTo>
                <a:lnTo>
                  <a:pt x="5473225" y="233629"/>
                </a:lnTo>
                <a:lnTo>
                  <a:pt x="5483073" y="259457"/>
                </a:lnTo>
                <a:lnTo>
                  <a:pt x="5489555" y="286925"/>
                </a:lnTo>
                <a:lnTo>
                  <a:pt x="5492691" y="315384"/>
                </a:lnTo>
                <a:lnTo>
                  <a:pt x="5492500" y="344185"/>
                </a:lnTo>
                <a:lnTo>
                  <a:pt x="5489003" y="372681"/>
                </a:lnTo>
                <a:lnTo>
                  <a:pt x="5482217" y="400221"/>
                </a:lnTo>
                <a:lnTo>
                  <a:pt x="5472163" y="426158"/>
                </a:lnTo>
                <a:lnTo>
                  <a:pt x="5458860" y="449842"/>
                </a:lnTo>
                <a:lnTo>
                  <a:pt x="5442328" y="470626"/>
                </a:lnTo>
                <a:lnTo>
                  <a:pt x="5422585" y="487859"/>
                </a:lnTo>
                <a:lnTo>
                  <a:pt x="5399652" y="500895"/>
                </a:lnTo>
                <a:lnTo>
                  <a:pt x="5373547" y="509083"/>
                </a:lnTo>
                <a:lnTo>
                  <a:pt x="5344291" y="511776"/>
                </a:lnTo>
                <a:lnTo>
                  <a:pt x="5311902" y="508325"/>
                </a:lnTo>
                <a:lnTo>
                  <a:pt x="5288219" y="501415"/>
                </a:lnTo>
                <a:lnTo>
                  <a:pt x="5267173" y="490634"/>
                </a:lnTo>
                <a:lnTo>
                  <a:pt x="5245863" y="491159"/>
                </a:lnTo>
                <a:lnTo>
                  <a:pt x="5266970" y="505549"/>
                </a:lnTo>
                <a:lnTo>
                  <a:pt x="5291014" y="516011"/>
                </a:lnTo>
                <a:lnTo>
                  <a:pt x="5317998" y="522041"/>
                </a:lnTo>
                <a:lnTo>
                  <a:pt x="5352001" y="524225"/>
                </a:lnTo>
                <a:lnTo>
                  <a:pt x="5382671" y="520106"/>
                </a:lnTo>
                <a:lnTo>
                  <a:pt x="5409988" y="510358"/>
                </a:lnTo>
                <a:lnTo>
                  <a:pt x="5433931" y="495655"/>
                </a:lnTo>
                <a:lnTo>
                  <a:pt x="5454480" y="476670"/>
                </a:lnTo>
                <a:lnTo>
                  <a:pt x="5471614" y="454078"/>
                </a:lnTo>
                <a:lnTo>
                  <a:pt x="5485314" y="428553"/>
                </a:lnTo>
                <a:lnTo>
                  <a:pt x="5495559" y="400769"/>
                </a:lnTo>
                <a:lnTo>
                  <a:pt x="5502328" y="371399"/>
                </a:lnTo>
                <a:lnTo>
                  <a:pt x="5505602" y="341118"/>
                </a:lnTo>
                <a:lnTo>
                  <a:pt x="5505360" y="310600"/>
                </a:lnTo>
                <a:lnTo>
                  <a:pt x="5501582" y="280519"/>
                </a:lnTo>
                <a:lnTo>
                  <a:pt x="5494247" y="251548"/>
                </a:lnTo>
                <a:lnTo>
                  <a:pt x="5483335" y="224362"/>
                </a:lnTo>
                <a:lnTo>
                  <a:pt x="5468827" y="199634"/>
                </a:lnTo>
                <a:lnTo>
                  <a:pt x="5450701" y="178040"/>
                </a:lnTo>
                <a:lnTo>
                  <a:pt x="5428938" y="160252"/>
                </a:lnTo>
                <a:lnTo>
                  <a:pt x="5403517" y="146945"/>
                </a:lnTo>
                <a:lnTo>
                  <a:pt x="5374417" y="138793"/>
                </a:lnTo>
                <a:lnTo>
                  <a:pt x="5341620" y="136469"/>
                </a:lnTo>
                <a:lnTo>
                  <a:pt x="5332476" y="136469"/>
                </a:lnTo>
                <a:lnTo>
                  <a:pt x="5304267" y="140131"/>
                </a:lnTo>
                <a:lnTo>
                  <a:pt x="5278929" y="148476"/>
                </a:lnTo>
                <a:close/>
              </a:path>
              <a:path w="7480474" h="660541">
                <a:moveTo>
                  <a:pt x="5195550" y="293905"/>
                </a:moveTo>
                <a:lnTo>
                  <a:pt x="5200582" y="269249"/>
                </a:lnTo>
                <a:lnTo>
                  <a:pt x="5208194" y="245690"/>
                </a:lnTo>
                <a:lnTo>
                  <a:pt x="5218379" y="223680"/>
                </a:lnTo>
                <a:lnTo>
                  <a:pt x="5231132" y="203669"/>
                </a:lnTo>
                <a:lnTo>
                  <a:pt x="5246449" y="186110"/>
                </a:lnTo>
                <a:lnTo>
                  <a:pt x="5264323" y="171454"/>
                </a:lnTo>
                <a:lnTo>
                  <a:pt x="5284749" y="160153"/>
                </a:lnTo>
                <a:lnTo>
                  <a:pt x="5256463" y="160997"/>
                </a:lnTo>
                <a:lnTo>
                  <a:pt x="5236876" y="177186"/>
                </a:lnTo>
                <a:lnTo>
                  <a:pt x="5220169" y="196539"/>
                </a:lnTo>
                <a:lnTo>
                  <a:pt x="5206348" y="218549"/>
                </a:lnTo>
                <a:lnTo>
                  <a:pt x="5195416" y="242709"/>
                </a:lnTo>
                <a:lnTo>
                  <a:pt x="5187377" y="268512"/>
                </a:lnTo>
                <a:lnTo>
                  <a:pt x="5182235" y="295454"/>
                </a:lnTo>
                <a:lnTo>
                  <a:pt x="5179995" y="323026"/>
                </a:lnTo>
                <a:lnTo>
                  <a:pt x="5180658" y="350722"/>
                </a:lnTo>
                <a:lnTo>
                  <a:pt x="5184231" y="378037"/>
                </a:lnTo>
                <a:lnTo>
                  <a:pt x="5190716" y="404463"/>
                </a:lnTo>
                <a:lnTo>
                  <a:pt x="5200118" y="429495"/>
                </a:lnTo>
                <a:lnTo>
                  <a:pt x="5212441" y="452626"/>
                </a:lnTo>
                <a:lnTo>
                  <a:pt x="5227688" y="473350"/>
                </a:lnTo>
                <a:lnTo>
                  <a:pt x="5245863" y="491159"/>
                </a:lnTo>
                <a:lnTo>
                  <a:pt x="5267173" y="490634"/>
                </a:lnTo>
                <a:lnTo>
                  <a:pt x="5248758" y="476433"/>
                </a:lnTo>
                <a:lnTo>
                  <a:pt x="5232970" y="459263"/>
                </a:lnTo>
                <a:lnTo>
                  <a:pt x="5219804" y="439577"/>
                </a:lnTo>
                <a:lnTo>
                  <a:pt x="5209253" y="417826"/>
                </a:lnTo>
                <a:lnTo>
                  <a:pt x="5201312" y="394462"/>
                </a:lnTo>
                <a:lnTo>
                  <a:pt x="5195977" y="369936"/>
                </a:lnTo>
                <a:lnTo>
                  <a:pt x="5193242" y="344700"/>
                </a:lnTo>
                <a:lnTo>
                  <a:pt x="5193101" y="319206"/>
                </a:lnTo>
                <a:lnTo>
                  <a:pt x="5195550" y="293905"/>
                </a:lnTo>
                <a:close/>
              </a:path>
              <a:path w="7480474" h="660541">
                <a:moveTo>
                  <a:pt x="5037518" y="401593"/>
                </a:moveTo>
                <a:lnTo>
                  <a:pt x="5030084" y="412676"/>
                </a:lnTo>
                <a:lnTo>
                  <a:pt x="5042916" y="410027"/>
                </a:lnTo>
                <a:lnTo>
                  <a:pt x="5030084" y="412676"/>
                </a:lnTo>
                <a:lnTo>
                  <a:pt x="5021485" y="421337"/>
                </a:lnTo>
                <a:lnTo>
                  <a:pt x="5011427" y="427205"/>
                </a:lnTo>
                <a:lnTo>
                  <a:pt x="4999619" y="429909"/>
                </a:lnTo>
                <a:lnTo>
                  <a:pt x="5024431" y="435150"/>
                </a:lnTo>
                <a:lnTo>
                  <a:pt x="5033942" y="427746"/>
                </a:lnTo>
                <a:lnTo>
                  <a:pt x="5042158" y="418267"/>
                </a:lnTo>
                <a:lnTo>
                  <a:pt x="5046859" y="410523"/>
                </a:lnTo>
                <a:lnTo>
                  <a:pt x="5136709" y="421838"/>
                </a:lnTo>
                <a:lnTo>
                  <a:pt x="5140452" y="413837"/>
                </a:lnTo>
                <a:lnTo>
                  <a:pt x="5151120" y="411551"/>
                </a:lnTo>
                <a:lnTo>
                  <a:pt x="5147310" y="410027"/>
                </a:lnTo>
                <a:lnTo>
                  <a:pt x="5049012" y="406979"/>
                </a:lnTo>
                <a:lnTo>
                  <a:pt x="5037518" y="401593"/>
                </a:lnTo>
                <a:close/>
              </a:path>
              <a:path w="7480474" h="660541">
                <a:moveTo>
                  <a:pt x="5147310" y="410027"/>
                </a:moveTo>
                <a:lnTo>
                  <a:pt x="5044440" y="397073"/>
                </a:lnTo>
                <a:lnTo>
                  <a:pt x="5039868" y="398597"/>
                </a:lnTo>
                <a:lnTo>
                  <a:pt x="5037518" y="401593"/>
                </a:lnTo>
                <a:lnTo>
                  <a:pt x="5049012" y="406979"/>
                </a:lnTo>
                <a:lnTo>
                  <a:pt x="5147310" y="410027"/>
                </a:lnTo>
                <a:close/>
              </a:path>
              <a:path w="7480474" h="660541">
                <a:moveTo>
                  <a:pt x="4949355" y="154662"/>
                </a:moveTo>
                <a:lnTo>
                  <a:pt x="4965398" y="151166"/>
                </a:lnTo>
                <a:lnTo>
                  <a:pt x="4982718" y="149423"/>
                </a:lnTo>
                <a:lnTo>
                  <a:pt x="4991100" y="149423"/>
                </a:lnTo>
                <a:lnTo>
                  <a:pt x="5010045" y="149975"/>
                </a:lnTo>
                <a:lnTo>
                  <a:pt x="5027452" y="152069"/>
                </a:lnTo>
                <a:lnTo>
                  <a:pt x="5043381" y="155628"/>
                </a:lnTo>
                <a:lnTo>
                  <a:pt x="5057892" y="160572"/>
                </a:lnTo>
                <a:lnTo>
                  <a:pt x="5071044" y="166825"/>
                </a:lnTo>
                <a:lnTo>
                  <a:pt x="5082897" y="174307"/>
                </a:lnTo>
                <a:lnTo>
                  <a:pt x="5093509" y="182940"/>
                </a:lnTo>
                <a:lnTo>
                  <a:pt x="5102942" y="192647"/>
                </a:lnTo>
                <a:lnTo>
                  <a:pt x="5111254" y="203347"/>
                </a:lnTo>
                <a:lnTo>
                  <a:pt x="5118506" y="214964"/>
                </a:lnTo>
                <a:lnTo>
                  <a:pt x="5124756" y="227419"/>
                </a:lnTo>
                <a:lnTo>
                  <a:pt x="5130065" y="240634"/>
                </a:lnTo>
                <a:lnTo>
                  <a:pt x="5134491" y="254530"/>
                </a:lnTo>
                <a:lnTo>
                  <a:pt x="5138095" y="269030"/>
                </a:lnTo>
                <a:lnTo>
                  <a:pt x="5140936" y="284054"/>
                </a:lnTo>
                <a:lnTo>
                  <a:pt x="5143074" y="299525"/>
                </a:lnTo>
                <a:lnTo>
                  <a:pt x="5144568" y="315364"/>
                </a:lnTo>
                <a:lnTo>
                  <a:pt x="5145479" y="331492"/>
                </a:lnTo>
                <a:lnTo>
                  <a:pt x="5145864" y="347833"/>
                </a:lnTo>
                <a:lnTo>
                  <a:pt x="5151882" y="357449"/>
                </a:lnTo>
                <a:lnTo>
                  <a:pt x="4943856" y="357449"/>
                </a:lnTo>
                <a:lnTo>
                  <a:pt x="5145786" y="364307"/>
                </a:lnTo>
                <a:lnTo>
                  <a:pt x="5158740" y="364307"/>
                </a:lnTo>
                <a:lnTo>
                  <a:pt x="5158798" y="346645"/>
                </a:lnTo>
                <a:lnTo>
                  <a:pt x="5158318" y="329170"/>
                </a:lnTo>
                <a:lnTo>
                  <a:pt x="5157241" y="311959"/>
                </a:lnTo>
                <a:lnTo>
                  <a:pt x="5155509" y="295092"/>
                </a:lnTo>
                <a:lnTo>
                  <a:pt x="5153063" y="278647"/>
                </a:lnTo>
                <a:lnTo>
                  <a:pt x="5149845" y="262705"/>
                </a:lnTo>
                <a:lnTo>
                  <a:pt x="5145797" y="247343"/>
                </a:lnTo>
                <a:lnTo>
                  <a:pt x="5140860" y="232642"/>
                </a:lnTo>
                <a:lnTo>
                  <a:pt x="5134977" y="218679"/>
                </a:lnTo>
                <a:lnTo>
                  <a:pt x="5128088" y="205535"/>
                </a:lnTo>
                <a:lnTo>
                  <a:pt x="5120136" y="193287"/>
                </a:lnTo>
                <a:lnTo>
                  <a:pt x="5111063" y="182016"/>
                </a:lnTo>
                <a:lnTo>
                  <a:pt x="5100809" y="171799"/>
                </a:lnTo>
                <a:lnTo>
                  <a:pt x="5089317" y="162717"/>
                </a:lnTo>
                <a:lnTo>
                  <a:pt x="5076529" y="154849"/>
                </a:lnTo>
                <a:lnTo>
                  <a:pt x="5062386" y="148272"/>
                </a:lnTo>
                <a:lnTo>
                  <a:pt x="5046830" y="143067"/>
                </a:lnTo>
                <a:lnTo>
                  <a:pt x="5029802" y="139312"/>
                </a:lnTo>
                <a:lnTo>
                  <a:pt x="5011245" y="137086"/>
                </a:lnTo>
                <a:lnTo>
                  <a:pt x="4991100" y="136469"/>
                </a:lnTo>
                <a:lnTo>
                  <a:pt x="4981956" y="136469"/>
                </a:lnTo>
                <a:lnTo>
                  <a:pt x="4962584" y="138582"/>
                </a:lnTo>
                <a:lnTo>
                  <a:pt x="4944671" y="142658"/>
                </a:lnTo>
                <a:lnTo>
                  <a:pt x="4928187" y="148563"/>
                </a:lnTo>
                <a:lnTo>
                  <a:pt x="4913104" y="156165"/>
                </a:lnTo>
                <a:lnTo>
                  <a:pt x="4899394" y="165331"/>
                </a:lnTo>
                <a:lnTo>
                  <a:pt x="4887030" y="175928"/>
                </a:lnTo>
                <a:lnTo>
                  <a:pt x="4875982" y="187822"/>
                </a:lnTo>
                <a:lnTo>
                  <a:pt x="4866224" y="200882"/>
                </a:lnTo>
                <a:lnTo>
                  <a:pt x="4857727" y="214975"/>
                </a:lnTo>
                <a:lnTo>
                  <a:pt x="4850463" y="229966"/>
                </a:lnTo>
                <a:lnTo>
                  <a:pt x="4844404" y="245725"/>
                </a:lnTo>
                <a:lnTo>
                  <a:pt x="4839521" y="262117"/>
                </a:lnTo>
                <a:lnTo>
                  <a:pt x="4835788" y="279009"/>
                </a:lnTo>
                <a:lnTo>
                  <a:pt x="4833175" y="296270"/>
                </a:lnTo>
                <a:lnTo>
                  <a:pt x="4831655" y="313766"/>
                </a:lnTo>
                <a:lnTo>
                  <a:pt x="4831199" y="331364"/>
                </a:lnTo>
                <a:lnTo>
                  <a:pt x="4831780" y="348931"/>
                </a:lnTo>
                <a:lnTo>
                  <a:pt x="4833369" y="366335"/>
                </a:lnTo>
                <a:lnTo>
                  <a:pt x="4835939" y="383443"/>
                </a:lnTo>
                <a:lnTo>
                  <a:pt x="4839462" y="400121"/>
                </a:lnTo>
                <a:lnTo>
                  <a:pt x="4848243" y="425964"/>
                </a:lnTo>
                <a:lnTo>
                  <a:pt x="4853864" y="439160"/>
                </a:lnTo>
                <a:lnTo>
                  <a:pt x="4860077" y="451493"/>
                </a:lnTo>
                <a:lnTo>
                  <a:pt x="4866928" y="462941"/>
                </a:lnTo>
                <a:lnTo>
                  <a:pt x="4874467" y="473479"/>
                </a:lnTo>
                <a:lnTo>
                  <a:pt x="4891800" y="491735"/>
                </a:lnTo>
                <a:lnTo>
                  <a:pt x="4912459" y="506075"/>
                </a:lnTo>
                <a:lnTo>
                  <a:pt x="4924157" y="511718"/>
                </a:lnTo>
                <a:lnTo>
                  <a:pt x="4936831" y="516312"/>
                </a:lnTo>
                <a:lnTo>
                  <a:pt x="4950530" y="519833"/>
                </a:lnTo>
                <a:lnTo>
                  <a:pt x="4965301" y="522259"/>
                </a:lnTo>
                <a:lnTo>
                  <a:pt x="4981194" y="523565"/>
                </a:lnTo>
                <a:lnTo>
                  <a:pt x="4996832" y="523720"/>
                </a:lnTo>
                <a:lnTo>
                  <a:pt x="5012077" y="523205"/>
                </a:lnTo>
                <a:lnTo>
                  <a:pt x="5026420" y="521962"/>
                </a:lnTo>
                <a:lnTo>
                  <a:pt x="5039908" y="519944"/>
                </a:lnTo>
                <a:lnTo>
                  <a:pt x="5052587" y="517108"/>
                </a:lnTo>
                <a:lnTo>
                  <a:pt x="5075703" y="508802"/>
                </a:lnTo>
                <a:lnTo>
                  <a:pt x="5096138" y="496689"/>
                </a:lnTo>
                <a:lnTo>
                  <a:pt x="5114261" y="480412"/>
                </a:lnTo>
                <a:lnTo>
                  <a:pt x="5130442" y="459617"/>
                </a:lnTo>
                <a:lnTo>
                  <a:pt x="5137920" y="447413"/>
                </a:lnTo>
                <a:lnTo>
                  <a:pt x="5145051" y="433946"/>
                </a:lnTo>
                <a:lnTo>
                  <a:pt x="5139873" y="415155"/>
                </a:lnTo>
                <a:lnTo>
                  <a:pt x="5145786" y="422981"/>
                </a:lnTo>
                <a:lnTo>
                  <a:pt x="5151882" y="419171"/>
                </a:lnTo>
                <a:lnTo>
                  <a:pt x="5152644" y="415361"/>
                </a:lnTo>
                <a:lnTo>
                  <a:pt x="5151120" y="411551"/>
                </a:lnTo>
                <a:lnTo>
                  <a:pt x="5140452" y="413837"/>
                </a:lnTo>
                <a:lnTo>
                  <a:pt x="5136709" y="421838"/>
                </a:lnTo>
                <a:lnTo>
                  <a:pt x="5133025" y="429622"/>
                </a:lnTo>
                <a:lnTo>
                  <a:pt x="5125844" y="442731"/>
                </a:lnTo>
                <a:lnTo>
                  <a:pt x="5118292" y="454526"/>
                </a:lnTo>
                <a:lnTo>
                  <a:pt x="5110332" y="465054"/>
                </a:lnTo>
                <a:lnTo>
                  <a:pt x="5101925" y="474360"/>
                </a:lnTo>
                <a:lnTo>
                  <a:pt x="5093032" y="482489"/>
                </a:lnTo>
                <a:lnTo>
                  <a:pt x="5083615" y="489487"/>
                </a:lnTo>
                <a:lnTo>
                  <a:pt x="5063059" y="500273"/>
                </a:lnTo>
                <a:lnTo>
                  <a:pt x="5051843" y="504151"/>
                </a:lnTo>
                <a:lnTo>
                  <a:pt x="5039950" y="507081"/>
                </a:lnTo>
                <a:lnTo>
                  <a:pt x="5027342" y="509107"/>
                </a:lnTo>
                <a:lnTo>
                  <a:pt x="5013982" y="510275"/>
                </a:lnTo>
                <a:lnTo>
                  <a:pt x="4999831" y="510630"/>
                </a:lnTo>
                <a:lnTo>
                  <a:pt x="4984850" y="510219"/>
                </a:lnTo>
                <a:lnTo>
                  <a:pt x="4969002" y="509087"/>
                </a:lnTo>
                <a:lnTo>
                  <a:pt x="4945281" y="505577"/>
                </a:lnTo>
                <a:lnTo>
                  <a:pt x="4932049" y="501312"/>
                </a:lnTo>
                <a:lnTo>
                  <a:pt x="4919849" y="495588"/>
                </a:lnTo>
                <a:lnTo>
                  <a:pt x="4908658" y="488523"/>
                </a:lnTo>
                <a:lnTo>
                  <a:pt x="4898451" y="480235"/>
                </a:lnTo>
                <a:lnTo>
                  <a:pt x="4889204" y="470842"/>
                </a:lnTo>
                <a:lnTo>
                  <a:pt x="4880894" y="460464"/>
                </a:lnTo>
                <a:lnTo>
                  <a:pt x="4873497" y="449218"/>
                </a:lnTo>
                <a:lnTo>
                  <a:pt x="4866989" y="437223"/>
                </a:lnTo>
                <a:lnTo>
                  <a:pt x="4861345" y="424597"/>
                </a:lnTo>
                <a:lnTo>
                  <a:pt x="4856543" y="411459"/>
                </a:lnTo>
                <a:lnTo>
                  <a:pt x="4852559" y="397927"/>
                </a:lnTo>
                <a:lnTo>
                  <a:pt x="4849368" y="384119"/>
                </a:lnTo>
                <a:lnTo>
                  <a:pt x="4846854" y="369062"/>
                </a:lnTo>
                <a:lnTo>
                  <a:pt x="4845152" y="353652"/>
                </a:lnTo>
                <a:lnTo>
                  <a:pt x="4844287" y="338008"/>
                </a:lnTo>
                <a:lnTo>
                  <a:pt x="4844286" y="322244"/>
                </a:lnTo>
                <a:lnTo>
                  <a:pt x="4845174" y="306480"/>
                </a:lnTo>
                <a:lnTo>
                  <a:pt x="4846976" y="290831"/>
                </a:lnTo>
                <a:lnTo>
                  <a:pt x="4849719" y="275415"/>
                </a:lnTo>
                <a:lnTo>
                  <a:pt x="4853429" y="260349"/>
                </a:lnTo>
                <a:lnTo>
                  <a:pt x="4858130" y="245749"/>
                </a:lnTo>
                <a:lnTo>
                  <a:pt x="4863850" y="231733"/>
                </a:lnTo>
                <a:lnTo>
                  <a:pt x="4870614" y="218418"/>
                </a:lnTo>
                <a:lnTo>
                  <a:pt x="4878447" y="205921"/>
                </a:lnTo>
                <a:lnTo>
                  <a:pt x="4887376" y="194358"/>
                </a:lnTo>
                <a:lnTo>
                  <a:pt x="4897426" y="183847"/>
                </a:lnTo>
                <a:lnTo>
                  <a:pt x="4908623" y="174505"/>
                </a:lnTo>
                <a:lnTo>
                  <a:pt x="4920993" y="166449"/>
                </a:lnTo>
                <a:lnTo>
                  <a:pt x="4934562" y="159796"/>
                </a:lnTo>
                <a:lnTo>
                  <a:pt x="4949355" y="154662"/>
                </a:lnTo>
                <a:close/>
              </a:path>
              <a:path w="7480474" h="660541">
                <a:moveTo>
                  <a:pt x="4977384" y="439745"/>
                </a:moveTo>
                <a:lnTo>
                  <a:pt x="4982718" y="441269"/>
                </a:lnTo>
                <a:lnTo>
                  <a:pt x="4983480" y="441269"/>
                </a:lnTo>
                <a:lnTo>
                  <a:pt x="4988789" y="442257"/>
                </a:lnTo>
                <a:lnTo>
                  <a:pt x="5001787" y="442671"/>
                </a:lnTo>
                <a:lnTo>
                  <a:pt x="5013690" y="440214"/>
                </a:lnTo>
                <a:lnTo>
                  <a:pt x="5024431" y="435150"/>
                </a:lnTo>
                <a:lnTo>
                  <a:pt x="4999619" y="429909"/>
                </a:lnTo>
                <a:lnTo>
                  <a:pt x="4985766" y="429077"/>
                </a:lnTo>
                <a:lnTo>
                  <a:pt x="4987290" y="429077"/>
                </a:lnTo>
                <a:lnTo>
                  <a:pt x="4981956" y="426791"/>
                </a:lnTo>
                <a:lnTo>
                  <a:pt x="4982718" y="427553"/>
                </a:lnTo>
                <a:lnTo>
                  <a:pt x="4974830" y="423159"/>
                </a:lnTo>
                <a:lnTo>
                  <a:pt x="4965484" y="414019"/>
                </a:lnTo>
                <a:lnTo>
                  <a:pt x="4958805" y="402631"/>
                </a:lnTo>
                <a:lnTo>
                  <a:pt x="4954310" y="389850"/>
                </a:lnTo>
                <a:lnTo>
                  <a:pt x="4951520" y="376536"/>
                </a:lnTo>
                <a:lnTo>
                  <a:pt x="4950779" y="370403"/>
                </a:lnTo>
                <a:lnTo>
                  <a:pt x="5155692" y="370403"/>
                </a:lnTo>
                <a:lnTo>
                  <a:pt x="5158740" y="367355"/>
                </a:lnTo>
                <a:lnTo>
                  <a:pt x="5158740" y="364307"/>
                </a:lnTo>
                <a:lnTo>
                  <a:pt x="5145786" y="364307"/>
                </a:lnTo>
                <a:lnTo>
                  <a:pt x="4949952" y="363545"/>
                </a:lnTo>
                <a:lnTo>
                  <a:pt x="4937760" y="361259"/>
                </a:lnTo>
                <a:lnTo>
                  <a:pt x="4936998" y="365069"/>
                </a:lnTo>
                <a:lnTo>
                  <a:pt x="4943856" y="370403"/>
                </a:lnTo>
                <a:lnTo>
                  <a:pt x="4937851" y="372974"/>
                </a:lnTo>
                <a:lnTo>
                  <a:pt x="4940095" y="386214"/>
                </a:lnTo>
                <a:lnTo>
                  <a:pt x="4943633" y="399210"/>
                </a:lnTo>
                <a:lnTo>
                  <a:pt x="4948759" y="411473"/>
                </a:lnTo>
                <a:lnTo>
                  <a:pt x="4955769" y="422515"/>
                </a:lnTo>
                <a:lnTo>
                  <a:pt x="4964958" y="431848"/>
                </a:lnTo>
                <a:lnTo>
                  <a:pt x="4976622" y="438983"/>
                </a:lnTo>
                <a:lnTo>
                  <a:pt x="4977384" y="439745"/>
                </a:lnTo>
                <a:close/>
              </a:path>
              <a:path w="7480474" h="660541">
                <a:moveTo>
                  <a:pt x="3548634" y="237053"/>
                </a:moveTo>
                <a:lnTo>
                  <a:pt x="3541776" y="232481"/>
                </a:lnTo>
                <a:lnTo>
                  <a:pt x="3536442" y="240863"/>
                </a:lnTo>
                <a:lnTo>
                  <a:pt x="3548634" y="240863"/>
                </a:lnTo>
                <a:lnTo>
                  <a:pt x="3548634" y="237053"/>
                </a:lnTo>
                <a:close/>
              </a:path>
              <a:path w="7480474" h="660541">
                <a:moveTo>
                  <a:pt x="3381108" y="227875"/>
                </a:moveTo>
                <a:lnTo>
                  <a:pt x="3391432" y="222836"/>
                </a:lnTo>
                <a:lnTo>
                  <a:pt x="3403902" y="221994"/>
                </a:lnTo>
                <a:lnTo>
                  <a:pt x="3416376" y="224863"/>
                </a:lnTo>
                <a:lnTo>
                  <a:pt x="3426714" y="230957"/>
                </a:lnTo>
                <a:lnTo>
                  <a:pt x="3425952" y="230957"/>
                </a:lnTo>
                <a:lnTo>
                  <a:pt x="3430524" y="235529"/>
                </a:lnTo>
                <a:lnTo>
                  <a:pt x="3429762" y="234005"/>
                </a:lnTo>
                <a:lnTo>
                  <a:pt x="3432810" y="240101"/>
                </a:lnTo>
                <a:lnTo>
                  <a:pt x="3432810" y="239339"/>
                </a:lnTo>
                <a:lnTo>
                  <a:pt x="3435096" y="245435"/>
                </a:lnTo>
                <a:lnTo>
                  <a:pt x="3442716" y="245435"/>
                </a:lnTo>
                <a:lnTo>
                  <a:pt x="3437382" y="253055"/>
                </a:lnTo>
                <a:lnTo>
                  <a:pt x="3438144" y="256103"/>
                </a:lnTo>
                <a:lnTo>
                  <a:pt x="3441192" y="258389"/>
                </a:lnTo>
                <a:lnTo>
                  <a:pt x="3444240" y="257627"/>
                </a:lnTo>
                <a:lnTo>
                  <a:pt x="3450336" y="250007"/>
                </a:lnTo>
                <a:lnTo>
                  <a:pt x="3448869" y="244630"/>
                </a:lnTo>
                <a:lnTo>
                  <a:pt x="3448050" y="241625"/>
                </a:lnTo>
                <a:lnTo>
                  <a:pt x="3445002" y="234005"/>
                </a:lnTo>
                <a:lnTo>
                  <a:pt x="3444240" y="233243"/>
                </a:lnTo>
                <a:lnTo>
                  <a:pt x="3440430" y="227147"/>
                </a:lnTo>
                <a:lnTo>
                  <a:pt x="3438015" y="224249"/>
                </a:lnTo>
                <a:lnTo>
                  <a:pt x="3429090" y="216697"/>
                </a:lnTo>
                <a:lnTo>
                  <a:pt x="3417831" y="211628"/>
                </a:lnTo>
                <a:lnTo>
                  <a:pt x="3405321" y="209171"/>
                </a:lnTo>
                <a:lnTo>
                  <a:pt x="3392639" y="209455"/>
                </a:lnTo>
                <a:lnTo>
                  <a:pt x="3380868" y="212610"/>
                </a:lnTo>
                <a:lnTo>
                  <a:pt x="3371088" y="218765"/>
                </a:lnTo>
                <a:lnTo>
                  <a:pt x="3370326" y="219527"/>
                </a:lnTo>
                <a:lnTo>
                  <a:pt x="3367278" y="224099"/>
                </a:lnTo>
                <a:lnTo>
                  <a:pt x="3366516" y="224861"/>
                </a:lnTo>
                <a:lnTo>
                  <a:pt x="3364230" y="230195"/>
                </a:lnTo>
                <a:lnTo>
                  <a:pt x="3377946" y="230957"/>
                </a:lnTo>
                <a:lnTo>
                  <a:pt x="3364230" y="230195"/>
                </a:lnTo>
                <a:lnTo>
                  <a:pt x="3363468" y="230957"/>
                </a:lnTo>
                <a:lnTo>
                  <a:pt x="3361944" y="236291"/>
                </a:lnTo>
                <a:lnTo>
                  <a:pt x="3361944" y="237815"/>
                </a:lnTo>
                <a:lnTo>
                  <a:pt x="3361374" y="248924"/>
                </a:lnTo>
                <a:lnTo>
                  <a:pt x="3364001" y="257798"/>
                </a:lnTo>
                <a:lnTo>
                  <a:pt x="3378708" y="256103"/>
                </a:lnTo>
                <a:lnTo>
                  <a:pt x="3376422" y="252293"/>
                </a:lnTo>
                <a:lnTo>
                  <a:pt x="3374898" y="249245"/>
                </a:lnTo>
                <a:lnTo>
                  <a:pt x="3374136" y="244673"/>
                </a:lnTo>
                <a:lnTo>
                  <a:pt x="3374898" y="238577"/>
                </a:lnTo>
                <a:lnTo>
                  <a:pt x="3374136" y="240101"/>
                </a:lnTo>
                <a:lnTo>
                  <a:pt x="3375660" y="234767"/>
                </a:lnTo>
                <a:lnTo>
                  <a:pt x="3375660" y="235529"/>
                </a:lnTo>
                <a:lnTo>
                  <a:pt x="3377184" y="232481"/>
                </a:lnTo>
                <a:lnTo>
                  <a:pt x="3380994" y="227909"/>
                </a:lnTo>
                <a:close/>
              </a:path>
              <a:path w="7480474" h="660541">
                <a:moveTo>
                  <a:pt x="3372612" y="394787"/>
                </a:moveTo>
                <a:lnTo>
                  <a:pt x="3371850" y="391739"/>
                </a:lnTo>
                <a:lnTo>
                  <a:pt x="3368802" y="390215"/>
                </a:lnTo>
                <a:lnTo>
                  <a:pt x="3365754" y="390215"/>
                </a:lnTo>
                <a:lnTo>
                  <a:pt x="3262122" y="403169"/>
                </a:lnTo>
                <a:lnTo>
                  <a:pt x="3360607" y="399997"/>
                </a:lnTo>
                <a:lnTo>
                  <a:pt x="3361580" y="403881"/>
                </a:lnTo>
                <a:lnTo>
                  <a:pt x="3363694" y="412322"/>
                </a:lnTo>
                <a:lnTo>
                  <a:pt x="3368936" y="423031"/>
                </a:lnTo>
                <a:lnTo>
                  <a:pt x="3375987" y="432023"/>
                </a:lnTo>
                <a:lnTo>
                  <a:pt x="3384507" y="439195"/>
                </a:lnTo>
                <a:lnTo>
                  <a:pt x="3394151" y="444444"/>
                </a:lnTo>
                <a:lnTo>
                  <a:pt x="3404577" y="447668"/>
                </a:lnTo>
                <a:lnTo>
                  <a:pt x="3415441" y="448765"/>
                </a:lnTo>
                <a:lnTo>
                  <a:pt x="3426402" y="447633"/>
                </a:lnTo>
                <a:lnTo>
                  <a:pt x="3437116" y="444170"/>
                </a:lnTo>
                <a:lnTo>
                  <a:pt x="3447240" y="438272"/>
                </a:lnTo>
                <a:lnTo>
                  <a:pt x="3456432" y="429839"/>
                </a:lnTo>
                <a:lnTo>
                  <a:pt x="3457194" y="428315"/>
                </a:lnTo>
                <a:lnTo>
                  <a:pt x="3459480" y="423743"/>
                </a:lnTo>
                <a:lnTo>
                  <a:pt x="3460242" y="422219"/>
                </a:lnTo>
                <a:lnTo>
                  <a:pt x="3446526" y="421457"/>
                </a:lnTo>
                <a:lnTo>
                  <a:pt x="3448050" y="418409"/>
                </a:lnTo>
                <a:lnTo>
                  <a:pt x="3448050" y="417647"/>
                </a:lnTo>
                <a:lnTo>
                  <a:pt x="3445846" y="422054"/>
                </a:lnTo>
                <a:lnTo>
                  <a:pt x="3445764" y="422219"/>
                </a:lnTo>
                <a:lnTo>
                  <a:pt x="3438760" y="428277"/>
                </a:lnTo>
                <a:lnTo>
                  <a:pt x="3428468" y="433649"/>
                </a:lnTo>
                <a:lnTo>
                  <a:pt x="3417789" y="435898"/>
                </a:lnTo>
                <a:lnTo>
                  <a:pt x="3407207" y="435219"/>
                </a:lnTo>
                <a:lnTo>
                  <a:pt x="3397203" y="431810"/>
                </a:lnTo>
                <a:lnTo>
                  <a:pt x="3388260" y="425865"/>
                </a:lnTo>
                <a:lnTo>
                  <a:pt x="3380859" y="417583"/>
                </a:lnTo>
                <a:lnTo>
                  <a:pt x="3375482" y="407158"/>
                </a:lnTo>
                <a:lnTo>
                  <a:pt x="3367278" y="403169"/>
                </a:lnTo>
                <a:lnTo>
                  <a:pt x="3360420" y="398597"/>
                </a:lnTo>
                <a:lnTo>
                  <a:pt x="3372612" y="394787"/>
                </a:lnTo>
                <a:close/>
              </a:path>
              <a:path w="7480474" h="660541">
                <a:moveTo>
                  <a:pt x="3375482" y="407158"/>
                </a:moveTo>
                <a:lnTo>
                  <a:pt x="3372612" y="394787"/>
                </a:lnTo>
                <a:lnTo>
                  <a:pt x="3360420" y="398597"/>
                </a:lnTo>
                <a:lnTo>
                  <a:pt x="3367278" y="403169"/>
                </a:lnTo>
                <a:lnTo>
                  <a:pt x="3375482" y="407158"/>
                </a:lnTo>
                <a:close/>
              </a:path>
              <a:path w="7480474" h="660541">
                <a:moveTo>
                  <a:pt x="3271406" y="281967"/>
                </a:moveTo>
                <a:lnTo>
                  <a:pt x="3274902" y="295236"/>
                </a:lnTo>
                <a:lnTo>
                  <a:pt x="3279648" y="308681"/>
                </a:lnTo>
                <a:lnTo>
                  <a:pt x="3286263" y="320332"/>
                </a:lnTo>
                <a:lnTo>
                  <a:pt x="3294343" y="331563"/>
                </a:lnTo>
                <a:lnTo>
                  <a:pt x="3303025" y="340776"/>
                </a:lnTo>
                <a:lnTo>
                  <a:pt x="3312410" y="348284"/>
                </a:lnTo>
                <a:lnTo>
                  <a:pt x="3322596" y="354398"/>
                </a:lnTo>
                <a:lnTo>
                  <a:pt x="3333686" y="359431"/>
                </a:lnTo>
                <a:lnTo>
                  <a:pt x="3345778" y="363695"/>
                </a:lnTo>
                <a:lnTo>
                  <a:pt x="3358974" y="367502"/>
                </a:lnTo>
                <a:lnTo>
                  <a:pt x="3373374" y="371165"/>
                </a:lnTo>
                <a:lnTo>
                  <a:pt x="3382522" y="373513"/>
                </a:lnTo>
                <a:lnTo>
                  <a:pt x="3395098" y="376552"/>
                </a:lnTo>
                <a:lnTo>
                  <a:pt x="3408055" y="379766"/>
                </a:lnTo>
                <a:lnTo>
                  <a:pt x="3420627" y="383267"/>
                </a:lnTo>
                <a:lnTo>
                  <a:pt x="3432048" y="387167"/>
                </a:lnTo>
                <a:lnTo>
                  <a:pt x="3439287" y="387599"/>
                </a:lnTo>
                <a:lnTo>
                  <a:pt x="3443973" y="393250"/>
                </a:lnTo>
                <a:lnTo>
                  <a:pt x="3448050" y="398597"/>
                </a:lnTo>
                <a:lnTo>
                  <a:pt x="3449574" y="404693"/>
                </a:lnTo>
                <a:lnTo>
                  <a:pt x="3449574" y="413837"/>
                </a:lnTo>
                <a:lnTo>
                  <a:pt x="3449574" y="413075"/>
                </a:lnTo>
                <a:lnTo>
                  <a:pt x="3448050" y="418409"/>
                </a:lnTo>
                <a:lnTo>
                  <a:pt x="3446526" y="421457"/>
                </a:lnTo>
                <a:lnTo>
                  <a:pt x="3460242" y="422219"/>
                </a:lnTo>
                <a:lnTo>
                  <a:pt x="3461766" y="416123"/>
                </a:lnTo>
                <a:lnTo>
                  <a:pt x="3461766" y="415361"/>
                </a:lnTo>
                <a:lnTo>
                  <a:pt x="3462528" y="408503"/>
                </a:lnTo>
                <a:lnTo>
                  <a:pt x="3462528" y="407741"/>
                </a:lnTo>
                <a:lnTo>
                  <a:pt x="3462246" y="400612"/>
                </a:lnTo>
                <a:lnTo>
                  <a:pt x="3459744" y="392833"/>
                </a:lnTo>
                <a:lnTo>
                  <a:pt x="3455076" y="386315"/>
                </a:lnTo>
                <a:lnTo>
                  <a:pt x="3448497" y="380875"/>
                </a:lnTo>
                <a:lnTo>
                  <a:pt x="3440261" y="376329"/>
                </a:lnTo>
                <a:lnTo>
                  <a:pt x="3430621" y="372493"/>
                </a:lnTo>
                <a:lnTo>
                  <a:pt x="3419832" y="369182"/>
                </a:lnTo>
                <a:lnTo>
                  <a:pt x="3408148" y="366213"/>
                </a:lnTo>
                <a:lnTo>
                  <a:pt x="3395822" y="363400"/>
                </a:lnTo>
                <a:lnTo>
                  <a:pt x="3383109" y="360561"/>
                </a:lnTo>
                <a:lnTo>
                  <a:pt x="3370262" y="357510"/>
                </a:lnTo>
                <a:lnTo>
                  <a:pt x="3357537" y="354064"/>
                </a:lnTo>
                <a:lnTo>
                  <a:pt x="3345185" y="350039"/>
                </a:lnTo>
                <a:lnTo>
                  <a:pt x="3333462" y="345251"/>
                </a:lnTo>
                <a:lnTo>
                  <a:pt x="3322622" y="339514"/>
                </a:lnTo>
                <a:lnTo>
                  <a:pt x="3312918" y="332646"/>
                </a:lnTo>
                <a:lnTo>
                  <a:pt x="3304604" y="324461"/>
                </a:lnTo>
                <a:lnTo>
                  <a:pt x="3297936" y="314777"/>
                </a:lnTo>
                <a:lnTo>
                  <a:pt x="3293219" y="305621"/>
                </a:lnTo>
                <a:lnTo>
                  <a:pt x="3288222" y="293591"/>
                </a:lnTo>
                <a:lnTo>
                  <a:pt x="3284511" y="281536"/>
                </a:lnTo>
                <a:lnTo>
                  <a:pt x="3282064" y="269536"/>
                </a:lnTo>
                <a:lnTo>
                  <a:pt x="3280855" y="257669"/>
                </a:lnTo>
                <a:lnTo>
                  <a:pt x="3280863" y="246015"/>
                </a:lnTo>
                <a:lnTo>
                  <a:pt x="3282064" y="234652"/>
                </a:lnTo>
                <a:lnTo>
                  <a:pt x="3284433" y="223660"/>
                </a:lnTo>
                <a:lnTo>
                  <a:pt x="3287947" y="213117"/>
                </a:lnTo>
                <a:lnTo>
                  <a:pt x="3292584" y="203103"/>
                </a:lnTo>
                <a:lnTo>
                  <a:pt x="3298318" y="193697"/>
                </a:lnTo>
                <a:lnTo>
                  <a:pt x="3305128" y="184977"/>
                </a:lnTo>
                <a:lnTo>
                  <a:pt x="3312988" y="177023"/>
                </a:lnTo>
                <a:lnTo>
                  <a:pt x="3321877" y="169914"/>
                </a:lnTo>
                <a:lnTo>
                  <a:pt x="3331769" y="163728"/>
                </a:lnTo>
                <a:lnTo>
                  <a:pt x="3342643" y="158545"/>
                </a:lnTo>
                <a:lnTo>
                  <a:pt x="3354473" y="154444"/>
                </a:lnTo>
                <a:lnTo>
                  <a:pt x="3367237" y="151504"/>
                </a:lnTo>
                <a:lnTo>
                  <a:pt x="3318151" y="156650"/>
                </a:lnTo>
                <a:lnTo>
                  <a:pt x="3308530" y="163480"/>
                </a:lnTo>
                <a:lnTo>
                  <a:pt x="3299870" y="171151"/>
                </a:lnTo>
                <a:lnTo>
                  <a:pt x="3292195" y="179610"/>
                </a:lnTo>
                <a:lnTo>
                  <a:pt x="3285529" y="188799"/>
                </a:lnTo>
                <a:lnTo>
                  <a:pt x="3279896" y="198664"/>
                </a:lnTo>
                <a:lnTo>
                  <a:pt x="3275320" y="209149"/>
                </a:lnTo>
                <a:lnTo>
                  <a:pt x="3271825" y="220198"/>
                </a:lnTo>
                <a:lnTo>
                  <a:pt x="3269435" y="231757"/>
                </a:lnTo>
                <a:lnTo>
                  <a:pt x="3268174" y="243768"/>
                </a:lnTo>
                <a:lnTo>
                  <a:pt x="3268066" y="256177"/>
                </a:lnTo>
                <a:lnTo>
                  <a:pt x="3269136" y="268929"/>
                </a:lnTo>
                <a:lnTo>
                  <a:pt x="3271406" y="281967"/>
                </a:lnTo>
                <a:close/>
              </a:path>
              <a:path w="7480474" h="660541">
                <a:moveTo>
                  <a:pt x="3422853" y="136532"/>
                </a:moveTo>
                <a:lnTo>
                  <a:pt x="3394710" y="136469"/>
                </a:lnTo>
                <a:lnTo>
                  <a:pt x="3379828" y="137079"/>
                </a:lnTo>
                <a:lnTo>
                  <a:pt x="3365763" y="138864"/>
                </a:lnTo>
                <a:lnTo>
                  <a:pt x="3352539" y="141770"/>
                </a:lnTo>
                <a:lnTo>
                  <a:pt x="3340180" y="145740"/>
                </a:lnTo>
                <a:lnTo>
                  <a:pt x="3328709" y="150718"/>
                </a:lnTo>
                <a:lnTo>
                  <a:pt x="3318151" y="156650"/>
                </a:lnTo>
                <a:lnTo>
                  <a:pt x="3367237" y="151504"/>
                </a:lnTo>
                <a:lnTo>
                  <a:pt x="3380911" y="149804"/>
                </a:lnTo>
                <a:lnTo>
                  <a:pt x="3395472" y="149423"/>
                </a:lnTo>
                <a:lnTo>
                  <a:pt x="3417523" y="149378"/>
                </a:lnTo>
                <a:lnTo>
                  <a:pt x="3433558" y="150047"/>
                </a:lnTo>
                <a:lnTo>
                  <a:pt x="3448201" y="151706"/>
                </a:lnTo>
                <a:lnTo>
                  <a:pt x="3461537" y="154435"/>
                </a:lnTo>
                <a:lnTo>
                  <a:pt x="3473647" y="158320"/>
                </a:lnTo>
                <a:lnTo>
                  <a:pt x="3484617" y="163441"/>
                </a:lnTo>
                <a:lnTo>
                  <a:pt x="3494528" y="169881"/>
                </a:lnTo>
                <a:lnTo>
                  <a:pt x="3503464" y="177724"/>
                </a:lnTo>
                <a:lnTo>
                  <a:pt x="3511509" y="187052"/>
                </a:lnTo>
                <a:lnTo>
                  <a:pt x="3518746" y="197947"/>
                </a:lnTo>
                <a:lnTo>
                  <a:pt x="3525258" y="210492"/>
                </a:lnTo>
                <a:lnTo>
                  <a:pt x="3531129" y="224770"/>
                </a:lnTo>
                <a:lnTo>
                  <a:pt x="3534010" y="233496"/>
                </a:lnTo>
                <a:lnTo>
                  <a:pt x="3448869" y="244630"/>
                </a:lnTo>
                <a:lnTo>
                  <a:pt x="3450336" y="250007"/>
                </a:lnTo>
                <a:lnTo>
                  <a:pt x="3444240" y="257627"/>
                </a:lnTo>
                <a:lnTo>
                  <a:pt x="3543300" y="245435"/>
                </a:lnTo>
                <a:lnTo>
                  <a:pt x="3547110" y="243911"/>
                </a:lnTo>
                <a:lnTo>
                  <a:pt x="3548634" y="240863"/>
                </a:lnTo>
                <a:lnTo>
                  <a:pt x="3536442" y="240863"/>
                </a:lnTo>
                <a:lnTo>
                  <a:pt x="3541776" y="232481"/>
                </a:lnTo>
                <a:lnTo>
                  <a:pt x="3548634" y="237053"/>
                </a:lnTo>
                <a:lnTo>
                  <a:pt x="3544105" y="222837"/>
                </a:lnTo>
                <a:lnTo>
                  <a:pt x="3538432" y="208252"/>
                </a:lnTo>
                <a:lnTo>
                  <a:pt x="3532128" y="195217"/>
                </a:lnTo>
                <a:lnTo>
                  <a:pt x="3525143" y="183671"/>
                </a:lnTo>
                <a:lnTo>
                  <a:pt x="3517422" y="173551"/>
                </a:lnTo>
                <a:lnTo>
                  <a:pt x="3508913" y="164797"/>
                </a:lnTo>
                <a:lnTo>
                  <a:pt x="3499564" y="157345"/>
                </a:lnTo>
                <a:lnTo>
                  <a:pt x="3489321" y="151134"/>
                </a:lnTo>
                <a:lnTo>
                  <a:pt x="3478131" y="146103"/>
                </a:lnTo>
                <a:lnTo>
                  <a:pt x="3465942" y="142188"/>
                </a:lnTo>
                <a:lnTo>
                  <a:pt x="3452702" y="139330"/>
                </a:lnTo>
                <a:lnTo>
                  <a:pt x="3438356" y="137465"/>
                </a:lnTo>
                <a:lnTo>
                  <a:pt x="3422853" y="136532"/>
                </a:lnTo>
                <a:close/>
              </a:path>
              <a:path w="7480474" h="660541">
                <a:moveTo>
                  <a:pt x="3262122" y="403169"/>
                </a:moveTo>
                <a:lnTo>
                  <a:pt x="3260598" y="403169"/>
                </a:lnTo>
                <a:lnTo>
                  <a:pt x="3256788" y="406979"/>
                </a:lnTo>
                <a:lnTo>
                  <a:pt x="3269742" y="408503"/>
                </a:lnTo>
                <a:lnTo>
                  <a:pt x="3263646" y="416123"/>
                </a:lnTo>
                <a:lnTo>
                  <a:pt x="3258105" y="416982"/>
                </a:lnTo>
                <a:lnTo>
                  <a:pt x="3262384" y="433251"/>
                </a:lnTo>
                <a:lnTo>
                  <a:pt x="3267522" y="447907"/>
                </a:lnTo>
                <a:lnTo>
                  <a:pt x="3273530" y="461021"/>
                </a:lnTo>
                <a:lnTo>
                  <a:pt x="3280419" y="472662"/>
                </a:lnTo>
                <a:lnTo>
                  <a:pt x="3288198" y="482902"/>
                </a:lnTo>
                <a:lnTo>
                  <a:pt x="3296880" y="491810"/>
                </a:lnTo>
                <a:lnTo>
                  <a:pt x="3307353" y="483509"/>
                </a:lnTo>
                <a:lnTo>
                  <a:pt x="3298438" y="474707"/>
                </a:lnTo>
                <a:lnTo>
                  <a:pt x="3290593" y="464493"/>
                </a:lnTo>
                <a:lnTo>
                  <a:pt x="3283809" y="452817"/>
                </a:lnTo>
                <a:lnTo>
                  <a:pt x="3278078" y="439627"/>
                </a:lnTo>
                <a:lnTo>
                  <a:pt x="3273391" y="424873"/>
                </a:lnTo>
                <a:lnTo>
                  <a:pt x="3271229" y="415175"/>
                </a:lnTo>
                <a:lnTo>
                  <a:pt x="3361580" y="403881"/>
                </a:lnTo>
                <a:lnTo>
                  <a:pt x="3360607" y="399997"/>
                </a:lnTo>
                <a:lnTo>
                  <a:pt x="3262122" y="403169"/>
                </a:lnTo>
                <a:close/>
              </a:path>
              <a:path w="7480474" h="660541">
                <a:moveTo>
                  <a:pt x="3328437" y="511248"/>
                </a:moveTo>
                <a:lnTo>
                  <a:pt x="3340829" y="515531"/>
                </a:lnTo>
                <a:lnTo>
                  <a:pt x="3354175" y="518835"/>
                </a:lnTo>
                <a:lnTo>
                  <a:pt x="3368486" y="521228"/>
                </a:lnTo>
                <a:lnTo>
                  <a:pt x="3383772" y="522781"/>
                </a:lnTo>
                <a:lnTo>
                  <a:pt x="3400044" y="523565"/>
                </a:lnTo>
                <a:lnTo>
                  <a:pt x="3418042" y="523702"/>
                </a:lnTo>
                <a:lnTo>
                  <a:pt x="3432893" y="522916"/>
                </a:lnTo>
                <a:lnTo>
                  <a:pt x="3447120" y="521249"/>
                </a:lnTo>
                <a:lnTo>
                  <a:pt x="3460688" y="518658"/>
                </a:lnTo>
                <a:lnTo>
                  <a:pt x="3473560" y="515100"/>
                </a:lnTo>
                <a:lnTo>
                  <a:pt x="3485703" y="510532"/>
                </a:lnTo>
                <a:lnTo>
                  <a:pt x="3497080" y="504911"/>
                </a:lnTo>
                <a:lnTo>
                  <a:pt x="3507655" y="498194"/>
                </a:lnTo>
                <a:lnTo>
                  <a:pt x="3517393" y="490339"/>
                </a:lnTo>
                <a:lnTo>
                  <a:pt x="3526258" y="481301"/>
                </a:lnTo>
                <a:lnTo>
                  <a:pt x="3534216" y="471039"/>
                </a:lnTo>
                <a:lnTo>
                  <a:pt x="3541230" y="459510"/>
                </a:lnTo>
                <a:lnTo>
                  <a:pt x="3547264" y="446669"/>
                </a:lnTo>
                <a:lnTo>
                  <a:pt x="3552284" y="432475"/>
                </a:lnTo>
                <a:lnTo>
                  <a:pt x="3556254" y="416885"/>
                </a:lnTo>
                <a:lnTo>
                  <a:pt x="3557729" y="402220"/>
                </a:lnTo>
                <a:lnTo>
                  <a:pt x="3557893" y="388605"/>
                </a:lnTo>
                <a:lnTo>
                  <a:pt x="3556849" y="375342"/>
                </a:lnTo>
                <a:lnTo>
                  <a:pt x="3554592" y="362518"/>
                </a:lnTo>
                <a:lnTo>
                  <a:pt x="3551115" y="350221"/>
                </a:lnTo>
                <a:lnTo>
                  <a:pt x="3546410" y="338536"/>
                </a:lnTo>
                <a:lnTo>
                  <a:pt x="3540471" y="327553"/>
                </a:lnTo>
                <a:lnTo>
                  <a:pt x="3533291" y="317357"/>
                </a:lnTo>
                <a:lnTo>
                  <a:pt x="3524862" y="308036"/>
                </a:lnTo>
                <a:lnTo>
                  <a:pt x="3515179" y="299678"/>
                </a:lnTo>
                <a:lnTo>
                  <a:pt x="3504233" y="292369"/>
                </a:lnTo>
                <a:lnTo>
                  <a:pt x="3492019" y="286197"/>
                </a:lnTo>
                <a:lnTo>
                  <a:pt x="3478530" y="281249"/>
                </a:lnTo>
                <a:lnTo>
                  <a:pt x="3460514" y="276197"/>
                </a:lnTo>
                <a:lnTo>
                  <a:pt x="3447872" y="273616"/>
                </a:lnTo>
                <a:lnTo>
                  <a:pt x="3435371" y="271484"/>
                </a:lnTo>
                <a:lnTo>
                  <a:pt x="3423027" y="269463"/>
                </a:lnTo>
                <a:lnTo>
                  <a:pt x="3410855" y="267214"/>
                </a:lnTo>
                <a:lnTo>
                  <a:pt x="3398870" y="264398"/>
                </a:lnTo>
                <a:lnTo>
                  <a:pt x="3387090" y="260675"/>
                </a:lnTo>
                <a:lnTo>
                  <a:pt x="3384042" y="259913"/>
                </a:lnTo>
                <a:lnTo>
                  <a:pt x="3381756" y="258389"/>
                </a:lnTo>
                <a:lnTo>
                  <a:pt x="3378708" y="256103"/>
                </a:lnTo>
                <a:lnTo>
                  <a:pt x="3364001" y="257798"/>
                </a:lnTo>
                <a:lnTo>
                  <a:pt x="3369459" y="264778"/>
                </a:lnTo>
                <a:lnTo>
                  <a:pt x="3377385" y="270203"/>
                </a:lnTo>
                <a:lnTo>
                  <a:pt x="3387412" y="274411"/>
                </a:lnTo>
                <a:lnTo>
                  <a:pt x="3399175" y="277742"/>
                </a:lnTo>
                <a:lnTo>
                  <a:pt x="3412310" y="280535"/>
                </a:lnTo>
                <a:lnTo>
                  <a:pt x="3426451" y="283129"/>
                </a:lnTo>
                <a:lnTo>
                  <a:pt x="3441234" y="285864"/>
                </a:lnTo>
                <a:lnTo>
                  <a:pt x="3456293" y="289078"/>
                </a:lnTo>
                <a:lnTo>
                  <a:pt x="3471264" y="293111"/>
                </a:lnTo>
                <a:lnTo>
                  <a:pt x="3485781" y="298302"/>
                </a:lnTo>
                <a:lnTo>
                  <a:pt x="3499479" y="304991"/>
                </a:lnTo>
                <a:lnTo>
                  <a:pt x="3511993" y="313515"/>
                </a:lnTo>
                <a:lnTo>
                  <a:pt x="3522958" y="324215"/>
                </a:lnTo>
                <a:lnTo>
                  <a:pt x="3532010" y="337430"/>
                </a:lnTo>
                <a:lnTo>
                  <a:pt x="3538782" y="353498"/>
                </a:lnTo>
                <a:lnTo>
                  <a:pt x="3542911" y="372760"/>
                </a:lnTo>
                <a:lnTo>
                  <a:pt x="3544030" y="395554"/>
                </a:lnTo>
                <a:lnTo>
                  <a:pt x="3541776" y="422219"/>
                </a:lnTo>
                <a:lnTo>
                  <a:pt x="3536301" y="439439"/>
                </a:lnTo>
                <a:lnTo>
                  <a:pt x="3530326" y="452481"/>
                </a:lnTo>
                <a:lnTo>
                  <a:pt x="3523234" y="464024"/>
                </a:lnTo>
                <a:lnTo>
                  <a:pt x="3515098" y="474130"/>
                </a:lnTo>
                <a:lnTo>
                  <a:pt x="3505985" y="482861"/>
                </a:lnTo>
                <a:lnTo>
                  <a:pt x="3495968" y="490280"/>
                </a:lnTo>
                <a:lnTo>
                  <a:pt x="3485116" y="496448"/>
                </a:lnTo>
                <a:lnTo>
                  <a:pt x="3473498" y="501428"/>
                </a:lnTo>
                <a:lnTo>
                  <a:pt x="3461186" y="505283"/>
                </a:lnTo>
                <a:lnTo>
                  <a:pt x="3448250" y="508074"/>
                </a:lnTo>
                <a:lnTo>
                  <a:pt x="3434759" y="509863"/>
                </a:lnTo>
                <a:lnTo>
                  <a:pt x="3420784" y="510714"/>
                </a:lnTo>
                <a:lnTo>
                  <a:pt x="3406394" y="510689"/>
                </a:lnTo>
                <a:lnTo>
                  <a:pt x="3391662" y="509849"/>
                </a:lnTo>
                <a:lnTo>
                  <a:pt x="3383760" y="509549"/>
                </a:lnTo>
                <a:lnTo>
                  <a:pt x="3368256" y="508141"/>
                </a:lnTo>
                <a:lnTo>
                  <a:pt x="3353871" y="505628"/>
                </a:lnTo>
                <a:lnTo>
                  <a:pt x="3340596" y="501960"/>
                </a:lnTo>
                <a:lnTo>
                  <a:pt x="3328424" y="497085"/>
                </a:lnTo>
                <a:lnTo>
                  <a:pt x="3317346" y="490951"/>
                </a:lnTo>
                <a:lnTo>
                  <a:pt x="3307353" y="483509"/>
                </a:lnTo>
                <a:lnTo>
                  <a:pt x="3296880" y="491810"/>
                </a:lnTo>
                <a:lnTo>
                  <a:pt x="3306473" y="499457"/>
                </a:lnTo>
                <a:lnTo>
                  <a:pt x="3316988" y="505913"/>
                </a:lnTo>
                <a:lnTo>
                  <a:pt x="3328437" y="511248"/>
                </a:lnTo>
                <a:close/>
              </a:path>
              <a:path w="7480474" h="660541">
                <a:moveTo>
                  <a:pt x="3256788" y="410789"/>
                </a:moveTo>
                <a:lnTo>
                  <a:pt x="3258105" y="416982"/>
                </a:lnTo>
                <a:lnTo>
                  <a:pt x="3263646" y="416123"/>
                </a:lnTo>
                <a:lnTo>
                  <a:pt x="3269742" y="408503"/>
                </a:lnTo>
                <a:lnTo>
                  <a:pt x="3256788" y="406979"/>
                </a:lnTo>
                <a:lnTo>
                  <a:pt x="3256788" y="410789"/>
                </a:lnTo>
                <a:close/>
              </a:path>
              <a:path w="7480474" h="660541">
                <a:moveTo>
                  <a:pt x="3029143" y="242945"/>
                </a:moveTo>
                <a:lnTo>
                  <a:pt x="3017520" y="244673"/>
                </a:lnTo>
                <a:lnTo>
                  <a:pt x="3016758" y="244673"/>
                </a:lnTo>
                <a:lnTo>
                  <a:pt x="3012186" y="246959"/>
                </a:lnTo>
                <a:lnTo>
                  <a:pt x="3011424" y="246959"/>
                </a:lnTo>
                <a:lnTo>
                  <a:pt x="3006852" y="249245"/>
                </a:lnTo>
                <a:lnTo>
                  <a:pt x="3005320" y="250636"/>
                </a:lnTo>
                <a:lnTo>
                  <a:pt x="3051810" y="257627"/>
                </a:lnTo>
                <a:lnTo>
                  <a:pt x="3043516" y="259809"/>
                </a:lnTo>
                <a:lnTo>
                  <a:pt x="3054858" y="265247"/>
                </a:lnTo>
                <a:lnTo>
                  <a:pt x="3057906" y="266009"/>
                </a:lnTo>
                <a:lnTo>
                  <a:pt x="3061716" y="265247"/>
                </a:lnTo>
                <a:lnTo>
                  <a:pt x="3064002" y="261437"/>
                </a:lnTo>
                <a:lnTo>
                  <a:pt x="3060954" y="253817"/>
                </a:lnTo>
                <a:lnTo>
                  <a:pt x="3086100" y="166949"/>
                </a:lnTo>
                <a:lnTo>
                  <a:pt x="3083814" y="160091"/>
                </a:lnTo>
                <a:lnTo>
                  <a:pt x="3096768" y="160853"/>
                </a:lnTo>
                <a:lnTo>
                  <a:pt x="3096006" y="157805"/>
                </a:lnTo>
                <a:lnTo>
                  <a:pt x="3087335" y="152305"/>
                </a:lnTo>
                <a:lnTo>
                  <a:pt x="3075960" y="146151"/>
                </a:lnTo>
                <a:lnTo>
                  <a:pt x="3063939" y="141102"/>
                </a:lnTo>
                <a:lnTo>
                  <a:pt x="3051496" y="137696"/>
                </a:lnTo>
                <a:lnTo>
                  <a:pt x="3038856" y="136469"/>
                </a:lnTo>
                <a:lnTo>
                  <a:pt x="3023944" y="138345"/>
                </a:lnTo>
                <a:lnTo>
                  <a:pt x="3011165" y="143346"/>
                </a:lnTo>
                <a:lnTo>
                  <a:pt x="3000651" y="150561"/>
                </a:lnTo>
                <a:lnTo>
                  <a:pt x="2991977" y="159632"/>
                </a:lnTo>
                <a:lnTo>
                  <a:pt x="2984722" y="170202"/>
                </a:lnTo>
                <a:lnTo>
                  <a:pt x="2980182" y="178694"/>
                </a:lnTo>
                <a:lnTo>
                  <a:pt x="2980182" y="150947"/>
                </a:lnTo>
                <a:lnTo>
                  <a:pt x="2882646" y="150947"/>
                </a:lnTo>
                <a:lnTo>
                  <a:pt x="2967228" y="150947"/>
                </a:lnTo>
                <a:lnTo>
                  <a:pt x="2973324" y="157805"/>
                </a:lnTo>
                <a:lnTo>
                  <a:pt x="2978460" y="181914"/>
                </a:lnTo>
                <a:lnTo>
                  <a:pt x="2972770" y="194410"/>
                </a:lnTo>
                <a:lnTo>
                  <a:pt x="2973324" y="157805"/>
                </a:lnTo>
                <a:lnTo>
                  <a:pt x="2967228" y="150947"/>
                </a:lnTo>
                <a:lnTo>
                  <a:pt x="2869692" y="150947"/>
                </a:lnTo>
                <a:lnTo>
                  <a:pt x="2869692" y="509087"/>
                </a:lnTo>
                <a:lnTo>
                  <a:pt x="2876550" y="157805"/>
                </a:lnTo>
                <a:lnTo>
                  <a:pt x="2967228" y="157805"/>
                </a:lnTo>
                <a:lnTo>
                  <a:pt x="2967228" y="212669"/>
                </a:lnTo>
                <a:lnTo>
                  <a:pt x="2980182" y="209621"/>
                </a:lnTo>
                <a:lnTo>
                  <a:pt x="2987600" y="192378"/>
                </a:lnTo>
                <a:lnTo>
                  <a:pt x="2993807" y="180009"/>
                </a:lnTo>
                <a:lnTo>
                  <a:pt x="3001278" y="168646"/>
                </a:lnTo>
                <a:lnTo>
                  <a:pt x="3010391" y="159172"/>
                </a:lnTo>
                <a:lnTo>
                  <a:pt x="3021521" y="152470"/>
                </a:lnTo>
                <a:lnTo>
                  <a:pt x="3035046" y="149423"/>
                </a:lnTo>
                <a:lnTo>
                  <a:pt x="3039618" y="149423"/>
                </a:lnTo>
                <a:lnTo>
                  <a:pt x="3051189" y="150790"/>
                </a:lnTo>
                <a:lnTo>
                  <a:pt x="3063466" y="154618"/>
                </a:lnTo>
                <a:lnTo>
                  <a:pt x="3075155" y="160228"/>
                </a:lnTo>
                <a:lnTo>
                  <a:pt x="3082324" y="164630"/>
                </a:lnTo>
                <a:lnTo>
                  <a:pt x="3054130" y="250555"/>
                </a:lnTo>
                <a:lnTo>
                  <a:pt x="3052807" y="249922"/>
                </a:lnTo>
                <a:lnTo>
                  <a:pt x="3041187" y="245319"/>
                </a:lnTo>
                <a:lnTo>
                  <a:pt x="3029143" y="242945"/>
                </a:lnTo>
                <a:close/>
              </a:path>
              <a:path w="7480474" h="660541">
                <a:moveTo>
                  <a:pt x="3086100" y="166949"/>
                </a:moveTo>
                <a:lnTo>
                  <a:pt x="3060954" y="253817"/>
                </a:lnTo>
                <a:lnTo>
                  <a:pt x="3064002" y="261437"/>
                </a:lnTo>
                <a:lnTo>
                  <a:pt x="3096006" y="163901"/>
                </a:lnTo>
                <a:lnTo>
                  <a:pt x="3096768" y="160853"/>
                </a:lnTo>
                <a:lnTo>
                  <a:pt x="3083814" y="160091"/>
                </a:lnTo>
                <a:lnTo>
                  <a:pt x="3086100" y="166949"/>
                </a:lnTo>
                <a:close/>
              </a:path>
              <a:path w="7480474" h="660541">
                <a:moveTo>
                  <a:pt x="2987180" y="506283"/>
                </a:moveTo>
                <a:lnTo>
                  <a:pt x="2987616" y="494405"/>
                </a:lnTo>
                <a:lnTo>
                  <a:pt x="2987840" y="482267"/>
                </a:lnTo>
                <a:lnTo>
                  <a:pt x="2987826" y="457347"/>
                </a:lnTo>
                <a:lnTo>
                  <a:pt x="2987675" y="444632"/>
                </a:lnTo>
                <a:lnTo>
                  <a:pt x="2987486" y="431794"/>
                </a:lnTo>
                <a:lnTo>
                  <a:pt x="2987303" y="418867"/>
                </a:lnTo>
                <a:lnTo>
                  <a:pt x="2987171" y="405884"/>
                </a:lnTo>
                <a:lnTo>
                  <a:pt x="2987228" y="379887"/>
                </a:lnTo>
                <a:lnTo>
                  <a:pt x="2987507" y="366941"/>
                </a:lnTo>
                <a:lnTo>
                  <a:pt x="2988009" y="354077"/>
                </a:lnTo>
                <a:lnTo>
                  <a:pt x="2988779" y="341327"/>
                </a:lnTo>
                <a:lnTo>
                  <a:pt x="2989862" y="328726"/>
                </a:lnTo>
                <a:lnTo>
                  <a:pt x="2991299" y="316309"/>
                </a:lnTo>
                <a:lnTo>
                  <a:pt x="2993136" y="304109"/>
                </a:lnTo>
                <a:lnTo>
                  <a:pt x="2995959" y="293339"/>
                </a:lnTo>
                <a:lnTo>
                  <a:pt x="2999950" y="280880"/>
                </a:lnTo>
                <a:lnTo>
                  <a:pt x="3005758" y="269397"/>
                </a:lnTo>
                <a:lnTo>
                  <a:pt x="3013847" y="260592"/>
                </a:lnTo>
                <a:lnTo>
                  <a:pt x="3017520" y="258389"/>
                </a:lnTo>
                <a:lnTo>
                  <a:pt x="3016758" y="258389"/>
                </a:lnTo>
                <a:lnTo>
                  <a:pt x="3021330" y="256865"/>
                </a:lnTo>
                <a:lnTo>
                  <a:pt x="3020568" y="256865"/>
                </a:lnTo>
                <a:lnTo>
                  <a:pt x="3025035" y="256120"/>
                </a:lnTo>
                <a:lnTo>
                  <a:pt x="3031615" y="256201"/>
                </a:lnTo>
                <a:lnTo>
                  <a:pt x="3043516" y="259809"/>
                </a:lnTo>
                <a:lnTo>
                  <a:pt x="3051810" y="257627"/>
                </a:lnTo>
                <a:lnTo>
                  <a:pt x="3005320" y="250636"/>
                </a:lnTo>
                <a:lnTo>
                  <a:pt x="3023616" y="256103"/>
                </a:lnTo>
                <a:lnTo>
                  <a:pt x="2996453" y="260108"/>
                </a:lnTo>
                <a:lnTo>
                  <a:pt x="3014472" y="259913"/>
                </a:lnTo>
                <a:lnTo>
                  <a:pt x="3013710" y="260675"/>
                </a:lnTo>
                <a:lnTo>
                  <a:pt x="2989884" y="271187"/>
                </a:lnTo>
                <a:lnTo>
                  <a:pt x="2985159" y="283334"/>
                </a:lnTo>
                <a:lnTo>
                  <a:pt x="2981822" y="296012"/>
                </a:lnTo>
                <a:lnTo>
                  <a:pt x="2979420" y="308681"/>
                </a:lnTo>
                <a:lnTo>
                  <a:pt x="2977906" y="319272"/>
                </a:lnTo>
                <a:lnTo>
                  <a:pt x="2976553" y="331640"/>
                </a:lnTo>
                <a:lnTo>
                  <a:pt x="2975555" y="344255"/>
                </a:lnTo>
                <a:lnTo>
                  <a:pt x="2974866" y="357070"/>
                </a:lnTo>
                <a:lnTo>
                  <a:pt x="2974441" y="370037"/>
                </a:lnTo>
                <a:lnTo>
                  <a:pt x="2974234" y="383108"/>
                </a:lnTo>
                <a:lnTo>
                  <a:pt x="2974291" y="409374"/>
                </a:lnTo>
                <a:lnTo>
                  <a:pt x="2974463" y="422473"/>
                </a:lnTo>
                <a:lnTo>
                  <a:pt x="2974671" y="435486"/>
                </a:lnTo>
                <a:lnTo>
                  <a:pt x="2974867" y="448365"/>
                </a:lnTo>
                <a:lnTo>
                  <a:pt x="2975007" y="461063"/>
                </a:lnTo>
                <a:lnTo>
                  <a:pt x="2974934" y="485724"/>
                </a:lnTo>
                <a:lnTo>
                  <a:pt x="2974630" y="497591"/>
                </a:lnTo>
                <a:lnTo>
                  <a:pt x="2980944" y="502229"/>
                </a:lnTo>
                <a:lnTo>
                  <a:pt x="2882646" y="502229"/>
                </a:lnTo>
                <a:lnTo>
                  <a:pt x="2882645" y="157805"/>
                </a:lnTo>
                <a:lnTo>
                  <a:pt x="2876550" y="157805"/>
                </a:lnTo>
                <a:lnTo>
                  <a:pt x="2869692" y="509087"/>
                </a:lnTo>
                <a:lnTo>
                  <a:pt x="2876550" y="502229"/>
                </a:lnTo>
                <a:lnTo>
                  <a:pt x="2882646" y="509087"/>
                </a:lnTo>
                <a:lnTo>
                  <a:pt x="2974086" y="509087"/>
                </a:lnTo>
                <a:lnTo>
                  <a:pt x="2869692" y="512897"/>
                </a:lnTo>
                <a:lnTo>
                  <a:pt x="2872740" y="515183"/>
                </a:lnTo>
                <a:lnTo>
                  <a:pt x="2983992" y="515183"/>
                </a:lnTo>
                <a:lnTo>
                  <a:pt x="2987040" y="512897"/>
                </a:lnTo>
                <a:lnTo>
                  <a:pt x="2987040" y="509087"/>
                </a:lnTo>
                <a:lnTo>
                  <a:pt x="2987180" y="506283"/>
                </a:lnTo>
                <a:close/>
              </a:path>
              <a:path w="7480474" h="660541">
                <a:moveTo>
                  <a:pt x="3013710" y="260675"/>
                </a:moveTo>
                <a:lnTo>
                  <a:pt x="3014472" y="259913"/>
                </a:lnTo>
                <a:lnTo>
                  <a:pt x="2996453" y="260108"/>
                </a:lnTo>
                <a:lnTo>
                  <a:pt x="2989884" y="271187"/>
                </a:lnTo>
                <a:lnTo>
                  <a:pt x="3013710" y="260675"/>
                </a:lnTo>
                <a:close/>
              </a:path>
              <a:path w="7480474" h="660541">
                <a:moveTo>
                  <a:pt x="2882646" y="509087"/>
                </a:moveTo>
                <a:lnTo>
                  <a:pt x="2876550" y="502229"/>
                </a:lnTo>
                <a:lnTo>
                  <a:pt x="2869692" y="509087"/>
                </a:lnTo>
                <a:lnTo>
                  <a:pt x="2869692" y="512897"/>
                </a:lnTo>
                <a:lnTo>
                  <a:pt x="2974086" y="509087"/>
                </a:lnTo>
                <a:lnTo>
                  <a:pt x="2882646" y="509087"/>
                </a:lnTo>
                <a:close/>
              </a:path>
              <a:path w="7480474" h="660541">
                <a:moveTo>
                  <a:pt x="2972562" y="216479"/>
                </a:moveTo>
                <a:lnTo>
                  <a:pt x="2975610" y="216479"/>
                </a:lnTo>
                <a:lnTo>
                  <a:pt x="2978658" y="214955"/>
                </a:lnTo>
                <a:lnTo>
                  <a:pt x="2979420" y="211907"/>
                </a:lnTo>
                <a:lnTo>
                  <a:pt x="2982281" y="204870"/>
                </a:lnTo>
                <a:lnTo>
                  <a:pt x="2987600" y="192378"/>
                </a:lnTo>
                <a:lnTo>
                  <a:pt x="2980182" y="209621"/>
                </a:lnTo>
                <a:lnTo>
                  <a:pt x="2967228" y="212669"/>
                </a:lnTo>
                <a:lnTo>
                  <a:pt x="2969514" y="215717"/>
                </a:lnTo>
                <a:lnTo>
                  <a:pt x="2972562" y="216479"/>
                </a:lnTo>
                <a:close/>
              </a:path>
              <a:path w="7480474" h="660541">
                <a:moveTo>
                  <a:pt x="2882646" y="150947"/>
                </a:moveTo>
                <a:lnTo>
                  <a:pt x="2980182" y="150947"/>
                </a:lnTo>
                <a:lnTo>
                  <a:pt x="2980182" y="147899"/>
                </a:lnTo>
                <a:lnTo>
                  <a:pt x="2977134" y="144851"/>
                </a:lnTo>
                <a:lnTo>
                  <a:pt x="2872740" y="144851"/>
                </a:lnTo>
                <a:lnTo>
                  <a:pt x="2869692" y="147899"/>
                </a:lnTo>
                <a:lnTo>
                  <a:pt x="2869692" y="150947"/>
                </a:lnTo>
                <a:lnTo>
                  <a:pt x="2882646" y="150947"/>
                </a:lnTo>
                <a:close/>
              </a:path>
              <a:path w="7480474" h="660541">
                <a:moveTo>
                  <a:pt x="2301240" y="150947"/>
                </a:moveTo>
                <a:lnTo>
                  <a:pt x="2385060" y="150947"/>
                </a:lnTo>
                <a:lnTo>
                  <a:pt x="2391156" y="157805"/>
                </a:lnTo>
                <a:lnTo>
                  <a:pt x="2393764" y="193727"/>
                </a:lnTo>
                <a:lnTo>
                  <a:pt x="2385822" y="205811"/>
                </a:lnTo>
                <a:lnTo>
                  <a:pt x="2391156" y="157805"/>
                </a:lnTo>
                <a:lnTo>
                  <a:pt x="2385060" y="150947"/>
                </a:lnTo>
                <a:lnTo>
                  <a:pt x="2288286" y="150947"/>
                </a:lnTo>
                <a:lnTo>
                  <a:pt x="2288286" y="509087"/>
                </a:lnTo>
                <a:lnTo>
                  <a:pt x="2294382" y="157805"/>
                </a:lnTo>
                <a:lnTo>
                  <a:pt x="2385060" y="157805"/>
                </a:lnTo>
                <a:lnTo>
                  <a:pt x="2385060" y="212669"/>
                </a:lnTo>
                <a:lnTo>
                  <a:pt x="2386584" y="214955"/>
                </a:lnTo>
                <a:lnTo>
                  <a:pt x="2389632" y="215717"/>
                </a:lnTo>
                <a:lnTo>
                  <a:pt x="2392680" y="216479"/>
                </a:lnTo>
                <a:lnTo>
                  <a:pt x="2396490" y="212669"/>
                </a:lnTo>
                <a:lnTo>
                  <a:pt x="2398014" y="209621"/>
                </a:lnTo>
                <a:lnTo>
                  <a:pt x="2398014" y="150947"/>
                </a:lnTo>
                <a:lnTo>
                  <a:pt x="2301240" y="150947"/>
                </a:lnTo>
                <a:close/>
              </a:path>
              <a:path w="7480474" h="660541">
                <a:moveTo>
                  <a:pt x="2587752" y="509087"/>
                </a:moveTo>
                <a:lnTo>
                  <a:pt x="2483358" y="509087"/>
                </a:lnTo>
                <a:lnTo>
                  <a:pt x="2477262" y="502229"/>
                </a:lnTo>
                <a:lnTo>
                  <a:pt x="2470404" y="509087"/>
                </a:lnTo>
                <a:lnTo>
                  <a:pt x="2470404" y="512897"/>
                </a:lnTo>
                <a:lnTo>
                  <a:pt x="2473452" y="515183"/>
                </a:lnTo>
                <a:lnTo>
                  <a:pt x="2584704" y="515183"/>
                </a:lnTo>
                <a:lnTo>
                  <a:pt x="2587752" y="512897"/>
                </a:lnTo>
                <a:lnTo>
                  <a:pt x="2587752" y="509087"/>
                </a:lnTo>
                <a:close/>
              </a:path>
              <a:path w="7480474" h="660541">
                <a:moveTo>
                  <a:pt x="2425446" y="246959"/>
                </a:moveTo>
                <a:lnTo>
                  <a:pt x="2424684" y="247721"/>
                </a:lnTo>
                <a:lnTo>
                  <a:pt x="2420874" y="249245"/>
                </a:lnTo>
                <a:lnTo>
                  <a:pt x="2416302" y="252293"/>
                </a:lnTo>
                <a:lnTo>
                  <a:pt x="2415540" y="253055"/>
                </a:lnTo>
                <a:lnTo>
                  <a:pt x="2407231" y="262558"/>
                </a:lnTo>
                <a:lnTo>
                  <a:pt x="2430018" y="259151"/>
                </a:lnTo>
                <a:lnTo>
                  <a:pt x="2433066" y="258389"/>
                </a:lnTo>
                <a:lnTo>
                  <a:pt x="2437638" y="256865"/>
                </a:lnTo>
                <a:lnTo>
                  <a:pt x="2440839" y="256932"/>
                </a:lnTo>
                <a:lnTo>
                  <a:pt x="2452637" y="259638"/>
                </a:lnTo>
                <a:lnTo>
                  <a:pt x="2462022" y="267533"/>
                </a:lnTo>
                <a:lnTo>
                  <a:pt x="2465108" y="273324"/>
                </a:lnTo>
                <a:lnTo>
                  <a:pt x="2468803" y="284005"/>
                </a:lnTo>
                <a:lnTo>
                  <a:pt x="2468880" y="290393"/>
                </a:lnTo>
                <a:lnTo>
                  <a:pt x="2470404" y="304109"/>
                </a:lnTo>
                <a:lnTo>
                  <a:pt x="2470404" y="509087"/>
                </a:lnTo>
                <a:lnTo>
                  <a:pt x="2477262" y="502229"/>
                </a:lnTo>
                <a:lnTo>
                  <a:pt x="2483358" y="509087"/>
                </a:lnTo>
                <a:lnTo>
                  <a:pt x="2587752" y="509087"/>
                </a:lnTo>
                <a:lnTo>
                  <a:pt x="2587752" y="263723"/>
                </a:lnTo>
                <a:lnTo>
                  <a:pt x="2584704" y="232481"/>
                </a:lnTo>
                <a:lnTo>
                  <a:pt x="2581408" y="217487"/>
                </a:lnTo>
                <a:lnTo>
                  <a:pt x="2578171" y="205860"/>
                </a:lnTo>
                <a:lnTo>
                  <a:pt x="2573274" y="193619"/>
                </a:lnTo>
                <a:lnTo>
                  <a:pt x="2573092" y="193156"/>
                </a:lnTo>
                <a:lnTo>
                  <a:pt x="2567130" y="180789"/>
                </a:lnTo>
                <a:lnTo>
                  <a:pt x="2559578" y="169664"/>
                </a:lnTo>
                <a:lnTo>
                  <a:pt x="2550590" y="159913"/>
                </a:lnTo>
                <a:lnTo>
                  <a:pt x="2540318" y="151671"/>
                </a:lnTo>
                <a:lnTo>
                  <a:pt x="2528916" y="145072"/>
                </a:lnTo>
                <a:lnTo>
                  <a:pt x="2516536" y="140249"/>
                </a:lnTo>
                <a:lnTo>
                  <a:pt x="2503331" y="137337"/>
                </a:lnTo>
                <a:lnTo>
                  <a:pt x="2489454" y="136469"/>
                </a:lnTo>
                <a:lnTo>
                  <a:pt x="2481072" y="136469"/>
                </a:lnTo>
                <a:lnTo>
                  <a:pt x="2476817" y="136921"/>
                </a:lnTo>
                <a:lnTo>
                  <a:pt x="2462542" y="139502"/>
                </a:lnTo>
                <a:lnTo>
                  <a:pt x="2449807" y="143512"/>
                </a:lnTo>
                <a:lnTo>
                  <a:pt x="2438398" y="148882"/>
                </a:lnTo>
                <a:lnTo>
                  <a:pt x="2482596" y="149423"/>
                </a:lnTo>
                <a:lnTo>
                  <a:pt x="2489454" y="149423"/>
                </a:lnTo>
                <a:lnTo>
                  <a:pt x="2494099" y="149630"/>
                </a:lnTo>
                <a:lnTo>
                  <a:pt x="2508602" y="151656"/>
                </a:lnTo>
                <a:lnTo>
                  <a:pt x="2521393" y="155693"/>
                </a:lnTo>
                <a:lnTo>
                  <a:pt x="2532598" y="161691"/>
                </a:lnTo>
                <a:lnTo>
                  <a:pt x="2542347" y="169599"/>
                </a:lnTo>
                <a:lnTo>
                  <a:pt x="2550767" y="179368"/>
                </a:lnTo>
                <a:lnTo>
                  <a:pt x="2557985" y="190947"/>
                </a:lnTo>
                <a:lnTo>
                  <a:pt x="2564130" y="204287"/>
                </a:lnTo>
                <a:lnTo>
                  <a:pt x="2564167" y="204436"/>
                </a:lnTo>
                <a:lnTo>
                  <a:pt x="2567425" y="216599"/>
                </a:lnTo>
                <a:lnTo>
                  <a:pt x="2570613" y="229480"/>
                </a:lnTo>
                <a:lnTo>
                  <a:pt x="2572512" y="241625"/>
                </a:lnTo>
                <a:lnTo>
                  <a:pt x="2574798" y="264485"/>
                </a:lnTo>
                <a:lnTo>
                  <a:pt x="2581656" y="502229"/>
                </a:lnTo>
                <a:lnTo>
                  <a:pt x="2483358" y="502229"/>
                </a:lnTo>
                <a:lnTo>
                  <a:pt x="2483358" y="304109"/>
                </a:lnTo>
                <a:lnTo>
                  <a:pt x="2481834" y="288869"/>
                </a:lnTo>
                <a:lnTo>
                  <a:pt x="2481072" y="282011"/>
                </a:lnTo>
                <a:lnTo>
                  <a:pt x="2479548" y="276677"/>
                </a:lnTo>
                <a:lnTo>
                  <a:pt x="2478024" y="270581"/>
                </a:lnTo>
                <a:lnTo>
                  <a:pt x="2475738" y="266009"/>
                </a:lnTo>
                <a:lnTo>
                  <a:pt x="2472690" y="261437"/>
                </a:lnTo>
                <a:lnTo>
                  <a:pt x="2470631" y="257835"/>
                </a:lnTo>
                <a:lnTo>
                  <a:pt x="2461185" y="249225"/>
                </a:lnTo>
                <a:lnTo>
                  <a:pt x="2448972" y="244874"/>
                </a:lnTo>
                <a:lnTo>
                  <a:pt x="2436114" y="244673"/>
                </a:lnTo>
                <a:lnTo>
                  <a:pt x="2435352" y="244673"/>
                </a:lnTo>
                <a:lnTo>
                  <a:pt x="2430780" y="245435"/>
                </a:lnTo>
                <a:lnTo>
                  <a:pt x="2425446" y="246959"/>
                </a:lnTo>
                <a:close/>
              </a:path>
              <a:path w="7480474" h="660541">
                <a:moveTo>
                  <a:pt x="2391918" y="502229"/>
                </a:moveTo>
                <a:lnTo>
                  <a:pt x="2294382" y="502229"/>
                </a:lnTo>
                <a:lnTo>
                  <a:pt x="2301240" y="509087"/>
                </a:lnTo>
                <a:lnTo>
                  <a:pt x="2391918" y="509087"/>
                </a:lnTo>
                <a:lnTo>
                  <a:pt x="2398776" y="502229"/>
                </a:lnTo>
                <a:lnTo>
                  <a:pt x="2391918" y="502229"/>
                </a:lnTo>
                <a:close/>
              </a:path>
              <a:path w="7480474" h="660541">
                <a:moveTo>
                  <a:pt x="2423922" y="262961"/>
                </a:moveTo>
                <a:lnTo>
                  <a:pt x="2426970" y="260675"/>
                </a:lnTo>
                <a:lnTo>
                  <a:pt x="2430780" y="259151"/>
                </a:lnTo>
                <a:lnTo>
                  <a:pt x="2430018" y="259151"/>
                </a:lnTo>
                <a:lnTo>
                  <a:pt x="2407231" y="262558"/>
                </a:lnTo>
                <a:lnTo>
                  <a:pt x="2400664" y="273700"/>
                </a:lnTo>
                <a:lnTo>
                  <a:pt x="2396490" y="285821"/>
                </a:lnTo>
                <a:lnTo>
                  <a:pt x="2394966" y="294203"/>
                </a:lnTo>
                <a:lnTo>
                  <a:pt x="2393442" y="304109"/>
                </a:lnTo>
                <a:lnTo>
                  <a:pt x="2392680" y="314015"/>
                </a:lnTo>
                <a:lnTo>
                  <a:pt x="2391918" y="324683"/>
                </a:lnTo>
                <a:lnTo>
                  <a:pt x="2391918" y="502229"/>
                </a:lnTo>
                <a:lnTo>
                  <a:pt x="2398776" y="502229"/>
                </a:lnTo>
                <a:lnTo>
                  <a:pt x="2391918" y="509087"/>
                </a:lnTo>
                <a:lnTo>
                  <a:pt x="2301240" y="509087"/>
                </a:lnTo>
                <a:lnTo>
                  <a:pt x="2294382" y="502229"/>
                </a:lnTo>
                <a:lnTo>
                  <a:pt x="2301239" y="502229"/>
                </a:lnTo>
                <a:lnTo>
                  <a:pt x="2301239" y="157805"/>
                </a:lnTo>
                <a:lnTo>
                  <a:pt x="2294382" y="157805"/>
                </a:lnTo>
                <a:lnTo>
                  <a:pt x="2288286" y="509087"/>
                </a:lnTo>
                <a:lnTo>
                  <a:pt x="2288286" y="512897"/>
                </a:lnTo>
                <a:lnTo>
                  <a:pt x="2291334" y="515183"/>
                </a:lnTo>
                <a:lnTo>
                  <a:pt x="2401824" y="515183"/>
                </a:lnTo>
                <a:lnTo>
                  <a:pt x="2404872" y="512897"/>
                </a:lnTo>
                <a:lnTo>
                  <a:pt x="2404872" y="325445"/>
                </a:lnTo>
                <a:lnTo>
                  <a:pt x="2406396" y="305633"/>
                </a:lnTo>
                <a:lnTo>
                  <a:pt x="2407920" y="297251"/>
                </a:lnTo>
                <a:lnTo>
                  <a:pt x="2409444" y="289631"/>
                </a:lnTo>
                <a:lnTo>
                  <a:pt x="2410565" y="284370"/>
                </a:lnTo>
                <a:lnTo>
                  <a:pt x="2415919" y="272430"/>
                </a:lnTo>
                <a:lnTo>
                  <a:pt x="2424684" y="262961"/>
                </a:lnTo>
                <a:lnTo>
                  <a:pt x="2423922" y="262961"/>
                </a:lnTo>
                <a:close/>
              </a:path>
              <a:path w="7480474" h="660541">
                <a:moveTo>
                  <a:pt x="2396490" y="212669"/>
                </a:moveTo>
                <a:lnTo>
                  <a:pt x="2400049" y="207598"/>
                </a:lnTo>
                <a:lnTo>
                  <a:pt x="2408311" y="195978"/>
                </a:lnTo>
                <a:lnTo>
                  <a:pt x="2416369" y="185397"/>
                </a:lnTo>
                <a:lnTo>
                  <a:pt x="2424618" y="175955"/>
                </a:lnTo>
                <a:lnTo>
                  <a:pt x="2433455" y="167755"/>
                </a:lnTo>
                <a:lnTo>
                  <a:pt x="2443275" y="160900"/>
                </a:lnTo>
                <a:lnTo>
                  <a:pt x="2454475" y="155492"/>
                </a:lnTo>
                <a:lnTo>
                  <a:pt x="2467450" y="151632"/>
                </a:lnTo>
                <a:lnTo>
                  <a:pt x="2482596" y="149423"/>
                </a:lnTo>
                <a:lnTo>
                  <a:pt x="2438398" y="148882"/>
                </a:lnTo>
                <a:lnTo>
                  <a:pt x="2428102" y="155544"/>
                </a:lnTo>
                <a:lnTo>
                  <a:pt x="2418704" y="163429"/>
                </a:lnTo>
                <a:lnTo>
                  <a:pt x="2409991" y="172467"/>
                </a:lnTo>
                <a:lnTo>
                  <a:pt x="2401749" y="182589"/>
                </a:lnTo>
                <a:lnTo>
                  <a:pt x="2398013" y="187799"/>
                </a:lnTo>
                <a:lnTo>
                  <a:pt x="2398014" y="209621"/>
                </a:lnTo>
                <a:lnTo>
                  <a:pt x="2396490" y="212669"/>
                </a:lnTo>
                <a:close/>
              </a:path>
              <a:path w="7480474" h="660541">
                <a:moveTo>
                  <a:pt x="2301240" y="150947"/>
                </a:moveTo>
                <a:lnTo>
                  <a:pt x="2398014" y="150947"/>
                </a:lnTo>
                <a:lnTo>
                  <a:pt x="2398014" y="147899"/>
                </a:lnTo>
                <a:lnTo>
                  <a:pt x="2394966" y="144851"/>
                </a:lnTo>
                <a:lnTo>
                  <a:pt x="2291334" y="144851"/>
                </a:lnTo>
                <a:lnTo>
                  <a:pt x="2288286" y="147899"/>
                </a:lnTo>
                <a:lnTo>
                  <a:pt x="2288286" y="150947"/>
                </a:lnTo>
                <a:lnTo>
                  <a:pt x="2301240" y="150947"/>
                </a:lnTo>
                <a:close/>
              </a:path>
              <a:path w="7480474" h="660541">
                <a:moveTo>
                  <a:pt x="2039181" y="142781"/>
                </a:moveTo>
                <a:lnTo>
                  <a:pt x="2022708" y="148727"/>
                </a:lnTo>
                <a:lnTo>
                  <a:pt x="2007639" y="156358"/>
                </a:lnTo>
                <a:lnTo>
                  <a:pt x="2044364" y="154655"/>
                </a:lnTo>
                <a:lnTo>
                  <a:pt x="2060514" y="151169"/>
                </a:lnTo>
                <a:lnTo>
                  <a:pt x="2077974" y="149423"/>
                </a:lnTo>
                <a:lnTo>
                  <a:pt x="2086356" y="149423"/>
                </a:lnTo>
                <a:lnTo>
                  <a:pt x="2103498" y="149824"/>
                </a:lnTo>
                <a:lnTo>
                  <a:pt x="2119632" y="151567"/>
                </a:lnTo>
                <a:lnTo>
                  <a:pt x="2134566" y="154599"/>
                </a:lnTo>
                <a:lnTo>
                  <a:pt x="2148338" y="158861"/>
                </a:lnTo>
                <a:lnTo>
                  <a:pt x="2160984" y="164298"/>
                </a:lnTo>
                <a:lnTo>
                  <a:pt x="2172540" y="170851"/>
                </a:lnTo>
                <a:lnTo>
                  <a:pt x="2183044" y="178463"/>
                </a:lnTo>
                <a:lnTo>
                  <a:pt x="2192531" y="187076"/>
                </a:lnTo>
                <a:lnTo>
                  <a:pt x="2201039" y="196634"/>
                </a:lnTo>
                <a:lnTo>
                  <a:pt x="2208604" y="207079"/>
                </a:lnTo>
                <a:lnTo>
                  <a:pt x="2215262" y="218354"/>
                </a:lnTo>
                <a:lnTo>
                  <a:pt x="2221050" y="230401"/>
                </a:lnTo>
                <a:lnTo>
                  <a:pt x="2226005" y="243163"/>
                </a:lnTo>
                <a:lnTo>
                  <a:pt x="2230163" y="256583"/>
                </a:lnTo>
                <a:lnTo>
                  <a:pt x="2233560" y="270603"/>
                </a:lnTo>
                <a:lnTo>
                  <a:pt x="2236234" y="285167"/>
                </a:lnTo>
                <a:lnTo>
                  <a:pt x="2238221" y="300215"/>
                </a:lnTo>
                <a:lnTo>
                  <a:pt x="2239557" y="315693"/>
                </a:lnTo>
                <a:lnTo>
                  <a:pt x="2240280" y="331541"/>
                </a:lnTo>
                <a:lnTo>
                  <a:pt x="2240280" y="349067"/>
                </a:lnTo>
                <a:lnTo>
                  <a:pt x="2247138" y="357449"/>
                </a:lnTo>
                <a:lnTo>
                  <a:pt x="2038350" y="357449"/>
                </a:lnTo>
                <a:lnTo>
                  <a:pt x="2035302" y="358211"/>
                </a:lnTo>
                <a:lnTo>
                  <a:pt x="2032254" y="361259"/>
                </a:lnTo>
                <a:lnTo>
                  <a:pt x="2045208" y="363545"/>
                </a:lnTo>
                <a:lnTo>
                  <a:pt x="2240280" y="364307"/>
                </a:lnTo>
                <a:lnTo>
                  <a:pt x="2253234" y="364307"/>
                </a:lnTo>
                <a:lnTo>
                  <a:pt x="2253506" y="346748"/>
                </a:lnTo>
                <a:lnTo>
                  <a:pt x="2253180" y="329338"/>
                </a:lnTo>
                <a:lnTo>
                  <a:pt x="2252204" y="312160"/>
                </a:lnTo>
                <a:lnTo>
                  <a:pt x="2250526" y="295299"/>
                </a:lnTo>
                <a:lnTo>
                  <a:pt x="2248092" y="278837"/>
                </a:lnTo>
                <a:lnTo>
                  <a:pt x="2244852" y="262857"/>
                </a:lnTo>
                <a:lnTo>
                  <a:pt x="2240753" y="247443"/>
                </a:lnTo>
                <a:lnTo>
                  <a:pt x="2235743" y="232678"/>
                </a:lnTo>
                <a:lnTo>
                  <a:pt x="2229770" y="218646"/>
                </a:lnTo>
                <a:lnTo>
                  <a:pt x="2222782" y="205430"/>
                </a:lnTo>
                <a:lnTo>
                  <a:pt x="2214726" y="193113"/>
                </a:lnTo>
                <a:lnTo>
                  <a:pt x="2205551" y="181778"/>
                </a:lnTo>
                <a:lnTo>
                  <a:pt x="2195204" y="171509"/>
                </a:lnTo>
                <a:lnTo>
                  <a:pt x="2183634" y="162389"/>
                </a:lnTo>
                <a:lnTo>
                  <a:pt x="2170787" y="154502"/>
                </a:lnTo>
                <a:lnTo>
                  <a:pt x="2156613" y="147931"/>
                </a:lnTo>
                <a:lnTo>
                  <a:pt x="2141059" y="142758"/>
                </a:lnTo>
                <a:lnTo>
                  <a:pt x="2124072" y="139068"/>
                </a:lnTo>
                <a:lnTo>
                  <a:pt x="2105601" y="136944"/>
                </a:lnTo>
                <a:lnTo>
                  <a:pt x="2085594" y="136469"/>
                </a:lnTo>
                <a:lnTo>
                  <a:pt x="2076450" y="136469"/>
                </a:lnTo>
                <a:lnTo>
                  <a:pt x="2057085" y="138651"/>
                </a:lnTo>
                <a:lnTo>
                  <a:pt x="2039181" y="142781"/>
                </a:lnTo>
                <a:close/>
              </a:path>
              <a:path w="7480474" h="660541">
                <a:moveTo>
                  <a:pt x="2032254" y="361259"/>
                </a:moveTo>
                <a:lnTo>
                  <a:pt x="2032254" y="365069"/>
                </a:lnTo>
                <a:lnTo>
                  <a:pt x="2038350" y="370403"/>
                </a:lnTo>
                <a:lnTo>
                  <a:pt x="2032861" y="372937"/>
                </a:lnTo>
                <a:lnTo>
                  <a:pt x="2034925" y="386206"/>
                </a:lnTo>
                <a:lnTo>
                  <a:pt x="2038490" y="399294"/>
                </a:lnTo>
                <a:lnTo>
                  <a:pt x="2043761" y="411659"/>
                </a:lnTo>
                <a:lnTo>
                  <a:pt x="2050945" y="422757"/>
                </a:lnTo>
                <a:lnTo>
                  <a:pt x="2060249" y="432046"/>
                </a:lnTo>
                <a:lnTo>
                  <a:pt x="2094440" y="430033"/>
                </a:lnTo>
                <a:lnTo>
                  <a:pt x="2081022" y="429077"/>
                </a:lnTo>
                <a:lnTo>
                  <a:pt x="2081784" y="429077"/>
                </a:lnTo>
                <a:lnTo>
                  <a:pt x="2076450" y="426791"/>
                </a:lnTo>
                <a:lnTo>
                  <a:pt x="2077212" y="427553"/>
                </a:lnTo>
                <a:lnTo>
                  <a:pt x="2069636" y="423253"/>
                </a:lnTo>
                <a:lnTo>
                  <a:pt x="2060292" y="414096"/>
                </a:lnTo>
                <a:lnTo>
                  <a:pt x="2053675" y="402736"/>
                </a:lnTo>
                <a:lnTo>
                  <a:pt x="2049288" y="389983"/>
                </a:lnTo>
                <a:lnTo>
                  <a:pt x="2046631" y="376649"/>
                </a:lnTo>
                <a:lnTo>
                  <a:pt x="2045953" y="370403"/>
                </a:lnTo>
                <a:lnTo>
                  <a:pt x="2250186" y="370403"/>
                </a:lnTo>
                <a:lnTo>
                  <a:pt x="2253234" y="367355"/>
                </a:lnTo>
                <a:lnTo>
                  <a:pt x="2253234" y="364307"/>
                </a:lnTo>
                <a:lnTo>
                  <a:pt x="2240280" y="364307"/>
                </a:lnTo>
                <a:lnTo>
                  <a:pt x="2045208" y="363545"/>
                </a:lnTo>
                <a:lnTo>
                  <a:pt x="2032254" y="361259"/>
                </a:lnTo>
                <a:close/>
              </a:path>
              <a:path w="7480474" h="660541">
                <a:moveTo>
                  <a:pt x="2241804" y="410027"/>
                </a:moveTo>
                <a:lnTo>
                  <a:pt x="2139696" y="397073"/>
                </a:lnTo>
                <a:lnTo>
                  <a:pt x="2136648" y="397073"/>
                </a:lnTo>
                <a:lnTo>
                  <a:pt x="2134362" y="398597"/>
                </a:lnTo>
                <a:lnTo>
                  <a:pt x="2132176" y="401443"/>
                </a:lnTo>
                <a:lnTo>
                  <a:pt x="2144268" y="406979"/>
                </a:lnTo>
                <a:lnTo>
                  <a:pt x="2241804" y="410027"/>
                </a:lnTo>
                <a:close/>
              </a:path>
              <a:path w="7480474" h="660541">
                <a:moveTo>
                  <a:pt x="2003478" y="174402"/>
                </a:moveTo>
                <a:lnTo>
                  <a:pt x="2015876" y="166386"/>
                </a:lnTo>
                <a:lnTo>
                  <a:pt x="2029495" y="159765"/>
                </a:lnTo>
                <a:lnTo>
                  <a:pt x="2044364" y="154655"/>
                </a:lnTo>
                <a:lnTo>
                  <a:pt x="2007639" y="156358"/>
                </a:lnTo>
                <a:lnTo>
                  <a:pt x="1993946" y="165542"/>
                </a:lnTo>
                <a:lnTo>
                  <a:pt x="1981602" y="176147"/>
                </a:lnTo>
                <a:lnTo>
                  <a:pt x="1970577" y="188042"/>
                </a:lnTo>
                <a:lnTo>
                  <a:pt x="1960846" y="201094"/>
                </a:lnTo>
                <a:lnTo>
                  <a:pt x="1952378" y="215174"/>
                </a:lnTo>
                <a:lnTo>
                  <a:pt x="1945147" y="230147"/>
                </a:lnTo>
                <a:lnTo>
                  <a:pt x="1939125" y="245884"/>
                </a:lnTo>
                <a:lnTo>
                  <a:pt x="1934284" y="262252"/>
                </a:lnTo>
                <a:lnTo>
                  <a:pt x="1930596" y="279119"/>
                </a:lnTo>
                <a:lnTo>
                  <a:pt x="1928033" y="296355"/>
                </a:lnTo>
                <a:lnTo>
                  <a:pt x="1926566" y="313827"/>
                </a:lnTo>
                <a:lnTo>
                  <a:pt x="1926170" y="331403"/>
                </a:lnTo>
                <a:lnTo>
                  <a:pt x="1926814" y="348952"/>
                </a:lnTo>
                <a:lnTo>
                  <a:pt x="1928472" y="366343"/>
                </a:lnTo>
                <a:lnTo>
                  <a:pt x="1931116" y="383443"/>
                </a:lnTo>
                <a:lnTo>
                  <a:pt x="1934718" y="400121"/>
                </a:lnTo>
                <a:lnTo>
                  <a:pt x="1942728" y="425133"/>
                </a:lnTo>
                <a:lnTo>
                  <a:pt x="1948193" y="438328"/>
                </a:lnTo>
                <a:lnTo>
                  <a:pt x="1954345" y="450710"/>
                </a:lnTo>
                <a:lnTo>
                  <a:pt x="1961214" y="462243"/>
                </a:lnTo>
                <a:lnTo>
                  <a:pt x="1968828" y="472896"/>
                </a:lnTo>
                <a:lnTo>
                  <a:pt x="1977218" y="482634"/>
                </a:lnTo>
                <a:lnTo>
                  <a:pt x="1986410" y="491424"/>
                </a:lnTo>
                <a:lnTo>
                  <a:pt x="1996436" y="499231"/>
                </a:lnTo>
                <a:lnTo>
                  <a:pt x="2007323" y="506022"/>
                </a:lnTo>
                <a:lnTo>
                  <a:pt x="2019099" y="511765"/>
                </a:lnTo>
                <a:lnTo>
                  <a:pt x="2031796" y="516424"/>
                </a:lnTo>
                <a:lnTo>
                  <a:pt x="2045440" y="519966"/>
                </a:lnTo>
                <a:lnTo>
                  <a:pt x="2060061" y="522357"/>
                </a:lnTo>
                <a:lnTo>
                  <a:pt x="2075688" y="523565"/>
                </a:lnTo>
                <a:lnTo>
                  <a:pt x="2092254" y="523703"/>
                </a:lnTo>
                <a:lnTo>
                  <a:pt x="2107599" y="523161"/>
                </a:lnTo>
                <a:lnTo>
                  <a:pt x="2121966" y="521900"/>
                </a:lnTo>
                <a:lnTo>
                  <a:pt x="2135415" y="519873"/>
                </a:lnTo>
                <a:lnTo>
                  <a:pt x="2148007" y="517034"/>
                </a:lnTo>
                <a:lnTo>
                  <a:pt x="2159802" y="513338"/>
                </a:lnTo>
                <a:lnTo>
                  <a:pt x="2181241" y="503191"/>
                </a:lnTo>
                <a:lnTo>
                  <a:pt x="2200213" y="489067"/>
                </a:lnTo>
                <a:lnTo>
                  <a:pt x="2208924" y="480399"/>
                </a:lnTo>
                <a:lnTo>
                  <a:pt x="2217199" y="470600"/>
                </a:lnTo>
                <a:lnTo>
                  <a:pt x="2225097" y="459623"/>
                </a:lnTo>
                <a:lnTo>
                  <a:pt x="2232680" y="447423"/>
                </a:lnTo>
                <a:lnTo>
                  <a:pt x="2240006" y="433954"/>
                </a:lnTo>
                <a:lnTo>
                  <a:pt x="2240280" y="422981"/>
                </a:lnTo>
                <a:lnTo>
                  <a:pt x="2234666" y="414491"/>
                </a:lnTo>
                <a:lnTo>
                  <a:pt x="2240280" y="422981"/>
                </a:lnTo>
                <a:lnTo>
                  <a:pt x="2247138" y="419171"/>
                </a:lnTo>
                <a:lnTo>
                  <a:pt x="2247900" y="415361"/>
                </a:lnTo>
                <a:lnTo>
                  <a:pt x="2245614" y="411551"/>
                </a:lnTo>
                <a:lnTo>
                  <a:pt x="2234946" y="413837"/>
                </a:lnTo>
                <a:lnTo>
                  <a:pt x="2231276" y="421839"/>
                </a:lnTo>
                <a:lnTo>
                  <a:pt x="2227951" y="429047"/>
                </a:lnTo>
                <a:lnTo>
                  <a:pt x="2220873" y="442239"/>
                </a:lnTo>
                <a:lnTo>
                  <a:pt x="2213398" y="454113"/>
                </a:lnTo>
                <a:lnTo>
                  <a:pt x="2205491" y="464713"/>
                </a:lnTo>
                <a:lnTo>
                  <a:pt x="2197117" y="474085"/>
                </a:lnTo>
                <a:lnTo>
                  <a:pt x="2188241" y="482275"/>
                </a:lnTo>
                <a:lnTo>
                  <a:pt x="2178829" y="489327"/>
                </a:lnTo>
                <a:lnTo>
                  <a:pt x="2168846" y="495287"/>
                </a:lnTo>
                <a:lnTo>
                  <a:pt x="2158257" y="500201"/>
                </a:lnTo>
                <a:lnTo>
                  <a:pt x="2147028" y="504112"/>
                </a:lnTo>
                <a:lnTo>
                  <a:pt x="2135123" y="507068"/>
                </a:lnTo>
                <a:lnTo>
                  <a:pt x="2122509" y="509112"/>
                </a:lnTo>
                <a:lnTo>
                  <a:pt x="2109150" y="510291"/>
                </a:lnTo>
                <a:lnTo>
                  <a:pt x="2095011" y="510650"/>
                </a:lnTo>
                <a:lnTo>
                  <a:pt x="2080059" y="510233"/>
                </a:lnTo>
                <a:lnTo>
                  <a:pt x="2064258" y="509087"/>
                </a:lnTo>
                <a:lnTo>
                  <a:pt x="2039816" y="505489"/>
                </a:lnTo>
                <a:lnTo>
                  <a:pt x="2026601" y="501208"/>
                </a:lnTo>
                <a:lnTo>
                  <a:pt x="2014453" y="495477"/>
                </a:lnTo>
                <a:lnTo>
                  <a:pt x="2003336" y="488415"/>
                </a:lnTo>
                <a:lnTo>
                  <a:pt x="1993214" y="480136"/>
                </a:lnTo>
                <a:lnTo>
                  <a:pt x="1984053" y="470759"/>
                </a:lnTo>
                <a:lnTo>
                  <a:pt x="1975817" y="460398"/>
                </a:lnTo>
                <a:lnTo>
                  <a:pt x="1968472" y="449171"/>
                </a:lnTo>
                <a:lnTo>
                  <a:pt x="1961981" y="437194"/>
                </a:lnTo>
                <a:lnTo>
                  <a:pt x="1956310" y="424584"/>
                </a:lnTo>
                <a:lnTo>
                  <a:pt x="1951423" y="411457"/>
                </a:lnTo>
                <a:lnTo>
                  <a:pt x="1947285" y="397930"/>
                </a:lnTo>
                <a:lnTo>
                  <a:pt x="1943862" y="384119"/>
                </a:lnTo>
                <a:lnTo>
                  <a:pt x="1941502" y="368932"/>
                </a:lnTo>
                <a:lnTo>
                  <a:pt x="1939920" y="353420"/>
                </a:lnTo>
                <a:lnTo>
                  <a:pt x="1939143" y="337698"/>
                </a:lnTo>
                <a:lnTo>
                  <a:pt x="1939202" y="321881"/>
                </a:lnTo>
                <a:lnTo>
                  <a:pt x="1940126" y="306084"/>
                </a:lnTo>
                <a:lnTo>
                  <a:pt x="1941945" y="290420"/>
                </a:lnTo>
                <a:lnTo>
                  <a:pt x="1944689" y="275005"/>
                </a:lnTo>
                <a:lnTo>
                  <a:pt x="1948387" y="259954"/>
                </a:lnTo>
                <a:lnTo>
                  <a:pt x="1953068" y="245380"/>
                </a:lnTo>
                <a:lnTo>
                  <a:pt x="1958763" y="231400"/>
                </a:lnTo>
                <a:lnTo>
                  <a:pt x="1965502" y="218127"/>
                </a:lnTo>
                <a:lnTo>
                  <a:pt x="1973312" y="205676"/>
                </a:lnTo>
                <a:lnTo>
                  <a:pt x="1982226" y="194161"/>
                </a:lnTo>
                <a:lnTo>
                  <a:pt x="1992271" y="183698"/>
                </a:lnTo>
                <a:lnTo>
                  <a:pt x="2003478" y="174402"/>
                </a:lnTo>
                <a:close/>
              </a:path>
              <a:path w="7480474" h="660541">
                <a:moveTo>
                  <a:pt x="2109544" y="439908"/>
                </a:moveTo>
                <a:lnTo>
                  <a:pt x="2119821" y="434841"/>
                </a:lnTo>
                <a:lnTo>
                  <a:pt x="2129051" y="427536"/>
                </a:lnTo>
                <a:lnTo>
                  <a:pt x="2137209" y="418185"/>
                </a:lnTo>
                <a:lnTo>
                  <a:pt x="2142039" y="410517"/>
                </a:lnTo>
                <a:lnTo>
                  <a:pt x="2231276" y="421839"/>
                </a:lnTo>
                <a:lnTo>
                  <a:pt x="2234946" y="413837"/>
                </a:lnTo>
                <a:lnTo>
                  <a:pt x="2245614" y="411551"/>
                </a:lnTo>
                <a:lnTo>
                  <a:pt x="2241804" y="410027"/>
                </a:lnTo>
                <a:lnTo>
                  <a:pt x="2144268" y="406979"/>
                </a:lnTo>
                <a:lnTo>
                  <a:pt x="2132176" y="401443"/>
                </a:lnTo>
                <a:lnTo>
                  <a:pt x="2125167" y="412530"/>
                </a:lnTo>
                <a:lnTo>
                  <a:pt x="2138172" y="410027"/>
                </a:lnTo>
                <a:lnTo>
                  <a:pt x="2125167" y="412530"/>
                </a:lnTo>
                <a:lnTo>
                  <a:pt x="2116529" y="421298"/>
                </a:lnTo>
                <a:lnTo>
                  <a:pt x="2106281" y="427286"/>
                </a:lnTo>
                <a:lnTo>
                  <a:pt x="2094440" y="430033"/>
                </a:lnTo>
                <a:lnTo>
                  <a:pt x="2060249" y="432046"/>
                </a:lnTo>
                <a:lnTo>
                  <a:pt x="2071878" y="438983"/>
                </a:lnTo>
                <a:lnTo>
                  <a:pt x="2072640" y="439745"/>
                </a:lnTo>
                <a:lnTo>
                  <a:pt x="2085959" y="442561"/>
                </a:lnTo>
                <a:lnTo>
                  <a:pt x="2098248" y="442545"/>
                </a:lnTo>
                <a:lnTo>
                  <a:pt x="2109544" y="439908"/>
                </a:lnTo>
                <a:close/>
              </a:path>
              <a:path w="7480474" h="660541">
                <a:moveTo>
                  <a:pt x="1892808" y="237053"/>
                </a:moveTo>
                <a:lnTo>
                  <a:pt x="1885950" y="232481"/>
                </a:lnTo>
                <a:lnTo>
                  <a:pt x="1880616" y="240863"/>
                </a:lnTo>
                <a:lnTo>
                  <a:pt x="1892808" y="240863"/>
                </a:lnTo>
                <a:lnTo>
                  <a:pt x="1892808" y="237053"/>
                </a:lnTo>
                <a:close/>
              </a:path>
              <a:path w="7480474" h="660541">
                <a:moveTo>
                  <a:pt x="1843755" y="157240"/>
                </a:moveTo>
                <a:lnTo>
                  <a:pt x="1833552" y="151054"/>
                </a:lnTo>
                <a:lnTo>
                  <a:pt x="1822398" y="146051"/>
                </a:lnTo>
                <a:lnTo>
                  <a:pt x="1739646" y="149423"/>
                </a:lnTo>
                <a:lnTo>
                  <a:pt x="1760823" y="149443"/>
                </a:lnTo>
                <a:lnTo>
                  <a:pt x="1777165" y="150129"/>
                </a:lnTo>
                <a:lnTo>
                  <a:pt x="1792014" y="151739"/>
                </a:lnTo>
                <a:lnTo>
                  <a:pt x="1805470" y="154374"/>
                </a:lnTo>
                <a:lnTo>
                  <a:pt x="1817635" y="158134"/>
                </a:lnTo>
                <a:lnTo>
                  <a:pt x="1828610" y="163120"/>
                </a:lnTo>
                <a:lnTo>
                  <a:pt x="1838497" y="169435"/>
                </a:lnTo>
                <a:lnTo>
                  <a:pt x="1847395" y="177178"/>
                </a:lnTo>
                <a:lnTo>
                  <a:pt x="1855407" y="186451"/>
                </a:lnTo>
                <a:lnTo>
                  <a:pt x="1862634" y="197355"/>
                </a:lnTo>
                <a:lnTo>
                  <a:pt x="1869177" y="209991"/>
                </a:lnTo>
                <a:lnTo>
                  <a:pt x="1875137" y="224460"/>
                </a:lnTo>
                <a:lnTo>
                  <a:pt x="1878156" y="233500"/>
                </a:lnTo>
                <a:lnTo>
                  <a:pt x="1793043" y="244630"/>
                </a:lnTo>
                <a:lnTo>
                  <a:pt x="1794510" y="250007"/>
                </a:lnTo>
                <a:lnTo>
                  <a:pt x="1789176" y="257627"/>
                </a:lnTo>
                <a:lnTo>
                  <a:pt x="1887474" y="245435"/>
                </a:lnTo>
                <a:lnTo>
                  <a:pt x="1891284" y="243911"/>
                </a:lnTo>
                <a:lnTo>
                  <a:pt x="1892808" y="240863"/>
                </a:lnTo>
                <a:lnTo>
                  <a:pt x="1880616" y="240863"/>
                </a:lnTo>
                <a:lnTo>
                  <a:pt x="1885950" y="232481"/>
                </a:lnTo>
                <a:lnTo>
                  <a:pt x="1892808" y="237053"/>
                </a:lnTo>
                <a:lnTo>
                  <a:pt x="1888267" y="222924"/>
                </a:lnTo>
                <a:lnTo>
                  <a:pt x="1882545" y="208245"/>
                </a:lnTo>
                <a:lnTo>
                  <a:pt x="1876222" y="195147"/>
                </a:lnTo>
                <a:lnTo>
                  <a:pt x="1869240" y="183563"/>
                </a:lnTo>
                <a:lnTo>
                  <a:pt x="1861541" y="173429"/>
                </a:lnTo>
                <a:lnTo>
                  <a:pt x="1853065" y="164676"/>
                </a:lnTo>
                <a:lnTo>
                  <a:pt x="1843755" y="157240"/>
                </a:lnTo>
                <a:close/>
              </a:path>
              <a:path w="7480474" h="660541">
                <a:moveTo>
                  <a:pt x="1720307" y="432125"/>
                </a:moveTo>
                <a:lnTo>
                  <a:pt x="1728835" y="439281"/>
                </a:lnTo>
                <a:lnTo>
                  <a:pt x="1738475" y="444518"/>
                </a:lnTo>
                <a:lnTo>
                  <a:pt x="1748887" y="447732"/>
                </a:lnTo>
                <a:lnTo>
                  <a:pt x="1759730" y="448819"/>
                </a:lnTo>
                <a:lnTo>
                  <a:pt x="1770665" y="447677"/>
                </a:lnTo>
                <a:lnTo>
                  <a:pt x="1781349" y="444201"/>
                </a:lnTo>
                <a:lnTo>
                  <a:pt x="1791443" y="438290"/>
                </a:lnTo>
                <a:lnTo>
                  <a:pt x="1800606" y="429839"/>
                </a:lnTo>
                <a:lnTo>
                  <a:pt x="1803653" y="423743"/>
                </a:lnTo>
                <a:lnTo>
                  <a:pt x="1804415" y="422219"/>
                </a:lnTo>
                <a:lnTo>
                  <a:pt x="1790700" y="421457"/>
                </a:lnTo>
                <a:lnTo>
                  <a:pt x="1792224" y="418409"/>
                </a:lnTo>
                <a:lnTo>
                  <a:pt x="1792224" y="417647"/>
                </a:lnTo>
                <a:lnTo>
                  <a:pt x="1790028" y="422037"/>
                </a:lnTo>
                <a:lnTo>
                  <a:pt x="1789938" y="422219"/>
                </a:lnTo>
                <a:lnTo>
                  <a:pt x="1782732" y="428346"/>
                </a:lnTo>
                <a:lnTo>
                  <a:pt x="1772420" y="433726"/>
                </a:lnTo>
                <a:lnTo>
                  <a:pt x="1761832" y="435991"/>
                </a:lnTo>
                <a:lnTo>
                  <a:pt x="1751402" y="435330"/>
                </a:lnTo>
                <a:lnTo>
                  <a:pt x="1741563" y="431934"/>
                </a:lnTo>
                <a:lnTo>
                  <a:pt x="1732749" y="425991"/>
                </a:lnTo>
                <a:lnTo>
                  <a:pt x="1725393" y="417693"/>
                </a:lnTo>
                <a:lnTo>
                  <a:pt x="1719927" y="407228"/>
                </a:lnTo>
                <a:lnTo>
                  <a:pt x="1711452" y="403169"/>
                </a:lnTo>
                <a:lnTo>
                  <a:pt x="1704594" y="398597"/>
                </a:lnTo>
                <a:lnTo>
                  <a:pt x="1716786" y="394787"/>
                </a:lnTo>
                <a:lnTo>
                  <a:pt x="1716024" y="391739"/>
                </a:lnTo>
                <a:lnTo>
                  <a:pt x="1712976" y="390215"/>
                </a:lnTo>
                <a:lnTo>
                  <a:pt x="1709927" y="390215"/>
                </a:lnTo>
                <a:lnTo>
                  <a:pt x="1606296" y="403169"/>
                </a:lnTo>
                <a:lnTo>
                  <a:pt x="1704810" y="400168"/>
                </a:lnTo>
                <a:lnTo>
                  <a:pt x="1705761" y="403885"/>
                </a:lnTo>
                <a:lnTo>
                  <a:pt x="1707955" y="412465"/>
                </a:lnTo>
                <a:lnTo>
                  <a:pt x="1713234" y="423151"/>
                </a:lnTo>
                <a:lnTo>
                  <a:pt x="1720307" y="432125"/>
                </a:lnTo>
                <a:close/>
              </a:path>
              <a:path w="7480474" h="660541">
                <a:moveTo>
                  <a:pt x="1719927" y="407228"/>
                </a:moveTo>
                <a:lnTo>
                  <a:pt x="1716786" y="394787"/>
                </a:lnTo>
                <a:lnTo>
                  <a:pt x="1704594" y="398597"/>
                </a:lnTo>
                <a:lnTo>
                  <a:pt x="1711452" y="403169"/>
                </a:lnTo>
                <a:lnTo>
                  <a:pt x="1719927" y="407228"/>
                </a:lnTo>
                <a:close/>
              </a:path>
              <a:path w="7480474" h="660541">
                <a:moveTo>
                  <a:pt x="1710419" y="151996"/>
                </a:moveTo>
                <a:lnTo>
                  <a:pt x="1724565" y="150065"/>
                </a:lnTo>
                <a:lnTo>
                  <a:pt x="1739646" y="149423"/>
                </a:lnTo>
                <a:lnTo>
                  <a:pt x="1822398" y="146051"/>
                </a:lnTo>
                <a:lnTo>
                  <a:pt x="1810234" y="142165"/>
                </a:lnTo>
                <a:lnTo>
                  <a:pt x="1797002" y="139331"/>
                </a:lnTo>
                <a:lnTo>
                  <a:pt x="1782644" y="137480"/>
                </a:lnTo>
                <a:lnTo>
                  <a:pt x="1767100" y="136549"/>
                </a:lnTo>
                <a:lnTo>
                  <a:pt x="1750314" y="136469"/>
                </a:lnTo>
                <a:lnTo>
                  <a:pt x="1724050" y="137019"/>
                </a:lnTo>
                <a:lnTo>
                  <a:pt x="1710005" y="138788"/>
                </a:lnTo>
                <a:lnTo>
                  <a:pt x="1696778" y="141715"/>
                </a:lnTo>
                <a:lnTo>
                  <a:pt x="1684397" y="145737"/>
                </a:lnTo>
                <a:lnTo>
                  <a:pt x="1672891" y="150793"/>
                </a:lnTo>
                <a:lnTo>
                  <a:pt x="1662288" y="156821"/>
                </a:lnTo>
                <a:lnTo>
                  <a:pt x="1652617" y="163760"/>
                </a:lnTo>
                <a:lnTo>
                  <a:pt x="1643905" y="171546"/>
                </a:lnTo>
                <a:lnTo>
                  <a:pt x="1636181" y="180120"/>
                </a:lnTo>
                <a:lnTo>
                  <a:pt x="1629475" y="189418"/>
                </a:lnTo>
                <a:lnTo>
                  <a:pt x="1623813" y="199380"/>
                </a:lnTo>
                <a:lnTo>
                  <a:pt x="1619225" y="209943"/>
                </a:lnTo>
                <a:lnTo>
                  <a:pt x="1615739" y="221045"/>
                </a:lnTo>
                <a:lnTo>
                  <a:pt x="1613384" y="232625"/>
                </a:lnTo>
                <a:lnTo>
                  <a:pt x="1612187" y="244622"/>
                </a:lnTo>
                <a:lnTo>
                  <a:pt x="1612178" y="256972"/>
                </a:lnTo>
                <a:lnTo>
                  <a:pt x="1613385" y="269615"/>
                </a:lnTo>
                <a:lnTo>
                  <a:pt x="1615836" y="282489"/>
                </a:lnTo>
                <a:lnTo>
                  <a:pt x="1619559" y="295531"/>
                </a:lnTo>
                <a:lnTo>
                  <a:pt x="1624584" y="308681"/>
                </a:lnTo>
                <a:lnTo>
                  <a:pt x="1630007" y="319473"/>
                </a:lnTo>
                <a:lnTo>
                  <a:pt x="1637686" y="330728"/>
                </a:lnTo>
                <a:lnTo>
                  <a:pt x="1646458" y="340117"/>
                </a:lnTo>
                <a:lnTo>
                  <a:pt x="1656243" y="347888"/>
                </a:lnTo>
                <a:lnTo>
                  <a:pt x="1666960" y="354289"/>
                </a:lnTo>
                <a:lnTo>
                  <a:pt x="1678530" y="359569"/>
                </a:lnTo>
                <a:lnTo>
                  <a:pt x="1690871" y="363977"/>
                </a:lnTo>
                <a:lnTo>
                  <a:pt x="1703904" y="367759"/>
                </a:lnTo>
                <a:lnTo>
                  <a:pt x="1717548" y="371165"/>
                </a:lnTo>
                <a:lnTo>
                  <a:pt x="1726394" y="373473"/>
                </a:lnTo>
                <a:lnTo>
                  <a:pt x="1739115" y="376535"/>
                </a:lnTo>
                <a:lnTo>
                  <a:pt x="1752435" y="379801"/>
                </a:lnTo>
                <a:lnTo>
                  <a:pt x="1765192" y="383326"/>
                </a:lnTo>
                <a:lnTo>
                  <a:pt x="1776222" y="387167"/>
                </a:lnTo>
                <a:lnTo>
                  <a:pt x="1780032" y="387929"/>
                </a:lnTo>
                <a:lnTo>
                  <a:pt x="1784603" y="390215"/>
                </a:lnTo>
                <a:lnTo>
                  <a:pt x="1786889" y="392501"/>
                </a:lnTo>
                <a:lnTo>
                  <a:pt x="1790700" y="395549"/>
                </a:lnTo>
                <a:lnTo>
                  <a:pt x="1792224" y="398597"/>
                </a:lnTo>
                <a:lnTo>
                  <a:pt x="1791462" y="397835"/>
                </a:lnTo>
                <a:lnTo>
                  <a:pt x="1793748" y="402407"/>
                </a:lnTo>
                <a:lnTo>
                  <a:pt x="1793748" y="413837"/>
                </a:lnTo>
                <a:lnTo>
                  <a:pt x="1793748" y="413075"/>
                </a:lnTo>
                <a:lnTo>
                  <a:pt x="1792224" y="418409"/>
                </a:lnTo>
                <a:lnTo>
                  <a:pt x="1790700" y="421457"/>
                </a:lnTo>
                <a:lnTo>
                  <a:pt x="1804415" y="422219"/>
                </a:lnTo>
                <a:lnTo>
                  <a:pt x="1805939" y="416123"/>
                </a:lnTo>
                <a:lnTo>
                  <a:pt x="1806702" y="415361"/>
                </a:lnTo>
                <a:lnTo>
                  <a:pt x="1806702" y="404693"/>
                </a:lnTo>
                <a:lnTo>
                  <a:pt x="1805939" y="400121"/>
                </a:lnTo>
                <a:lnTo>
                  <a:pt x="1805177" y="396311"/>
                </a:lnTo>
                <a:lnTo>
                  <a:pt x="1803653" y="392501"/>
                </a:lnTo>
                <a:lnTo>
                  <a:pt x="1802891" y="391739"/>
                </a:lnTo>
                <a:lnTo>
                  <a:pt x="1797918" y="385850"/>
                </a:lnTo>
                <a:lnTo>
                  <a:pt x="1790976" y="380304"/>
                </a:lnTo>
                <a:lnTo>
                  <a:pt x="1782788" y="375730"/>
                </a:lnTo>
                <a:lnTo>
                  <a:pt x="1773535" y="371941"/>
                </a:lnTo>
                <a:lnTo>
                  <a:pt x="1763396" y="368750"/>
                </a:lnTo>
                <a:lnTo>
                  <a:pt x="1752552" y="365969"/>
                </a:lnTo>
                <a:lnTo>
                  <a:pt x="1741182" y="363411"/>
                </a:lnTo>
                <a:lnTo>
                  <a:pt x="1729467" y="360889"/>
                </a:lnTo>
                <a:lnTo>
                  <a:pt x="1717587" y="358217"/>
                </a:lnTo>
                <a:lnTo>
                  <a:pt x="1705723" y="355206"/>
                </a:lnTo>
                <a:lnTo>
                  <a:pt x="1694053" y="351670"/>
                </a:lnTo>
                <a:lnTo>
                  <a:pt x="1682759" y="347422"/>
                </a:lnTo>
                <a:lnTo>
                  <a:pt x="1672021" y="342274"/>
                </a:lnTo>
                <a:lnTo>
                  <a:pt x="1662018" y="336039"/>
                </a:lnTo>
                <a:lnTo>
                  <a:pt x="1652931" y="328530"/>
                </a:lnTo>
                <a:lnTo>
                  <a:pt x="1644940" y="319561"/>
                </a:lnTo>
                <a:lnTo>
                  <a:pt x="1638224" y="308942"/>
                </a:lnTo>
                <a:lnTo>
                  <a:pt x="1632965" y="296489"/>
                </a:lnTo>
                <a:lnTo>
                  <a:pt x="1628711" y="280884"/>
                </a:lnTo>
                <a:lnTo>
                  <a:pt x="1626362" y="267186"/>
                </a:lnTo>
                <a:lnTo>
                  <a:pt x="1625402" y="253940"/>
                </a:lnTo>
                <a:lnTo>
                  <a:pt x="1625799" y="241205"/>
                </a:lnTo>
                <a:lnTo>
                  <a:pt x="1627519" y="229042"/>
                </a:lnTo>
                <a:lnTo>
                  <a:pt x="1630532" y="217510"/>
                </a:lnTo>
                <a:lnTo>
                  <a:pt x="1634803" y="206670"/>
                </a:lnTo>
                <a:lnTo>
                  <a:pt x="1640302" y="196580"/>
                </a:lnTo>
                <a:lnTo>
                  <a:pt x="1646995" y="187301"/>
                </a:lnTo>
                <a:lnTo>
                  <a:pt x="1654849" y="178892"/>
                </a:lnTo>
                <a:lnTo>
                  <a:pt x="1663834" y="171413"/>
                </a:lnTo>
                <a:lnTo>
                  <a:pt x="1673915" y="164924"/>
                </a:lnTo>
                <a:lnTo>
                  <a:pt x="1685062" y="159485"/>
                </a:lnTo>
                <a:lnTo>
                  <a:pt x="1697240" y="155156"/>
                </a:lnTo>
                <a:lnTo>
                  <a:pt x="1710419" y="151996"/>
                </a:lnTo>
                <a:close/>
              </a:path>
              <a:path w="7480474" h="660541">
                <a:moveTo>
                  <a:pt x="1606296" y="403169"/>
                </a:moveTo>
                <a:lnTo>
                  <a:pt x="1604772" y="403169"/>
                </a:lnTo>
                <a:lnTo>
                  <a:pt x="1600962" y="406979"/>
                </a:lnTo>
                <a:lnTo>
                  <a:pt x="1613916" y="408503"/>
                </a:lnTo>
                <a:lnTo>
                  <a:pt x="1608582" y="416123"/>
                </a:lnTo>
                <a:lnTo>
                  <a:pt x="1602464" y="417797"/>
                </a:lnTo>
                <a:lnTo>
                  <a:pt x="1606790" y="434008"/>
                </a:lnTo>
                <a:lnTo>
                  <a:pt x="1611978" y="448604"/>
                </a:lnTo>
                <a:lnTo>
                  <a:pt x="1618037" y="461655"/>
                </a:lnTo>
                <a:lnTo>
                  <a:pt x="1624978" y="473232"/>
                </a:lnTo>
                <a:lnTo>
                  <a:pt x="1632810" y="483406"/>
                </a:lnTo>
                <a:lnTo>
                  <a:pt x="1641542" y="492248"/>
                </a:lnTo>
                <a:lnTo>
                  <a:pt x="1651527" y="483531"/>
                </a:lnTo>
                <a:lnTo>
                  <a:pt x="1642632" y="474758"/>
                </a:lnTo>
                <a:lnTo>
                  <a:pt x="1634803" y="464567"/>
                </a:lnTo>
                <a:lnTo>
                  <a:pt x="1628028" y="452901"/>
                </a:lnTo>
                <a:lnTo>
                  <a:pt x="1622296" y="439706"/>
                </a:lnTo>
                <a:lnTo>
                  <a:pt x="1617596" y="424925"/>
                </a:lnTo>
                <a:lnTo>
                  <a:pt x="1615430" y="415260"/>
                </a:lnTo>
                <a:lnTo>
                  <a:pt x="1705761" y="403885"/>
                </a:lnTo>
                <a:lnTo>
                  <a:pt x="1704810" y="400168"/>
                </a:lnTo>
                <a:lnTo>
                  <a:pt x="1606296" y="403169"/>
                </a:lnTo>
                <a:close/>
              </a:path>
              <a:path w="7480474" h="660541">
                <a:moveTo>
                  <a:pt x="1600962" y="410789"/>
                </a:moveTo>
                <a:lnTo>
                  <a:pt x="1602464" y="417797"/>
                </a:lnTo>
                <a:lnTo>
                  <a:pt x="1608582" y="416123"/>
                </a:lnTo>
                <a:lnTo>
                  <a:pt x="1613916" y="408503"/>
                </a:lnTo>
                <a:lnTo>
                  <a:pt x="1600962" y="406979"/>
                </a:lnTo>
                <a:lnTo>
                  <a:pt x="1600962" y="410789"/>
                </a:lnTo>
                <a:close/>
              </a:path>
              <a:path w="7480474" h="660541">
                <a:moveTo>
                  <a:pt x="1732026" y="224099"/>
                </a:moveTo>
                <a:lnTo>
                  <a:pt x="1738122" y="222575"/>
                </a:lnTo>
                <a:lnTo>
                  <a:pt x="1741932" y="221813"/>
                </a:lnTo>
                <a:lnTo>
                  <a:pt x="1748789" y="221813"/>
                </a:lnTo>
                <a:lnTo>
                  <a:pt x="1758810" y="223527"/>
                </a:lnTo>
                <a:lnTo>
                  <a:pt x="1762721" y="224569"/>
                </a:lnTo>
                <a:lnTo>
                  <a:pt x="1770888" y="230957"/>
                </a:lnTo>
                <a:lnTo>
                  <a:pt x="1770126" y="230957"/>
                </a:lnTo>
                <a:lnTo>
                  <a:pt x="1774698" y="235529"/>
                </a:lnTo>
                <a:lnTo>
                  <a:pt x="1773936" y="234005"/>
                </a:lnTo>
                <a:lnTo>
                  <a:pt x="1777746" y="240101"/>
                </a:lnTo>
                <a:lnTo>
                  <a:pt x="1776984" y="239339"/>
                </a:lnTo>
                <a:lnTo>
                  <a:pt x="1779270" y="245435"/>
                </a:lnTo>
                <a:lnTo>
                  <a:pt x="1786889" y="245435"/>
                </a:lnTo>
                <a:lnTo>
                  <a:pt x="1781556" y="253055"/>
                </a:lnTo>
                <a:lnTo>
                  <a:pt x="1782318" y="256103"/>
                </a:lnTo>
                <a:lnTo>
                  <a:pt x="1785365" y="258389"/>
                </a:lnTo>
                <a:lnTo>
                  <a:pt x="1789176" y="257627"/>
                </a:lnTo>
                <a:lnTo>
                  <a:pt x="1794510" y="250007"/>
                </a:lnTo>
                <a:lnTo>
                  <a:pt x="1793043" y="244630"/>
                </a:lnTo>
                <a:lnTo>
                  <a:pt x="1792224" y="241625"/>
                </a:lnTo>
                <a:lnTo>
                  <a:pt x="1789176" y="234005"/>
                </a:lnTo>
                <a:lnTo>
                  <a:pt x="1788414" y="233243"/>
                </a:lnTo>
                <a:lnTo>
                  <a:pt x="1784603" y="227147"/>
                </a:lnTo>
                <a:lnTo>
                  <a:pt x="1784603" y="226385"/>
                </a:lnTo>
                <a:lnTo>
                  <a:pt x="1775997" y="218520"/>
                </a:lnTo>
                <a:lnTo>
                  <a:pt x="1765164" y="212738"/>
                </a:lnTo>
                <a:lnTo>
                  <a:pt x="1753193" y="209524"/>
                </a:lnTo>
                <a:lnTo>
                  <a:pt x="1740869" y="208997"/>
                </a:lnTo>
                <a:lnTo>
                  <a:pt x="1728980" y="211276"/>
                </a:lnTo>
                <a:lnTo>
                  <a:pt x="1718310" y="216479"/>
                </a:lnTo>
                <a:lnTo>
                  <a:pt x="1715262" y="219527"/>
                </a:lnTo>
                <a:lnTo>
                  <a:pt x="1711452" y="224099"/>
                </a:lnTo>
                <a:lnTo>
                  <a:pt x="1710689" y="224861"/>
                </a:lnTo>
                <a:lnTo>
                  <a:pt x="1708403" y="230195"/>
                </a:lnTo>
                <a:lnTo>
                  <a:pt x="1707641" y="230957"/>
                </a:lnTo>
                <a:lnTo>
                  <a:pt x="1722120" y="230957"/>
                </a:lnTo>
                <a:lnTo>
                  <a:pt x="1706118" y="236291"/>
                </a:lnTo>
                <a:lnTo>
                  <a:pt x="1706118" y="237815"/>
                </a:lnTo>
                <a:lnTo>
                  <a:pt x="1705899" y="249035"/>
                </a:lnTo>
                <a:lnTo>
                  <a:pt x="1708806" y="257999"/>
                </a:lnTo>
                <a:lnTo>
                  <a:pt x="1714479" y="265047"/>
                </a:lnTo>
                <a:lnTo>
                  <a:pt x="1722560" y="270520"/>
                </a:lnTo>
                <a:lnTo>
                  <a:pt x="1732687" y="274759"/>
                </a:lnTo>
                <a:lnTo>
                  <a:pt x="1744504" y="278106"/>
                </a:lnTo>
                <a:lnTo>
                  <a:pt x="1757648" y="280901"/>
                </a:lnTo>
                <a:lnTo>
                  <a:pt x="1771763" y="283486"/>
                </a:lnTo>
                <a:lnTo>
                  <a:pt x="1786487" y="286201"/>
                </a:lnTo>
                <a:lnTo>
                  <a:pt x="1801463" y="289388"/>
                </a:lnTo>
                <a:lnTo>
                  <a:pt x="1816329" y="293387"/>
                </a:lnTo>
                <a:lnTo>
                  <a:pt x="1830728" y="298540"/>
                </a:lnTo>
                <a:lnTo>
                  <a:pt x="1844300" y="305188"/>
                </a:lnTo>
                <a:lnTo>
                  <a:pt x="1856685" y="313671"/>
                </a:lnTo>
                <a:lnTo>
                  <a:pt x="1867523" y="324331"/>
                </a:lnTo>
                <a:lnTo>
                  <a:pt x="1876457" y="337509"/>
                </a:lnTo>
                <a:lnTo>
                  <a:pt x="1883125" y="353545"/>
                </a:lnTo>
                <a:lnTo>
                  <a:pt x="1887170" y="372782"/>
                </a:lnTo>
                <a:lnTo>
                  <a:pt x="1888231" y="395559"/>
                </a:lnTo>
                <a:lnTo>
                  <a:pt x="1885950" y="422219"/>
                </a:lnTo>
                <a:lnTo>
                  <a:pt x="1880663" y="439601"/>
                </a:lnTo>
                <a:lnTo>
                  <a:pt x="1874797" y="452585"/>
                </a:lnTo>
                <a:lnTo>
                  <a:pt x="1867737" y="464088"/>
                </a:lnTo>
                <a:lnTo>
                  <a:pt x="1859569" y="474169"/>
                </a:lnTo>
                <a:lnTo>
                  <a:pt x="1850379" y="482888"/>
                </a:lnTo>
                <a:lnTo>
                  <a:pt x="1840253" y="490304"/>
                </a:lnTo>
                <a:lnTo>
                  <a:pt x="1829276" y="496477"/>
                </a:lnTo>
                <a:lnTo>
                  <a:pt x="1817534" y="501465"/>
                </a:lnTo>
                <a:lnTo>
                  <a:pt x="1805114" y="505328"/>
                </a:lnTo>
                <a:lnTo>
                  <a:pt x="1792100" y="508126"/>
                </a:lnTo>
                <a:lnTo>
                  <a:pt x="1778580" y="509918"/>
                </a:lnTo>
                <a:lnTo>
                  <a:pt x="1764639" y="510762"/>
                </a:lnTo>
                <a:lnTo>
                  <a:pt x="1750362" y="510720"/>
                </a:lnTo>
                <a:lnTo>
                  <a:pt x="1735836" y="509849"/>
                </a:lnTo>
                <a:lnTo>
                  <a:pt x="1727916" y="509524"/>
                </a:lnTo>
                <a:lnTo>
                  <a:pt x="1712387" y="508085"/>
                </a:lnTo>
                <a:lnTo>
                  <a:pt x="1697992" y="505562"/>
                </a:lnTo>
                <a:lnTo>
                  <a:pt x="1684721" y="501902"/>
                </a:lnTo>
                <a:lnTo>
                  <a:pt x="1672560" y="497047"/>
                </a:lnTo>
                <a:lnTo>
                  <a:pt x="1661500" y="490942"/>
                </a:lnTo>
                <a:lnTo>
                  <a:pt x="1651527" y="483531"/>
                </a:lnTo>
                <a:lnTo>
                  <a:pt x="1641542" y="492248"/>
                </a:lnTo>
                <a:lnTo>
                  <a:pt x="1651185" y="499830"/>
                </a:lnTo>
                <a:lnTo>
                  <a:pt x="1661747" y="506222"/>
                </a:lnTo>
                <a:lnTo>
                  <a:pt x="1673239" y="511495"/>
                </a:lnTo>
                <a:lnTo>
                  <a:pt x="1685671" y="515721"/>
                </a:lnTo>
                <a:lnTo>
                  <a:pt x="1699050" y="518969"/>
                </a:lnTo>
                <a:lnTo>
                  <a:pt x="1713389" y="521312"/>
                </a:lnTo>
                <a:lnTo>
                  <a:pt x="1728695" y="522820"/>
                </a:lnTo>
                <a:lnTo>
                  <a:pt x="1744979" y="523565"/>
                </a:lnTo>
                <a:lnTo>
                  <a:pt x="1762666" y="523795"/>
                </a:lnTo>
                <a:lnTo>
                  <a:pt x="1777293" y="523025"/>
                </a:lnTo>
                <a:lnTo>
                  <a:pt x="1791401" y="521331"/>
                </a:lnTo>
                <a:lnTo>
                  <a:pt x="1804934" y="518678"/>
                </a:lnTo>
                <a:lnTo>
                  <a:pt x="1817839" y="515035"/>
                </a:lnTo>
                <a:lnTo>
                  <a:pt x="1830062" y="510368"/>
                </a:lnTo>
                <a:lnTo>
                  <a:pt x="1841549" y="504644"/>
                </a:lnTo>
                <a:lnTo>
                  <a:pt x="1852245" y="497832"/>
                </a:lnTo>
                <a:lnTo>
                  <a:pt x="1862096" y="489897"/>
                </a:lnTo>
                <a:lnTo>
                  <a:pt x="1871048" y="480807"/>
                </a:lnTo>
                <a:lnTo>
                  <a:pt x="1879047" y="470529"/>
                </a:lnTo>
                <a:lnTo>
                  <a:pt x="1886038" y="459031"/>
                </a:lnTo>
                <a:lnTo>
                  <a:pt x="1891968" y="446279"/>
                </a:lnTo>
                <a:lnTo>
                  <a:pt x="1896783" y="432242"/>
                </a:lnTo>
                <a:lnTo>
                  <a:pt x="1900428" y="416885"/>
                </a:lnTo>
                <a:lnTo>
                  <a:pt x="1901894" y="402298"/>
                </a:lnTo>
                <a:lnTo>
                  <a:pt x="1902060" y="388693"/>
                </a:lnTo>
                <a:lnTo>
                  <a:pt x="1901022" y="375425"/>
                </a:lnTo>
                <a:lnTo>
                  <a:pt x="1898772" y="362584"/>
                </a:lnTo>
                <a:lnTo>
                  <a:pt x="1895302" y="350263"/>
                </a:lnTo>
                <a:lnTo>
                  <a:pt x="1890605" y="338550"/>
                </a:lnTo>
                <a:lnTo>
                  <a:pt x="1884673" y="327538"/>
                </a:lnTo>
                <a:lnTo>
                  <a:pt x="1877498" y="317316"/>
                </a:lnTo>
                <a:lnTo>
                  <a:pt x="1869072" y="307976"/>
                </a:lnTo>
                <a:lnTo>
                  <a:pt x="1859387" y="299609"/>
                </a:lnTo>
                <a:lnTo>
                  <a:pt x="1848436" y="292305"/>
                </a:lnTo>
                <a:lnTo>
                  <a:pt x="1836211" y="286154"/>
                </a:lnTo>
                <a:lnTo>
                  <a:pt x="1822704" y="281249"/>
                </a:lnTo>
                <a:lnTo>
                  <a:pt x="1804833" y="276244"/>
                </a:lnTo>
                <a:lnTo>
                  <a:pt x="1792192" y="273649"/>
                </a:lnTo>
                <a:lnTo>
                  <a:pt x="1779674" y="271495"/>
                </a:lnTo>
                <a:lnTo>
                  <a:pt x="1767300" y="269451"/>
                </a:lnTo>
                <a:lnTo>
                  <a:pt x="1755092" y="267186"/>
                </a:lnTo>
                <a:lnTo>
                  <a:pt x="1743073" y="264371"/>
                </a:lnTo>
                <a:lnTo>
                  <a:pt x="1731264" y="260675"/>
                </a:lnTo>
                <a:lnTo>
                  <a:pt x="1728215" y="259913"/>
                </a:lnTo>
                <a:lnTo>
                  <a:pt x="1725929" y="258389"/>
                </a:lnTo>
                <a:lnTo>
                  <a:pt x="1722882" y="256103"/>
                </a:lnTo>
                <a:lnTo>
                  <a:pt x="1720596" y="252293"/>
                </a:lnTo>
                <a:lnTo>
                  <a:pt x="1717078" y="245587"/>
                </a:lnTo>
                <a:lnTo>
                  <a:pt x="1718310" y="246895"/>
                </a:lnTo>
                <a:lnTo>
                  <a:pt x="1719072" y="238577"/>
                </a:lnTo>
                <a:lnTo>
                  <a:pt x="1718310" y="240101"/>
                </a:lnTo>
                <a:lnTo>
                  <a:pt x="1719834" y="234767"/>
                </a:lnTo>
                <a:lnTo>
                  <a:pt x="1719834" y="235529"/>
                </a:lnTo>
                <a:lnTo>
                  <a:pt x="1721358" y="232481"/>
                </a:lnTo>
                <a:lnTo>
                  <a:pt x="1725168" y="227909"/>
                </a:lnTo>
                <a:lnTo>
                  <a:pt x="1724406" y="228671"/>
                </a:lnTo>
                <a:lnTo>
                  <a:pt x="1727453" y="225623"/>
                </a:lnTo>
                <a:lnTo>
                  <a:pt x="1732026" y="224099"/>
                </a:lnTo>
                <a:close/>
              </a:path>
              <a:path w="7480474" h="660541">
                <a:moveTo>
                  <a:pt x="1273140" y="293788"/>
                </a:moveTo>
                <a:lnTo>
                  <a:pt x="1278221" y="269100"/>
                </a:lnTo>
                <a:lnTo>
                  <a:pt x="1285885" y="245514"/>
                </a:lnTo>
                <a:lnTo>
                  <a:pt x="1296125" y="223485"/>
                </a:lnTo>
                <a:lnTo>
                  <a:pt x="1308933" y="203467"/>
                </a:lnTo>
                <a:lnTo>
                  <a:pt x="1324301" y="185914"/>
                </a:lnTo>
                <a:lnTo>
                  <a:pt x="1342221" y="171278"/>
                </a:lnTo>
                <a:lnTo>
                  <a:pt x="1362687" y="160016"/>
                </a:lnTo>
                <a:lnTo>
                  <a:pt x="1334030" y="160889"/>
                </a:lnTo>
                <a:lnTo>
                  <a:pt x="1314501" y="177045"/>
                </a:lnTo>
                <a:lnTo>
                  <a:pt x="1297829" y="196366"/>
                </a:lnTo>
                <a:lnTo>
                  <a:pt x="1284022" y="218347"/>
                </a:lnTo>
                <a:lnTo>
                  <a:pt x="1273086" y="242480"/>
                </a:lnTo>
                <a:lnTo>
                  <a:pt x="1265027" y="268262"/>
                </a:lnTo>
                <a:lnTo>
                  <a:pt x="1259854" y="295185"/>
                </a:lnTo>
                <a:lnTo>
                  <a:pt x="1257571" y="322745"/>
                </a:lnTo>
                <a:lnTo>
                  <a:pt x="1258186" y="350434"/>
                </a:lnTo>
                <a:lnTo>
                  <a:pt x="1261706" y="377748"/>
                </a:lnTo>
                <a:lnTo>
                  <a:pt x="1268136" y="404180"/>
                </a:lnTo>
                <a:lnTo>
                  <a:pt x="1277485" y="429226"/>
                </a:lnTo>
                <a:lnTo>
                  <a:pt x="1289758" y="452378"/>
                </a:lnTo>
                <a:lnTo>
                  <a:pt x="1304962" y="473131"/>
                </a:lnTo>
                <a:lnTo>
                  <a:pt x="1323103" y="490980"/>
                </a:lnTo>
                <a:lnTo>
                  <a:pt x="1344189" y="505419"/>
                </a:lnTo>
                <a:lnTo>
                  <a:pt x="1368227" y="515941"/>
                </a:lnTo>
                <a:lnTo>
                  <a:pt x="1395222" y="522041"/>
                </a:lnTo>
                <a:lnTo>
                  <a:pt x="1419021" y="523736"/>
                </a:lnTo>
                <a:lnTo>
                  <a:pt x="1433144" y="523350"/>
                </a:lnTo>
                <a:lnTo>
                  <a:pt x="1446711" y="521895"/>
                </a:lnTo>
                <a:lnTo>
                  <a:pt x="1459710" y="519402"/>
                </a:lnTo>
                <a:lnTo>
                  <a:pt x="1483953" y="511426"/>
                </a:lnTo>
                <a:lnTo>
                  <a:pt x="1505775" y="499676"/>
                </a:lnTo>
                <a:lnTo>
                  <a:pt x="1525077" y="484401"/>
                </a:lnTo>
                <a:lnTo>
                  <a:pt x="1541761" y="465852"/>
                </a:lnTo>
                <a:lnTo>
                  <a:pt x="1555726" y="444282"/>
                </a:lnTo>
                <a:lnTo>
                  <a:pt x="1561659" y="432443"/>
                </a:lnTo>
                <a:lnTo>
                  <a:pt x="1566875" y="419942"/>
                </a:lnTo>
                <a:lnTo>
                  <a:pt x="1571362" y="406811"/>
                </a:lnTo>
                <a:lnTo>
                  <a:pt x="1575109" y="393081"/>
                </a:lnTo>
                <a:lnTo>
                  <a:pt x="1578102" y="378785"/>
                </a:lnTo>
                <a:lnTo>
                  <a:pt x="1580586" y="361636"/>
                </a:lnTo>
                <a:lnTo>
                  <a:pt x="1582057" y="344341"/>
                </a:lnTo>
                <a:lnTo>
                  <a:pt x="1582499" y="327012"/>
                </a:lnTo>
                <a:lnTo>
                  <a:pt x="1581898" y="309762"/>
                </a:lnTo>
                <a:lnTo>
                  <a:pt x="1580240" y="292704"/>
                </a:lnTo>
                <a:lnTo>
                  <a:pt x="1577512" y="275951"/>
                </a:lnTo>
                <a:lnTo>
                  <a:pt x="1573697" y="259615"/>
                </a:lnTo>
                <a:lnTo>
                  <a:pt x="1568783" y="243808"/>
                </a:lnTo>
                <a:lnTo>
                  <a:pt x="1562755" y="228645"/>
                </a:lnTo>
                <a:lnTo>
                  <a:pt x="1555599" y="214236"/>
                </a:lnTo>
                <a:lnTo>
                  <a:pt x="1547300" y="200695"/>
                </a:lnTo>
                <a:lnTo>
                  <a:pt x="1537844" y="188134"/>
                </a:lnTo>
                <a:lnTo>
                  <a:pt x="1527217" y="176667"/>
                </a:lnTo>
                <a:lnTo>
                  <a:pt x="1515405" y="166406"/>
                </a:lnTo>
                <a:lnTo>
                  <a:pt x="1502394" y="157463"/>
                </a:lnTo>
                <a:lnTo>
                  <a:pt x="1488168" y="149951"/>
                </a:lnTo>
                <a:lnTo>
                  <a:pt x="1472715" y="143983"/>
                </a:lnTo>
                <a:lnTo>
                  <a:pt x="1456019" y="139671"/>
                </a:lnTo>
                <a:lnTo>
                  <a:pt x="1438067" y="137129"/>
                </a:lnTo>
                <a:lnTo>
                  <a:pt x="1418844" y="136469"/>
                </a:lnTo>
                <a:lnTo>
                  <a:pt x="1409700" y="136469"/>
                </a:lnTo>
                <a:lnTo>
                  <a:pt x="1381636" y="140095"/>
                </a:lnTo>
                <a:lnTo>
                  <a:pt x="1356411" y="148404"/>
                </a:lnTo>
                <a:lnTo>
                  <a:pt x="1385690" y="152579"/>
                </a:lnTo>
                <a:lnTo>
                  <a:pt x="1411223" y="149423"/>
                </a:lnTo>
                <a:lnTo>
                  <a:pt x="1419606" y="149423"/>
                </a:lnTo>
                <a:lnTo>
                  <a:pt x="1450100" y="151802"/>
                </a:lnTo>
                <a:lnTo>
                  <a:pt x="1477101" y="159706"/>
                </a:lnTo>
                <a:lnTo>
                  <a:pt x="1500630" y="172486"/>
                </a:lnTo>
                <a:lnTo>
                  <a:pt x="1520708" y="189494"/>
                </a:lnTo>
                <a:lnTo>
                  <a:pt x="1537356" y="210084"/>
                </a:lnTo>
                <a:lnTo>
                  <a:pt x="1550596" y="233607"/>
                </a:lnTo>
                <a:lnTo>
                  <a:pt x="1560448" y="259417"/>
                </a:lnTo>
                <a:lnTo>
                  <a:pt x="1566934" y="286864"/>
                </a:lnTo>
                <a:lnTo>
                  <a:pt x="1570074" y="315303"/>
                </a:lnTo>
                <a:lnTo>
                  <a:pt x="1569891" y="344085"/>
                </a:lnTo>
                <a:lnTo>
                  <a:pt x="1566405" y="372563"/>
                </a:lnTo>
                <a:lnTo>
                  <a:pt x="1559637" y="400089"/>
                </a:lnTo>
                <a:lnTo>
                  <a:pt x="1549608" y="426016"/>
                </a:lnTo>
                <a:lnTo>
                  <a:pt x="1536340" y="449696"/>
                </a:lnTo>
                <a:lnTo>
                  <a:pt x="1519854" y="470481"/>
                </a:lnTo>
                <a:lnTo>
                  <a:pt x="1500170" y="487724"/>
                </a:lnTo>
                <a:lnTo>
                  <a:pt x="1477311" y="500778"/>
                </a:lnTo>
                <a:lnTo>
                  <a:pt x="1451296" y="508994"/>
                </a:lnTo>
                <a:lnTo>
                  <a:pt x="1422148" y="511726"/>
                </a:lnTo>
                <a:lnTo>
                  <a:pt x="1389888" y="508325"/>
                </a:lnTo>
                <a:lnTo>
                  <a:pt x="1366056" y="501464"/>
                </a:lnTo>
                <a:lnTo>
                  <a:pt x="1344891" y="490713"/>
                </a:lnTo>
                <a:lnTo>
                  <a:pt x="1326385" y="476526"/>
                </a:lnTo>
                <a:lnTo>
                  <a:pt x="1310530" y="459356"/>
                </a:lnTo>
                <a:lnTo>
                  <a:pt x="1297318" y="439657"/>
                </a:lnTo>
                <a:lnTo>
                  <a:pt x="1286743" y="417884"/>
                </a:lnTo>
                <a:lnTo>
                  <a:pt x="1278795" y="394491"/>
                </a:lnTo>
                <a:lnTo>
                  <a:pt x="1273469" y="369930"/>
                </a:lnTo>
                <a:lnTo>
                  <a:pt x="1270756" y="344657"/>
                </a:lnTo>
                <a:lnTo>
                  <a:pt x="1270649" y="319125"/>
                </a:lnTo>
                <a:lnTo>
                  <a:pt x="1273140" y="293788"/>
                </a:lnTo>
                <a:close/>
              </a:path>
              <a:path w="7480474" h="660541">
                <a:moveTo>
                  <a:pt x="1385690" y="152579"/>
                </a:moveTo>
                <a:lnTo>
                  <a:pt x="1356411" y="148404"/>
                </a:lnTo>
                <a:lnTo>
                  <a:pt x="1334030" y="160889"/>
                </a:lnTo>
                <a:lnTo>
                  <a:pt x="1362687" y="160016"/>
                </a:lnTo>
                <a:lnTo>
                  <a:pt x="1385690" y="152579"/>
                </a:lnTo>
                <a:close/>
              </a:path>
              <a:path w="7480474" h="660541">
                <a:moveTo>
                  <a:pt x="881726" y="139998"/>
                </a:moveTo>
                <a:lnTo>
                  <a:pt x="867847" y="137490"/>
                </a:lnTo>
                <a:lnTo>
                  <a:pt x="851916" y="136469"/>
                </a:lnTo>
                <a:lnTo>
                  <a:pt x="845058" y="136469"/>
                </a:lnTo>
                <a:lnTo>
                  <a:pt x="828260" y="139270"/>
                </a:lnTo>
                <a:lnTo>
                  <a:pt x="813095" y="144186"/>
                </a:lnTo>
                <a:lnTo>
                  <a:pt x="799498" y="151042"/>
                </a:lnTo>
                <a:lnTo>
                  <a:pt x="787403" y="159667"/>
                </a:lnTo>
                <a:lnTo>
                  <a:pt x="776744" y="169884"/>
                </a:lnTo>
                <a:lnTo>
                  <a:pt x="796053" y="169263"/>
                </a:lnTo>
                <a:lnTo>
                  <a:pt x="806686" y="161724"/>
                </a:lnTo>
                <a:lnTo>
                  <a:pt x="818613" y="155798"/>
                </a:lnTo>
                <a:lnTo>
                  <a:pt x="831892" y="151644"/>
                </a:lnTo>
                <a:lnTo>
                  <a:pt x="846582" y="149423"/>
                </a:lnTo>
                <a:lnTo>
                  <a:pt x="853936" y="149455"/>
                </a:lnTo>
                <a:lnTo>
                  <a:pt x="869281" y="150733"/>
                </a:lnTo>
                <a:lnTo>
                  <a:pt x="882493" y="153783"/>
                </a:lnTo>
                <a:lnTo>
                  <a:pt x="893935" y="158571"/>
                </a:lnTo>
                <a:lnTo>
                  <a:pt x="903967" y="165061"/>
                </a:lnTo>
                <a:lnTo>
                  <a:pt x="912954" y="173218"/>
                </a:lnTo>
                <a:lnTo>
                  <a:pt x="921256" y="183006"/>
                </a:lnTo>
                <a:lnTo>
                  <a:pt x="929238" y="194390"/>
                </a:lnTo>
                <a:lnTo>
                  <a:pt x="936497" y="204287"/>
                </a:lnTo>
                <a:lnTo>
                  <a:pt x="939324" y="185903"/>
                </a:lnTo>
                <a:lnTo>
                  <a:pt x="947545" y="198635"/>
                </a:lnTo>
                <a:lnTo>
                  <a:pt x="936497" y="204287"/>
                </a:lnTo>
                <a:lnTo>
                  <a:pt x="937260" y="207335"/>
                </a:lnTo>
                <a:lnTo>
                  <a:pt x="938784" y="209621"/>
                </a:lnTo>
                <a:lnTo>
                  <a:pt x="941832" y="211145"/>
                </a:lnTo>
                <a:lnTo>
                  <a:pt x="944118" y="210383"/>
                </a:lnTo>
                <a:lnTo>
                  <a:pt x="947166" y="209621"/>
                </a:lnTo>
                <a:lnTo>
                  <a:pt x="949452" y="207335"/>
                </a:lnTo>
                <a:lnTo>
                  <a:pt x="949452" y="204287"/>
                </a:lnTo>
                <a:lnTo>
                  <a:pt x="948690" y="200477"/>
                </a:lnTo>
                <a:lnTo>
                  <a:pt x="949451" y="157805"/>
                </a:lnTo>
                <a:lnTo>
                  <a:pt x="942594" y="157805"/>
                </a:lnTo>
                <a:lnTo>
                  <a:pt x="936497" y="181961"/>
                </a:lnTo>
                <a:lnTo>
                  <a:pt x="931227" y="174611"/>
                </a:lnTo>
                <a:lnTo>
                  <a:pt x="922943" y="164767"/>
                </a:lnTo>
                <a:lnTo>
                  <a:pt x="914162" y="156377"/>
                </a:lnTo>
                <a:lnTo>
                  <a:pt x="904573" y="149448"/>
                </a:lnTo>
                <a:lnTo>
                  <a:pt x="893865" y="143986"/>
                </a:lnTo>
                <a:lnTo>
                  <a:pt x="881726" y="139998"/>
                </a:lnTo>
                <a:close/>
              </a:path>
              <a:path w="7480474" h="660541">
                <a:moveTo>
                  <a:pt x="941070" y="446603"/>
                </a:moveTo>
                <a:lnTo>
                  <a:pt x="928041" y="450902"/>
                </a:lnTo>
                <a:lnTo>
                  <a:pt x="931157" y="460308"/>
                </a:lnTo>
                <a:lnTo>
                  <a:pt x="941145" y="452943"/>
                </a:lnTo>
                <a:lnTo>
                  <a:pt x="941832" y="442793"/>
                </a:lnTo>
                <a:lnTo>
                  <a:pt x="928878" y="442793"/>
                </a:lnTo>
                <a:lnTo>
                  <a:pt x="928041" y="450902"/>
                </a:lnTo>
                <a:lnTo>
                  <a:pt x="941070" y="446603"/>
                </a:lnTo>
                <a:close/>
              </a:path>
              <a:path w="7480474" h="660541">
                <a:moveTo>
                  <a:pt x="797440" y="628031"/>
                </a:moveTo>
                <a:lnTo>
                  <a:pt x="788058" y="621197"/>
                </a:lnTo>
                <a:lnTo>
                  <a:pt x="779746" y="613154"/>
                </a:lnTo>
                <a:lnTo>
                  <a:pt x="772557" y="603838"/>
                </a:lnTo>
                <a:lnTo>
                  <a:pt x="766543" y="593181"/>
                </a:lnTo>
                <a:lnTo>
                  <a:pt x="761755" y="581117"/>
                </a:lnTo>
                <a:lnTo>
                  <a:pt x="758245" y="567581"/>
                </a:lnTo>
                <a:lnTo>
                  <a:pt x="756065" y="552504"/>
                </a:lnTo>
                <a:lnTo>
                  <a:pt x="755267" y="535823"/>
                </a:lnTo>
                <a:lnTo>
                  <a:pt x="755654" y="524682"/>
                </a:lnTo>
                <a:lnTo>
                  <a:pt x="755904" y="517469"/>
                </a:lnTo>
                <a:lnTo>
                  <a:pt x="743712" y="513659"/>
                </a:lnTo>
                <a:lnTo>
                  <a:pt x="742950" y="516707"/>
                </a:lnTo>
                <a:lnTo>
                  <a:pt x="748284" y="523565"/>
                </a:lnTo>
                <a:lnTo>
                  <a:pt x="742537" y="528469"/>
                </a:lnTo>
                <a:lnTo>
                  <a:pt x="742925" y="545903"/>
                </a:lnTo>
                <a:lnTo>
                  <a:pt x="744559" y="561882"/>
                </a:lnTo>
                <a:lnTo>
                  <a:pt x="747399" y="576454"/>
                </a:lnTo>
                <a:lnTo>
                  <a:pt x="751408" y="589669"/>
                </a:lnTo>
                <a:lnTo>
                  <a:pt x="756549" y="601577"/>
                </a:lnTo>
                <a:lnTo>
                  <a:pt x="762783" y="612228"/>
                </a:lnTo>
                <a:lnTo>
                  <a:pt x="770073" y="621670"/>
                </a:lnTo>
                <a:lnTo>
                  <a:pt x="778380" y="629954"/>
                </a:lnTo>
                <a:lnTo>
                  <a:pt x="787666" y="637129"/>
                </a:lnTo>
                <a:lnTo>
                  <a:pt x="797895" y="643244"/>
                </a:lnTo>
                <a:lnTo>
                  <a:pt x="819209" y="638342"/>
                </a:lnTo>
                <a:lnTo>
                  <a:pt x="807841" y="633724"/>
                </a:lnTo>
                <a:lnTo>
                  <a:pt x="797440" y="628031"/>
                </a:lnTo>
                <a:close/>
              </a:path>
              <a:path w="7480474" h="660541">
                <a:moveTo>
                  <a:pt x="843534" y="533471"/>
                </a:moveTo>
                <a:lnTo>
                  <a:pt x="856488" y="530423"/>
                </a:lnTo>
                <a:lnTo>
                  <a:pt x="855726" y="528137"/>
                </a:lnTo>
                <a:lnTo>
                  <a:pt x="851154" y="525851"/>
                </a:lnTo>
                <a:lnTo>
                  <a:pt x="749808" y="510611"/>
                </a:lnTo>
                <a:lnTo>
                  <a:pt x="743712" y="513659"/>
                </a:lnTo>
                <a:lnTo>
                  <a:pt x="755904" y="517469"/>
                </a:lnTo>
                <a:lnTo>
                  <a:pt x="755654" y="524682"/>
                </a:lnTo>
                <a:lnTo>
                  <a:pt x="844630" y="538163"/>
                </a:lnTo>
                <a:lnTo>
                  <a:pt x="848868" y="538805"/>
                </a:lnTo>
                <a:lnTo>
                  <a:pt x="860579" y="544941"/>
                </a:lnTo>
                <a:lnTo>
                  <a:pt x="856488" y="530423"/>
                </a:lnTo>
                <a:lnTo>
                  <a:pt x="843534" y="533471"/>
                </a:lnTo>
                <a:close/>
              </a:path>
              <a:path w="7480474" h="660541">
                <a:moveTo>
                  <a:pt x="890778" y="561665"/>
                </a:moveTo>
                <a:lnTo>
                  <a:pt x="880149" y="560646"/>
                </a:lnTo>
                <a:lnTo>
                  <a:pt x="868275" y="555097"/>
                </a:lnTo>
                <a:lnTo>
                  <a:pt x="860579" y="544941"/>
                </a:lnTo>
                <a:lnTo>
                  <a:pt x="848868" y="538805"/>
                </a:lnTo>
                <a:lnTo>
                  <a:pt x="844630" y="538163"/>
                </a:lnTo>
                <a:lnTo>
                  <a:pt x="844906" y="539344"/>
                </a:lnTo>
                <a:lnTo>
                  <a:pt x="850139" y="552865"/>
                </a:lnTo>
                <a:lnTo>
                  <a:pt x="857718" y="563036"/>
                </a:lnTo>
                <a:lnTo>
                  <a:pt x="867801" y="569974"/>
                </a:lnTo>
                <a:lnTo>
                  <a:pt x="880546" y="573796"/>
                </a:lnTo>
                <a:lnTo>
                  <a:pt x="896112" y="574619"/>
                </a:lnTo>
                <a:lnTo>
                  <a:pt x="903697" y="573376"/>
                </a:lnTo>
                <a:lnTo>
                  <a:pt x="915566" y="568909"/>
                </a:lnTo>
                <a:lnTo>
                  <a:pt x="924727" y="561976"/>
                </a:lnTo>
                <a:lnTo>
                  <a:pt x="931519" y="552967"/>
                </a:lnTo>
                <a:lnTo>
                  <a:pt x="936281" y="542272"/>
                </a:lnTo>
                <a:lnTo>
                  <a:pt x="939349" y="530281"/>
                </a:lnTo>
                <a:lnTo>
                  <a:pt x="941062" y="517383"/>
                </a:lnTo>
                <a:lnTo>
                  <a:pt x="941759" y="503969"/>
                </a:lnTo>
                <a:lnTo>
                  <a:pt x="941778" y="490428"/>
                </a:lnTo>
                <a:lnTo>
                  <a:pt x="941456" y="477150"/>
                </a:lnTo>
                <a:lnTo>
                  <a:pt x="941132" y="464525"/>
                </a:lnTo>
                <a:lnTo>
                  <a:pt x="941145" y="452943"/>
                </a:lnTo>
                <a:lnTo>
                  <a:pt x="931157" y="460308"/>
                </a:lnTo>
                <a:lnTo>
                  <a:pt x="928041" y="450902"/>
                </a:lnTo>
                <a:lnTo>
                  <a:pt x="928878" y="442793"/>
                </a:lnTo>
                <a:lnTo>
                  <a:pt x="941832" y="442793"/>
                </a:lnTo>
                <a:lnTo>
                  <a:pt x="941832" y="439745"/>
                </a:lnTo>
                <a:lnTo>
                  <a:pt x="940308" y="437459"/>
                </a:lnTo>
                <a:lnTo>
                  <a:pt x="937260" y="436697"/>
                </a:lnTo>
                <a:lnTo>
                  <a:pt x="934212" y="435935"/>
                </a:lnTo>
                <a:lnTo>
                  <a:pt x="931164" y="436697"/>
                </a:lnTo>
                <a:lnTo>
                  <a:pt x="929640" y="438983"/>
                </a:lnTo>
                <a:lnTo>
                  <a:pt x="920120" y="452489"/>
                </a:lnTo>
                <a:lnTo>
                  <a:pt x="927791" y="462474"/>
                </a:lnTo>
                <a:lnTo>
                  <a:pt x="927831" y="463991"/>
                </a:lnTo>
                <a:lnTo>
                  <a:pt x="928116" y="474858"/>
                </a:lnTo>
                <a:lnTo>
                  <a:pt x="928601" y="487740"/>
                </a:lnTo>
                <a:lnTo>
                  <a:pt x="928834" y="500810"/>
                </a:lnTo>
                <a:lnTo>
                  <a:pt x="928401" y="513754"/>
                </a:lnTo>
                <a:lnTo>
                  <a:pt x="926889" y="526261"/>
                </a:lnTo>
                <a:lnTo>
                  <a:pt x="923883" y="538017"/>
                </a:lnTo>
                <a:lnTo>
                  <a:pt x="918972" y="548711"/>
                </a:lnTo>
                <a:lnTo>
                  <a:pt x="914731" y="553711"/>
                </a:lnTo>
                <a:lnTo>
                  <a:pt x="903876" y="560116"/>
                </a:lnTo>
                <a:lnTo>
                  <a:pt x="890778" y="561665"/>
                </a:lnTo>
                <a:close/>
              </a:path>
              <a:path w="7480474" h="660541">
                <a:moveTo>
                  <a:pt x="972379" y="631653"/>
                </a:moveTo>
                <a:lnTo>
                  <a:pt x="960310" y="637024"/>
                </a:lnTo>
                <a:lnTo>
                  <a:pt x="947622" y="641119"/>
                </a:lnTo>
                <a:lnTo>
                  <a:pt x="934561" y="644065"/>
                </a:lnTo>
                <a:lnTo>
                  <a:pt x="921373" y="645986"/>
                </a:lnTo>
                <a:lnTo>
                  <a:pt x="908304" y="647009"/>
                </a:lnTo>
                <a:lnTo>
                  <a:pt x="888738" y="647624"/>
                </a:lnTo>
                <a:lnTo>
                  <a:pt x="873314" y="647387"/>
                </a:lnTo>
                <a:lnTo>
                  <a:pt x="858596" y="646407"/>
                </a:lnTo>
                <a:lnTo>
                  <a:pt x="844639" y="644617"/>
                </a:lnTo>
                <a:lnTo>
                  <a:pt x="831492" y="641951"/>
                </a:lnTo>
                <a:lnTo>
                  <a:pt x="819209" y="638342"/>
                </a:lnTo>
                <a:lnTo>
                  <a:pt x="797895" y="643244"/>
                </a:lnTo>
                <a:lnTo>
                  <a:pt x="809026" y="648349"/>
                </a:lnTo>
                <a:lnTo>
                  <a:pt x="821024" y="652493"/>
                </a:lnTo>
                <a:lnTo>
                  <a:pt x="833849" y="655727"/>
                </a:lnTo>
                <a:lnTo>
                  <a:pt x="847465" y="658099"/>
                </a:lnTo>
                <a:lnTo>
                  <a:pt x="861832" y="659659"/>
                </a:lnTo>
                <a:lnTo>
                  <a:pt x="876913" y="660457"/>
                </a:lnTo>
                <a:lnTo>
                  <a:pt x="892670" y="660541"/>
                </a:lnTo>
                <a:lnTo>
                  <a:pt x="909066" y="659963"/>
                </a:lnTo>
                <a:lnTo>
                  <a:pt x="924882" y="658761"/>
                </a:lnTo>
                <a:lnTo>
                  <a:pt x="938413" y="656785"/>
                </a:lnTo>
                <a:lnTo>
                  <a:pt x="951345" y="653868"/>
                </a:lnTo>
                <a:lnTo>
                  <a:pt x="963647" y="649922"/>
                </a:lnTo>
                <a:lnTo>
                  <a:pt x="975290" y="644861"/>
                </a:lnTo>
                <a:lnTo>
                  <a:pt x="986245" y="638596"/>
                </a:lnTo>
                <a:lnTo>
                  <a:pt x="996483" y="631041"/>
                </a:lnTo>
                <a:lnTo>
                  <a:pt x="1005975" y="622109"/>
                </a:lnTo>
                <a:lnTo>
                  <a:pt x="1014691" y="611713"/>
                </a:lnTo>
                <a:lnTo>
                  <a:pt x="1022604" y="599765"/>
                </a:lnTo>
                <a:lnTo>
                  <a:pt x="1030873" y="583219"/>
                </a:lnTo>
                <a:lnTo>
                  <a:pt x="1035265" y="571708"/>
                </a:lnTo>
                <a:lnTo>
                  <a:pt x="1038972" y="559830"/>
                </a:lnTo>
                <a:lnTo>
                  <a:pt x="1042416" y="547187"/>
                </a:lnTo>
                <a:lnTo>
                  <a:pt x="1045464" y="530423"/>
                </a:lnTo>
                <a:lnTo>
                  <a:pt x="1046226" y="522041"/>
                </a:lnTo>
                <a:lnTo>
                  <a:pt x="1046226" y="513659"/>
                </a:lnTo>
                <a:lnTo>
                  <a:pt x="1046988" y="504515"/>
                </a:lnTo>
                <a:lnTo>
                  <a:pt x="1046226" y="489275"/>
                </a:lnTo>
                <a:lnTo>
                  <a:pt x="1040129" y="157805"/>
                </a:lnTo>
                <a:lnTo>
                  <a:pt x="1033272" y="150947"/>
                </a:lnTo>
                <a:lnTo>
                  <a:pt x="936497" y="150947"/>
                </a:lnTo>
                <a:lnTo>
                  <a:pt x="936497" y="181961"/>
                </a:lnTo>
                <a:lnTo>
                  <a:pt x="942594" y="157805"/>
                </a:lnTo>
                <a:lnTo>
                  <a:pt x="1033271" y="157805"/>
                </a:lnTo>
                <a:lnTo>
                  <a:pt x="1033272" y="489275"/>
                </a:lnTo>
                <a:lnTo>
                  <a:pt x="1034034" y="505277"/>
                </a:lnTo>
                <a:lnTo>
                  <a:pt x="1033272" y="512897"/>
                </a:lnTo>
                <a:lnTo>
                  <a:pt x="1033272" y="521279"/>
                </a:lnTo>
                <a:lnTo>
                  <a:pt x="1032510" y="528899"/>
                </a:lnTo>
                <a:lnTo>
                  <a:pt x="1030985" y="537281"/>
                </a:lnTo>
                <a:lnTo>
                  <a:pt x="1027938" y="552521"/>
                </a:lnTo>
                <a:lnTo>
                  <a:pt x="1024140" y="564336"/>
                </a:lnTo>
                <a:lnTo>
                  <a:pt x="1019463" y="576644"/>
                </a:lnTo>
                <a:lnTo>
                  <a:pt x="1013878" y="588518"/>
                </a:lnTo>
                <a:lnTo>
                  <a:pt x="1007364" y="599003"/>
                </a:lnTo>
                <a:lnTo>
                  <a:pt x="1002409" y="606630"/>
                </a:lnTo>
                <a:lnTo>
                  <a:pt x="993675" y="616581"/>
                </a:lnTo>
                <a:lnTo>
                  <a:pt x="983582" y="624881"/>
                </a:lnTo>
                <a:lnTo>
                  <a:pt x="972379" y="631653"/>
                </a:lnTo>
                <a:close/>
              </a:path>
              <a:path w="7480474" h="660541">
                <a:moveTo>
                  <a:pt x="1046226" y="150947"/>
                </a:moveTo>
                <a:lnTo>
                  <a:pt x="1046226" y="147899"/>
                </a:lnTo>
                <a:lnTo>
                  <a:pt x="1043940" y="144851"/>
                </a:lnTo>
                <a:lnTo>
                  <a:pt x="938784" y="144851"/>
                </a:lnTo>
                <a:lnTo>
                  <a:pt x="936497" y="147899"/>
                </a:lnTo>
                <a:lnTo>
                  <a:pt x="936497" y="150947"/>
                </a:lnTo>
                <a:lnTo>
                  <a:pt x="1033272" y="150947"/>
                </a:lnTo>
                <a:lnTo>
                  <a:pt x="1040129" y="157805"/>
                </a:lnTo>
                <a:lnTo>
                  <a:pt x="1046226" y="489275"/>
                </a:lnTo>
                <a:lnTo>
                  <a:pt x="1046226" y="150947"/>
                </a:lnTo>
                <a:close/>
              </a:path>
              <a:path w="7480474" h="660541">
                <a:moveTo>
                  <a:pt x="752869" y="253762"/>
                </a:moveTo>
                <a:lnTo>
                  <a:pt x="756104" y="239410"/>
                </a:lnTo>
                <a:lnTo>
                  <a:pt x="760218" y="225552"/>
                </a:lnTo>
                <a:lnTo>
                  <a:pt x="765271" y="212348"/>
                </a:lnTo>
                <a:lnTo>
                  <a:pt x="771322" y="199957"/>
                </a:lnTo>
                <a:lnTo>
                  <a:pt x="778430" y="188539"/>
                </a:lnTo>
                <a:lnTo>
                  <a:pt x="786654" y="178254"/>
                </a:lnTo>
                <a:lnTo>
                  <a:pt x="796053" y="169263"/>
                </a:lnTo>
                <a:lnTo>
                  <a:pt x="776744" y="169884"/>
                </a:lnTo>
                <a:lnTo>
                  <a:pt x="767455" y="181522"/>
                </a:lnTo>
                <a:lnTo>
                  <a:pt x="759471" y="194406"/>
                </a:lnTo>
                <a:lnTo>
                  <a:pt x="752725" y="208363"/>
                </a:lnTo>
                <a:lnTo>
                  <a:pt x="747153" y="223219"/>
                </a:lnTo>
                <a:lnTo>
                  <a:pt x="742688" y="238801"/>
                </a:lnTo>
                <a:lnTo>
                  <a:pt x="739264" y="254934"/>
                </a:lnTo>
                <a:lnTo>
                  <a:pt x="736816" y="271445"/>
                </a:lnTo>
                <a:lnTo>
                  <a:pt x="735279" y="288161"/>
                </a:lnTo>
                <a:lnTo>
                  <a:pt x="734585" y="304908"/>
                </a:lnTo>
                <a:lnTo>
                  <a:pt x="734670" y="321512"/>
                </a:lnTo>
                <a:lnTo>
                  <a:pt x="735468" y="337799"/>
                </a:lnTo>
                <a:lnTo>
                  <a:pt x="736914" y="353596"/>
                </a:lnTo>
                <a:lnTo>
                  <a:pt x="738940" y="368730"/>
                </a:lnTo>
                <a:lnTo>
                  <a:pt x="741482" y="383026"/>
                </a:lnTo>
                <a:lnTo>
                  <a:pt x="744473" y="396311"/>
                </a:lnTo>
                <a:lnTo>
                  <a:pt x="748653" y="411411"/>
                </a:lnTo>
                <a:lnTo>
                  <a:pt x="754013" y="425570"/>
                </a:lnTo>
                <a:lnTo>
                  <a:pt x="760457" y="438722"/>
                </a:lnTo>
                <a:lnTo>
                  <a:pt x="767886" y="450804"/>
                </a:lnTo>
                <a:lnTo>
                  <a:pt x="776202" y="461753"/>
                </a:lnTo>
                <a:lnTo>
                  <a:pt x="785309" y="471504"/>
                </a:lnTo>
                <a:lnTo>
                  <a:pt x="795108" y="479995"/>
                </a:lnTo>
                <a:lnTo>
                  <a:pt x="805502" y="487160"/>
                </a:lnTo>
                <a:lnTo>
                  <a:pt x="816393" y="492937"/>
                </a:lnTo>
                <a:lnTo>
                  <a:pt x="827684" y="497262"/>
                </a:lnTo>
                <a:lnTo>
                  <a:pt x="839276" y="500070"/>
                </a:lnTo>
                <a:lnTo>
                  <a:pt x="851072" y="501299"/>
                </a:lnTo>
                <a:lnTo>
                  <a:pt x="862975" y="500884"/>
                </a:lnTo>
                <a:lnTo>
                  <a:pt x="874887" y="498761"/>
                </a:lnTo>
                <a:lnTo>
                  <a:pt x="886709" y="494868"/>
                </a:lnTo>
                <a:lnTo>
                  <a:pt x="898345" y="489140"/>
                </a:lnTo>
                <a:lnTo>
                  <a:pt x="909697" y="481513"/>
                </a:lnTo>
                <a:lnTo>
                  <a:pt x="920666" y="471923"/>
                </a:lnTo>
                <a:lnTo>
                  <a:pt x="927831" y="463991"/>
                </a:lnTo>
                <a:lnTo>
                  <a:pt x="927791" y="462474"/>
                </a:lnTo>
                <a:lnTo>
                  <a:pt x="920120" y="452489"/>
                </a:lnTo>
                <a:lnTo>
                  <a:pt x="910114" y="463705"/>
                </a:lnTo>
                <a:lnTo>
                  <a:pt x="899714" y="472724"/>
                </a:lnTo>
                <a:lnTo>
                  <a:pt x="889016" y="479636"/>
                </a:lnTo>
                <a:lnTo>
                  <a:pt x="878112" y="484534"/>
                </a:lnTo>
                <a:lnTo>
                  <a:pt x="867096" y="487509"/>
                </a:lnTo>
                <a:lnTo>
                  <a:pt x="856062" y="488655"/>
                </a:lnTo>
                <a:lnTo>
                  <a:pt x="845103" y="488061"/>
                </a:lnTo>
                <a:lnTo>
                  <a:pt x="834314" y="485821"/>
                </a:lnTo>
                <a:lnTo>
                  <a:pt x="823788" y="482026"/>
                </a:lnTo>
                <a:lnTo>
                  <a:pt x="813619" y="476769"/>
                </a:lnTo>
                <a:lnTo>
                  <a:pt x="803900" y="470140"/>
                </a:lnTo>
                <a:lnTo>
                  <a:pt x="794726" y="462232"/>
                </a:lnTo>
                <a:lnTo>
                  <a:pt x="786190" y="453138"/>
                </a:lnTo>
                <a:lnTo>
                  <a:pt x="778385" y="442948"/>
                </a:lnTo>
                <a:lnTo>
                  <a:pt x="771406" y="431754"/>
                </a:lnTo>
                <a:lnTo>
                  <a:pt x="765346" y="419649"/>
                </a:lnTo>
                <a:lnTo>
                  <a:pt x="760298" y="406725"/>
                </a:lnTo>
                <a:lnTo>
                  <a:pt x="756358" y="393073"/>
                </a:lnTo>
                <a:lnTo>
                  <a:pt x="753618" y="378785"/>
                </a:lnTo>
                <a:lnTo>
                  <a:pt x="751589" y="367180"/>
                </a:lnTo>
                <a:lnTo>
                  <a:pt x="749909" y="354630"/>
                </a:lnTo>
                <a:lnTo>
                  <a:pt x="748637" y="341296"/>
                </a:lnTo>
                <a:lnTo>
                  <a:pt x="747831" y="327337"/>
                </a:lnTo>
                <a:lnTo>
                  <a:pt x="747551" y="312913"/>
                </a:lnTo>
                <a:lnTo>
                  <a:pt x="747856" y="298184"/>
                </a:lnTo>
                <a:lnTo>
                  <a:pt x="748805" y="283309"/>
                </a:lnTo>
                <a:lnTo>
                  <a:pt x="750456" y="268448"/>
                </a:lnTo>
                <a:lnTo>
                  <a:pt x="752869" y="253762"/>
                </a:lnTo>
                <a:close/>
              </a:path>
              <a:path w="7480474" h="660541">
                <a:moveTo>
                  <a:pt x="469000" y="148702"/>
                </a:moveTo>
                <a:lnTo>
                  <a:pt x="453936" y="156335"/>
                </a:lnTo>
                <a:lnTo>
                  <a:pt x="490915" y="154545"/>
                </a:lnTo>
                <a:lnTo>
                  <a:pt x="506957" y="151099"/>
                </a:lnTo>
                <a:lnTo>
                  <a:pt x="524256" y="149423"/>
                </a:lnTo>
                <a:lnTo>
                  <a:pt x="532638" y="149423"/>
                </a:lnTo>
                <a:lnTo>
                  <a:pt x="551473" y="149959"/>
                </a:lnTo>
                <a:lnTo>
                  <a:pt x="568800" y="152048"/>
                </a:lnTo>
                <a:lnTo>
                  <a:pt x="584674" y="155610"/>
                </a:lnTo>
                <a:lnTo>
                  <a:pt x="599152" y="160565"/>
                </a:lnTo>
                <a:lnTo>
                  <a:pt x="612290" y="166834"/>
                </a:lnTo>
                <a:lnTo>
                  <a:pt x="624143" y="174337"/>
                </a:lnTo>
                <a:lnTo>
                  <a:pt x="634767" y="182994"/>
                </a:lnTo>
                <a:lnTo>
                  <a:pt x="644219" y="192725"/>
                </a:lnTo>
                <a:lnTo>
                  <a:pt x="652555" y="203452"/>
                </a:lnTo>
                <a:lnTo>
                  <a:pt x="659830" y="215093"/>
                </a:lnTo>
                <a:lnTo>
                  <a:pt x="666100" y="227570"/>
                </a:lnTo>
                <a:lnTo>
                  <a:pt x="671421" y="240803"/>
                </a:lnTo>
                <a:lnTo>
                  <a:pt x="675850" y="254711"/>
                </a:lnTo>
                <a:lnTo>
                  <a:pt x="679443" y="269216"/>
                </a:lnTo>
                <a:lnTo>
                  <a:pt x="682254" y="284238"/>
                </a:lnTo>
                <a:lnTo>
                  <a:pt x="684341" y="299697"/>
                </a:lnTo>
                <a:lnTo>
                  <a:pt x="685760" y="315512"/>
                </a:lnTo>
                <a:lnTo>
                  <a:pt x="686565" y="331606"/>
                </a:lnTo>
                <a:lnTo>
                  <a:pt x="686814" y="347897"/>
                </a:lnTo>
                <a:lnTo>
                  <a:pt x="693420" y="357449"/>
                </a:lnTo>
                <a:lnTo>
                  <a:pt x="484632" y="357449"/>
                </a:lnTo>
                <a:lnTo>
                  <a:pt x="481584" y="358211"/>
                </a:lnTo>
                <a:lnTo>
                  <a:pt x="478535" y="361259"/>
                </a:lnTo>
                <a:lnTo>
                  <a:pt x="491490" y="363545"/>
                </a:lnTo>
                <a:lnTo>
                  <a:pt x="686562" y="364307"/>
                </a:lnTo>
                <a:lnTo>
                  <a:pt x="699516" y="364307"/>
                </a:lnTo>
                <a:lnTo>
                  <a:pt x="699799" y="346730"/>
                </a:lnTo>
                <a:lnTo>
                  <a:pt x="699483" y="329306"/>
                </a:lnTo>
                <a:lnTo>
                  <a:pt x="698515" y="312116"/>
                </a:lnTo>
                <a:lnTo>
                  <a:pt x="696843" y="295245"/>
                </a:lnTo>
                <a:lnTo>
                  <a:pt x="694415" y="278776"/>
                </a:lnTo>
                <a:lnTo>
                  <a:pt x="691180" y="262791"/>
                </a:lnTo>
                <a:lnTo>
                  <a:pt x="687084" y="247375"/>
                </a:lnTo>
                <a:lnTo>
                  <a:pt x="682077" y="232609"/>
                </a:lnTo>
                <a:lnTo>
                  <a:pt x="676105" y="218577"/>
                </a:lnTo>
                <a:lnTo>
                  <a:pt x="669116" y="205363"/>
                </a:lnTo>
                <a:lnTo>
                  <a:pt x="661060" y="193050"/>
                </a:lnTo>
                <a:lnTo>
                  <a:pt x="651883" y="181719"/>
                </a:lnTo>
                <a:lnTo>
                  <a:pt x="641533" y="171456"/>
                </a:lnTo>
                <a:lnTo>
                  <a:pt x="629958" y="162343"/>
                </a:lnTo>
                <a:lnTo>
                  <a:pt x="617107" y="154463"/>
                </a:lnTo>
                <a:lnTo>
                  <a:pt x="602927" y="147899"/>
                </a:lnTo>
                <a:lnTo>
                  <a:pt x="587366" y="142734"/>
                </a:lnTo>
                <a:lnTo>
                  <a:pt x="570371" y="139052"/>
                </a:lnTo>
                <a:lnTo>
                  <a:pt x="551892" y="136936"/>
                </a:lnTo>
                <a:lnTo>
                  <a:pt x="531876" y="136469"/>
                </a:lnTo>
                <a:lnTo>
                  <a:pt x="503370" y="138637"/>
                </a:lnTo>
                <a:lnTo>
                  <a:pt x="485468" y="142759"/>
                </a:lnTo>
                <a:lnTo>
                  <a:pt x="469000" y="148702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447800" y="570737"/>
            <a:ext cx="7468361" cy="6492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441704" y="565332"/>
            <a:ext cx="7480474" cy="660541"/>
          </a:xfrm>
          <a:custGeom>
            <a:avLst/>
            <a:gdLst/>
            <a:ahLst/>
            <a:cxnLst/>
            <a:rect l="l" t="t" r="r" b="b"/>
            <a:pathLst>
              <a:path w="7480474" h="660541">
                <a:moveTo>
                  <a:pt x="478535" y="361259"/>
                </a:moveTo>
                <a:lnTo>
                  <a:pt x="478535" y="365069"/>
                </a:lnTo>
                <a:lnTo>
                  <a:pt x="484632" y="370403"/>
                </a:lnTo>
                <a:lnTo>
                  <a:pt x="479143" y="372937"/>
                </a:lnTo>
                <a:lnTo>
                  <a:pt x="481207" y="386206"/>
                </a:lnTo>
                <a:lnTo>
                  <a:pt x="484772" y="399294"/>
                </a:lnTo>
                <a:lnTo>
                  <a:pt x="490043" y="411659"/>
                </a:lnTo>
                <a:lnTo>
                  <a:pt x="497227" y="422757"/>
                </a:lnTo>
                <a:lnTo>
                  <a:pt x="506531" y="432046"/>
                </a:lnTo>
                <a:lnTo>
                  <a:pt x="535341" y="429972"/>
                </a:lnTo>
                <a:lnTo>
                  <a:pt x="522732" y="426791"/>
                </a:lnTo>
                <a:lnTo>
                  <a:pt x="523494" y="427553"/>
                </a:lnTo>
                <a:lnTo>
                  <a:pt x="515918" y="423253"/>
                </a:lnTo>
                <a:lnTo>
                  <a:pt x="506574" y="414096"/>
                </a:lnTo>
                <a:lnTo>
                  <a:pt x="499957" y="402736"/>
                </a:lnTo>
                <a:lnTo>
                  <a:pt x="495570" y="389983"/>
                </a:lnTo>
                <a:lnTo>
                  <a:pt x="492913" y="376649"/>
                </a:lnTo>
                <a:lnTo>
                  <a:pt x="492235" y="370403"/>
                </a:lnTo>
                <a:lnTo>
                  <a:pt x="491490" y="363545"/>
                </a:lnTo>
                <a:lnTo>
                  <a:pt x="478535" y="361259"/>
                </a:lnTo>
                <a:close/>
              </a:path>
              <a:path w="7480474" h="660541">
                <a:moveTo>
                  <a:pt x="492235" y="370403"/>
                </a:moveTo>
                <a:lnTo>
                  <a:pt x="697229" y="370403"/>
                </a:lnTo>
                <a:lnTo>
                  <a:pt x="699516" y="367355"/>
                </a:lnTo>
                <a:lnTo>
                  <a:pt x="699516" y="364307"/>
                </a:lnTo>
                <a:lnTo>
                  <a:pt x="686562" y="364307"/>
                </a:lnTo>
                <a:lnTo>
                  <a:pt x="491490" y="363545"/>
                </a:lnTo>
                <a:lnTo>
                  <a:pt x="492235" y="370403"/>
                </a:lnTo>
                <a:close/>
              </a:path>
              <a:path w="7480474" h="660541">
                <a:moveTo>
                  <a:pt x="588320" y="410517"/>
                </a:moveTo>
                <a:lnTo>
                  <a:pt x="677562" y="421839"/>
                </a:lnTo>
                <a:lnTo>
                  <a:pt x="681228" y="413837"/>
                </a:lnTo>
                <a:lnTo>
                  <a:pt x="691896" y="411551"/>
                </a:lnTo>
                <a:lnTo>
                  <a:pt x="688085" y="410027"/>
                </a:lnTo>
                <a:lnTo>
                  <a:pt x="590550" y="406979"/>
                </a:lnTo>
                <a:lnTo>
                  <a:pt x="584454" y="410027"/>
                </a:lnTo>
                <a:lnTo>
                  <a:pt x="566257" y="418221"/>
                </a:lnTo>
                <a:lnTo>
                  <a:pt x="583496" y="418172"/>
                </a:lnTo>
                <a:lnTo>
                  <a:pt x="588320" y="410517"/>
                </a:lnTo>
                <a:close/>
              </a:path>
              <a:path w="7480474" h="660541">
                <a:moveTo>
                  <a:pt x="693420" y="419171"/>
                </a:moveTo>
                <a:lnTo>
                  <a:pt x="694182" y="415361"/>
                </a:lnTo>
                <a:lnTo>
                  <a:pt x="681228" y="413837"/>
                </a:lnTo>
                <a:lnTo>
                  <a:pt x="677562" y="421839"/>
                </a:lnTo>
                <a:lnTo>
                  <a:pt x="674256" y="429018"/>
                </a:lnTo>
                <a:lnTo>
                  <a:pt x="667177" y="442237"/>
                </a:lnTo>
                <a:lnTo>
                  <a:pt x="659704" y="454130"/>
                </a:lnTo>
                <a:lnTo>
                  <a:pt x="651802" y="464743"/>
                </a:lnTo>
                <a:lnTo>
                  <a:pt x="643434" y="474122"/>
                </a:lnTo>
                <a:lnTo>
                  <a:pt x="634565" y="482313"/>
                </a:lnTo>
                <a:lnTo>
                  <a:pt x="625160" y="489363"/>
                </a:lnTo>
                <a:lnTo>
                  <a:pt x="615184" y="495318"/>
                </a:lnTo>
                <a:lnTo>
                  <a:pt x="604600" y="500224"/>
                </a:lnTo>
                <a:lnTo>
                  <a:pt x="637302" y="496719"/>
                </a:lnTo>
                <a:lnTo>
                  <a:pt x="646527" y="489150"/>
                </a:lnTo>
                <a:lnTo>
                  <a:pt x="655251" y="480490"/>
                </a:lnTo>
                <a:lnTo>
                  <a:pt x="663533" y="470692"/>
                </a:lnTo>
                <a:lnTo>
                  <a:pt x="671432" y="459708"/>
                </a:lnTo>
                <a:lnTo>
                  <a:pt x="679006" y="447492"/>
                </a:lnTo>
                <a:lnTo>
                  <a:pt x="686316" y="433995"/>
                </a:lnTo>
                <a:lnTo>
                  <a:pt x="686562" y="422981"/>
                </a:lnTo>
                <a:lnTo>
                  <a:pt x="680976" y="414426"/>
                </a:lnTo>
                <a:lnTo>
                  <a:pt x="686562" y="422981"/>
                </a:lnTo>
                <a:lnTo>
                  <a:pt x="693420" y="419171"/>
                </a:lnTo>
                <a:close/>
              </a:path>
              <a:path w="7480474" h="660541">
                <a:moveTo>
                  <a:pt x="566257" y="418221"/>
                </a:moveTo>
                <a:lnTo>
                  <a:pt x="584454" y="410027"/>
                </a:lnTo>
                <a:lnTo>
                  <a:pt x="590550" y="406979"/>
                </a:lnTo>
                <a:lnTo>
                  <a:pt x="688085" y="410027"/>
                </a:lnTo>
                <a:lnTo>
                  <a:pt x="585978" y="397073"/>
                </a:lnTo>
                <a:lnTo>
                  <a:pt x="579882" y="400121"/>
                </a:lnTo>
                <a:lnTo>
                  <a:pt x="574149" y="409148"/>
                </a:lnTo>
                <a:lnTo>
                  <a:pt x="566257" y="418221"/>
                </a:lnTo>
                <a:close/>
              </a:path>
              <a:path w="7480474" h="660541">
                <a:moveTo>
                  <a:pt x="553707" y="523135"/>
                </a:moveTo>
                <a:lnTo>
                  <a:pt x="568101" y="521877"/>
                </a:lnTo>
                <a:lnTo>
                  <a:pt x="505889" y="522104"/>
                </a:lnTo>
                <a:lnTo>
                  <a:pt x="521970" y="523565"/>
                </a:lnTo>
                <a:lnTo>
                  <a:pt x="538338" y="523682"/>
                </a:lnTo>
                <a:lnTo>
                  <a:pt x="553707" y="523135"/>
                </a:lnTo>
                <a:close/>
              </a:path>
              <a:path w="7480474" h="660541">
                <a:moveTo>
                  <a:pt x="541336" y="510642"/>
                </a:moveTo>
                <a:lnTo>
                  <a:pt x="464607" y="511417"/>
                </a:lnTo>
                <a:lnTo>
                  <a:pt x="477267" y="516017"/>
                </a:lnTo>
                <a:lnTo>
                  <a:pt x="491008" y="519584"/>
                </a:lnTo>
                <a:lnTo>
                  <a:pt x="505889" y="522104"/>
                </a:lnTo>
                <a:lnTo>
                  <a:pt x="568101" y="521877"/>
                </a:lnTo>
                <a:lnTo>
                  <a:pt x="581579" y="519859"/>
                </a:lnTo>
                <a:lnTo>
                  <a:pt x="594200" y="517034"/>
                </a:lnTo>
                <a:lnTo>
                  <a:pt x="606024" y="513355"/>
                </a:lnTo>
                <a:lnTo>
                  <a:pt x="541336" y="510642"/>
                </a:lnTo>
                <a:close/>
              </a:path>
              <a:path w="7480474" h="660541">
                <a:moveTo>
                  <a:pt x="593374" y="504128"/>
                </a:moveTo>
                <a:lnTo>
                  <a:pt x="581470" y="507075"/>
                </a:lnTo>
                <a:lnTo>
                  <a:pt x="568853" y="509112"/>
                </a:lnTo>
                <a:lnTo>
                  <a:pt x="555487" y="510286"/>
                </a:lnTo>
                <a:lnTo>
                  <a:pt x="541336" y="510642"/>
                </a:lnTo>
                <a:lnTo>
                  <a:pt x="606024" y="513355"/>
                </a:lnTo>
                <a:lnTo>
                  <a:pt x="617109" y="508774"/>
                </a:lnTo>
                <a:lnTo>
                  <a:pt x="593374" y="504128"/>
                </a:lnTo>
                <a:close/>
              </a:path>
              <a:path w="7480474" h="660541">
                <a:moveTo>
                  <a:pt x="627515" y="503245"/>
                </a:moveTo>
                <a:lnTo>
                  <a:pt x="637302" y="496719"/>
                </a:lnTo>
                <a:lnTo>
                  <a:pt x="604600" y="500224"/>
                </a:lnTo>
                <a:lnTo>
                  <a:pt x="593374" y="504128"/>
                </a:lnTo>
                <a:lnTo>
                  <a:pt x="617109" y="508774"/>
                </a:lnTo>
                <a:lnTo>
                  <a:pt x="627515" y="503245"/>
                </a:lnTo>
                <a:close/>
              </a:path>
              <a:path w="7480474" h="660541">
                <a:moveTo>
                  <a:pt x="464607" y="511417"/>
                </a:moveTo>
                <a:lnTo>
                  <a:pt x="541336" y="510642"/>
                </a:lnTo>
                <a:lnTo>
                  <a:pt x="526365" y="510227"/>
                </a:lnTo>
                <a:lnTo>
                  <a:pt x="510540" y="509087"/>
                </a:lnTo>
                <a:lnTo>
                  <a:pt x="501059" y="508286"/>
                </a:lnTo>
                <a:lnTo>
                  <a:pt x="452970" y="505797"/>
                </a:lnTo>
                <a:lnTo>
                  <a:pt x="464607" y="511417"/>
                </a:lnTo>
                <a:close/>
              </a:path>
              <a:path w="7480474" h="660541">
                <a:moveTo>
                  <a:pt x="501059" y="508286"/>
                </a:moveTo>
                <a:lnTo>
                  <a:pt x="486707" y="505635"/>
                </a:lnTo>
                <a:lnTo>
                  <a:pt x="473429" y="501404"/>
                </a:lnTo>
                <a:lnTo>
                  <a:pt x="461198" y="495710"/>
                </a:lnTo>
                <a:lnTo>
                  <a:pt x="449989" y="488671"/>
                </a:lnTo>
                <a:lnTo>
                  <a:pt x="439776" y="480404"/>
                </a:lnTo>
                <a:lnTo>
                  <a:pt x="430535" y="471026"/>
                </a:lnTo>
                <a:lnTo>
                  <a:pt x="422240" y="460654"/>
                </a:lnTo>
                <a:lnTo>
                  <a:pt x="414865" y="449406"/>
                </a:lnTo>
                <a:lnTo>
                  <a:pt x="408384" y="437398"/>
                </a:lnTo>
                <a:lnTo>
                  <a:pt x="402774" y="424749"/>
                </a:lnTo>
                <a:lnTo>
                  <a:pt x="398008" y="411574"/>
                </a:lnTo>
                <a:lnTo>
                  <a:pt x="389625" y="425657"/>
                </a:lnTo>
                <a:lnTo>
                  <a:pt x="395200" y="438974"/>
                </a:lnTo>
                <a:lnTo>
                  <a:pt x="401327" y="451374"/>
                </a:lnTo>
                <a:lnTo>
                  <a:pt x="408064" y="462844"/>
                </a:lnTo>
                <a:lnTo>
                  <a:pt x="415471" y="473372"/>
                </a:lnTo>
                <a:lnTo>
                  <a:pt x="423606" y="482944"/>
                </a:lnTo>
                <a:lnTo>
                  <a:pt x="432529" y="491548"/>
                </a:lnTo>
                <a:lnTo>
                  <a:pt x="442297" y="499170"/>
                </a:lnTo>
                <a:lnTo>
                  <a:pt x="452970" y="505797"/>
                </a:lnTo>
                <a:lnTo>
                  <a:pt x="501059" y="508286"/>
                </a:lnTo>
                <a:close/>
              </a:path>
              <a:path w="7480474" h="660541">
                <a:moveTo>
                  <a:pt x="398008" y="411574"/>
                </a:moveTo>
                <a:lnTo>
                  <a:pt x="394060" y="397992"/>
                </a:lnTo>
                <a:lnTo>
                  <a:pt x="381000" y="400121"/>
                </a:lnTo>
                <a:lnTo>
                  <a:pt x="384543" y="411437"/>
                </a:lnTo>
                <a:lnTo>
                  <a:pt x="389625" y="425657"/>
                </a:lnTo>
                <a:lnTo>
                  <a:pt x="398008" y="411574"/>
                </a:lnTo>
                <a:close/>
              </a:path>
              <a:path w="7480474" h="660541">
                <a:moveTo>
                  <a:pt x="399332" y="245625"/>
                </a:moveTo>
                <a:lnTo>
                  <a:pt x="385453" y="245934"/>
                </a:lnTo>
                <a:lnTo>
                  <a:pt x="380614" y="262312"/>
                </a:lnTo>
                <a:lnTo>
                  <a:pt x="376926" y="279188"/>
                </a:lnTo>
                <a:lnTo>
                  <a:pt x="374362" y="296429"/>
                </a:lnTo>
                <a:lnTo>
                  <a:pt x="372893" y="313902"/>
                </a:lnTo>
                <a:lnTo>
                  <a:pt x="372492" y="331475"/>
                </a:lnTo>
                <a:lnTo>
                  <a:pt x="373130" y="349016"/>
                </a:lnTo>
                <a:lnTo>
                  <a:pt x="374779" y="366392"/>
                </a:lnTo>
                <a:lnTo>
                  <a:pt x="377412" y="383471"/>
                </a:lnTo>
                <a:lnTo>
                  <a:pt x="381000" y="400121"/>
                </a:lnTo>
                <a:lnTo>
                  <a:pt x="394060" y="397992"/>
                </a:lnTo>
                <a:lnTo>
                  <a:pt x="390906" y="384119"/>
                </a:lnTo>
                <a:lnTo>
                  <a:pt x="388259" y="369072"/>
                </a:lnTo>
                <a:lnTo>
                  <a:pt x="386455" y="353664"/>
                </a:lnTo>
                <a:lnTo>
                  <a:pt x="385515" y="338012"/>
                </a:lnTo>
                <a:lnTo>
                  <a:pt x="385463" y="322236"/>
                </a:lnTo>
                <a:lnTo>
                  <a:pt x="386322" y="306453"/>
                </a:lnTo>
                <a:lnTo>
                  <a:pt x="388116" y="290782"/>
                </a:lnTo>
                <a:lnTo>
                  <a:pt x="390866" y="275342"/>
                </a:lnTo>
                <a:lnTo>
                  <a:pt x="394597" y="260250"/>
                </a:lnTo>
                <a:lnTo>
                  <a:pt x="399332" y="245625"/>
                </a:lnTo>
                <a:close/>
              </a:path>
              <a:path w="7480474" h="660541">
                <a:moveTo>
                  <a:pt x="450108" y="174310"/>
                </a:moveTo>
                <a:lnTo>
                  <a:pt x="427909" y="176137"/>
                </a:lnTo>
                <a:lnTo>
                  <a:pt x="416889" y="188042"/>
                </a:lnTo>
                <a:lnTo>
                  <a:pt x="407162" y="201107"/>
                </a:lnTo>
                <a:lnTo>
                  <a:pt x="398699" y="215199"/>
                </a:lnTo>
                <a:lnTo>
                  <a:pt x="391472" y="230185"/>
                </a:lnTo>
                <a:lnTo>
                  <a:pt x="385453" y="245934"/>
                </a:lnTo>
                <a:lnTo>
                  <a:pt x="399332" y="245625"/>
                </a:lnTo>
                <a:lnTo>
                  <a:pt x="405093" y="231586"/>
                </a:lnTo>
                <a:lnTo>
                  <a:pt x="411904" y="218250"/>
                </a:lnTo>
                <a:lnTo>
                  <a:pt x="419788" y="205736"/>
                </a:lnTo>
                <a:lnTo>
                  <a:pt x="428768" y="194163"/>
                </a:lnTo>
                <a:lnTo>
                  <a:pt x="438866" y="183648"/>
                </a:lnTo>
                <a:lnTo>
                  <a:pt x="450108" y="174310"/>
                </a:lnTo>
                <a:close/>
              </a:path>
              <a:path w="7480474" h="660541">
                <a:moveTo>
                  <a:pt x="490915" y="154545"/>
                </a:moveTo>
                <a:lnTo>
                  <a:pt x="453936" y="156335"/>
                </a:lnTo>
                <a:lnTo>
                  <a:pt x="440248" y="165524"/>
                </a:lnTo>
                <a:lnTo>
                  <a:pt x="427909" y="176137"/>
                </a:lnTo>
                <a:lnTo>
                  <a:pt x="450108" y="174310"/>
                </a:lnTo>
                <a:lnTo>
                  <a:pt x="462514" y="166269"/>
                </a:lnTo>
                <a:lnTo>
                  <a:pt x="476109" y="159640"/>
                </a:lnTo>
                <a:lnTo>
                  <a:pt x="490915" y="154545"/>
                </a:lnTo>
                <a:close/>
              </a:path>
              <a:path w="7480474" h="660541">
                <a:moveTo>
                  <a:pt x="555865" y="439898"/>
                </a:moveTo>
                <a:lnTo>
                  <a:pt x="566132" y="434826"/>
                </a:lnTo>
                <a:lnTo>
                  <a:pt x="518159" y="438983"/>
                </a:lnTo>
                <a:lnTo>
                  <a:pt x="518922" y="439745"/>
                </a:lnTo>
                <a:lnTo>
                  <a:pt x="532278" y="442565"/>
                </a:lnTo>
                <a:lnTo>
                  <a:pt x="544573" y="442543"/>
                </a:lnTo>
                <a:lnTo>
                  <a:pt x="555865" y="439898"/>
                </a:lnTo>
                <a:close/>
              </a:path>
              <a:path w="7480474" h="660541">
                <a:moveTo>
                  <a:pt x="566132" y="434826"/>
                </a:moveTo>
                <a:lnTo>
                  <a:pt x="575350" y="427519"/>
                </a:lnTo>
                <a:lnTo>
                  <a:pt x="546820" y="429216"/>
                </a:lnTo>
                <a:lnTo>
                  <a:pt x="535341" y="429972"/>
                </a:lnTo>
                <a:lnTo>
                  <a:pt x="506531" y="432046"/>
                </a:lnTo>
                <a:lnTo>
                  <a:pt x="518159" y="438983"/>
                </a:lnTo>
                <a:lnTo>
                  <a:pt x="566132" y="434826"/>
                </a:lnTo>
                <a:close/>
              </a:path>
              <a:path w="7480474" h="660541">
                <a:moveTo>
                  <a:pt x="575350" y="427519"/>
                </a:moveTo>
                <a:lnTo>
                  <a:pt x="583496" y="418172"/>
                </a:lnTo>
                <a:lnTo>
                  <a:pt x="566257" y="418221"/>
                </a:lnTo>
                <a:lnTo>
                  <a:pt x="557137" y="425105"/>
                </a:lnTo>
                <a:lnTo>
                  <a:pt x="546820" y="429216"/>
                </a:lnTo>
                <a:lnTo>
                  <a:pt x="575350" y="427519"/>
                </a:lnTo>
                <a:close/>
              </a:path>
              <a:path w="7480474" h="660541">
                <a:moveTo>
                  <a:pt x="129540" y="121229"/>
                </a:moveTo>
                <a:lnTo>
                  <a:pt x="173736" y="121229"/>
                </a:lnTo>
                <a:lnTo>
                  <a:pt x="217932" y="119705"/>
                </a:lnTo>
                <a:lnTo>
                  <a:pt x="217170" y="118943"/>
                </a:lnTo>
                <a:lnTo>
                  <a:pt x="211844" y="115601"/>
                </a:lnTo>
                <a:lnTo>
                  <a:pt x="129540" y="114371"/>
                </a:lnTo>
                <a:lnTo>
                  <a:pt x="122682" y="121229"/>
                </a:lnTo>
                <a:lnTo>
                  <a:pt x="116586" y="214955"/>
                </a:lnTo>
                <a:lnTo>
                  <a:pt x="122682" y="208859"/>
                </a:lnTo>
                <a:lnTo>
                  <a:pt x="129539" y="209010"/>
                </a:lnTo>
                <a:lnTo>
                  <a:pt x="129540" y="121229"/>
                </a:lnTo>
                <a:close/>
              </a:path>
              <a:path w="7480474" h="660541">
                <a:moveTo>
                  <a:pt x="205740" y="127325"/>
                </a:moveTo>
                <a:lnTo>
                  <a:pt x="209550" y="129611"/>
                </a:lnTo>
                <a:lnTo>
                  <a:pt x="228360" y="133035"/>
                </a:lnTo>
                <a:lnTo>
                  <a:pt x="221741" y="123515"/>
                </a:lnTo>
                <a:lnTo>
                  <a:pt x="195214" y="123381"/>
                </a:lnTo>
                <a:lnTo>
                  <a:pt x="206502" y="128087"/>
                </a:lnTo>
                <a:lnTo>
                  <a:pt x="205740" y="127325"/>
                </a:lnTo>
                <a:close/>
              </a:path>
              <a:path w="7480474" h="660541">
                <a:moveTo>
                  <a:pt x="220979" y="122753"/>
                </a:moveTo>
                <a:lnTo>
                  <a:pt x="217932" y="119705"/>
                </a:lnTo>
                <a:lnTo>
                  <a:pt x="181362" y="121310"/>
                </a:lnTo>
                <a:lnTo>
                  <a:pt x="195214" y="123381"/>
                </a:lnTo>
                <a:lnTo>
                  <a:pt x="221741" y="123515"/>
                </a:lnTo>
                <a:lnTo>
                  <a:pt x="220979" y="122753"/>
                </a:lnTo>
                <a:close/>
              </a:path>
              <a:path w="7480474" h="660541">
                <a:moveTo>
                  <a:pt x="116586" y="111323"/>
                </a:moveTo>
                <a:lnTo>
                  <a:pt x="116586" y="114371"/>
                </a:lnTo>
                <a:lnTo>
                  <a:pt x="129540" y="114371"/>
                </a:lnTo>
                <a:lnTo>
                  <a:pt x="211844" y="115601"/>
                </a:lnTo>
                <a:lnTo>
                  <a:pt x="199409" y="111134"/>
                </a:lnTo>
                <a:lnTo>
                  <a:pt x="185818" y="108736"/>
                </a:lnTo>
                <a:lnTo>
                  <a:pt x="173736" y="108275"/>
                </a:lnTo>
                <a:lnTo>
                  <a:pt x="118872" y="108275"/>
                </a:lnTo>
                <a:lnTo>
                  <a:pt x="116586" y="111323"/>
                </a:lnTo>
                <a:close/>
              </a:path>
              <a:path w="7480474" h="660541">
                <a:moveTo>
                  <a:pt x="209550" y="129611"/>
                </a:moveTo>
                <a:lnTo>
                  <a:pt x="212597" y="131897"/>
                </a:lnTo>
                <a:lnTo>
                  <a:pt x="215423" y="136658"/>
                </a:lnTo>
                <a:lnTo>
                  <a:pt x="219968" y="147991"/>
                </a:lnTo>
                <a:lnTo>
                  <a:pt x="221712" y="161163"/>
                </a:lnTo>
                <a:lnTo>
                  <a:pt x="220672" y="174592"/>
                </a:lnTo>
                <a:lnTo>
                  <a:pt x="216866" y="186700"/>
                </a:lnTo>
                <a:lnTo>
                  <a:pt x="210312" y="195905"/>
                </a:lnTo>
                <a:lnTo>
                  <a:pt x="207556" y="201760"/>
                </a:lnTo>
                <a:lnTo>
                  <a:pt x="195554" y="202610"/>
                </a:lnTo>
                <a:lnTo>
                  <a:pt x="221741" y="202763"/>
                </a:lnTo>
                <a:lnTo>
                  <a:pt x="227226" y="194950"/>
                </a:lnTo>
                <a:lnTo>
                  <a:pt x="231824" y="183610"/>
                </a:lnTo>
                <a:lnTo>
                  <a:pt x="234294" y="170862"/>
                </a:lnTo>
                <a:lnTo>
                  <a:pt x="234579" y="157594"/>
                </a:lnTo>
                <a:lnTo>
                  <a:pt x="232620" y="144689"/>
                </a:lnTo>
                <a:lnTo>
                  <a:pt x="228360" y="133035"/>
                </a:lnTo>
                <a:lnTo>
                  <a:pt x="209550" y="129611"/>
                </a:lnTo>
                <a:close/>
              </a:path>
              <a:path w="7480474" h="660541">
                <a:moveTo>
                  <a:pt x="193547" y="218003"/>
                </a:moveTo>
                <a:lnTo>
                  <a:pt x="198120" y="216479"/>
                </a:lnTo>
                <a:lnTo>
                  <a:pt x="204215" y="214955"/>
                </a:lnTo>
                <a:lnTo>
                  <a:pt x="213359" y="210383"/>
                </a:lnTo>
                <a:lnTo>
                  <a:pt x="173063" y="208691"/>
                </a:lnTo>
                <a:lnTo>
                  <a:pt x="158769" y="209512"/>
                </a:lnTo>
                <a:lnTo>
                  <a:pt x="129540" y="214955"/>
                </a:lnTo>
                <a:lnTo>
                  <a:pt x="116586" y="218765"/>
                </a:lnTo>
                <a:lnTo>
                  <a:pt x="193547" y="218003"/>
                </a:lnTo>
                <a:close/>
              </a:path>
              <a:path w="7480474" h="660541">
                <a:moveTo>
                  <a:pt x="173063" y="208691"/>
                </a:moveTo>
                <a:lnTo>
                  <a:pt x="213359" y="210383"/>
                </a:lnTo>
                <a:lnTo>
                  <a:pt x="219456" y="205811"/>
                </a:lnTo>
                <a:lnTo>
                  <a:pt x="221741" y="202763"/>
                </a:lnTo>
                <a:lnTo>
                  <a:pt x="195554" y="202610"/>
                </a:lnTo>
                <a:lnTo>
                  <a:pt x="190500" y="205049"/>
                </a:lnTo>
                <a:lnTo>
                  <a:pt x="185996" y="206467"/>
                </a:lnTo>
                <a:lnTo>
                  <a:pt x="173063" y="208691"/>
                </a:lnTo>
                <a:close/>
              </a:path>
              <a:path w="7480474" h="660541">
                <a:moveTo>
                  <a:pt x="129540" y="214955"/>
                </a:moveTo>
                <a:lnTo>
                  <a:pt x="158769" y="209512"/>
                </a:lnTo>
                <a:lnTo>
                  <a:pt x="144610" y="209460"/>
                </a:lnTo>
                <a:lnTo>
                  <a:pt x="132082" y="209066"/>
                </a:lnTo>
                <a:lnTo>
                  <a:pt x="129539" y="209010"/>
                </a:lnTo>
                <a:lnTo>
                  <a:pt x="122682" y="208859"/>
                </a:lnTo>
                <a:lnTo>
                  <a:pt x="116586" y="214955"/>
                </a:lnTo>
                <a:lnTo>
                  <a:pt x="116586" y="218765"/>
                </a:lnTo>
                <a:lnTo>
                  <a:pt x="129540" y="214955"/>
                </a:lnTo>
                <a:close/>
              </a:path>
              <a:path w="7480474" h="660541">
                <a:moveTo>
                  <a:pt x="118872" y="221813"/>
                </a:moveTo>
                <a:lnTo>
                  <a:pt x="173736" y="221813"/>
                </a:lnTo>
                <a:lnTo>
                  <a:pt x="177546" y="221051"/>
                </a:lnTo>
                <a:lnTo>
                  <a:pt x="180594" y="220289"/>
                </a:lnTo>
                <a:lnTo>
                  <a:pt x="184403" y="219527"/>
                </a:lnTo>
                <a:lnTo>
                  <a:pt x="188976" y="218765"/>
                </a:lnTo>
                <a:lnTo>
                  <a:pt x="116586" y="218765"/>
                </a:lnTo>
                <a:lnTo>
                  <a:pt x="118872" y="221813"/>
                </a:lnTo>
                <a:close/>
              </a:path>
              <a:path w="7480474" h="660541">
                <a:moveTo>
                  <a:pt x="122682" y="121229"/>
                </a:moveTo>
                <a:lnTo>
                  <a:pt x="129540" y="114371"/>
                </a:lnTo>
                <a:lnTo>
                  <a:pt x="116586" y="114371"/>
                </a:lnTo>
                <a:lnTo>
                  <a:pt x="116586" y="214955"/>
                </a:lnTo>
                <a:lnTo>
                  <a:pt x="122682" y="121229"/>
                </a:lnTo>
                <a:close/>
              </a:path>
              <a:path w="7480474" h="660541">
                <a:moveTo>
                  <a:pt x="4006765" y="119018"/>
                </a:moveTo>
                <a:lnTo>
                  <a:pt x="4005841" y="108448"/>
                </a:lnTo>
                <a:lnTo>
                  <a:pt x="3989832" y="101417"/>
                </a:lnTo>
                <a:lnTo>
                  <a:pt x="3989070" y="99893"/>
                </a:lnTo>
                <a:lnTo>
                  <a:pt x="4002332" y="97962"/>
                </a:lnTo>
                <a:lnTo>
                  <a:pt x="3995928" y="87701"/>
                </a:lnTo>
                <a:lnTo>
                  <a:pt x="3995928" y="86939"/>
                </a:lnTo>
                <a:lnTo>
                  <a:pt x="3979125" y="88425"/>
                </a:lnTo>
                <a:lnTo>
                  <a:pt x="3986022" y="96083"/>
                </a:lnTo>
                <a:lnTo>
                  <a:pt x="3989398" y="100839"/>
                </a:lnTo>
                <a:lnTo>
                  <a:pt x="3992842" y="110749"/>
                </a:lnTo>
                <a:lnTo>
                  <a:pt x="4006765" y="119018"/>
                </a:lnTo>
                <a:close/>
              </a:path>
              <a:path w="7480474" h="660541">
                <a:moveTo>
                  <a:pt x="3977995" y="89568"/>
                </a:moveTo>
                <a:lnTo>
                  <a:pt x="3979125" y="88425"/>
                </a:lnTo>
                <a:lnTo>
                  <a:pt x="3995928" y="86939"/>
                </a:lnTo>
                <a:lnTo>
                  <a:pt x="3938742" y="84529"/>
                </a:lnTo>
                <a:lnTo>
                  <a:pt x="3931669" y="91873"/>
                </a:lnTo>
                <a:lnTo>
                  <a:pt x="3965448" y="86939"/>
                </a:lnTo>
                <a:lnTo>
                  <a:pt x="3968496" y="86939"/>
                </a:lnTo>
                <a:lnTo>
                  <a:pt x="3977995" y="89568"/>
                </a:lnTo>
                <a:close/>
              </a:path>
              <a:path w="7480474" h="660541">
                <a:moveTo>
                  <a:pt x="3970020" y="74747"/>
                </a:moveTo>
                <a:lnTo>
                  <a:pt x="3960851" y="74898"/>
                </a:lnTo>
                <a:lnTo>
                  <a:pt x="3948404" y="78782"/>
                </a:lnTo>
                <a:lnTo>
                  <a:pt x="3938742" y="84529"/>
                </a:lnTo>
                <a:lnTo>
                  <a:pt x="3995928" y="86939"/>
                </a:lnTo>
                <a:lnTo>
                  <a:pt x="3993210" y="84475"/>
                </a:lnTo>
                <a:lnTo>
                  <a:pt x="3982480" y="77359"/>
                </a:lnTo>
                <a:lnTo>
                  <a:pt x="3970020" y="74747"/>
                </a:lnTo>
                <a:close/>
              </a:path>
              <a:path w="7480474" h="660541">
                <a:moveTo>
                  <a:pt x="4005841" y="108448"/>
                </a:moveTo>
                <a:lnTo>
                  <a:pt x="4002332" y="97962"/>
                </a:lnTo>
                <a:lnTo>
                  <a:pt x="3989070" y="99893"/>
                </a:lnTo>
                <a:lnTo>
                  <a:pt x="3989832" y="101417"/>
                </a:lnTo>
                <a:lnTo>
                  <a:pt x="4005841" y="108448"/>
                </a:lnTo>
                <a:close/>
              </a:path>
              <a:path w="7480474" h="660541">
                <a:moveTo>
                  <a:pt x="3945002" y="176237"/>
                </a:moveTo>
                <a:lnTo>
                  <a:pt x="3954018" y="176855"/>
                </a:lnTo>
                <a:lnTo>
                  <a:pt x="3959643" y="174089"/>
                </a:lnTo>
                <a:lnTo>
                  <a:pt x="3963162" y="178379"/>
                </a:lnTo>
                <a:lnTo>
                  <a:pt x="3952494" y="185999"/>
                </a:lnTo>
                <a:lnTo>
                  <a:pt x="3954780" y="188285"/>
                </a:lnTo>
                <a:lnTo>
                  <a:pt x="3958590" y="189047"/>
                </a:lnTo>
                <a:lnTo>
                  <a:pt x="3961638" y="187523"/>
                </a:lnTo>
                <a:lnTo>
                  <a:pt x="3966914" y="183591"/>
                </a:lnTo>
                <a:lnTo>
                  <a:pt x="3975399" y="176358"/>
                </a:lnTo>
                <a:lnTo>
                  <a:pt x="3958970" y="173138"/>
                </a:lnTo>
                <a:lnTo>
                  <a:pt x="3945002" y="176237"/>
                </a:lnTo>
                <a:close/>
              </a:path>
              <a:path w="7480474" h="660541">
                <a:moveTo>
                  <a:pt x="3958970" y="173138"/>
                </a:moveTo>
                <a:lnTo>
                  <a:pt x="3975399" y="176358"/>
                </a:lnTo>
                <a:lnTo>
                  <a:pt x="3983470" y="168227"/>
                </a:lnTo>
                <a:lnTo>
                  <a:pt x="3990818" y="159339"/>
                </a:lnTo>
                <a:lnTo>
                  <a:pt x="3997131" y="149834"/>
                </a:lnTo>
                <a:lnTo>
                  <a:pt x="4002100" y="139851"/>
                </a:lnTo>
                <a:lnTo>
                  <a:pt x="4005415" y="129533"/>
                </a:lnTo>
                <a:lnTo>
                  <a:pt x="4006765" y="119018"/>
                </a:lnTo>
                <a:lnTo>
                  <a:pt x="3992842" y="110749"/>
                </a:lnTo>
                <a:lnTo>
                  <a:pt x="3993326" y="121965"/>
                </a:lnTo>
                <a:lnTo>
                  <a:pt x="3990876" y="132945"/>
                </a:lnTo>
                <a:lnTo>
                  <a:pt x="3986046" y="143475"/>
                </a:lnTo>
                <a:lnTo>
                  <a:pt x="3979390" y="153344"/>
                </a:lnTo>
                <a:lnTo>
                  <a:pt x="3971464" y="162339"/>
                </a:lnTo>
                <a:lnTo>
                  <a:pt x="3962822" y="170246"/>
                </a:lnTo>
                <a:lnTo>
                  <a:pt x="3958970" y="173138"/>
                </a:lnTo>
                <a:close/>
              </a:path>
              <a:path w="7480474" h="660541">
                <a:moveTo>
                  <a:pt x="3954018" y="176855"/>
                </a:moveTo>
                <a:lnTo>
                  <a:pt x="3945002" y="176237"/>
                </a:lnTo>
                <a:lnTo>
                  <a:pt x="3952494" y="185999"/>
                </a:lnTo>
                <a:lnTo>
                  <a:pt x="3963162" y="178379"/>
                </a:lnTo>
                <a:lnTo>
                  <a:pt x="3959643" y="174089"/>
                </a:lnTo>
                <a:lnTo>
                  <a:pt x="3954018" y="176855"/>
                </a:lnTo>
                <a:close/>
              </a:path>
              <a:path w="7480474" h="660541">
                <a:moveTo>
                  <a:pt x="3938351" y="165681"/>
                </a:moveTo>
                <a:lnTo>
                  <a:pt x="3945002" y="176237"/>
                </a:lnTo>
                <a:lnTo>
                  <a:pt x="3958970" y="173138"/>
                </a:lnTo>
                <a:lnTo>
                  <a:pt x="3953471" y="165363"/>
                </a:lnTo>
                <a:lnTo>
                  <a:pt x="3947700" y="155519"/>
                </a:lnTo>
                <a:lnTo>
                  <a:pt x="3932736" y="154596"/>
                </a:lnTo>
                <a:lnTo>
                  <a:pt x="3938351" y="165681"/>
                </a:lnTo>
                <a:close/>
              </a:path>
              <a:path w="7480474" h="660541">
                <a:moveTo>
                  <a:pt x="3953167" y="90602"/>
                </a:moveTo>
                <a:lnTo>
                  <a:pt x="3931669" y="91873"/>
                </a:lnTo>
                <a:lnTo>
                  <a:pt x="3926991" y="100548"/>
                </a:lnTo>
                <a:lnTo>
                  <a:pt x="3924515" y="110289"/>
                </a:lnTo>
                <a:lnTo>
                  <a:pt x="3924046" y="120830"/>
                </a:lnTo>
                <a:lnTo>
                  <a:pt x="3925389" y="131905"/>
                </a:lnTo>
                <a:lnTo>
                  <a:pt x="3928350" y="143249"/>
                </a:lnTo>
                <a:lnTo>
                  <a:pt x="3932736" y="154596"/>
                </a:lnTo>
                <a:lnTo>
                  <a:pt x="3947700" y="155519"/>
                </a:lnTo>
                <a:lnTo>
                  <a:pt x="3942743" y="144977"/>
                </a:lnTo>
                <a:lnTo>
                  <a:pt x="3939011" y="134158"/>
                </a:lnTo>
                <a:lnTo>
                  <a:pt x="3936917" y="123481"/>
                </a:lnTo>
                <a:lnTo>
                  <a:pt x="3936873" y="113367"/>
                </a:lnTo>
                <a:lnTo>
                  <a:pt x="3939292" y="104236"/>
                </a:lnTo>
                <a:lnTo>
                  <a:pt x="3944586" y="96507"/>
                </a:lnTo>
                <a:lnTo>
                  <a:pt x="3953167" y="90602"/>
                </a:lnTo>
                <a:close/>
              </a:path>
              <a:path w="7480474" h="660541">
                <a:moveTo>
                  <a:pt x="7033260" y="115133"/>
                </a:moveTo>
                <a:lnTo>
                  <a:pt x="7140702" y="115133"/>
                </a:lnTo>
                <a:lnTo>
                  <a:pt x="7143750" y="112085"/>
                </a:lnTo>
                <a:lnTo>
                  <a:pt x="7143750" y="108275"/>
                </a:lnTo>
                <a:lnTo>
                  <a:pt x="7137654" y="102179"/>
                </a:lnTo>
                <a:lnTo>
                  <a:pt x="7137654" y="21407"/>
                </a:lnTo>
                <a:lnTo>
                  <a:pt x="7130796" y="15311"/>
                </a:lnTo>
                <a:lnTo>
                  <a:pt x="7027164" y="15311"/>
                </a:lnTo>
                <a:lnTo>
                  <a:pt x="7027164" y="108275"/>
                </a:lnTo>
                <a:lnTo>
                  <a:pt x="7033260" y="21407"/>
                </a:lnTo>
                <a:lnTo>
                  <a:pt x="7130796" y="21407"/>
                </a:lnTo>
                <a:lnTo>
                  <a:pt x="7130796" y="108275"/>
                </a:lnTo>
                <a:lnTo>
                  <a:pt x="7027164" y="112085"/>
                </a:lnTo>
                <a:lnTo>
                  <a:pt x="7030212" y="115133"/>
                </a:lnTo>
                <a:lnTo>
                  <a:pt x="7033260" y="115133"/>
                </a:lnTo>
                <a:close/>
              </a:path>
              <a:path w="7480474" h="660541">
                <a:moveTo>
                  <a:pt x="7130796" y="108275"/>
                </a:moveTo>
                <a:lnTo>
                  <a:pt x="7130796" y="102179"/>
                </a:lnTo>
                <a:lnTo>
                  <a:pt x="7040118" y="102179"/>
                </a:lnTo>
                <a:lnTo>
                  <a:pt x="7040118" y="21407"/>
                </a:lnTo>
                <a:lnTo>
                  <a:pt x="7033260" y="21407"/>
                </a:lnTo>
                <a:lnTo>
                  <a:pt x="7027164" y="108275"/>
                </a:lnTo>
                <a:lnTo>
                  <a:pt x="7033260" y="102179"/>
                </a:lnTo>
                <a:lnTo>
                  <a:pt x="7040118" y="108275"/>
                </a:lnTo>
                <a:lnTo>
                  <a:pt x="7130796" y="108275"/>
                </a:lnTo>
                <a:close/>
              </a:path>
              <a:path w="7480474" h="660541">
                <a:moveTo>
                  <a:pt x="7040118" y="15311"/>
                </a:moveTo>
                <a:lnTo>
                  <a:pt x="7130796" y="15311"/>
                </a:lnTo>
                <a:lnTo>
                  <a:pt x="7137654" y="21407"/>
                </a:lnTo>
                <a:lnTo>
                  <a:pt x="7137654" y="102179"/>
                </a:lnTo>
                <a:lnTo>
                  <a:pt x="7143750" y="108275"/>
                </a:lnTo>
                <a:lnTo>
                  <a:pt x="7143750" y="15311"/>
                </a:lnTo>
                <a:lnTo>
                  <a:pt x="7040118" y="15311"/>
                </a:lnTo>
                <a:close/>
              </a:path>
              <a:path w="7480474" h="660541">
                <a:moveTo>
                  <a:pt x="7040118" y="15311"/>
                </a:moveTo>
                <a:lnTo>
                  <a:pt x="7143750" y="15311"/>
                </a:lnTo>
                <a:lnTo>
                  <a:pt x="7143750" y="11501"/>
                </a:lnTo>
                <a:lnTo>
                  <a:pt x="7140702" y="8453"/>
                </a:lnTo>
                <a:lnTo>
                  <a:pt x="7137654" y="8453"/>
                </a:lnTo>
                <a:lnTo>
                  <a:pt x="7027164" y="11501"/>
                </a:lnTo>
                <a:lnTo>
                  <a:pt x="7027164" y="15311"/>
                </a:lnTo>
                <a:lnTo>
                  <a:pt x="7040118" y="15311"/>
                </a:lnTo>
                <a:close/>
              </a:path>
              <a:path w="7480474" h="660541">
                <a:moveTo>
                  <a:pt x="7033260" y="8453"/>
                </a:moveTo>
                <a:lnTo>
                  <a:pt x="7030212" y="8453"/>
                </a:lnTo>
                <a:lnTo>
                  <a:pt x="7027164" y="11501"/>
                </a:lnTo>
                <a:lnTo>
                  <a:pt x="7137654" y="8453"/>
                </a:lnTo>
                <a:lnTo>
                  <a:pt x="7033260" y="8453"/>
                </a:lnTo>
                <a:close/>
              </a:path>
              <a:path w="7480474" h="660541">
                <a:moveTo>
                  <a:pt x="7040118" y="108275"/>
                </a:moveTo>
                <a:lnTo>
                  <a:pt x="7033260" y="102179"/>
                </a:lnTo>
                <a:lnTo>
                  <a:pt x="7027164" y="108275"/>
                </a:lnTo>
                <a:lnTo>
                  <a:pt x="7027164" y="112085"/>
                </a:lnTo>
                <a:lnTo>
                  <a:pt x="7130796" y="108275"/>
                </a:lnTo>
                <a:lnTo>
                  <a:pt x="7040118" y="108275"/>
                </a:lnTo>
                <a:close/>
              </a:path>
              <a:path w="7480474" h="660541">
                <a:moveTo>
                  <a:pt x="6583680" y="80081"/>
                </a:moveTo>
                <a:lnTo>
                  <a:pt x="6581394" y="81605"/>
                </a:lnTo>
                <a:lnTo>
                  <a:pt x="6580632" y="85415"/>
                </a:lnTo>
                <a:lnTo>
                  <a:pt x="6580632" y="150947"/>
                </a:lnTo>
                <a:lnTo>
                  <a:pt x="6555486" y="157805"/>
                </a:lnTo>
                <a:lnTo>
                  <a:pt x="6590538" y="157805"/>
                </a:lnTo>
                <a:lnTo>
                  <a:pt x="6593586" y="154757"/>
                </a:lnTo>
                <a:lnTo>
                  <a:pt x="6593586" y="150947"/>
                </a:lnTo>
                <a:lnTo>
                  <a:pt x="6586728" y="144851"/>
                </a:lnTo>
                <a:lnTo>
                  <a:pt x="6590538" y="90749"/>
                </a:lnTo>
                <a:lnTo>
                  <a:pt x="6593586" y="85415"/>
                </a:lnTo>
                <a:lnTo>
                  <a:pt x="6583680" y="80081"/>
                </a:lnTo>
                <a:close/>
              </a:path>
              <a:path w="7480474" h="660541">
                <a:moveTo>
                  <a:pt x="6586728" y="144851"/>
                </a:moveTo>
                <a:lnTo>
                  <a:pt x="6593586" y="150947"/>
                </a:lnTo>
                <a:lnTo>
                  <a:pt x="6593585" y="88702"/>
                </a:lnTo>
                <a:lnTo>
                  <a:pt x="6685025" y="27297"/>
                </a:lnTo>
                <a:lnTo>
                  <a:pt x="6685026" y="15311"/>
                </a:lnTo>
                <a:lnTo>
                  <a:pt x="6696456" y="9977"/>
                </a:lnTo>
                <a:lnTo>
                  <a:pt x="6691884" y="8453"/>
                </a:lnTo>
                <a:lnTo>
                  <a:pt x="6687312" y="9215"/>
                </a:lnTo>
                <a:lnTo>
                  <a:pt x="6583680" y="80081"/>
                </a:lnTo>
                <a:lnTo>
                  <a:pt x="6593586" y="85415"/>
                </a:lnTo>
                <a:lnTo>
                  <a:pt x="6590538" y="90749"/>
                </a:lnTo>
                <a:lnTo>
                  <a:pt x="6586728" y="144851"/>
                </a:lnTo>
                <a:close/>
              </a:path>
              <a:path w="7480474" h="660541">
                <a:moveTo>
                  <a:pt x="6752082" y="258389"/>
                </a:moveTo>
                <a:lnTo>
                  <a:pt x="6755130" y="255341"/>
                </a:lnTo>
                <a:lnTo>
                  <a:pt x="6755130" y="251531"/>
                </a:lnTo>
                <a:lnTo>
                  <a:pt x="6748272" y="245435"/>
                </a:lnTo>
                <a:lnTo>
                  <a:pt x="6748272" y="157805"/>
                </a:lnTo>
                <a:lnTo>
                  <a:pt x="6742176" y="150947"/>
                </a:lnTo>
                <a:lnTo>
                  <a:pt x="6697980" y="150947"/>
                </a:lnTo>
                <a:lnTo>
                  <a:pt x="6691122" y="144851"/>
                </a:lnTo>
                <a:lnTo>
                  <a:pt x="6697980" y="144851"/>
                </a:lnTo>
                <a:lnTo>
                  <a:pt x="6697980" y="12263"/>
                </a:lnTo>
                <a:lnTo>
                  <a:pt x="6696456" y="9977"/>
                </a:lnTo>
                <a:lnTo>
                  <a:pt x="6685026" y="15311"/>
                </a:lnTo>
                <a:lnTo>
                  <a:pt x="6694932" y="20645"/>
                </a:lnTo>
                <a:lnTo>
                  <a:pt x="6685025" y="27297"/>
                </a:lnTo>
                <a:lnTo>
                  <a:pt x="6685026" y="154757"/>
                </a:lnTo>
                <a:lnTo>
                  <a:pt x="6742175" y="157805"/>
                </a:lnTo>
                <a:lnTo>
                  <a:pt x="6742176" y="251531"/>
                </a:lnTo>
                <a:lnTo>
                  <a:pt x="6697979" y="258389"/>
                </a:lnTo>
                <a:lnTo>
                  <a:pt x="6752082" y="258389"/>
                </a:lnTo>
                <a:close/>
              </a:path>
              <a:path w="7480474" h="660541">
                <a:moveTo>
                  <a:pt x="6697980" y="150947"/>
                </a:moveTo>
                <a:lnTo>
                  <a:pt x="6742176" y="150947"/>
                </a:lnTo>
                <a:lnTo>
                  <a:pt x="6748272" y="157805"/>
                </a:lnTo>
                <a:lnTo>
                  <a:pt x="6748272" y="245435"/>
                </a:lnTo>
                <a:lnTo>
                  <a:pt x="6755130" y="251531"/>
                </a:lnTo>
                <a:lnTo>
                  <a:pt x="6755130" y="150947"/>
                </a:lnTo>
                <a:lnTo>
                  <a:pt x="6697980" y="150947"/>
                </a:lnTo>
                <a:close/>
              </a:path>
              <a:path w="7480474" h="660541">
                <a:moveTo>
                  <a:pt x="6697980" y="150947"/>
                </a:moveTo>
                <a:lnTo>
                  <a:pt x="6755130" y="150947"/>
                </a:lnTo>
                <a:lnTo>
                  <a:pt x="6755130" y="147899"/>
                </a:lnTo>
                <a:lnTo>
                  <a:pt x="6752082" y="144851"/>
                </a:lnTo>
                <a:lnTo>
                  <a:pt x="6691122" y="144851"/>
                </a:lnTo>
                <a:lnTo>
                  <a:pt x="6697980" y="150947"/>
                </a:lnTo>
                <a:close/>
              </a:path>
              <a:path w="7480474" h="660541">
                <a:moveTo>
                  <a:pt x="6580887" y="258389"/>
                </a:moveTo>
                <a:lnTo>
                  <a:pt x="6581501" y="274922"/>
                </a:lnTo>
                <a:lnTo>
                  <a:pt x="6586728" y="258389"/>
                </a:lnTo>
                <a:lnTo>
                  <a:pt x="6580632" y="251531"/>
                </a:lnTo>
                <a:lnTo>
                  <a:pt x="6542532" y="255341"/>
                </a:lnTo>
                <a:lnTo>
                  <a:pt x="6544818" y="258389"/>
                </a:lnTo>
                <a:lnTo>
                  <a:pt x="6580887" y="258389"/>
                </a:lnTo>
                <a:close/>
              </a:path>
              <a:path w="7480474" h="660541">
                <a:moveTo>
                  <a:pt x="6542532" y="251531"/>
                </a:moveTo>
                <a:lnTo>
                  <a:pt x="6542532" y="255341"/>
                </a:lnTo>
                <a:lnTo>
                  <a:pt x="6580632" y="251531"/>
                </a:lnTo>
                <a:lnTo>
                  <a:pt x="6586728" y="258389"/>
                </a:lnTo>
                <a:lnTo>
                  <a:pt x="6581501" y="274922"/>
                </a:lnTo>
                <a:lnTo>
                  <a:pt x="6581689" y="298243"/>
                </a:lnTo>
                <a:lnTo>
                  <a:pt x="6581447" y="321324"/>
                </a:lnTo>
                <a:lnTo>
                  <a:pt x="6581025" y="343996"/>
                </a:lnTo>
                <a:lnTo>
                  <a:pt x="6580674" y="366088"/>
                </a:lnTo>
                <a:lnTo>
                  <a:pt x="6580645" y="387430"/>
                </a:lnTo>
                <a:lnTo>
                  <a:pt x="6581188" y="407851"/>
                </a:lnTo>
                <a:lnTo>
                  <a:pt x="6582554" y="427182"/>
                </a:lnTo>
                <a:lnTo>
                  <a:pt x="6584993" y="445252"/>
                </a:lnTo>
                <a:lnTo>
                  <a:pt x="6588756" y="461890"/>
                </a:lnTo>
                <a:lnTo>
                  <a:pt x="6594095" y="476928"/>
                </a:lnTo>
                <a:lnTo>
                  <a:pt x="6601259" y="490195"/>
                </a:lnTo>
                <a:lnTo>
                  <a:pt x="6627224" y="498350"/>
                </a:lnTo>
                <a:lnTo>
                  <a:pt x="6617053" y="489508"/>
                </a:lnTo>
                <a:lnTo>
                  <a:pt x="6609139" y="478655"/>
                </a:lnTo>
                <a:lnTo>
                  <a:pt x="6603219" y="465956"/>
                </a:lnTo>
                <a:lnTo>
                  <a:pt x="6599024" y="451575"/>
                </a:lnTo>
                <a:lnTo>
                  <a:pt x="6596291" y="435677"/>
                </a:lnTo>
                <a:lnTo>
                  <a:pt x="6594753" y="418428"/>
                </a:lnTo>
                <a:lnTo>
                  <a:pt x="6594144" y="399991"/>
                </a:lnTo>
                <a:lnTo>
                  <a:pt x="6594199" y="380532"/>
                </a:lnTo>
                <a:lnTo>
                  <a:pt x="6594652" y="360215"/>
                </a:lnTo>
                <a:lnTo>
                  <a:pt x="6595238" y="339205"/>
                </a:lnTo>
                <a:lnTo>
                  <a:pt x="6595689" y="317667"/>
                </a:lnTo>
                <a:lnTo>
                  <a:pt x="6595742" y="295765"/>
                </a:lnTo>
                <a:lnTo>
                  <a:pt x="6595129" y="273665"/>
                </a:lnTo>
                <a:lnTo>
                  <a:pt x="6593586" y="251531"/>
                </a:lnTo>
                <a:lnTo>
                  <a:pt x="6542532" y="251531"/>
                </a:lnTo>
                <a:close/>
              </a:path>
              <a:path w="7480474" h="660541">
                <a:moveTo>
                  <a:pt x="6586728" y="245435"/>
                </a:moveTo>
                <a:lnTo>
                  <a:pt x="6548628" y="245435"/>
                </a:lnTo>
                <a:lnTo>
                  <a:pt x="6555486" y="157805"/>
                </a:lnTo>
                <a:lnTo>
                  <a:pt x="6555486" y="150947"/>
                </a:lnTo>
                <a:lnTo>
                  <a:pt x="6580632" y="150947"/>
                </a:lnTo>
                <a:lnTo>
                  <a:pt x="6580631" y="144851"/>
                </a:lnTo>
                <a:lnTo>
                  <a:pt x="6548628" y="144851"/>
                </a:lnTo>
                <a:lnTo>
                  <a:pt x="6542532" y="147899"/>
                </a:lnTo>
                <a:lnTo>
                  <a:pt x="6542532" y="150947"/>
                </a:lnTo>
                <a:lnTo>
                  <a:pt x="6548628" y="157805"/>
                </a:lnTo>
                <a:lnTo>
                  <a:pt x="6542532" y="251531"/>
                </a:lnTo>
                <a:lnTo>
                  <a:pt x="6555486" y="251531"/>
                </a:lnTo>
                <a:lnTo>
                  <a:pt x="6586728" y="245435"/>
                </a:lnTo>
                <a:close/>
              </a:path>
              <a:path w="7480474" h="660541">
                <a:moveTo>
                  <a:pt x="6555486" y="251531"/>
                </a:moveTo>
                <a:lnTo>
                  <a:pt x="6593586" y="251531"/>
                </a:lnTo>
                <a:lnTo>
                  <a:pt x="6593586" y="247721"/>
                </a:lnTo>
                <a:lnTo>
                  <a:pt x="6590538" y="245435"/>
                </a:lnTo>
                <a:lnTo>
                  <a:pt x="6586728" y="245435"/>
                </a:lnTo>
                <a:lnTo>
                  <a:pt x="6555486" y="251531"/>
                </a:lnTo>
                <a:close/>
              </a:path>
              <a:path w="7480474" h="660541">
                <a:moveTo>
                  <a:pt x="6698742" y="397073"/>
                </a:moveTo>
                <a:lnTo>
                  <a:pt x="6697980" y="392501"/>
                </a:lnTo>
                <a:lnTo>
                  <a:pt x="6697980" y="251531"/>
                </a:lnTo>
                <a:lnTo>
                  <a:pt x="6742176" y="251531"/>
                </a:lnTo>
                <a:lnTo>
                  <a:pt x="6742175" y="245435"/>
                </a:lnTo>
                <a:lnTo>
                  <a:pt x="6691122" y="245435"/>
                </a:lnTo>
                <a:lnTo>
                  <a:pt x="6685026" y="247721"/>
                </a:lnTo>
                <a:lnTo>
                  <a:pt x="6685026" y="251531"/>
                </a:lnTo>
                <a:lnTo>
                  <a:pt x="6691122" y="258389"/>
                </a:lnTo>
                <a:lnTo>
                  <a:pt x="6685026" y="394025"/>
                </a:lnTo>
                <a:lnTo>
                  <a:pt x="6698742" y="397073"/>
                </a:lnTo>
                <a:close/>
              </a:path>
              <a:path w="7480474" h="660541">
                <a:moveTo>
                  <a:pt x="6739083" y="420525"/>
                </a:moveTo>
                <a:lnTo>
                  <a:pt x="6745529" y="501090"/>
                </a:lnTo>
                <a:lnTo>
                  <a:pt x="6750558" y="499943"/>
                </a:lnTo>
                <a:lnTo>
                  <a:pt x="6758940" y="505277"/>
                </a:lnTo>
                <a:lnTo>
                  <a:pt x="6746748" y="417647"/>
                </a:lnTo>
                <a:lnTo>
                  <a:pt x="6738366" y="411551"/>
                </a:lnTo>
                <a:lnTo>
                  <a:pt x="6719619" y="412790"/>
                </a:lnTo>
                <a:lnTo>
                  <a:pt x="6708580" y="413058"/>
                </a:lnTo>
                <a:lnTo>
                  <a:pt x="6690360" y="414599"/>
                </a:lnTo>
                <a:lnTo>
                  <a:pt x="6692646" y="417647"/>
                </a:lnTo>
                <a:lnTo>
                  <a:pt x="6694932" y="419933"/>
                </a:lnTo>
                <a:lnTo>
                  <a:pt x="6697980" y="422219"/>
                </a:lnTo>
                <a:lnTo>
                  <a:pt x="6734616" y="422202"/>
                </a:lnTo>
                <a:lnTo>
                  <a:pt x="6739083" y="420525"/>
                </a:lnTo>
                <a:close/>
              </a:path>
              <a:path w="7480474" h="660541">
                <a:moveTo>
                  <a:pt x="6745986" y="506801"/>
                </a:moveTo>
                <a:lnTo>
                  <a:pt x="6750558" y="499943"/>
                </a:lnTo>
                <a:lnTo>
                  <a:pt x="6745529" y="501090"/>
                </a:lnTo>
                <a:lnTo>
                  <a:pt x="6721256" y="506627"/>
                </a:lnTo>
                <a:lnTo>
                  <a:pt x="6695807" y="510312"/>
                </a:lnTo>
                <a:lnTo>
                  <a:pt x="6758940" y="508325"/>
                </a:lnTo>
                <a:lnTo>
                  <a:pt x="6758940" y="505277"/>
                </a:lnTo>
                <a:lnTo>
                  <a:pt x="6750558" y="499943"/>
                </a:lnTo>
                <a:lnTo>
                  <a:pt x="6745986" y="506801"/>
                </a:lnTo>
                <a:close/>
              </a:path>
              <a:path w="7480474" h="660541">
                <a:moveTo>
                  <a:pt x="6745986" y="404693"/>
                </a:moveTo>
                <a:lnTo>
                  <a:pt x="6742176" y="405455"/>
                </a:lnTo>
                <a:lnTo>
                  <a:pt x="6732759" y="409103"/>
                </a:lnTo>
                <a:lnTo>
                  <a:pt x="6738366" y="411551"/>
                </a:lnTo>
                <a:lnTo>
                  <a:pt x="6746748" y="417647"/>
                </a:lnTo>
                <a:lnTo>
                  <a:pt x="6751320" y="410789"/>
                </a:lnTo>
                <a:lnTo>
                  <a:pt x="6749796" y="406979"/>
                </a:lnTo>
                <a:lnTo>
                  <a:pt x="6745986" y="404693"/>
                </a:lnTo>
                <a:close/>
              </a:path>
              <a:path w="7480474" h="660541">
                <a:moveTo>
                  <a:pt x="6757416" y="511373"/>
                </a:moveTo>
                <a:lnTo>
                  <a:pt x="6758940" y="508325"/>
                </a:lnTo>
                <a:lnTo>
                  <a:pt x="6695807" y="510312"/>
                </a:lnTo>
                <a:lnTo>
                  <a:pt x="6673946" y="511162"/>
                </a:lnTo>
                <a:lnTo>
                  <a:pt x="6636210" y="517664"/>
                </a:lnTo>
                <a:lnTo>
                  <a:pt x="6754368" y="512135"/>
                </a:lnTo>
                <a:lnTo>
                  <a:pt x="6757416" y="511373"/>
                </a:lnTo>
                <a:close/>
              </a:path>
              <a:path w="7480474" h="660541">
                <a:moveTo>
                  <a:pt x="6754368" y="512135"/>
                </a:moveTo>
                <a:lnTo>
                  <a:pt x="6636210" y="517664"/>
                </a:lnTo>
                <a:lnTo>
                  <a:pt x="6653182" y="522143"/>
                </a:lnTo>
                <a:lnTo>
                  <a:pt x="6673234" y="524000"/>
                </a:lnTo>
                <a:lnTo>
                  <a:pt x="6696615" y="523064"/>
                </a:lnTo>
                <a:lnTo>
                  <a:pt x="6723576" y="519166"/>
                </a:lnTo>
                <a:lnTo>
                  <a:pt x="6754368" y="512135"/>
                </a:lnTo>
                <a:close/>
              </a:path>
              <a:path w="7480474" h="660541">
                <a:moveTo>
                  <a:pt x="6622065" y="510733"/>
                </a:moveTo>
                <a:lnTo>
                  <a:pt x="6636210" y="517664"/>
                </a:lnTo>
                <a:lnTo>
                  <a:pt x="6673946" y="511162"/>
                </a:lnTo>
                <a:lnTo>
                  <a:pt x="6655405" y="509342"/>
                </a:lnTo>
                <a:lnTo>
                  <a:pt x="6639920" y="505016"/>
                </a:lnTo>
                <a:lnTo>
                  <a:pt x="6610499" y="501520"/>
                </a:lnTo>
                <a:lnTo>
                  <a:pt x="6622065" y="510733"/>
                </a:lnTo>
                <a:close/>
              </a:path>
              <a:path w="7480474" h="660541">
                <a:moveTo>
                  <a:pt x="6627224" y="498350"/>
                </a:moveTo>
                <a:lnTo>
                  <a:pt x="6601259" y="490195"/>
                </a:lnTo>
                <a:lnTo>
                  <a:pt x="6610499" y="501520"/>
                </a:lnTo>
                <a:lnTo>
                  <a:pt x="6639920" y="505016"/>
                </a:lnTo>
                <a:lnTo>
                  <a:pt x="6627224" y="498350"/>
                </a:lnTo>
                <a:close/>
              </a:path>
              <a:path w="7480474" h="660541">
                <a:moveTo>
                  <a:pt x="6723033" y="425430"/>
                </a:moveTo>
                <a:lnTo>
                  <a:pt x="6734616" y="422202"/>
                </a:lnTo>
                <a:lnTo>
                  <a:pt x="6697980" y="422219"/>
                </a:lnTo>
                <a:lnTo>
                  <a:pt x="6698742" y="422981"/>
                </a:lnTo>
                <a:lnTo>
                  <a:pt x="6701790" y="424505"/>
                </a:lnTo>
                <a:lnTo>
                  <a:pt x="6704838" y="425267"/>
                </a:lnTo>
                <a:lnTo>
                  <a:pt x="6705600" y="426029"/>
                </a:lnTo>
                <a:lnTo>
                  <a:pt x="6710718" y="426423"/>
                </a:lnTo>
                <a:lnTo>
                  <a:pt x="6723033" y="425430"/>
                </a:lnTo>
                <a:close/>
              </a:path>
              <a:path w="7480474" h="660541">
                <a:moveTo>
                  <a:pt x="6708648" y="413075"/>
                </a:moveTo>
                <a:lnTo>
                  <a:pt x="6707886" y="413075"/>
                </a:lnTo>
                <a:lnTo>
                  <a:pt x="6705600" y="412313"/>
                </a:lnTo>
                <a:lnTo>
                  <a:pt x="6702552" y="409265"/>
                </a:lnTo>
                <a:lnTo>
                  <a:pt x="6701790" y="408503"/>
                </a:lnTo>
                <a:lnTo>
                  <a:pt x="6688836" y="410789"/>
                </a:lnTo>
                <a:lnTo>
                  <a:pt x="6690360" y="414599"/>
                </a:lnTo>
                <a:lnTo>
                  <a:pt x="6708648" y="413075"/>
                </a:lnTo>
                <a:close/>
              </a:path>
              <a:path w="7480474" h="660541">
                <a:moveTo>
                  <a:pt x="6707886" y="413075"/>
                </a:moveTo>
                <a:lnTo>
                  <a:pt x="6708580" y="413058"/>
                </a:lnTo>
                <a:lnTo>
                  <a:pt x="6705600" y="412313"/>
                </a:lnTo>
                <a:lnTo>
                  <a:pt x="6707886" y="413075"/>
                </a:lnTo>
                <a:close/>
              </a:path>
              <a:path w="7480474" h="660541">
                <a:moveTo>
                  <a:pt x="6698742" y="397073"/>
                </a:moveTo>
                <a:lnTo>
                  <a:pt x="6685788" y="397835"/>
                </a:lnTo>
                <a:lnTo>
                  <a:pt x="6685788" y="401645"/>
                </a:lnTo>
                <a:lnTo>
                  <a:pt x="6686550" y="405455"/>
                </a:lnTo>
                <a:lnTo>
                  <a:pt x="6687312" y="408503"/>
                </a:lnTo>
                <a:lnTo>
                  <a:pt x="6688836" y="410789"/>
                </a:lnTo>
                <a:lnTo>
                  <a:pt x="6701790" y="408503"/>
                </a:lnTo>
                <a:lnTo>
                  <a:pt x="6700266" y="404693"/>
                </a:lnTo>
                <a:lnTo>
                  <a:pt x="6698742" y="400121"/>
                </a:lnTo>
                <a:lnTo>
                  <a:pt x="6698742" y="397073"/>
                </a:lnTo>
                <a:close/>
              </a:path>
              <a:path w="7480474" h="660541">
                <a:moveTo>
                  <a:pt x="6742175" y="157805"/>
                </a:moveTo>
                <a:lnTo>
                  <a:pt x="6685026" y="154757"/>
                </a:lnTo>
                <a:lnTo>
                  <a:pt x="6688074" y="157805"/>
                </a:lnTo>
                <a:lnTo>
                  <a:pt x="6742175" y="157805"/>
                </a:lnTo>
                <a:close/>
              </a:path>
              <a:path w="7480474" h="660541">
                <a:moveTo>
                  <a:pt x="3111246" y="115133"/>
                </a:moveTo>
                <a:lnTo>
                  <a:pt x="3218688" y="115133"/>
                </a:lnTo>
                <a:lnTo>
                  <a:pt x="3221736" y="112085"/>
                </a:lnTo>
                <a:lnTo>
                  <a:pt x="3221736" y="108275"/>
                </a:lnTo>
                <a:lnTo>
                  <a:pt x="3214878" y="102179"/>
                </a:lnTo>
                <a:lnTo>
                  <a:pt x="3214878" y="21407"/>
                </a:lnTo>
                <a:lnTo>
                  <a:pt x="3208782" y="15311"/>
                </a:lnTo>
                <a:lnTo>
                  <a:pt x="3104388" y="15311"/>
                </a:lnTo>
                <a:lnTo>
                  <a:pt x="3104388" y="108275"/>
                </a:lnTo>
                <a:lnTo>
                  <a:pt x="3111246" y="21407"/>
                </a:lnTo>
                <a:lnTo>
                  <a:pt x="3208782" y="21407"/>
                </a:lnTo>
                <a:lnTo>
                  <a:pt x="3208782" y="108275"/>
                </a:lnTo>
                <a:lnTo>
                  <a:pt x="3104388" y="112085"/>
                </a:lnTo>
                <a:lnTo>
                  <a:pt x="3107436" y="115133"/>
                </a:lnTo>
                <a:lnTo>
                  <a:pt x="3111246" y="115133"/>
                </a:lnTo>
                <a:close/>
              </a:path>
              <a:path w="7480474" h="660541">
                <a:moveTo>
                  <a:pt x="3208782" y="108275"/>
                </a:moveTo>
                <a:lnTo>
                  <a:pt x="3208782" y="102179"/>
                </a:lnTo>
                <a:lnTo>
                  <a:pt x="3117342" y="102179"/>
                </a:lnTo>
                <a:lnTo>
                  <a:pt x="3117342" y="21407"/>
                </a:lnTo>
                <a:lnTo>
                  <a:pt x="3111246" y="21407"/>
                </a:lnTo>
                <a:lnTo>
                  <a:pt x="3104388" y="108275"/>
                </a:lnTo>
                <a:lnTo>
                  <a:pt x="3111246" y="102179"/>
                </a:lnTo>
                <a:lnTo>
                  <a:pt x="3117342" y="108275"/>
                </a:lnTo>
                <a:lnTo>
                  <a:pt x="3208782" y="108275"/>
                </a:lnTo>
                <a:close/>
              </a:path>
              <a:path w="7480474" h="660541">
                <a:moveTo>
                  <a:pt x="3117342" y="15311"/>
                </a:moveTo>
                <a:lnTo>
                  <a:pt x="3208782" y="15311"/>
                </a:lnTo>
                <a:lnTo>
                  <a:pt x="3214878" y="21407"/>
                </a:lnTo>
                <a:lnTo>
                  <a:pt x="3214878" y="102179"/>
                </a:lnTo>
                <a:lnTo>
                  <a:pt x="3221736" y="108275"/>
                </a:lnTo>
                <a:lnTo>
                  <a:pt x="3221736" y="15311"/>
                </a:lnTo>
                <a:lnTo>
                  <a:pt x="3117342" y="15311"/>
                </a:lnTo>
                <a:close/>
              </a:path>
              <a:path w="7480474" h="660541">
                <a:moveTo>
                  <a:pt x="3117342" y="15311"/>
                </a:moveTo>
                <a:lnTo>
                  <a:pt x="3221736" y="15311"/>
                </a:lnTo>
                <a:lnTo>
                  <a:pt x="3221736" y="11501"/>
                </a:lnTo>
                <a:lnTo>
                  <a:pt x="3218688" y="8453"/>
                </a:lnTo>
                <a:lnTo>
                  <a:pt x="3214878" y="8453"/>
                </a:lnTo>
                <a:lnTo>
                  <a:pt x="3104388" y="11501"/>
                </a:lnTo>
                <a:lnTo>
                  <a:pt x="3104388" y="15311"/>
                </a:lnTo>
                <a:lnTo>
                  <a:pt x="3117342" y="15311"/>
                </a:lnTo>
                <a:close/>
              </a:path>
              <a:path w="7480474" h="660541">
                <a:moveTo>
                  <a:pt x="3111246" y="8453"/>
                </a:moveTo>
                <a:lnTo>
                  <a:pt x="3107436" y="8453"/>
                </a:lnTo>
                <a:lnTo>
                  <a:pt x="3104388" y="11501"/>
                </a:lnTo>
                <a:lnTo>
                  <a:pt x="3214878" y="8453"/>
                </a:lnTo>
                <a:lnTo>
                  <a:pt x="3111246" y="8453"/>
                </a:lnTo>
                <a:close/>
              </a:path>
              <a:path w="7480474" h="660541">
                <a:moveTo>
                  <a:pt x="3117342" y="108275"/>
                </a:moveTo>
                <a:lnTo>
                  <a:pt x="3111246" y="102179"/>
                </a:lnTo>
                <a:lnTo>
                  <a:pt x="3104388" y="108275"/>
                </a:lnTo>
                <a:lnTo>
                  <a:pt x="3104388" y="112085"/>
                </a:lnTo>
                <a:lnTo>
                  <a:pt x="3208782" y="108275"/>
                </a:lnTo>
                <a:lnTo>
                  <a:pt x="3117342" y="108275"/>
                </a:lnTo>
                <a:close/>
              </a:path>
              <a:path w="7480474" h="660541">
                <a:moveTo>
                  <a:pt x="2660904" y="80081"/>
                </a:moveTo>
                <a:lnTo>
                  <a:pt x="2659380" y="81605"/>
                </a:lnTo>
                <a:lnTo>
                  <a:pt x="2657856" y="85415"/>
                </a:lnTo>
                <a:lnTo>
                  <a:pt x="2657856" y="150947"/>
                </a:lnTo>
                <a:lnTo>
                  <a:pt x="2632710" y="157805"/>
                </a:lnTo>
                <a:lnTo>
                  <a:pt x="2667762" y="157805"/>
                </a:lnTo>
                <a:lnTo>
                  <a:pt x="2670810" y="154757"/>
                </a:lnTo>
                <a:lnTo>
                  <a:pt x="2670810" y="150947"/>
                </a:lnTo>
                <a:lnTo>
                  <a:pt x="2664714" y="144851"/>
                </a:lnTo>
                <a:lnTo>
                  <a:pt x="2667762" y="90749"/>
                </a:lnTo>
                <a:lnTo>
                  <a:pt x="2670810" y="85415"/>
                </a:lnTo>
                <a:lnTo>
                  <a:pt x="2660904" y="80081"/>
                </a:lnTo>
                <a:close/>
              </a:path>
              <a:path w="7480474" h="660541">
                <a:moveTo>
                  <a:pt x="2664714" y="144851"/>
                </a:moveTo>
                <a:lnTo>
                  <a:pt x="2670810" y="150947"/>
                </a:lnTo>
                <a:lnTo>
                  <a:pt x="2670809" y="88702"/>
                </a:lnTo>
                <a:lnTo>
                  <a:pt x="2762249" y="27297"/>
                </a:lnTo>
                <a:lnTo>
                  <a:pt x="2762250" y="15311"/>
                </a:lnTo>
                <a:lnTo>
                  <a:pt x="2773680" y="9977"/>
                </a:lnTo>
                <a:lnTo>
                  <a:pt x="2769870" y="8453"/>
                </a:lnTo>
                <a:lnTo>
                  <a:pt x="2765298" y="9215"/>
                </a:lnTo>
                <a:lnTo>
                  <a:pt x="2660904" y="80081"/>
                </a:lnTo>
                <a:lnTo>
                  <a:pt x="2670810" y="85415"/>
                </a:lnTo>
                <a:lnTo>
                  <a:pt x="2667762" y="90749"/>
                </a:lnTo>
                <a:lnTo>
                  <a:pt x="2664714" y="144851"/>
                </a:lnTo>
                <a:close/>
              </a:path>
              <a:path w="7480474" h="660541">
                <a:moveTo>
                  <a:pt x="2829306" y="258389"/>
                </a:moveTo>
                <a:lnTo>
                  <a:pt x="2832354" y="255341"/>
                </a:lnTo>
                <a:lnTo>
                  <a:pt x="2832354" y="251531"/>
                </a:lnTo>
                <a:lnTo>
                  <a:pt x="2826258" y="245435"/>
                </a:lnTo>
                <a:lnTo>
                  <a:pt x="2826258" y="157805"/>
                </a:lnTo>
                <a:lnTo>
                  <a:pt x="2819400" y="150947"/>
                </a:lnTo>
                <a:lnTo>
                  <a:pt x="2775204" y="150947"/>
                </a:lnTo>
                <a:lnTo>
                  <a:pt x="2769108" y="144851"/>
                </a:lnTo>
                <a:lnTo>
                  <a:pt x="2775203" y="144851"/>
                </a:lnTo>
                <a:lnTo>
                  <a:pt x="2775204" y="12263"/>
                </a:lnTo>
                <a:lnTo>
                  <a:pt x="2773680" y="9977"/>
                </a:lnTo>
                <a:lnTo>
                  <a:pt x="2762250" y="15311"/>
                </a:lnTo>
                <a:lnTo>
                  <a:pt x="2772156" y="20645"/>
                </a:lnTo>
                <a:lnTo>
                  <a:pt x="2762249" y="27297"/>
                </a:lnTo>
                <a:lnTo>
                  <a:pt x="2762250" y="154757"/>
                </a:lnTo>
                <a:lnTo>
                  <a:pt x="2819400" y="157805"/>
                </a:lnTo>
                <a:lnTo>
                  <a:pt x="2819400" y="251531"/>
                </a:lnTo>
                <a:lnTo>
                  <a:pt x="2776112" y="258389"/>
                </a:lnTo>
                <a:lnTo>
                  <a:pt x="2829306" y="258389"/>
                </a:lnTo>
                <a:close/>
              </a:path>
              <a:path w="7480474" h="660541">
                <a:moveTo>
                  <a:pt x="2775204" y="150947"/>
                </a:moveTo>
                <a:lnTo>
                  <a:pt x="2819400" y="150947"/>
                </a:lnTo>
                <a:lnTo>
                  <a:pt x="2826258" y="157805"/>
                </a:lnTo>
                <a:lnTo>
                  <a:pt x="2826258" y="245435"/>
                </a:lnTo>
                <a:lnTo>
                  <a:pt x="2832354" y="251531"/>
                </a:lnTo>
                <a:lnTo>
                  <a:pt x="2832354" y="150947"/>
                </a:lnTo>
                <a:lnTo>
                  <a:pt x="2775204" y="150947"/>
                </a:lnTo>
                <a:close/>
              </a:path>
              <a:path w="7480474" h="660541">
                <a:moveTo>
                  <a:pt x="2775204" y="150947"/>
                </a:moveTo>
                <a:lnTo>
                  <a:pt x="2832354" y="150947"/>
                </a:lnTo>
                <a:lnTo>
                  <a:pt x="2832354" y="147899"/>
                </a:lnTo>
                <a:lnTo>
                  <a:pt x="2829306" y="144851"/>
                </a:lnTo>
                <a:lnTo>
                  <a:pt x="2769108" y="144851"/>
                </a:lnTo>
                <a:lnTo>
                  <a:pt x="2775204" y="150947"/>
                </a:lnTo>
                <a:close/>
              </a:path>
              <a:path w="7480474" h="660541">
                <a:moveTo>
                  <a:pt x="2658086" y="258389"/>
                </a:moveTo>
                <a:lnTo>
                  <a:pt x="2658638" y="274821"/>
                </a:lnTo>
                <a:lnTo>
                  <a:pt x="2664714" y="258389"/>
                </a:lnTo>
                <a:lnTo>
                  <a:pt x="2657856" y="251531"/>
                </a:lnTo>
                <a:lnTo>
                  <a:pt x="2619756" y="255341"/>
                </a:lnTo>
                <a:lnTo>
                  <a:pt x="2622804" y="258389"/>
                </a:lnTo>
                <a:lnTo>
                  <a:pt x="2658086" y="258389"/>
                </a:lnTo>
                <a:close/>
              </a:path>
              <a:path w="7480474" h="660541">
                <a:moveTo>
                  <a:pt x="2619756" y="251531"/>
                </a:moveTo>
                <a:lnTo>
                  <a:pt x="2619756" y="255341"/>
                </a:lnTo>
                <a:lnTo>
                  <a:pt x="2657856" y="251531"/>
                </a:lnTo>
                <a:lnTo>
                  <a:pt x="2664714" y="258389"/>
                </a:lnTo>
                <a:lnTo>
                  <a:pt x="2658638" y="274821"/>
                </a:lnTo>
                <a:lnTo>
                  <a:pt x="2658771" y="298067"/>
                </a:lnTo>
                <a:lnTo>
                  <a:pt x="2658503" y="321096"/>
                </a:lnTo>
                <a:lnTo>
                  <a:pt x="2658080" y="343735"/>
                </a:lnTo>
                <a:lnTo>
                  <a:pt x="2657748" y="365813"/>
                </a:lnTo>
                <a:lnTo>
                  <a:pt x="2657755" y="387156"/>
                </a:lnTo>
                <a:lnTo>
                  <a:pt x="2658348" y="407592"/>
                </a:lnTo>
                <a:lnTo>
                  <a:pt x="2659772" y="426948"/>
                </a:lnTo>
                <a:lnTo>
                  <a:pt x="2662275" y="445051"/>
                </a:lnTo>
                <a:lnTo>
                  <a:pt x="2666104" y="461729"/>
                </a:lnTo>
                <a:lnTo>
                  <a:pt x="2671505" y="476809"/>
                </a:lnTo>
                <a:lnTo>
                  <a:pt x="2678726" y="490118"/>
                </a:lnTo>
                <a:lnTo>
                  <a:pt x="2704421" y="498169"/>
                </a:lnTo>
                <a:lnTo>
                  <a:pt x="2694270" y="489238"/>
                </a:lnTo>
                <a:lnTo>
                  <a:pt x="2686380" y="478291"/>
                </a:lnTo>
                <a:lnTo>
                  <a:pt x="2680484" y="465499"/>
                </a:lnTo>
                <a:lnTo>
                  <a:pt x="2676315" y="451032"/>
                </a:lnTo>
                <a:lnTo>
                  <a:pt x="2673606" y="435059"/>
                </a:lnTo>
                <a:lnTo>
                  <a:pt x="2672088" y="417749"/>
                </a:lnTo>
                <a:lnTo>
                  <a:pt x="2671497" y="399273"/>
                </a:lnTo>
                <a:lnTo>
                  <a:pt x="2671563" y="379800"/>
                </a:lnTo>
                <a:lnTo>
                  <a:pt x="2672019" y="359500"/>
                </a:lnTo>
                <a:lnTo>
                  <a:pt x="2672599" y="338543"/>
                </a:lnTo>
                <a:lnTo>
                  <a:pt x="2673036" y="317097"/>
                </a:lnTo>
                <a:lnTo>
                  <a:pt x="2673061" y="295334"/>
                </a:lnTo>
                <a:lnTo>
                  <a:pt x="2672408" y="273422"/>
                </a:lnTo>
                <a:lnTo>
                  <a:pt x="2670810" y="251531"/>
                </a:lnTo>
                <a:lnTo>
                  <a:pt x="2619756" y="251531"/>
                </a:lnTo>
                <a:close/>
              </a:path>
              <a:path w="7480474" h="660541">
                <a:moveTo>
                  <a:pt x="2664714" y="245435"/>
                </a:moveTo>
                <a:lnTo>
                  <a:pt x="2625852" y="245435"/>
                </a:lnTo>
                <a:lnTo>
                  <a:pt x="2632710" y="157805"/>
                </a:lnTo>
                <a:lnTo>
                  <a:pt x="2632710" y="150947"/>
                </a:lnTo>
                <a:lnTo>
                  <a:pt x="2657856" y="150947"/>
                </a:lnTo>
                <a:lnTo>
                  <a:pt x="2657856" y="144851"/>
                </a:lnTo>
                <a:lnTo>
                  <a:pt x="2625852" y="144851"/>
                </a:lnTo>
                <a:lnTo>
                  <a:pt x="2619756" y="147899"/>
                </a:lnTo>
                <a:lnTo>
                  <a:pt x="2619756" y="150947"/>
                </a:lnTo>
                <a:lnTo>
                  <a:pt x="2625852" y="157805"/>
                </a:lnTo>
                <a:lnTo>
                  <a:pt x="2619756" y="251531"/>
                </a:lnTo>
                <a:lnTo>
                  <a:pt x="2632710" y="251531"/>
                </a:lnTo>
                <a:lnTo>
                  <a:pt x="2664714" y="245435"/>
                </a:lnTo>
                <a:close/>
              </a:path>
              <a:path w="7480474" h="660541">
                <a:moveTo>
                  <a:pt x="2632710" y="251531"/>
                </a:moveTo>
                <a:lnTo>
                  <a:pt x="2670810" y="251531"/>
                </a:lnTo>
                <a:lnTo>
                  <a:pt x="2670810" y="247721"/>
                </a:lnTo>
                <a:lnTo>
                  <a:pt x="2667762" y="245435"/>
                </a:lnTo>
                <a:lnTo>
                  <a:pt x="2664714" y="245435"/>
                </a:lnTo>
                <a:lnTo>
                  <a:pt x="2632710" y="251531"/>
                </a:lnTo>
                <a:close/>
              </a:path>
              <a:path w="7480474" h="660541">
                <a:moveTo>
                  <a:pt x="2819399" y="245435"/>
                </a:moveTo>
                <a:lnTo>
                  <a:pt x="2762250" y="247721"/>
                </a:lnTo>
                <a:lnTo>
                  <a:pt x="2762250" y="251531"/>
                </a:lnTo>
                <a:lnTo>
                  <a:pt x="2769108" y="258389"/>
                </a:lnTo>
                <a:lnTo>
                  <a:pt x="2764400" y="266009"/>
                </a:lnTo>
                <a:lnTo>
                  <a:pt x="2766103" y="282114"/>
                </a:lnTo>
                <a:lnTo>
                  <a:pt x="2766906" y="296460"/>
                </a:lnTo>
                <a:lnTo>
                  <a:pt x="2766987" y="309359"/>
                </a:lnTo>
                <a:lnTo>
                  <a:pt x="2766524" y="321122"/>
                </a:lnTo>
                <a:lnTo>
                  <a:pt x="2765695" y="332061"/>
                </a:lnTo>
                <a:lnTo>
                  <a:pt x="2764679" y="342487"/>
                </a:lnTo>
                <a:lnTo>
                  <a:pt x="2763652" y="352713"/>
                </a:lnTo>
                <a:lnTo>
                  <a:pt x="2762794" y="363049"/>
                </a:lnTo>
                <a:lnTo>
                  <a:pt x="2762283" y="373806"/>
                </a:lnTo>
                <a:lnTo>
                  <a:pt x="2762296" y="385298"/>
                </a:lnTo>
                <a:lnTo>
                  <a:pt x="2763012" y="397835"/>
                </a:lnTo>
                <a:lnTo>
                  <a:pt x="2775889" y="400959"/>
                </a:lnTo>
                <a:lnTo>
                  <a:pt x="2777566" y="404134"/>
                </a:lnTo>
                <a:lnTo>
                  <a:pt x="2775966" y="397073"/>
                </a:lnTo>
                <a:lnTo>
                  <a:pt x="2775389" y="388117"/>
                </a:lnTo>
                <a:lnTo>
                  <a:pt x="2775169" y="376342"/>
                </a:lnTo>
                <a:lnTo>
                  <a:pt x="2775494" y="365361"/>
                </a:lnTo>
                <a:lnTo>
                  <a:pt x="2776198" y="354868"/>
                </a:lnTo>
                <a:lnTo>
                  <a:pt x="2777112" y="344554"/>
                </a:lnTo>
                <a:lnTo>
                  <a:pt x="2778066" y="334111"/>
                </a:lnTo>
                <a:lnTo>
                  <a:pt x="2778892" y="323233"/>
                </a:lnTo>
                <a:lnTo>
                  <a:pt x="2779421" y="311611"/>
                </a:lnTo>
                <a:lnTo>
                  <a:pt x="2779486" y="298937"/>
                </a:lnTo>
                <a:lnTo>
                  <a:pt x="2778917" y="284905"/>
                </a:lnTo>
                <a:lnTo>
                  <a:pt x="2777546" y="269205"/>
                </a:lnTo>
                <a:lnTo>
                  <a:pt x="2776112" y="258389"/>
                </a:lnTo>
                <a:lnTo>
                  <a:pt x="2775204" y="251531"/>
                </a:lnTo>
                <a:lnTo>
                  <a:pt x="2819400" y="251531"/>
                </a:lnTo>
                <a:lnTo>
                  <a:pt x="2819399" y="245435"/>
                </a:lnTo>
                <a:close/>
              </a:path>
              <a:path w="7480474" h="660541">
                <a:moveTo>
                  <a:pt x="2769108" y="245435"/>
                </a:moveTo>
                <a:lnTo>
                  <a:pt x="2765298" y="245435"/>
                </a:lnTo>
                <a:lnTo>
                  <a:pt x="2762250" y="247721"/>
                </a:lnTo>
                <a:lnTo>
                  <a:pt x="2819399" y="245435"/>
                </a:lnTo>
                <a:lnTo>
                  <a:pt x="2769108" y="245435"/>
                </a:lnTo>
                <a:close/>
              </a:path>
              <a:path w="7480474" h="660541">
                <a:moveTo>
                  <a:pt x="2816318" y="420653"/>
                </a:moveTo>
                <a:lnTo>
                  <a:pt x="2822753" y="501095"/>
                </a:lnTo>
                <a:lnTo>
                  <a:pt x="2827782" y="499943"/>
                </a:lnTo>
                <a:lnTo>
                  <a:pt x="2836164" y="505277"/>
                </a:lnTo>
                <a:lnTo>
                  <a:pt x="2824734" y="417647"/>
                </a:lnTo>
                <a:lnTo>
                  <a:pt x="2815590" y="411551"/>
                </a:lnTo>
                <a:lnTo>
                  <a:pt x="2795778" y="413075"/>
                </a:lnTo>
                <a:lnTo>
                  <a:pt x="2789682" y="413837"/>
                </a:lnTo>
                <a:lnTo>
                  <a:pt x="2767584" y="414599"/>
                </a:lnTo>
                <a:lnTo>
                  <a:pt x="2768346" y="415361"/>
                </a:lnTo>
                <a:lnTo>
                  <a:pt x="2770530" y="419476"/>
                </a:lnTo>
                <a:lnTo>
                  <a:pt x="2774632" y="421863"/>
                </a:lnTo>
                <a:lnTo>
                  <a:pt x="2814066" y="421457"/>
                </a:lnTo>
                <a:lnTo>
                  <a:pt x="2816318" y="420653"/>
                </a:lnTo>
                <a:close/>
              </a:path>
              <a:path w="7480474" h="660541">
                <a:moveTo>
                  <a:pt x="2823210" y="506801"/>
                </a:moveTo>
                <a:lnTo>
                  <a:pt x="2827782" y="499943"/>
                </a:lnTo>
                <a:lnTo>
                  <a:pt x="2822753" y="501095"/>
                </a:lnTo>
                <a:lnTo>
                  <a:pt x="2798450" y="506664"/>
                </a:lnTo>
                <a:lnTo>
                  <a:pt x="2772984" y="510352"/>
                </a:lnTo>
                <a:lnTo>
                  <a:pt x="2836164" y="508325"/>
                </a:lnTo>
                <a:lnTo>
                  <a:pt x="2836164" y="505277"/>
                </a:lnTo>
                <a:lnTo>
                  <a:pt x="2827782" y="499943"/>
                </a:lnTo>
                <a:lnTo>
                  <a:pt x="2823210" y="506801"/>
                </a:lnTo>
                <a:close/>
              </a:path>
              <a:path w="7480474" h="660541">
                <a:moveTo>
                  <a:pt x="2828544" y="410789"/>
                </a:moveTo>
                <a:lnTo>
                  <a:pt x="2827020" y="406979"/>
                </a:lnTo>
                <a:lnTo>
                  <a:pt x="2810256" y="409265"/>
                </a:lnTo>
                <a:lnTo>
                  <a:pt x="2802636" y="411551"/>
                </a:lnTo>
                <a:lnTo>
                  <a:pt x="2815590" y="411551"/>
                </a:lnTo>
                <a:lnTo>
                  <a:pt x="2824734" y="417647"/>
                </a:lnTo>
                <a:lnTo>
                  <a:pt x="2836164" y="505277"/>
                </a:lnTo>
                <a:lnTo>
                  <a:pt x="2828544" y="410789"/>
                </a:lnTo>
                <a:close/>
              </a:path>
              <a:path w="7480474" h="660541">
                <a:moveTo>
                  <a:pt x="2827020" y="406979"/>
                </a:moveTo>
                <a:lnTo>
                  <a:pt x="2823972" y="404693"/>
                </a:lnTo>
                <a:lnTo>
                  <a:pt x="2819400" y="405455"/>
                </a:lnTo>
                <a:lnTo>
                  <a:pt x="2810256" y="409265"/>
                </a:lnTo>
                <a:lnTo>
                  <a:pt x="2827020" y="406979"/>
                </a:lnTo>
                <a:close/>
              </a:path>
              <a:path w="7480474" h="660541">
                <a:moveTo>
                  <a:pt x="2834640" y="511373"/>
                </a:moveTo>
                <a:lnTo>
                  <a:pt x="2836164" y="508325"/>
                </a:lnTo>
                <a:lnTo>
                  <a:pt x="2772984" y="510352"/>
                </a:lnTo>
                <a:lnTo>
                  <a:pt x="2751115" y="511177"/>
                </a:lnTo>
                <a:lnTo>
                  <a:pt x="2713770" y="517696"/>
                </a:lnTo>
                <a:lnTo>
                  <a:pt x="2831592" y="512135"/>
                </a:lnTo>
                <a:lnTo>
                  <a:pt x="2834640" y="511373"/>
                </a:lnTo>
                <a:close/>
              </a:path>
              <a:path w="7480474" h="660541">
                <a:moveTo>
                  <a:pt x="2831592" y="512135"/>
                </a:moveTo>
                <a:lnTo>
                  <a:pt x="2713770" y="517696"/>
                </a:lnTo>
                <a:lnTo>
                  <a:pt x="2730734" y="522197"/>
                </a:lnTo>
                <a:lnTo>
                  <a:pt x="2750752" y="524064"/>
                </a:lnTo>
                <a:lnTo>
                  <a:pt x="2774070" y="523124"/>
                </a:lnTo>
                <a:lnTo>
                  <a:pt x="2800934" y="519205"/>
                </a:lnTo>
                <a:lnTo>
                  <a:pt x="2831592" y="512135"/>
                </a:lnTo>
                <a:close/>
              </a:path>
              <a:path w="7480474" h="660541">
                <a:moveTo>
                  <a:pt x="2699611" y="510734"/>
                </a:moveTo>
                <a:lnTo>
                  <a:pt x="2713770" y="517696"/>
                </a:lnTo>
                <a:lnTo>
                  <a:pt x="2751115" y="511177"/>
                </a:lnTo>
                <a:lnTo>
                  <a:pt x="2732577" y="509309"/>
                </a:lnTo>
                <a:lnTo>
                  <a:pt x="2717101" y="504916"/>
                </a:lnTo>
                <a:lnTo>
                  <a:pt x="2688012" y="501484"/>
                </a:lnTo>
                <a:lnTo>
                  <a:pt x="2699611" y="510734"/>
                </a:lnTo>
                <a:close/>
              </a:path>
              <a:path w="7480474" h="660541">
                <a:moveTo>
                  <a:pt x="2704421" y="498169"/>
                </a:moveTo>
                <a:lnTo>
                  <a:pt x="2678726" y="490118"/>
                </a:lnTo>
                <a:lnTo>
                  <a:pt x="2688012" y="501484"/>
                </a:lnTo>
                <a:lnTo>
                  <a:pt x="2717101" y="504916"/>
                </a:lnTo>
                <a:lnTo>
                  <a:pt x="2704421" y="498169"/>
                </a:lnTo>
                <a:close/>
              </a:path>
              <a:path w="7480474" h="660541">
                <a:moveTo>
                  <a:pt x="2796540" y="426029"/>
                </a:moveTo>
                <a:lnTo>
                  <a:pt x="2804922" y="424505"/>
                </a:lnTo>
                <a:lnTo>
                  <a:pt x="2782062" y="425267"/>
                </a:lnTo>
                <a:lnTo>
                  <a:pt x="2782824" y="426029"/>
                </a:lnTo>
                <a:lnTo>
                  <a:pt x="2785872" y="426029"/>
                </a:lnTo>
                <a:lnTo>
                  <a:pt x="2789682" y="426791"/>
                </a:lnTo>
                <a:lnTo>
                  <a:pt x="2790444" y="426791"/>
                </a:lnTo>
                <a:lnTo>
                  <a:pt x="2796540" y="426029"/>
                </a:lnTo>
                <a:close/>
              </a:path>
              <a:path w="7480474" h="660541">
                <a:moveTo>
                  <a:pt x="2804922" y="424505"/>
                </a:moveTo>
                <a:lnTo>
                  <a:pt x="2814066" y="421457"/>
                </a:lnTo>
                <a:lnTo>
                  <a:pt x="2774632" y="421863"/>
                </a:lnTo>
                <a:lnTo>
                  <a:pt x="2778252" y="424505"/>
                </a:lnTo>
                <a:lnTo>
                  <a:pt x="2779014" y="424505"/>
                </a:lnTo>
                <a:lnTo>
                  <a:pt x="2782062" y="425267"/>
                </a:lnTo>
                <a:lnTo>
                  <a:pt x="2804922" y="424505"/>
                </a:lnTo>
                <a:close/>
              </a:path>
              <a:path w="7480474" h="660541">
                <a:moveTo>
                  <a:pt x="2767584" y="414599"/>
                </a:moveTo>
                <a:lnTo>
                  <a:pt x="2789682" y="413837"/>
                </a:lnTo>
                <a:lnTo>
                  <a:pt x="2788158" y="413837"/>
                </a:lnTo>
                <a:lnTo>
                  <a:pt x="2785110" y="413075"/>
                </a:lnTo>
                <a:lnTo>
                  <a:pt x="2782824" y="412313"/>
                </a:lnTo>
                <a:lnTo>
                  <a:pt x="2764917" y="408960"/>
                </a:lnTo>
                <a:lnTo>
                  <a:pt x="2767584" y="414599"/>
                </a:lnTo>
                <a:close/>
              </a:path>
              <a:path w="7480474" h="660541">
                <a:moveTo>
                  <a:pt x="2779014" y="408503"/>
                </a:moveTo>
                <a:lnTo>
                  <a:pt x="2775889" y="400959"/>
                </a:lnTo>
                <a:lnTo>
                  <a:pt x="2764231" y="403855"/>
                </a:lnTo>
                <a:lnTo>
                  <a:pt x="2764917" y="408960"/>
                </a:lnTo>
                <a:lnTo>
                  <a:pt x="2782824" y="412313"/>
                </a:lnTo>
                <a:lnTo>
                  <a:pt x="2779014" y="408503"/>
                </a:lnTo>
                <a:close/>
              </a:path>
              <a:path w="7480474" h="660541">
                <a:moveTo>
                  <a:pt x="2819400" y="157805"/>
                </a:moveTo>
                <a:lnTo>
                  <a:pt x="2762250" y="154757"/>
                </a:lnTo>
                <a:lnTo>
                  <a:pt x="2765298" y="157805"/>
                </a:lnTo>
                <a:lnTo>
                  <a:pt x="2819400" y="157805"/>
                </a:lnTo>
                <a:close/>
              </a:path>
              <a:path w="7480474" h="660541">
                <a:moveTo>
                  <a:pt x="1106423" y="115133"/>
                </a:moveTo>
                <a:lnTo>
                  <a:pt x="1213866" y="115133"/>
                </a:lnTo>
                <a:lnTo>
                  <a:pt x="1216914" y="112085"/>
                </a:lnTo>
                <a:lnTo>
                  <a:pt x="1216914" y="108275"/>
                </a:lnTo>
                <a:lnTo>
                  <a:pt x="1210818" y="102179"/>
                </a:lnTo>
                <a:lnTo>
                  <a:pt x="1210818" y="21407"/>
                </a:lnTo>
                <a:lnTo>
                  <a:pt x="1203960" y="15311"/>
                </a:lnTo>
                <a:lnTo>
                  <a:pt x="1100328" y="15311"/>
                </a:lnTo>
                <a:lnTo>
                  <a:pt x="1100328" y="108275"/>
                </a:lnTo>
                <a:lnTo>
                  <a:pt x="1106423" y="21407"/>
                </a:lnTo>
                <a:lnTo>
                  <a:pt x="1203960" y="21407"/>
                </a:lnTo>
                <a:lnTo>
                  <a:pt x="1203960" y="108275"/>
                </a:lnTo>
                <a:lnTo>
                  <a:pt x="1100328" y="112085"/>
                </a:lnTo>
                <a:lnTo>
                  <a:pt x="1102614" y="115133"/>
                </a:lnTo>
                <a:lnTo>
                  <a:pt x="1106423" y="115133"/>
                </a:lnTo>
                <a:close/>
              </a:path>
              <a:path w="7480474" h="660541">
                <a:moveTo>
                  <a:pt x="1203960" y="108275"/>
                </a:moveTo>
                <a:lnTo>
                  <a:pt x="1203960" y="102179"/>
                </a:lnTo>
                <a:lnTo>
                  <a:pt x="1113282" y="102179"/>
                </a:lnTo>
                <a:lnTo>
                  <a:pt x="1113282" y="21407"/>
                </a:lnTo>
                <a:lnTo>
                  <a:pt x="1106423" y="21407"/>
                </a:lnTo>
                <a:lnTo>
                  <a:pt x="1100328" y="108275"/>
                </a:lnTo>
                <a:lnTo>
                  <a:pt x="1106423" y="102179"/>
                </a:lnTo>
                <a:lnTo>
                  <a:pt x="1113282" y="108275"/>
                </a:lnTo>
                <a:lnTo>
                  <a:pt x="1203960" y="108275"/>
                </a:lnTo>
                <a:close/>
              </a:path>
              <a:path w="7480474" h="660541">
                <a:moveTo>
                  <a:pt x="1113282" y="15311"/>
                </a:moveTo>
                <a:lnTo>
                  <a:pt x="1203960" y="15311"/>
                </a:lnTo>
                <a:lnTo>
                  <a:pt x="1210818" y="21407"/>
                </a:lnTo>
                <a:lnTo>
                  <a:pt x="1210818" y="102179"/>
                </a:lnTo>
                <a:lnTo>
                  <a:pt x="1216914" y="108275"/>
                </a:lnTo>
                <a:lnTo>
                  <a:pt x="1216914" y="15311"/>
                </a:lnTo>
                <a:lnTo>
                  <a:pt x="1113282" y="15311"/>
                </a:lnTo>
                <a:close/>
              </a:path>
              <a:path w="7480474" h="660541">
                <a:moveTo>
                  <a:pt x="1113282" y="15311"/>
                </a:moveTo>
                <a:lnTo>
                  <a:pt x="1216914" y="15311"/>
                </a:lnTo>
                <a:lnTo>
                  <a:pt x="1216914" y="11501"/>
                </a:lnTo>
                <a:lnTo>
                  <a:pt x="1213866" y="8453"/>
                </a:lnTo>
                <a:lnTo>
                  <a:pt x="1210818" y="8453"/>
                </a:lnTo>
                <a:lnTo>
                  <a:pt x="1100328" y="11501"/>
                </a:lnTo>
                <a:lnTo>
                  <a:pt x="1100328" y="15311"/>
                </a:lnTo>
                <a:lnTo>
                  <a:pt x="1113282" y="15311"/>
                </a:lnTo>
                <a:close/>
              </a:path>
              <a:path w="7480474" h="660541">
                <a:moveTo>
                  <a:pt x="1106423" y="8453"/>
                </a:moveTo>
                <a:lnTo>
                  <a:pt x="1102614" y="8453"/>
                </a:lnTo>
                <a:lnTo>
                  <a:pt x="1100328" y="11501"/>
                </a:lnTo>
                <a:lnTo>
                  <a:pt x="1210818" y="8453"/>
                </a:lnTo>
                <a:lnTo>
                  <a:pt x="1106423" y="8453"/>
                </a:lnTo>
                <a:close/>
              </a:path>
              <a:path w="7480474" h="660541">
                <a:moveTo>
                  <a:pt x="1113282" y="108275"/>
                </a:moveTo>
                <a:lnTo>
                  <a:pt x="1106423" y="102179"/>
                </a:lnTo>
                <a:lnTo>
                  <a:pt x="1100328" y="108275"/>
                </a:lnTo>
                <a:lnTo>
                  <a:pt x="1100328" y="112085"/>
                </a:lnTo>
                <a:lnTo>
                  <a:pt x="1203960" y="108275"/>
                </a:lnTo>
                <a:lnTo>
                  <a:pt x="1113282" y="108275"/>
                </a:lnTo>
                <a:close/>
              </a:path>
              <a:path w="7480474" h="660541">
                <a:moveTo>
                  <a:pt x="265978" y="280321"/>
                </a:moveTo>
                <a:lnTo>
                  <a:pt x="252222" y="285059"/>
                </a:lnTo>
                <a:lnTo>
                  <a:pt x="256794" y="285059"/>
                </a:lnTo>
                <a:lnTo>
                  <a:pt x="268374" y="290536"/>
                </a:lnTo>
                <a:lnTo>
                  <a:pt x="256032" y="297251"/>
                </a:lnTo>
                <a:lnTo>
                  <a:pt x="279328" y="297132"/>
                </a:lnTo>
                <a:lnTo>
                  <a:pt x="270838" y="292020"/>
                </a:lnTo>
                <a:lnTo>
                  <a:pt x="266203" y="294006"/>
                </a:lnTo>
                <a:lnTo>
                  <a:pt x="270838" y="292020"/>
                </a:lnTo>
                <a:lnTo>
                  <a:pt x="279263" y="288411"/>
                </a:lnTo>
                <a:lnTo>
                  <a:pt x="291130" y="281627"/>
                </a:lnTo>
                <a:lnTo>
                  <a:pt x="265978" y="280321"/>
                </a:lnTo>
                <a:close/>
              </a:path>
              <a:path w="7480474" h="660541">
                <a:moveTo>
                  <a:pt x="281548" y="34455"/>
                </a:moveTo>
                <a:lnTo>
                  <a:pt x="293551" y="41525"/>
                </a:lnTo>
                <a:lnTo>
                  <a:pt x="302514" y="49601"/>
                </a:lnTo>
                <a:lnTo>
                  <a:pt x="315683" y="65560"/>
                </a:lnTo>
                <a:lnTo>
                  <a:pt x="322186" y="76721"/>
                </a:lnTo>
                <a:lnTo>
                  <a:pt x="327428" y="88572"/>
                </a:lnTo>
                <a:lnTo>
                  <a:pt x="331490" y="100948"/>
                </a:lnTo>
                <a:lnTo>
                  <a:pt x="334453" y="113689"/>
                </a:lnTo>
                <a:lnTo>
                  <a:pt x="336399" y="126631"/>
                </a:lnTo>
                <a:lnTo>
                  <a:pt x="337409" y="139613"/>
                </a:lnTo>
                <a:lnTo>
                  <a:pt x="337566" y="152471"/>
                </a:lnTo>
                <a:lnTo>
                  <a:pt x="337587" y="160017"/>
                </a:lnTo>
                <a:lnTo>
                  <a:pt x="336800" y="174040"/>
                </a:lnTo>
                <a:lnTo>
                  <a:pt x="334921" y="187785"/>
                </a:lnTo>
                <a:lnTo>
                  <a:pt x="331931" y="201140"/>
                </a:lnTo>
                <a:lnTo>
                  <a:pt x="327813" y="213992"/>
                </a:lnTo>
                <a:lnTo>
                  <a:pt x="322551" y="226227"/>
                </a:lnTo>
                <a:lnTo>
                  <a:pt x="316127" y="237731"/>
                </a:lnTo>
                <a:lnTo>
                  <a:pt x="308524" y="248390"/>
                </a:lnTo>
                <a:lnTo>
                  <a:pt x="299725" y="258093"/>
                </a:lnTo>
                <a:lnTo>
                  <a:pt x="289712" y="266724"/>
                </a:lnTo>
                <a:lnTo>
                  <a:pt x="278469" y="274172"/>
                </a:lnTo>
                <a:lnTo>
                  <a:pt x="265978" y="280321"/>
                </a:lnTo>
                <a:lnTo>
                  <a:pt x="291130" y="281627"/>
                </a:lnTo>
                <a:lnTo>
                  <a:pt x="301832" y="273744"/>
                </a:lnTo>
                <a:lnTo>
                  <a:pt x="311396" y="264852"/>
                </a:lnTo>
                <a:lnTo>
                  <a:pt x="319849" y="255041"/>
                </a:lnTo>
                <a:lnTo>
                  <a:pt x="327220" y="244402"/>
                </a:lnTo>
                <a:lnTo>
                  <a:pt x="333536" y="233025"/>
                </a:lnTo>
                <a:lnTo>
                  <a:pt x="338824" y="220999"/>
                </a:lnTo>
                <a:lnTo>
                  <a:pt x="343112" y="208415"/>
                </a:lnTo>
                <a:lnTo>
                  <a:pt x="346428" y="195363"/>
                </a:lnTo>
                <a:lnTo>
                  <a:pt x="348799" y="181933"/>
                </a:lnTo>
                <a:lnTo>
                  <a:pt x="350253" y="168216"/>
                </a:lnTo>
                <a:lnTo>
                  <a:pt x="350817" y="154301"/>
                </a:lnTo>
                <a:lnTo>
                  <a:pt x="350520" y="140279"/>
                </a:lnTo>
                <a:lnTo>
                  <a:pt x="349409" y="125399"/>
                </a:lnTo>
                <a:lnTo>
                  <a:pt x="347486" y="112418"/>
                </a:lnTo>
                <a:lnTo>
                  <a:pt x="344623" y="99635"/>
                </a:lnTo>
                <a:lnTo>
                  <a:pt x="340768" y="87166"/>
                </a:lnTo>
                <a:lnTo>
                  <a:pt x="335869" y="75128"/>
                </a:lnTo>
                <a:lnTo>
                  <a:pt x="329874" y="63637"/>
                </a:lnTo>
                <a:lnTo>
                  <a:pt x="322733" y="52807"/>
                </a:lnTo>
                <a:lnTo>
                  <a:pt x="314392" y="42756"/>
                </a:lnTo>
                <a:lnTo>
                  <a:pt x="281548" y="34455"/>
                </a:lnTo>
                <a:close/>
              </a:path>
              <a:path w="7480474" h="660541">
                <a:moveTo>
                  <a:pt x="264414" y="28265"/>
                </a:moveTo>
                <a:lnTo>
                  <a:pt x="269223" y="29493"/>
                </a:lnTo>
                <a:lnTo>
                  <a:pt x="281548" y="34455"/>
                </a:lnTo>
                <a:lnTo>
                  <a:pt x="314392" y="42756"/>
                </a:lnTo>
                <a:lnTo>
                  <a:pt x="304800" y="33599"/>
                </a:lnTo>
                <a:lnTo>
                  <a:pt x="304198" y="33136"/>
                </a:lnTo>
                <a:lnTo>
                  <a:pt x="264414" y="28265"/>
                </a:lnTo>
                <a:close/>
              </a:path>
              <a:path w="7480474" h="660541">
                <a:moveTo>
                  <a:pt x="293400" y="26073"/>
                </a:moveTo>
                <a:lnTo>
                  <a:pt x="282014" y="20622"/>
                </a:lnTo>
                <a:lnTo>
                  <a:pt x="212597" y="21407"/>
                </a:lnTo>
                <a:lnTo>
                  <a:pt x="224028" y="22169"/>
                </a:lnTo>
                <a:lnTo>
                  <a:pt x="235458" y="22931"/>
                </a:lnTo>
                <a:lnTo>
                  <a:pt x="246126" y="24455"/>
                </a:lnTo>
                <a:lnTo>
                  <a:pt x="255270" y="25979"/>
                </a:lnTo>
                <a:lnTo>
                  <a:pt x="264414" y="28265"/>
                </a:lnTo>
                <a:lnTo>
                  <a:pt x="304198" y="33136"/>
                </a:lnTo>
                <a:lnTo>
                  <a:pt x="293400" y="26073"/>
                </a:lnTo>
                <a:close/>
              </a:path>
              <a:path w="7480474" h="660541">
                <a:moveTo>
                  <a:pt x="212597" y="21407"/>
                </a:moveTo>
                <a:lnTo>
                  <a:pt x="282014" y="20622"/>
                </a:lnTo>
                <a:lnTo>
                  <a:pt x="270059" y="16400"/>
                </a:lnTo>
                <a:lnTo>
                  <a:pt x="257556" y="13025"/>
                </a:lnTo>
                <a:lnTo>
                  <a:pt x="247650" y="11501"/>
                </a:lnTo>
                <a:lnTo>
                  <a:pt x="236220" y="9977"/>
                </a:lnTo>
                <a:lnTo>
                  <a:pt x="224790" y="9215"/>
                </a:lnTo>
                <a:lnTo>
                  <a:pt x="0" y="11501"/>
                </a:lnTo>
                <a:lnTo>
                  <a:pt x="0" y="15311"/>
                </a:lnTo>
                <a:lnTo>
                  <a:pt x="12954" y="15311"/>
                </a:lnTo>
                <a:lnTo>
                  <a:pt x="12954" y="21407"/>
                </a:lnTo>
                <a:lnTo>
                  <a:pt x="212597" y="21407"/>
                </a:lnTo>
                <a:close/>
              </a:path>
              <a:path w="7480474" h="660541">
                <a:moveTo>
                  <a:pt x="0" y="11501"/>
                </a:moveTo>
                <a:lnTo>
                  <a:pt x="224790" y="9215"/>
                </a:lnTo>
                <a:lnTo>
                  <a:pt x="212597" y="8453"/>
                </a:lnTo>
                <a:lnTo>
                  <a:pt x="3048" y="8453"/>
                </a:lnTo>
                <a:lnTo>
                  <a:pt x="0" y="11501"/>
                </a:lnTo>
                <a:close/>
              </a:path>
              <a:path w="7480474" h="660541">
                <a:moveTo>
                  <a:pt x="377190" y="515183"/>
                </a:moveTo>
                <a:lnTo>
                  <a:pt x="380238" y="512897"/>
                </a:lnTo>
                <a:lnTo>
                  <a:pt x="368808" y="511373"/>
                </a:lnTo>
                <a:lnTo>
                  <a:pt x="249935" y="506801"/>
                </a:lnTo>
                <a:lnTo>
                  <a:pt x="248065" y="502229"/>
                </a:lnTo>
                <a:lnTo>
                  <a:pt x="188214" y="355925"/>
                </a:lnTo>
                <a:lnTo>
                  <a:pt x="185165" y="348305"/>
                </a:lnTo>
                <a:lnTo>
                  <a:pt x="182118" y="342209"/>
                </a:lnTo>
                <a:lnTo>
                  <a:pt x="179832" y="336113"/>
                </a:lnTo>
                <a:lnTo>
                  <a:pt x="176784" y="330779"/>
                </a:lnTo>
                <a:lnTo>
                  <a:pt x="174498" y="326207"/>
                </a:lnTo>
                <a:lnTo>
                  <a:pt x="168402" y="318587"/>
                </a:lnTo>
                <a:lnTo>
                  <a:pt x="166115" y="315539"/>
                </a:lnTo>
                <a:lnTo>
                  <a:pt x="159619" y="310173"/>
                </a:lnTo>
                <a:lnTo>
                  <a:pt x="129540" y="308681"/>
                </a:lnTo>
                <a:lnTo>
                  <a:pt x="116586" y="308681"/>
                </a:lnTo>
                <a:lnTo>
                  <a:pt x="116585" y="502229"/>
                </a:lnTo>
                <a:lnTo>
                  <a:pt x="122682" y="314777"/>
                </a:lnTo>
                <a:lnTo>
                  <a:pt x="133213" y="314714"/>
                </a:lnTo>
                <a:lnTo>
                  <a:pt x="145408" y="317240"/>
                </a:lnTo>
                <a:lnTo>
                  <a:pt x="156209" y="324683"/>
                </a:lnTo>
                <a:lnTo>
                  <a:pt x="162090" y="328379"/>
                </a:lnTo>
                <a:lnTo>
                  <a:pt x="164503" y="335605"/>
                </a:lnTo>
                <a:lnTo>
                  <a:pt x="167640" y="341447"/>
                </a:lnTo>
                <a:lnTo>
                  <a:pt x="170687" y="347543"/>
                </a:lnTo>
                <a:lnTo>
                  <a:pt x="172974" y="353639"/>
                </a:lnTo>
                <a:lnTo>
                  <a:pt x="176022" y="360497"/>
                </a:lnTo>
                <a:lnTo>
                  <a:pt x="243840" y="502229"/>
                </a:lnTo>
                <a:lnTo>
                  <a:pt x="237744" y="511373"/>
                </a:lnTo>
                <a:lnTo>
                  <a:pt x="239268" y="513659"/>
                </a:lnTo>
                <a:lnTo>
                  <a:pt x="377190" y="515183"/>
                </a:lnTo>
                <a:close/>
              </a:path>
              <a:path w="7480474" h="660541">
                <a:moveTo>
                  <a:pt x="116586" y="304871"/>
                </a:moveTo>
                <a:lnTo>
                  <a:pt x="116586" y="308681"/>
                </a:lnTo>
                <a:lnTo>
                  <a:pt x="129540" y="308681"/>
                </a:lnTo>
                <a:lnTo>
                  <a:pt x="159619" y="310173"/>
                </a:lnTo>
                <a:lnTo>
                  <a:pt x="148150" y="304602"/>
                </a:lnTo>
                <a:lnTo>
                  <a:pt x="135604" y="301971"/>
                </a:lnTo>
                <a:lnTo>
                  <a:pt x="122682" y="301823"/>
                </a:lnTo>
                <a:lnTo>
                  <a:pt x="118872" y="301823"/>
                </a:lnTo>
                <a:lnTo>
                  <a:pt x="116586" y="304871"/>
                </a:lnTo>
                <a:close/>
              </a:path>
              <a:path w="7480474" h="660541">
                <a:moveTo>
                  <a:pt x="129540" y="314736"/>
                </a:moveTo>
                <a:lnTo>
                  <a:pt x="122682" y="314777"/>
                </a:lnTo>
                <a:lnTo>
                  <a:pt x="122682" y="502229"/>
                </a:lnTo>
                <a:lnTo>
                  <a:pt x="12953" y="502229"/>
                </a:lnTo>
                <a:lnTo>
                  <a:pt x="12954" y="21407"/>
                </a:lnTo>
                <a:lnTo>
                  <a:pt x="6096" y="21407"/>
                </a:lnTo>
                <a:lnTo>
                  <a:pt x="12954" y="15311"/>
                </a:lnTo>
                <a:lnTo>
                  <a:pt x="0" y="15311"/>
                </a:lnTo>
                <a:lnTo>
                  <a:pt x="0" y="509087"/>
                </a:lnTo>
                <a:lnTo>
                  <a:pt x="6096" y="502229"/>
                </a:lnTo>
                <a:lnTo>
                  <a:pt x="12954" y="509087"/>
                </a:lnTo>
                <a:lnTo>
                  <a:pt x="129540" y="509087"/>
                </a:lnTo>
                <a:lnTo>
                  <a:pt x="129540" y="314736"/>
                </a:lnTo>
                <a:close/>
              </a:path>
              <a:path w="7480474" h="660541">
                <a:moveTo>
                  <a:pt x="129540" y="509087"/>
                </a:moveTo>
                <a:lnTo>
                  <a:pt x="0" y="512897"/>
                </a:lnTo>
                <a:lnTo>
                  <a:pt x="3048" y="515183"/>
                </a:lnTo>
                <a:lnTo>
                  <a:pt x="126492" y="515183"/>
                </a:lnTo>
                <a:lnTo>
                  <a:pt x="129540" y="512897"/>
                </a:lnTo>
                <a:lnTo>
                  <a:pt x="129540" y="509087"/>
                </a:lnTo>
                <a:close/>
              </a:path>
              <a:path w="7480474" h="660541">
                <a:moveTo>
                  <a:pt x="6096" y="502229"/>
                </a:moveTo>
                <a:lnTo>
                  <a:pt x="0" y="509087"/>
                </a:lnTo>
                <a:lnTo>
                  <a:pt x="0" y="512897"/>
                </a:lnTo>
                <a:lnTo>
                  <a:pt x="129540" y="509087"/>
                </a:lnTo>
                <a:lnTo>
                  <a:pt x="12954" y="509087"/>
                </a:lnTo>
                <a:lnTo>
                  <a:pt x="6096" y="502229"/>
                </a:lnTo>
                <a:close/>
              </a:path>
              <a:path w="7480474" h="660541">
                <a:moveTo>
                  <a:pt x="359730" y="487932"/>
                </a:moveTo>
                <a:lnTo>
                  <a:pt x="364197" y="499723"/>
                </a:lnTo>
                <a:lnTo>
                  <a:pt x="374903" y="502229"/>
                </a:lnTo>
                <a:lnTo>
                  <a:pt x="368808" y="511373"/>
                </a:lnTo>
                <a:lnTo>
                  <a:pt x="380238" y="512897"/>
                </a:lnTo>
                <a:lnTo>
                  <a:pt x="381762" y="508325"/>
                </a:lnTo>
                <a:lnTo>
                  <a:pt x="380485" y="505668"/>
                </a:lnTo>
                <a:lnTo>
                  <a:pt x="374535" y="492115"/>
                </a:lnTo>
                <a:lnTo>
                  <a:pt x="359730" y="487932"/>
                </a:lnTo>
                <a:close/>
              </a:path>
              <a:path w="7480474" h="660541">
                <a:moveTo>
                  <a:pt x="365188" y="502229"/>
                </a:moveTo>
                <a:lnTo>
                  <a:pt x="248065" y="502229"/>
                </a:lnTo>
                <a:lnTo>
                  <a:pt x="249935" y="506801"/>
                </a:lnTo>
                <a:lnTo>
                  <a:pt x="368808" y="511373"/>
                </a:lnTo>
                <a:lnTo>
                  <a:pt x="374903" y="502229"/>
                </a:lnTo>
                <a:lnTo>
                  <a:pt x="364197" y="499723"/>
                </a:lnTo>
                <a:lnTo>
                  <a:pt x="365188" y="502229"/>
                </a:lnTo>
                <a:close/>
              </a:path>
              <a:path w="7480474" h="660541">
                <a:moveTo>
                  <a:pt x="275302" y="310186"/>
                </a:moveTo>
                <a:lnTo>
                  <a:pt x="284226" y="319349"/>
                </a:lnTo>
                <a:lnTo>
                  <a:pt x="288075" y="324774"/>
                </a:lnTo>
                <a:lnTo>
                  <a:pt x="295073" y="335403"/>
                </a:lnTo>
                <a:lnTo>
                  <a:pt x="301608" y="346308"/>
                </a:lnTo>
                <a:lnTo>
                  <a:pt x="307724" y="357461"/>
                </a:lnTo>
                <a:lnTo>
                  <a:pt x="313464" y="368832"/>
                </a:lnTo>
                <a:lnTo>
                  <a:pt x="318871" y="380391"/>
                </a:lnTo>
                <a:lnTo>
                  <a:pt x="323990" y="392107"/>
                </a:lnTo>
                <a:lnTo>
                  <a:pt x="328863" y="403951"/>
                </a:lnTo>
                <a:lnTo>
                  <a:pt x="333533" y="415894"/>
                </a:lnTo>
                <a:lnTo>
                  <a:pt x="338044" y="427904"/>
                </a:lnTo>
                <a:lnTo>
                  <a:pt x="342439" y="439953"/>
                </a:lnTo>
                <a:lnTo>
                  <a:pt x="346762" y="452010"/>
                </a:lnTo>
                <a:lnTo>
                  <a:pt x="351056" y="464045"/>
                </a:lnTo>
                <a:lnTo>
                  <a:pt x="355364" y="476029"/>
                </a:lnTo>
                <a:lnTo>
                  <a:pt x="359730" y="487932"/>
                </a:lnTo>
                <a:lnTo>
                  <a:pt x="374535" y="492115"/>
                </a:lnTo>
                <a:lnTo>
                  <a:pt x="369098" y="478961"/>
                </a:lnTo>
                <a:lnTo>
                  <a:pt x="364089" y="466173"/>
                </a:lnTo>
                <a:lnTo>
                  <a:pt x="359428" y="453723"/>
                </a:lnTo>
                <a:lnTo>
                  <a:pt x="355030" y="441579"/>
                </a:lnTo>
                <a:lnTo>
                  <a:pt x="350812" y="429711"/>
                </a:lnTo>
                <a:lnTo>
                  <a:pt x="346692" y="418089"/>
                </a:lnTo>
                <a:lnTo>
                  <a:pt x="342587" y="406682"/>
                </a:lnTo>
                <a:lnTo>
                  <a:pt x="338413" y="395460"/>
                </a:lnTo>
                <a:lnTo>
                  <a:pt x="334088" y="384393"/>
                </a:lnTo>
                <a:lnTo>
                  <a:pt x="329529" y="373449"/>
                </a:lnTo>
                <a:lnTo>
                  <a:pt x="324652" y="362598"/>
                </a:lnTo>
                <a:lnTo>
                  <a:pt x="319376" y="351811"/>
                </a:lnTo>
                <a:lnTo>
                  <a:pt x="313616" y="341056"/>
                </a:lnTo>
                <a:lnTo>
                  <a:pt x="307290" y="330303"/>
                </a:lnTo>
                <a:lnTo>
                  <a:pt x="300315" y="319521"/>
                </a:lnTo>
                <a:lnTo>
                  <a:pt x="275302" y="310186"/>
                </a:lnTo>
                <a:close/>
              </a:path>
              <a:path w="7480474" h="660541">
                <a:moveTo>
                  <a:pt x="252761" y="297799"/>
                </a:moveTo>
                <a:lnTo>
                  <a:pt x="264422" y="303245"/>
                </a:lnTo>
                <a:lnTo>
                  <a:pt x="275302" y="310186"/>
                </a:lnTo>
                <a:lnTo>
                  <a:pt x="300315" y="319521"/>
                </a:lnTo>
                <a:lnTo>
                  <a:pt x="292608" y="308681"/>
                </a:lnTo>
                <a:lnTo>
                  <a:pt x="289227" y="305186"/>
                </a:lnTo>
                <a:lnTo>
                  <a:pt x="252761" y="297799"/>
                </a:lnTo>
                <a:close/>
              </a:path>
              <a:path w="7480474" h="660541">
                <a:moveTo>
                  <a:pt x="256032" y="297251"/>
                </a:moveTo>
                <a:lnTo>
                  <a:pt x="268374" y="290536"/>
                </a:lnTo>
                <a:lnTo>
                  <a:pt x="256794" y="285059"/>
                </a:lnTo>
                <a:lnTo>
                  <a:pt x="249173" y="285821"/>
                </a:lnTo>
                <a:lnTo>
                  <a:pt x="247650" y="290393"/>
                </a:lnTo>
                <a:lnTo>
                  <a:pt x="247650" y="293441"/>
                </a:lnTo>
                <a:lnTo>
                  <a:pt x="249173" y="295727"/>
                </a:lnTo>
                <a:lnTo>
                  <a:pt x="252761" y="297799"/>
                </a:lnTo>
                <a:lnTo>
                  <a:pt x="289227" y="305186"/>
                </a:lnTo>
                <a:lnTo>
                  <a:pt x="279328" y="297132"/>
                </a:lnTo>
                <a:lnTo>
                  <a:pt x="256032" y="297251"/>
                </a:lnTo>
                <a:close/>
              </a:path>
              <a:path w="7480474" h="660541">
                <a:moveTo>
                  <a:pt x="377190" y="515183"/>
                </a:moveTo>
                <a:lnTo>
                  <a:pt x="239268" y="513659"/>
                </a:lnTo>
                <a:lnTo>
                  <a:pt x="243840" y="515183"/>
                </a:lnTo>
                <a:lnTo>
                  <a:pt x="377190" y="515183"/>
                </a:lnTo>
                <a:close/>
              </a:path>
              <a:path w="7480474" h="660541">
                <a:moveTo>
                  <a:pt x="4671162" y="4885"/>
                </a:moveTo>
                <a:lnTo>
                  <a:pt x="4657078" y="2396"/>
                </a:lnTo>
                <a:lnTo>
                  <a:pt x="4642096" y="771"/>
                </a:lnTo>
                <a:lnTo>
                  <a:pt x="4626191" y="0"/>
                </a:lnTo>
                <a:lnTo>
                  <a:pt x="4609338" y="71"/>
                </a:lnTo>
                <a:lnTo>
                  <a:pt x="4564619" y="2840"/>
                </a:lnTo>
                <a:lnTo>
                  <a:pt x="4671162" y="4885"/>
                </a:lnTo>
                <a:close/>
              </a:path>
              <a:path w="7480474" h="660541">
                <a:moveTo>
                  <a:pt x="4680965" y="336875"/>
                </a:moveTo>
                <a:lnTo>
                  <a:pt x="4680966" y="372759"/>
                </a:lnTo>
                <a:lnTo>
                  <a:pt x="4687824" y="336875"/>
                </a:lnTo>
                <a:lnTo>
                  <a:pt x="4680966" y="330017"/>
                </a:lnTo>
                <a:lnTo>
                  <a:pt x="4604004" y="333827"/>
                </a:lnTo>
                <a:lnTo>
                  <a:pt x="4606290" y="336875"/>
                </a:lnTo>
                <a:lnTo>
                  <a:pt x="4680965" y="336875"/>
                </a:lnTo>
                <a:close/>
              </a:path>
              <a:path w="7480474" h="660541">
                <a:moveTo>
                  <a:pt x="4616958" y="330017"/>
                </a:moveTo>
                <a:lnTo>
                  <a:pt x="4604004" y="333827"/>
                </a:lnTo>
                <a:lnTo>
                  <a:pt x="4680966" y="330017"/>
                </a:lnTo>
                <a:lnTo>
                  <a:pt x="4693920" y="330017"/>
                </a:lnTo>
                <a:lnTo>
                  <a:pt x="4693920" y="326207"/>
                </a:lnTo>
                <a:lnTo>
                  <a:pt x="4690872" y="323921"/>
                </a:lnTo>
                <a:lnTo>
                  <a:pt x="4610100" y="323921"/>
                </a:lnTo>
                <a:lnTo>
                  <a:pt x="4604004" y="330017"/>
                </a:lnTo>
                <a:lnTo>
                  <a:pt x="4604004" y="333827"/>
                </a:lnTo>
                <a:lnTo>
                  <a:pt x="4616958" y="330017"/>
                </a:lnTo>
                <a:close/>
              </a:path>
              <a:path w="7480474" h="660541">
                <a:moveTo>
                  <a:pt x="4610100" y="323921"/>
                </a:moveTo>
                <a:lnTo>
                  <a:pt x="4616957" y="234005"/>
                </a:lnTo>
                <a:lnTo>
                  <a:pt x="4610100" y="234005"/>
                </a:lnTo>
                <a:lnTo>
                  <a:pt x="4616958" y="227147"/>
                </a:lnTo>
                <a:lnTo>
                  <a:pt x="4782312" y="227147"/>
                </a:lnTo>
                <a:lnTo>
                  <a:pt x="4782312" y="434917"/>
                </a:lnTo>
                <a:lnTo>
                  <a:pt x="4789170" y="234005"/>
                </a:lnTo>
                <a:lnTo>
                  <a:pt x="4795266" y="227147"/>
                </a:lnTo>
                <a:lnTo>
                  <a:pt x="4604004" y="227147"/>
                </a:lnTo>
                <a:lnTo>
                  <a:pt x="4604004" y="330017"/>
                </a:lnTo>
                <a:lnTo>
                  <a:pt x="4610100" y="323921"/>
                </a:lnTo>
                <a:close/>
              </a:path>
              <a:path w="7480474" h="660541">
                <a:moveTo>
                  <a:pt x="4693158" y="380309"/>
                </a:moveTo>
                <a:lnTo>
                  <a:pt x="4693920" y="376499"/>
                </a:lnTo>
                <a:lnTo>
                  <a:pt x="4680966" y="376499"/>
                </a:lnTo>
                <a:lnTo>
                  <a:pt x="4683252" y="371165"/>
                </a:lnTo>
                <a:lnTo>
                  <a:pt x="4693920" y="376499"/>
                </a:lnTo>
                <a:lnTo>
                  <a:pt x="4693920" y="330017"/>
                </a:lnTo>
                <a:lnTo>
                  <a:pt x="4687824" y="336875"/>
                </a:lnTo>
                <a:lnTo>
                  <a:pt x="4680966" y="372759"/>
                </a:lnTo>
                <a:lnTo>
                  <a:pt x="4666023" y="383183"/>
                </a:lnTo>
                <a:lnTo>
                  <a:pt x="4693158" y="380309"/>
                </a:lnTo>
                <a:close/>
              </a:path>
              <a:path w="7480474" h="660541">
                <a:moveTo>
                  <a:pt x="4620943" y="402434"/>
                </a:moveTo>
                <a:lnTo>
                  <a:pt x="4608060" y="403786"/>
                </a:lnTo>
                <a:lnTo>
                  <a:pt x="4571273" y="407380"/>
                </a:lnTo>
                <a:lnTo>
                  <a:pt x="4582506" y="412530"/>
                </a:lnTo>
                <a:lnTo>
                  <a:pt x="4594812" y="415611"/>
                </a:lnTo>
                <a:lnTo>
                  <a:pt x="4608199" y="416466"/>
                </a:lnTo>
                <a:lnTo>
                  <a:pt x="4622674" y="414938"/>
                </a:lnTo>
                <a:lnTo>
                  <a:pt x="4638247" y="410868"/>
                </a:lnTo>
                <a:lnTo>
                  <a:pt x="4654926" y="404099"/>
                </a:lnTo>
                <a:lnTo>
                  <a:pt x="4620943" y="402434"/>
                </a:lnTo>
                <a:close/>
              </a:path>
              <a:path w="7480474" h="660541">
                <a:moveTo>
                  <a:pt x="4666023" y="383183"/>
                </a:moveTo>
                <a:lnTo>
                  <a:pt x="4649907" y="392293"/>
                </a:lnTo>
                <a:lnTo>
                  <a:pt x="4634886" y="398656"/>
                </a:lnTo>
                <a:lnTo>
                  <a:pt x="4620943" y="402434"/>
                </a:lnTo>
                <a:lnTo>
                  <a:pt x="4654926" y="404099"/>
                </a:lnTo>
                <a:lnTo>
                  <a:pt x="4672719" y="394473"/>
                </a:lnTo>
                <a:lnTo>
                  <a:pt x="4666023" y="383183"/>
                </a:lnTo>
                <a:close/>
              </a:path>
              <a:path w="7480474" h="660541">
                <a:moveTo>
                  <a:pt x="4691634" y="381833"/>
                </a:moveTo>
                <a:lnTo>
                  <a:pt x="4693158" y="380309"/>
                </a:lnTo>
                <a:lnTo>
                  <a:pt x="4666023" y="383183"/>
                </a:lnTo>
                <a:lnTo>
                  <a:pt x="4672719" y="394473"/>
                </a:lnTo>
                <a:lnTo>
                  <a:pt x="4691634" y="381833"/>
                </a:lnTo>
                <a:close/>
              </a:path>
              <a:path w="7480474" h="660541">
                <a:moveTo>
                  <a:pt x="4596219" y="402873"/>
                </a:moveTo>
                <a:lnTo>
                  <a:pt x="4585404" y="399857"/>
                </a:lnTo>
                <a:lnTo>
                  <a:pt x="4561105" y="400319"/>
                </a:lnTo>
                <a:lnTo>
                  <a:pt x="4571273" y="407380"/>
                </a:lnTo>
                <a:lnTo>
                  <a:pt x="4608060" y="403786"/>
                </a:lnTo>
                <a:lnTo>
                  <a:pt x="4596219" y="402873"/>
                </a:lnTo>
                <a:close/>
              </a:path>
              <a:path w="7480474" h="660541">
                <a:moveTo>
                  <a:pt x="4558931" y="379795"/>
                </a:moveTo>
                <a:lnTo>
                  <a:pt x="4543928" y="381096"/>
                </a:lnTo>
                <a:lnTo>
                  <a:pt x="4551992" y="391506"/>
                </a:lnTo>
                <a:lnTo>
                  <a:pt x="4561105" y="400319"/>
                </a:lnTo>
                <a:lnTo>
                  <a:pt x="4585404" y="399857"/>
                </a:lnTo>
                <a:lnTo>
                  <a:pt x="4575596" y="394898"/>
                </a:lnTo>
                <a:lnTo>
                  <a:pt x="4566777" y="388157"/>
                </a:lnTo>
                <a:lnTo>
                  <a:pt x="4558931" y="379795"/>
                </a:lnTo>
                <a:close/>
              </a:path>
              <a:path w="7480474" h="660541">
                <a:moveTo>
                  <a:pt x="4529177" y="258116"/>
                </a:moveTo>
                <a:lnTo>
                  <a:pt x="4516141" y="259300"/>
                </a:lnTo>
                <a:lnTo>
                  <a:pt x="4516120" y="276798"/>
                </a:lnTo>
                <a:lnTo>
                  <a:pt x="4517082" y="293962"/>
                </a:lnTo>
                <a:lnTo>
                  <a:pt x="4519033" y="310634"/>
                </a:lnTo>
                <a:lnTo>
                  <a:pt x="4521982" y="326656"/>
                </a:lnTo>
                <a:lnTo>
                  <a:pt x="4525938" y="341871"/>
                </a:lnTo>
                <a:lnTo>
                  <a:pt x="4530909" y="356121"/>
                </a:lnTo>
                <a:lnTo>
                  <a:pt x="4536902" y="369249"/>
                </a:lnTo>
                <a:lnTo>
                  <a:pt x="4543928" y="381096"/>
                </a:lnTo>
                <a:lnTo>
                  <a:pt x="4558931" y="379795"/>
                </a:lnTo>
                <a:lnTo>
                  <a:pt x="4552040" y="369972"/>
                </a:lnTo>
                <a:lnTo>
                  <a:pt x="4546086" y="358850"/>
                </a:lnTo>
                <a:lnTo>
                  <a:pt x="4541052" y="346589"/>
                </a:lnTo>
                <a:lnTo>
                  <a:pt x="4536920" y="333350"/>
                </a:lnTo>
                <a:lnTo>
                  <a:pt x="4533672" y="319294"/>
                </a:lnTo>
                <a:lnTo>
                  <a:pt x="4531292" y="304582"/>
                </a:lnTo>
                <a:lnTo>
                  <a:pt x="4529761" y="289374"/>
                </a:lnTo>
                <a:lnTo>
                  <a:pt x="4529062" y="273832"/>
                </a:lnTo>
                <a:lnTo>
                  <a:pt x="4529177" y="258116"/>
                </a:lnTo>
                <a:close/>
              </a:path>
              <a:path w="7480474" h="660541">
                <a:moveTo>
                  <a:pt x="4534520" y="201576"/>
                </a:moveTo>
                <a:lnTo>
                  <a:pt x="4521491" y="201684"/>
                </a:lnTo>
                <a:lnTo>
                  <a:pt x="4519552" y="215147"/>
                </a:lnTo>
                <a:lnTo>
                  <a:pt x="4518155" y="228526"/>
                </a:lnTo>
                <a:lnTo>
                  <a:pt x="4517136" y="241625"/>
                </a:lnTo>
                <a:lnTo>
                  <a:pt x="4516141" y="259300"/>
                </a:lnTo>
                <a:lnTo>
                  <a:pt x="4529177" y="258116"/>
                </a:lnTo>
                <a:lnTo>
                  <a:pt x="4530090" y="242387"/>
                </a:lnTo>
                <a:lnTo>
                  <a:pt x="4530152" y="241480"/>
                </a:lnTo>
                <a:lnTo>
                  <a:pt x="4531164" y="228366"/>
                </a:lnTo>
                <a:lnTo>
                  <a:pt x="4532549" y="214989"/>
                </a:lnTo>
                <a:lnTo>
                  <a:pt x="4534520" y="201576"/>
                </a:lnTo>
                <a:close/>
              </a:path>
              <a:path w="7480474" h="660541">
                <a:moveTo>
                  <a:pt x="4582668" y="125801"/>
                </a:moveTo>
                <a:lnTo>
                  <a:pt x="4553554" y="130184"/>
                </a:lnTo>
                <a:lnTo>
                  <a:pt x="4544967" y="140011"/>
                </a:lnTo>
                <a:lnTo>
                  <a:pt x="4537893" y="150937"/>
                </a:lnTo>
                <a:lnTo>
                  <a:pt x="4532171" y="162765"/>
                </a:lnTo>
                <a:lnTo>
                  <a:pt x="4527638" y="175296"/>
                </a:lnTo>
                <a:lnTo>
                  <a:pt x="4524132" y="188335"/>
                </a:lnTo>
                <a:lnTo>
                  <a:pt x="4521491" y="201684"/>
                </a:lnTo>
                <a:lnTo>
                  <a:pt x="4534520" y="201576"/>
                </a:lnTo>
                <a:lnTo>
                  <a:pt x="4537292" y="188354"/>
                </a:lnTo>
                <a:lnTo>
                  <a:pt x="4541077" y="175552"/>
                </a:lnTo>
                <a:lnTo>
                  <a:pt x="4546088" y="163397"/>
                </a:lnTo>
                <a:lnTo>
                  <a:pt x="4552540" y="152117"/>
                </a:lnTo>
                <a:lnTo>
                  <a:pt x="4560645" y="141939"/>
                </a:lnTo>
                <a:lnTo>
                  <a:pt x="4570616" y="133091"/>
                </a:lnTo>
                <a:lnTo>
                  <a:pt x="4582668" y="125801"/>
                </a:lnTo>
                <a:close/>
              </a:path>
              <a:path w="7480474" h="660541">
                <a:moveTo>
                  <a:pt x="4649067" y="121839"/>
                </a:moveTo>
                <a:lnTo>
                  <a:pt x="4639333" y="115788"/>
                </a:lnTo>
                <a:lnTo>
                  <a:pt x="4563817" y="121651"/>
                </a:lnTo>
                <a:lnTo>
                  <a:pt x="4553554" y="130184"/>
                </a:lnTo>
                <a:lnTo>
                  <a:pt x="4582668" y="125801"/>
                </a:lnTo>
                <a:lnTo>
                  <a:pt x="4594711" y="122755"/>
                </a:lnTo>
                <a:lnTo>
                  <a:pt x="4607824" y="121480"/>
                </a:lnTo>
                <a:lnTo>
                  <a:pt x="4649067" y="121839"/>
                </a:lnTo>
                <a:close/>
              </a:path>
              <a:path w="7480474" h="660541">
                <a:moveTo>
                  <a:pt x="4617061" y="109098"/>
                </a:moveTo>
                <a:lnTo>
                  <a:pt x="4591697" y="110076"/>
                </a:lnTo>
                <a:lnTo>
                  <a:pt x="4578096" y="113609"/>
                </a:lnTo>
                <a:lnTo>
                  <a:pt x="4575918" y="114611"/>
                </a:lnTo>
                <a:lnTo>
                  <a:pt x="4563817" y="121651"/>
                </a:lnTo>
                <a:lnTo>
                  <a:pt x="4639333" y="115788"/>
                </a:lnTo>
                <a:lnTo>
                  <a:pt x="4628632" y="111518"/>
                </a:lnTo>
                <a:lnTo>
                  <a:pt x="4617061" y="109098"/>
                </a:lnTo>
                <a:close/>
              </a:path>
              <a:path w="7480474" h="660541">
                <a:moveTo>
                  <a:pt x="4594098" y="13025"/>
                </a:moveTo>
                <a:lnTo>
                  <a:pt x="4612865" y="12969"/>
                </a:lnTo>
                <a:lnTo>
                  <a:pt x="4696733" y="12494"/>
                </a:lnTo>
                <a:lnTo>
                  <a:pt x="4538471" y="9249"/>
                </a:lnTo>
                <a:lnTo>
                  <a:pt x="4514825" y="19007"/>
                </a:lnTo>
                <a:lnTo>
                  <a:pt x="4567526" y="15476"/>
                </a:lnTo>
                <a:lnTo>
                  <a:pt x="4594098" y="13025"/>
                </a:lnTo>
                <a:close/>
              </a:path>
              <a:path w="7480474" h="660541">
                <a:moveTo>
                  <a:pt x="4616957" y="234005"/>
                </a:moveTo>
                <a:lnTo>
                  <a:pt x="4782312" y="234005"/>
                </a:lnTo>
                <a:lnTo>
                  <a:pt x="4782312" y="227147"/>
                </a:lnTo>
                <a:lnTo>
                  <a:pt x="4616958" y="227147"/>
                </a:lnTo>
                <a:lnTo>
                  <a:pt x="4610100" y="234005"/>
                </a:lnTo>
                <a:lnTo>
                  <a:pt x="4616957" y="234005"/>
                </a:lnTo>
                <a:close/>
              </a:path>
              <a:path w="7480474" h="660541">
                <a:moveTo>
                  <a:pt x="4792980" y="442793"/>
                </a:moveTo>
                <a:lnTo>
                  <a:pt x="4794504" y="441269"/>
                </a:lnTo>
                <a:lnTo>
                  <a:pt x="4795266" y="438221"/>
                </a:lnTo>
                <a:lnTo>
                  <a:pt x="4784598" y="432887"/>
                </a:lnTo>
                <a:lnTo>
                  <a:pt x="4789170" y="234005"/>
                </a:lnTo>
                <a:lnTo>
                  <a:pt x="4782312" y="434917"/>
                </a:lnTo>
                <a:lnTo>
                  <a:pt x="4782312" y="438221"/>
                </a:lnTo>
                <a:lnTo>
                  <a:pt x="4768179" y="447198"/>
                </a:lnTo>
                <a:lnTo>
                  <a:pt x="4792980" y="442793"/>
                </a:lnTo>
                <a:close/>
              </a:path>
              <a:path w="7480474" h="660541">
                <a:moveTo>
                  <a:pt x="4795266" y="438221"/>
                </a:moveTo>
                <a:lnTo>
                  <a:pt x="4795266" y="227147"/>
                </a:lnTo>
                <a:lnTo>
                  <a:pt x="4789170" y="234005"/>
                </a:lnTo>
                <a:lnTo>
                  <a:pt x="4784598" y="432887"/>
                </a:lnTo>
                <a:lnTo>
                  <a:pt x="4795266" y="438221"/>
                </a:lnTo>
                <a:close/>
              </a:path>
              <a:path w="7480474" h="660541">
                <a:moveTo>
                  <a:pt x="4795266" y="223337"/>
                </a:moveTo>
                <a:lnTo>
                  <a:pt x="4792218" y="221051"/>
                </a:lnTo>
                <a:lnTo>
                  <a:pt x="4604004" y="223337"/>
                </a:lnTo>
                <a:lnTo>
                  <a:pt x="4604004" y="227147"/>
                </a:lnTo>
                <a:lnTo>
                  <a:pt x="4795266" y="227147"/>
                </a:lnTo>
                <a:lnTo>
                  <a:pt x="4795266" y="223337"/>
                </a:lnTo>
                <a:close/>
              </a:path>
              <a:path w="7480474" h="660541">
                <a:moveTo>
                  <a:pt x="4604004" y="223337"/>
                </a:moveTo>
                <a:lnTo>
                  <a:pt x="4792218" y="221051"/>
                </a:lnTo>
                <a:lnTo>
                  <a:pt x="4606290" y="221051"/>
                </a:lnTo>
                <a:lnTo>
                  <a:pt x="4604004" y="223337"/>
                </a:lnTo>
                <a:close/>
              </a:path>
              <a:path w="7480474" h="660541">
                <a:moveTo>
                  <a:pt x="4618482" y="523565"/>
                </a:moveTo>
                <a:lnTo>
                  <a:pt x="4634465" y="522842"/>
                </a:lnTo>
                <a:lnTo>
                  <a:pt x="4647900" y="521342"/>
                </a:lnTo>
                <a:lnTo>
                  <a:pt x="4660839" y="519065"/>
                </a:lnTo>
                <a:lnTo>
                  <a:pt x="4673326" y="516043"/>
                </a:lnTo>
                <a:lnTo>
                  <a:pt x="4685403" y="512309"/>
                </a:lnTo>
                <a:lnTo>
                  <a:pt x="4604766" y="510611"/>
                </a:lnTo>
                <a:lnTo>
                  <a:pt x="4600461" y="510700"/>
                </a:lnTo>
                <a:lnTo>
                  <a:pt x="4536117" y="514507"/>
                </a:lnTo>
                <a:lnTo>
                  <a:pt x="4548476" y="517876"/>
                </a:lnTo>
                <a:lnTo>
                  <a:pt x="4561372" y="520471"/>
                </a:lnTo>
                <a:lnTo>
                  <a:pt x="4574812" y="522315"/>
                </a:lnTo>
                <a:lnTo>
                  <a:pt x="4588804" y="523431"/>
                </a:lnTo>
                <a:lnTo>
                  <a:pt x="4618482" y="523565"/>
                </a:lnTo>
                <a:close/>
              </a:path>
              <a:path w="7480474" h="660541">
                <a:moveTo>
                  <a:pt x="4685403" y="512309"/>
                </a:moveTo>
                <a:lnTo>
                  <a:pt x="4697112" y="507893"/>
                </a:lnTo>
                <a:lnTo>
                  <a:pt x="4646567" y="508218"/>
                </a:lnTo>
                <a:lnTo>
                  <a:pt x="4633322" y="509749"/>
                </a:lnTo>
                <a:lnTo>
                  <a:pt x="4619411" y="510551"/>
                </a:lnTo>
                <a:lnTo>
                  <a:pt x="4604766" y="510611"/>
                </a:lnTo>
                <a:lnTo>
                  <a:pt x="4685403" y="512309"/>
                </a:lnTo>
                <a:close/>
              </a:path>
              <a:path w="7480474" h="660541">
                <a:moveTo>
                  <a:pt x="4715945" y="484495"/>
                </a:moveTo>
                <a:lnTo>
                  <a:pt x="4705237" y="490111"/>
                </a:lnTo>
                <a:lnTo>
                  <a:pt x="4694279" y="495080"/>
                </a:lnTo>
                <a:lnTo>
                  <a:pt x="4683002" y="499390"/>
                </a:lnTo>
                <a:lnTo>
                  <a:pt x="4671338" y="503025"/>
                </a:lnTo>
                <a:lnTo>
                  <a:pt x="4659216" y="505972"/>
                </a:lnTo>
                <a:lnTo>
                  <a:pt x="4646567" y="508218"/>
                </a:lnTo>
                <a:lnTo>
                  <a:pt x="4697112" y="507893"/>
                </a:lnTo>
                <a:lnTo>
                  <a:pt x="4708496" y="502829"/>
                </a:lnTo>
                <a:lnTo>
                  <a:pt x="4719597" y="497148"/>
                </a:lnTo>
                <a:lnTo>
                  <a:pt x="4730459" y="490883"/>
                </a:lnTo>
                <a:lnTo>
                  <a:pt x="4715945" y="484495"/>
                </a:lnTo>
                <a:close/>
              </a:path>
              <a:path w="7480474" h="660541">
                <a:moveTo>
                  <a:pt x="4792980" y="442793"/>
                </a:moveTo>
                <a:lnTo>
                  <a:pt x="4768179" y="447198"/>
                </a:lnTo>
                <a:lnTo>
                  <a:pt x="4757676" y="455841"/>
                </a:lnTo>
                <a:lnTo>
                  <a:pt x="4747270" y="463905"/>
                </a:lnTo>
                <a:lnTo>
                  <a:pt x="4736893" y="471378"/>
                </a:lnTo>
                <a:lnTo>
                  <a:pt x="4726474" y="478246"/>
                </a:lnTo>
                <a:lnTo>
                  <a:pt x="4715945" y="484495"/>
                </a:lnTo>
                <a:lnTo>
                  <a:pt x="4730459" y="490883"/>
                </a:lnTo>
                <a:lnTo>
                  <a:pt x="4741123" y="484064"/>
                </a:lnTo>
                <a:lnTo>
                  <a:pt x="4751633" y="476724"/>
                </a:lnTo>
                <a:lnTo>
                  <a:pt x="4762031" y="468895"/>
                </a:lnTo>
                <a:lnTo>
                  <a:pt x="4772360" y="460609"/>
                </a:lnTo>
                <a:lnTo>
                  <a:pt x="4782662" y="451897"/>
                </a:lnTo>
                <a:lnTo>
                  <a:pt x="4792980" y="442793"/>
                </a:lnTo>
                <a:close/>
              </a:path>
              <a:path w="7480474" h="660541">
                <a:moveTo>
                  <a:pt x="4782312" y="438221"/>
                </a:moveTo>
                <a:lnTo>
                  <a:pt x="4782312" y="434917"/>
                </a:lnTo>
                <a:lnTo>
                  <a:pt x="4778849" y="437992"/>
                </a:lnTo>
                <a:lnTo>
                  <a:pt x="4768179" y="447198"/>
                </a:lnTo>
                <a:lnTo>
                  <a:pt x="4782312" y="438221"/>
                </a:lnTo>
                <a:close/>
              </a:path>
              <a:path w="7480474" h="660541">
                <a:moveTo>
                  <a:pt x="4585639" y="510383"/>
                </a:moveTo>
                <a:lnTo>
                  <a:pt x="4571440" y="509088"/>
                </a:lnTo>
                <a:lnTo>
                  <a:pt x="4524286" y="510342"/>
                </a:lnTo>
                <a:lnTo>
                  <a:pt x="4536117" y="514507"/>
                </a:lnTo>
                <a:lnTo>
                  <a:pt x="4600461" y="510700"/>
                </a:lnTo>
                <a:lnTo>
                  <a:pt x="4585639" y="510383"/>
                </a:lnTo>
                <a:close/>
              </a:path>
              <a:path w="7480474" h="660541">
                <a:moveTo>
                  <a:pt x="4532544" y="499467"/>
                </a:moveTo>
                <a:lnTo>
                  <a:pt x="4502176" y="499533"/>
                </a:lnTo>
                <a:lnTo>
                  <a:pt x="4512975" y="505358"/>
                </a:lnTo>
                <a:lnTo>
                  <a:pt x="4524286" y="510342"/>
                </a:lnTo>
                <a:lnTo>
                  <a:pt x="4571440" y="509088"/>
                </a:lnTo>
                <a:lnTo>
                  <a:pt x="4557859" y="506828"/>
                </a:lnTo>
                <a:lnTo>
                  <a:pt x="4544895" y="503617"/>
                </a:lnTo>
                <a:lnTo>
                  <a:pt x="4532544" y="499467"/>
                </a:lnTo>
                <a:close/>
              </a:path>
              <a:path w="7480474" h="660541">
                <a:moveTo>
                  <a:pt x="4463026" y="445214"/>
                </a:moveTo>
                <a:lnTo>
                  <a:pt x="4447666" y="445654"/>
                </a:lnTo>
                <a:lnTo>
                  <a:pt x="4455568" y="457000"/>
                </a:lnTo>
                <a:lnTo>
                  <a:pt x="4463932" y="467369"/>
                </a:lnTo>
                <a:lnTo>
                  <a:pt x="4472766" y="476784"/>
                </a:lnTo>
                <a:lnTo>
                  <a:pt x="4482080" y="485268"/>
                </a:lnTo>
                <a:lnTo>
                  <a:pt x="4491880" y="492844"/>
                </a:lnTo>
                <a:lnTo>
                  <a:pt x="4502176" y="499533"/>
                </a:lnTo>
                <a:lnTo>
                  <a:pt x="4532544" y="499467"/>
                </a:lnTo>
                <a:lnTo>
                  <a:pt x="4520804" y="494390"/>
                </a:lnTo>
                <a:lnTo>
                  <a:pt x="4509671" y="488401"/>
                </a:lnTo>
                <a:lnTo>
                  <a:pt x="4499143" y="481512"/>
                </a:lnTo>
                <a:lnTo>
                  <a:pt x="4489218" y="473736"/>
                </a:lnTo>
                <a:lnTo>
                  <a:pt x="4479892" y="465086"/>
                </a:lnTo>
                <a:lnTo>
                  <a:pt x="4471162" y="455574"/>
                </a:lnTo>
                <a:lnTo>
                  <a:pt x="4463026" y="445214"/>
                </a:lnTo>
                <a:close/>
              </a:path>
              <a:path w="7480474" h="660541">
                <a:moveTo>
                  <a:pt x="4431030" y="415361"/>
                </a:moveTo>
                <a:lnTo>
                  <a:pt x="4433218" y="419944"/>
                </a:lnTo>
                <a:lnTo>
                  <a:pt x="4440219" y="433310"/>
                </a:lnTo>
                <a:lnTo>
                  <a:pt x="4447666" y="445654"/>
                </a:lnTo>
                <a:lnTo>
                  <a:pt x="4463026" y="445214"/>
                </a:lnTo>
                <a:lnTo>
                  <a:pt x="4455481" y="434019"/>
                </a:lnTo>
                <a:lnTo>
                  <a:pt x="4448524" y="422001"/>
                </a:lnTo>
                <a:lnTo>
                  <a:pt x="4431030" y="415361"/>
                </a:lnTo>
                <a:close/>
              </a:path>
              <a:path w="7480474" h="660541">
                <a:moveTo>
                  <a:pt x="4448524" y="422001"/>
                </a:moveTo>
                <a:lnTo>
                  <a:pt x="4442153" y="409173"/>
                </a:lnTo>
                <a:lnTo>
                  <a:pt x="4436364" y="395549"/>
                </a:lnTo>
                <a:lnTo>
                  <a:pt x="4429563" y="374774"/>
                </a:lnTo>
                <a:lnTo>
                  <a:pt x="4423887" y="352590"/>
                </a:lnTo>
                <a:lnTo>
                  <a:pt x="4419407" y="329262"/>
                </a:lnTo>
                <a:lnTo>
                  <a:pt x="4416193" y="305054"/>
                </a:lnTo>
                <a:lnTo>
                  <a:pt x="4414314" y="280228"/>
                </a:lnTo>
                <a:lnTo>
                  <a:pt x="4413841" y="255048"/>
                </a:lnTo>
                <a:lnTo>
                  <a:pt x="4414844" y="229779"/>
                </a:lnTo>
                <a:lnTo>
                  <a:pt x="4417393" y="204683"/>
                </a:lnTo>
                <a:lnTo>
                  <a:pt x="4421559" y="180024"/>
                </a:lnTo>
                <a:lnTo>
                  <a:pt x="4427410" y="156067"/>
                </a:lnTo>
                <a:lnTo>
                  <a:pt x="4435018" y="133073"/>
                </a:lnTo>
                <a:lnTo>
                  <a:pt x="4413751" y="156652"/>
                </a:lnTo>
                <a:lnTo>
                  <a:pt x="4407720" y="182729"/>
                </a:lnTo>
                <a:lnTo>
                  <a:pt x="4403590" y="209536"/>
                </a:lnTo>
                <a:lnTo>
                  <a:pt x="4401296" y="236782"/>
                </a:lnTo>
                <a:lnTo>
                  <a:pt x="4400771" y="264177"/>
                </a:lnTo>
                <a:lnTo>
                  <a:pt x="4401947" y="291429"/>
                </a:lnTo>
                <a:lnTo>
                  <a:pt x="4404759" y="318247"/>
                </a:lnTo>
                <a:lnTo>
                  <a:pt x="4409140" y="344340"/>
                </a:lnTo>
                <a:lnTo>
                  <a:pt x="4415023" y="369417"/>
                </a:lnTo>
                <a:lnTo>
                  <a:pt x="4422342" y="393188"/>
                </a:lnTo>
                <a:lnTo>
                  <a:pt x="4431030" y="415361"/>
                </a:lnTo>
                <a:lnTo>
                  <a:pt x="4448524" y="422001"/>
                </a:lnTo>
                <a:close/>
              </a:path>
              <a:path w="7480474" h="660541">
                <a:moveTo>
                  <a:pt x="4413751" y="156652"/>
                </a:moveTo>
                <a:lnTo>
                  <a:pt x="4435018" y="133073"/>
                </a:lnTo>
                <a:lnTo>
                  <a:pt x="4444452" y="111308"/>
                </a:lnTo>
                <a:lnTo>
                  <a:pt x="4455783" y="91034"/>
                </a:lnTo>
                <a:lnTo>
                  <a:pt x="4469081" y="72515"/>
                </a:lnTo>
                <a:lnTo>
                  <a:pt x="4484416" y="56015"/>
                </a:lnTo>
                <a:lnTo>
                  <a:pt x="4501858" y="41798"/>
                </a:lnTo>
                <a:lnTo>
                  <a:pt x="4521477" y="30127"/>
                </a:lnTo>
                <a:lnTo>
                  <a:pt x="4543343" y="21265"/>
                </a:lnTo>
                <a:lnTo>
                  <a:pt x="4493613" y="31824"/>
                </a:lnTo>
                <a:lnTo>
                  <a:pt x="4474771" y="47408"/>
                </a:lnTo>
                <a:lnTo>
                  <a:pt x="4458230" y="65468"/>
                </a:lnTo>
                <a:lnTo>
                  <a:pt x="4443924" y="85714"/>
                </a:lnTo>
                <a:lnTo>
                  <a:pt x="4431787" y="107854"/>
                </a:lnTo>
                <a:lnTo>
                  <a:pt x="4421751" y="131597"/>
                </a:lnTo>
                <a:lnTo>
                  <a:pt x="4413751" y="156652"/>
                </a:lnTo>
                <a:close/>
              </a:path>
              <a:path w="7480474" h="660541">
                <a:moveTo>
                  <a:pt x="4543343" y="21265"/>
                </a:moveTo>
                <a:lnTo>
                  <a:pt x="4567526" y="15476"/>
                </a:lnTo>
                <a:lnTo>
                  <a:pt x="4514825" y="19007"/>
                </a:lnTo>
                <a:lnTo>
                  <a:pt x="4493613" y="31824"/>
                </a:lnTo>
                <a:lnTo>
                  <a:pt x="4543343" y="21265"/>
                </a:lnTo>
                <a:close/>
              </a:path>
              <a:path w="7480474" h="660541">
                <a:moveTo>
                  <a:pt x="4538471" y="9249"/>
                </a:moveTo>
                <a:lnTo>
                  <a:pt x="4696733" y="12494"/>
                </a:lnTo>
                <a:lnTo>
                  <a:pt x="4684372" y="8247"/>
                </a:lnTo>
                <a:lnTo>
                  <a:pt x="4671162" y="4885"/>
                </a:lnTo>
                <a:lnTo>
                  <a:pt x="4564619" y="2840"/>
                </a:lnTo>
                <a:lnTo>
                  <a:pt x="4538471" y="9249"/>
                </a:lnTo>
                <a:close/>
              </a:path>
              <a:path w="7480474" h="660541">
                <a:moveTo>
                  <a:pt x="4790694" y="148661"/>
                </a:moveTo>
                <a:lnTo>
                  <a:pt x="4789932" y="144851"/>
                </a:lnTo>
                <a:lnTo>
                  <a:pt x="4782312" y="140279"/>
                </a:lnTo>
                <a:lnTo>
                  <a:pt x="4787970" y="136188"/>
                </a:lnTo>
                <a:lnTo>
                  <a:pt x="4783845" y="120525"/>
                </a:lnTo>
                <a:lnTo>
                  <a:pt x="4779170" y="105870"/>
                </a:lnTo>
                <a:lnTo>
                  <a:pt x="4773921" y="92212"/>
                </a:lnTo>
                <a:lnTo>
                  <a:pt x="4768074" y="79543"/>
                </a:lnTo>
                <a:lnTo>
                  <a:pt x="4761602" y="67850"/>
                </a:lnTo>
                <a:lnTo>
                  <a:pt x="4754481" y="57124"/>
                </a:lnTo>
                <a:lnTo>
                  <a:pt x="4728735" y="47374"/>
                </a:lnTo>
                <a:lnTo>
                  <a:pt x="4736970" y="56064"/>
                </a:lnTo>
                <a:lnTo>
                  <a:pt x="4744486" y="65814"/>
                </a:lnTo>
                <a:lnTo>
                  <a:pt x="4751343" y="76647"/>
                </a:lnTo>
                <a:lnTo>
                  <a:pt x="4757598" y="88588"/>
                </a:lnTo>
                <a:lnTo>
                  <a:pt x="4763307" y="101660"/>
                </a:lnTo>
                <a:lnTo>
                  <a:pt x="4768529" y="115887"/>
                </a:lnTo>
                <a:lnTo>
                  <a:pt x="4773320" y="131292"/>
                </a:lnTo>
                <a:lnTo>
                  <a:pt x="4776097" y="141726"/>
                </a:lnTo>
                <a:lnTo>
                  <a:pt x="4777740" y="147899"/>
                </a:lnTo>
                <a:lnTo>
                  <a:pt x="4790694" y="148661"/>
                </a:lnTo>
                <a:close/>
              </a:path>
              <a:path w="7480474" h="660541">
                <a:moveTo>
                  <a:pt x="4674793" y="19000"/>
                </a:moveTo>
                <a:lnTo>
                  <a:pt x="4687476" y="22743"/>
                </a:lnTo>
                <a:lnTo>
                  <a:pt x="4699154" y="27429"/>
                </a:lnTo>
                <a:lnTo>
                  <a:pt x="4709885" y="33080"/>
                </a:lnTo>
                <a:lnTo>
                  <a:pt x="4719726" y="39721"/>
                </a:lnTo>
                <a:lnTo>
                  <a:pt x="4728735" y="47374"/>
                </a:lnTo>
                <a:lnTo>
                  <a:pt x="4754481" y="57124"/>
                </a:lnTo>
                <a:lnTo>
                  <a:pt x="4746687" y="47355"/>
                </a:lnTo>
                <a:lnTo>
                  <a:pt x="4738194" y="38532"/>
                </a:lnTo>
                <a:lnTo>
                  <a:pt x="4728977" y="30644"/>
                </a:lnTo>
                <a:lnTo>
                  <a:pt x="4719011" y="23682"/>
                </a:lnTo>
                <a:lnTo>
                  <a:pt x="4674793" y="19000"/>
                </a:lnTo>
                <a:close/>
              </a:path>
              <a:path w="7480474" h="660541">
                <a:moveTo>
                  <a:pt x="4708271" y="17636"/>
                </a:moveTo>
                <a:lnTo>
                  <a:pt x="4696733" y="12494"/>
                </a:lnTo>
                <a:lnTo>
                  <a:pt x="4630141" y="13182"/>
                </a:lnTo>
                <a:lnTo>
                  <a:pt x="4646183" y="14243"/>
                </a:lnTo>
                <a:lnTo>
                  <a:pt x="4661048" y="16174"/>
                </a:lnTo>
                <a:lnTo>
                  <a:pt x="4674793" y="19000"/>
                </a:lnTo>
                <a:lnTo>
                  <a:pt x="4719011" y="23682"/>
                </a:lnTo>
                <a:lnTo>
                  <a:pt x="4708271" y="17636"/>
                </a:lnTo>
                <a:close/>
              </a:path>
              <a:path w="7480474" h="660541">
                <a:moveTo>
                  <a:pt x="4677041" y="164794"/>
                </a:moveTo>
                <a:lnTo>
                  <a:pt x="4671060" y="166187"/>
                </a:lnTo>
                <a:lnTo>
                  <a:pt x="4665726" y="174569"/>
                </a:lnTo>
                <a:lnTo>
                  <a:pt x="4666488" y="177617"/>
                </a:lnTo>
                <a:lnTo>
                  <a:pt x="4670298" y="179903"/>
                </a:lnTo>
                <a:lnTo>
                  <a:pt x="4673346" y="179141"/>
                </a:lnTo>
                <a:lnTo>
                  <a:pt x="4678680" y="170759"/>
                </a:lnTo>
                <a:lnTo>
                  <a:pt x="4677041" y="164794"/>
                </a:lnTo>
                <a:close/>
              </a:path>
              <a:path w="7480474" h="660541">
                <a:moveTo>
                  <a:pt x="4785360" y="152471"/>
                </a:moveTo>
                <a:lnTo>
                  <a:pt x="4788408" y="151709"/>
                </a:lnTo>
                <a:lnTo>
                  <a:pt x="4677041" y="164794"/>
                </a:lnTo>
                <a:lnTo>
                  <a:pt x="4678680" y="170759"/>
                </a:lnTo>
                <a:lnTo>
                  <a:pt x="4673346" y="179141"/>
                </a:lnTo>
                <a:lnTo>
                  <a:pt x="4785360" y="152471"/>
                </a:lnTo>
                <a:close/>
              </a:path>
              <a:path w="7480474" h="660541">
                <a:moveTo>
                  <a:pt x="4677041" y="164794"/>
                </a:moveTo>
                <a:lnTo>
                  <a:pt x="4788408" y="151709"/>
                </a:lnTo>
                <a:lnTo>
                  <a:pt x="4790694" y="148661"/>
                </a:lnTo>
                <a:lnTo>
                  <a:pt x="4777740" y="147899"/>
                </a:lnTo>
                <a:lnTo>
                  <a:pt x="4776097" y="141726"/>
                </a:lnTo>
                <a:lnTo>
                  <a:pt x="4677041" y="164794"/>
                </a:lnTo>
                <a:close/>
              </a:path>
              <a:path w="7480474" h="660541">
                <a:moveTo>
                  <a:pt x="4649138" y="139252"/>
                </a:moveTo>
                <a:lnTo>
                  <a:pt x="4656199" y="149050"/>
                </a:lnTo>
                <a:lnTo>
                  <a:pt x="4661761" y="160847"/>
                </a:lnTo>
                <a:lnTo>
                  <a:pt x="4671060" y="166187"/>
                </a:lnTo>
                <a:lnTo>
                  <a:pt x="4677041" y="164794"/>
                </a:lnTo>
                <a:lnTo>
                  <a:pt x="4676415" y="162513"/>
                </a:lnTo>
                <a:lnTo>
                  <a:pt x="4671509" y="150009"/>
                </a:lnTo>
                <a:lnTo>
                  <a:pt x="4649138" y="139252"/>
                </a:lnTo>
                <a:close/>
              </a:path>
              <a:path w="7480474" h="660541">
                <a:moveTo>
                  <a:pt x="4619920" y="122565"/>
                </a:moveTo>
                <a:lnTo>
                  <a:pt x="4630902" y="125937"/>
                </a:lnTo>
                <a:lnTo>
                  <a:pt x="4640673" y="131523"/>
                </a:lnTo>
                <a:lnTo>
                  <a:pt x="4649138" y="139252"/>
                </a:lnTo>
                <a:lnTo>
                  <a:pt x="4671509" y="150009"/>
                </a:lnTo>
                <a:lnTo>
                  <a:pt x="4665252" y="139017"/>
                </a:lnTo>
                <a:lnTo>
                  <a:pt x="4657739" y="129605"/>
                </a:lnTo>
                <a:lnTo>
                  <a:pt x="4619920" y="122565"/>
                </a:lnTo>
                <a:close/>
              </a:path>
              <a:path w="7480474" h="660541">
                <a:moveTo>
                  <a:pt x="4649067" y="121839"/>
                </a:moveTo>
                <a:lnTo>
                  <a:pt x="4607824" y="121480"/>
                </a:lnTo>
                <a:lnTo>
                  <a:pt x="4619920" y="122565"/>
                </a:lnTo>
                <a:lnTo>
                  <a:pt x="4657739" y="129605"/>
                </a:lnTo>
                <a:lnTo>
                  <a:pt x="4649067" y="121839"/>
                </a:lnTo>
                <a:close/>
              </a:path>
              <a:path w="7480474" h="660541">
                <a:moveTo>
                  <a:pt x="3856135" y="235228"/>
                </a:moveTo>
                <a:lnTo>
                  <a:pt x="3868674" y="236291"/>
                </a:lnTo>
                <a:lnTo>
                  <a:pt x="3870960" y="227147"/>
                </a:lnTo>
                <a:lnTo>
                  <a:pt x="3880104" y="229433"/>
                </a:lnTo>
                <a:lnTo>
                  <a:pt x="3871916" y="217476"/>
                </a:lnTo>
                <a:lnTo>
                  <a:pt x="3859925" y="222781"/>
                </a:lnTo>
                <a:lnTo>
                  <a:pt x="3864893" y="230453"/>
                </a:lnTo>
                <a:lnTo>
                  <a:pt x="3856135" y="235228"/>
                </a:lnTo>
                <a:close/>
              </a:path>
              <a:path w="7480474" h="660541">
                <a:moveTo>
                  <a:pt x="3868674" y="236291"/>
                </a:moveTo>
                <a:lnTo>
                  <a:pt x="3856135" y="235228"/>
                </a:lnTo>
                <a:lnTo>
                  <a:pt x="3842488" y="244493"/>
                </a:lnTo>
                <a:lnTo>
                  <a:pt x="3880104" y="236291"/>
                </a:lnTo>
                <a:lnTo>
                  <a:pt x="3880866" y="233243"/>
                </a:lnTo>
                <a:lnTo>
                  <a:pt x="3880104" y="229433"/>
                </a:lnTo>
                <a:lnTo>
                  <a:pt x="3870960" y="227147"/>
                </a:lnTo>
                <a:lnTo>
                  <a:pt x="3868674" y="236291"/>
                </a:lnTo>
                <a:close/>
              </a:path>
              <a:path w="7480474" h="660541">
                <a:moveTo>
                  <a:pt x="3859925" y="222781"/>
                </a:moveTo>
                <a:lnTo>
                  <a:pt x="3871916" y="217476"/>
                </a:lnTo>
                <a:lnTo>
                  <a:pt x="3864761" y="204815"/>
                </a:lnTo>
                <a:lnTo>
                  <a:pt x="3858669" y="191590"/>
                </a:lnTo>
                <a:lnTo>
                  <a:pt x="3853671" y="177936"/>
                </a:lnTo>
                <a:lnTo>
                  <a:pt x="3849797" y="163993"/>
                </a:lnTo>
                <a:lnTo>
                  <a:pt x="3840694" y="179015"/>
                </a:lnTo>
                <a:lnTo>
                  <a:pt x="3845906" y="194008"/>
                </a:lnTo>
                <a:lnTo>
                  <a:pt x="3852326" y="208641"/>
                </a:lnTo>
                <a:lnTo>
                  <a:pt x="3859925" y="222781"/>
                </a:lnTo>
                <a:close/>
              </a:path>
              <a:path w="7480474" h="660541">
                <a:moveTo>
                  <a:pt x="3840694" y="179015"/>
                </a:moveTo>
                <a:lnTo>
                  <a:pt x="3849797" y="163993"/>
                </a:lnTo>
                <a:lnTo>
                  <a:pt x="3847078" y="149898"/>
                </a:lnTo>
                <a:lnTo>
                  <a:pt x="3845543" y="135789"/>
                </a:lnTo>
                <a:lnTo>
                  <a:pt x="3845222" y="121803"/>
                </a:lnTo>
                <a:lnTo>
                  <a:pt x="3846147" y="108079"/>
                </a:lnTo>
                <a:lnTo>
                  <a:pt x="3848347" y="94754"/>
                </a:lnTo>
                <a:lnTo>
                  <a:pt x="3851853" y="81966"/>
                </a:lnTo>
                <a:lnTo>
                  <a:pt x="3856695" y="69854"/>
                </a:lnTo>
                <a:lnTo>
                  <a:pt x="3862903" y="58554"/>
                </a:lnTo>
                <a:lnTo>
                  <a:pt x="3870508" y="48204"/>
                </a:lnTo>
                <a:lnTo>
                  <a:pt x="3879539" y="38943"/>
                </a:lnTo>
                <a:lnTo>
                  <a:pt x="3890028" y="30908"/>
                </a:lnTo>
                <a:lnTo>
                  <a:pt x="3861505" y="39149"/>
                </a:lnTo>
                <a:lnTo>
                  <a:pt x="3853016" y="50282"/>
                </a:lnTo>
                <a:lnTo>
                  <a:pt x="3846029" y="62410"/>
                </a:lnTo>
                <a:lnTo>
                  <a:pt x="3840516" y="75398"/>
                </a:lnTo>
                <a:lnTo>
                  <a:pt x="3836446" y="89111"/>
                </a:lnTo>
                <a:lnTo>
                  <a:pt x="3833790" y="103412"/>
                </a:lnTo>
                <a:lnTo>
                  <a:pt x="3832519" y="118167"/>
                </a:lnTo>
                <a:lnTo>
                  <a:pt x="3832603" y="133240"/>
                </a:lnTo>
                <a:lnTo>
                  <a:pt x="3834013" y="148496"/>
                </a:lnTo>
                <a:lnTo>
                  <a:pt x="3836720" y="163800"/>
                </a:lnTo>
                <a:lnTo>
                  <a:pt x="3840694" y="179015"/>
                </a:lnTo>
                <a:close/>
              </a:path>
              <a:path w="7480474" h="660541">
                <a:moveTo>
                  <a:pt x="3861505" y="39149"/>
                </a:moveTo>
                <a:lnTo>
                  <a:pt x="3890028" y="30908"/>
                </a:lnTo>
                <a:lnTo>
                  <a:pt x="3902004" y="24237"/>
                </a:lnTo>
                <a:lnTo>
                  <a:pt x="3915498" y="19068"/>
                </a:lnTo>
                <a:lnTo>
                  <a:pt x="3930539" y="15539"/>
                </a:lnTo>
                <a:lnTo>
                  <a:pt x="3883108" y="20411"/>
                </a:lnTo>
                <a:lnTo>
                  <a:pt x="3871526" y="29147"/>
                </a:lnTo>
                <a:lnTo>
                  <a:pt x="3861505" y="39149"/>
                </a:lnTo>
                <a:close/>
              </a:path>
              <a:path w="7480474" h="660541">
                <a:moveTo>
                  <a:pt x="3982524" y="14015"/>
                </a:moveTo>
                <a:lnTo>
                  <a:pt x="4032097" y="14698"/>
                </a:lnTo>
                <a:lnTo>
                  <a:pt x="4019743" y="9220"/>
                </a:lnTo>
                <a:lnTo>
                  <a:pt x="3896280" y="13076"/>
                </a:lnTo>
                <a:lnTo>
                  <a:pt x="3883108" y="20411"/>
                </a:lnTo>
                <a:lnTo>
                  <a:pt x="3930539" y="15539"/>
                </a:lnTo>
                <a:lnTo>
                  <a:pt x="3947160" y="13787"/>
                </a:lnTo>
                <a:lnTo>
                  <a:pt x="3961638" y="13025"/>
                </a:lnTo>
                <a:lnTo>
                  <a:pt x="3966285" y="13052"/>
                </a:lnTo>
                <a:lnTo>
                  <a:pt x="3982524" y="14015"/>
                </a:lnTo>
                <a:close/>
              </a:path>
              <a:path w="7480474" h="660541">
                <a:moveTo>
                  <a:pt x="3896280" y="13076"/>
                </a:moveTo>
                <a:lnTo>
                  <a:pt x="4019743" y="9220"/>
                </a:lnTo>
                <a:lnTo>
                  <a:pt x="4006396" y="5006"/>
                </a:lnTo>
                <a:lnTo>
                  <a:pt x="3992103" y="2067"/>
                </a:lnTo>
                <a:lnTo>
                  <a:pt x="3976913" y="418"/>
                </a:lnTo>
                <a:lnTo>
                  <a:pt x="3960876" y="71"/>
                </a:lnTo>
                <a:lnTo>
                  <a:pt x="3945636" y="833"/>
                </a:lnTo>
                <a:lnTo>
                  <a:pt x="3927515" y="3151"/>
                </a:lnTo>
                <a:lnTo>
                  <a:pt x="3911073" y="7278"/>
                </a:lnTo>
                <a:lnTo>
                  <a:pt x="3896280" y="13076"/>
                </a:lnTo>
                <a:close/>
              </a:path>
              <a:path w="7480474" h="660541">
                <a:moveTo>
                  <a:pt x="4013777" y="231286"/>
                </a:moveTo>
                <a:lnTo>
                  <a:pt x="4002786" y="240863"/>
                </a:lnTo>
                <a:lnTo>
                  <a:pt x="4011930" y="241625"/>
                </a:lnTo>
                <a:lnTo>
                  <a:pt x="4011168" y="250769"/>
                </a:lnTo>
                <a:lnTo>
                  <a:pt x="4025646" y="259151"/>
                </a:lnTo>
                <a:lnTo>
                  <a:pt x="4015882" y="246675"/>
                </a:lnTo>
                <a:lnTo>
                  <a:pt x="4014809" y="247612"/>
                </a:lnTo>
                <a:lnTo>
                  <a:pt x="4015882" y="246675"/>
                </a:lnTo>
                <a:lnTo>
                  <a:pt x="4025755" y="238044"/>
                </a:lnTo>
                <a:lnTo>
                  <a:pt x="4013777" y="231286"/>
                </a:lnTo>
                <a:close/>
              </a:path>
              <a:path w="7480474" h="660541">
                <a:moveTo>
                  <a:pt x="4077462" y="116657"/>
                </a:moveTo>
                <a:lnTo>
                  <a:pt x="4077034" y="123335"/>
                </a:lnTo>
                <a:lnTo>
                  <a:pt x="4075186" y="138369"/>
                </a:lnTo>
                <a:lnTo>
                  <a:pt x="4072225" y="151884"/>
                </a:lnTo>
                <a:lnTo>
                  <a:pt x="4068196" y="164097"/>
                </a:lnTo>
                <a:lnTo>
                  <a:pt x="4063143" y="175224"/>
                </a:lnTo>
                <a:lnTo>
                  <a:pt x="4057110" y="185482"/>
                </a:lnTo>
                <a:lnTo>
                  <a:pt x="4050140" y="195086"/>
                </a:lnTo>
                <a:lnTo>
                  <a:pt x="4042277" y="204252"/>
                </a:lnTo>
                <a:lnTo>
                  <a:pt x="4033567" y="213196"/>
                </a:lnTo>
                <a:lnTo>
                  <a:pt x="4024052" y="222136"/>
                </a:lnTo>
                <a:lnTo>
                  <a:pt x="4013777" y="231286"/>
                </a:lnTo>
                <a:lnTo>
                  <a:pt x="4025755" y="238044"/>
                </a:lnTo>
                <a:lnTo>
                  <a:pt x="4035897" y="228886"/>
                </a:lnTo>
                <a:lnTo>
                  <a:pt x="4045224" y="219937"/>
                </a:lnTo>
                <a:lnTo>
                  <a:pt x="4053723" y="210999"/>
                </a:lnTo>
                <a:lnTo>
                  <a:pt x="4061382" y="201871"/>
                </a:lnTo>
                <a:lnTo>
                  <a:pt x="4068188" y="192355"/>
                </a:lnTo>
                <a:lnTo>
                  <a:pt x="4074129" y="182249"/>
                </a:lnTo>
                <a:lnTo>
                  <a:pt x="4079192" y="171355"/>
                </a:lnTo>
                <a:lnTo>
                  <a:pt x="4083364" y="159472"/>
                </a:lnTo>
                <a:lnTo>
                  <a:pt x="4086634" y="146401"/>
                </a:lnTo>
                <a:lnTo>
                  <a:pt x="4088989" y="131942"/>
                </a:lnTo>
                <a:lnTo>
                  <a:pt x="4077462" y="116657"/>
                </a:lnTo>
                <a:close/>
              </a:path>
              <a:path w="7480474" h="660541">
                <a:moveTo>
                  <a:pt x="4045498" y="39440"/>
                </a:moveTo>
                <a:lnTo>
                  <a:pt x="4054261" y="48720"/>
                </a:lnTo>
                <a:lnTo>
                  <a:pt x="4061686" y="59422"/>
                </a:lnTo>
                <a:lnTo>
                  <a:pt x="4067744" y="71557"/>
                </a:lnTo>
                <a:lnTo>
                  <a:pt x="4072411" y="85134"/>
                </a:lnTo>
                <a:lnTo>
                  <a:pt x="4075659" y="100164"/>
                </a:lnTo>
                <a:lnTo>
                  <a:pt x="4077462" y="116657"/>
                </a:lnTo>
                <a:lnTo>
                  <a:pt x="4088989" y="131942"/>
                </a:lnTo>
                <a:lnTo>
                  <a:pt x="4090416" y="115895"/>
                </a:lnTo>
                <a:lnTo>
                  <a:pt x="4089299" y="102431"/>
                </a:lnTo>
                <a:lnTo>
                  <a:pt x="4086649" y="87317"/>
                </a:lnTo>
                <a:lnTo>
                  <a:pt x="4082616" y="73362"/>
                </a:lnTo>
                <a:lnTo>
                  <a:pt x="4077249" y="60579"/>
                </a:lnTo>
                <a:lnTo>
                  <a:pt x="4070596" y="48981"/>
                </a:lnTo>
                <a:lnTo>
                  <a:pt x="4045498" y="39440"/>
                </a:lnTo>
                <a:close/>
              </a:path>
              <a:path w="7480474" h="660541">
                <a:moveTo>
                  <a:pt x="3997584" y="16338"/>
                </a:moveTo>
                <a:lnTo>
                  <a:pt x="4011438" y="20031"/>
                </a:lnTo>
                <a:lnTo>
                  <a:pt x="4024060" y="25106"/>
                </a:lnTo>
                <a:lnTo>
                  <a:pt x="4035421" y="31572"/>
                </a:lnTo>
                <a:lnTo>
                  <a:pt x="4045498" y="39440"/>
                </a:lnTo>
                <a:lnTo>
                  <a:pt x="4070596" y="48981"/>
                </a:lnTo>
                <a:lnTo>
                  <a:pt x="4062705" y="38581"/>
                </a:lnTo>
                <a:lnTo>
                  <a:pt x="4053626" y="29392"/>
                </a:lnTo>
                <a:lnTo>
                  <a:pt x="4043407" y="21426"/>
                </a:lnTo>
                <a:lnTo>
                  <a:pt x="3997584" y="16338"/>
                </a:lnTo>
                <a:close/>
              </a:path>
              <a:path w="7480474" h="660541">
                <a:moveTo>
                  <a:pt x="4032097" y="14698"/>
                </a:moveTo>
                <a:lnTo>
                  <a:pt x="3982524" y="14015"/>
                </a:lnTo>
                <a:lnTo>
                  <a:pt x="3997584" y="16338"/>
                </a:lnTo>
                <a:lnTo>
                  <a:pt x="4043407" y="21426"/>
                </a:lnTo>
                <a:lnTo>
                  <a:pt x="4032097" y="14698"/>
                </a:lnTo>
                <a:close/>
              </a:path>
              <a:path w="7480474" h="660541">
                <a:moveTo>
                  <a:pt x="4062984" y="319349"/>
                </a:moveTo>
                <a:lnTo>
                  <a:pt x="4067556" y="318587"/>
                </a:lnTo>
                <a:lnTo>
                  <a:pt x="4069842" y="314777"/>
                </a:lnTo>
                <a:lnTo>
                  <a:pt x="4068318" y="308681"/>
                </a:lnTo>
                <a:lnTo>
                  <a:pt x="4077462" y="293441"/>
                </a:lnTo>
                <a:lnTo>
                  <a:pt x="4081875" y="276889"/>
                </a:lnTo>
                <a:lnTo>
                  <a:pt x="4083558" y="270581"/>
                </a:lnTo>
                <a:lnTo>
                  <a:pt x="4160520" y="286583"/>
                </a:lnTo>
                <a:lnTo>
                  <a:pt x="4078986" y="262199"/>
                </a:lnTo>
                <a:lnTo>
                  <a:pt x="4075938" y="262199"/>
                </a:lnTo>
                <a:lnTo>
                  <a:pt x="4072890" y="263723"/>
                </a:lnTo>
                <a:lnTo>
                  <a:pt x="4071366" y="266771"/>
                </a:lnTo>
                <a:lnTo>
                  <a:pt x="4075938" y="275153"/>
                </a:lnTo>
                <a:lnTo>
                  <a:pt x="4065270" y="289631"/>
                </a:lnTo>
                <a:lnTo>
                  <a:pt x="4061254" y="300874"/>
                </a:lnTo>
                <a:lnTo>
                  <a:pt x="4057650" y="310967"/>
                </a:lnTo>
                <a:lnTo>
                  <a:pt x="4059174" y="317063"/>
                </a:lnTo>
                <a:lnTo>
                  <a:pt x="4062984" y="319349"/>
                </a:lnTo>
                <a:close/>
              </a:path>
              <a:path w="7480474" h="660541">
                <a:moveTo>
                  <a:pt x="4152138" y="291155"/>
                </a:moveTo>
                <a:lnTo>
                  <a:pt x="4150930" y="297085"/>
                </a:lnTo>
                <a:lnTo>
                  <a:pt x="4151360" y="295120"/>
                </a:lnTo>
                <a:lnTo>
                  <a:pt x="4156710" y="298775"/>
                </a:lnTo>
                <a:lnTo>
                  <a:pt x="4165092" y="294203"/>
                </a:lnTo>
                <a:lnTo>
                  <a:pt x="4165854" y="290393"/>
                </a:lnTo>
                <a:lnTo>
                  <a:pt x="4163568" y="287345"/>
                </a:lnTo>
                <a:lnTo>
                  <a:pt x="4160520" y="286583"/>
                </a:lnTo>
                <a:lnTo>
                  <a:pt x="4081875" y="276889"/>
                </a:lnTo>
                <a:lnTo>
                  <a:pt x="4150930" y="297085"/>
                </a:lnTo>
                <a:lnTo>
                  <a:pt x="4152138" y="291155"/>
                </a:lnTo>
                <a:close/>
              </a:path>
              <a:path w="7480474" h="660541">
                <a:moveTo>
                  <a:pt x="4156710" y="298775"/>
                </a:moveTo>
                <a:lnTo>
                  <a:pt x="4151360" y="295120"/>
                </a:lnTo>
                <a:lnTo>
                  <a:pt x="4150930" y="297085"/>
                </a:lnTo>
                <a:lnTo>
                  <a:pt x="4148589" y="307773"/>
                </a:lnTo>
                <a:lnTo>
                  <a:pt x="4162556" y="306715"/>
                </a:lnTo>
                <a:lnTo>
                  <a:pt x="4165092" y="294203"/>
                </a:lnTo>
                <a:lnTo>
                  <a:pt x="4156710" y="298775"/>
                </a:lnTo>
                <a:close/>
              </a:path>
              <a:path w="7480474" h="660541">
                <a:moveTo>
                  <a:pt x="4107399" y="506939"/>
                </a:moveTo>
                <a:lnTo>
                  <a:pt x="4117337" y="514713"/>
                </a:lnTo>
                <a:lnTo>
                  <a:pt x="4126230" y="513659"/>
                </a:lnTo>
                <a:lnTo>
                  <a:pt x="4135374" y="512135"/>
                </a:lnTo>
                <a:lnTo>
                  <a:pt x="4183380" y="437459"/>
                </a:lnTo>
                <a:lnTo>
                  <a:pt x="4181856" y="428315"/>
                </a:lnTo>
                <a:lnTo>
                  <a:pt x="4191000" y="426791"/>
                </a:lnTo>
                <a:lnTo>
                  <a:pt x="4181174" y="419489"/>
                </a:lnTo>
                <a:lnTo>
                  <a:pt x="4171603" y="411647"/>
                </a:lnTo>
                <a:lnTo>
                  <a:pt x="4162430" y="403555"/>
                </a:lnTo>
                <a:lnTo>
                  <a:pt x="4153309" y="395161"/>
                </a:lnTo>
                <a:lnTo>
                  <a:pt x="4143897" y="386414"/>
                </a:lnTo>
                <a:lnTo>
                  <a:pt x="4137402" y="380497"/>
                </a:lnTo>
                <a:lnTo>
                  <a:pt x="4143213" y="367232"/>
                </a:lnTo>
                <a:lnTo>
                  <a:pt x="4147914" y="355402"/>
                </a:lnTo>
                <a:lnTo>
                  <a:pt x="4152216" y="343434"/>
                </a:lnTo>
                <a:lnTo>
                  <a:pt x="4156101" y="331331"/>
                </a:lnTo>
                <a:lnTo>
                  <a:pt x="4159553" y="319091"/>
                </a:lnTo>
                <a:lnTo>
                  <a:pt x="4162556" y="306715"/>
                </a:lnTo>
                <a:lnTo>
                  <a:pt x="4148589" y="307773"/>
                </a:lnTo>
                <a:lnTo>
                  <a:pt x="4145461" y="320022"/>
                </a:lnTo>
                <a:lnTo>
                  <a:pt x="4141960" y="331990"/>
                </a:lnTo>
                <a:lnTo>
                  <a:pt x="4138073" y="343802"/>
                </a:lnTo>
                <a:lnTo>
                  <a:pt x="4133784" y="355583"/>
                </a:lnTo>
                <a:lnTo>
                  <a:pt x="4129079" y="367457"/>
                </a:lnTo>
                <a:lnTo>
                  <a:pt x="4133850" y="377261"/>
                </a:lnTo>
                <a:lnTo>
                  <a:pt x="4135374" y="384881"/>
                </a:lnTo>
                <a:lnTo>
                  <a:pt x="4125789" y="387539"/>
                </a:lnTo>
                <a:lnTo>
                  <a:pt x="4134382" y="396671"/>
                </a:lnTo>
                <a:lnTo>
                  <a:pt x="4143674" y="405319"/>
                </a:lnTo>
                <a:lnTo>
                  <a:pt x="4153443" y="413602"/>
                </a:lnTo>
                <a:lnTo>
                  <a:pt x="4163466" y="421641"/>
                </a:lnTo>
                <a:lnTo>
                  <a:pt x="4173519" y="429553"/>
                </a:lnTo>
                <a:lnTo>
                  <a:pt x="4178464" y="433518"/>
                </a:lnTo>
                <a:lnTo>
                  <a:pt x="4129840" y="508119"/>
                </a:lnTo>
                <a:lnTo>
                  <a:pt x="4132852" y="510367"/>
                </a:lnTo>
                <a:lnTo>
                  <a:pt x="4129840" y="508119"/>
                </a:lnTo>
                <a:lnTo>
                  <a:pt x="4107399" y="506939"/>
                </a:lnTo>
                <a:close/>
              </a:path>
              <a:path w="7480474" h="660541">
                <a:moveTo>
                  <a:pt x="4135374" y="384881"/>
                </a:moveTo>
                <a:lnTo>
                  <a:pt x="4133850" y="377261"/>
                </a:lnTo>
                <a:lnTo>
                  <a:pt x="4123944" y="379547"/>
                </a:lnTo>
                <a:lnTo>
                  <a:pt x="4122420" y="382595"/>
                </a:lnTo>
                <a:lnTo>
                  <a:pt x="4123182" y="384881"/>
                </a:lnTo>
                <a:lnTo>
                  <a:pt x="4125789" y="387539"/>
                </a:lnTo>
                <a:lnTo>
                  <a:pt x="4135374" y="384881"/>
                </a:lnTo>
                <a:close/>
              </a:path>
              <a:path w="7480474" h="660541">
                <a:moveTo>
                  <a:pt x="4016004" y="494854"/>
                </a:moveTo>
                <a:lnTo>
                  <a:pt x="4044145" y="495506"/>
                </a:lnTo>
                <a:lnTo>
                  <a:pt x="4055127" y="488542"/>
                </a:lnTo>
                <a:lnTo>
                  <a:pt x="4065251" y="480871"/>
                </a:lnTo>
                <a:lnTo>
                  <a:pt x="4070174" y="476379"/>
                </a:lnTo>
                <a:lnTo>
                  <a:pt x="4074414" y="472511"/>
                </a:lnTo>
                <a:lnTo>
                  <a:pt x="4083947" y="470589"/>
                </a:lnTo>
                <a:lnTo>
                  <a:pt x="4073652" y="462605"/>
                </a:lnTo>
                <a:lnTo>
                  <a:pt x="4071366" y="461081"/>
                </a:lnTo>
                <a:lnTo>
                  <a:pt x="4068318" y="461081"/>
                </a:lnTo>
                <a:lnTo>
                  <a:pt x="4066032" y="462605"/>
                </a:lnTo>
                <a:lnTo>
                  <a:pt x="4057834" y="470316"/>
                </a:lnTo>
                <a:lnTo>
                  <a:pt x="4066032" y="473273"/>
                </a:lnTo>
                <a:lnTo>
                  <a:pt x="4068074" y="474759"/>
                </a:lnTo>
                <a:lnTo>
                  <a:pt x="4048624" y="477413"/>
                </a:lnTo>
                <a:lnTo>
                  <a:pt x="4038510" y="483880"/>
                </a:lnTo>
                <a:lnTo>
                  <a:pt x="4027601" y="489699"/>
                </a:lnTo>
                <a:lnTo>
                  <a:pt x="4016004" y="494854"/>
                </a:lnTo>
                <a:close/>
              </a:path>
              <a:path w="7480474" h="660541">
                <a:moveTo>
                  <a:pt x="4126230" y="513659"/>
                </a:moveTo>
                <a:lnTo>
                  <a:pt x="4117337" y="514713"/>
                </a:lnTo>
                <a:lnTo>
                  <a:pt x="4127754" y="522041"/>
                </a:lnTo>
                <a:lnTo>
                  <a:pt x="4129278" y="523565"/>
                </a:lnTo>
                <a:lnTo>
                  <a:pt x="4132326" y="523565"/>
                </a:lnTo>
                <a:lnTo>
                  <a:pt x="4136898" y="520517"/>
                </a:lnTo>
                <a:lnTo>
                  <a:pt x="4126230" y="513659"/>
                </a:lnTo>
                <a:close/>
              </a:path>
              <a:path w="7480474" h="660541">
                <a:moveTo>
                  <a:pt x="4136898" y="520517"/>
                </a:moveTo>
                <a:lnTo>
                  <a:pt x="4192524" y="435935"/>
                </a:lnTo>
                <a:lnTo>
                  <a:pt x="4183380" y="437459"/>
                </a:lnTo>
                <a:lnTo>
                  <a:pt x="4135374" y="512135"/>
                </a:lnTo>
                <a:lnTo>
                  <a:pt x="4126230" y="513659"/>
                </a:lnTo>
                <a:lnTo>
                  <a:pt x="4136898" y="520517"/>
                </a:lnTo>
                <a:close/>
              </a:path>
              <a:path w="7480474" h="660541">
                <a:moveTo>
                  <a:pt x="4191000" y="426791"/>
                </a:moveTo>
                <a:lnTo>
                  <a:pt x="4181856" y="428315"/>
                </a:lnTo>
                <a:lnTo>
                  <a:pt x="4183380" y="437459"/>
                </a:lnTo>
                <a:lnTo>
                  <a:pt x="4192524" y="435935"/>
                </a:lnTo>
                <a:lnTo>
                  <a:pt x="4194810" y="432887"/>
                </a:lnTo>
                <a:lnTo>
                  <a:pt x="4194048" y="429077"/>
                </a:lnTo>
                <a:lnTo>
                  <a:pt x="4191000" y="426791"/>
                </a:lnTo>
                <a:close/>
              </a:path>
              <a:path w="7480474" h="660541">
                <a:moveTo>
                  <a:pt x="4074414" y="472511"/>
                </a:moveTo>
                <a:lnTo>
                  <a:pt x="4070174" y="476379"/>
                </a:lnTo>
                <a:lnTo>
                  <a:pt x="4078276" y="482630"/>
                </a:lnTo>
                <a:lnTo>
                  <a:pt x="4088085" y="490730"/>
                </a:lnTo>
                <a:lnTo>
                  <a:pt x="4097721" y="498889"/>
                </a:lnTo>
                <a:lnTo>
                  <a:pt x="4107399" y="506939"/>
                </a:lnTo>
                <a:lnTo>
                  <a:pt x="4129840" y="508119"/>
                </a:lnTo>
                <a:lnTo>
                  <a:pt x="4122454" y="502607"/>
                </a:lnTo>
                <a:lnTo>
                  <a:pt x="4112652" y="494696"/>
                </a:lnTo>
                <a:lnTo>
                  <a:pt x="4103159" y="486688"/>
                </a:lnTo>
                <a:lnTo>
                  <a:pt x="4093687" y="478635"/>
                </a:lnTo>
                <a:lnTo>
                  <a:pt x="4074414" y="472511"/>
                </a:lnTo>
                <a:close/>
              </a:path>
              <a:path w="7480474" h="660541">
                <a:moveTo>
                  <a:pt x="3938015" y="510874"/>
                </a:moveTo>
                <a:lnTo>
                  <a:pt x="3924623" y="510902"/>
                </a:lnTo>
                <a:lnTo>
                  <a:pt x="3869442" y="514723"/>
                </a:lnTo>
                <a:lnTo>
                  <a:pt x="3882345" y="518354"/>
                </a:lnTo>
                <a:lnTo>
                  <a:pt x="3895710" y="521076"/>
                </a:lnTo>
                <a:lnTo>
                  <a:pt x="3909435" y="522905"/>
                </a:lnTo>
                <a:lnTo>
                  <a:pt x="3923419" y="523856"/>
                </a:lnTo>
                <a:lnTo>
                  <a:pt x="3937559" y="523946"/>
                </a:lnTo>
                <a:lnTo>
                  <a:pt x="3951755" y="523189"/>
                </a:lnTo>
                <a:lnTo>
                  <a:pt x="3965905" y="521601"/>
                </a:lnTo>
                <a:lnTo>
                  <a:pt x="3979907" y="519198"/>
                </a:lnTo>
                <a:lnTo>
                  <a:pt x="3993660" y="515996"/>
                </a:lnTo>
                <a:lnTo>
                  <a:pt x="4007062" y="512010"/>
                </a:lnTo>
                <a:lnTo>
                  <a:pt x="3938015" y="510874"/>
                </a:lnTo>
                <a:close/>
              </a:path>
              <a:path w="7480474" h="660541">
                <a:moveTo>
                  <a:pt x="3991177" y="503101"/>
                </a:moveTo>
                <a:lnTo>
                  <a:pt x="3978163" y="506160"/>
                </a:lnTo>
                <a:lnTo>
                  <a:pt x="3964893" y="508486"/>
                </a:lnTo>
                <a:lnTo>
                  <a:pt x="3951474" y="510063"/>
                </a:lnTo>
                <a:lnTo>
                  <a:pt x="3938015" y="510874"/>
                </a:lnTo>
                <a:lnTo>
                  <a:pt x="4007062" y="512010"/>
                </a:lnTo>
                <a:lnTo>
                  <a:pt x="4020011" y="507256"/>
                </a:lnTo>
                <a:lnTo>
                  <a:pt x="3991177" y="503101"/>
                </a:lnTo>
                <a:close/>
              </a:path>
              <a:path w="7480474" h="660541">
                <a:moveTo>
                  <a:pt x="4032406" y="501750"/>
                </a:moveTo>
                <a:lnTo>
                  <a:pt x="4044145" y="495506"/>
                </a:lnTo>
                <a:lnTo>
                  <a:pt x="4003826" y="499326"/>
                </a:lnTo>
                <a:lnTo>
                  <a:pt x="3991177" y="503101"/>
                </a:lnTo>
                <a:lnTo>
                  <a:pt x="4020011" y="507256"/>
                </a:lnTo>
                <a:lnTo>
                  <a:pt x="4032406" y="501750"/>
                </a:lnTo>
                <a:close/>
              </a:path>
              <a:path w="7480474" h="660541">
                <a:moveTo>
                  <a:pt x="4066032" y="473273"/>
                </a:moveTo>
                <a:lnTo>
                  <a:pt x="4057834" y="470316"/>
                </a:lnTo>
                <a:lnTo>
                  <a:pt x="4048624" y="477413"/>
                </a:lnTo>
                <a:lnTo>
                  <a:pt x="4068074" y="474759"/>
                </a:lnTo>
                <a:lnTo>
                  <a:pt x="4066032" y="473273"/>
                </a:lnTo>
                <a:close/>
              </a:path>
              <a:path w="7480474" h="660541">
                <a:moveTo>
                  <a:pt x="3857102" y="510168"/>
                </a:moveTo>
                <a:lnTo>
                  <a:pt x="3869442" y="514723"/>
                </a:lnTo>
                <a:lnTo>
                  <a:pt x="3924623" y="510902"/>
                </a:lnTo>
                <a:lnTo>
                  <a:pt x="3911407" y="510129"/>
                </a:lnTo>
                <a:lnTo>
                  <a:pt x="3898473" y="508539"/>
                </a:lnTo>
                <a:lnTo>
                  <a:pt x="3885930" y="506116"/>
                </a:lnTo>
                <a:lnTo>
                  <a:pt x="3845427" y="504672"/>
                </a:lnTo>
                <a:lnTo>
                  <a:pt x="3857102" y="510168"/>
                </a:lnTo>
                <a:close/>
              </a:path>
              <a:path w="7480474" h="660541">
                <a:moveTo>
                  <a:pt x="3885930" y="506116"/>
                </a:moveTo>
                <a:lnTo>
                  <a:pt x="3873887" y="502841"/>
                </a:lnTo>
                <a:lnTo>
                  <a:pt x="3862450" y="498698"/>
                </a:lnTo>
                <a:lnTo>
                  <a:pt x="3851728" y="493671"/>
                </a:lnTo>
                <a:lnTo>
                  <a:pt x="3841828" y="487741"/>
                </a:lnTo>
                <a:lnTo>
                  <a:pt x="3832860" y="480893"/>
                </a:lnTo>
                <a:lnTo>
                  <a:pt x="3824478" y="490799"/>
                </a:lnTo>
                <a:lnTo>
                  <a:pt x="3834518" y="498221"/>
                </a:lnTo>
                <a:lnTo>
                  <a:pt x="3845427" y="504672"/>
                </a:lnTo>
                <a:lnTo>
                  <a:pt x="3885930" y="506116"/>
                </a:lnTo>
                <a:close/>
              </a:path>
              <a:path w="7480474" h="660541">
                <a:moveTo>
                  <a:pt x="3824478" y="490799"/>
                </a:moveTo>
                <a:lnTo>
                  <a:pt x="3832860" y="480893"/>
                </a:lnTo>
                <a:lnTo>
                  <a:pt x="3822353" y="469704"/>
                </a:lnTo>
                <a:lnTo>
                  <a:pt x="3813308" y="457818"/>
                </a:lnTo>
                <a:lnTo>
                  <a:pt x="3805705" y="445335"/>
                </a:lnTo>
                <a:lnTo>
                  <a:pt x="3799523" y="432354"/>
                </a:lnTo>
                <a:lnTo>
                  <a:pt x="3794743" y="418976"/>
                </a:lnTo>
                <a:lnTo>
                  <a:pt x="3791345" y="405301"/>
                </a:lnTo>
                <a:lnTo>
                  <a:pt x="3789309" y="391428"/>
                </a:lnTo>
                <a:lnTo>
                  <a:pt x="3788616" y="377458"/>
                </a:lnTo>
                <a:lnTo>
                  <a:pt x="3789246" y="363490"/>
                </a:lnTo>
                <a:lnTo>
                  <a:pt x="3775862" y="378555"/>
                </a:lnTo>
                <a:lnTo>
                  <a:pt x="3776689" y="393728"/>
                </a:lnTo>
                <a:lnTo>
                  <a:pt x="3778971" y="408790"/>
                </a:lnTo>
                <a:lnTo>
                  <a:pt x="3782729" y="423634"/>
                </a:lnTo>
                <a:lnTo>
                  <a:pt x="3787987" y="438151"/>
                </a:lnTo>
                <a:lnTo>
                  <a:pt x="3794768" y="452235"/>
                </a:lnTo>
                <a:lnTo>
                  <a:pt x="3803094" y="465775"/>
                </a:lnTo>
                <a:lnTo>
                  <a:pt x="3812990" y="478666"/>
                </a:lnTo>
                <a:lnTo>
                  <a:pt x="3824478" y="490799"/>
                </a:lnTo>
                <a:close/>
              </a:path>
              <a:path w="7480474" h="660541">
                <a:moveTo>
                  <a:pt x="3775862" y="378555"/>
                </a:moveTo>
                <a:lnTo>
                  <a:pt x="3789246" y="363490"/>
                </a:lnTo>
                <a:lnTo>
                  <a:pt x="3791178" y="349624"/>
                </a:lnTo>
                <a:lnTo>
                  <a:pt x="3794394" y="335961"/>
                </a:lnTo>
                <a:lnTo>
                  <a:pt x="3798873" y="322599"/>
                </a:lnTo>
                <a:lnTo>
                  <a:pt x="3804596" y="309640"/>
                </a:lnTo>
                <a:lnTo>
                  <a:pt x="3811543" y="297183"/>
                </a:lnTo>
                <a:lnTo>
                  <a:pt x="3819694" y="285327"/>
                </a:lnTo>
                <a:lnTo>
                  <a:pt x="3829029" y="274174"/>
                </a:lnTo>
                <a:lnTo>
                  <a:pt x="3839529" y="263822"/>
                </a:lnTo>
                <a:lnTo>
                  <a:pt x="3851173" y="254372"/>
                </a:lnTo>
                <a:lnTo>
                  <a:pt x="3863943" y="245924"/>
                </a:lnTo>
                <a:lnTo>
                  <a:pt x="3830042" y="254835"/>
                </a:lnTo>
                <a:lnTo>
                  <a:pt x="3818820" y="266145"/>
                </a:lnTo>
                <a:lnTo>
                  <a:pt x="3808845" y="278317"/>
                </a:lnTo>
                <a:lnTo>
                  <a:pt x="3800140" y="291241"/>
                </a:lnTo>
                <a:lnTo>
                  <a:pt x="3792727" y="304811"/>
                </a:lnTo>
                <a:lnTo>
                  <a:pt x="3786630" y="318917"/>
                </a:lnTo>
                <a:lnTo>
                  <a:pt x="3781873" y="333453"/>
                </a:lnTo>
                <a:lnTo>
                  <a:pt x="3778477" y="348310"/>
                </a:lnTo>
                <a:lnTo>
                  <a:pt x="3776465" y="363380"/>
                </a:lnTo>
                <a:lnTo>
                  <a:pt x="3775862" y="378555"/>
                </a:lnTo>
                <a:close/>
              </a:path>
              <a:path w="7480474" h="660541">
                <a:moveTo>
                  <a:pt x="3842488" y="244493"/>
                </a:moveTo>
                <a:lnTo>
                  <a:pt x="3830042" y="254835"/>
                </a:lnTo>
                <a:lnTo>
                  <a:pt x="3863943" y="245924"/>
                </a:lnTo>
                <a:lnTo>
                  <a:pt x="3877818" y="238577"/>
                </a:lnTo>
                <a:lnTo>
                  <a:pt x="3880104" y="236291"/>
                </a:lnTo>
                <a:lnTo>
                  <a:pt x="3842488" y="244493"/>
                </a:lnTo>
                <a:close/>
              </a:path>
              <a:path w="7480474" h="660541">
                <a:moveTo>
                  <a:pt x="4025646" y="259151"/>
                </a:moveTo>
                <a:lnTo>
                  <a:pt x="4015740" y="267533"/>
                </a:lnTo>
                <a:lnTo>
                  <a:pt x="4030218" y="285059"/>
                </a:lnTo>
                <a:lnTo>
                  <a:pt x="4057650" y="310967"/>
                </a:lnTo>
                <a:lnTo>
                  <a:pt x="4061254" y="300874"/>
                </a:lnTo>
                <a:lnTo>
                  <a:pt x="4053840" y="292679"/>
                </a:lnTo>
                <a:lnTo>
                  <a:pt x="4040124" y="276677"/>
                </a:lnTo>
                <a:lnTo>
                  <a:pt x="4025646" y="259151"/>
                </a:lnTo>
                <a:close/>
              </a:path>
              <a:path w="7480474" h="660541">
                <a:moveTo>
                  <a:pt x="4011168" y="250769"/>
                </a:moveTo>
                <a:lnTo>
                  <a:pt x="4011930" y="241625"/>
                </a:lnTo>
                <a:lnTo>
                  <a:pt x="3999738" y="243149"/>
                </a:lnTo>
                <a:lnTo>
                  <a:pt x="3999738" y="246959"/>
                </a:lnTo>
                <a:lnTo>
                  <a:pt x="4002024" y="250007"/>
                </a:lnTo>
                <a:lnTo>
                  <a:pt x="4015740" y="267533"/>
                </a:lnTo>
                <a:lnTo>
                  <a:pt x="4025646" y="259151"/>
                </a:lnTo>
                <a:lnTo>
                  <a:pt x="4011168" y="250769"/>
                </a:lnTo>
                <a:close/>
              </a:path>
              <a:path w="7480474" h="660541">
                <a:moveTo>
                  <a:pt x="3999738" y="243149"/>
                </a:moveTo>
                <a:lnTo>
                  <a:pt x="4011930" y="241625"/>
                </a:lnTo>
                <a:lnTo>
                  <a:pt x="4002786" y="240863"/>
                </a:lnTo>
                <a:lnTo>
                  <a:pt x="3999738" y="243149"/>
                </a:lnTo>
                <a:close/>
              </a:path>
              <a:path w="7480474" h="660541">
                <a:moveTo>
                  <a:pt x="4057650" y="310967"/>
                </a:moveTo>
                <a:lnTo>
                  <a:pt x="4030218" y="285059"/>
                </a:lnTo>
                <a:lnTo>
                  <a:pt x="4059174" y="317063"/>
                </a:lnTo>
                <a:lnTo>
                  <a:pt x="4057650" y="310967"/>
                </a:lnTo>
                <a:close/>
              </a:path>
              <a:path w="7480474" h="660541">
                <a:moveTo>
                  <a:pt x="4075938" y="275153"/>
                </a:moveTo>
                <a:lnTo>
                  <a:pt x="4071366" y="266771"/>
                </a:lnTo>
                <a:lnTo>
                  <a:pt x="4065270" y="289631"/>
                </a:lnTo>
                <a:lnTo>
                  <a:pt x="4075938" y="275153"/>
                </a:lnTo>
                <a:close/>
              </a:path>
              <a:path w="7480474" h="660541">
                <a:moveTo>
                  <a:pt x="4077462" y="293441"/>
                </a:moveTo>
                <a:lnTo>
                  <a:pt x="4068318" y="308681"/>
                </a:lnTo>
                <a:lnTo>
                  <a:pt x="4069842" y="314777"/>
                </a:lnTo>
                <a:lnTo>
                  <a:pt x="4077462" y="293441"/>
                </a:lnTo>
                <a:close/>
              </a:path>
              <a:path w="7480474" h="660541">
                <a:moveTo>
                  <a:pt x="4044145" y="495506"/>
                </a:moveTo>
                <a:lnTo>
                  <a:pt x="4016004" y="494854"/>
                </a:lnTo>
                <a:lnTo>
                  <a:pt x="4003826" y="499326"/>
                </a:lnTo>
                <a:lnTo>
                  <a:pt x="4044145" y="495506"/>
                </a:lnTo>
                <a:close/>
              </a:path>
              <a:path w="7480474" h="660541">
                <a:moveTo>
                  <a:pt x="4074414" y="472511"/>
                </a:moveTo>
                <a:lnTo>
                  <a:pt x="4093687" y="478635"/>
                </a:lnTo>
                <a:lnTo>
                  <a:pt x="4083947" y="470589"/>
                </a:lnTo>
                <a:lnTo>
                  <a:pt x="4074414" y="472511"/>
                </a:lnTo>
                <a:close/>
              </a:path>
              <a:path w="7480474" h="660541">
                <a:moveTo>
                  <a:pt x="4123944" y="379547"/>
                </a:moveTo>
                <a:lnTo>
                  <a:pt x="4133850" y="377261"/>
                </a:lnTo>
                <a:lnTo>
                  <a:pt x="4129079" y="367457"/>
                </a:lnTo>
                <a:lnTo>
                  <a:pt x="4123944" y="379547"/>
                </a:lnTo>
                <a:close/>
              </a:path>
              <a:path w="7480474" h="660541">
                <a:moveTo>
                  <a:pt x="4160520" y="286583"/>
                </a:moveTo>
                <a:lnTo>
                  <a:pt x="4083558" y="270581"/>
                </a:lnTo>
                <a:lnTo>
                  <a:pt x="4081875" y="276889"/>
                </a:lnTo>
                <a:lnTo>
                  <a:pt x="4160520" y="286583"/>
                </a:lnTo>
                <a:close/>
              </a:path>
              <a:path w="7480474" h="660541">
                <a:moveTo>
                  <a:pt x="4671060" y="166187"/>
                </a:moveTo>
                <a:lnTo>
                  <a:pt x="4661761" y="160847"/>
                </a:lnTo>
                <a:lnTo>
                  <a:pt x="4665726" y="174569"/>
                </a:lnTo>
                <a:lnTo>
                  <a:pt x="4671060" y="166187"/>
                </a:lnTo>
                <a:close/>
              </a:path>
              <a:path w="7480474" h="660541">
                <a:moveTo>
                  <a:pt x="4782312" y="140279"/>
                </a:moveTo>
                <a:lnTo>
                  <a:pt x="4789932" y="144851"/>
                </a:lnTo>
                <a:lnTo>
                  <a:pt x="4787970" y="136188"/>
                </a:lnTo>
                <a:lnTo>
                  <a:pt x="4782312" y="140279"/>
                </a:lnTo>
                <a:close/>
              </a:path>
              <a:path w="7480474" h="660541">
                <a:moveTo>
                  <a:pt x="4630141" y="13182"/>
                </a:moveTo>
                <a:lnTo>
                  <a:pt x="4696733" y="12494"/>
                </a:lnTo>
                <a:lnTo>
                  <a:pt x="4612865" y="12969"/>
                </a:lnTo>
                <a:lnTo>
                  <a:pt x="4630141" y="13182"/>
                </a:lnTo>
                <a:close/>
              </a:path>
              <a:path w="7480474" h="660541">
                <a:moveTo>
                  <a:pt x="4564619" y="2840"/>
                </a:moveTo>
                <a:lnTo>
                  <a:pt x="4609338" y="71"/>
                </a:lnTo>
                <a:lnTo>
                  <a:pt x="4593336" y="71"/>
                </a:lnTo>
                <a:lnTo>
                  <a:pt x="4564619" y="2840"/>
                </a:lnTo>
                <a:close/>
              </a:path>
              <a:path w="7480474" h="660541">
                <a:moveTo>
                  <a:pt x="4618482" y="523565"/>
                </a:moveTo>
                <a:lnTo>
                  <a:pt x="4588804" y="523431"/>
                </a:lnTo>
                <a:lnTo>
                  <a:pt x="4603358" y="523840"/>
                </a:lnTo>
                <a:lnTo>
                  <a:pt x="4618482" y="523565"/>
                </a:lnTo>
                <a:close/>
              </a:path>
              <a:path w="7480474" h="660541">
                <a:moveTo>
                  <a:pt x="4616957" y="323921"/>
                </a:moveTo>
                <a:lnTo>
                  <a:pt x="4616957" y="234005"/>
                </a:lnTo>
                <a:lnTo>
                  <a:pt x="4610100" y="323921"/>
                </a:lnTo>
                <a:lnTo>
                  <a:pt x="4616957" y="323921"/>
                </a:lnTo>
                <a:close/>
              </a:path>
              <a:path w="7480474" h="660541">
                <a:moveTo>
                  <a:pt x="4591697" y="110076"/>
                </a:moveTo>
                <a:lnTo>
                  <a:pt x="4617061" y="109098"/>
                </a:lnTo>
                <a:lnTo>
                  <a:pt x="4604717" y="108595"/>
                </a:lnTo>
                <a:lnTo>
                  <a:pt x="4591697" y="110076"/>
                </a:lnTo>
                <a:close/>
              </a:path>
              <a:path w="7480474" h="660541">
                <a:moveTo>
                  <a:pt x="4693920" y="330017"/>
                </a:moveTo>
                <a:lnTo>
                  <a:pt x="4680966" y="330017"/>
                </a:lnTo>
                <a:lnTo>
                  <a:pt x="4687824" y="336875"/>
                </a:lnTo>
                <a:lnTo>
                  <a:pt x="4693920" y="330017"/>
                </a:lnTo>
                <a:close/>
              </a:path>
              <a:path w="7480474" h="660541">
                <a:moveTo>
                  <a:pt x="4693920" y="376499"/>
                </a:moveTo>
                <a:lnTo>
                  <a:pt x="4683252" y="371165"/>
                </a:lnTo>
                <a:lnTo>
                  <a:pt x="4680966" y="376499"/>
                </a:lnTo>
                <a:lnTo>
                  <a:pt x="4693920" y="376499"/>
                </a:lnTo>
                <a:close/>
              </a:path>
              <a:path w="7480474" h="660541">
                <a:moveTo>
                  <a:pt x="12954" y="21407"/>
                </a:moveTo>
                <a:lnTo>
                  <a:pt x="12954" y="15311"/>
                </a:lnTo>
                <a:lnTo>
                  <a:pt x="6096" y="21407"/>
                </a:lnTo>
                <a:lnTo>
                  <a:pt x="12954" y="21407"/>
                </a:lnTo>
                <a:close/>
              </a:path>
              <a:path w="7480474" h="660541">
                <a:moveTo>
                  <a:pt x="249173" y="285821"/>
                </a:moveTo>
                <a:lnTo>
                  <a:pt x="256794" y="285059"/>
                </a:lnTo>
                <a:lnTo>
                  <a:pt x="252222" y="285059"/>
                </a:lnTo>
                <a:lnTo>
                  <a:pt x="249173" y="285821"/>
                </a:lnTo>
                <a:close/>
              </a:path>
              <a:path w="7480474" h="660541">
                <a:moveTo>
                  <a:pt x="237744" y="511373"/>
                </a:moveTo>
                <a:lnTo>
                  <a:pt x="243840" y="502229"/>
                </a:lnTo>
                <a:lnTo>
                  <a:pt x="176022" y="360497"/>
                </a:lnTo>
                <a:lnTo>
                  <a:pt x="237744" y="511373"/>
                </a:lnTo>
                <a:close/>
              </a:path>
              <a:path w="7480474" h="660541">
                <a:moveTo>
                  <a:pt x="122682" y="502229"/>
                </a:moveTo>
                <a:lnTo>
                  <a:pt x="122682" y="314777"/>
                </a:lnTo>
                <a:lnTo>
                  <a:pt x="116585" y="502229"/>
                </a:lnTo>
                <a:lnTo>
                  <a:pt x="122682" y="502229"/>
                </a:lnTo>
                <a:close/>
              </a:path>
              <a:path w="7480474" h="660541">
                <a:moveTo>
                  <a:pt x="1213866" y="115133"/>
                </a:moveTo>
                <a:lnTo>
                  <a:pt x="1106423" y="115133"/>
                </a:lnTo>
                <a:lnTo>
                  <a:pt x="1213866" y="115133"/>
                </a:lnTo>
                <a:close/>
              </a:path>
              <a:path w="7480474" h="660541">
                <a:moveTo>
                  <a:pt x="2762249" y="27297"/>
                </a:moveTo>
                <a:lnTo>
                  <a:pt x="2772156" y="20645"/>
                </a:lnTo>
                <a:lnTo>
                  <a:pt x="2762250" y="15311"/>
                </a:lnTo>
                <a:lnTo>
                  <a:pt x="2762249" y="27297"/>
                </a:lnTo>
                <a:close/>
              </a:path>
              <a:path w="7480474" h="660541">
                <a:moveTo>
                  <a:pt x="2632710" y="245435"/>
                </a:moveTo>
                <a:lnTo>
                  <a:pt x="2632710" y="157805"/>
                </a:lnTo>
                <a:lnTo>
                  <a:pt x="2625852" y="245435"/>
                </a:lnTo>
                <a:lnTo>
                  <a:pt x="2632710" y="245435"/>
                </a:lnTo>
                <a:close/>
              </a:path>
              <a:path w="7480474" h="660541">
                <a:moveTo>
                  <a:pt x="2619756" y="147899"/>
                </a:moveTo>
                <a:lnTo>
                  <a:pt x="2625852" y="144851"/>
                </a:lnTo>
                <a:lnTo>
                  <a:pt x="2622804" y="144851"/>
                </a:lnTo>
                <a:lnTo>
                  <a:pt x="2619756" y="147899"/>
                </a:lnTo>
                <a:close/>
              </a:path>
              <a:path w="7480474" h="660541">
                <a:moveTo>
                  <a:pt x="2657856" y="150947"/>
                </a:moveTo>
                <a:lnTo>
                  <a:pt x="2632710" y="150947"/>
                </a:lnTo>
                <a:lnTo>
                  <a:pt x="2632710" y="157805"/>
                </a:lnTo>
                <a:lnTo>
                  <a:pt x="2657856" y="150947"/>
                </a:lnTo>
                <a:close/>
              </a:path>
              <a:path w="7480474" h="660541">
                <a:moveTo>
                  <a:pt x="2667762" y="157805"/>
                </a:moveTo>
                <a:lnTo>
                  <a:pt x="2632710" y="157805"/>
                </a:lnTo>
                <a:lnTo>
                  <a:pt x="2667762" y="157805"/>
                </a:lnTo>
                <a:close/>
              </a:path>
              <a:path w="7480474" h="660541">
                <a:moveTo>
                  <a:pt x="2785872" y="413075"/>
                </a:moveTo>
                <a:lnTo>
                  <a:pt x="2782824" y="412313"/>
                </a:lnTo>
                <a:lnTo>
                  <a:pt x="2785110" y="413075"/>
                </a:lnTo>
                <a:lnTo>
                  <a:pt x="2785872" y="413075"/>
                </a:lnTo>
                <a:close/>
              </a:path>
              <a:path w="7480474" h="660541">
                <a:moveTo>
                  <a:pt x="2764231" y="403855"/>
                </a:moveTo>
                <a:lnTo>
                  <a:pt x="2775889" y="400959"/>
                </a:lnTo>
                <a:lnTo>
                  <a:pt x="2763012" y="397835"/>
                </a:lnTo>
                <a:lnTo>
                  <a:pt x="2764231" y="403855"/>
                </a:lnTo>
                <a:close/>
              </a:path>
              <a:path w="7480474" h="660541">
                <a:moveTo>
                  <a:pt x="2795778" y="413075"/>
                </a:moveTo>
                <a:lnTo>
                  <a:pt x="2815590" y="411551"/>
                </a:lnTo>
                <a:lnTo>
                  <a:pt x="2802636" y="411551"/>
                </a:lnTo>
                <a:lnTo>
                  <a:pt x="2795778" y="413075"/>
                </a:lnTo>
                <a:close/>
              </a:path>
              <a:path w="7480474" h="660541">
                <a:moveTo>
                  <a:pt x="2769108" y="258389"/>
                </a:moveTo>
                <a:lnTo>
                  <a:pt x="2762250" y="251531"/>
                </a:lnTo>
                <a:lnTo>
                  <a:pt x="2764400" y="266009"/>
                </a:lnTo>
                <a:lnTo>
                  <a:pt x="2769108" y="258389"/>
                </a:lnTo>
                <a:close/>
              </a:path>
              <a:path w="7480474" h="660541">
                <a:moveTo>
                  <a:pt x="2819400" y="251531"/>
                </a:moveTo>
                <a:lnTo>
                  <a:pt x="2775204" y="251531"/>
                </a:lnTo>
                <a:lnTo>
                  <a:pt x="2776112" y="258389"/>
                </a:lnTo>
                <a:lnTo>
                  <a:pt x="2819400" y="251531"/>
                </a:lnTo>
                <a:close/>
              </a:path>
              <a:path w="7480474" h="660541">
                <a:moveTo>
                  <a:pt x="2829306" y="258389"/>
                </a:moveTo>
                <a:lnTo>
                  <a:pt x="2776112" y="258389"/>
                </a:lnTo>
                <a:lnTo>
                  <a:pt x="2829306" y="258389"/>
                </a:lnTo>
                <a:close/>
              </a:path>
              <a:path w="7480474" h="660541">
                <a:moveTo>
                  <a:pt x="2625852" y="157805"/>
                </a:moveTo>
                <a:lnTo>
                  <a:pt x="2619756" y="150947"/>
                </a:lnTo>
                <a:lnTo>
                  <a:pt x="2619756" y="251531"/>
                </a:lnTo>
                <a:lnTo>
                  <a:pt x="2625852" y="157805"/>
                </a:lnTo>
                <a:close/>
              </a:path>
              <a:path w="7480474" h="660541">
                <a:moveTo>
                  <a:pt x="2765298" y="9215"/>
                </a:moveTo>
                <a:lnTo>
                  <a:pt x="2769870" y="8453"/>
                </a:lnTo>
                <a:lnTo>
                  <a:pt x="2766822" y="8453"/>
                </a:lnTo>
                <a:lnTo>
                  <a:pt x="2765298" y="9215"/>
                </a:lnTo>
                <a:close/>
              </a:path>
              <a:path w="7480474" h="660541">
                <a:moveTo>
                  <a:pt x="3218688" y="115133"/>
                </a:moveTo>
                <a:lnTo>
                  <a:pt x="3111246" y="115133"/>
                </a:lnTo>
                <a:lnTo>
                  <a:pt x="3218688" y="115133"/>
                </a:lnTo>
                <a:close/>
              </a:path>
              <a:path w="7480474" h="660541">
                <a:moveTo>
                  <a:pt x="6685025" y="27297"/>
                </a:moveTo>
                <a:lnTo>
                  <a:pt x="6694932" y="20645"/>
                </a:lnTo>
                <a:lnTo>
                  <a:pt x="6685026" y="15311"/>
                </a:lnTo>
                <a:lnTo>
                  <a:pt x="6685025" y="27297"/>
                </a:lnTo>
                <a:close/>
              </a:path>
              <a:path w="7480474" h="660541">
                <a:moveTo>
                  <a:pt x="6555486" y="245435"/>
                </a:moveTo>
                <a:lnTo>
                  <a:pt x="6555486" y="157805"/>
                </a:lnTo>
                <a:lnTo>
                  <a:pt x="6548628" y="245435"/>
                </a:lnTo>
                <a:lnTo>
                  <a:pt x="6555486" y="245435"/>
                </a:lnTo>
                <a:close/>
              </a:path>
              <a:path w="7480474" h="660541">
                <a:moveTo>
                  <a:pt x="6542532" y="147899"/>
                </a:moveTo>
                <a:lnTo>
                  <a:pt x="6548628" y="144851"/>
                </a:lnTo>
                <a:lnTo>
                  <a:pt x="6544818" y="144851"/>
                </a:lnTo>
                <a:lnTo>
                  <a:pt x="6542532" y="147899"/>
                </a:lnTo>
                <a:close/>
              </a:path>
              <a:path w="7480474" h="660541">
                <a:moveTo>
                  <a:pt x="6580632" y="150947"/>
                </a:moveTo>
                <a:lnTo>
                  <a:pt x="6555486" y="150947"/>
                </a:lnTo>
                <a:lnTo>
                  <a:pt x="6555486" y="157805"/>
                </a:lnTo>
                <a:lnTo>
                  <a:pt x="6580632" y="150947"/>
                </a:lnTo>
                <a:close/>
              </a:path>
              <a:path w="7480474" h="660541">
                <a:moveTo>
                  <a:pt x="6590538" y="157805"/>
                </a:moveTo>
                <a:lnTo>
                  <a:pt x="6555486" y="157805"/>
                </a:lnTo>
                <a:lnTo>
                  <a:pt x="6590538" y="157805"/>
                </a:lnTo>
                <a:close/>
              </a:path>
              <a:path w="7480474" h="660541">
                <a:moveTo>
                  <a:pt x="6691122" y="258389"/>
                </a:moveTo>
                <a:lnTo>
                  <a:pt x="6685026" y="251531"/>
                </a:lnTo>
                <a:lnTo>
                  <a:pt x="6685026" y="394025"/>
                </a:lnTo>
                <a:lnTo>
                  <a:pt x="6691122" y="258389"/>
                </a:lnTo>
                <a:close/>
              </a:path>
              <a:path w="7480474" h="660541">
                <a:moveTo>
                  <a:pt x="6698742" y="397073"/>
                </a:moveTo>
                <a:lnTo>
                  <a:pt x="6685026" y="394025"/>
                </a:lnTo>
                <a:lnTo>
                  <a:pt x="6685788" y="397835"/>
                </a:lnTo>
                <a:lnTo>
                  <a:pt x="6698742" y="397073"/>
                </a:lnTo>
                <a:close/>
              </a:path>
              <a:path w="7480474" h="660541">
                <a:moveTo>
                  <a:pt x="6738366" y="411551"/>
                </a:moveTo>
                <a:lnTo>
                  <a:pt x="6732759" y="409103"/>
                </a:lnTo>
                <a:lnTo>
                  <a:pt x="6719619" y="412790"/>
                </a:lnTo>
                <a:lnTo>
                  <a:pt x="6738366" y="411551"/>
                </a:lnTo>
                <a:close/>
              </a:path>
              <a:path w="7480474" h="660541">
                <a:moveTo>
                  <a:pt x="6751320" y="410789"/>
                </a:moveTo>
                <a:lnTo>
                  <a:pt x="6746748" y="417647"/>
                </a:lnTo>
                <a:lnTo>
                  <a:pt x="6758940" y="505277"/>
                </a:lnTo>
                <a:lnTo>
                  <a:pt x="6751320" y="410789"/>
                </a:lnTo>
                <a:close/>
              </a:path>
              <a:path w="7480474" h="660541">
                <a:moveTo>
                  <a:pt x="6685026" y="247721"/>
                </a:moveTo>
                <a:lnTo>
                  <a:pt x="6691122" y="245435"/>
                </a:lnTo>
                <a:lnTo>
                  <a:pt x="6688074" y="245435"/>
                </a:lnTo>
                <a:lnTo>
                  <a:pt x="6685026" y="247721"/>
                </a:lnTo>
                <a:close/>
              </a:path>
              <a:path w="7480474" h="660541">
                <a:moveTo>
                  <a:pt x="6742176" y="251531"/>
                </a:moveTo>
                <a:lnTo>
                  <a:pt x="6697980" y="251531"/>
                </a:lnTo>
                <a:lnTo>
                  <a:pt x="6697979" y="258389"/>
                </a:lnTo>
                <a:lnTo>
                  <a:pt x="6742176" y="251531"/>
                </a:lnTo>
                <a:close/>
              </a:path>
              <a:path w="7480474" h="660541">
                <a:moveTo>
                  <a:pt x="6752082" y="258389"/>
                </a:moveTo>
                <a:lnTo>
                  <a:pt x="6697979" y="258389"/>
                </a:lnTo>
                <a:lnTo>
                  <a:pt x="6752082" y="258389"/>
                </a:lnTo>
                <a:close/>
              </a:path>
              <a:path w="7480474" h="660541">
                <a:moveTo>
                  <a:pt x="6548628" y="157805"/>
                </a:moveTo>
                <a:lnTo>
                  <a:pt x="6542532" y="150947"/>
                </a:lnTo>
                <a:lnTo>
                  <a:pt x="6542532" y="251531"/>
                </a:lnTo>
                <a:lnTo>
                  <a:pt x="6548628" y="157805"/>
                </a:lnTo>
                <a:close/>
              </a:path>
              <a:path w="7480474" h="660541">
                <a:moveTo>
                  <a:pt x="7140702" y="115133"/>
                </a:moveTo>
                <a:lnTo>
                  <a:pt x="7033260" y="115133"/>
                </a:lnTo>
                <a:lnTo>
                  <a:pt x="7140702" y="115133"/>
                </a:lnTo>
                <a:close/>
              </a:path>
              <a:path w="7480474" h="660541">
                <a:moveTo>
                  <a:pt x="3965448" y="86939"/>
                </a:moveTo>
                <a:lnTo>
                  <a:pt x="3931669" y="91873"/>
                </a:lnTo>
                <a:lnTo>
                  <a:pt x="3953167" y="90602"/>
                </a:lnTo>
                <a:lnTo>
                  <a:pt x="3965448" y="86939"/>
                </a:lnTo>
                <a:close/>
              </a:path>
              <a:path w="7480474" h="660541">
                <a:moveTo>
                  <a:pt x="3989398" y="100839"/>
                </a:moveTo>
                <a:lnTo>
                  <a:pt x="3986022" y="96083"/>
                </a:lnTo>
                <a:lnTo>
                  <a:pt x="3985260" y="95321"/>
                </a:lnTo>
                <a:lnTo>
                  <a:pt x="3989398" y="100839"/>
                </a:lnTo>
                <a:close/>
              </a:path>
              <a:path w="7480474" h="660541">
                <a:moveTo>
                  <a:pt x="3960851" y="74898"/>
                </a:moveTo>
                <a:lnTo>
                  <a:pt x="3970020" y="74747"/>
                </a:lnTo>
                <a:lnTo>
                  <a:pt x="3966210" y="73985"/>
                </a:lnTo>
                <a:lnTo>
                  <a:pt x="3960851" y="74898"/>
                </a:lnTo>
                <a:close/>
              </a:path>
              <a:path w="7480474" h="660541">
                <a:moveTo>
                  <a:pt x="212597" y="131897"/>
                </a:moveTo>
                <a:lnTo>
                  <a:pt x="209550" y="129611"/>
                </a:lnTo>
                <a:lnTo>
                  <a:pt x="208788" y="129611"/>
                </a:lnTo>
                <a:lnTo>
                  <a:pt x="212597" y="131897"/>
                </a:lnTo>
                <a:close/>
              </a:path>
              <a:path w="7480474" h="660541">
                <a:moveTo>
                  <a:pt x="193547" y="218003"/>
                </a:moveTo>
                <a:lnTo>
                  <a:pt x="116586" y="218765"/>
                </a:lnTo>
                <a:lnTo>
                  <a:pt x="188976" y="218765"/>
                </a:lnTo>
                <a:lnTo>
                  <a:pt x="193547" y="218003"/>
                </a:lnTo>
                <a:close/>
              </a:path>
              <a:path w="7480474" h="660541">
                <a:moveTo>
                  <a:pt x="215423" y="136658"/>
                </a:moveTo>
                <a:lnTo>
                  <a:pt x="212597" y="131897"/>
                </a:lnTo>
                <a:lnTo>
                  <a:pt x="211835" y="131897"/>
                </a:lnTo>
                <a:lnTo>
                  <a:pt x="215423" y="136658"/>
                </a:lnTo>
                <a:close/>
              </a:path>
              <a:path w="7480474" h="660541">
                <a:moveTo>
                  <a:pt x="217932" y="119705"/>
                </a:moveTo>
                <a:lnTo>
                  <a:pt x="173736" y="121229"/>
                </a:lnTo>
                <a:lnTo>
                  <a:pt x="181362" y="121310"/>
                </a:lnTo>
                <a:lnTo>
                  <a:pt x="217932" y="119705"/>
                </a:lnTo>
                <a:close/>
              </a:path>
              <a:path w="7480474" h="660541">
                <a:moveTo>
                  <a:pt x="484632" y="370403"/>
                </a:moveTo>
                <a:lnTo>
                  <a:pt x="478535" y="365069"/>
                </a:lnTo>
                <a:lnTo>
                  <a:pt x="479143" y="372937"/>
                </a:lnTo>
                <a:lnTo>
                  <a:pt x="484632" y="370403"/>
                </a:lnTo>
                <a:close/>
              </a:path>
              <a:path w="7480474" h="660541">
                <a:moveTo>
                  <a:pt x="681228" y="413837"/>
                </a:moveTo>
                <a:lnTo>
                  <a:pt x="694182" y="415361"/>
                </a:lnTo>
                <a:lnTo>
                  <a:pt x="691896" y="411551"/>
                </a:lnTo>
                <a:lnTo>
                  <a:pt x="681228" y="413837"/>
                </a:lnTo>
                <a:close/>
              </a:path>
              <a:path w="7480474" h="660541">
                <a:moveTo>
                  <a:pt x="693420" y="419171"/>
                </a:moveTo>
                <a:lnTo>
                  <a:pt x="686562" y="422981"/>
                </a:lnTo>
                <a:lnTo>
                  <a:pt x="686316" y="433995"/>
                </a:lnTo>
                <a:lnTo>
                  <a:pt x="693420" y="419171"/>
                </a:lnTo>
                <a:close/>
              </a:path>
              <a:path w="7480474" h="660541">
                <a:moveTo>
                  <a:pt x="579882" y="400121"/>
                </a:moveTo>
                <a:lnTo>
                  <a:pt x="585978" y="397073"/>
                </a:lnTo>
                <a:lnTo>
                  <a:pt x="582929" y="397073"/>
                </a:lnTo>
                <a:lnTo>
                  <a:pt x="579882" y="400121"/>
                </a:lnTo>
                <a:close/>
              </a:path>
              <a:path w="7480474" h="660541">
                <a:moveTo>
                  <a:pt x="503370" y="138637"/>
                </a:moveTo>
                <a:lnTo>
                  <a:pt x="531876" y="136469"/>
                </a:lnTo>
                <a:lnTo>
                  <a:pt x="522732" y="136469"/>
                </a:lnTo>
                <a:lnTo>
                  <a:pt x="503370" y="138637"/>
                </a:lnTo>
                <a:close/>
              </a:path>
              <a:path w="7480474" h="660541">
                <a:moveTo>
                  <a:pt x="693420" y="357449"/>
                </a:moveTo>
                <a:lnTo>
                  <a:pt x="686814" y="347897"/>
                </a:lnTo>
                <a:lnTo>
                  <a:pt x="686667" y="357449"/>
                </a:lnTo>
                <a:lnTo>
                  <a:pt x="693420" y="357449"/>
                </a:lnTo>
                <a:close/>
              </a:path>
              <a:path w="7480474" h="660541">
                <a:moveTo>
                  <a:pt x="748284" y="523565"/>
                </a:moveTo>
                <a:lnTo>
                  <a:pt x="742950" y="516707"/>
                </a:lnTo>
                <a:lnTo>
                  <a:pt x="742537" y="528469"/>
                </a:lnTo>
                <a:lnTo>
                  <a:pt x="748284" y="523565"/>
                </a:lnTo>
                <a:close/>
              </a:path>
              <a:path w="7480474" h="660541">
                <a:moveTo>
                  <a:pt x="743712" y="513659"/>
                </a:moveTo>
                <a:lnTo>
                  <a:pt x="749808" y="510611"/>
                </a:lnTo>
                <a:lnTo>
                  <a:pt x="746760" y="510611"/>
                </a:lnTo>
                <a:lnTo>
                  <a:pt x="743712" y="513659"/>
                </a:lnTo>
                <a:close/>
              </a:path>
              <a:path w="7480474" h="660541">
                <a:moveTo>
                  <a:pt x="939324" y="185903"/>
                </a:moveTo>
                <a:lnTo>
                  <a:pt x="936497" y="204287"/>
                </a:lnTo>
                <a:lnTo>
                  <a:pt x="947545" y="198635"/>
                </a:lnTo>
                <a:lnTo>
                  <a:pt x="939324" y="185903"/>
                </a:lnTo>
                <a:close/>
              </a:path>
              <a:path w="7480474" h="660541">
                <a:moveTo>
                  <a:pt x="936497" y="204287"/>
                </a:moveTo>
                <a:lnTo>
                  <a:pt x="929238" y="194390"/>
                </a:lnTo>
                <a:lnTo>
                  <a:pt x="937260" y="207335"/>
                </a:lnTo>
                <a:lnTo>
                  <a:pt x="936497" y="204287"/>
                </a:lnTo>
                <a:close/>
              </a:path>
              <a:path w="7480474" h="660541">
                <a:moveTo>
                  <a:pt x="949451" y="157805"/>
                </a:moveTo>
                <a:lnTo>
                  <a:pt x="948690" y="200477"/>
                </a:lnTo>
                <a:lnTo>
                  <a:pt x="949452" y="204287"/>
                </a:lnTo>
                <a:lnTo>
                  <a:pt x="949451" y="157805"/>
                </a:lnTo>
                <a:close/>
              </a:path>
              <a:path w="7480474" h="660541">
                <a:moveTo>
                  <a:pt x="1706118" y="236291"/>
                </a:moveTo>
                <a:lnTo>
                  <a:pt x="1722120" y="230957"/>
                </a:lnTo>
                <a:lnTo>
                  <a:pt x="1707641" y="230957"/>
                </a:lnTo>
                <a:lnTo>
                  <a:pt x="1706118" y="236291"/>
                </a:lnTo>
                <a:close/>
              </a:path>
              <a:path w="7480474" h="660541">
                <a:moveTo>
                  <a:pt x="1724050" y="137019"/>
                </a:moveTo>
                <a:lnTo>
                  <a:pt x="1750314" y="136469"/>
                </a:lnTo>
                <a:lnTo>
                  <a:pt x="1738884" y="136469"/>
                </a:lnTo>
                <a:lnTo>
                  <a:pt x="1724050" y="137019"/>
                </a:lnTo>
                <a:close/>
              </a:path>
              <a:path w="7480474" h="660541">
                <a:moveTo>
                  <a:pt x="1782732" y="428346"/>
                </a:moveTo>
                <a:lnTo>
                  <a:pt x="1789938" y="422219"/>
                </a:lnTo>
                <a:lnTo>
                  <a:pt x="1790028" y="422037"/>
                </a:lnTo>
                <a:lnTo>
                  <a:pt x="1782732" y="428346"/>
                </a:lnTo>
                <a:close/>
              </a:path>
              <a:path w="7480474" h="660541">
                <a:moveTo>
                  <a:pt x="1786889" y="245435"/>
                </a:moveTo>
                <a:lnTo>
                  <a:pt x="1779270" y="245435"/>
                </a:lnTo>
                <a:lnTo>
                  <a:pt x="1781556" y="253055"/>
                </a:lnTo>
                <a:lnTo>
                  <a:pt x="1786889" y="245435"/>
                </a:lnTo>
                <a:close/>
              </a:path>
              <a:path w="7480474" h="660541">
                <a:moveTo>
                  <a:pt x="2038350" y="370403"/>
                </a:moveTo>
                <a:lnTo>
                  <a:pt x="2032254" y="365069"/>
                </a:lnTo>
                <a:lnTo>
                  <a:pt x="2032861" y="372937"/>
                </a:lnTo>
                <a:lnTo>
                  <a:pt x="2038350" y="370403"/>
                </a:lnTo>
                <a:close/>
              </a:path>
              <a:path w="7480474" h="660541">
                <a:moveTo>
                  <a:pt x="2247138" y="419171"/>
                </a:moveTo>
                <a:lnTo>
                  <a:pt x="2240280" y="422981"/>
                </a:lnTo>
                <a:lnTo>
                  <a:pt x="2240006" y="433954"/>
                </a:lnTo>
                <a:lnTo>
                  <a:pt x="2247138" y="419171"/>
                </a:lnTo>
                <a:close/>
              </a:path>
              <a:path w="7480474" h="660541">
                <a:moveTo>
                  <a:pt x="2247138" y="357449"/>
                </a:moveTo>
                <a:lnTo>
                  <a:pt x="2240280" y="349067"/>
                </a:lnTo>
                <a:lnTo>
                  <a:pt x="2240280" y="357449"/>
                </a:lnTo>
                <a:lnTo>
                  <a:pt x="2247138" y="357449"/>
                </a:lnTo>
                <a:close/>
              </a:path>
              <a:path w="7480474" h="660541">
                <a:moveTo>
                  <a:pt x="2391156" y="157805"/>
                </a:moveTo>
                <a:lnTo>
                  <a:pt x="2385822" y="205811"/>
                </a:lnTo>
                <a:lnTo>
                  <a:pt x="2393764" y="193727"/>
                </a:lnTo>
                <a:lnTo>
                  <a:pt x="2391156" y="157805"/>
                </a:lnTo>
                <a:close/>
              </a:path>
              <a:path w="7480474" h="660541">
                <a:moveTo>
                  <a:pt x="2436876" y="257627"/>
                </a:moveTo>
                <a:lnTo>
                  <a:pt x="2440839" y="256932"/>
                </a:lnTo>
                <a:lnTo>
                  <a:pt x="2437638" y="256865"/>
                </a:lnTo>
                <a:lnTo>
                  <a:pt x="2436876" y="257627"/>
                </a:lnTo>
                <a:close/>
              </a:path>
              <a:path w="7480474" h="660541">
                <a:moveTo>
                  <a:pt x="2581656" y="502229"/>
                </a:moveTo>
                <a:lnTo>
                  <a:pt x="2574798" y="264485"/>
                </a:lnTo>
                <a:lnTo>
                  <a:pt x="2574798" y="502229"/>
                </a:lnTo>
                <a:lnTo>
                  <a:pt x="2581656" y="502229"/>
                </a:lnTo>
                <a:close/>
              </a:path>
              <a:path w="7480474" h="660541">
                <a:moveTo>
                  <a:pt x="2973324" y="157805"/>
                </a:moveTo>
                <a:lnTo>
                  <a:pt x="2972770" y="194410"/>
                </a:lnTo>
                <a:lnTo>
                  <a:pt x="2978460" y="181914"/>
                </a:lnTo>
                <a:lnTo>
                  <a:pt x="2973324" y="157805"/>
                </a:lnTo>
                <a:close/>
              </a:path>
              <a:path w="7480474" h="660541">
                <a:moveTo>
                  <a:pt x="3023944" y="138345"/>
                </a:moveTo>
                <a:lnTo>
                  <a:pt x="3038856" y="136469"/>
                </a:lnTo>
                <a:lnTo>
                  <a:pt x="3033522" y="136469"/>
                </a:lnTo>
                <a:lnTo>
                  <a:pt x="3023944" y="138345"/>
                </a:lnTo>
                <a:close/>
              </a:path>
              <a:path w="7480474" h="660541">
                <a:moveTo>
                  <a:pt x="2996453" y="260108"/>
                </a:moveTo>
                <a:lnTo>
                  <a:pt x="3023616" y="256103"/>
                </a:lnTo>
                <a:lnTo>
                  <a:pt x="3005320" y="250636"/>
                </a:lnTo>
                <a:lnTo>
                  <a:pt x="2996453" y="260108"/>
                </a:lnTo>
                <a:close/>
              </a:path>
              <a:path w="7480474" h="660541">
                <a:moveTo>
                  <a:pt x="2980944" y="502229"/>
                </a:moveTo>
                <a:lnTo>
                  <a:pt x="2974630" y="497591"/>
                </a:lnTo>
                <a:lnTo>
                  <a:pt x="2974410" y="502229"/>
                </a:lnTo>
                <a:lnTo>
                  <a:pt x="2980944" y="502229"/>
                </a:lnTo>
                <a:close/>
              </a:path>
              <a:path w="7480474" h="660541">
                <a:moveTo>
                  <a:pt x="3438760" y="428277"/>
                </a:moveTo>
                <a:lnTo>
                  <a:pt x="3445764" y="422219"/>
                </a:lnTo>
                <a:lnTo>
                  <a:pt x="3445846" y="422054"/>
                </a:lnTo>
                <a:lnTo>
                  <a:pt x="3438760" y="428277"/>
                </a:lnTo>
                <a:close/>
              </a:path>
              <a:path w="7480474" h="660541">
                <a:moveTo>
                  <a:pt x="3449574" y="404693"/>
                </a:moveTo>
                <a:lnTo>
                  <a:pt x="3448050" y="398597"/>
                </a:lnTo>
                <a:lnTo>
                  <a:pt x="3447288" y="397835"/>
                </a:lnTo>
                <a:lnTo>
                  <a:pt x="3449574" y="404693"/>
                </a:lnTo>
                <a:close/>
              </a:path>
              <a:path w="7480474" h="660541">
                <a:moveTo>
                  <a:pt x="3442716" y="245435"/>
                </a:moveTo>
                <a:lnTo>
                  <a:pt x="3435096" y="245435"/>
                </a:lnTo>
                <a:lnTo>
                  <a:pt x="3437382" y="253055"/>
                </a:lnTo>
                <a:lnTo>
                  <a:pt x="3442716" y="245435"/>
                </a:lnTo>
                <a:close/>
              </a:path>
              <a:path w="7480474" h="660541">
                <a:moveTo>
                  <a:pt x="4943856" y="370403"/>
                </a:moveTo>
                <a:lnTo>
                  <a:pt x="4936998" y="365069"/>
                </a:lnTo>
                <a:lnTo>
                  <a:pt x="4937851" y="372974"/>
                </a:lnTo>
                <a:lnTo>
                  <a:pt x="4943856" y="370403"/>
                </a:lnTo>
                <a:close/>
              </a:path>
              <a:path w="7480474" h="660541">
                <a:moveTo>
                  <a:pt x="5151882" y="419171"/>
                </a:moveTo>
                <a:lnTo>
                  <a:pt x="5145786" y="422981"/>
                </a:lnTo>
                <a:lnTo>
                  <a:pt x="5145051" y="433946"/>
                </a:lnTo>
                <a:lnTo>
                  <a:pt x="5151882" y="419171"/>
                </a:lnTo>
                <a:close/>
              </a:path>
              <a:path w="7480474" h="660541">
                <a:moveTo>
                  <a:pt x="5151882" y="357449"/>
                </a:moveTo>
                <a:lnTo>
                  <a:pt x="5145864" y="347833"/>
                </a:lnTo>
                <a:lnTo>
                  <a:pt x="5145818" y="357449"/>
                </a:lnTo>
                <a:lnTo>
                  <a:pt x="5151882" y="357449"/>
                </a:lnTo>
                <a:close/>
              </a:path>
              <a:path w="7480474" h="660541">
                <a:moveTo>
                  <a:pt x="5709666" y="245435"/>
                </a:moveTo>
                <a:lnTo>
                  <a:pt x="5702046" y="245435"/>
                </a:lnTo>
                <a:lnTo>
                  <a:pt x="5704332" y="253055"/>
                </a:lnTo>
                <a:lnTo>
                  <a:pt x="5709666" y="245435"/>
                </a:lnTo>
                <a:close/>
              </a:path>
              <a:path w="7480474" h="660541">
                <a:moveTo>
                  <a:pt x="5705788" y="428088"/>
                </a:moveTo>
                <a:lnTo>
                  <a:pt x="5712714" y="422219"/>
                </a:lnTo>
                <a:lnTo>
                  <a:pt x="5712785" y="422053"/>
                </a:lnTo>
                <a:lnTo>
                  <a:pt x="5705788" y="428088"/>
                </a:lnTo>
                <a:close/>
              </a:path>
              <a:path w="7480474" h="660541">
                <a:moveTo>
                  <a:pt x="5651532" y="211233"/>
                </a:moveTo>
                <a:lnTo>
                  <a:pt x="5676376" y="209693"/>
                </a:lnTo>
                <a:lnTo>
                  <a:pt x="5663657" y="209035"/>
                </a:lnTo>
                <a:lnTo>
                  <a:pt x="5651532" y="211233"/>
                </a:lnTo>
                <a:close/>
              </a:path>
              <a:path w="7480474" h="660541">
                <a:moveTo>
                  <a:pt x="5961126" y="370403"/>
                </a:moveTo>
                <a:lnTo>
                  <a:pt x="5955030" y="365069"/>
                </a:lnTo>
                <a:lnTo>
                  <a:pt x="5955753" y="373037"/>
                </a:lnTo>
                <a:lnTo>
                  <a:pt x="5961126" y="370403"/>
                </a:lnTo>
                <a:close/>
              </a:path>
              <a:path w="7480474" h="660541">
                <a:moveTo>
                  <a:pt x="6169152" y="419171"/>
                </a:moveTo>
                <a:lnTo>
                  <a:pt x="6163056" y="422981"/>
                </a:lnTo>
                <a:lnTo>
                  <a:pt x="6162595" y="433784"/>
                </a:lnTo>
                <a:lnTo>
                  <a:pt x="6169152" y="419171"/>
                </a:lnTo>
                <a:close/>
              </a:path>
              <a:path w="7480474" h="660541">
                <a:moveTo>
                  <a:pt x="6169152" y="357449"/>
                </a:moveTo>
                <a:lnTo>
                  <a:pt x="6163291" y="347952"/>
                </a:lnTo>
                <a:lnTo>
                  <a:pt x="6163154" y="357449"/>
                </a:lnTo>
                <a:lnTo>
                  <a:pt x="6169152" y="357449"/>
                </a:lnTo>
                <a:close/>
              </a:path>
              <a:path w="7480474" h="660541">
                <a:moveTo>
                  <a:pt x="6313932" y="157805"/>
                </a:moveTo>
                <a:lnTo>
                  <a:pt x="6308598" y="205811"/>
                </a:lnTo>
                <a:lnTo>
                  <a:pt x="6316176" y="193948"/>
                </a:lnTo>
                <a:lnTo>
                  <a:pt x="6313932" y="157805"/>
                </a:lnTo>
                <a:close/>
              </a:path>
              <a:path w="7480474" h="660541">
                <a:moveTo>
                  <a:pt x="6358890" y="257627"/>
                </a:moveTo>
                <a:lnTo>
                  <a:pt x="6363529" y="256879"/>
                </a:lnTo>
                <a:lnTo>
                  <a:pt x="6360414" y="256865"/>
                </a:lnTo>
                <a:lnTo>
                  <a:pt x="6358890" y="257627"/>
                </a:lnTo>
                <a:close/>
              </a:path>
              <a:path w="7480474" h="660541">
                <a:moveTo>
                  <a:pt x="6896100" y="157805"/>
                </a:moveTo>
                <a:lnTo>
                  <a:pt x="6895312" y="194298"/>
                </a:lnTo>
                <a:lnTo>
                  <a:pt x="6900878" y="181810"/>
                </a:lnTo>
                <a:lnTo>
                  <a:pt x="6896100" y="157805"/>
                </a:lnTo>
                <a:close/>
              </a:path>
              <a:path w="7480474" h="660541">
                <a:moveTo>
                  <a:pt x="6946569" y="138406"/>
                </a:moveTo>
                <a:lnTo>
                  <a:pt x="6961632" y="136469"/>
                </a:lnTo>
                <a:lnTo>
                  <a:pt x="6955536" y="136469"/>
                </a:lnTo>
                <a:lnTo>
                  <a:pt x="6946569" y="138406"/>
                </a:lnTo>
                <a:close/>
              </a:path>
              <a:path w="7480474" h="660541">
                <a:moveTo>
                  <a:pt x="6902958" y="502229"/>
                </a:moveTo>
                <a:lnTo>
                  <a:pt x="6897645" y="497471"/>
                </a:lnTo>
                <a:lnTo>
                  <a:pt x="6897324" y="502229"/>
                </a:lnTo>
                <a:lnTo>
                  <a:pt x="6902958" y="502229"/>
                </a:lnTo>
                <a:close/>
              </a:path>
              <a:path w="7480474" h="660541">
                <a:moveTo>
                  <a:pt x="6919510" y="258911"/>
                </a:moveTo>
                <a:lnTo>
                  <a:pt x="6946392" y="256103"/>
                </a:lnTo>
                <a:lnTo>
                  <a:pt x="6928145" y="250472"/>
                </a:lnTo>
                <a:lnTo>
                  <a:pt x="6919510" y="258911"/>
                </a:lnTo>
                <a:close/>
              </a:path>
              <a:path w="7480474" h="660541">
                <a:moveTo>
                  <a:pt x="7365492" y="245435"/>
                </a:moveTo>
                <a:lnTo>
                  <a:pt x="7357872" y="245435"/>
                </a:lnTo>
                <a:lnTo>
                  <a:pt x="7360158" y="253055"/>
                </a:lnTo>
                <a:lnTo>
                  <a:pt x="7365492" y="245435"/>
                </a:lnTo>
                <a:close/>
              </a:path>
              <a:path w="7480474" h="660541">
                <a:moveTo>
                  <a:pt x="7338777" y="149426"/>
                </a:moveTo>
                <a:lnTo>
                  <a:pt x="7261426" y="146389"/>
                </a:lnTo>
                <a:lnTo>
                  <a:pt x="7328916" y="149423"/>
                </a:lnTo>
                <a:lnTo>
                  <a:pt x="7338777" y="149426"/>
                </a:lnTo>
                <a:close/>
              </a:path>
              <a:path w="7480474" h="660541">
                <a:moveTo>
                  <a:pt x="7361081" y="428161"/>
                </a:moveTo>
                <a:lnTo>
                  <a:pt x="7367778" y="422219"/>
                </a:lnTo>
                <a:lnTo>
                  <a:pt x="7367868" y="422060"/>
                </a:lnTo>
                <a:lnTo>
                  <a:pt x="7361081" y="428161"/>
                </a:lnTo>
                <a:close/>
              </a:path>
              <a:path w="7480474" h="660541">
                <a:moveTo>
                  <a:pt x="7307815" y="211056"/>
                </a:moveTo>
                <a:lnTo>
                  <a:pt x="7331819" y="209623"/>
                </a:lnTo>
                <a:lnTo>
                  <a:pt x="7319668" y="208879"/>
                </a:lnTo>
                <a:lnTo>
                  <a:pt x="7307815" y="211056"/>
                </a:lnTo>
                <a:close/>
              </a:path>
              <a:path w="7480474" h="660541">
                <a:moveTo>
                  <a:pt x="587502" y="291917"/>
                </a:moveTo>
                <a:lnTo>
                  <a:pt x="579697" y="285500"/>
                </a:lnTo>
                <a:lnTo>
                  <a:pt x="580523" y="291917"/>
                </a:lnTo>
                <a:lnTo>
                  <a:pt x="587502" y="291917"/>
                </a:lnTo>
                <a:close/>
              </a:path>
              <a:path w="7480474" h="660541">
                <a:moveTo>
                  <a:pt x="2141220" y="291917"/>
                </a:moveTo>
                <a:lnTo>
                  <a:pt x="2133414" y="285463"/>
                </a:lnTo>
                <a:lnTo>
                  <a:pt x="2134243" y="291917"/>
                </a:lnTo>
                <a:lnTo>
                  <a:pt x="2141220" y="291917"/>
                </a:lnTo>
                <a:close/>
              </a:path>
              <a:path w="7480474" h="660541">
                <a:moveTo>
                  <a:pt x="5997702" y="234005"/>
                </a:moveTo>
                <a:lnTo>
                  <a:pt x="5988309" y="241097"/>
                </a:lnTo>
                <a:lnTo>
                  <a:pt x="5998568" y="233716"/>
                </a:lnTo>
                <a:lnTo>
                  <a:pt x="5997702" y="234005"/>
                </a:lnTo>
                <a:close/>
              </a:path>
              <a:path w="7480474" h="660541">
                <a:moveTo>
                  <a:pt x="1411986" y="416885"/>
                </a:moveTo>
                <a:lnTo>
                  <a:pt x="1406652" y="415361"/>
                </a:lnTo>
                <a:lnTo>
                  <a:pt x="1410462" y="416885"/>
                </a:lnTo>
                <a:lnTo>
                  <a:pt x="1411986" y="416885"/>
                </a:lnTo>
                <a:close/>
              </a:path>
              <a:path w="7480474" h="660541">
                <a:moveTo>
                  <a:pt x="5356098" y="415361"/>
                </a:moveTo>
                <a:lnTo>
                  <a:pt x="5359146" y="413837"/>
                </a:lnTo>
                <a:lnTo>
                  <a:pt x="5359908" y="413075"/>
                </a:lnTo>
                <a:lnTo>
                  <a:pt x="5356098" y="415361"/>
                </a:lnTo>
                <a:close/>
              </a:path>
              <a:path w="7480474" h="660541">
                <a:moveTo>
                  <a:pt x="912114" y="401645"/>
                </a:moveTo>
                <a:lnTo>
                  <a:pt x="918064" y="397190"/>
                </a:lnTo>
                <a:lnTo>
                  <a:pt x="911352" y="401645"/>
                </a:lnTo>
                <a:lnTo>
                  <a:pt x="912114" y="401645"/>
                </a:lnTo>
                <a:close/>
              </a:path>
              <a:path w="7480474" h="660541">
                <a:moveTo>
                  <a:pt x="3925824" y="298013"/>
                </a:moveTo>
                <a:lnTo>
                  <a:pt x="3925062" y="307157"/>
                </a:lnTo>
                <a:lnTo>
                  <a:pt x="3938778" y="314015"/>
                </a:lnTo>
                <a:lnTo>
                  <a:pt x="3925824" y="298013"/>
                </a:lnTo>
                <a:close/>
              </a:path>
              <a:path w="7480474" h="660541">
                <a:moveTo>
                  <a:pt x="4001262" y="404693"/>
                </a:moveTo>
                <a:lnTo>
                  <a:pt x="4009644" y="405455"/>
                </a:lnTo>
                <a:lnTo>
                  <a:pt x="4011930" y="402407"/>
                </a:lnTo>
                <a:lnTo>
                  <a:pt x="4012692" y="399359"/>
                </a:lnTo>
                <a:lnTo>
                  <a:pt x="4010406" y="396311"/>
                </a:lnTo>
                <a:lnTo>
                  <a:pt x="4002024" y="395549"/>
                </a:lnTo>
                <a:lnTo>
                  <a:pt x="4001262" y="404693"/>
                </a:lnTo>
                <a:close/>
              </a:path>
              <a:path w="7480474" h="660541">
                <a:moveTo>
                  <a:pt x="3891989" y="367276"/>
                </a:moveTo>
                <a:lnTo>
                  <a:pt x="3892930" y="357146"/>
                </a:lnTo>
                <a:lnTo>
                  <a:pt x="3895568" y="346835"/>
                </a:lnTo>
                <a:lnTo>
                  <a:pt x="3900002" y="336511"/>
                </a:lnTo>
                <a:lnTo>
                  <a:pt x="3906330" y="326344"/>
                </a:lnTo>
                <a:lnTo>
                  <a:pt x="3914650" y="316503"/>
                </a:lnTo>
                <a:lnTo>
                  <a:pt x="3894877" y="320095"/>
                </a:lnTo>
                <a:lnTo>
                  <a:pt x="3887639" y="332189"/>
                </a:lnTo>
                <a:lnTo>
                  <a:pt x="3882676" y="344469"/>
                </a:lnTo>
                <a:lnTo>
                  <a:pt x="3879861" y="356738"/>
                </a:lnTo>
                <a:lnTo>
                  <a:pt x="3879069" y="368799"/>
                </a:lnTo>
                <a:lnTo>
                  <a:pt x="3880172" y="380454"/>
                </a:lnTo>
                <a:lnTo>
                  <a:pt x="3883045" y="391507"/>
                </a:lnTo>
                <a:lnTo>
                  <a:pt x="3887562" y="401760"/>
                </a:lnTo>
                <a:lnTo>
                  <a:pt x="3893596" y="411017"/>
                </a:lnTo>
                <a:lnTo>
                  <a:pt x="3901021" y="419081"/>
                </a:lnTo>
                <a:lnTo>
                  <a:pt x="3909712" y="425755"/>
                </a:lnTo>
                <a:lnTo>
                  <a:pt x="3919541" y="430842"/>
                </a:lnTo>
                <a:lnTo>
                  <a:pt x="3930384" y="434144"/>
                </a:lnTo>
                <a:lnTo>
                  <a:pt x="3942113" y="435465"/>
                </a:lnTo>
                <a:lnTo>
                  <a:pt x="3954603" y="434607"/>
                </a:lnTo>
                <a:lnTo>
                  <a:pt x="3967727" y="431374"/>
                </a:lnTo>
                <a:lnTo>
                  <a:pt x="3981359" y="425570"/>
                </a:lnTo>
                <a:lnTo>
                  <a:pt x="3995373" y="416995"/>
                </a:lnTo>
                <a:lnTo>
                  <a:pt x="4009644" y="405455"/>
                </a:lnTo>
                <a:lnTo>
                  <a:pt x="4001262" y="404693"/>
                </a:lnTo>
                <a:lnTo>
                  <a:pt x="4002024" y="395549"/>
                </a:lnTo>
                <a:lnTo>
                  <a:pt x="4010406" y="396311"/>
                </a:lnTo>
                <a:lnTo>
                  <a:pt x="4005374" y="390893"/>
                </a:lnTo>
                <a:lnTo>
                  <a:pt x="3996840" y="381585"/>
                </a:lnTo>
                <a:lnTo>
                  <a:pt x="3988309" y="372134"/>
                </a:lnTo>
                <a:lnTo>
                  <a:pt x="3979809" y="362567"/>
                </a:lnTo>
                <a:lnTo>
                  <a:pt x="3971368" y="352914"/>
                </a:lnTo>
                <a:lnTo>
                  <a:pt x="3963017" y="343204"/>
                </a:lnTo>
                <a:lnTo>
                  <a:pt x="3954782" y="333464"/>
                </a:lnTo>
                <a:lnTo>
                  <a:pt x="3946693" y="323725"/>
                </a:lnTo>
                <a:lnTo>
                  <a:pt x="3938778" y="314015"/>
                </a:lnTo>
                <a:lnTo>
                  <a:pt x="3925062" y="307157"/>
                </a:lnTo>
                <a:lnTo>
                  <a:pt x="3925824" y="298013"/>
                </a:lnTo>
                <a:lnTo>
                  <a:pt x="3922776" y="295727"/>
                </a:lnTo>
                <a:lnTo>
                  <a:pt x="3919728" y="295727"/>
                </a:lnTo>
                <a:lnTo>
                  <a:pt x="3916680" y="297251"/>
                </a:lnTo>
                <a:lnTo>
                  <a:pt x="3904515" y="308383"/>
                </a:lnTo>
                <a:lnTo>
                  <a:pt x="3915918" y="306395"/>
                </a:lnTo>
                <a:lnTo>
                  <a:pt x="3920243" y="311483"/>
                </a:lnTo>
                <a:lnTo>
                  <a:pt x="3928872" y="321635"/>
                </a:lnTo>
                <a:lnTo>
                  <a:pt x="3933838" y="328114"/>
                </a:lnTo>
                <a:lnTo>
                  <a:pt x="3941578" y="337859"/>
                </a:lnTo>
                <a:lnTo>
                  <a:pt x="3949699" y="347714"/>
                </a:lnTo>
                <a:lnTo>
                  <a:pt x="3958107" y="357600"/>
                </a:lnTo>
                <a:lnTo>
                  <a:pt x="3966712" y="367437"/>
                </a:lnTo>
                <a:lnTo>
                  <a:pt x="3975422" y="377144"/>
                </a:lnTo>
                <a:lnTo>
                  <a:pt x="3984144" y="386643"/>
                </a:lnTo>
                <a:lnTo>
                  <a:pt x="3992788" y="395852"/>
                </a:lnTo>
                <a:lnTo>
                  <a:pt x="3996661" y="399893"/>
                </a:lnTo>
                <a:lnTo>
                  <a:pt x="3989518" y="405681"/>
                </a:lnTo>
                <a:lnTo>
                  <a:pt x="3977334" y="413268"/>
                </a:lnTo>
                <a:lnTo>
                  <a:pt x="3965569" y="418479"/>
                </a:lnTo>
                <a:lnTo>
                  <a:pt x="3954324" y="421482"/>
                </a:lnTo>
                <a:lnTo>
                  <a:pt x="3943694" y="422448"/>
                </a:lnTo>
                <a:lnTo>
                  <a:pt x="3933780" y="421544"/>
                </a:lnTo>
                <a:lnTo>
                  <a:pt x="3924678" y="418940"/>
                </a:lnTo>
                <a:lnTo>
                  <a:pt x="3916488" y="414804"/>
                </a:lnTo>
                <a:lnTo>
                  <a:pt x="3909308" y="409305"/>
                </a:lnTo>
                <a:lnTo>
                  <a:pt x="3903235" y="402612"/>
                </a:lnTo>
                <a:lnTo>
                  <a:pt x="3898368" y="394893"/>
                </a:lnTo>
                <a:lnTo>
                  <a:pt x="3894806" y="386319"/>
                </a:lnTo>
                <a:lnTo>
                  <a:pt x="3892647" y="377057"/>
                </a:lnTo>
                <a:lnTo>
                  <a:pt x="3891989" y="367276"/>
                </a:lnTo>
                <a:close/>
              </a:path>
              <a:path w="7480474" h="660541">
                <a:moveTo>
                  <a:pt x="3920243" y="311483"/>
                </a:moveTo>
                <a:lnTo>
                  <a:pt x="3915918" y="306395"/>
                </a:lnTo>
                <a:lnTo>
                  <a:pt x="3904515" y="308383"/>
                </a:lnTo>
                <a:lnTo>
                  <a:pt x="3894877" y="320095"/>
                </a:lnTo>
                <a:lnTo>
                  <a:pt x="3914650" y="316503"/>
                </a:lnTo>
                <a:lnTo>
                  <a:pt x="3920243" y="311483"/>
                </a:lnTo>
                <a:close/>
              </a:path>
              <a:path w="7480474" h="660541">
                <a:moveTo>
                  <a:pt x="854465" y="387981"/>
                </a:moveTo>
                <a:lnTo>
                  <a:pt x="861351" y="396308"/>
                </a:lnTo>
                <a:lnTo>
                  <a:pt x="869411" y="402613"/>
                </a:lnTo>
                <a:lnTo>
                  <a:pt x="878651" y="406578"/>
                </a:lnTo>
                <a:lnTo>
                  <a:pt x="889073" y="407885"/>
                </a:lnTo>
                <a:lnTo>
                  <a:pt x="900684" y="406217"/>
                </a:lnTo>
                <a:lnTo>
                  <a:pt x="902208" y="405455"/>
                </a:lnTo>
                <a:lnTo>
                  <a:pt x="906018" y="403931"/>
                </a:lnTo>
                <a:lnTo>
                  <a:pt x="911352" y="401645"/>
                </a:lnTo>
                <a:lnTo>
                  <a:pt x="918064" y="397190"/>
                </a:lnTo>
                <a:lnTo>
                  <a:pt x="925364" y="389106"/>
                </a:lnTo>
                <a:lnTo>
                  <a:pt x="931412" y="379196"/>
                </a:lnTo>
                <a:lnTo>
                  <a:pt x="936209" y="367794"/>
                </a:lnTo>
                <a:lnTo>
                  <a:pt x="939752" y="355235"/>
                </a:lnTo>
                <a:lnTo>
                  <a:pt x="942041" y="341851"/>
                </a:lnTo>
                <a:lnTo>
                  <a:pt x="943074" y="327976"/>
                </a:lnTo>
                <a:lnTo>
                  <a:pt x="942851" y="313944"/>
                </a:lnTo>
                <a:lnTo>
                  <a:pt x="941371" y="300088"/>
                </a:lnTo>
                <a:lnTo>
                  <a:pt x="938631" y="286743"/>
                </a:lnTo>
                <a:lnTo>
                  <a:pt x="934632" y="274240"/>
                </a:lnTo>
                <a:lnTo>
                  <a:pt x="929372" y="262915"/>
                </a:lnTo>
                <a:lnTo>
                  <a:pt x="922851" y="253101"/>
                </a:lnTo>
                <a:lnTo>
                  <a:pt x="915066" y="245131"/>
                </a:lnTo>
                <a:lnTo>
                  <a:pt x="906018" y="239339"/>
                </a:lnTo>
                <a:lnTo>
                  <a:pt x="904494" y="239339"/>
                </a:lnTo>
                <a:lnTo>
                  <a:pt x="900684" y="237815"/>
                </a:lnTo>
                <a:lnTo>
                  <a:pt x="899160" y="237053"/>
                </a:lnTo>
                <a:lnTo>
                  <a:pt x="894588" y="236291"/>
                </a:lnTo>
                <a:lnTo>
                  <a:pt x="889254" y="236291"/>
                </a:lnTo>
                <a:lnTo>
                  <a:pt x="879029" y="236852"/>
                </a:lnTo>
                <a:lnTo>
                  <a:pt x="869915" y="240155"/>
                </a:lnTo>
                <a:lnTo>
                  <a:pt x="861917" y="245879"/>
                </a:lnTo>
                <a:lnTo>
                  <a:pt x="855038" y="253710"/>
                </a:lnTo>
                <a:lnTo>
                  <a:pt x="880110" y="250007"/>
                </a:lnTo>
                <a:lnTo>
                  <a:pt x="883920" y="249245"/>
                </a:lnTo>
                <a:lnTo>
                  <a:pt x="892302" y="249245"/>
                </a:lnTo>
                <a:lnTo>
                  <a:pt x="896873" y="250007"/>
                </a:lnTo>
                <a:lnTo>
                  <a:pt x="896112" y="250007"/>
                </a:lnTo>
                <a:lnTo>
                  <a:pt x="900684" y="251531"/>
                </a:lnTo>
                <a:lnTo>
                  <a:pt x="912120" y="260658"/>
                </a:lnTo>
                <a:lnTo>
                  <a:pt x="919551" y="271333"/>
                </a:lnTo>
                <a:lnTo>
                  <a:pt x="924591" y="283450"/>
                </a:lnTo>
                <a:lnTo>
                  <a:pt x="927668" y="296480"/>
                </a:lnTo>
                <a:lnTo>
                  <a:pt x="929209" y="309893"/>
                </a:lnTo>
                <a:lnTo>
                  <a:pt x="929640" y="323159"/>
                </a:lnTo>
                <a:lnTo>
                  <a:pt x="929529" y="332409"/>
                </a:lnTo>
                <a:lnTo>
                  <a:pt x="928438" y="345720"/>
                </a:lnTo>
                <a:lnTo>
                  <a:pt x="925843" y="358825"/>
                </a:lnTo>
                <a:lnTo>
                  <a:pt x="921290" y="371132"/>
                </a:lnTo>
                <a:lnTo>
                  <a:pt x="914325" y="382047"/>
                </a:lnTo>
                <a:lnTo>
                  <a:pt x="904494" y="390977"/>
                </a:lnTo>
                <a:lnTo>
                  <a:pt x="905256" y="390215"/>
                </a:lnTo>
                <a:lnTo>
                  <a:pt x="902208" y="391739"/>
                </a:lnTo>
                <a:lnTo>
                  <a:pt x="897635" y="393263"/>
                </a:lnTo>
                <a:lnTo>
                  <a:pt x="898397" y="393263"/>
                </a:lnTo>
                <a:lnTo>
                  <a:pt x="894661" y="393873"/>
                </a:lnTo>
                <a:lnTo>
                  <a:pt x="881397" y="393052"/>
                </a:lnTo>
                <a:lnTo>
                  <a:pt x="870956" y="387728"/>
                </a:lnTo>
                <a:lnTo>
                  <a:pt x="863063" y="378940"/>
                </a:lnTo>
                <a:lnTo>
                  <a:pt x="848750" y="377949"/>
                </a:lnTo>
                <a:lnTo>
                  <a:pt x="854465" y="387981"/>
                </a:lnTo>
                <a:close/>
              </a:path>
              <a:path w="7480474" h="660541">
                <a:moveTo>
                  <a:pt x="877062" y="251531"/>
                </a:moveTo>
                <a:lnTo>
                  <a:pt x="855038" y="253710"/>
                </a:lnTo>
                <a:lnTo>
                  <a:pt x="849282" y="263328"/>
                </a:lnTo>
                <a:lnTo>
                  <a:pt x="844655" y="274416"/>
                </a:lnTo>
                <a:lnTo>
                  <a:pt x="841160" y="286657"/>
                </a:lnTo>
                <a:lnTo>
                  <a:pt x="838801" y="299733"/>
                </a:lnTo>
                <a:lnTo>
                  <a:pt x="837582" y="313327"/>
                </a:lnTo>
                <a:lnTo>
                  <a:pt x="837509" y="327121"/>
                </a:lnTo>
                <a:lnTo>
                  <a:pt x="838585" y="340798"/>
                </a:lnTo>
                <a:lnTo>
                  <a:pt x="840814" y="354040"/>
                </a:lnTo>
                <a:lnTo>
                  <a:pt x="844201" y="366530"/>
                </a:lnTo>
                <a:lnTo>
                  <a:pt x="848750" y="377949"/>
                </a:lnTo>
                <a:lnTo>
                  <a:pt x="863063" y="378940"/>
                </a:lnTo>
                <a:lnTo>
                  <a:pt x="857442" y="367730"/>
                </a:lnTo>
                <a:lnTo>
                  <a:pt x="853819" y="355140"/>
                </a:lnTo>
                <a:lnTo>
                  <a:pt x="851916" y="342209"/>
                </a:lnTo>
                <a:lnTo>
                  <a:pt x="851721" y="334744"/>
                </a:lnTo>
                <a:lnTo>
                  <a:pt x="851508" y="322066"/>
                </a:lnTo>
                <a:lnTo>
                  <a:pt x="851808" y="308151"/>
                </a:lnTo>
                <a:lnTo>
                  <a:pt x="853103" y="293877"/>
                </a:lnTo>
                <a:lnTo>
                  <a:pt x="855872" y="280123"/>
                </a:lnTo>
                <a:lnTo>
                  <a:pt x="860595" y="267768"/>
                </a:lnTo>
                <a:lnTo>
                  <a:pt x="867752" y="257690"/>
                </a:lnTo>
                <a:lnTo>
                  <a:pt x="877823" y="250769"/>
                </a:lnTo>
                <a:lnTo>
                  <a:pt x="877062" y="251531"/>
                </a:lnTo>
                <a:close/>
              </a:path>
              <a:path w="7480474" h="660541">
                <a:moveTo>
                  <a:pt x="5361432" y="234767"/>
                </a:moveTo>
                <a:lnTo>
                  <a:pt x="5356098" y="232481"/>
                </a:lnTo>
                <a:lnTo>
                  <a:pt x="5350002" y="231719"/>
                </a:lnTo>
                <a:lnTo>
                  <a:pt x="5349240" y="230957"/>
                </a:lnTo>
                <a:lnTo>
                  <a:pt x="5337810" y="230957"/>
                </a:lnTo>
                <a:lnTo>
                  <a:pt x="5331714" y="232481"/>
                </a:lnTo>
                <a:lnTo>
                  <a:pt x="5330190" y="232481"/>
                </a:lnTo>
                <a:lnTo>
                  <a:pt x="5323813" y="235171"/>
                </a:lnTo>
                <a:lnTo>
                  <a:pt x="5312747" y="242443"/>
                </a:lnTo>
                <a:lnTo>
                  <a:pt x="5348478" y="243911"/>
                </a:lnTo>
                <a:lnTo>
                  <a:pt x="5381244" y="250769"/>
                </a:lnTo>
                <a:lnTo>
                  <a:pt x="5372100" y="241625"/>
                </a:lnTo>
                <a:lnTo>
                  <a:pt x="5366766" y="237815"/>
                </a:lnTo>
                <a:lnTo>
                  <a:pt x="5361432" y="234767"/>
                </a:lnTo>
                <a:close/>
              </a:path>
              <a:path w="7480474" h="660541">
                <a:moveTo>
                  <a:pt x="5330190" y="429077"/>
                </a:moveTo>
                <a:lnTo>
                  <a:pt x="5330952" y="429077"/>
                </a:lnTo>
                <a:lnTo>
                  <a:pt x="5336286" y="430601"/>
                </a:lnTo>
                <a:lnTo>
                  <a:pt x="5349240" y="430601"/>
                </a:lnTo>
                <a:lnTo>
                  <a:pt x="5354574" y="429077"/>
                </a:lnTo>
                <a:lnTo>
                  <a:pt x="5360670" y="427553"/>
                </a:lnTo>
                <a:lnTo>
                  <a:pt x="5366004" y="424505"/>
                </a:lnTo>
                <a:lnTo>
                  <a:pt x="5366766" y="423743"/>
                </a:lnTo>
                <a:lnTo>
                  <a:pt x="5373963" y="418409"/>
                </a:lnTo>
                <a:lnTo>
                  <a:pt x="5382463" y="409097"/>
                </a:lnTo>
                <a:lnTo>
                  <a:pt x="5388972" y="398188"/>
                </a:lnTo>
                <a:lnTo>
                  <a:pt x="5393737" y="386040"/>
                </a:lnTo>
                <a:lnTo>
                  <a:pt x="5397005" y="373010"/>
                </a:lnTo>
                <a:lnTo>
                  <a:pt x="5399022" y="359457"/>
                </a:lnTo>
                <a:lnTo>
                  <a:pt x="5400037" y="345737"/>
                </a:lnTo>
                <a:lnTo>
                  <a:pt x="5400296" y="332209"/>
                </a:lnTo>
                <a:lnTo>
                  <a:pt x="5400045" y="319230"/>
                </a:lnTo>
                <a:lnTo>
                  <a:pt x="5399532" y="307157"/>
                </a:lnTo>
                <a:lnTo>
                  <a:pt x="5398692" y="298593"/>
                </a:lnTo>
                <a:lnTo>
                  <a:pt x="5396447" y="285939"/>
                </a:lnTo>
                <a:lnTo>
                  <a:pt x="5392888" y="273640"/>
                </a:lnTo>
                <a:lnTo>
                  <a:pt x="5387869" y="261861"/>
                </a:lnTo>
                <a:lnTo>
                  <a:pt x="5381244" y="250769"/>
                </a:lnTo>
                <a:lnTo>
                  <a:pt x="5348478" y="243911"/>
                </a:lnTo>
                <a:lnTo>
                  <a:pt x="5312747" y="242443"/>
                </a:lnTo>
                <a:lnTo>
                  <a:pt x="5303869" y="251849"/>
                </a:lnTo>
                <a:lnTo>
                  <a:pt x="5296966" y="262970"/>
                </a:lnTo>
                <a:lnTo>
                  <a:pt x="5291829" y="275385"/>
                </a:lnTo>
                <a:lnTo>
                  <a:pt x="5288246" y="288676"/>
                </a:lnTo>
                <a:lnTo>
                  <a:pt x="5286006" y="302423"/>
                </a:lnTo>
                <a:lnTo>
                  <a:pt x="5284897" y="316207"/>
                </a:lnTo>
                <a:lnTo>
                  <a:pt x="5284710" y="329609"/>
                </a:lnTo>
                <a:lnTo>
                  <a:pt x="5285232" y="342209"/>
                </a:lnTo>
                <a:lnTo>
                  <a:pt x="5285359" y="351803"/>
                </a:lnTo>
                <a:lnTo>
                  <a:pt x="5286708" y="365163"/>
                </a:lnTo>
                <a:lnTo>
                  <a:pt x="5289522" y="378804"/>
                </a:lnTo>
                <a:lnTo>
                  <a:pt x="5293932" y="392093"/>
                </a:lnTo>
                <a:lnTo>
                  <a:pt x="5300071" y="404397"/>
                </a:lnTo>
                <a:lnTo>
                  <a:pt x="5308072" y="415085"/>
                </a:lnTo>
                <a:lnTo>
                  <a:pt x="5329428" y="415361"/>
                </a:lnTo>
                <a:lnTo>
                  <a:pt x="5329627" y="415085"/>
                </a:lnTo>
                <a:lnTo>
                  <a:pt x="5319035" y="407634"/>
                </a:lnTo>
                <a:lnTo>
                  <a:pt x="5311016" y="397671"/>
                </a:lnTo>
                <a:lnTo>
                  <a:pt x="5305235" y="385804"/>
                </a:lnTo>
                <a:lnTo>
                  <a:pt x="5301357" y="372648"/>
                </a:lnTo>
                <a:lnTo>
                  <a:pt x="5299049" y="358812"/>
                </a:lnTo>
                <a:lnTo>
                  <a:pt x="5297973" y="344910"/>
                </a:lnTo>
                <a:lnTo>
                  <a:pt x="5297797" y="331551"/>
                </a:lnTo>
                <a:lnTo>
                  <a:pt x="5298186" y="319349"/>
                </a:lnTo>
                <a:lnTo>
                  <a:pt x="5298347" y="312379"/>
                </a:lnTo>
                <a:lnTo>
                  <a:pt x="5299603" y="298934"/>
                </a:lnTo>
                <a:lnTo>
                  <a:pt x="5302366" y="285263"/>
                </a:lnTo>
                <a:lnTo>
                  <a:pt x="5306949" y="272183"/>
                </a:lnTo>
                <a:lnTo>
                  <a:pt x="5313668" y="260513"/>
                </a:lnTo>
                <a:lnTo>
                  <a:pt x="5322834" y="251071"/>
                </a:lnTo>
                <a:lnTo>
                  <a:pt x="5334762" y="244673"/>
                </a:lnTo>
                <a:lnTo>
                  <a:pt x="5334000" y="245435"/>
                </a:lnTo>
                <a:lnTo>
                  <a:pt x="5338572" y="243911"/>
                </a:lnTo>
                <a:lnTo>
                  <a:pt x="5346954" y="243911"/>
                </a:lnTo>
                <a:lnTo>
                  <a:pt x="5355921" y="246613"/>
                </a:lnTo>
                <a:lnTo>
                  <a:pt x="5366647" y="254158"/>
                </a:lnTo>
                <a:lnTo>
                  <a:pt x="5374808" y="264974"/>
                </a:lnTo>
                <a:lnTo>
                  <a:pt x="5380680" y="277942"/>
                </a:lnTo>
                <a:lnTo>
                  <a:pt x="5384542" y="291946"/>
                </a:lnTo>
                <a:lnTo>
                  <a:pt x="5386669" y="305867"/>
                </a:lnTo>
                <a:lnTo>
                  <a:pt x="5387340" y="318587"/>
                </a:lnTo>
                <a:lnTo>
                  <a:pt x="5387438" y="328821"/>
                </a:lnTo>
                <a:lnTo>
                  <a:pt x="5387238" y="341930"/>
                </a:lnTo>
                <a:lnTo>
                  <a:pt x="5386357" y="355695"/>
                </a:lnTo>
                <a:lnTo>
                  <a:pt x="5384434" y="369531"/>
                </a:lnTo>
                <a:lnTo>
                  <a:pt x="5381112" y="382850"/>
                </a:lnTo>
                <a:lnTo>
                  <a:pt x="5376029" y="395065"/>
                </a:lnTo>
                <a:lnTo>
                  <a:pt x="5368827" y="405590"/>
                </a:lnTo>
                <a:lnTo>
                  <a:pt x="5359146" y="413837"/>
                </a:lnTo>
                <a:lnTo>
                  <a:pt x="5352288" y="416885"/>
                </a:lnTo>
                <a:lnTo>
                  <a:pt x="5346954" y="417647"/>
                </a:lnTo>
                <a:lnTo>
                  <a:pt x="5347716" y="417647"/>
                </a:lnTo>
                <a:lnTo>
                  <a:pt x="5318068" y="423522"/>
                </a:lnTo>
                <a:lnTo>
                  <a:pt x="5330190" y="429077"/>
                </a:lnTo>
                <a:close/>
              </a:path>
              <a:path w="7480474" h="660541">
                <a:moveTo>
                  <a:pt x="5318068" y="423522"/>
                </a:moveTo>
                <a:lnTo>
                  <a:pt x="5347716" y="417647"/>
                </a:lnTo>
                <a:lnTo>
                  <a:pt x="5338572" y="417647"/>
                </a:lnTo>
                <a:lnTo>
                  <a:pt x="5333238" y="416885"/>
                </a:lnTo>
                <a:lnTo>
                  <a:pt x="5334000" y="416885"/>
                </a:lnTo>
                <a:lnTo>
                  <a:pt x="5329428" y="415361"/>
                </a:lnTo>
                <a:lnTo>
                  <a:pt x="5308072" y="415085"/>
                </a:lnTo>
                <a:lnTo>
                  <a:pt x="5318068" y="423522"/>
                </a:lnTo>
                <a:close/>
              </a:path>
              <a:path w="7480474" h="660541">
                <a:moveTo>
                  <a:pt x="1401318" y="426791"/>
                </a:moveTo>
                <a:lnTo>
                  <a:pt x="1402080" y="427553"/>
                </a:lnTo>
                <a:lnTo>
                  <a:pt x="1404764" y="428286"/>
                </a:lnTo>
                <a:lnTo>
                  <a:pt x="1413922" y="430502"/>
                </a:lnTo>
                <a:lnTo>
                  <a:pt x="1427226" y="430601"/>
                </a:lnTo>
                <a:lnTo>
                  <a:pt x="1437894" y="427553"/>
                </a:lnTo>
                <a:lnTo>
                  <a:pt x="1443228" y="424505"/>
                </a:lnTo>
                <a:lnTo>
                  <a:pt x="1443990" y="423743"/>
                </a:lnTo>
                <a:lnTo>
                  <a:pt x="1448786" y="421009"/>
                </a:lnTo>
                <a:lnTo>
                  <a:pt x="1424940" y="417647"/>
                </a:lnTo>
                <a:lnTo>
                  <a:pt x="1392661" y="421934"/>
                </a:lnTo>
                <a:lnTo>
                  <a:pt x="1401318" y="426791"/>
                </a:lnTo>
                <a:close/>
              </a:path>
              <a:path w="7480474" h="660541">
                <a:moveTo>
                  <a:pt x="1411223" y="245435"/>
                </a:moveTo>
                <a:lnTo>
                  <a:pt x="1415796" y="243911"/>
                </a:lnTo>
                <a:lnTo>
                  <a:pt x="1425702" y="243911"/>
                </a:lnTo>
                <a:lnTo>
                  <a:pt x="1447057" y="239200"/>
                </a:lnTo>
                <a:lnTo>
                  <a:pt x="1437772" y="234077"/>
                </a:lnTo>
                <a:lnTo>
                  <a:pt x="1427226" y="231719"/>
                </a:lnTo>
                <a:lnTo>
                  <a:pt x="1426464" y="230957"/>
                </a:lnTo>
                <a:lnTo>
                  <a:pt x="1415034" y="230957"/>
                </a:lnTo>
                <a:lnTo>
                  <a:pt x="1408938" y="232481"/>
                </a:lnTo>
                <a:lnTo>
                  <a:pt x="1408176" y="232481"/>
                </a:lnTo>
                <a:lnTo>
                  <a:pt x="1400192" y="235347"/>
                </a:lnTo>
                <a:lnTo>
                  <a:pt x="1391378" y="241108"/>
                </a:lnTo>
                <a:lnTo>
                  <a:pt x="1383710" y="249045"/>
                </a:lnTo>
                <a:lnTo>
                  <a:pt x="1377181" y="258859"/>
                </a:lnTo>
                <a:lnTo>
                  <a:pt x="1371784" y="270254"/>
                </a:lnTo>
                <a:lnTo>
                  <a:pt x="1367512" y="282932"/>
                </a:lnTo>
                <a:lnTo>
                  <a:pt x="1364356" y="296595"/>
                </a:lnTo>
                <a:lnTo>
                  <a:pt x="1362311" y="310946"/>
                </a:lnTo>
                <a:lnTo>
                  <a:pt x="1361369" y="325687"/>
                </a:lnTo>
                <a:lnTo>
                  <a:pt x="1361522" y="340520"/>
                </a:lnTo>
                <a:lnTo>
                  <a:pt x="1362763" y="355147"/>
                </a:lnTo>
                <a:lnTo>
                  <a:pt x="1365086" y="369272"/>
                </a:lnTo>
                <a:lnTo>
                  <a:pt x="1368482" y="382596"/>
                </a:lnTo>
                <a:lnTo>
                  <a:pt x="1372945" y="394822"/>
                </a:lnTo>
                <a:lnTo>
                  <a:pt x="1378467" y="405652"/>
                </a:lnTo>
                <a:lnTo>
                  <a:pt x="1385042" y="414789"/>
                </a:lnTo>
                <a:lnTo>
                  <a:pt x="1392661" y="421934"/>
                </a:lnTo>
                <a:lnTo>
                  <a:pt x="1424940" y="417647"/>
                </a:lnTo>
                <a:lnTo>
                  <a:pt x="1448786" y="421009"/>
                </a:lnTo>
                <a:lnTo>
                  <a:pt x="1455986" y="414448"/>
                </a:lnTo>
                <a:lnTo>
                  <a:pt x="1462228" y="405647"/>
                </a:lnTo>
                <a:lnTo>
                  <a:pt x="1467494" y="394939"/>
                </a:lnTo>
                <a:lnTo>
                  <a:pt x="1471761" y="382657"/>
                </a:lnTo>
                <a:lnTo>
                  <a:pt x="1475010" y="369137"/>
                </a:lnTo>
                <a:lnTo>
                  <a:pt x="1477221" y="354711"/>
                </a:lnTo>
                <a:lnTo>
                  <a:pt x="1478374" y="339713"/>
                </a:lnTo>
                <a:lnTo>
                  <a:pt x="1478447" y="324477"/>
                </a:lnTo>
                <a:lnTo>
                  <a:pt x="1477422" y="309337"/>
                </a:lnTo>
                <a:lnTo>
                  <a:pt x="1475277" y="294627"/>
                </a:lnTo>
                <a:lnTo>
                  <a:pt x="1471993" y="280680"/>
                </a:lnTo>
                <a:lnTo>
                  <a:pt x="1467549" y="267830"/>
                </a:lnTo>
                <a:lnTo>
                  <a:pt x="1461926" y="256411"/>
                </a:lnTo>
                <a:lnTo>
                  <a:pt x="1433766" y="246795"/>
                </a:lnTo>
                <a:lnTo>
                  <a:pt x="1444561" y="254408"/>
                </a:lnTo>
                <a:lnTo>
                  <a:pt x="1452529" y="265051"/>
                </a:lnTo>
                <a:lnTo>
                  <a:pt x="1458092" y="277758"/>
                </a:lnTo>
                <a:lnTo>
                  <a:pt x="1461671" y="291561"/>
                </a:lnTo>
                <a:lnTo>
                  <a:pt x="1463687" y="305493"/>
                </a:lnTo>
                <a:lnTo>
                  <a:pt x="1464564" y="318587"/>
                </a:lnTo>
                <a:lnTo>
                  <a:pt x="1464690" y="329588"/>
                </a:lnTo>
                <a:lnTo>
                  <a:pt x="1464558" y="342832"/>
                </a:lnTo>
                <a:lnTo>
                  <a:pt x="1463776" y="356293"/>
                </a:lnTo>
                <a:lnTo>
                  <a:pt x="1461973" y="369599"/>
                </a:lnTo>
                <a:lnTo>
                  <a:pt x="1458777" y="382379"/>
                </a:lnTo>
                <a:lnTo>
                  <a:pt x="1453819" y="394260"/>
                </a:lnTo>
                <a:lnTo>
                  <a:pt x="1446727" y="404870"/>
                </a:lnTo>
                <a:lnTo>
                  <a:pt x="1437132" y="413837"/>
                </a:lnTo>
                <a:lnTo>
                  <a:pt x="1437894" y="413075"/>
                </a:lnTo>
                <a:lnTo>
                  <a:pt x="1433322" y="415361"/>
                </a:lnTo>
                <a:lnTo>
                  <a:pt x="1429512" y="416885"/>
                </a:lnTo>
                <a:lnTo>
                  <a:pt x="1424178" y="417647"/>
                </a:lnTo>
                <a:lnTo>
                  <a:pt x="1415796" y="417647"/>
                </a:lnTo>
                <a:lnTo>
                  <a:pt x="1410462" y="416885"/>
                </a:lnTo>
                <a:lnTo>
                  <a:pt x="1406652" y="415361"/>
                </a:lnTo>
                <a:lnTo>
                  <a:pt x="1406828" y="415075"/>
                </a:lnTo>
                <a:lnTo>
                  <a:pt x="1396525" y="407734"/>
                </a:lnTo>
                <a:lnTo>
                  <a:pt x="1388639" y="397736"/>
                </a:lnTo>
                <a:lnTo>
                  <a:pt x="1382872" y="385748"/>
                </a:lnTo>
                <a:lnTo>
                  <a:pt x="1378926" y="372440"/>
                </a:lnTo>
                <a:lnTo>
                  <a:pt x="1376505" y="358478"/>
                </a:lnTo>
                <a:lnTo>
                  <a:pt x="1375310" y="344530"/>
                </a:lnTo>
                <a:lnTo>
                  <a:pt x="1375044" y="331265"/>
                </a:lnTo>
                <a:lnTo>
                  <a:pt x="1375410" y="319349"/>
                </a:lnTo>
                <a:lnTo>
                  <a:pt x="1375802" y="312260"/>
                </a:lnTo>
                <a:lnTo>
                  <a:pt x="1377245" y="298775"/>
                </a:lnTo>
                <a:lnTo>
                  <a:pt x="1379976" y="285211"/>
                </a:lnTo>
                <a:lnTo>
                  <a:pt x="1384405" y="272295"/>
                </a:lnTo>
                <a:lnTo>
                  <a:pt x="1390943" y="260749"/>
                </a:lnTo>
                <a:lnTo>
                  <a:pt x="1400000" y="251300"/>
                </a:lnTo>
                <a:lnTo>
                  <a:pt x="1411986" y="244673"/>
                </a:lnTo>
                <a:lnTo>
                  <a:pt x="1411223" y="245435"/>
                </a:lnTo>
                <a:close/>
              </a:path>
              <a:path w="7480474" h="660541">
                <a:moveTo>
                  <a:pt x="1425702" y="243911"/>
                </a:moveTo>
                <a:lnTo>
                  <a:pt x="1420368" y="243911"/>
                </a:lnTo>
                <a:lnTo>
                  <a:pt x="1424940" y="243911"/>
                </a:lnTo>
                <a:lnTo>
                  <a:pt x="1433766" y="246795"/>
                </a:lnTo>
                <a:lnTo>
                  <a:pt x="1461926" y="256411"/>
                </a:lnTo>
                <a:lnTo>
                  <a:pt x="1455102" y="246756"/>
                </a:lnTo>
                <a:lnTo>
                  <a:pt x="1447057" y="239200"/>
                </a:lnTo>
                <a:lnTo>
                  <a:pt x="1425702" y="243911"/>
                </a:lnTo>
                <a:close/>
              </a:path>
              <a:path w="7480474" h="660541">
                <a:moveTo>
                  <a:pt x="6070092" y="298013"/>
                </a:moveTo>
                <a:lnTo>
                  <a:pt x="6063996" y="291917"/>
                </a:lnTo>
                <a:lnTo>
                  <a:pt x="5968540" y="291917"/>
                </a:lnTo>
                <a:lnTo>
                  <a:pt x="5968741" y="289434"/>
                </a:lnTo>
                <a:lnTo>
                  <a:pt x="5970841" y="276163"/>
                </a:lnTo>
                <a:lnTo>
                  <a:pt x="5974528" y="263232"/>
                </a:lnTo>
                <a:lnTo>
                  <a:pt x="5980214" y="251319"/>
                </a:lnTo>
                <a:lnTo>
                  <a:pt x="5988309" y="241097"/>
                </a:lnTo>
                <a:lnTo>
                  <a:pt x="5997702" y="234005"/>
                </a:lnTo>
                <a:lnTo>
                  <a:pt x="5998568" y="233716"/>
                </a:lnTo>
                <a:lnTo>
                  <a:pt x="6002274" y="232481"/>
                </a:lnTo>
                <a:lnTo>
                  <a:pt x="5999226" y="233243"/>
                </a:lnTo>
                <a:lnTo>
                  <a:pt x="5975418" y="235798"/>
                </a:lnTo>
                <a:lnTo>
                  <a:pt x="5967998" y="246607"/>
                </a:lnTo>
                <a:lnTo>
                  <a:pt x="5962524" y="258788"/>
                </a:lnTo>
                <a:lnTo>
                  <a:pt x="5958722" y="271786"/>
                </a:lnTo>
                <a:lnTo>
                  <a:pt x="5956315" y="285046"/>
                </a:lnTo>
                <a:lnTo>
                  <a:pt x="5955030" y="298013"/>
                </a:lnTo>
                <a:lnTo>
                  <a:pt x="5961126" y="291917"/>
                </a:lnTo>
                <a:lnTo>
                  <a:pt x="5967984" y="298775"/>
                </a:lnTo>
                <a:lnTo>
                  <a:pt x="6057138" y="298775"/>
                </a:lnTo>
                <a:lnTo>
                  <a:pt x="6070092" y="301061"/>
                </a:lnTo>
                <a:lnTo>
                  <a:pt x="6070092" y="298013"/>
                </a:lnTo>
                <a:close/>
              </a:path>
              <a:path w="7480474" h="660541">
                <a:moveTo>
                  <a:pt x="6057138" y="298775"/>
                </a:moveTo>
                <a:lnTo>
                  <a:pt x="5967984" y="298775"/>
                </a:lnTo>
                <a:lnTo>
                  <a:pt x="5961126" y="291917"/>
                </a:lnTo>
                <a:lnTo>
                  <a:pt x="5955030" y="298013"/>
                </a:lnTo>
                <a:lnTo>
                  <a:pt x="5955030" y="301061"/>
                </a:lnTo>
                <a:lnTo>
                  <a:pt x="5958078" y="304109"/>
                </a:lnTo>
                <a:lnTo>
                  <a:pt x="5961126" y="304871"/>
                </a:lnTo>
                <a:lnTo>
                  <a:pt x="6063996" y="304871"/>
                </a:lnTo>
                <a:lnTo>
                  <a:pt x="6067044" y="304109"/>
                </a:lnTo>
                <a:lnTo>
                  <a:pt x="6070092" y="301061"/>
                </a:lnTo>
                <a:lnTo>
                  <a:pt x="6057138" y="298775"/>
                </a:lnTo>
                <a:close/>
              </a:path>
              <a:path w="7480474" h="660541">
                <a:moveTo>
                  <a:pt x="6069633" y="291604"/>
                </a:moveTo>
                <a:lnTo>
                  <a:pt x="6067873" y="277683"/>
                </a:lnTo>
                <a:lnTo>
                  <a:pt x="6064792" y="263794"/>
                </a:lnTo>
                <a:lnTo>
                  <a:pt x="6060089" y="250597"/>
                </a:lnTo>
                <a:lnTo>
                  <a:pt x="6053462" y="238758"/>
                </a:lnTo>
                <a:lnTo>
                  <a:pt x="6020312" y="231362"/>
                </a:lnTo>
                <a:lnTo>
                  <a:pt x="6033144" y="236504"/>
                </a:lnTo>
                <a:lnTo>
                  <a:pt x="6042498" y="245727"/>
                </a:lnTo>
                <a:lnTo>
                  <a:pt x="6048973" y="257799"/>
                </a:lnTo>
                <a:lnTo>
                  <a:pt x="6053170" y="271487"/>
                </a:lnTo>
                <a:lnTo>
                  <a:pt x="6055691" y="285556"/>
                </a:lnTo>
                <a:lnTo>
                  <a:pt x="6056387" y="291917"/>
                </a:lnTo>
                <a:lnTo>
                  <a:pt x="6063996" y="291917"/>
                </a:lnTo>
                <a:lnTo>
                  <a:pt x="6070092" y="298013"/>
                </a:lnTo>
                <a:lnTo>
                  <a:pt x="6069633" y="291604"/>
                </a:lnTo>
                <a:close/>
              </a:path>
              <a:path w="7480474" h="660541">
                <a:moveTo>
                  <a:pt x="5975418" y="235798"/>
                </a:moveTo>
                <a:lnTo>
                  <a:pt x="5999226" y="233243"/>
                </a:lnTo>
                <a:lnTo>
                  <a:pt x="6002274" y="232481"/>
                </a:lnTo>
                <a:lnTo>
                  <a:pt x="6008370" y="230957"/>
                </a:lnTo>
                <a:lnTo>
                  <a:pt x="6007608" y="230957"/>
                </a:lnTo>
                <a:lnTo>
                  <a:pt x="5985058" y="226917"/>
                </a:lnTo>
                <a:lnTo>
                  <a:pt x="5975418" y="235798"/>
                </a:lnTo>
                <a:close/>
              </a:path>
              <a:path w="7480474" h="660541">
                <a:moveTo>
                  <a:pt x="6006846" y="218003"/>
                </a:moveTo>
                <a:lnTo>
                  <a:pt x="6005322" y="218003"/>
                </a:lnTo>
                <a:lnTo>
                  <a:pt x="5999988" y="219527"/>
                </a:lnTo>
                <a:lnTo>
                  <a:pt x="5993892" y="221813"/>
                </a:lnTo>
                <a:lnTo>
                  <a:pt x="5992368" y="222575"/>
                </a:lnTo>
                <a:lnTo>
                  <a:pt x="5985058" y="226917"/>
                </a:lnTo>
                <a:lnTo>
                  <a:pt x="6007608" y="230957"/>
                </a:lnTo>
                <a:lnTo>
                  <a:pt x="6017514" y="230957"/>
                </a:lnTo>
                <a:lnTo>
                  <a:pt x="6020312" y="231362"/>
                </a:lnTo>
                <a:lnTo>
                  <a:pt x="6053462" y="238758"/>
                </a:lnTo>
                <a:lnTo>
                  <a:pt x="6044612" y="228937"/>
                </a:lnTo>
                <a:lnTo>
                  <a:pt x="6033237" y="221798"/>
                </a:lnTo>
                <a:lnTo>
                  <a:pt x="6019038" y="218003"/>
                </a:lnTo>
                <a:lnTo>
                  <a:pt x="6006846" y="218003"/>
                </a:lnTo>
                <a:close/>
              </a:path>
              <a:path w="7480474" h="660541">
                <a:moveTo>
                  <a:pt x="4980432" y="234005"/>
                </a:moveTo>
                <a:lnTo>
                  <a:pt x="4985004" y="232481"/>
                </a:lnTo>
                <a:lnTo>
                  <a:pt x="4991100" y="230957"/>
                </a:lnTo>
                <a:lnTo>
                  <a:pt x="4989576" y="230957"/>
                </a:lnTo>
                <a:lnTo>
                  <a:pt x="4967779" y="226652"/>
                </a:lnTo>
                <a:lnTo>
                  <a:pt x="4958072" y="235369"/>
                </a:lnTo>
                <a:lnTo>
                  <a:pt x="4950559" y="246238"/>
                </a:lnTo>
                <a:lnTo>
                  <a:pt x="4945005" y="258598"/>
                </a:lnTo>
                <a:lnTo>
                  <a:pt x="4941176" y="271788"/>
                </a:lnTo>
                <a:lnTo>
                  <a:pt x="4938839" y="285147"/>
                </a:lnTo>
                <a:lnTo>
                  <a:pt x="4937760" y="298013"/>
                </a:lnTo>
                <a:lnTo>
                  <a:pt x="4943856" y="291917"/>
                </a:lnTo>
                <a:lnTo>
                  <a:pt x="4949952" y="298775"/>
                </a:lnTo>
                <a:lnTo>
                  <a:pt x="5039868" y="298775"/>
                </a:lnTo>
                <a:lnTo>
                  <a:pt x="5052060" y="301061"/>
                </a:lnTo>
                <a:lnTo>
                  <a:pt x="5052822" y="298013"/>
                </a:lnTo>
                <a:lnTo>
                  <a:pt x="5052240" y="291601"/>
                </a:lnTo>
                <a:lnTo>
                  <a:pt x="5045964" y="291917"/>
                </a:lnTo>
                <a:lnTo>
                  <a:pt x="4950863" y="291917"/>
                </a:lnTo>
                <a:lnTo>
                  <a:pt x="4951191" y="289454"/>
                </a:lnTo>
                <a:lnTo>
                  <a:pt x="4953501" y="276254"/>
                </a:lnTo>
                <a:lnTo>
                  <a:pt x="4957044" y="263404"/>
                </a:lnTo>
                <a:lnTo>
                  <a:pt x="4962431" y="251533"/>
                </a:lnTo>
                <a:lnTo>
                  <a:pt x="4970277" y="241269"/>
                </a:lnTo>
                <a:lnTo>
                  <a:pt x="4981194" y="233243"/>
                </a:lnTo>
                <a:lnTo>
                  <a:pt x="4980432" y="234005"/>
                </a:lnTo>
                <a:close/>
              </a:path>
              <a:path w="7480474" h="660541">
                <a:moveTo>
                  <a:pt x="5039868" y="298775"/>
                </a:moveTo>
                <a:lnTo>
                  <a:pt x="4949952" y="298775"/>
                </a:lnTo>
                <a:lnTo>
                  <a:pt x="4943856" y="291917"/>
                </a:lnTo>
                <a:lnTo>
                  <a:pt x="4937760" y="298013"/>
                </a:lnTo>
                <a:lnTo>
                  <a:pt x="4937760" y="301061"/>
                </a:lnTo>
                <a:lnTo>
                  <a:pt x="4940046" y="304109"/>
                </a:lnTo>
                <a:lnTo>
                  <a:pt x="4943856" y="304871"/>
                </a:lnTo>
                <a:lnTo>
                  <a:pt x="5045964" y="304871"/>
                </a:lnTo>
                <a:lnTo>
                  <a:pt x="5049774" y="304109"/>
                </a:lnTo>
                <a:lnTo>
                  <a:pt x="5052060" y="301061"/>
                </a:lnTo>
                <a:lnTo>
                  <a:pt x="5039868" y="298775"/>
                </a:lnTo>
                <a:close/>
              </a:path>
              <a:path w="7480474" h="660541">
                <a:moveTo>
                  <a:pt x="4995672" y="218003"/>
                </a:moveTo>
                <a:lnTo>
                  <a:pt x="4988052" y="218003"/>
                </a:lnTo>
                <a:lnTo>
                  <a:pt x="4981956" y="219527"/>
                </a:lnTo>
                <a:lnTo>
                  <a:pt x="4975860" y="221813"/>
                </a:lnTo>
                <a:lnTo>
                  <a:pt x="4975098" y="222575"/>
                </a:lnTo>
                <a:lnTo>
                  <a:pt x="4967779" y="226652"/>
                </a:lnTo>
                <a:lnTo>
                  <a:pt x="4989576" y="230957"/>
                </a:lnTo>
                <a:lnTo>
                  <a:pt x="4999482" y="230957"/>
                </a:lnTo>
                <a:lnTo>
                  <a:pt x="5002768" y="231360"/>
                </a:lnTo>
                <a:lnTo>
                  <a:pt x="5015668" y="236353"/>
                </a:lnTo>
                <a:lnTo>
                  <a:pt x="5025091" y="245536"/>
                </a:lnTo>
                <a:lnTo>
                  <a:pt x="5031630" y="257640"/>
                </a:lnTo>
                <a:lnTo>
                  <a:pt x="5035878" y="271395"/>
                </a:lnTo>
                <a:lnTo>
                  <a:pt x="5038426" y="285530"/>
                </a:lnTo>
                <a:lnTo>
                  <a:pt x="5039121" y="291917"/>
                </a:lnTo>
                <a:lnTo>
                  <a:pt x="5045964" y="291917"/>
                </a:lnTo>
                <a:lnTo>
                  <a:pt x="5052240" y="291601"/>
                </a:lnTo>
                <a:lnTo>
                  <a:pt x="5050349" y="277700"/>
                </a:lnTo>
                <a:lnTo>
                  <a:pt x="5047267" y="263849"/>
                </a:lnTo>
                <a:lnTo>
                  <a:pt x="5042646" y="250697"/>
                </a:lnTo>
                <a:lnTo>
                  <a:pt x="5036136" y="238889"/>
                </a:lnTo>
                <a:lnTo>
                  <a:pt x="5027386" y="229073"/>
                </a:lnTo>
                <a:lnTo>
                  <a:pt x="5016047" y="221895"/>
                </a:lnTo>
                <a:lnTo>
                  <a:pt x="5001768" y="218003"/>
                </a:lnTo>
                <a:lnTo>
                  <a:pt x="4995672" y="218003"/>
                </a:lnTo>
                <a:close/>
              </a:path>
              <a:path w="7480474" h="660541">
                <a:moveTo>
                  <a:pt x="2098052" y="231421"/>
                </a:moveTo>
                <a:lnTo>
                  <a:pt x="2110966" y="236564"/>
                </a:lnTo>
                <a:lnTo>
                  <a:pt x="2120279" y="245739"/>
                </a:lnTo>
                <a:lnTo>
                  <a:pt x="2126671" y="257747"/>
                </a:lnTo>
                <a:lnTo>
                  <a:pt x="2130823" y="271387"/>
                </a:lnTo>
                <a:lnTo>
                  <a:pt x="2133414" y="285463"/>
                </a:lnTo>
                <a:lnTo>
                  <a:pt x="2141220" y="291917"/>
                </a:lnTo>
                <a:lnTo>
                  <a:pt x="2045896" y="291917"/>
                </a:lnTo>
                <a:lnTo>
                  <a:pt x="2046137" y="289520"/>
                </a:lnTo>
                <a:lnTo>
                  <a:pt x="2048328" y="276270"/>
                </a:lnTo>
                <a:lnTo>
                  <a:pt x="2051987" y="263290"/>
                </a:lnTo>
                <a:lnTo>
                  <a:pt x="2057581" y="251307"/>
                </a:lnTo>
                <a:lnTo>
                  <a:pt x="2065579" y="241049"/>
                </a:lnTo>
                <a:lnTo>
                  <a:pt x="2076450" y="233243"/>
                </a:lnTo>
                <a:lnTo>
                  <a:pt x="2075688" y="234005"/>
                </a:lnTo>
                <a:lnTo>
                  <a:pt x="2080260" y="232481"/>
                </a:lnTo>
                <a:lnTo>
                  <a:pt x="2085594" y="230957"/>
                </a:lnTo>
                <a:lnTo>
                  <a:pt x="2084832" y="230957"/>
                </a:lnTo>
                <a:lnTo>
                  <a:pt x="2062830" y="226762"/>
                </a:lnTo>
                <a:lnTo>
                  <a:pt x="2053175" y="235467"/>
                </a:lnTo>
                <a:lnTo>
                  <a:pt x="2045582" y="246356"/>
                </a:lnTo>
                <a:lnTo>
                  <a:pt x="2039873" y="258741"/>
                </a:lnTo>
                <a:lnTo>
                  <a:pt x="2035868" y="271937"/>
                </a:lnTo>
                <a:lnTo>
                  <a:pt x="2033388" y="285256"/>
                </a:lnTo>
                <a:lnTo>
                  <a:pt x="2032254" y="298013"/>
                </a:lnTo>
                <a:lnTo>
                  <a:pt x="2039112" y="291917"/>
                </a:lnTo>
                <a:lnTo>
                  <a:pt x="2045208" y="298775"/>
                </a:lnTo>
                <a:lnTo>
                  <a:pt x="2135124" y="298775"/>
                </a:lnTo>
                <a:lnTo>
                  <a:pt x="2147316" y="301061"/>
                </a:lnTo>
                <a:lnTo>
                  <a:pt x="2147316" y="298013"/>
                </a:lnTo>
                <a:lnTo>
                  <a:pt x="2146937" y="292032"/>
                </a:lnTo>
                <a:lnTo>
                  <a:pt x="2145299" y="278123"/>
                </a:lnTo>
                <a:lnTo>
                  <a:pt x="2142332" y="264249"/>
                </a:lnTo>
                <a:lnTo>
                  <a:pt x="2137735" y="251055"/>
                </a:lnTo>
                <a:lnTo>
                  <a:pt x="2131207" y="239188"/>
                </a:lnTo>
                <a:lnTo>
                  <a:pt x="2122447" y="229293"/>
                </a:lnTo>
                <a:lnTo>
                  <a:pt x="2094738" y="230957"/>
                </a:lnTo>
                <a:lnTo>
                  <a:pt x="2098052" y="231421"/>
                </a:lnTo>
                <a:close/>
              </a:path>
              <a:path w="7480474" h="660541">
                <a:moveTo>
                  <a:pt x="2135124" y="298775"/>
                </a:moveTo>
                <a:lnTo>
                  <a:pt x="2045208" y="298775"/>
                </a:lnTo>
                <a:lnTo>
                  <a:pt x="2039112" y="291917"/>
                </a:lnTo>
                <a:lnTo>
                  <a:pt x="2032254" y="298013"/>
                </a:lnTo>
                <a:lnTo>
                  <a:pt x="2033016" y="301061"/>
                </a:lnTo>
                <a:lnTo>
                  <a:pt x="2035302" y="304109"/>
                </a:lnTo>
                <a:lnTo>
                  <a:pt x="2039112" y="304871"/>
                </a:lnTo>
                <a:lnTo>
                  <a:pt x="2141220" y="304871"/>
                </a:lnTo>
                <a:lnTo>
                  <a:pt x="2145030" y="304109"/>
                </a:lnTo>
                <a:lnTo>
                  <a:pt x="2147316" y="301061"/>
                </a:lnTo>
                <a:lnTo>
                  <a:pt x="2135124" y="298775"/>
                </a:lnTo>
                <a:close/>
              </a:path>
              <a:path w="7480474" h="660541">
                <a:moveTo>
                  <a:pt x="2077212" y="219527"/>
                </a:moveTo>
                <a:lnTo>
                  <a:pt x="2071116" y="221813"/>
                </a:lnTo>
                <a:lnTo>
                  <a:pt x="2070354" y="222575"/>
                </a:lnTo>
                <a:lnTo>
                  <a:pt x="2062830" y="226762"/>
                </a:lnTo>
                <a:lnTo>
                  <a:pt x="2084832" y="230957"/>
                </a:lnTo>
                <a:lnTo>
                  <a:pt x="2094738" y="230957"/>
                </a:lnTo>
                <a:lnTo>
                  <a:pt x="2122447" y="229293"/>
                </a:lnTo>
                <a:lnTo>
                  <a:pt x="2111153" y="222016"/>
                </a:lnTo>
                <a:lnTo>
                  <a:pt x="2097024" y="218003"/>
                </a:lnTo>
                <a:lnTo>
                  <a:pt x="2083308" y="218003"/>
                </a:lnTo>
                <a:lnTo>
                  <a:pt x="2077212" y="219527"/>
                </a:lnTo>
                <a:close/>
              </a:path>
              <a:path w="7480474" h="660541">
                <a:moveTo>
                  <a:pt x="544329" y="231399"/>
                </a:moveTo>
                <a:lnTo>
                  <a:pt x="557230" y="236492"/>
                </a:lnTo>
                <a:lnTo>
                  <a:pt x="566541" y="245675"/>
                </a:lnTo>
                <a:lnTo>
                  <a:pt x="572940" y="257723"/>
                </a:lnTo>
                <a:lnTo>
                  <a:pt x="577100" y="271407"/>
                </a:lnTo>
                <a:lnTo>
                  <a:pt x="579697" y="285500"/>
                </a:lnTo>
                <a:lnTo>
                  <a:pt x="587502" y="291917"/>
                </a:lnTo>
                <a:lnTo>
                  <a:pt x="492178" y="291917"/>
                </a:lnTo>
                <a:lnTo>
                  <a:pt x="492419" y="289520"/>
                </a:lnTo>
                <a:lnTo>
                  <a:pt x="494610" y="276270"/>
                </a:lnTo>
                <a:lnTo>
                  <a:pt x="498269" y="263290"/>
                </a:lnTo>
                <a:lnTo>
                  <a:pt x="503863" y="251307"/>
                </a:lnTo>
                <a:lnTo>
                  <a:pt x="511861" y="241049"/>
                </a:lnTo>
                <a:lnTo>
                  <a:pt x="522732" y="233243"/>
                </a:lnTo>
                <a:lnTo>
                  <a:pt x="521970" y="234005"/>
                </a:lnTo>
                <a:lnTo>
                  <a:pt x="526541" y="232481"/>
                </a:lnTo>
                <a:lnTo>
                  <a:pt x="531876" y="230957"/>
                </a:lnTo>
                <a:lnTo>
                  <a:pt x="531114" y="230957"/>
                </a:lnTo>
                <a:lnTo>
                  <a:pt x="509112" y="226762"/>
                </a:lnTo>
                <a:lnTo>
                  <a:pt x="499457" y="235467"/>
                </a:lnTo>
                <a:lnTo>
                  <a:pt x="491864" y="246356"/>
                </a:lnTo>
                <a:lnTo>
                  <a:pt x="486155" y="258741"/>
                </a:lnTo>
                <a:lnTo>
                  <a:pt x="482150" y="271937"/>
                </a:lnTo>
                <a:lnTo>
                  <a:pt x="479670" y="285256"/>
                </a:lnTo>
                <a:lnTo>
                  <a:pt x="478535" y="298013"/>
                </a:lnTo>
                <a:lnTo>
                  <a:pt x="485394" y="291917"/>
                </a:lnTo>
                <a:lnTo>
                  <a:pt x="491490" y="298775"/>
                </a:lnTo>
                <a:lnTo>
                  <a:pt x="581406" y="298775"/>
                </a:lnTo>
                <a:lnTo>
                  <a:pt x="593597" y="301061"/>
                </a:lnTo>
                <a:lnTo>
                  <a:pt x="593597" y="298013"/>
                </a:lnTo>
                <a:lnTo>
                  <a:pt x="593329" y="292083"/>
                </a:lnTo>
                <a:lnTo>
                  <a:pt x="591804" y="278222"/>
                </a:lnTo>
                <a:lnTo>
                  <a:pt x="588809" y="264329"/>
                </a:lnTo>
                <a:lnTo>
                  <a:pt x="584102" y="251078"/>
                </a:lnTo>
                <a:lnTo>
                  <a:pt x="577441" y="239145"/>
                </a:lnTo>
                <a:lnTo>
                  <a:pt x="568583" y="229205"/>
                </a:lnTo>
                <a:lnTo>
                  <a:pt x="541020" y="230957"/>
                </a:lnTo>
                <a:lnTo>
                  <a:pt x="544329" y="231399"/>
                </a:lnTo>
                <a:close/>
              </a:path>
              <a:path w="7480474" h="660541">
                <a:moveTo>
                  <a:pt x="581406" y="298775"/>
                </a:moveTo>
                <a:lnTo>
                  <a:pt x="491490" y="298775"/>
                </a:lnTo>
                <a:lnTo>
                  <a:pt x="485394" y="291917"/>
                </a:lnTo>
                <a:lnTo>
                  <a:pt x="478535" y="298013"/>
                </a:lnTo>
                <a:lnTo>
                  <a:pt x="479297" y="301061"/>
                </a:lnTo>
                <a:lnTo>
                  <a:pt x="481584" y="304109"/>
                </a:lnTo>
                <a:lnTo>
                  <a:pt x="485394" y="304871"/>
                </a:lnTo>
                <a:lnTo>
                  <a:pt x="587502" y="304871"/>
                </a:lnTo>
                <a:lnTo>
                  <a:pt x="591312" y="304109"/>
                </a:lnTo>
                <a:lnTo>
                  <a:pt x="593597" y="301061"/>
                </a:lnTo>
                <a:lnTo>
                  <a:pt x="581406" y="298775"/>
                </a:lnTo>
                <a:close/>
              </a:path>
              <a:path w="7480474" h="660541">
                <a:moveTo>
                  <a:pt x="523494" y="219527"/>
                </a:moveTo>
                <a:lnTo>
                  <a:pt x="517397" y="221813"/>
                </a:lnTo>
                <a:lnTo>
                  <a:pt x="516635" y="222575"/>
                </a:lnTo>
                <a:lnTo>
                  <a:pt x="509112" y="226762"/>
                </a:lnTo>
                <a:lnTo>
                  <a:pt x="531114" y="230957"/>
                </a:lnTo>
                <a:lnTo>
                  <a:pt x="541020" y="230957"/>
                </a:lnTo>
                <a:lnTo>
                  <a:pt x="568583" y="229205"/>
                </a:lnTo>
                <a:lnTo>
                  <a:pt x="557285" y="221932"/>
                </a:lnTo>
                <a:lnTo>
                  <a:pt x="543306" y="218003"/>
                </a:lnTo>
                <a:lnTo>
                  <a:pt x="529590" y="218003"/>
                </a:lnTo>
                <a:lnTo>
                  <a:pt x="523494" y="219527"/>
                </a:lnTo>
                <a:close/>
              </a:path>
              <a:path w="7480474" h="660541">
                <a:moveTo>
                  <a:pt x="7130796" y="509087"/>
                </a:moveTo>
                <a:lnTo>
                  <a:pt x="7130795" y="502229"/>
                </a:lnTo>
                <a:lnTo>
                  <a:pt x="7040117" y="502229"/>
                </a:lnTo>
                <a:lnTo>
                  <a:pt x="7040117" y="157805"/>
                </a:lnTo>
                <a:lnTo>
                  <a:pt x="7033260" y="157805"/>
                </a:lnTo>
                <a:lnTo>
                  <a:pt x="7027164" y="509087"/>
                </a:lnTo>
                <a:lnTo>
                  <a:pt x="7033260" y="502229"/>
                </a:lnTo>
                <a:lnTo>
                  <a:pt x="7040118" y="509087"/>
                </a:lnTo>
                <a:lnTo>
                  <a:pt x="7130796" y="509087"/>
                </a:lnTo>
                <a:close/>
              </a:path>
              <a:path w="7480474" h="660541">
                <a:moveTo>
                  <a:pt x="7040118" y="150947"/>
                </a:moveTo>
                <a:lnTo>
                  <a:pt x="7130796" y="150947"/>
                </a:lnTo>
                <a:lnTo>
                  <a:pt x="7137654" y="157805"/>
                </a:lnTo>
                <a:lnTo>
                  <a:pt x="7137654" y="502229"/>
                </a:lnTo>
                <a:lnTo>
                  <a:pt x="7143750" y="509087"/>
                </a:lnTo>
                <a:lnTo>
                  <a:pt x="7143750" y="150947"/>
                </a:lnTo>
                <a:lnTo>
                  <a:pt x="7040118" y="150947"/>
                </a:lnTo>
                <a:close/>
              </a:path>
              <a:path w="7480474" h="660541">
                <a:moveTo>
                  <a:pt x="7033260" y="144851"/>
                </a:moveTo>
                <a:lnTo>
                  <a:pt x="7030212" y="144851"/>
                </a:lnTo>
                <a:lnTo>
                  <a:pt x="7027164" y="147899"/>
                </a:lnTo>
                <a:lnTo>
                  <a:pt x="7027164" y="509087"/>
                </a:lnTo>
                <a:lnTo>
                  <a:pt x="7033260" y="157805"/>
                </a:lnTo>
                <a:lnTo>
                  <a:pt x="7130795" y="157805"/>
                </a:lnTo>
                <a:lnTo>
                  <a:pt x="7130796" y="509087"/>
                </a:lnTo>
                <a:lnTo>
                  <a:pt x="7027164" y="512897"/>
                </a:lnTo>
                <a:lnTo>
                  <a:pt x="7030212" y="515183"/>
                </a:lnTo>
                <a:lnTo>
                  <a:pt x="7140702" y="515183"/>
                </a:lnTo>
                <a:lnTo>
                  <a:pt x="7143750" y="512897"/>
                </a:lnTo>
                <a:lnTo>
                  <a:pt x="7143750" y="509087"/>
                </a:lnTo>
                <a:lnTo>
                  <a:pt x="7137654" y="502229"/>
                </a:lnTo>
                <a:lnTo>
                  <a:pt x="7137654" y="157805"/>
                </a:lnTo>
                <a:lnTo>
                  <a:pt x="7130796" y="150947"/>
                </a:lnTo>
                <a:lnTo>
                  <a:pt x="7040118" y="150947"/>
                </a:lnTo>
                <a:lnTo>
                  <a:pt x="7143750" y="150947"/>
                </a:lnTo>
                <a:lnTo>
                  <a:pt x="7143750" y="147899"/>
                </a:lnTo>
                <a:lnTo>
                  <a:pt x="7140702" y="144851"/>
                </a:lnTo>
                <a:lnTo>
                  <a:pt x="7033260" y="144851"/>
                </a:lnTo>
                <a:close/>
              </a:path>
              <a:path w="7480474" h="660541">
                <a:moveTo>
                  <a:pt x="7040118" y="509087"/>
                </a:moveTo>
                <a:lnTo>
                  <a:pt x="7033260" y="502229"/>
                </a:lnTo>
                <a:lnTo>
                  <a:pt x="7027164" y="509087"/>
                </a:lnTo>
                <a:lnTo>
                  <a:pt x="7027164" y="512897"/>
                </a:lnTo>
                <a:lnTo>
                  <a:pt x="7130796" y="509087"/>
                </a:lnTo>
                <a:lnTo>
                  <a:pt x="7040118" y="509087"/>
                </a:lnTo>
                <a:close/>
              </a:path>
              <a:path w="7480474" h="660541">
                <a:moveTo>
                  <a:pt x="3208782" y="509087"/>
                </a:moveTo>
                <a:lnTo>
                  <a:pt x="3208781" y="502229"/>
                </a:lnTo>
                <a:lnTo>
                  <a:pt x="3117341" y="502229"/>
                </a:lnTo>
                <a:lnTo>
                  <a:pt x="3117341" y="157805"/>
                </a:lnTo>
                <a:lnTo>
                  <a:pt x="3111246" y="157805"/>
                </a:lnTo>
                <a:lnTo>
                  <a:pt x="3104388" y="509087"/>
                </a:lnTo>
                <a:lnTo>
                  <a:pt x="3111246" y="502229"/>
                </a:lnTo>
                <a:lnTo>
                  <a:pt x="3117342" y="509087"/>
                </a:lnTo>
                <a:lnTo>
                  <a:pt x="3208782" y="509087"/>
                </a:lnTo>
                <a:close/>
              </a:path>
              <a:path w="7480474" h="660541">
                <a:moveTo>
                  <a:pt x="3117342" y="150947"/>
                </a:moveTo>
                <a:lnTo>
                  <a:pt x="3208782" y="150947"/>
                </a:lnTo>
                <a:lnTo>
                  <a:pt x="3214878" y="157805"/>
                </a:lnTo>
                <a:lnTo>
                  <a:pt x="3214878" y="502229"/>
                </a:lnTo>
                <a:lnTo>
                  <a:pt x="3221736" y="509087"/>
                </a:lnTo>
                <a:lnTo>
                  <a:pt x="3221736" y="150947"/>
                </a:lnTo>
                <a:lnTo>
                  <a:pt x="3117342" y="150947"/>
                </a:lnTo>
                <a:close/>
              </a:path>
              <a:path w="7480474" h="660541">
                <a:moveTo>
                  <a:pt x="3111246" y="144851"/>
                </a:moveTo>
                <a:lnTo>
                  <a:pt x="3107436" y="144851"/>
                </a:lnTo>
                <a:lnTo>
                  <a:pt x="3104388" y="147899"/>
                </a:lnTo>
                <a:lnTo>
                  <a:pt x="3104388" y="509087"/>
                </a:lnTo>
                <a:lnTo>
                  <a:pt x="3111246" y="157805"/>
                </a:lnTo>
                <a:lnTo>
                  <a:pt x="3208781" y="157805"/>
                </a:lnTo>
                <a:lnTo>
                  <a:pt x="3208782" y="509087"/>
                </a:lnTo>
                <a:lnTo>
                  <a:pt x="3104388" y="512897"/>
                </a:lnTo>
                <a:lnTo>
                  <a:pt x="3107436" y="515183"/>
                </a:lnTo>
                <a:lnTo>
                  <a:pt x="3218688" y="515183"/>
                </a:lnTo>
                <a:lnTo>
                  <a:pt x="3221736" y="512897"/>
                </a:lnTo>
                <a:lnTo>
                  <a:pt x="3221736" y="509087"/>
                </a:lnTo>
                <a:lnTo>
                  <a:pt x="3214878" y="502229"/>
                </a:lnTo>
                <a:lnTo>
                  <a:pt x="3214878" y="157805"/>
                </a:lnTo>
                <a:lnTo>
                  <a:pt x="3208782" y="150947"/>
                </a:lnTo>
                <a:lnTo>
                  <a:pt x="3117342" y="150947"/>
                </a:lnTo>
                <a:lnTo>
                  <a:pt x="3221736" y="150947"/>
                </a:lnTo>
                <a:lnTo>
                  <a:pt x="3221736" y="147899"/>
                </a:lnTo>
                <a:lnTo>
                  <a:pt x="3218688" y="144851"/>
                </a:lnTo>
                <a:lnTo>
                  <a:pt x="3111246" y="144851"/>
                </a:lnTo>
                <a:close/>
              </a:path>
              <a:path w="7480474" h="660541">
                <a:moveTo>
                  <a:pt x="3117342" y="509087"/>
                </a:moveTo>
                <a:lnTo>
                  <a:pt x="3111246" y="502229"/>
                </a:lnTo>
                <a:lnTo>
                  <a:pt x="3104388" y="509087"/>
                </a:lnTo>
                <a:lnTo>
                  <a:pt x="3104388" y="512897"/>
                </a:lnTo>
                <a:lnTo>
                  <a:pt x="3208782" y="509087"/>
                </a:lnTo>
                <a:lnTo>
                  <a:pt x="3117342" y="509087"/>
                </a:lnTo>
                <a:close/>
              </a:path>
              <a:path w="7480474" h="660541">
                <a:moveTo>
                  <a:pt x="1203960" y="509087"/>
                </a:moveTo>
                <a:lnTo>
                  <a:pt x="1203959" y="502229"/>
                </a:lnTo>
                <a:lnTo>
                  <a:pt x="1113281" y="502229"/>
                </a:lnTo>
                <a:lnTo>
                  <a:pt x="1113281" y="157805"/>
                </a:lnTo>
                <a:lnTo>
                  <a:pt x="1106423" y="157805"/>
                </a:lnTo>
                <a:lnTo>
                  <a:pt x="1100328" y="509087"/>
                </a:lnTo>
                <a:lnTo>
                  <a:pt x="1106423" y="502229"/>
                </a:lnTo>
                <a:lnTo>
                  <a:pt x="1113282" y="509087"/>
                </a:lnTo>
                <a:lnTo>
                  <a:pt x="1203960" y="509087"/>
                </a:lnTo>
                <a:close/>
              </a:path>
              <a:path w="7480474" h="660541">
                <a:moveTo>
                  <a:pt x="1113282" y="150947"/>
                </a:moveTo>
                <a:lnTo>
                  <a:pt x="1203960" y="150947"/>
                </a:lnTo>
                <a:lnTo>
                  <a:pt x="1210818" y="157805"/>
                </a:lnTo>
                <a:lnTo>
                  <a:pt x="1210818" y="502229"/>
                </a:lnTo>
                <a:lnTo>
                  <a:pt x="1216914" y="509087"/>
                </a:lnTo>
                <a:lnTo>
                  <a:pt x="1216914" y="150947"/>
                </a:lnTo>
                <a:lnTo>
                  <a:pt x="1113282" y="150947"/>
                </a:lnTo>
                <a:close/>
              </a:path>
              <a:path w="7480474" h="660541">
                <a:moveTo>
                  <a:pt x="1106423" y="144851"/>
                </a:moveTo>
                <a:lnTo>
                  <a:pt x="1102614" y="144851"/>
                </a:lnTo>
                <a:lnTo>
                  <a:pt x="1100328" y="147899"/>
                </a:lnTo>
                <a:lnTo>
                  <a:pt x="1100328" y="509087"/>
                </a:lnTo>
                <a:lnTo>
                  <a:pt x="1106423" y="157805"/>
                </a:lnTo>
                <a:lnTo>
                  <a:pt x="1203959" y="157805"/>
                </a:lnTo>
                <a:lnTo>
                  <a:pt x="1203960" y="509087"/>
                </a:lnTo>
                <a:lnTo>
                  <a:pt x="1100328" y="512897"/>
                </a:lnTo>
                <a:lnTo>
                  <a:pt x="1102614" y="515183"/>
                </a:lnTo>
                <a:lnTo>
                  <a:pt x="1213866" y="515183"/>
                </a:lnTo>
                <a:lnTo>
                  <a:pt x="1216914" y="512897"/>
                </a:lnTo>
                <a:lnTo>
                  <a:pt x="1216914" y="509087"/>
                </a:lnTo>
                <a:lnTo>
                  <a:pt x="1210818" y="502229"/>
                </a:lnTo>
                <a:lnTo>
                  <a:pt x="1210818" y="157805"/>
                </a:lnTo>
                <a:lnTo>
                  <a:pt x="1203960" y="150947"/>
                </a:lnTo>
                <a:lnTo>
                  <a:pt x="1113282" y="150947"/>
                </a:lnTo>
                <a:lnTo>
                  <a:pt x="1216914" y="150947"/>
                </a:lnTo>
                <a:lnTo>
                  <a:pt x="1216914" y="147899"/>
                </a:lnTo>
                <a:lnTo>
                  <a:pt x="1213866" y="144851"/>
                </a:lnTo>
                <a:lnTo>
                  <a:pt x="1106423" y="144851"/>
                </a:lnTo>
                <a:close/>
              </a:path>
              <a:path w="7480474" h="660541">
                <a:moveTo>
                  <a:pt x="1113282" y="509087"/>
                </a:moveTo>
                <a:lnTo>
                  <a:pt x="1106423" y="502229"/>
                </a:lnTo>
                <a:lnTo>
                  <a:pt x="1100328" y="509087"/>
                </a:lnTo>
                <a:lnTo>
                  <a:pt x="1100328" y="512897"/>
                </a:lnTo>
                <a:lnTo>
                  <a:pt x="1203960" y="509087"/>
                </a:lnTo>
                <a:lnTo>
                  <a:pt x="1113282" y="509087"/>
                </a:lnTo>
                <a:close/>
              </a:path>
              <a:path w="7480474" h="660541">
                <a:moveTo>
                  <a:pt x="7303770" y="227147"/>
                </a:moveTo>
                <a:lnTo>
                  <a:pt x="7314792" y="222696"/>
                </a:lnTo>
                <a:lnTo>
                  <a:pt x="7326938" y="221967"/>
                </a:lnTo>
                <a:lnTo>
                  <a:pt x="7338851" y="224830"/>
                </a:lnTo>
                <a:lnTo>
                  <a:pt x="7362444" y="226385"/>
                </a:lnTo>
                <a:lnTo>
                  <a:pt x="7358634" y="221813"/>
                </a:lnTo>
                <a:lnTo>
                  <a:pt x="7354418" y="218584"/>
                </a:lnTo>
                <a:lnTo>
                  <a:pt x="7343619" y="212966"/>
                </a:lnTo>
                <a:lnTo>
                  <a:pt x="7331819" y="209623"/>
                </a:lnTo>
                <a:lnTo>
                  <a:pt x="7307815" y="211056"/>
                </a:lnTo>
                <a:lnTo>
                  <a:pt x="7296912" y="216479"/>
                </a:lnTo>
                <a:lnTo>
                  <a:pt x="7296150" y="217241"/>
                </a:lnTo>
                <a:lnTo>
                  <a:pt x="7293102" y="219527"/>
                </a:lnTo>
                <a:lnTo>
                  <a:pt x="7289292" y="224099"/>
                </a:lnTo>
                <a:lnTo>
                  <a:pt x="7289292" y="224861"/>
                </a:lnTo>
                <a:lnTo>
                  <a:pt x="7286244" y="229433"/>
                </a:lnTo>
                <a:lnTo>
                  <a:pt x="7286244" y="230957"/>
                </a:lnTo>
                <a:lnTo>
                  <a:pt x="7284720" y="236291"/>
                </a:lnTo>
                <a:lnTo>
                  <a:pt x="7296912" y="238577"/>
                </a:lnTo>
                <a:lnTo>
                  <a:pt x="7296912" y="240101"/>
                </a:lnTo>
                <a:lnTo>
                  <a:pt x="7283801" y="249004"/>
                </a:lnTo>
                <a:lnTo>
                  <a:pt x="7286753" y="257943"/>
                </a:lnTo>
                <a:lnTo>
                  <a:pt x="7308164" y="260111"/>
                </a:lnTo>
                <a:lnTo>
                  <a:pt x="7298196" y="252214"/>
                </a:lnTo>
                <a:lnTo>
                  <a:pt x="7297020" y="239723"/>
                </a:lnTo>
                <a:lnTo>
                  <a:pt x="7298436" y="234767"/>
                </a:lnTo>
                <a:lnTo>
                  <a:pt x="7297674" y="235529"/>
                </a:lnTo>
                <a:lnTo>
                  <a:pt x="7300722" y="230957"/>
                </a:lnTo>
                <a:lnTo>
                  <a:pt x="7299960" y="232481"/>
                </a:lnTo>
                <a:lnTo>
                  <a:pt x="7303008" y="227909"/>
                </a:lnTo>
                <a:lnTo>
                  <a:pt x="7303770" y="227147"/>
                </a:lnTo>
                <a:close/>
              </a:path>
              <a:path w="7480474" h="660541">
                <a:moveTo>
                  <a:pt x="7296912" y="238577"/>
                </a:moveTo>
                <a:lnTo>
                  <a:pt x="7284720" y="236291"/>
                </a:lnTo>
                <a:lnTo>
                  <a:pt x="7283958" y="237815"/>
                </a:lnTo>
                <a:lnTo>
                  <a:pt x="7283801" y="249004"/>
                </a:lnTo>
                <a:lnTo>
                  <a:pt x="7296912" y="240101"/>
                </a:lnTo>
                <a:lnTo>
                  <a:pt x="7296912" y="238577"/>
                </a:lnTo>
                <a:close/>
              </a:path>
              <a:path w="7480474" h="660541">
                <a:moveTo>
                  <a:pt x="7289830" y="151659"/>
                </a:moveTo>
                <a:lnTo>
                  <a:pt x="7303626" y="149894"/>
                </a:lnTo>
                <a:lnTo>
                  <a:pt x="7318248" y="149423"/>
                </a:lnTo>
                <a:lnTo>
                  <a:pt x="7328916" y="149423"/>
                </a:lnTo>
                <a:lnTo>
                  <a:pt x="7261426" y="146389"/>
                </a:lnTo>
                <a:lnTo>
                  <a:pt x="7249939" y="151520"/>
                </a:lnTo>
                <a:lnTo>
                  <a:pt x="7239390" y="157612"/>
                </a:lnTo>
                <a:lnTo>
                  <a:pt x="7229806" y="164617"/>
                </a:lnTo>
                <a:lnTo>
                  <a:pt x="7221211" y="172486"/>
                </a:lnTo>
                <a:lnTo>
                  <a:pt x="7213632" y="181167"/>
                </a:lnTo>
                <a:lnTo>
                  <a:pt x="7207095" y="190613"/>
                </a:lnTo>
                <a:lnTo>
                  <a:pt x="7201625" y="200773"/>
                </a:lnTo>
                <a:lnTo>
                  <a:pt x="7197247" y="211598"/>
                </a:lnTo>
                <a:lnTo>
                  <a:pt x="7193989" y="223038"/>
                </a:lnTo>
                <a:lnTo>
                  <a:pt x="7191875" y="235044"/>
                </a:lnTo>
                <a:lnTo>
                  <a:pt x="7190932" y="247565"/>
                </a:lnTo>
                <a:lnTo>
                  <a:pt x="7191184" y="260554"/>
                </a:lnTo>
                <a:lnTo>
                  <a:pt x="7192658" y="273959"/>
                </a:lnTo>
                <a:lnTo>
                  <a:pt x="7195380" y="287732"/>
                </a:lnTo>
                <a:lnTo>
                  <a:pt x="7199376" y="301823"/>
                </a:lnTo>
                <a:lnTo>
                  <a:pt x="7202526" y="308932"/>
                </a:lnTo>
                <a:lnTo>
                  <a:pt x="7209333" y="321374"/>
                </a:lnTo>
                <a:lnTo>
                  <a:pt x="7217010" y="331973"/>
                </a:lnTo>
                <a:lnTo>
                  <a:pt x="7225618" y="340929"/>
                </a:lnTo>
                <a:lnTo>
                  <a:pt x="7235216" y="348445"/>
                </a:lnTo>
                <a:lnTo>
                  <a:pt x="7245865" y="354720"/>
                </a:lnTo>
                <a:lnTo>
                  <a:pt x="7257626" y="359957"/>
                </a:lnTo>
                <a:lnTo>
                  <a:pt x="7270557" y="364355"/>
                </a:lnTo>
                <a:lnTo>
                  <a:pt x="7284720" y="368117"/>
                </a:lnTo>
                <a:lnTo>
                  <a:pt x="7288007" y="369005"/>
                </a:lnTo>
                <a:lnTo>
                  <a:pt x="7300290" y="372233"/>
                </a:lnTo>
                <a:lnTo>
                  <a:pt x="7312594" y="375374"/>
                </a:lnTo>
                <a:lnTo>
                  <a:pt x="7324905" y="378488"/>
                </a:lnTo>
                <a:lnTo>
                  <a:pt x="7337208" y="381637"/>
                </a:lnTo>
                <a:lnTo>
                  <a:pt x="7349490" y="384881"/>
                </a:lnTo>
                <a:lnTo>
                  <a:pt x="7350603" y="385362"/>
                </a:lnTo>
                <a:lnTo>
                  <a:pt x="7360546" y="388966"/>
                </a:lnTo>
                <a:lnTo>
                  <a:pt x="7368645" y="395760"/>
                </a:lnTo>
                <a:lnTo>
                  <a:pt x="7369302" y="396311"/>
                </a:lnTo>
                <a:lnTo>
                  <a:pt x="7385926" y="401251"/>
                </a:lnTo>
                <a:lnTo>
                  <a:pt x="7382700" y="395244"/>
                </a:lnTo>
                <a:lnTo>
                  <a:pt x="7368540" y="395549"/>
                </a:lnTo>
                <a:lnTo>
                  <a:pt x="7382700" y="395244"/>
                </a:lnTo>
                <a:lnTo>
                  <a:pt x="7379970" y="389453"/>
                </a:lnTo>
                <a:lnTo>
                  <a:pt x="7379208" y="388691"/>
                </a:lnTo>
                <a:lnTo>
                  <a:pt x="7371652" y="380615"/>
                </a:lnTo>
                <a:lnTo>
                  <a:pt x="7359623" y="374748"/>
                </a:lnTo>
                <a:lnTo>
                  <a:pt x="7347204" y="371165"/>
                </a:lnTo>
                <a:lnTo>
                  <a:pt x="7340169" y="369160"/>
                </a:lnTo>
                <a:lnTo>
                  <a:pt x="7327932" y="366047"/>
                </a:lnTo>
                <a:lnTo>
                  <a:pt x="7315484" y="363100"/>
                </a:lnTo>
                <a:lnTo>
                  <a:pt x="7302999" y="360080"/>
                </a:lnTo>
                <a:lnTo>
                  <a:pt x="7290654" y="356752"/>
                </a:lnTo>
                <a:lnTo>
                  <a:pt x="7278624" y="352877"/>
                </a:lnTo>
                <a:lnTo>
                  <a:pt x="7266061" y="349417"/>
                </a:lnTo>
                <a:lnTo>
                  <a:pt x="7253619" y="344429"/>
                </a:lnTo>
                <a:lnTo>
                  <a:pt x="7242681" y="338102"/>
                </a:lnTo>
                <a:lnTo>
                  <a:pt x="7233127" y="330290"/>
                </a:lnTo>
                <a:lnTo>
                  <a:pt x="7224836" y="320848"/>
                </a:lnTo>
                <a:lnTo>
                  <a:pt x="7217690" y="309629"/>
                </a:lnTo>
                <a:lnTo>
                  <a:pt x="7211568" y="296489"/>
                </a:lnTo>
                <a:lnTo>
                  <a:pt x="7206437" y="277733"/>
                </a:lnTo>
                <a:lnTo>
                  <a:pt x="7204353" y="264314"/>
                </a:lnTo>
                <a:lnTo>
                  <a:pt x="7203670" y="251328"/>
                </a:lnTo>
                <a:lnTo>
                  <a:pt x="7204347" y="238837"/>
                </a:lnTo>
                <a:lnTo>
                  <a:pt x="7206344" y="226902"/>
                </a:lnTo>
                <a:lnTo>
                  <a:pt x="7209619" y="215586"/>
                </a:lnTo>
                <a:lnTo>
                  <a:pt x="7214131" y="204948"/>
                </a:lnTo>
                <a:lnTo>
                  <a:pt x="7219839" y="195051"/>
                </a:lnTo>
                <a:lnTo>
                  <a:pt x="7226702" y="185955"/>
                </a:lnTo>
                <a:lnTo>
                  <a:pt x="7234679" y="177723"/>
                </a:lnTo>
                <a:lnTo>
                  <a:pt x="7243728" y="170416"/>
                </a:lnTo>
                <a:lnTo>
                  <a:pt x="7253809" y="164094"/>
                </a:lnTo>
                <a:lnTo>
                  <a:pt x="7264880" y="158820"/>
                </a:lnTo>
                <a:lnTo>
                  <a:pt x="7276901" y="154654"/>
                </a:lnTo>
                <a:lnTo>
                  <a:pt x="7289830" y="151659"/>
                </a:lnTo>
                <a:close/>
              </a:path>
              <a:path w="7480474" h="660541">
                <a:moveTo>
                  <a:pt x="7184898" y="403169"/>
                </a:moveTo>
                <a:lnTo>
                  <a:pt x="7183374" y="403169"/>
                </a:lnTo>
                <a:lnTo>
                  <a:pt x="7179564" y="406979"/>
                </a:lnTo>
                <a:lnTo>
                  <a:pt x="7191756" y="408503"/>
                </a:lnTo>
                <a:lnTo>
                  <a:pt x="7186422" y="416123"/>
                </a:lnTo>
                <a:lnTo>
                  <a:pt x="7180786" y="416970"/>
                </a:lnTo>
                <a:lnTo>
                  <a:pt x="7184864" y="433216"/>
                </a:lnTo>
                <a:lnTo>
                  <a:pt x="7189891" y="447865"/>
                </a:lnTo>
                <a:lnTo>
                  <a:pt x="7195863" y="460984"/>
                </a:lnTo>
                <a:lnTo>
                  <a:pt x="7202775" y="472640"/>
                </a:lnTo>
                <a:lnTo>
                  <a:pt x="7210624" y="482900"/>
                </a:lnTo>
                <a:lnTo>
                  <a:pt x="7219406" y="491833"/>
                </a:lnTo>
                <a:lnTo>
                  <a:pt x="7229800" y="483405"/>
                </a:lnTo>
                <a:lnTo>
                  <a:pt x="7221008" y="474656"/>
                </a:lnTo>
                <a:lnTo>
                  <a:pt x="7213237" y="464492"/>
                </a:lnTo>
                <a:lnTo>
                  <a:pt x="7206457" y="452853"/>
                </a:lnTo>
                <a:lnTo>
                  <a:pt x="7200637" y="439681"/>
                </a:lnTo>
                <a:lnTo>
                  <a:pt x="7195747" y="424917"/>
                </a:lnTo>
                <a:lnTo>
                  <a:pt x="7193396" y="415251"/>
                </a:lnTo>
                <a:lnTo>
                  <a:pt x="7283814" y="403949"/>
                </a:lnTo>
                <a:lnTo>
                  <a:pt x="7282434" y="398597"/>
                </a:lnTo>
                <a:lnTo>
                  <a:pt x="7295388" y="394787"/>
                </a:lnTo>
                <a:lnTo>
                  <a:pt x="7293864" y="391739"/>
                </a:lnTo>
                <a:lnTo>
                  <a:pt x="7291578" y="390215"/>
                </a:lnTo>
                <a:lnTo>
                  <a:pt x="7287768" y="390215"/>
                </a:lnTo>
                <a:lnTo>
                  <a:pt x="7184898" y="403169"/>
                </a:lnTo>
                <a:close/>
              </a:path>
              <a:path w="7480474" h="660541">
                <a:moveTo>
                  <a:pt x="7251316" y="511335"/>
                </a:moveTo>
                <a:lnTo>
                  <a:pt x="7263795" y="515629"/>
                </a:lnTo>
                <a:lnTo>
                  <a:pt x="7277188" y="518931"/>
                </a:lnTo>
                <a:lnTo>
                  <a:pt x="7291492" y="521310"/>
                </a:lnTo>
                <a:lnTo>
                  <a:pt x="7306704" y="522832"/>
                </a:lnTo>
                <a:lnTo>
                  <a:pt x="7322820" y="523565"/>
                </a:lnTo>
                <a:lnTo>
                  <a:pt x="7340582" y="523798"/>
                </a:lnTo>
                <a:lnTo>
                  <a:pt x="7355287" y="523048"/>
                </a:lnTo>
                <a:lnTo>
                  <a:pt x="7369444" y="521383"/>
                </a:lnTo>
                <a:lnTo>
                  <a:pt x="7383002" y="518766"/>
                </a:lnTo>
                <a:lnTo>
                  <a:pt x="7395912" y="515162"/>
                </a:lnTo>
                <a:lnTo>
                  <a:pt x="7408122" y="510534"/>
                </a:lnTo>
                <a:lnTo>
                  <a:pt x="7419583" y="504847"/>
                </a:lnTo>
                <a:lnTo>
                  <a:pt x="7430245" y="498065"/>
                </a:lnTo>
                <a:lnTo>
                  <a:pt x="7440057" y="490151"/>
                </a:lnTo>
                <a:lnTo>
                  <a:pt x="7448969" y="481069"/>
                </a:lnTo>
                <a:lnTo>
                  <a:pt x="7456930" y="470784"/>
                </a:lnTo>
                <a:lnTo>
                  <a:pt x="7463891" y="459259"/>
                </a:lnTo>
                <a:lnTo>
                  <a:pt x="7469801" y="446458"/>
                </a:lnTo>
                <a:lnTo>
                  <a:pt x="7474610" y="432345"/>
                </a:lnTo>
                <a:lnTo>
                  <a:pt x="7478268" y="416885"/>
                </a:lnTo>
                <a:lnTo>
                  <a:pt x="7480259" y="400958"/>
                </a:lnTo>
                <a:lnTo>
                  <a:pt x="7480474" y="387785"/>
                </a:lnTo>
                <a:lnTo>
                  <a:pt x="7479395" y="374810"/>
                </a:lnTo>
                <a:lnTo>
                  <a:pt x="7477041" y="362148"/>
                </a:lnTo>
                <a:lnTo>
                  <a:pt x="7473428" y="349913"/>
                </a:lnTo>
                <a:lnTo>
                  <a:pt x="7468575" y="338222"/>
                </a:lnTo>
                <a:lnTo>
                  <a:pt x="7462498" y="327189"/>
                </a:lnTo>
                <a:lnTo>
                  <a:pt x="7455214" y="316928"/>
                </a:lnTo>
                <a:lnTo>
                  <a:pt x="7446742" y="307556"/>
                </a:lnTo>
                <a:lnTo>
                  <a:pt x="7437097" y="299187"/>
                </a:lnTo>
                <a:lnTo>
                  <a:pt x="7426298" y="291936"/>
                </a:lnTo>
                <a:lnTo>
                  <a:pt x="7414362" y="285918"/>
                </a:lnTo>
                <a:lnTo>
                  <a:pt x="7401306" y="281249"/>
                </a:lnTo>
                <a:lnTo>
                  <a:pt x="7383466" y="276325"/>
                </a:lnTo>
                <a:lnTo>
                  <a:pt x="7370746" y="273740"/>
                </a:lnTo>
                <a:lnTo>
                  <a:pt x="7358141" y="271577"/>
                </a:lnTo>
                <a:lnTo>
                  <a:pt x="7345701" y="269513"/>
                </a:lnTo>
                <a:lnTo>
                  <a:pt x="7333475" y="267224"/>
                </a:lnTo>
                <a:lnTo>
                  <a:pt x="7321513" y="264386"/>
                </a:lnTo>
                <a:lnTo>
                  <a:pt x="7309866" y="260675"/>
                </a:lnTo>
                <a:lnTo>
                  <a:pt x="7308164" y="260111"/>
                </a:lnTo>
                <a:lnTo>
                  <a:pt x="7286753" y="257943"/>
                </a:lnTo>
                <a:lnTo>
                  <a:pt x="7292458" y="264972"/>
                </a:lnTo>
                <a:lnTo>
                  <a:pt x="7300558" y="270431"/>
                </a:lnTo>
                <a:lnTo>
                  <a:pt x="7310697" y="274661"/>
                </a:lnTo>
                <a:lnTo>
                  <a:pt x="7322516" y="278003"/>
                </a:lnTo>
                <a:lnTo>
                  <a:pt x="7335660" y="280797"/>
                </a:lnTo>
                <a:lnTo>
                  <a:pt x="7349771" y="283384"/>
                </a:lnTo>
                <a:lnTo>
                  <a:pt x="7364491" y="286104"/>
                </a:lnTo>
                <a:lnTo>
                  <a:pt x="7379465" y="289297"/>
                </a:lnTo>
                <a:lnTo>
                  <a:pt x="7394334" y="293306"/>
                </a:lnTo>
                <a:lnTo>
                  <a:pt x="7408742" y="298469"/>
                </a:lnTo>
                <a:lnTo>
                  <a:pt x="7422332" y="305127"/>
                </a:lnTo>
                <a:lnTo>
                  <a:pt x="7434746" y="313622"/>
                </a:lnTo>
                <a:lnTo>
                  <a:pt x="7445628" y="324294"/>
                </a:lnTo>
                <a:lnTo>
                  <a:pt x="7454620" y="337482"/>
                </a:lnTo>
                <a:lnTo>
                  <a:pt x="7461365" y="353528"/>
                </a:lnTo>
                <a:lnTo>
                  <a:pt x="7465507" y="372773"/>
                </a:lnTo>
                <a:lnTo>
                  <a:pt x="7466688" y="395556"/>
                </a:lnTo>
                <a:lnTo>
                  <a:pt x="7464552" y="422219"/>
                </a:lnTo>
                <a:lnTo>
                  <a:pt x="7458930" y="439433"/>
                </a:lnTo>
                <a:lnTo>
                  <a:pt x="7452882" y="452473"/>
                </a:lnTo>
                <a:lnTo>
                  <a:pt x="7445761" y="464014"/>
                </a:lnTo>
                <a:lnTo>
                  <a:pt x="7437628" y="474119"/>
                </a:lnTo>
                <a:lnTo>
                  <a:pt x="7428546" y="482850"/>
                </a:lnTo>
                <a:lnTo>
                  <a:pt x="7418579" y="490269"/>
                </a:lnTo>
                <a:lnTo>
                  <a:pt x="7407787" y="496439"/>
                </a:lnTo>
                <a:lnTo>
                  <a:pt x="7396235" y="501420"/>
                </a:lnTo>
                <a:lnTo>
                  <a:pt x="7383984" y="505276"/>
                </a:lnTo>
                <a:lnTo>
                  <a:pt x="7371096" y="508069"/>
                </a:lnTo>
                <a:lnTo>
                  <a:pt x="7357636" y="509861"/>
                </a:lnTo>
                <a:lnTo>
                  <a:pt x="7343664" y="510713"/>
                </a:lnTo>
                <a:lnTo>
                  <a:pt x="7329244" y="510688"/>
                </a:lnTo>
                <a:lnTo>
                  <a:pt x="7314438" y="509849"/>
                </a:lnTo>
                <a:lnTo>
                  <a:pt x="7305697" y="509469"/>
                </a:lnTo>
                <a:lnTo>
                  <a:pt x="7290140" y="507978"/>
                </a:lnTo>
                <a:lnTo>
                  <a:pt x="7275786" y="505424"/>
                </a:lnTo>
                <a:lnTo>
                  <a:pt x="7262606" y="501748"/>
                </a:lnTo>
                <a:lnTo>
                  <a:pt x="7250568" y="496893"/>
                </a:lnTo>
                <a:lnTo>
                  <a:pt x="7239643" y="490798"/>
                </a:lnTo>
                <a:lnTo>
                  <a:pt x="7229800" y="483405"/>
                </a:lnTo>
                <a:lnTo>
                  <a:pt x="7219406" y="491833"/>
                </a:lnTo>
                <a:lnTo>
                  <a:pt x="7229118" y="499504"/>
                </a:lnTo>
                <a:lnTo>
                  <a:pt x="7239756" y="505983"/>
                </a:lnTo>
                <a:lnTo>
                  <a:pt x="7251316" y="511335"/>
                </a:lnTo>
                <a:close/>
              </a:path>
              <a:path w="7480474" h="660541">
                <a:moveTo>
                  <a:pt x="7179564" y="410789"/>
                </a:moveTo>
                <a:lnTo>
                  <a:pt x="7180786" y="416970"/>
                </a:lnTo>
                <a:lnTo>
                  <a:pt x="7186422" y="416123"/>
                </a:lnTo>
                <a:lnTo>
                  <a:pt x="7191756" y="408503"/>
                </a:lnTo>
                <a:lnTo>
                  <a:pt x="7179564" y="406979"/>
                </a:lnTo>
                <a:lnTo>
                  <a:pt x="7179564" y="410789"/>
                </a:lnTo>
                <a:close/>
              </a:path>
              <a:path w="7480474" h="660541">
                <a:moveTo>
                  <a:pt x="7371588" y="413837"/>
                </a:moveTo>
                <a:lnTo>
                  <a:pt x="7372350" y="413075"/>
                </a:lnTo>
                <a:lnTo>
                  <a:pt x="7372350" y="408503"/>
                </a:lnTo>
                <a:lnTo>
                  <a:pt x="7385304" y="407741"/>
                </a:lnTo>
                <a:lnTo>
                  <a:pt x="7385926" y="401251"/>
                </a:lnTo>
                <a:lnTo>
                  <a:pt x="7369302" y="396311"/>
                </a:lnTo>
                <a:lnTo>
                  <a:pt x="7368645" y="395760"/>
                </a:lnTo>
                <a:lnTo>
                  <a:pt x="7370826" y="400121"/>
                </a:lnTo>
                <a:lnTo>
                  <a:pt x="7372350" y="404693"/>
                </a:lnTo>
                <a:lnTo>
                  <a:pt x="7372350" y="407741"/>
                </a:lnTo>
                <a:lnTo>
                  <a:pt x="7371588" y="413837"/>
                </a:lnTo>
                <a:close/>
              </a:path>
              <a:path w="7480474" h="660541">
                <a:moveTo>
                  <a:pt x="7383018" y="422219"/>
                </a:moveTo>
                <a:lnTo>
                  <a:pt x="7384542" y="416123"/>
                </a:lnTo>
                <a:lnTo>
                  <a:pt x="7384542" y="415361"/>
                </a:lnTo>
                <a:lnTo>
                  <a:pt x="7385304" y="408503"/>
                </a:lnTo>
                <a:lnTo>
                  <a:pt x="7385304" y="407741"/>
                </a:lnTo>
                <a:lnTo>
                  <a:pt x="7372350" y="408503"/>
                </a:lnTo>
                <a:lnTo>
                  <a:pt x="7372350" y="413075"/>
                </a:lnTo>
                <a:lnTo>
                  <a:pt x="7370826" y="416885"/>
                </a:lnTo>
                <a:lnTo>
                  <a:pt x="7370064" y="418409"/>
                </a:lnTo>
                <a:lnTo>
                  <a:pt x="7368540" y="421457"/>
                </a:lnTo>
                <a:lnTo>
                  <a:pt x="7383018" y="422219"/>
                </a:lnTo>
                <a:close/>
              </a:path>
              <a:path w="7480474" h="660541">
                <a:moveTo>
                  <a:pt x="7350907" y="433628"/>
                </a:moveTo>
                <a:lnTo>
                  <a:pt x="7340336" y="435935"/>
                </a:lnTo>
                <a:lnTo>
                  <a:pt x="7329848" y="435284"/>
                </a:lnTo>
                <a:lnTo>
                  <a:pt x="7319921" y="431880"/>
                </a:lnTo>
                <a:lnTo>
                  <a:pt x="7311033" y="425925"/>
                </a:lnTo>
                <a:lnTo>
                  <a:pt x="7303662" y="417622"/>
                </a:lnTo>
                <a:lnTo>
                  <a:pt x="7298288" y="407175"/>
                </a:lnTo>
                <a:lnTo>
                  <a:pt x="7290054" y="403169"/>
                </a:lnTo>
                <a:lnTo>
                  <a:pt x="7298288" y="407175"/>
                </a:lnTo>
                <a:lnTo>
                  <a:pt x="7295388" y="394787"/>
                </a:lnTo>
                <a:lnTo>
                  <a:pt x="7282434" y="398597"/>
                </a:lnTo>
                <a:lnTo>
                  <a:pt x="7283814" y="403949"/>
                </a:lnTo>
                <a:lnTo>
                  <a:pt x="7285496" y="410473"/>
                </a:lnTo>
                <a:lnTo>
                  <a:pt x="7291083" y="422261"/>
                </a:lnTo>
                <a:lnTo>
                  <a:pt x="7298501" y="431923"/>
                </a:lnTo>
                <a:lnTo>
                  <a:pt x="7307373" y="439436"/>
                </a:lnTo>
                <a:lnTo>
                  <a:pt x="7317320" y="444775"/>
                </a:lnTo>
                <a:lnTo>
                  <a:pt x="7327965" y="447918"/>
                </a:lnTo>
                <a:lnTo>
                  <a:pt x="7338931" y="448840"/>
                </a:lnTo>
                <a:lnTo>
                  <a:pt x="7349839" y="447516"/>
                </a:lnTo>
                <a:lnTo>
                  <a:pt x="7360313" y="443924"/>
                </a:lnTo>
                <a:lnTo>
                  <a:pt x="7369974" y="438040"/>
                </a:lnTo>
                <a:lnTo>
                  <a:pt x="7378446" y="429839"/>
                </a:lnTo>
                <a:lnTo>
                  <a:pt x="7379208" y="428315"/>
                </a:lnTo>
                <a:lnTo>
                  <a:pt x="7382256" y="423743"/>
                </a:lnTo>
                <a:lnTo>
                  <a:pt x="7383018" y="422219"/>
                </a:lnTo>
                <a:lnTo>
                  <a:pt x="7368540" y="421457"/>
                </a:lnTo>
                <a:lnTo>
                  <a:pt x="7370064" y="418409"/>
                </a:lnTo>
                <a:lnTo>
                  <a:pt x="7370826" y="416885"/>
                </a:lnTo>
                <a:lnTo>
                  <a:pt x="7372350" y="413075"/>
                </a:lnTo>
                <a:lnTo>
                  <a:pt x="7370390" y="417647"/>
                </a:lnTo>
                <a:lnTo>
                  <a:pt x="7367868" y="422060"/>
                </a:lnTo>
                <a:lnTo>
                  <a:pt x="7367778" y="422219"/>
                </a:lnTo>
                <a:lnTo>
                  <a:pt x="7361081" y="428161"/>
                </a:lnTo>
                <a:lnTo>
                  <a:pt x="7350907" y="433628"/>
                </a:lnTo>
                <a:close/>
              </a:path>
              <a:path w="7480474" h="660541">
                <a:moveTo>
                  <a:pt x="7363206" y="227147"/>
                </a:moveTo>
                <a:lnTo>
                  <a:pt x="7362444" y="226385"/>
                </a:lnTo>
                <a:lnTo>
                  <a:pt x="7338851" y="224830"/>
                </a:lnTo>
                <a:lnTo>
                  <a:pt x="7349490" y="230957"/>
                </a:lnTo>
                <a:lnTo>
                  <a:pt x="7348728" y="230957"/>
                </a:lnTo>
                <a:lnTo>
                  <a:pt x="7352538" y="235529"/>
                </a:lnTo>
                <a:lnTo>
                  <a:pt x="7351776" y="234005"/>
                </a:lnTo>
                <a:lnTo>
                  <a:pt x="7355586" y="240101"/>
                </a:lnTo>
                <a:lnTo>
                  <a:pt x="7354824" y="239339"/>
                </a:lnTo>
                <a:lnTo>
                  <a:pt x="7357872" y="245435"/>
                </a:lnTo>
                <a:lnTo>
                  <a:pt x="7365492" y="245435"/>
                </a:lnTo>
                <a:lnTo>
                  <a:pt x="7360158" y="253055"/>
                </a:lnTo>
                <a:lnTo>
                  <a:pt x="7360920" y="256103"/>
                </a:lnTo>
                <a:lnTo>
                  <a:pt x="7363968" y="258389"/>
                </a:lnTo>
                <a:lnTo>
                  <a:pt x="7367016" y="257627"/>
                </a:lnTo>
                <a:lnTo>
                  <a:pt x="7372350" y="250007"/>
                </a:lnTo>
                <a:lnTo>
                  <a:pt x="7370908" y="244721"/>
                </a:lnTo>
                <a:lnTo>
                  <a:pt x="7370064" y="241625"/>
                </a:lnTo>
                <a:lnTo>
                  <a:pt x="7367016" y="234005"/>
                </a:lnTo>
                <a:lnTo>
                  <a:pt x="7367016" y="233243"/>
                </a:lnTo>
                <a:lnTo>
                  <a:pt x="7363206" y="227147"/>
                </a:lnTo>
                <a:close/>
              </a:path>
              <a:path w="7480474" h="660541">
                <a:moveTo>
                  <a:pt x="7471410" y="237053"/>
                </a:moveTo>
                <a:lnTo>
                  <a:pt x="7463790" y="232481"/>
                </a:lnTo>
                <a:lnTo>
                  <a:pt x="7458456" y="240863"/>
                </a:lnTo>
                <a:lnTo>
                  <a:pt x="7471410" y="240863"/>
                </a:lnTo>
                <a:lnTo>
                  <a:pt x="7471410" y="237053"/>
                </a:lnTo>
                <a:close/>
              </a:path>
              <a:path w="7480474" h="660541">
                <a:moveTo>
                  <a:pt x="7328916" y="136469"/>
                </a:moveTo>
                <a:lnTo>
                  <a:pt x="7316243" y="136480"/>
                </a:lnTo>
                <a:lnTo>
                  <a:pt x="7301260" y="137266"/>
                </a:lnTo>
                <a:lnTo>
                  <a:pt x="7287112" y="139213"/>
                </a:lnTo>
                <a:lnTo>
                  <a:pt x="7273826" y="142270"/>
                </a:lnTo>
                <a:lnTo>
                  <a:pt x="7261426" y="146389"/>
                </a:lnTo>
                <a:lnTo>
                  <a:pt x="7338777" y="149426"/>
                </a:lnTo>
                <a:lnTo>
                  <a:pt x="7354994" y="150084"/>
                </a:lnTo>
                <a:lnTo>
                  <a:pt x="7369805" y="151662"/>
                </a:lnTo>
                <a:lnTo>
                  <a:pt x="7383290" y="154265"/>
                </a:lnTo>
                <a:lnTo>
                  <a:pt x="7395533" y="157995"/>
                </a:lnTo>
                <a:lnTo>
                  <a:pt x="7406612" y="162957"/>
                </a:lnTo>
                <a:lnTo>
                  <a:pt x="7416611" y="169254"/>
                </a:lnTo>
                <a:lnTo>
                  <a:pt x="7425610" y="176989"/>
                </a:lnTo>
                <a:lnTo>
                  <a:pt x="7433691" y="186266"/>
                </a:lnTo>
                <a:lnTo>
                  <a:pt x="7440934" y="197188"/>
                </a:lnTo>
                <a:lnTo>
                  <a:pt x="7447422" y="209859"/>
                </a:lnTo>
                <a:lnTo>
                  <a:pt x="7453235" y="224383"/>
                </a:lnTo>
                <a:lnTo>
                  <a:pt x="7456121" y="233491"/>
                </a:lnTo>
                <a:lnTo>
                  <a:pt x="7370908" y="244721"/>
                </a:lnTo>
                <a:lnTo>
                  <a:pt x="7372350" y="250007"/>
                </a:lnTo>
                <a:lnTo>
                  <a:pt x="7367016" y="257627"/>
                </a:lnTo>
                <a:lnTo>
                  <a:pt x="7466076" y="245435"/>
                </a:lnTo>
                <a:lnTo>
                  <a:pt x="7469124" y="243911"/>
                </a:lnTo>
                <a:lnTo>
                  <a:pt x="7471410" y="240863"/>
                </a:lnTo>
                <a:lnTo>
                  <a:pt x="7458456" y="240863"/>
                </a:lnTo>
                <a:lnTo>
                  <a:pt x="7463790" y="232481"/>
                </a:lnTo>
                <a:lnTo>
                  <a:pt x="7471410" y="237053"/>
                </a:lnTo>
                <a:lnTo>
                  <a:pt x="7466935" y="223683"/>
                </a:lnTo>
                <a:lnTo>
                  <a:pt x="7461068" y="208839"/>
                </a:lnTo>
                <a:lnTo>
                  <a:pt x="7454704" y="195620"/>
                </a:lnTo>
                <a:lnTo>
                  <a:pt x="7447761" y="183952"/>
                </a:lnTo>
                <a:lnTo>
                  <a:pt x="7440161" y="173763"/>
                </a:lnTo>
                <a:lnTo>
                  <a:pt x="7431822" y="164979"/>
                </a:lnTo>
                <a:lnTo>
                  <a:pt x="7422665" y="157526"/>
                </a:lnTo>
                <a:lnTo>
                  <a:pt x="7412610" y="151331"/>
                </a:lnTo>
                <a:lnTo>
                  <a:pt x="7401575" y="146321"/>
                </a:lnTo>
                <a:lnTo>
                  <a:pt x="7389482" y="142422"/>
                </a:lnTo>
                <a:lnTo>
                  <a:pt x="7376250" y="139560"/>
                </a:lnTo>
                <a:lnTo>
                  <a:pt x="7361798" y="137663"/>
                </a:lnTo>
                <a:lnTo>
                  <a:pt x="7346046" y="136657"/>
                </a:lnTo>
                <a:lnTo>
                  <a:pt x="7328916" y="136469"/>
                </a:lnTo>
                <a:close/>
              </a:path>
              <a:path w="7480474" h="660541">
                <a:moveTo>
                  <a:pt x="6951536" y="242908"/>
                </a:moveTo>
                <a:lnTo>
                  <a:pt x="6940296" y="244673"/>
                </a:lnTo>
                <a:lnTo>
                  <a:pt x="6938772" y="244673"/>
                </a:lnTo>
                <a:lnTo>
                  <a:pt x="6934962" y="246959"/>
                </a:lnTo>
                <a:lnTo>
                  <a:pt x="6933438" y="246959"/>
                </a:lnTo>
                <a:lnTo>
                  <a:pt x="6929628" y="249245"/>
                </a:lnTo>
                <a:lnTo>
                  <a:pt x="6928145" y="250472"/>
                </a:lnTo>
                <a:lnTo>
                  <a:pt x="6973824" y="257627"/>
                </a:lnTo>
                <a:lnTo>
                  <a:pt x="6965625" y="259577"/>
                </a:lnTo>
                <a:lnTo>
                  <a:pt x="6976872" y="265247"/>
                </a:lnTo>
                <a:lnTo>
                  <a:pt x="6980682" y="266009"/>
                </a:lnTo>
                <a:lnTo>
                  <a:pt x="6984492" y="265247"/>
                </a:lnTo>
                <a:lnTo>
                  <a:pt x="6986016" y="261437"/>
                </a:lnTo>
                <a:lnTo>
                  <a:pt x="6982968" y="253817"/>
                </a:lnTo>
                <a:lnTo>
                  <a:pt x="7008876" y="166949"/>
                </a:lnTo>
                <a:lnTo>
                  <a:pt x="7006590" y="160091"/>
                </a:lnTo>
                <a:lnTo>
                  <a:pt x="7019544" y="160853"/>
                </a:lnTo>
                <a:lnTo>
                  <a:pt x="7018020" y="157805"/>
                </a:lnTo>
                <a:lnTo>
                  <a:pt x="7015734" y="156281"/>
                </a:lnTo>
                <a:lnTo>
                  <a:pt x="7010262" y="152517"/>
                </a:lnTo>
                <a:lnTo>
                  <a:pt x="6998955" y="146218"/>
                </a:lnTo>
                <a:lnTo>
                  <a:pt x="6986521" y="141053"/>
                </a:lnTo>
                <a:lnTo>
                  <a:pt x="6973800" y="137608"/>
                </a:lnTo>
                <a:lnTo>
                  <a:pt x="6961632" y="136469"/>
                </a:lnTo>
                <a:lnTo>
                  <a:pt x="6946569" y="138406"/>
                </a:lnTo>
                <a:lnTo>
                  <a:pt x="6933714" y="143521"/>
                </a:lnTo>
                <a:lnTo>
                  <a:pt x="6923118" y="150728"/>
                </a:lnTo>
                <a:lnTo>
                  <a:pt x="6914380" y="159717"/>
                </a:lnTo>
                <a:lnTo>
                  <a:pt x="6907100" y="170180"/>
                </a:lnTo>
                <a:lnTo>
                  <a:pt x="6902958" y="177922"/>
                </a:lnTo>
                <a:lnTo>
                  <a:pt x="6902958" y="150947"/>
                </a:lnTo>
                <a:lnTo>
                  <a:pt x="6805422" y="150947"/>
                </a:lnTo>
                <a:lnTo>
                  <a:pt x="6890004" y="150947"/>
                </a:lnTo>
                <a:lnTo>
                  <a:pt x="6896100" y="157805"/>
                </a:lnTo>
                <a:lnTo>
                  <a:pt x="6900878" y="181810"/>
                </a:lnTo>
                <a:lnTo>
                  <a:pt x="6895312" y="194298"/>
                </a:lnTo>
                <a:lnTo>
                  <a:pt x="6896100" y="157805"/>
                </a:lnTo>
                <a:lnTo>
                  <a:pt x="6890004" y="150947"/>
                </a:lnTo>
                <a:lnTo>
                  <a:pt x="6792468" y="150947"/>
                </a:lnTo>
                <a:lnTo>
                  <a:pt x="6792468" y="509087"/>
                </a:lnTo>
                <a:lnTo>
                  <a:pt x="6798564" y="157805"/>
                </a:lnTo>
                <a:lnTo>
                  <a:pt x="6890004" y="157805"/>
                </a:lnTo>
                <a:lnTo>
                  <a:pt x="6890004" y="212669"/>
                </a:lnTo>
                <a:lnTo>
                  <a:pt x="6902958" y="209621"/>
                </a:lnTo>
                <a:lnTo>
                  <a:pt x="6910410" y="192107"/>
                </a:lnTo>
                <a:lnTo>
                  <a:pt x="6916484" y="179719"/>
                </a:lnTo>
                <a:lnTo>
                  <a:pt x="6923803" y="168410"/>
                </a:lnTo>
                <a:lnTo>
                  <a:pt x="6932825" y="159027"/>
                </a:lnTo>
                <a:lnTo>
                  <a:pt x="6944011" y="152416"/>
                </a:lnTo>
                <a:lnTo>
                  <a:pt x="6957822" y="149423"/>
                </a:lnTo>
                <a:lnTo>
                  <a:pt x="6962394" y="149423"/>
                </a:lnTo>
                <a:lnTo>
                  <a:pt x="6974096" y="150733"/>
                </a:lnTo>
                <a:lnTo>
                  <a:pt x="6986216" y="154730"/>
                </a:lnTo>
                <a:lnTo>
                  <a:pt x="6997777" y="160460"/>
                </a:lnTo>
                <a:lnTo>
                  <a:pt x="7005039" y="164706"/>
                </a:lnTo>
                <a:lnTo>
                  <a:pt x="6976274" y="250332"/>
                </a:lnTo>
                <a:lnTo>
                  <a:pt x="6975786" y="250078"/>
                </a:lnTo>
                <a:lnTo>
                  <a:pt x="6963956" y="245354"/>
                </a:lnTo>
                <a:lnTo>
                  <a:pt x="6951536" y="242908"/>
                </a:lnTo>
                <a:close/>
              </a:path>
              <a:path w="7480474" h="660541">
                <a:moveTo>
                  <a:pt x="7008876" y="166949"/>
                </a:moveTo>
                <a:lnTo>
                  <a:pt x="6982968" y="253817"/>
                </a:lnTo>
                <a:lnTo>
                  <a:pt x="6986016" y="261437"/>
                </a:lnTo>
                <a:lnTo>
                  <a:pt x="7018782" y="163901"/>
                </a:lnTo>
                <a:lnTo>
                  <a:pt x="7019544" y="160853"/>
                </a:lnTo>
                <a:lnTo>
                  <a:pt x="7006590" y="160091"/>
                </a:lnTo>
                <a:lnTo>
                  <a:pt x="7008876" y="166949"/>
                </a:lnTo>
                <a:close/>
              </a:path>
              <a:path w="7480474" h="660541">
                <a:moveTo>
                  <a:pt x="6910023" y="505766"/>
                </a:moveTo>
                <a:lnTo>
                  <a:pt x="6910580" y="493621"/>
                </a:lnTo>
                <a:lnTo>
                  <a:pt x="6910871" y="481313"/>
                </a:lnTo>
                <a:lnTo>
                  <a:pt x="6910865" y="456294"/>
                </a:lnTo>
                <a:lnTo>
                  <a:pt x="6910669" y="443627"/>
                </a:lnTo>
                <a:lnTo>
                  <a:pt x="6910415" y="430885"/>
                </a:lnTo>
                <a:lnTo>
                  <a:pt x="6910152" y="418088"/>
                </a:lnTo>
                <a:lnTo>
                  <a:pt x="6909933" y="405260"/>
                </a:lnTo>
                <a:lnTo>
                  <a:pt x="6909830" y="379594"/>
                </a:lnTo>
                <a:lnTo>
                  <a:pt x="6910049" y="366801"/>
                </a:lnTo>
                <a:lnTo>
                  <a:pt x="6910518" y="354064"/>
                </a:lnTo>
                <a:lnTo>
                  <a:pt x="6911287" y="341404"/>
                </a:lnTo>
                <a:lnTo>
                  <a:pt x="6912408" y="328844"/>
                </a:lnTo>
                <a:lnTo>
                  <a:pt x="6913932" y="316405"/>
                </a:lnTo>
                <a:lnTo>
                  <a:pt x="6915912" y="304109"/>
                </a:lnTo>
                <a:lnTo>
                  <a:pt x="6918114" y="293552"/>
                </a:lnTo>
                <a:lnTo>
                  <a:pt x="6922340" y="280748"/>
                </a:lnTo>
                <a:lnTo>
                  <a:pt x="6928627" y="268959"/>
                </a:lnTo>
                <a:lnTo>
                  <a:pt x="6936569" y="260625"/>
                </a:lnTo>
                <a:lnTo>
                  <a:pt x="6940296" y="258389"/>
                </a:lnTo>
                <a:lnTo>
                  <a:pt x="6939534" y="258389"/>
                </a:lnTo>
                <a:lnTo>
                  <a:pt x="6944106" y="256865"/>
                </a:lnTo>
                <a:lnTo>
                  <a:pt x="6942582" y="256865"/>
                </a:lnTo>
                <a:lnTo>
                  <a:pt x="6947149" y="256104"/>
                </a:lnTo>
                <a:lnTo>
                  <a:pt x="6953693" y="256110"/>
                </a:lnTo>
                <a:lnTo>
                  <a:pt x="6965625" y="259577"/>
                </a:lnTo>
                <a:lnTo>
                  <a:pt x="6973824" y="257627"/>
                </a:lnTo>
                <a:lnTo>
                  <a:pt x="6928145" y="250472"/>
                </a:lnTo>
                <a:lnTo>
                  <a:pt x="6946392" y="256103"/>
                </a:lnTo>
                <a:lnTo>
                  <a:pt x="6919510" y="258911"/>
                </a:lnTo>
                <a:lnTo>
                  <a:pt x="6937248" y="259913"/>
                </a:lnTo>
                <a:lnTo>
                  <a:pt x="6936486" y="260675"/>
                </a:lnTo>
                <a:lnTo>
                  <a:pt x="6912666" y="270447"/>
                </a:lnTo>
                <a:lnTo>
                  <a:pt x="6907544" y="283584"/>
                </a:lnTo>
                <a:lnTo>
                  <a:pt x="6904077" y="296827"/>
                </a:lnTo>
                <a:lnTo>
                  <a:pt x="6902196" y="308681"/>
                </a:lnTo>
                <a:lnTo>
                  <a:pt x="6900430" y="319940"/>
                </a:lnTo>
                <a:lnTo>
                  <a:pt x="6898992" y="332300"/>
                </a:lnTo>
                <a:lnTo>
                  <a:pt x="6897974" y="344873"/>
                </a:lnTo>
                <a:lnTo>
                  <a:pt x="6897319" y="357619"/>
                </a:lnTo>
                <a:lnTo>
                  <a:pt x="6896971" y="370496"/>
                </a:lnTo>
                <a:lnTo>
                  <a:pt x="6896961" y="396480"/>
                </a:lnTo>
                <a:lnTo>
                  <a:pt x="6897185" y="409505"/>
                </a:lnTo>
                <a:lnTo>
                  <a:pt x="6897485" y="422498"/>
                </a:lnTo>
                <a:lnTo>
                  <a:pt x="6897802" y="435416"/>
                </a:lnTo>
                <a:lnTo>
                  <a:pt x="6898080" y="448221"/>
                </a:lnTo>
                <a:lnTo>
                  <a:pt x="6898261" y="460869"/>
                </a:lnTo>
                <a:lnTo>
                  <a:pt x="6898287" y="473321"/>
                </a:lnTo>
                <a:lnTo>
                  <a:pt x="6898101" y="485535"/>
                </a:lnTo>
                <a:lnTo>
                  <a:pt x="6897645" y="497471"/>
                </a:lnTo>
                <a:lnTo>
                  <a:pt x="6902958" y="502229"/>
                </a:lnTo>
                <a:lnTo>
                  <a:pt x="6805421" y="502229"/>
                </a:lnTo>
                <a:lnTo>
                  <a:pt x="6805421" y="157805"/>
                </a:lnTo>
                <a:lnTo>
                  <a:pt x="6798564" y="157805"/>
                </a:lnTo>
                <a:lnTo>
                  <a:pt x="6792468" y="509087"/>
                </a:lnTo>
                <a:lnTo>
                  <a:pt x="6798564" y="502229"/>
                </a:lnTo>
                <a:lnTo>
                  <a:pt x="6805422" y="509087"/>
                </a:lnTo>
                <a:lnTo>
                  <a:pt x="6896862" y="509087"/>
                </a:lnTo>
                <a:lnTo>
                  <a:pt x="6792468" y="512897"/>
                </a:lnTo>
                <a:lnTo>
                  <a:pt x="6795516" y="515183"/>
                </a:lnTo>
                <a:lnTo>
                  <a:pt x="6906768" y="515183"/>
                </a:lnTo>
                <a:lnTo>
                  <a:pt x="6909816" y="512897"/>
                </a:lnTo>
                <a:lnTo>
                  <a:pt x="6909816" y="509087"/>
                </a:lnTo>
                <a:lnTo>
                  <a:pt x="6910023" y="505766"/>
                </a:lnTo>
                <a:close/>
              </a:path>
              <a:path w="7480474" h="660541">
                <a:moveTo>
                  <a:pt x="6937248" y="259913"/>
                </a:moveTo>
                <a:lnTo>
                  <a:pt x="6919510" y="258911"/>
                </a:lnTo>
                <a:lnTo>
                  <a:pt x="6912666" y="270447"/>
                </a:lnTo>
                <a:lnTo>
                  <a:pt x="6936486" y="260675"/>
                </a:lnTo>
                <a:lnTo>
                  <a:pt x="6937248" y="259913"/>
                </a:lnTo>
                <a:close/>
              </a:path>
              <a:path w="7480474" h="660541">
                <a:moveTo>
                  <a:pt x="6805422" y="509087"/>
                </a:moveTo>
                <a:lnTo>
                  <a:pt x="6798564" y="502229"/>
                </a:lnTo>
                <a:lnTo>
                  <a:pt x="6792468" y="509087"/>
                </a:lnTo>
                <a:lnTo>
                  <a:pt x="6792468" y="512897"/>
                </a:lnTo>
                <a:lnTo>
                  <a:pt x="6896862" y="509087"/>
                </a:lnTo>
                <a:lnTo>
                  <a:pt x="6805422" y="509087"/>
                </a:lnTo>
                <a:close/>
              </a:path>
              <a:path w="7480474" h="660541">
                <a:moveTo>
                  <a:pt x="6894576" y="216479"/>
                </a:moveTo>
                <a:lnTo>
                  <a:pt x="6898386" y="216479"/>
                </a:lnTo>
                <a:lnTo>
                  <a:pt x="6900672" y="214955"/>
                </a:lnTo>
                <a:lnTo>
                  <a:pt x="6902196" y="211907"/>
                </a:lnTo>
                <a:lnTo>
                  <a:pt x="6905121" y="204728"/>
                </a:lnTo>
                <a:lnTo>
                  <a:pt x="6910410" y="192107"/>
                </a:lnTo>
                <a:lnTo>
                  <a:pt x="6902958" y="209621"/>
                </a:lnTo>
                <a:lnTo>
                  <a:pt x="6890004" y="212669"/>
                </a:lnTo>
                <a:lnTo>
                  <a:pt x="6891528" y="215717"/>
                </a:lnTo>
                <a:lnTo>
                  <a:pt x="6894576" y="216479"/>
                </a:lnTo>
                <a:close/>
              </a:path>
              <a:path w="7480474" h="660541">
                <a:moveTo>
                  <a:pt x="6805422" y="150947"/>
                </a:moveTo>
                <a:lnTo>
                  <a:pt x="6902958" y="150947"/>
                </a:lnTo>
                <a:lnTo>
                  <a:pt x="6902958" y="147899"/>
                </a:lnTo>
                <a:lnTo>
                  <a:pt x="6899910" y="144851"/>
                </a:lnTo>
                <a:lnTo>
                  <a:pt x="6795516" y="144851"/>
                </a:lnTo>
                <a:lnTo>
                  <a:pt x="6792468" y="147899"/>
                </a:lnTo>
                <a:lnTo>
                  <a:pt x="6792468" y="150947"/>
                </a:lnTo>
                <a:lnTo>
                  <a:pt x="6805422" y="150947"/>
                </a:lnTo>
                <a:close/>
              </a:path>
              <a:path w="7480474" h="660541">
                <a:moveTo>
                  <a:pt x="6223254" y="150947"/>
                </a:moveTo>
                <a:lnTo>
                  <a:pt x="6307074" y="150947"/>
                </a:lnTo>
                <a:lnTo>
                  <a:pt x="6313932" y="157805"/>
                </a:lnTo>
                <a:lnTo>
                  <a:pt x="6316176" y="193948"/>
                </a:lnTo>
                <a:lnTo>
                  <a:pt x="6308598" y="205811"/>
                </a:lnTo>
                <a:lnTo>
                  <a:pt x="6313932" y="157805"/>
                </a:lnTo>
                <a:lnTo>
                  <a:pt x="6307074" y="150947"/>
                </a:lnTo>
                <a:lnTo>
                  <a:pt x="6210300" y="150947"/>
                </a:lnTo>
                <a:lnTo>
                  <a:pt x="6210300" y="509087"/>
                </a:lnTo>
                <a:lnTo>
                  <a:pt x="6217158" y="157805"/>
                </a:lnTo>
                <a:lnTo>
                  <a:pt x="6307074" y="157805"/>
                </a:lnTo>
                <a:lnTo>
                  <a:pt x="6307074" y="212669"/>
                </a:lnTo>
                <a:lnTo>
                  <a:pt x="6320028" y="209621"/>
                </a:lnTo>
                <a:lnTo>
                  <a:pt x="6319266" y="212669"/>
                </a:lnTo>
                <a:lnTo>
                  <a:pt x="6322047" y="208282"/>
                </a:lnTo>
                <a:lnTo>
                  <a:pt x="6329802" y="196753"/>
                </a:lnTo>
                <a:lnTo>
                  <a:pt x="6337885" y="186103"/>
                </a:lnTo>
                <a:lnTo>
                  <a:pt x="6346498" y="176490"/>
                </a:lnTo>
                <a:lnTo>
                  <a:pt x="6355845" y="168069"/>
                </a:lnTo>
                <a:lnTo>
                  <a:pt x="6366127" y="160996"/>
                </a:lnTo>
                <a:lnTo>
                  <a:pt x="6377547" y="155426"/>
                </a:lnTo>
                <a:lnTo>
                  <a:pt x="6351029" y="155493"/>
                </a:lnTo>
                <a:lnTo>
                  <a:pt x="6341360" y="163532"/>
                </a:lnTo>
                <a:lnTo>
                  <a:pt x="6332420" y="172696"/>
                </a:lnTo>
                <a:lnTo>
                  <a:pt x="6324071" y="182872"/>
                </a:lnTo>
                <a:lnTo>
                  <a:pt x="6320028" y="188546"/>
                </a:lnTo>
                <a:lnTo>
                  <a:pt x="6320028" y="150947"/>
                </a:lnTo>
                <a:lnTo>
                  <a:pt x="6223254" y="150947"/>
                </a:lnTo>
                <a:close/>
              </a:path>
              <a:path w="7480474" h="660541">
                <a:moveTo>
                  <a:pt x="6497574" y="502229"/>
                </a:moveTo>
                <a:lnTo>
                  <a:pt x="6399276" y="502229"/>
                </a:lnTo>
                <a:lnTo>
                  <a:pt x="6406134" y="509087"/>
                </a:lnTo>
                <a:lnTo>
                  <a:pt x="6497574" y="509087"/>
                </a:lnTo>
                <a:lnTo>
                  <a:pt x="6503670" y="502229"/>
                </a:lnTo>
                <a:lnTo>
                  <a:pt x="6497574" y="502229"/>
                </a:lnTo>
                <a:close/>
              </a:path>
              <a:path w="7480474" h="660541">
                <a:moveTo>
                  <a:pt x="6358128" y="244673"/>
                </a:moveTo>
                <a:lnTo>
                  <a:pt x="6357366" y="244673"/>
                </a:lnTo>
                <a:lnTo>
                  <a:pt x="6352794" y="245435"/>
                </a:lnTo>
                <a:lnTo>
                  <a:pt x="6348222" y="246959"/>
                </a:lnTo>
                <a:lnTo>
                  <a:pt x="6347460" y="247721"/>
                </a:lnTo>
                <a:lnTo>
                  <a:pt x="6343650" y="249245"/>
                </a:lnTo>
                <a:lnTo>
                  <a:pt x="6339078" y="252293"/>
                </a:lnTo>
                <a:lnTo>
                  <a:pt x="6338316" y="253055"/>
                </a:lnTo>
                <a:lnTo>
                  <a:pt x="6334506" y="256103"/>
                </a:lnTo>
                <a:lnTo>
                  <a:pt x="6330696" y="260675"/>
                </a:lnTo>
                <a:lnTo>
                  <a:pt x="6352794" y="259151"/>
                </a:lnTo>
                <a:lnTo>
                  <a:pt x="6355842" y="258389"/>
                </a:lnTo>
                <a:lnTo>
                  <a:pt x="6360414" y="256865"/>
                </a:lnTo>
                <a:lnTo>
                  <a:pt x="6363529" y="256879"/>
                </a:lnTo>
                <a:lnTo>
                  <a:pt x="6375373" y="259628"/>
                </a:lnTo>
                <a:lnTo>
                  <a:pt x="6384798" y="267533"/>
                </a:lnTo>
                <a:lnTo>
                  <a:pt x="6387884" y="273324"/>
                </a:lnTo>
                <a:lnTo>
                  <a:pt x="6391579" y="284005"/>
                </a:lnTo>
                <a:lnTo>
                  <a:pt x="6391656" y="290393"/>
                </a:lnTo>
                <a:lnTo>
                  <a:pt x="6393180" y="304109"/>
                </a:lnTo>
                <a:lnTo>
                  <a:pt x="6393180" y="512897"/>
                </a:lnTo>
                <a:lnTo>
                  <a:pt x="6396228" y="515183"/>
                </a:lnTo>
                <a:lnTo>
                  <a:pt x="6507480" y="515183"/>
                </a:lnTo>
                <a:lnTo>
                  <a:pt x="6510528" y="512897"/>
                </a:lnTo>
                <a:lnTo>
                  <a:pt x="6510528" y="272867"/>
                </a:lnTo>
                <a:lnTo>
                  <a:pt x="6509766" y="263723"/>
                </a:lnTo>
                <a:lnTo>
                  <a:pt x="6509766" y="255341"/>
                </a:lnTo>
                <a:lnTo>
                  <a:pt x="6508242" y="240101"/>
                </a:lnTo>
                <a:lnTo>
                  <a:pt x="6506718" y="232481"/>
                </a:lnTo>
                <a:lnTo>
                  <a:pt x="6506590" y="230809"/>
                </a:lnTo>
                <a:lnTo>
                  <a:pt x="6504288" y="218527"/>
                </a:lnTo>
                <a:lnTo>
                  <a:pt x="6500314" y="204754"/>
                </a:lnTo>
                <a:lnTo>
                  <a:pt x="6496050" y="193619"/>
                </a:lnTo>
                <a:lnTo>
                  <a:pt x="6489229" y="179861"/>
                </a:lnTo>
                <a:lnTo>
                  <a:pt x="6481535" y="168916"/>
                </a:lnTo>
                <a:lnTo>
                  <a:pt x="6472452" y="159307"/>
                </a:lnTo>
                <a:lnTo>
                  <a:pt x="6462131" y="151182"/>
                </a:lnTo>
                <a:lnTo>
                  <a:pt x="6450721" y="144688"/>
                </a:lnTo>
                <a:lnTo>
                  <a:pt x="6438374" y="139973"/>
                </a:lnTo>
                <a:lnTo>
                  <a:pt x="6425239" y="137184"/>
                </a:lnTo>
                <a:lnTo>
                  <a:pt x="6411468" y="136469"/>
                </a:lnTo>
                <a:lnTo>
                  <a:pt x="6403848" y="136469"/>
                </a:lnTo>
                <a:lnTo>
                  <a:pt x="6385780" y="139254"/>
                </a:lnTo>
                <a:lnTo>
                  <a:pt x="6373101" y="143241"/>
                </a:lnTo>
                <a:lnTo>
                  <a:pt x="6361563" y="148691"/>
                </a:lnTo>
                <a:lnTo>
                  <a:pt x="6351029" y="155493"/>
                </a:lnTo>
                <a:lnTo>
                  <a:pt x="6377547" y="155426"/>
                </a:lnTo>
                <a:lnTo>
                  <a:pt x="6390307" y="151517"/>
                </a:lnTo>
                <a:lnTo>
                  <a:pt x="6404610" y="149423"/>
                </a:lnTo>
                <a:lnTo>
                  <a:pt x="6415956" y="149541"/>
                </a:lnTo>
                <a:lnTo>
                  <a:pt x="6430219" y="151406"/>
                </a:lnTo>
                <a:lnTo>
                  <a:pt x="6443210" y="155422"/>
                </a:lnTo>
                <a:lnTo>
                  <a:pt x="6454844" y="161490"/>
                </a:lnTo>
                <a:lnTo>
                  <a:pt x="6465038" y="169510"/>
                </a:lnTo>
                <a:lnTo>
                  <a:pt x="6473708" y="179383"/>
                </a:lnTo>
                <a:lnTo>
                  <a:pt x="6480771" y="191008"/>
                </a:lnTo>
                <a:lnTo>
                  <a:pt x="6486144" y="204287"/>
                </a:lnTo>
                <a:lnTo>
                  <a:pt x="6486243" y="204507"/>
                </a:lnTo>
                <a:lnTo>
                  <a:pt x="6490072" y="215843"/>
                </a:lnTo>
                <a:lnTo>
                  <a:pt x="6493441" y="229909"/>
                </a:lnTo>
                <a:lnTo>
                  <a:pt x="6495288" y="241625"/>
                </a:lnTo>
                <a:lnTo>
                  <a:pt x="6496812" y="256865"/>
                </a:lnTo>
                <a:lnTo>
                  <a:pt x="6496812" y="264485"/>
                </a:lnTo>
                <a:lnTo>
                  <a:pt x="6497574" y="272867"/>
                </a:lnTo>
                <a:lnTo>
                  <a:pt x="6497574" y="502229"/>
                </a:lnTo>
                <a:lnTo>
                  <a:pt x="6503670" y="502229"/>
                </a:lnTo>
                <a:lnTo>
                  <a:pt x="6497574" y="509087"/>
                </a:lnTo>
                <a:lnTo>
                  <a:pt x="6406134" y="509087"/>
                </a:lnTo>
                <a:lnTo>
                  <a:pt x="6399276" y="502229"/>
                </a:lnTo>
                <a:lnTo>
                  <a:pt x="6406134" y="502229"/>
                </a:lnTo>
                <a:lnTo>
                  <a:pt x="6406134" y="304109"/>
                </a:lnTo>
                <a:lnTo>
                  <a:pt x="6404610" y="288869"/>
                </a:lnTo>
                <a:lnTo>
                  <a:pt x="6403848" y="282773"/>
                </a:lnTo>
                <a:lnTo>
                  <a:pt x="6402324" y="276677"/>
                </a:lnTo>
                <a:lnTo>
                  <a:pt x="6400038" y="270581"/>
                </a:lnTo>
                <a:lnTo>
                  <a:pt x="6398514" y="266009"/>
                </a:lnTo>
                <a:lnTo>
                  <a:pt x="6395466" y="261437"/>
                </a:lnTo>
                <a:lnTo>
                  <a:pt x="6392379" y="257282"/>
                </a:lnTo>
                <a:lnTo>
                  <a:pt x="6382810" y="248934"/>
                </a:lnTo>
                <a:lnTo>
                  <a:pt x="6371443" y="244799"/>
                </a:lnTo>
                <a:lnTo>
                  <a:pt x="6358128" y="244673"/>
                </a:lnTo>
                <a:close/>
              </a:path>
              <a:path w="7480474" h="660541">
                <a:moveTo>
                  <a:pt x="6314694" y="324683"/>
                </a:moveTo>
                <a:lnTo>
                  <a:pt x="6314694" y="502229"/>
                </a:lnTo>
                <a:lnTo>
                  <a:pt x="6320790" y="502229"/>
                </a:lnTo>
                <a:lnTo>
                  <a:pt x="6314694" y="509087"/>
                </a:lnTo>
                <a:lnTo>
                  <a:pt x="6223254" y="509087"/>
                </a:lnTo>
                <a:lnTo>
                  <a:pt x="6217158" y="502229"/>
                </a:lnTo>
                <a:lnTo>
                  <a:pt x="6223253" y="502229"/>
                </a:lnTo>
                <a:lnTo>
                  <a:pt x="6223253" y="157805"/>
                </a:lnTo>
                <a:lnTo>
                  <a:pt x="6217158" y="157805"/>
                </a:lnTo>
                <a:lnTo>
                  <a:pt x="6210300" y="509087"/>
                </a:lnTo>
                <a:lnTo>
                  <a:pt x="6210300" y="512897"/>
                </a:lnTo>
                <a:lnTo>
                  <a:pt x="6213348" y="515183"/>
                </a:lnTo>
                <a:lnTo>
                  <a:pt x="6324600" y="515183"/>
                </a:lnTo>
                <a:lnTo>
                  <a:pt x="6327648" y="512897"/>
                </a:lnTo>
                <a:lnTo>
                  <a:pt x="6327648" y="325445"/>
                </a:lnTo>
                <a:lnTo>
                  <a:pt x="6329172" y="305633"/>
                </a:lnTo>
                <a:lnTo>
                  <a:pt x="6330696" y="297251"/>
                </a:lnTo>
                <a:lnTo>
                  <a:pt x="6332220" y="289631"/>
                </a:lnTo>
                <a:lnTo>
                  <a:pt x="6333744" y="282773"/>
                </a:lnTo>
                <a:lnTo>
                  <a:pt x="6335794" y="277735"/>
                </a:lnTo>
                <a:lnTo>
                  <a:pt x="6342966" y="266456"/>
                </a:lnTo>
                <a:lnTo>
                  <a:pt x="6353556" y="259151"/>
                </a:lnTo>
                <a:lnTo>
                  <a:pt x="6352794" y="259151"/>
                </a:lnTo>
                <a:lnTo>
                  <a:pt x="6330696" y="260675"/>
                </a:lnTo>
                <a:lnTo>
                  <a:pt x="6324600" y="271343"/>
                </a:lnTo>
                <a:lnTo>
                  <a:pt x="6321552" y="278201"/>
                </a:lnTo>
                <a:lnTo>
                  <a:pt x="6319266" y="285821"/>
                </a:lnTo>
                <a:lnTo>
                  <a:pt x="6317742" y="294203"/>
                </a:lnTo>
                <a:lnTo>
                  <a:pt x="6316218" y="304109"/>
                </a:lnTo>
                <a:lnTo>
                  <a:pt x="6315456" y="314015"/>
                </a:lnTo>
                <a:lnTo>
                  <a:pt x="6314694" y="324683"/>
                </a:lnTo>
                <a:close/>
              </a:path>
              <a:path w="7480474" h="660541">
                <a:moveTo>
                  <a:pt x="6314694" y="502229"/>
                </a:moveTo>
                <a:lnTo>
                  <a:pt x="6217158" y="502229"/>
                </a:lnTo>
                <a:lnTo>
                  <a:pt x="6223254" y="509087"/>
                </a:lnTo>
                <a:lnTo>
                  <a:pt x="6314694" y="509087"/>
                </a:lnTo>
                <a:lnTo>
                  <a:pt x="6320790" y="502229"/>
                </a:lnTo>
                <a:lnTo>
                  <a:pt x="6314694" y="502229"/>
                </a:lnTo>
                <a:close/>
              </a:path>
              <a:path w="7480474" h="660541">
                <a:moveTo>
                  <a:pt x="6320028" y="209621"/>
                </a:moveTo>
                <a:lnTo>
                  <a:pt x="6307074" y="212669"/>
                </a:lnTo>
                <a:lnTo>
                  <a:pt x="6309360" y="214955"/>
                </a:lnTo>
                <a:lnTo>
                  <a:pt x="6312408" y="215717"/>
                </a:lnTo>
                <a:lnTo>
                  <a:pt x="6314694" y="216479"/>
                </a:lnTo>
                <a:lnTo>
                  <a:pt x="6317742" y="214955"/>
                </a:lnTo>
                <a:lnTo>
                  <a:pt x="6319266" y="212669"/>
                </a:lnTo>
                <a:lnTo>
                  <a:pt x="6320028" y="209621"/>
                </a:lnTo>
                <a:close/>
              </a:path>
              <a:path w="7480474" h="660541">
                <a:moveTo>
                  <a:pt x="6223254" y="150947"/>
                </a:moveTo>
                <a:lnTo>
                  <a:pt x="6320028" y="150947"/>
                </a:lnTo>
                <a:lnTo>
                  <a:pt x="6320028" y="147899"/>
                </a:lnTo>
                <a:lnTo>
                  <a:pt x="6317742" y="144851"/>
                </a:lnTo>
                <a:lnTo>
                  <a:pt x="6213348" y="144851"/>
                </a:lnTo>
                <a:lnTo>
                  <a:pt x="6210300" y="147899"/>
                </a:lnTo>
                <a:lnTo>
                  <a:pt x="6210300" y="150947"/>
                </a:lnTo>
                <a:lnTo>
                  <a:pt x="6223254" y="150947"/>
                </a:lnTo>
                <a:close/>
              </a:path>
              <a:path w="7480474" h="660541">
                <a:moveTo>
                  <a:pt x="5955030" y="361259"/>
                </a:moveTo>
                <a:lnTo>
                  <a:pt x="5955030" y="365069"/>
                </a:lnTo>
                <a:lnTo>
                  <a:pt x="5961126" y="370403"/>
                </a:lnTo>
                <a:lnTo>
                  <a:pt x="5955753" y="373037"/>
                </a:lnTo>
                <a:lnTo>
                  <a:pt x="5957761" y="386492"/>
                </a:lnTo>
                <a:lnTo>
                  <a:pt x="5961030" y="399258"/>
                </a:lnTo>
                <a:lnTo>
                  <a:pt x="5965919" y="411111"/>
                </a:lnTo>
                <a:lnTo>
                  <a:pt x="5972787" y="421831"/>
                </a:lnTo>
                <a:lnTo>
                  <a:pt x="5981991" y="431196"/>
                </a:lnTo>
                <a:lnTo>
                  <a:pt x="6042380" y="434642"/>
                </a:lnTo>
                <a:lnTo>
                  <a:pt x="6051954" y="427104"/>
                </a:lnTo>
                <a:lnTo>
                  <a:pt x="6060225" y="417752"/>
                </a:lnTo>
                <a:lnTo>
                  <a:pt x="6064750" y="410602"/>
                </a:lnTo>
                <a:lnTo>
                  <a:pt x="6067044" y="406979"/>
                </a:lnTo>
                <a:lnTo>
                  <a:pt x="6055135" y="400998"/>
                </a:lnTo>
                <a:lnTo>
                  <a:pt x="6047827" y="412314"/>
                </a:lnTo>
                <a:lnTo>
                  <a:pt x="6060186" y="410027"/>
                </a:lnTo>
                <a:lnTo>
                  <a:pt x="6047827" y="412314"/>
                </a:lnTo>
                <a:lnTo>
                  <a:pt x="6039376" y="421150"/>
                </a:lnTo>
                <a:lnTo>
                  <a:pt x="6029445" y="427136"/>
                </a:lnTo>
                <a:lnTo>
                  <a:pt x="6017698" y="429901"/>
                </a:lnTo>
                <a:lnTo>
                  <a:pt x="6003798" y="429077"/>
                </a:lnTo>
                <a:lnTo>
                  <a:pt x="6004560" y="429077"/>
                </a:lnTo>
                <a:lnTo>
                  <a:pt x="5999226" y="426791"/>
                </a:lnTo>
                <a:lnTo>
                  <a:pt x="5992080" y="423068"/>
                </a:lnTo>
                <a:lnTo>
                  <a:pt x="5982773" y="413895"/>
                </a:lnTo>
                <a:lnTo>
                  <a:pt x="5976167" y="402552"/>
                </a:lnTo>
                <a:lnTo>
                  <a:pt x="5971730" y="389843"/>
                </a:lnTo>
                <a:lnTo>
                  <a:pt x="5968926" y="376572"/>
                </a:lnTo>
                <a:lnTo>
                  <a:pt x="5968118" y="370403"/>
                </a:lnTo>
                <a:lnTo>
                  <a:pt x="6172962" y="370403"/>
                </a:lnTo>
                <a:lnTo>
                  <a:pt x="6176010" y="367355"/>
                </a:lnTo>
                <a:lnTo>
                  <a:pt x="6176010" y="364307"/>
                </a:lnTo>
                <a:lnTo>
                  <a:pt x="6163056" y="364307"/>
                </a:lnTo>
                <a:lnTo>
                  <a:pt x="5967222" y="363545"/>
                </a:lnTo>
                <a:lnTo>
                  <a:pt x="5955030" y="361259"/>
                </a:lnTo>
                <a:close/>
              </a:path>
              <a:path w="7480474" h="660541">
                <a:moveTo>
                  <a:pt x="6064750" y="410602"/>
                </a:moveTo>
                <a:lnTo>
                  <a:pt x="6154081" y="421851"/>
                </a:lnTo>
                <a:lnTo>
                  <a:pt x="6157722" y="413837"/>
                </a:lnTo>
                <a:lnTo>
                  <a:pt x="6168390" y="411551"/>
                </a:lnTo>
                <a:lnTo>
                  <a:pt x="6164580" y="410027"/>
                </a:lnTo>
                <a:lnTo>
                  <a:pt x="6061710" y="397073"/>
                </a:lnTo>
                <a:lnTo>
                  <a:pt x="6059424" y="397073"/>
                </a:lnTo>
                <a:lnTo>
                  <a:pt x="6055135" y="400998"/>
                </a:lnTo>
                <a:lnTo>
                  <a:pt x="6067044" y="406979"/>
                </a:lnTo>
                <a:lnTo>
                  <a:pt x="6064750" y="410602"/>
                </a:lnTo>
                <a:close/>
              </a:path>
              <a:path w="7480474" h="660541">
                <a:moveTo>
                  <a:pt x="5966511" y="154711"/>
                </a:moveTo>
                <a:lnTo>
                  <a:pt x="5982598" y="151194"/>
                </a:lnTo>
                <a:lnTo>
                  <a:pt x="5999988" y="149423"/>
                </a:lnTo>
                <a:lnTo>
                  <a:pt x="6008370" y="149423"/>
                </a:lnTo>
                <a:lnTo>
                  <a:pt x="6027189" y="149833"/>
                </a:lnTo>
                <a:lnTo>
                  <a:pt x="6044514" y="151829"/>
                </a:lnTo>
                <a:lnTo>
                  <a:pt x="6060399" y="155326"/>
                </a:lnTo>
                <a:lnTo>
                  <a:pt x="6074898" y="160243"/>
                </a:lnTo>
                <a:lnTo>
                  <a:pt x="6088066" y="166496"/>
                </a:lnTo>
                <a:lnTo>
                  <a:pt x="6099958" y="174003"/>
                </a:lnTo>
                <a:lnTo>
                  <a:pt x="6110628" y="182680"/>
                </a:lnTo>
                <a:lnTo>
                  <a:pt x="6120132" y="192445"/>
                </a:lnTo>
                <a:lnTo>
                  <a:pt x="6128523" y="203215"/>
                </a:lnTo>
                <a:lnTo>
                  <a:pt x="6135857" y="214907"/>
                </a:lnTo>
                <a:lnTo>
                  <a:pt x="6142188" y="227438"/>
                </a:lnTo>
                <a:lnTo>
                  <a:pt x="6147570" y="240726"/>
                </a:lnTo>
                <a:lnTo>
                  <a:pt x="6152060" y="254686"/>
                </a:lnTo>
                <a:lnTo>
                  <a:pt x="6155710" y="269238"/>
                </a:lnTo>
                <a:lnTo>
                  <a:pt x="6158576" y="284297"/>
                </a:lnTo>
                <a:lnTo>
                  <a:pt x="6160712" y="299781"/>
                </a:lnTo>
                <a:lnTo>
                  <a:pt x="6162174" y="315606"/>
                </a:lnTo>
                <a:lnTo>
                  <a:pt x="6163015" y="331691"/>
                </a:lnTo>
                <a:lnTo>
                  <a:pt x="6163291" y="347952"/>
                </a:lnTo>
                <a:lnTo>
                  <a:pt x="6169152" y="357449"/>
                </a:lnTo>
                <a:lnTo>
                  <a:pt x="5961126" y="357449"/>
                </a:lnTo>
                <a:lnTo>
                  <a:pt x="6163056" y="364307"/>
                </a:lnTo>
                <a:lnTo>
                  <a:pt x="6176010" y="364307"/>
                </a:lnTo>
                <a:lnTo>
                  <a:pt x="6176251" y="346710"/>
                </a:lnTo>
                <a:lnTo>
                  <a:pt x="6175902" y="329278"/>
                </a:lnTo>
                <a:lnTo>
                  <a:pt x="6174907" y="312091"/>
                </a:lnTo>
                <a:lnTo>
                  <a:pt x="6173216" y="295232"/>
                </a:lnTo>
                <a:lnTo>
                  <a:pt x="6170776" y="278781"/>
                </a:lnTo>
                <a:lnTo>
                  <a:pt x="6167532" y="262821"/>
                </a:lnTo>
                <a:lnTo>
                  <a:pt x="6163434" y="247432"/>
                </a:lnTo>
                <a:lnTo>
                  <a:pt x="6158428" y="232697"/>
                </a:lnTo>
                <a:lnTo>
                  <a:pt x="6152462" y="218696"/>
                </a:lnTo>
                <a:lnTo>
                  <a:pt x="6145482" y="205511"/>
                </a:lnTo>
                <a:lnTo>
                  <a:pt x="6137436" y="193223"/>
                </a:lnTo>
                <a:lnTo>
                  <a:pt x="6128272" y="181915"/>
                </a:lnTo>
                <a:lnTo>
                  <a:pt x="6117937" y="171667"/>
                </a:lnTo>
                <a:lnTo>
                  <a:pt x="6106378" y="162561"/>
                </a:lnTo>
                <a:lnTo>
                  <a:pt x="6093542" y="154679"/>
                </a:lnTo>
                <a:lnTo>
                  <a:pt x="6079377" y="148101"/>
                </a:lnTo>
                <a:lnTo>
                  <a:pt x="6063830" y="142910"/>
                </a:lnTo>
                <a:lnTo>
                  <a:pt x="6046848" y="139186"/>
                </a:lnTo>
                <a:lnTo>
                  <a:pt x="6028379" y="137012"/>
                </a:lnTo>
                <a:lnTo>
                  <a:pt x="6008370" y="136469"/>
                </a:lnTo>
                <a:lnTo>
                  <a:pt x="5999226" y="136469"/>
                </a:lnTo>
                <a:lnTo>
                  <a:pt x="5979802" y="138631"/>
                </a:lnTo>
                <a:lnTo>
                  <a:pt x="5961857" y="142738"/>
                </a:lnTo>
                <a:lnTo>
                  <a:pt x="5945362" y="148659"/>
                </a:lnTo>
                <a:lnTo>
                  <a:pt x="5930285" y="156263"/>
                </a:lnTo>
                <a:lnTo>
                  <a:pt x="5916594" y="165418"/>
                </a:lnTo>
                <a:lnTo>
                  <a:pt x="5904260" y="175996"/>
                </a:lnTo>
                <a:lnTo>
                  <a:pt x="5893252" y="187863"/>
                </a:lnTo>
                <a:lnTo>
                  <a:pt x="5883538" y="200891"/>
                </a:lnTo>
                <a:lnTo>
                  <a:pt x="5875088" y="214949"/>
                </a:lnTo>
                <a:lnTo>
                  <a:pt x="5867871" y="229904"/>
                </a:lnTo>
                <a:lnTo>
                  <a:pt x="5861856" y="245628"/>
                </a:lnTo>
                <a:lnTo>
                  <a:pt x="5857013" y="261989"/>
                </a:lnTo>
                <a:lnTo>
                  <a:pt x="5853309" y="278856"/>
                </a:lnTo>
                <a:lnTo>
                  <a:pt x="5850716" y="296098"/>
                </a:lnTo>
                <a:lnTo>
                  <a:pt x="5849201" y="313586"/>
                </a:lnTo>
                <a:lnTo>
                  <a:pt x="5848735" y="331187"/>
                </a:lnTo>
                <a:lnTo>
                  <a:pt x="5849285" y="348772"/>
                </a:lnTo>
                <a:lnTo>
                  <a:pt x="5850822" y="366210"/>
                </a:lnTo>
                <a:lnTo>
                  <a:pt x="5853314" y="383370"/>
                </a:lnTo>
                <a:lnTo>
                  <a:pt x="5856732" y="400121"/>
                </a:lnTo>
                <a:lnTo>
                  <a:pt x="5865779" y="426059"/>
                </a:lnTo>
                <a:lnTo>
                  <a:pt x="5871467" y="439275"/>
                </a:lnTo>
                <a:lnTo>
                  <a:pt x="5877699" y="451610"/>
                </a:lnTo>
                <a:lnTo>
                  <a:pt x="5884531" y="463045"/>
                </a:lnTo>
                <a:lnTo>
                  <a:pt x="5900226" y="483134"/>
                </a:lnTo>
                <a:lnTo>
                  <a:pt x="5919010" y="499387"/>
                </a:lnTo>
                <a:lnTo>
                  <a:pt x="5941340" y="511648"/>
                </a:lnTo>
                <a:lnTo>
                  <a:pt x="5953977" y="516232"/>
                </a:lnTo>
                <a:lnTo>
                  <a:pt x="5967672" y="519759"/>
                </a:lnTo>
                <a:lnTo>
                  <a:pt x="5982482" y="522210"/>
                </a:lnTo>
                <a:lnTo>
                  <a:pt x="5998464" y="523565"/>
                </a:lnTo>
                <a:lnTo>
                  <a:pt x="6014731" y="523819"/>
                </a:lnTo>
                <a:lnTo>
                  <a:pt x="6029728" y="523331"/>
                </a:lnTo>
                <a:lnTo>
                  <a:pt x="6043915" y="522081"/>
                </a:lnTo>
                <a:lnTo>
                  <a:pt x="6057325" y="520029"/>
                </a:lnTo>
                <a:lnTo>
                  <a:pt x="6069988" y="517139"/>
                </a:lnTo>
                <a:lnTo>
                  <a:pt x="6093205" y="508691"/>
                </a:lnTo>
                <a:lnTo>
                  <a:pt x="6113821" y="496434"/>
                </a:lnTo>
                <a:lnTo>
                  <a:pt x="6132088" y="480066"/>
                </a:lnTo>
                <a:lnTo>
                  <a:pt x="6148261" y="459283"/>
                </a:lnTo>
                <a:lnTo>
                  <a:pt x="6155642" y="447142"/>
                </a:lnTo>
                <a:lnTo>
                  <a:pt x="6162595" y="433784"/>
                </a:lnTo>
                <a:lnTo>
                  <a:pt x="6156999" y="415540"/>
                </a:lnTo>
                <a:lnTo>
                  <a:pt x="6163056" y="422981"/>
                </a:lnTo>
                <a:lnTo>
                  <a:pt x="6169152" y="419171"/>
                </a:lnTo>
                <a:lnTo>
                  <a:pt x="6170676" y="415361"/>
                </a:lnTo>
                <a:lnTo>
                  <a:pt x="6168390" y="411551"/>
                </a:lnTo>
                <a:lnTo>
                  <a:pt x="6157722" y="413837"/>
                </a:lnTo>
                <a:lnTo>
                  <a:pt x="6154081" y="421851"/>
                </a:lnTo>
                <a:lnTo>
                  <a:pt x="6150363" y="429893"/>
                </a:lnTo>
                <a:lnTo>
                  <a:pt x="6143309" y="442913"/>
                </a:lnTo>
                <a:lnTo>
                  <a:pt x="6135812" y="454645"/>
                </a:lnTo>
                <a:lnTo>
                  <a:pt x="6127845" y="465129"/>
                </a:lnTo>
                <a:lnTo>
                  <a:pt x="6119384" y="474409"/>
                </a:lnTo>
                <a:lnTo>
                  <a:pt x="6110401" y="482526"/>
                </a:lnTo>
                <a:lnTo>
                  <a:pt x="6100872" y="489524"/>
                </a:lnTo>
                <a:lnTo>
                  <a:pt x="6090771" y="495443"/>
                </a:lnTo>
                <a:lnTo>
                  <a:pt x="6080072" y="500328"/>
                </a:lnTo>
                <a:lnTo>
                  <a:pt x="6068749" y="504219"/>
                </a:lnTo>
                <a:lnTo>
                  <a:pt x="6056777" y="507160"/>
                </a:lnTo>
                <a:lnTo>
                  <a:pt x="6044129" y="509192"/>
                </a:lnTo>
                <a:lnTo>
                  <a:pt x="6030780" y="510359"/>
                </a:lnTo>
                <a:lnTo>
                  <a:pt x="6016705" y="510702"/>
                </a:lnTo>
                <a:lnTo>
                  <a:pt x="6001877" y="510264"/>
                </a:lnTo>
                <a:lnTo>
                  <a:pt x="5986272" y="509087"/>
                </a:lnTo>
                <a:lnTo>
                  <a:pt x="5962634" y="505621"/>
                </a:lnTo>
                <a:lnTo>
                  <a:pt x="5949437" y="501357"/>
                </a:lnTo>
                <a:lnTo>
                  <a:pt x="5937261" y="495617"/>
                </a:lnTo>
                <a:lnTo>
                  <a:pt x="5926084" y="488526"/>
                </a:lnTo>
                <a:lnTo>
                  <a:pt x="5915882" y="480205"/>
                </a:lnTo>
                <a:lnTo>
                  <a:pt x="5906632" y="470777"/>
                </a:lnTo>
                <a:lnTo>
                  <a:pt x="5898313" y="460366"/>
                </a:lnTo>
                <a:lnTo>
                  <a:pt x="5890900" y="449094"/>
                </a:lnTo>
                <a:lnTo>
                  <a:pt x="5884371" y="437084"/>
                </a:lnTo>
                <a:lnTo>
                  <a:pt x="5878703" y="424459"/>
                </a:lnTo>
                <a:lnTo>
                  <a:pt x="5873874" y="411341"/>
                </a:lnTo>
                <a:lnTo>
                  <a:pt x="5869859" y="397853"/>
                </a:lnTo>
                <a:lnTo>
                  <a:pt x="5866638" y="384119"/>
                </a:lnTo>
                <a:lnTo>
                  <a:pt x="5864232" y="369046"/>
                </a:lnTo>
                <a:lnTo>
                  <a:pt x="5862607" y="353627"/>
                </a:lnTo>
                <a:lnTo>
                  <a:pt x="5861794" y="337979"/>
                </a:lnTo>
                <a:lnTo>
                  <a:pt x="5861819" y="322216"/>
                </a:lnTo>
                <a:lnTo>
                  <a:pt x="5862713" y="306457"/>
                </a:lnTo>
                <a:lnTo>
                  <a:pt x="5864504" y="290816"/>
                </a:lnTo>
                <a:lnTo>
                  <a:pt x="5867222" y="275410"/>
                </a:lnTo>
                <a:lnTo>
                  <a:pt x="5870894" y="260356"/>
                </a:lnTo>
                <a:lnTo>
                  <a:pt x="5875551" y="245769"/>
                </a:lnTo>
                <a:lnTo>
                  <a:pt x="5881220" y="231766"/>
                </a:lnTo>
                <a:lnTo>
                  <a:pt x="5887932" y="218464"/>
                </a:lnTo>
                <a:lnTo>
                  <a:pt x="5895714" y="205977"/>
                </a:lnTo>
                <a:lnTo>
                  <a:pt x="5904595" y="194423"/>
                </a:lnTo>
                <a:lnTo>
                  <a:pt x="5914606" y="183918"/>
                </a:lnTo>
                <a:lnTo>
                  <a:pt x="5925773" y="174578"/>
                </a:lnTo>
                <a:lnTo>
                  <a:pt x="5938128" y="166520"/>
                </a:lnTo>
                <a:lnTo>
                  <a:pt x="5951697" y="159859"/>
                </a:lnTo>
                <a:lnTo>
                  <a:pt x="5966511" y="154711"/>
                </a:lnTo>
                <a:close/>
              </a:path>
              <a:path w="7480474" h="660541">
                <a:moveTo>
                  <a:pt x="5994654" y="439745"/>
                </a:moveTo>
                <a:lnTo>
                  <a:pt x="5999988" y="441269"/>
                </a:lnTo>
                <a:lnTo>
                  <a:pt x="6001512" y="441269"/>
                </a:lnTo>
                <a:lnTo>
                  <a:pt x="6007335" y="442446"/>
                </a:lnTo>
                <a:lnTo>
                  <a:pt x="6019921" y="442706"/>
                </a:lnTo>
                <a:lnTo>
                  <a:pt x="6031652" y="439974"/>
                </a:lnTo>
                <a:lnTo>
                  <a:pt x="6042380" y="434642"/>
                </a:lnTo>
                <a:lnTo>
                  <a:pt x="5981991" y="431196"/>
                </a:lnTo>
                <a:lnTo>
                  <a:pt x="5993892" y="438983"/>
                </a:lnTo>
                <a:lnTo>
                  <a:pt x="5994654" y="439745"/>
                </a:lnTo>
                <a:close/>
              </a:path>
              <a:path w="7480474" h="660541">
                <a:moveTo>
                  <a:pt x="5647944" y="227147"/>
                </a:moveTo>
                <a:lnTo>
                  <a:pt x="5658919" y="222771"/>
                </a:lnTo>
                <a:lnTo>
                  <a:pt x="5671070" y="221981"/>
                </a:lnTo>
                <a:lnTo>
                  <a:pt x="5682978" y="224793"/>
                </a:lnTo>
                <a:lnTo>
                  <a:pt x="5706618" y="226385"/>
                </a:lnTo>
                <a:lnTo>
                  <a:pt x="5702808" y="221813"/>
                </a:lnTo>
                <a:lnTo>
                  <a:pt x="5699257" y="218806"/>
                </a:lnTo>
                <a:lnTo>
                  <a:pt x="5688604" y="213015"/>
                </a:lnTo>
                <a:lnTo>
                  <a:pt x="5676376" y="209693"/>
                </a:lnTo>
                <a:lnTo>
                  <a:pt x="5651532" y="211233"/>
                </a:lnTo>
                <a:lnTo>
                  <a:pt x="5641086" y="216479"/>
                </a:lnTo>
                <a:lnTo>
                  <a:pt x="5640324" y="217241"/>
                </a:lnTo>
                <a:lnTo>
                  <a:pt x="5637276" y="219527"/>
                </a:lnTo>
                <a:lnTo>
                  <a:pt x="5634228" y="224099"/>
                </a:lnTo>
                <a:lnTo>
                  <a:pt x="5633466" y="224861"/>
                </a:lnTo>
                <a:lnTo>
                  <a:pt x="5630418" y="229433"/>
                </a:lnTo>
                <a:lnTo>
                  <a:pt x="5630418" y="230957"/>
                </a:lnTo>
                <a:lnTo>
                  <a:pt x="5628894" y="236291"/>
                </a:lnTo>
                <a:lnTo>
                  <a:pt x="5641086" y="238577"/>
                </a:lnTo>
                <a:lnTo>
                  <a:pt x="5641086" y="240101"/>
                </a:lnTo>
                <a:lnTo>
                  <a:pt x="5628338" y="248946"/>
                </a:lnTo>
                <a:lnTo>
                  <a:pt x="5630976" y="257839"/>
                </a:lnTo>
                <a:lnTo>
                  <a:pt x="5652964" y="260343"/>
                </a:lnTo>
                <a:lnTo>
                  <a:pt x="5642593" y="252391"/>
                </a:lnTo>
                <a:lnTo>
                  <a:pt x="5641206" y="239680"/>
                </a:lnTo>
                <a:lnTo>
                  <a:pt x="5642610" y="234767"/>
                </a:lnTo>
                <a:lnTo>
                  <a:pt x="5641848" y="235529"/>
                </a:lnTo>
                <a:lnTo>
                  <a:pt x="5644896" y="230957"/>
                </a:lnTo>
                <a:lnTo>
                  <a:pt x="5644134" y="232481"/>
                </a:lnTo>
                <a:lnTo>
                  <a:pt x="5647944" y="227909"/>
                </a:lnTo>
                <a:lnTo>
                  <a:pt x="5647944" y="227147"/>
                </a:lnTo>
                <a:close/>
              </a:path>
              <a:path w="7480474" h="660541">
                <a:moveTo>
                  <a:pt x="5641086" y="238577"/>
                </a:moveTo>
                <a:lnTo>
                  <a:pt x="5628894" y="236291"/>
                </a:lnTo>
                <a:lnTo>
                  <a:pt x="5628894" y="237815"/>
                </a:lnTo>
                <a:lnTo>
                  <a:pt x="5628338" y="248946"/>
                </a:lnTo>
                <a:lnTo>
                  <a:pt x="5641086" y="240101"/>
                </a:lnTo>
                <a:lnTo>
                  <a:pt x="5641086" y="238577"/>
                </a:lnTo>
                <a:close/>
              </a:path>
              <a:path w="7480474" h="660541">
                <a:moveTo>
                  <a:pt x="5716524" y="408503"/>
                </a:moveTo>
                <a:lnTo>
                  <a:pt x="5716524" y="407741"/>
                </a:lnTo>
                <a:lnTo>
                  <a:pt x="5715762" y="413837"/>
                </a:lnTo>
                <a:lnTo>
                  <a:pt x="5716524" y="413075"/>
                </a:lnTo>
                <a:lnTo>
                  <a:pt x="5716524" y="408503"/>
                </a:lnTo>
                <a:close/>
              </a:path>
              <a:path w="7480474" h="660541">
                <a:moveTo>
                  <a:pt x="5664236" y="431972"/>
                </a:moveTo>
                <a:lnTo>
                  <a:pt x="5655348" y="426075"/>
                </a:lnTo>
                <a:lnTo>
                  <a:pt x="5647970" y="417791"/>
                </a:lnTo>
                <a:lnTo>
                  <a:pt x="5642556" y="407301"/>
                </a:lnTo>
                <a:lnTo>
                  <a:pt x="5634228" y="403169"/>
                </a:lnTo>
                <a:lnTo>
                  <a:pt x="5642556" y="407301"/>
                </a:lnTo>
                <a:lnTo>
                  <a:pt x="5626608" y="398597"/>
                </a:lnTo>
                <a:lnTo>
                  <a:pt x="5628449" y="403891"/>
                </a:lnTo>
                <a:lnTo>
                  <a:pt x="5631009" y="411250"/>
                </a:lnTo>
                <a:lnTo>
                  <a:pt x="5636457" y="423148"/>
                </a:lnTo>
                <a:lnTo>
                  <a:pt x="5643632" y="433179"/>
                </a:lnTo>
                <a:lnTo>
                  <a:pt x="5653492" y="441083"/>
                </a:lnTo>
                <a:lnTo>
                  <a:pt x="5666994" y="446603"/>
                </a:lnTo>
                <a:lnTo>
                  <a:pt x="5677802" y="448071"/>
                </a:lnTo>
                <a:lnTo>
                  <a:pt x="5690710" y="447722"/>
                </a:lnTo>
                <a:lnTo>
                  <a:pt x="5703168" y="444810"/>
                </a:lnTo>
                <a:lnTo>
                  <a:pt x="5714338" y="438970"/>
                </a:lnTo>
                <a:lnTo>
                  <a:pt x="5723382" y="429839"/>
                </a:lnTo>
                <a:lnTo>
                  <a:pt x="5726430" y="423743"/>
                </a:lnTo>
                <a:lnTo>
                  <a:pt x="5727192" y="422219"/>
                </a:lnTo>
                <a:lnTo>
                  <a:pt x="5713476" y="421457"/>
                </a:lnTo>
                <a:lnTo>
                  <a:pt x="5715000" y="418409"/>
                </a:lnTo>
                <a:lnTo>
                  <a:pt x="5715000" y="416885"/>
                </a:lnTo>
                <a:lnTo>
                  <a:pt x="5712785" y="422053"/>
                </a:lnTo>
                <a:lnTo>
                  <a:pt x="5705788" y="428088"/>
                </a:lnTo>
                <a:lnTo>
                  <a:pt x="5695409" y="433542"/>
                </a:lnTo>
                <a:lnTo>
                  <a:pt x="5684721" y="435887"/>
                </a:lnTo>
                <a:lnTo>
                  <a:pt x="5674178" y="435303"/>
                </a:lnTo>
                <a:lnTo>
                  <a:pt x="5664236" y="431972"/>
                </a:lnTo>
                <a:close/>
              </a:path>
              <a:path w="7480474" h="660541">
                <a:moveTo>
                  <a:pt x="5538144" y="415179"/>
                </a:moveTo>
                <a:lnTo>
                  <a:pt x="5628449" y="403891"/>
                </a:lnTo>
                <a:lnTo>
                  <a:pt x="5536692" y="408503"/>
                </a:lnTo>
                <a:lnTo>
                  <a:pt x="5530596" y="416123"/>
                </a:lnTo>
                <a:lnTo>
                  <a:pt x="5540265" y="424927"/>
                </a:lnTo>
                <a:lnTo>
                  <a:pt x="5538144" y="415179"/>
                </a:lnTo>
                <a:close/>
              </a:path>
              <a:path w="7480474" h="660541">
                <a:moveTo>
                  <a:pt x="5595661" y="511282"/>
                </a:moveTo>
                <a:lnTo>
                  <a:pt x="5608188" y="515645"/>
                </a:lnTo>
                <a:lnTo>
                  <a:pt x="5621598" y="518996"/>
                </a:lnTo>
                <a:lnTo>
                  <a:pt x="5635878" y="521394"/>
                </a:lnTo>
                <a:lnTo>
                  <a:pt x="5651014" y="522898"/>
                </a:lnTo>
                <a:lnTo>
                  <a:pt x="5666994" y="523565"/>
                </a:lnTo>
                <a:lnTo>
                  <a:pt x="5670768" y="523756"/>
                </a:lnTo>
                <a:lnTo>
                  <a:pt x="5685548" y="523941"/>
                </a:lnTo>
                <a:lnTo>
                  <a:pt x="5699969" y="523190"/>
                </a:lnTo>
                <a:lnTo>
                  <a:pt x="5713960" y="521476"/>
                </a:lnTo>
                <a:lnTo>
                  <a:pt x="5727451" y="518777"/>
                </a:lnTo>
                <a:lnTo>
                  <a:pt x="5740369" y="515066"/>
                </a:lnTo>
                <a:lnTo>
                  <a:pt x="5752644" y="510319"/>
                </a:lnTo>
                <a:lnTo>
                  <a:pt x="5764205" y="504511"/>
                </a:lnTo>
                <a:lnTo>
                  <a:pt x="5774980" y="497618"/>
                </a:lnTo>
                <a:lnTo>
                  <a:pt x="5784899" y="489614"/>
                </a:lnTo>
                <a:lnTo>
                  <a:pt x="5793890" y="480476"/>
                </a:lnTo>
                <a:lnTo>
                  <a:pt x="5801883" y="470177"/>
                </a:lnTo>
                <a:lnTo>
                  <a:pt x="5808805" y="458693"/>
                </a:lnTo>
                <a:lnTo>
                  <a:pt x="5814587" y="446000"/>
                </a:lnTo>
                <a:lnTo>
                  <a:pt x="5819156" y="432072"/>
                </a:lnTo>
                <a:lnTo>
                  <a:pt x="5822442" y="416885"/>
                </a:lnTo>
                <a:lnTo>
                  <a:pt x="5824528" y="400508"/>
                </a:lnTo>
                <a:lnTo>
                  <a:pt x="5824753" y="387313"/>
                </a:lnTo>
                <a:lnTo>
                  <a:pt x="5823677" y="374344"/>
                </a:lnTo>
                <a:lnTo>
                  <a:pt x="5821319" y="361712"/>
                </a:lnTo>
                <a:lnTo>
                  <a:pt x="5817698" y="349526"/>
                </a:lnTo>
                <a:lnTo>
                  <a:pt x="5812832" y="337896"/>
                </a:lnTo>
                <a:lnTo>
                  <a:pt x="5806741" y="326931"/>
                </a:lnTo>
                <a:lnTo>
                  <a:pt x="5799441" y="316741"/>
                </a:lnTo>
                <a:lnTo>
                  <a:pt x="5790953" y="307436"/>
                </a:lnTo>
                <a:lnTo>
                  <a:pt x="5781294" y="299124"/>
                </a:lnTo>
                <a:lnTo>
                  <a:pt x="5770483" y="291916"/>
                </a:lnTo>
                <a:lnTo>
                  <a:pt x="5758539" y="285921"/>
                </a:lnTo>
                <a:lnTo>
                  <a:pt x="5745480" y="281249"/>
                </a:lnTo>
                <a:lnTo>
                  <a:pt x="5727769" y="276302"/>
                </a:lnTo>
                <a:lnTo>
                  <a:pt x="5715071" y="273722"/>
                </a:lnTo>
                <a:lnTo>
                  <a:pt x="5702432" y="271570"/>
                </a:lnTo>
                <a:lnTo>
                  <a:pt x="5689932" y="269517"/>
                </a:lnTo>
                <a:lnTo>
                  <a:pt x="5677648" y="267236"/>
                </a:lnTo>
                <a:lnTo>
                  <a:pt x="5665658" y="264398"/>
                </a:lnTo>
                <a:lnTo>
                  <a:pt x="5654040" y="260675"/>
                </a:lnTo>
                <a:lnTo>
                  <a:pt x="5652964" y="260343"/>
                </a:lnTo>
                <a:lnTo>
                  <a:pt x="5630976" y="257839"/>
                </a:lnTo>
                <a:lnTo>
                  <a:pt x="5636443" y="264833"/>
                </a:lnTo>
                <a:lnTo>
                  <a:pt x="5644375" y="270268"/>
                </a:lnTo>
                <a:lnTo>
                  <a:pt x="5654406" y="274483"/>
                </a:lnTo>
                <a:lnTo>
                  <a:pt x="5666172" y="277817"/>
                </a:lnTo>
                <a:lnTo>
                  <a:pt x="5679308" y="280611"/>
                </a:lnTo>
                <a:lnTo>
                  <a:pt x="5693449" y="283204"/>
                </a:lnTo>
                <a:lnTo>
                  <a:pt x="5708230" y="285936"/>
                </a:lnTo>
                <a:lnTo>
                  <a:pt x="5723286" y="289145"/>
                </a:lnTo>
                <a:lnTo>
                  <a:pt x="5738253" y="293172"/>
                </a:lnTo>
                <a:lnTo>
                  <a:pt x="5752765" y="298355"/>
                </a:lnTo>
                <a:lnTo>
                  <a:pt x="5766459" y="305036"/>
                </a:lnTo>
                <a:lnTo>
                  <a:pt x="5778968" y="313552"/>
                </a:lnTo>
                <a:lnTo>
                  <a:pt x="5789928" y="324244"/>
                </a:lnTo>
                <a:lnTo>
                  <a:pt x="5798974" y="337450"/>
                </a:lnTo>
                <a:lnTo>
                  <a:pt x="5805742" y="353512"/>
                </a:lnTo>
                <a:lnTo>
                  <a:pt x="5809867" y="372767"/>
                </a:lnTo>
                <a:lnTo>
                  <a:pt x="5810983" y="395556"/>
                </a:lnTo>
                <a:lnTo>
                  <a:pt x="5808726" y="422219"/>
                </a:lnTo>
                <a:lnTo>
                  <a:pt x="5803155" y="439946"/>
                </a:lnTo>
                <a:lnTo>
                  <a:pt x="5797210" y="452770"/>
                </a:lnTo>
                <a:lnTo>
                  <a:pt x="5790099" y="464165"/>
                </a:lnTo>
                <a:lnTo>
                  <a:pt x="5781904" y="474182"/>
                </a:lnTo>
                <a:lnTo>
                  <a:pt x="5772709" y="482872"/>
                </a:lnTo>
                <a:lnTo>
                  <a:pt x="5762597" y="490287"/>
                </a:lnTo>
                <a:lnTo>
                  <a:pt x="5751649" y="496479"/>
                </a:lnTo>
                <a:lnTo>
                  <a:pt x="5739950" y="501497"/>
                </a:lnTo>
                <a:lnTo>
                  <a:pt x="5727582" y="505394"/>
                </a:lnTo>
                <a:lnTo>
                  <a:pt x="5714628" y="508221"/>
                </a:lnTo>
                <a:lnTo>
                  <a:pt x="5701171" y="510028"/>
                </a:lnTo>
                <a:lnTo>
                  <a:pt x="5687294" y="510868"/>
                </a:lnTo>
                <a:lnTo>
                  <a:pt x="5673080" y="510791"/>
                </a:lnTo>
                <a:lnTo>
                  <a:pt x="5658612" y="509849"/>
                </a:lnTo>
                <a:lnTo>
                  <a:pt x="5650716" y="509534"/>
                </a:lnTo>
                <a:lnTo>
                  <a:pt x="5635213" y="508109"/>
                </a:lnTo>
                <a:lnTo>
                  <a:pt x="5620814" y="505596"/>
                </a:lnTo>
                <a:lnTo>
                  <a:pt x="5607515" y="501941"/>
                </a:lnTo>
                <a:lnTo>
                  <a:pt x="5595313" y="497087"/>
                </a:lnTo>
                <a:lnTo>
                  <a:pt x="5584203" y="490979"/>
                </a:lnTo>
                <a:lnTo>
                  <a:pt x="5574182" y="483563"/>
                </a:lnTo>
                <a:lnTo>
                  <a:pt x="5565246" y="474783"/>
                </a:lnTo>
                <a:lnTo>
                  <a:pt x="5557390" y="464585"/>
                </a:lnTo>
                <a:lnTo>
                  <a:pt x="5550611" y="452913"/>
                </a:lnTo>
                <a:lnTo>
                  <a:pt x="5544904" y="439712"/>
                </a:lnTo>
                <a:lnTo>
                  <a:pt x="5540265" y="424927"/>
                </a:lnTo>
                <a:lnTo>
                  <a:pt x="5530596" y="416123"/>
                </a:lnTo>
                <a:lnTo>
                  <a:pt x="5536692" y="408503"/>
                </a:lnTo>
                <a:lnTo>
                  <a:pt x="5628449" y="403891"/>
                </a:lnTo>
                <a:lnTo>
                  <a:pt x="5626608" y="398597"/>
                </a:lnTo>
                <a:lnTo>
                  <a:pt x="5642556" y="407301"/>
                </a:lnTo>
                <a:lnTo>
                  <a:pt x="5639562" y="394787"/>
                </a:lnTo>
                <a:lnTo>
                  <a:pt x="5638800" y="391739"/>
                </a:lnTo>
                <a:lnTo>
                  <a:pt x="5635752" y="390215"/>
                </a:lnTo>
                <a:lnTo>
                  <a:pt x="5632704" y="390215"/>
                </a:lnTo>
                <a:lnTo>
                  <a:pt x="5529072" y="403169"/>
                </a:lnTo>
                <a:lnTo>
                  <a:pt x="5527548" y="403169"/>
                </a:lnTo>
                <a:lnTo>
                  <a:pt x="5523738" y="406979"/>
                </a:lnTo>
                <a:lnTo>
                  <a:pt x="5523738" y="410789"/>
                </a:lnTo>
                <a:lnTo>
                  <a:pt x="5524905" y="416896"/>
                </a:lnTo>
                <a:lnTo>
                  <a:pt x="5528872" y="432982"/>
                </a:lnTo>
                <a:lnTo>
                  <a:pt x="5533845" y="447533"/>
                </a:lnTo>
                <a:lnTo>
                  <a:pt x="5539809" y="460606"/>
                </a:lnTo>
                <a:lnTo>
                  <a:pt x="5546752" y="472260"/>
                </a:lnTo>
                <a:lnTo>
                  <a:pt x="5554659" y="482553"/>
                </a:lnTo>
                <a:lnTo>
                  <a:pt x="5563516" y="491544"/>
                </a:lnTo>
                <a:lnTo>
                  <a:pt x="5573312" y="499290"/>
                </a:lnTo>
                <a:lnTo>
                  <a:pt x="5584031" y="505850"/>
                </a:lnTo>
                <a:lnTo>
                  <a:pt x="5595661" y="511282"/>
                </a:lnTo>
                <a:close/>
              </a:path>
              <a:path w="7480474" h="660541">
                <a:moveTo>
                  <a:pt x="5707380" y="227147"/>
                </a:moveTo>
                <a:lnTo>
                  <a:pt x="5706618" y="226385"/>
                </a:lnTo>
                <a:lnTo>
                  <a:pt x="5682978" y="224793"/>
                </a:lnTo>
                <a:lnTo>
                  <a:pt x="5693664" y="230957"/>
                </a:lnTo>
                <a:lnTo>
                  <a:pt x="5692902" y="230957"/>
                </a:lnTo>
                <a:lnTo>
                  <a:pt x="5697474" y="235529"/>
                </a:lnTo>
                <a:lnTo>
                  <a:pt x="5696712" y="234005"/>
                </a:lnTo>
                <a:lnTo>
                  <a:pt x="5699760" y="240101"/>
                </a:lnTo>
                <a:lnTo>
                  <a:pt x="5699760" y="239339"/>
                </a:lnTo>
                <a:lnTo>
                  <a:pt x="5702046" y="245435"/>
                </a:lnTo>
                <a:lnTo>
                  <a:pt x="5709666" y="245435"/>
                </a:lnTo>
                <a:lnTo>
                  <a:pt x="5704332" y="253055"/>
                </a:lnTo>
                <a:lnTo>
                  <a:pt x="5705094" y="256103"/>
                </a:lnTo>
                <a:lnTo>
                  <a:pt x="5708142" y="258389"/>
                </a:lnTo>
                <a:lnTo>
                  <a:pt x="5711190" y="257627"/>
                </a:lnTo>
                <a:lnTo>
                  <a:pt x="5716524" y="250007"/>
                </a:lnTo>
                <a:lnTo>
                  <a:pt x="5715082" y="244721"/>
                </a:lnTo>
                <a:lnTo>
                  <a:pt x="5714238" y="241625"/>
                </a:lnTo>
                <a:lnTo>
                  <a:pt x="5711190" y="234005"/>
                </a:lnTo>
                <a:lnTo>
                  <a:pt x="5711190" y="233243"/>
                </a:lnTo>
                <a:lnTo>
                  <a:pt x="5707380" y="227147"/>
                </a:lnTo>
                <a:close/>
              </a:path>
              <a:path w="7480474" h="660541">
                <a:moveTo>
                  <a:pt x="5815584" y="237053"/>
                </a:moveTo>
                <a:lnTo>
                  <a:pt x="5807964" y="232481"/>
                </a:lnTo>
                <a:lnTo>
                  <a:pt x="5802630" y="240863"/>
                </a:lnTo>
                <a:lnTo>
                  <a:pt x="5815584" y="240863"/>
                </a:lnTo>
                <a:lnTo>
                  <a:pt x="5815584" y="237053"/>
                </a:lnTo>
                <a:close/>
              </a:path>
              <a:path w="7480474" h="660541">
                <a:moveTo>
                  <a:pt x="5766646" y="157421"/>
                </a:moveTo>
                <a:lnTo>
                  <a:pt x="5756476" y="151217"/>
                </a:lnTo>
                <a:lnTo>
                  <a:pt x="5745347" y="146193"/>
                </a:lnTo>
                <a:lnTo>
                  <a:pt x="5733195" y="142284"/>
                </a:lnTo>
                <a:lnTo>
                  <a:pt x="5719957" y="139424"/>
                </a:lnTo>
                <a:lnTo>
                  <a:pt x="5705569" y="137545"/>
                </a:lnTo>
                <a:lnTo>
                  <a:pt x="5689968" y="136583"/>
                </a:lnTo>
                <a:lnTo>
                  <a:pt x="5660417" y="136480"/>
                </a:lnTo>
                <a:lnTo>
                  <a:pt x="5645434" y="137266"/>
                </a:lnTo>
                <a:lnTo>
                  <a:pt x="5631286" y="139213"/>
                </a:lnTo>
                <a:lnTo>
                  <a:pt x="5618000" y="142270"/>
                </a:lnTo>
                <a:lnTo>
                  <a:pt x="5605600" y="146389"/>
                </a:lnTo>
                <a:lnTo>
                  <a:pt x="5594113" y="151520"/>
                </a:lnTo>
                <a:lnTo>
                  <a:pt x="5583564" y="157612"/>
                </a:lnTo>
                <a:lnTo>
                  <a:pt x="5573980" y="164617"/>
                </a:lnTo>
                <a:lnTo>
                  <a:pt x="5565385" y="172486"/>
                </a:lnTo>
                <a:lnTo>
                  <a:pt x="5557806" y="181167"/>
                </a:lnTo>
                <a:lnTo>
                  <a:pt x="5551269" y="190613"/>
                </a:lnTo>
                <a:lnTo>
                  <a:pt x="5545799" y="200773"/>
                </a:lnTo>
                <a:lnTo>
                  <a:pt x="5541421" y="211598"/>
                </a:lnTo>
                <a:lnTo>
                  <a:pt x="5538163" y="223038"/>
                </a:lnTo>
                <a:lnTo>
                  <a:pt x="5536049" y="235044"/>
                </a:lnTo>
                <a:lnTo>
                  <a:pt x="5535106" y="247565"/>
                </a:lnTo>
                <a:lnTo>
                  <a:pt x="5535358" y="260554"/>
                </a:lnTo>
                <a:lnTo>
                  <a:pt x="5536832" y="273959"/>
                </a:lnTo>
                <a:lnTo>
                  <a:pt x="5539554" y="287732"/>
                </a:lnTo>
                <a:lnTo>
                  <a:pt x="5543550" y="301823"/>
                </a:lnTo>
                <a:lnTo>
                  <a:pt x="5553713" y="321358"/>
                </a:lnTo>
                <a:lnTo>
                  <a:pt x="5561406" y="331939"/>
                </a:lnTo>
                <a:lnTo>
                  <a:pt x="5569966" y="340878"/>
                </a:lnTo>
                <a:lnTo>
                  <a:pt x="5579482" y="348380"/>
                </a:lnTo>
                <a:lnTo>
                  <a:pt x="5590044" y="354650"/>
                </a:lnTo>
                <a:lnTo>
                  <a:pt x="5601740" y="359892"/>
                </a:lnTo>
                <a:lnTo>
                  <a:pt x="5614661" y="364313"/>
                </a:lnTo>
                <a:lnTo>
                  <a:pt x="5628894" y="368117"/>
                </a:lnTo>
                <a:lnTo>
                  <a:pt x="5644492" y="372144"/>
                </a:lnTo>
                <a:lnTo>
                  <a:pt x="5656806" y="375256"/>
                </a:lnTo>
                <a:lnTo>
                  <a:pt x="5669115" y="378377"/>
                </a:lnTo>
                <a:lnTo>
                  <a:pt x="5681406" y="381565"/>
                </a:lnTo>
                <a:lnTo>
                  <a:pt x="5693664" y="384881"/>
                </a:lnTo>
                <a:lnTo>
                  <a:pt x="5700334" y="387418"/>
                </a:lnTo>
                <a:lnTo>
                  <a:pt x="5705892" y="389330"/>
                </a:lnTo>
                <a:lnTo>
                  <a:pt x="5713476" y="396311"/>
                </a:lnTo>
                <a:lnTo>
                  <a:pt x="5714238" y="397835"/>
                </a:lnTo>
                <a:lnTo>
                  <a:pt x="5716524" y="404693"/>
                </a:lnTo>
                <a:lnTo>
                  <a:pt x="5716524" y="413075"/>
                </a:lnTo>
                <a:lnTo>
                  <a:pt x="5715000" y="418409"/>
                </a:lnTo>
                <a:lnTo>
                  <a:pt x="5713476" y="421457"/>
                </a:lnTo>
                <a:lnTo>
                  <a:pt x="5727192" y="422219"/>
                </a:lnTo>
                <a:lnTo>
                  <a:pt x="5728716" y="416123"/>
                </a:lnTo>
                <a:lnTo>
                  <a:pt x="5728716" y="415361"/>
                </a:lnTo>
                <a:lnTo>
                  <a:pt x="5729478" y="408503"/>
                </a:lnTo>
                <a:lnTo>
                  <a:pt x="5729478" y="404693"/>
                </a:lnTo>
                <a:lnTo>
                  <a:pt x="5728716" y="400121"/>
                </a:lnTo>
                <a:lnTo>
                  <a:pt x="5727954" y="396311"/>
                </a:lnTo>
                <a:lnTo>
                  <a:pt x="5726430" y="392501"/>
                </a:lnTo>
                <a:lnTo>
                  <a:pt x="5724144" y="389453"/>
                </a:lnTo>
                <a:lnTo>
                  <a:pt x="5723382" y="388691"/>
                </a:lnTo>
                <a:lnTo>
                  <a:pt x="5721937" y="385997"/>
                </a:lnTo>
                <a:lnTo>
                  <a:pt x="5714786" y="380006"/>
                </a:lnTo>
                <a:lnTo>
                  <a:pt x="5703554" y="374803"/>
                </a:lnTo>
                <a:lnTo>
                  <a:pt x="5689531" y="370257"/>
                </a:lnTo>
                <a:lnTo>
                  <a:pt x="5674011" y="366241"/>
                </a:lnTo>
                <a:lnTo>
                  <a:pt x="5658285" y="362623"/>
                </a:lnTo>
                <a:lnTo>
                  <a:pt x="5643646" y="359277"/>
                </a:lnTo>
                <a:lnTo>
                  <a:pt x="5631386" y="356071"/>
                </a:lnTo>
                <a:lnTo>
                  <a:pt x="5622798" y="352877"/>
                </a:lnTo>
                <a:lnTo>
                  <a:pt x="5610382" y="349430"/>
                </a:lnTo>
                <a:lnTo>
                  <a:pt x="5597969" y="344409"/>
                </a:lnTo>
                <a:lnTo>
                  <a:pt x="5586967" y="338024"/>
                </a:lnTo>
                <a:lnTo>
                  <a:pt x="5577310" y="330159"/>
                </a:lnTo>
                <a:lnTo>
                  <a:pt x="5568932" y="320693"/>
                </a:lnTo>
                <a:lnTo>
                  <a:pt x="5561764" y="309509"/>
                </a:lnTo>
                <a:lnTo>
                  <a:pt x="5555742" y="296489"/>
                </a:lnTo>
                <a:lnTo>
                  <a:pt x="5550613" y="277738"/>
                </a:lnTo>
                <a:lnTo>
                  <a:pt x="5548545" y="264349"/>
                </a:lnTo>
                <a:lnTo>
                  <a:pt x="5547880" y="251383"/>
                </a:lnTo>
                <a:lnTo>
                  <a:pt x="5548575" y="238905"/>
                </a:lnTo>
                <a:lnTo>
                  <a:pt x="5550589" y="226975"/>
                </a:lnTo>
                <a:lnTo>
                  <a:pt x="5553880" y="215658"/>
                </a:lnTo>
                <a:lnTo>
                  <a:pt x="5558407" y="205015"/>
                </a:lnTo>
                <a:lnTo>
                  <a:pt x="5564127" y="195108"/>
                </a:lnTo>
                <a:lnTo>
                  <a:pt x="5570999" y="186001"/>
                </a:lnTo>
                <a:lnTo>
                  <a:pt x="5578981" y="177756"/>
                </a:lnTo>
                <a:lnTo>
                  <a:pt x="5588031" y="170436"/>
                </a:lnTo>
                <a:lnTo>
                  <a:pt x="5598107" y="164102"/>
                </a:lnTo>
                <a:lnTo>
                  <a:pt x="5609168" y="158817"/>
                </a:lnTo>
                <a:lnTo>
                  <a:pt x="5621171" y="154645"/>
                </a:lnTo>
                <a:lnTo>
                  <a:pt x="5634076" y="151646"/>
                </a:lnTo>
                <a:lnTo>
                  <a:pt x="5647840" y="149885"/>
                </a:lnTo>
                <a:lnTo>
                  <a:pt x="5662422" y="149423"/>
                </a:lnTo>
                <a:lnTo>
                  <a:pt x="5684260" y="149319"/>
                </a:lnTo>
                <a:lnTo>
                  <a:pt x="5700059" y="149943"/>
                </a:lnTo>
                <a:lnTo>
                  <a:pt x="5714604" y="151578"/>
                </a:lnTo>
                <a:lnTo>
                  <a:pt x="5727946" y="154302"/>
                </a:lnTo>
                <a:lnTo>
                  <a:pt x="5740140" y="158195"/>
                </a:lnTo>
                <a:lnTo>
                  <a:pt x="5751237" y="163336"/>
                </a:lnTo>
                <a:lnTo>
                  <a:pt x="5761290" y="169802"/>
                </a:lnTo>
                <a:lnTo>
                  <a:pt x="5770352" y="177673"/>
                </a:lnTo>
                <a:lnTo>
                  <a:pt x="5778475" y="187028"/>
                </a:lnTo>
                <a:lnTo>
                  <a:pt x="5785711" y="197946"/>
                </a:lnTo>
                <a:lnTo>
                  <a:pt x="5792114" y="210505"/>
                </a:lnTo>
                <a:lnTo>
                  <a:pt x="5797736" y="224784"/>
                </a:lnTo>
                <a:lnTo>
                  <a:pt x="5800382" y="233480"/>
                </a:lnTo>
                <a:lnTo>
                  <a:pt x="5715082" y="244721"/>
                </a:lnTo>
                <a:lnTo>
                  <a:pt x="5716524" y="250007"/>
                </a:lnTo>
                <a:lnTo>
                  <a:pt x="5711190" y="257627"/>
                </a:lnTo>
                <a:lnTo>
                  <a:pt x="5810250" y="245435"/>
                </a:lnTo>
                <a:lnTo>
                  <a:pt x="5813298" y="243911"/>
                </a:lnTo>
                <a:lnTo>
                  <a:pt x="5815584" y="240863"/>
                </a:lnTo>
                <a:lnTo>
                  <a:pt x="5802630" y="240863"/>
                </a:lnTo>
                <a:lnTo>
                  <a:pt x="5807964" y="232481"/>
                </a:lnTo>
                <a:lnTo>
                  <a:pt x="5815584" y="237053"/>
                </a:lnTo>
                <a:lnTo>
                  <a:pt x="5811076" y="223177"/>
                </a:lnTo>
                <a:lnTo>
                  <a:pt x="5805328" y="208490"/>
                </a:lnTo>
                <a:lnTo>
                  <a:pt x="5799002" y="195382"/>
                </a:lnTo>
                <a:lnTo>
                  <a:pt x="5792035" y="183788"/>
                </a:lnTo>
                <a:lnTo>
                  <a:pt x="5784362" y="173641"/>
                </a:lnTo>
                <a:lnTo>
                  <a:pt x="5775920" y="164874"/>
                </a:lnTo>
                <a:lnTo>
                  <a:pt x="5766646" y="157421"/>
                </a:lnTo>
                <a:close/>
              </a:path>
              <a:path w="7480474" h="660541">
                <a:moveTo>
                  <a:pt x="5278929" y="148476"/>
                </a:moveTo>
                <a:lnTo>
                  <a:pt x="5256463" y="160997"/>
                </a:lnTo>
                <a:lnTo>
                  <a:pt x="5284749" y="160153"/>
                </a:lnTo>
                <a:lnTo>
                  <a:pt x="5307722" y="152659"/>
                </a:lnTo>
                <a:lnTo>
                  <a:pt x="5333238" y="149423"/>
                </a:lnTo>
                <a:lnTo>
                  <a:pt x="5342382" y="149423"/>
                </a:lnTo>
                <a:lnTo>
                  <a:pt x="5372829" y="151790"/>
                </a:lnTo>
                <a:lnTo>
                  <a:pt x="5399794" y="159688"/>
                </a:lnTo>
                <a:lnTo>
                  <a:pt x="5423297" y="172470"/>
                </a:lnTo>
                <a:lnTo>
                  <a:pt x="5443357" y="189487"/>
                </a:lnTo>
                <a:lnTo>
                  <a:pt x="5459993" y="210089"/>
                </a:lnTo>
                <a:lnTo>
                  <a:pt x="5473225" y="233629"/>
                </a:lnTo>
                <a:lnTo>
                  <a:pt x="5483073" y="259457"/>
                </a:lnTo>
                <a:lnTo>
                  <a:pt x="5489555" y="286925"/>
                </a:lnTo>
                <a:lnTo>
                  <a:pt x="5492691" y="315384"/>
                </a:lnTo>
                <a:lnTo>
                  <a:pt x="5492500" y="344185"/>
                </a:lnTo>
                <a:lnTo>
                  <a:pt x="5489003" y="372681"/>
                </a:lnTo>
                <a:lnTo>
                  <a:pt x="5482217" y="400221"/>
                </a:lnTo>
                <a:lnTo>
                  <a:pt x="5472163" y="426158"/>
                </a:lnTo>
                <a:lnTo>
                  <a:pt x="5458860" y="449842"/>
                </a:lnTo>
                <a:lnTo>
                  <a:pt x="5442328" y="470626"/>
                </a:lnTo>
                <a:lnTo>
                  <a:pt x="5422585" y="487859"/>
                </a:lnTo>
                <a:lnTo>
                  <a:pt x="5399652" y="500895"/>
                </a:lnTo>
                <a:lnTo>
                  <a:pt x="5373547" y="509083"/>
                </a:lnTo>
                <a:lnTo>
                  <a:pt x="5344291" y="511776"/>
                </a:lnTo>
                <a:lnTo>
                  <a:pt x="5311902" y="508325"/>
                </a:lnTo>
                <a:lnTo>
                  <a:pt x="5288219" y="501415"/>
                </a:lnTo>
                <a:lnTo>
                  <a:pt x="5267173" y="490634"/>
                </a:lnTo>
                <a:lnTo>
                  <a:pt x="5245863" y="491159"/>
                </a:lnTo>
                <a:lnTo>
                  <a:pt x="5266970" y="505549"/>
                </a:lnTo>
                <a:lnTo>
                  <a:pt x="5291014" y="516011"/>
                </a:lnTo>
                <a:lnTo>
                  <a:pt x="5317998" y="522041"/>
                </a:lnTo>
                <a:lnTo>
                  <a:pt x="5352001" y="524225"/>
                </a:lnTo>
                <a:lnTo>
                  <a:pt x="5382671" y="520106"/>
                </a:lnTo>
                <a:lnTo>
                  <a:pt x="5409988" y="510358"/>
                </a:lnTo>
                <a:lnTo>
                  <a:pt x="5433931" y="495655"/>
                </a:lnTo>
                <a:lnTo>
                  <a:pt x="5454480" y="476670"/>
                </a:lnTo>
                <a:lnTo>
                  <a:pt x="5471614" y="454078"/>
                </a:lnTo>
                <a:lnTo>
                  <a:pt x="5485314" y="428553"/>
                </a:lnTo>
                <a:lnTo>
                  <a:pt x="5495559" y="400769"/>
                </a:lnTo>
                <a:lnTo>
                  <a:pt x="5502328" y="371399"/>
                </a:lnTo>
                <a:lnTo>
                  <a:pt x="5505602" y="341118"/>
                </a:lnTo>
                <a:lnTo>
                  <a:pt x="5505360" y="310600"/>
                </a:lnTo>
                <a:lnTo>
                  <a:pt x="5501582" y="280519"/>
                </a:lnTo>
                <a:lnTo>
                  <a:pt x="5494247" y="251548"/>
                </a:lnTo>
                <a:lnTo>
                  <a:pt x="5483335" y="224362"/>
                </a:lnTo>
                <a:lnTo>
                  <a:pt x="5468827" y="199634"/>
                </a:lnTo>
                <a:lnTo>
                  <a:pt x="5450701" y="178040"/>
                </a:lnTo>
                <a:lnTo>
                  <a:pt x="5428938" y="160252"/>
                </a:lnTo>
                <a:lnTo>
                  <a:pt x="5403517" y="146945"/>
                </a:lnTo>
                <a:lnTo>
                  <a:pt x="5374417" y="138793"/>
                </a:lnTo>
                <a:lnTo>
                  <a:pt x="5341620" y="136469"/>
                </a:lnTo>
                <a:lnTo>
                  <a:pt x="5332476" y="136469"/>
                </a:lnTo>
                <a:lnTo>
                  <a:pt x="5304267" y="140131"/>
                </a:lnTo>
                <a:lnTo>
                  <a:pt x="5278929" y="148476"/>
                </a:lnTo>
                <a:close/>
              </a:path>
              <a:path w="7480474" h="660541">
                <a:moveTo>
                  <a:pt x="5195550" y="293905"/>
                </a:moveTo>
                <a:lnTo>
                  <a:pt x="5200582" y="269249"/>
                </a:lnTo>
                <a:lnTo>
                  <a:pt x="5208194" y="245690"/>
                </a:lnTo>
                <a:lnTo>
                  <a:pt x="5218379" y="223680"/>
                </a:lnTo>
                <a:lnTo>
                  <a:pt x="5231132" y="203669"/>
                </a:lnTo>
                <a:lnTo>
                  <a:pt x="5246449" y="186110"/>
                </a:lnTo>
                <a:lnTo>
                  <a:pt x="5264323" y="171454"/>
                </a:lnTo>
                <a:lnTo>
                  <a:pt x="5284749" y="160153"/>
                </a:lnTo>
                <a:lnTo>
                  <a:pt x="5256463" y="160997"/>
                </a:lnTo>
                <a:lnTo>
                  <a:pt x="5236876" y="177186"/>
                </a:lnTo>
                <a:lnTo>
                  <a:pt x="5220169" y="196539"/>
                </a:lnTo>
                <a:lnTo>
                  <a:pt x="5206348" y="218549"/>
                </a:lnTo>
                <a:lnTo>
                  <a:pt x="5195416" y="242709"/>
                </a:lnTo>
                <a:lnTo>
                  <a:pt x="5187377" y="268512"/>
                </a:lnTo>
                <a:lnTo>
                  <a:pt x="5182235" y="295454"/>
                </a:lnTo>
                <a:lnTo>
                  <a:pt x="5179995" y="323026"/>
                </a:lnTo>
                <a:lnTo>
                  <a:pt x="5180658" y="350722"/>
                </a:lnTo>
                <a:lnTo>
                  <a:pt x="5184231" y="378037"/>
                </a:lnTo>
                <a:lnTo>
                  <a:pt x="5190716" y="404463"/>
                </a:lnTo>
                <a:lnTo>
                  <a:pt x="5200118" y="429495"/>
                </a:lnTo>
                <a:lnTo>
                  <a:pt x="5212441" y="452626"/>
                </a:lnTo>
                <a:lnTo>
                  <a:pt x="5227688" y="473350"/>
                </a:lnTo>
                <a:lnTo>
                  <a:pt x="5245863" y="491159"/>
                </a:lnTo>
                <a:lnTo>
                  <a:pt x="5267173" y="490634"/>
                </a:lnTo>
                <a:lnTo>
                  <a:pt x="5248758" y="476433"/>
                </a:lnTo>
                <a:lnTo>
                  <a:pt x="5232970" y="459263"/>
                </a:lnTo>
                <a:lnTo>
                  <a:pt x="5219804" y="439577"/>
                </a:lnTo>
                <a:lnTo>
                  <a:pt x="5209253" y="417826"/>
                </a:lnTo>
                <a:lnTo>
                  <a:pt x="5201312" y="394462"/>
                </a:lnTo>
                <a:lnTo>
                  <a:pt x="5195977" y="369936"/>
                </a:lnTo>
                <a:lnTo>
                  <a:pt x="5193242" y="344700"/>
                </a:lnTo>
                <a:lnTo>
                  <a:pt x="5193101" y="319206"/>
                </a:lnTo>
                <a:lnTo>
                  <a:pt x="5195550" y="293905"/>
                </a:lnTo>
                <a:close/>
              </a:path>
              <a:path w="7480474" h="660541">
                <a:moveTo>
                  <a:pt x="5037518" y="401593"/>
                </a:moveTo>
                <a:lnTo>
                  <a:pt x="5030084" y="412676"/>
                </a:lnTo>
                <a:lnTo>
                  <a:pt x="5042916" y="410027"/>
                </a:lnTo>
                <a:lnTo>
                  <a:pt x="5030084" y="412676"/>
                </a:lnTo>
                <a:lnTo>
                  <a:pt x="5021485" y="421337"/>
                </a:lnTo>
                <a:lnTo>
                  <a:pt x="5011427" y="427205"/>
                </a:lnTo>
                <a:lnTo>
                  <a:pt x="4999619" y="429909"/>
                </a:lnTo>
                <a:lnTo>
                  <a:pt x="5024431" y="435150"/>
                </a:lnTo>
                <a:lnTo>
                  <a:pt x="5033942" y="427746"/>
                </a:lnTo>
                <a:lnTo>
                  <a:pt x="5042158" y="418267"/>
                </a:lnTo>
                <a:lnTo>
                  <a:pt x="5046859" y="410523"/>
                </a:lnTo>
                <a:lnTo>
                  <a:pt x="5136709" y="421838"/>
                </a:lnTo>
                <a:lnTo>
                  <a:pt x="5140452" y="413837"/>
                </a:lnTo>
                <a:lnTo>
                  <a:pt x="5151120" y="411551"/>
                </a:lnTo>
                <a:lnTo>
                  <a:pt x="5147310" y="410027"/>
                </a:lnTo>
                <a:lnTo>
                  <a:pt x="5049012" y="406979"/>
                </a:lnTo>
                <a:lnTo>
                  <a:pt x="5037518" y="401593"/>
                </a:lnTo>
                <a:close/>
              </a:path>
              <a:path w="7480474" h="660541">
                <a:moveTo>
                  <a:pt x="5147310" y="410027"/>
                </a:moveTo>
                <a:lnTo>
                  <a:pt x="5044440" y="397073"/>
                </a:lnTo>
                <a:lnTo>
                  <a:pt x="5039868" y="398597"/>
                </a:lnTo>
                <a:lnTo>
                  <a:pt x="5037518" y="401593"/>
                </a:lnTo>
                <a:lnTo>
                  <a:pt x="5049012" y="406979"/>
                </a:lnTo>
                <a:lnTo>
                  <a:pt x="5147310" y="410027"/>
                </a:lnTo>
                <a:close/>
              </a:path>
              <a:path w="7480474" h="660541">
                <a:moveTo>
                  <a:pt x="4949355" y="154662"/>
                </a:moveTo>
                <a:lnTo>
                  <a:pt x="4965398" y="151166"/>
                </a:lnTo>
                <a:lnTo>
                  <a:pt x="4982718" y="149423"/>
                </a:lnTo>
                <a:lnTo>
                  <a:pt x="4991100" y="149423"/>
                </a:lnTo>
                <a:lnTo>
                  <a:pt x="5010045" y="149975"/>
                </a:lnTo>
                <a:lnTo>
                  <a:pt x="5027452" y="152069"/>
                </a:lnTo>
                <a:lnTo>
                  <a:pt x="5043381" y="155628"/>
                </a:lnTo>
                <a:lnTo>
                  <a:pt x="5057892" y="160572"/>
                </a:lnTo>
                <a:lnTo>
                  <a:pt x="5071044" y="166825"/>
                </a:lnTo>
                <a:lnTo>
                  <a:pt x="5082897" y="174307"/>
                </a:lnTo>
                <a:lnTo>
                  <a:pt x="5093509" y="182940"/>
                </a:lnTo>
                <a:lnTo>
                  <a:pt x="5102942" y="192647"/>
                </a:lnTo>
                <a:lnTo>
                  <a:pt x="5111254" y="203347"/>
                </a:lnTo>
                <a:lnTo>
                  <a:pt x="5118506" y="214964"/>
                </a:lnTo>
                <a:lnTo>
                  <a:pt x="5124756" y="227419"/>
                </a:lnTo>
                <a:lnTo>
                  <a:pt x="5130065" y="240634"/>
                </a:lnTo>
                <a:lnTo>
                  <a:pt x="5134491" y="254530"/>
                </a:lnTo>
                <a:lnTo>
                  <a:pt x="5138095" y="269030"/>
                </a:lnTo>
                <a:lnTo>
                  <a:pt x="5140936" y="284054"/>
                </a:lnTo>
                <a:lnTo>
                  <a:pt x="5143074" y="299525"/>
                </a:lnTo>
                <a:lnTo>
                  <a:pt x="5144568" y="315364"/>
                </a:lnTo>
                <a:lnTo>
                  <a:pt x="5145479" y="331492"/>
                </a:lnTo>
                <a:lnTo>
                  <a:pt x="5145864" y="347833"/>
                </a:lnTo>
                <a:lnTo>
                  <a:pt x="5151882" y="357449"/>
                </a:lnTo>
                <a:lnTo>
                  <a:pt x="4943856" y="357449"/>
                </a:lnTo>
                <a:lnTo>
                  <a:pt x="5145786" y="364307"/>
                </a:lnTo>
                <a:lnTo>
                  <a:pt x="5158740" y="364307"/>
                </a:lnTo>
                <a:lnTo>
                  <a:pt x="5158798" y="346645"/>
                </a:lnTo>
                <a:lnTo>
                  <a:pt x="5158318" y="329170"/>
                </a:lnTo>
                <a:lnTo>
                  <a:pt x="5157241" y="311959"/>
                </a:lnTo>
                <a:lnTo>
                  <a:pt x="5155509" y="295092"/>
                </a:lnTo>
                <a:lnTo>
                  <a:pt x="5153063" y="278647"/>
                </a:lnTo>
                <a:lnTo>
                  <a:pt x="5149845" y="262705"/>
                </a:lnTo>
                <a:lnTo>
                  <a:pt x="5145797" y="247343"/>
                </a:lnTo>
                <a:lnTo>
                  <a:pt x="5140860" y="232642"/>
                </a:lnTo>
                <a:lnTo>
                  <a:pt x="5134977" y="218679"/>
                </a:lnTo>
                <a:lnTo>
                  <a:pt x="5128088" y="205535"/>
                </a:lnTo>
                <a:lnTo>
                  <a:pt x="5120136" y="193287"/>
                </a:lnTo>
                <a:lnTo>
                  <a:pt x="5111063" y="182016"/>
                </a:lnTo>
                <a:lnTo>
                  <a:pt x="5100809" y="171799"/>
                </a:lnTo>
                <a:lnTo>
                  <a:pt x="5089317" y="162717"/>
                </a:lnTo>
                <a:lnTo>
                  <a:pt x="5076529" y="154849"/>
                </a:lnTo>
                <a:lnTo>
                  <a:pt x="5062386" y="148272"/>
                </a:lnTo>
                <a:lnTo>
                  <a:pt x="5046830" y="143067"/>
                </a:lnTo>
                <a:lnTo>
                  <a:pt x="5029802" y="139312"/>
                </a:lnTo>
                <a:lnTo>
                  <a:pt x="5011245" y="137086"/>
                </a:lnTo>
                <a:lnTo>
                  <a:pt x="4991100" y="136469"/>
                </a:lnTo>
                <a:lnTo>
                  <a:pt x="4981956" y="136469"/>
                </a:lnTo>
                <a:lnTo>
                  <a:pt x="4962584" y="138582"/>
                </a:lnTo>
                <a:lnTo>
                  <a:pt x="4944671" y="142658"/>
                </a:lnTo>
                <a:lnTo>
                  <a:pt x="4928187" y="148563"/>
                </a:lnTo>
                <a:lnTo>
                  <a:pt x="4913104" y="156165"/>
                </a:lnTo>
                <a:lnTo>
                  <a:pt x="4899394" y="165331"/>
                </a:lnTo>
                <a:lnTo>
                  <a:pt x="4887030" y="175928"/>
                </a:lnTo>
                <a:lnTo>
                  <a:pt x="4875982" y="187822"/>
                </a:lnTo>
                <a:lnTo>
                  <a:pt x="4866224" y="200882"/>
                </a:lnTo>
                <a:lnTo>
                  <a:pt x="4857727" y="214975"/>
                </a:lnTo>
                <a:lnTo>
                  <a:pt x="4850463" y="229966"/>
                </a:lnTo>
                <a:lnTo>
                  <a:pt x="4844404" y="245725"/>
                </a:lnTo>
                <a:lnTo>
                  <a:pt x="4839521" y="262117"/>
                </a:lnTo>
                <a:lnTo>
                  <a:pt x="4835788" y="279009"/>
                </a:lnTo>
                <a:lnTo>
                  <a:pt x="4833175" y="296270"/>
                </a:lnTo>
                <a:lnTo>
                  <a:pt x="4831655" y="313766"/>
                </a:lnTo>
                <a:lnTo>
                  <a:pt x="4831199" y="331364"/>
                </a:lnTo>
                <a:lnTo>
                  <a:pt x="4831780" y="348931"/>
                </a:lnTo>
                <a:lnTo>
                  <a:pt x="4833369" y="366335"/>
                </a:lnTo>
                <a:lnTo>
                  <a:pt x="4835939" y="383443"/>
                </a:lnTo>
                <a:lnTo>
                  <a:pt x="4839462" y="400121"/>
                </a:lnTo>
                <a:lnTo>
                  <a:pt x="4848243" y="425964"/>
                </a:lnTo>
                <a:lnTo>
                  <a:pt x="4853864" y="439160"/>
                </a:lnTo>
                <a:lnTo>
                  <a:pt x="4860077" y="451493"/>
                </a:lnTo>
                <a:lnTo>
                  <a:pt x="4866928" y="462941"/>
                </a:lnTo>
                <a:lnTo>
                  <a:pt x="4874467" y="473479"/>
                </a:lnTo>
                <a:lnTo>
                  <a:pt x="4891800" y="491735"/>
                </a:lnTo>
                <a:lnTo>
                  <a:pt x="4912459" y="506075"/>
                </a:lnTo>
                <a:lnTo>
                  <a:pt x="4924157" y="511718"/>
                </a:lnTo>
                <a:lnTo>
                  <a:pt x="4936831" y="516312"/>
                </a:lnTo>
                <a:lnTo>
                  <a:pt x="4950530" y="519833"/>
                </a:lnTo>
                <a:lnTo>
                  <a:pt x="4965301" y="522259"/>
                </a:lnTo>
                <a:lnTo>
                  <a:pt x="4981194" y="523565"/>
                </a:lnTo>
                <a:lnTo>
                  <a:pt x="4996832" y="523720"/>
                </a:lnTo>
                <a:lnTo>
                  <a:pt x="5012077" y="523205"/>
                </a:lnTo>
                <a:lnTo>
                  <a:pt x="5026420" y="521962"/>
                </a:lnTo>
                <a:lnTo>
                  <a:pt x="5039908" y="519944"/>
                </a:lnTo>
                <a:lnTo>
                  <a:pt x="5052587" y="517108"/>
                </a:lnTo>
                <a:lnTo>
                  <a:pt x="5075703" y="508802"/>
                </a:lnTo>
                <a:lnTo>
                  <a:pt x="5096138" y="496689"/>
                </a:lnTo>
                <a:lnTo>
                  <a:pt x="5114261" y="480412"/>
                </a:lnTo>
                <a:lnTo>
                  <a:pt x="5130442" y="459617"/>
                </a:lnTo>
                <a:lnTo>
                  <a:pt x="5137920" y="447413"/>
                </a:lnTo>
                <a:lnTo>
                  <a:pt x="5145051" y="433946"/>
                </a:lnTo>
                <a:lnTo>
                  <a:pt x="5139873" y="415155"/>
                </a:lnTo>
                <a:lnTo>
                  <a:pt x="5145786" y="422981"/>
                </a:lnTo>
                <a:lnTo>
                  <a:pt x="5151882" y="419171"/>
                </a:lnTo>
                <a:lnTo>
                  <a:pt x="5152644" y="415361"/>
                </a:lnTo>
                <a:lnTo>
                  <a:pt x="5151120" y="411551"/>
                </a:lnTo>
                <a:lnTo>
                  <a:pt x="5140452" y="413837"/>
                </a:lnTo>
                <a:lnTo>
                  <a:pt x="5136709" y="421838"/>
                </a:lnTo>
                <a:lnTo>
                  <a:pt x="5133025" y="429622"/>
                </a:lnTo>
                <a:lnTo>
                  <a:pt x="5125844" y="442731"/>
                </a:lnTo>
                <a:lnTo>
                  <a:pt x="5118292" y="454526"/>
                </a:lnTo>
                <a:lnTo>
                  <a:pt x="5110332" y="465054"/>
                </a:lnTo>
                <a:lnTo>
                  <a:pt x="5101925" y="474360"/>
                </a:lnTo>
                <a:lnTo>
                  <a:pt x="5093032" y="482489"/>
                </a:lnTo>
                <a:lnTo>
                  <a:pt x="5083615" y="489487"/>
                </a:lnTo>
                <a:lnTo>
                  <a:pt x="5063059" y="500273"/>
                </a:lnTo>
                <a:lnTo>
                  <a:pt x="5051843" y="504151"/>
                </a:lnTo>
                <a:lnTo>
                  <a:pt x="5039950" y="507081"/>
                </a:lnTo>
                <a:lnTo>
                  <a:pt x="5027342" y="509107"/>
                </a:lnTo>
                <a:lnTo>
                  <a:pt x="5013982" y="510275"/>
                </a:lnTo>
                <a:lnTo>
                  <a:pt x="4999831" y="510630"/>
                </a:lnTo>
                <a:lnTo>
                  <a:pt x="4984850" y="510219"/>
                </a:lnTo>
                <a:lnTo>
                  <a:pt x="4969002" y="509087"/>
                </a:lnTo>
                <a:lnTo>
                  <a:pt x="4945281" y="505577"/>
                </a:lnTo>
                <a:lnTo>
                  <a:pt x="4932049" y="501312"/>
                </a:lnTo>
                <a:lnTo>
                  <a:pt x="4919849" y="495588"/>
                </a:lnTo>
                <a:lnTo>
                  <a:pt x="4908658" y="488523"/>
                </a:lnTo>
                <a:lnTo>
                  <a:pt x="4898451" y="480235"/>
                </a:lnTo>
                <a:lnTo>
                  <a:pt x="4889204" y="470842"/>
                </a:lnTo>
                <a:lnTo>
                  <a:pt x="4880894" y="460464"/>
                </a:lnTo>
                <a:lnTo>
                  <a:pt x="4873497" y="449218"/>
                </a:lnTo>
                <a:lnTo>
                  <a:pt x="4866989" y="437223"/>
                </a:lnTo>
                <a:lnTo>
                  <a:pt x="4861345" y="424597"/>
                </a:lnTo>
                <a:lnTo>
                  <a:pt x="4856543" y="411459"/>
                </a:lnTo>
                <a:lnTo>
                  <a:pt x="4852559" y="397927"/>
                </a:lnTo>
                <a:lnTo>
                  <a:pt x="4849368" y="384119"/>
                </a:lnTo>
                <a:lnTo>
                  <a:pt x="4846854" y="369062"/>
                </a:lnTo>
                <a:lnTo>
                  <a:pt x="4845152" y="353652"/>
                </a:lnTo>
                <a:lnTo>
                  <a:pt x="4844287" y="338008"/>
                </a:lnTo>
                <a:lnTo>
                  <a:pt x="4844286" y="322244"/>
                </a:lnTo>
                <a:lnTo>
                  <a:pt x="4845174" y="306480"/>
                </a:lnTo>
                <a:lnTo>
                  <a:pt x="4846976" y="290831"/>
                </a:lnTo>
                <a:lnTo>
                  <a:pt x="4849719" y="275415"/>
                </a:lnTo>
                <a:lnTo>
                  <a:pt x="4853429" y="260349"/>
                </a:lnTo>
                <a:lnTo>
                  <a:pt x="4858130" y="245749"/>
                </a:lnTo>
                <a:lnTo>
                  <a:pt x="4863850" y="231733"/>
                </a:lnTo>
                <a:lnTo>
                  <a:pt x="4870614" y="218418"/>
                </a:lnTo>
                <a:lnTo>
                  <a:pt x="4878447" y="205921"/>
                </a:lnTo>
                <a:lnTo>
                  <a:pt x="4887376" y="194358"/>
                </a:lnTo>
                <a:lnTo>
                  <a:pt x="4897426" y="183847"/>
                </a:lnTo>
                <a:lnTo>
                  <a:pt x="4908623" y="174505"/>
                </a:lnTo>
                <a:lnTo>
                  <a:pt x="4920993" y="166449"/>
                </a:lnTo>
                <a:lnTo>
                  <a:pt x="4934562" y="159796"/>
                </a:lnTo>
                <a:lnTo>
                  <a:pt x="4949355" y="154662"/>
                </a:lnTo>
                <a:close/>
              </a:path>
              <a:path w="7480474" h="660541">
                <a:moveTo>
                  <a:pt x="4977384" y="439745"/>
                </a:moveTo>
                <a:lnTo>
                  <a:pt x="4982718" y="441269"/>
                </a:lnTo>
                <a:lnTo>
                  <a:pt x="4983480" y="441269"/>
                </a:lnTo>
                <a:lnTo>
                  <a:pt x="4988789" y="442257"/>
                </a:lnTo>
                <a:lnTo>
                  <a:pt x="5001787" y="442671"/>
                </a:lnTo>
                <a:lnTo>
                  <a:pt x="5013690" y="440214"/>
                </a:lnTo>
                <a:lnTo>
                  <a:pt x="5024431" y="435150"/>
                </a:lnTo>
                <a:lnTo>
                  <a:pt x="4999619" y="429909"/>
                </a:lnTo>
                <a:lnTo>
                  <a:pt x="4985766" y="429077"/>
                </a:lnTo>
                <a:lnTo>
                  <a:pt x="4987290" y="429077"/>
                </a:lnTo>
                <a:lnTo>
                  <a:pt x="4981956" y="426791"/>
                </a:lnTo>
                <a:lnTo>
                  <a:pt x="4982718" y="427553"/>
                </a:lnTo>
                <a:lnTo>
                  <a:pt x="4974830" y="423159"/>
                </a:lnTo>
                <a:lnTo>
                  <a:pt x="4965484" y="414019"/>
                </a:lnTo>
                <a:lnTo>
                  <a:pt x="4958805" y="402631"/>
                </a:lnTo>
                <a:lnTo>
                  <a:pt x="4954310" y="389850"/>
                </a:lnTo>
                <a:lnTo>
                  <a:pt x="4951520" y="376536"/>
                </a:lnTo>
                <a:lnTo>
                  <a:pt x="4950779" y="370403"/>
                </a:lnTo>
                <a:lnTo>
                  <a:pt x="5155692" y="370403"/>
                </a:lnTo>
                <a:lnTo>
                  <a:pt x="5158740" y="367355"/>
                </a:lnTo>
                <a:lnTo>
                  <a:pt x="5158740" y="364307"/>
                </a:lnTo>
                <a:lnTo>
                  <a:pt x="5145786" y="364307"/>
                </a:lnTo>
                <a:lnTo>
                  <a:pt x="4949952" y="363545"/>
                </a:lnTo>
                <a:lnTo>
                  <a:pt x="4937760" y="361259"/>
                </a:lnTo>
                <a:lnTo>
                  <a:pt x="4936998" y="365069"/>
                </a:lnTo>
                <a:lnTo>
                  <a:pt x="4943856" y="370403"/>
                </a:lnTo>
                <a:lnTo>
                  <a:pt x="4937851" y="372974"/>
                </a:lnTo>
                <a:lnTo>
                  <a:pt x="4940095" y="386214"/>
                </a:lnTo>
                <a:lnTo>
                  <a:pt x="4943633" y="399210"/>
                </a:lnTo>
                <a:lnTo>
                  <a:pt x="4948759" y="411473"/>
                </a:lnTo>
                <a:lnTo>
                  <a:pt x="4955769" y="422515"/>
                </a:lnTo>
                <a:lnTo>
                  <a:pt x="4964958" y="431848"/>
                </a:lnTo>
                <a:lnTo>
                  <a:pt x="4976622" y="438983"/>
                </a:lnTo>
                <a:lnTo>
                  <a:pt x="4977384" y="439745"/>
                </a:lnTo>
                <a:close/>
              </a:path>
              <a:path w="7480474" h="660541">
                <a:moveTo>
                  <a:pt x="3548634" y="237053"/>
                </a:moveTo>
                <a:lnTo>
                  <a:pt x="3541776" y="232481"/>
                </a:lnTo>
                <a:lnTo>
                  <a:pt x="3536442" y="240863"/>
                </a:lnTo>
                <a:lnTo>
                  <a:pt x="3548634" y="240863"/>
                </a:lnTo>
                <a:lnTo>
                  <a:pt x="3548634" y="237053"/>
                </a:lnTo>
                <a:close/>
              </a:path>
              <a:path w="7480474" h="660541">
                <a:moveTo>
                  <a:pt x="3381108" y="227875"/>
                </a:moveTo>
                <a:lnTo>
                  <a:pt x="3391432" y="222836"/>
                </a:lnTo>
                <a:lnTo>
                  <a:pt x="3403902" y="221994"/>
                </a:lnTo>
                <a:lnTo>
                  <a:pt x="3416376" y="224863"/>
                </a:lnTo>
                <a:lnTo>
                  <a:pt x="3426714" y="230957"/>
                </a:lnTo>
                <a:lnTo>
                  <a:pt x="3425952" y="230957"/>
                </a:lnTo>
                <a:lnTo>
                  <a:pt x="3430524" y="235529"/>
                </a:lnTo>
                <a:lnTo>
                  <a:pt x="3429762" y="234005"/>
                </a:lnTo>
                <a:lnTo>
                  <a:pt x="3432810" y="240101"/>
                </a:lnTo>
                <a:lnTo>
                  <a:pt x="3432810" y="239339"/>
                </a:lnTo>
                <a:lnTo>
                  <a:pt x="3435096" y="245435"/>
                </a:lnTo>
                <a:lnTo>
                  <a:pt x="3442716" y="245435"/>
                </a:lnTo>
                <a:lnTo>
                  <a:pt x="3437382" y="253055"/>
                </a:lnTo>
                <a:lnTo>
                  <a:pt x="3438144" y="256103"/>
                </a:lnTo>
                <a:lnTo>
                  <a:pt x="3441192" y="258389"/>
                </a:lnTo>
                <a:lnTo>
                  <a:pt x="3444240" y="257627"/>
                </a:lnTo>
                <a:lnTo>
                  <a:pt x="3450336" y="250007"/>
                </a:lnTo>
                <a:lnTo>
                  <a:pt x="3448869" y="244630"/>
                </a:lnTo>
                <a:lnTo>
                  <a:pt x="3448050" y="241625"/>
                </a:lnTo>
                <a:lnTo>
                  <a:pt x="3445002" y="234005"/>
                </a:lnTo>
                <a:lnTo>
                  <a:pt x="3444240" y="233243"/>
                </a:lnTo>
                <a:lnTo>
                  <a:pt x="3440430" y="227147"/>
                </a:lnTo>
                <a:lnTo>
                  <a:pt x="3438015" y="224249"/>
                </a:lnTo>
                <a:lnTo>
                  <a:pt x="3429090" y="216697"/>
                </a:lnTo>
                <a:lnTo>
                  <a:pt x="3417831" y="211628"/>
                </a:lnTo>
                <a:lnTo>
                  <a:pt x="3405321" y="209171"/>
                </a:lnTo>
                <a:lnTo>
                  <a:pt x="3392639" y="209455"/>
                </a:lnTo>
                <a:lnTo>
                  <a:pt x="3380868" y="212610"/>
                </a:lnTo>
                <a:lnTo>
                  <a:pt x="3371088" y="218765"/>
                </a:lnTo>
                <a:lnTo>
                  <a:pt x="3370326" y="219527"/>
                </a:lnTo>
                <a:lnTo>
                  <a:pt x="3367278" y="224099"/>
                </a:lnTo>
                <a:lnTo>
                  <a:pt x="3366516" y="224861"/>
                </a:lnTo>
                <a:lnTo>
                  <a:pt x="3364230" y="230195"/>
                </a:lnTo>
                <a:lnTo>
                  <a:pt x="3377946" y="230957"/>
                </a:lnTo>
                <a:lnTo>
                  <a:pt x="3364230" y="230195"/>
                </a:lnTo>
                <a:lnTo>
                  <a:pt x="3363468" y="230957"/>
                </a:lnTo>
                <a:lnTo>
                  <a:pt x="3361944" y="236291"/>
                </a:lnTo>
                <a:lnTo>
                  <a:pt x="3361944" y="237815"/>
                </a:lnTo>
                <a:lnTo>
                  <a:pt x="3361374" y="248924"/>
                </a:lnTo>
                <a:lnTo>
                  <a:pt x="3364001" y="257798"/>
                </a:lnTo>
                <a:lnTo>
                  <a:pt x="3378708" y="256103"/>
                </a:lnTo>
                <a:lnTo>
                  <a:pt x="3376422" y="252293"/>
                </a:lnTo>
                <a:lnTo>
                  <a:pt x="3374898" y="249245"/>
                </a:lnTo>
                <a:lnTo>
                  <a:pt x="3374136" y="244673"/>
                </a:lnTo>
                <a:lnTo>
                  <a:pt x="3374898" y="238577"/>
                </a:lnTo>
                <a:lnTo>
                  <a:pt x="3374136" y="240101"/>
                </a:lnTo>
                <a:lnTo>
                  <a:pt x="3375660" y="234767"/>
                </a:lnTo>
                <a:lnTo>
                  <a:pt x="3375660" y="235529"/>
                </a:lnTo>
                <a:lnTo>
                  <a:pt x="3377184" y="232481"/>
                </a:lnTo>
                <a:lnTo>
                  <a:pt x="3380994" y="227909"/>
                </a:lnTo>
                <a:close/>
              </a:path>
              <a:path w="7480474" h="660541">
                <a:moveTo>
                  <a:pt x="3372612" y="394787"/>
                </a:moveTo>
                <a:lnTo>
                  <a:pt x="3371850" y="391739"/>
                </a:lnTo>
                <a:lnTo>
                  <a:pt x="3368802" y="390215"/>
                </a:lnTo>
                <a:lnTo>
                  <a:pt x="3365754" y="390215"/>
                </a:lnTo>
                <a:lnTo>
                  <a:pt x="3262122" y="403169"/>
                </a:lnTo>
                <a:lnTo>
                  <a:pt x="3360607" y="399997"/>
                </a:lnTo>
                <a:lnTo>
                  <a:pt x="3361580" y="403881"/>
                </a:lnTo>
                <a:lnTo>
                  <a:pt x="3363694" y="412322"/>
                </a:lnTo>
                <a:lnTo>
                  <a:pt x="3368936" y="423031"/>
                </a:lnTo>
                <a:lnTo>
                  <a:pt x="3375987" y="432023"/>
                </a:lnTo>
                <a:lnTo>
                  <a:pt x="3384507" y="439195"/>
                </a:lnTo>
                <a:lnTo>
                  <a:pt x="3394151" y="444444"/>
                </a:lnTo>
                <a:lnTo>
                  <a:pt x="3404577" y="447668"/>
                </a:lnTo>
                <a:lnTo>
                  <a:pt x="3415441" y="448765"/>
                </a:lnTo>
                <a:lnTo>
                  <a:pt x="3426402" y="447633"/>
                </a:lnTo>
                <a:lnTo>
                  <a:pt x="3437116" y="444170"/>
                </a:lnTo>
                <a:lnTo>
                  <a:pt x="3447240" y="438272"/>
                </a:lnTo>
                <a:lnTo>
                  <a:pt x="3456432" y="429839"/>
                </a:lnTo>
                <a:lnTo>
                  <a:pt x="3457194" y="428315"/>
                </a:lnTo>
                <a:lnTo>
                  <a:pt x="3459480" y="423743"/>
                </a:lnTo>
                <a:lnTo>
                  <a:pt x="3460242" y="422219"/>
                </a:lnTo>
                <a:lnTo>
                  <a:pt x="3446526" y="421457"/>
                </a:lnTo>
                <a:lnTo>
                  <a:pt x="3448050" y="418409"/>
                </a:lnTo>
                <a:lnTo>
                  <a:pt x="3448050" y="417647"/>
                </a:lnTo>
                <a:lnTo>
                  <a:pt x="3445846" y="422054"/>
                </a:lnTo>
                <a:lnTo>
                  <a:pt x="3445764" y="422219"/>
                </a:lnTo>
                <a:lnTo>
                  <a:pt x="3438760" y="428277"/>
                </a:lnTo>
                <a:lnTo>
                  <a:pt x="3428468" y="433649"/>
                </a:lnTo>
                <a:lnTo>
                  <a:pt x="3417789" y="435898"/>
                </a:lnTo>
                <a:lnTo>
                  <a:pt x="3407207" y="435219"/>
                </a:lnTo>
                <a:lnTo>
                  <a:pt x="3397203" y="431810"/>
                </a:lnTo>
                <a:lnTo>
                  <a:pt x="3388260" y="425865"/>
                </a:lnTo>
                <a:lnTo>
                  <a:pt x="3380859" y="417583"/>
                </a:lnTo>
                <a:lnTo>
                  <a:pt x="3375482" y="407158"/>
                </a:lnTo>
                <a:lnTo>
                  <a:pt x="3367278" y="403169"/>
                </a:lnTo>
                <a:lnTo>
                  <a:pt x="3360420" y="398597"/>
                </a:lnTo>
                <a:lnTo>
                  <a:pt x="3372612" y="394787"/>
                </a:lnTo>
                <a:close/>
              </a:path>
              <a:path w="7480474" h="660541">
                <a:moveTo>
                  <a:pt x="3375482" y="407158"/>
                </a:moveTo>
                <a:lnTo>
                  <a:pt x="3372612" y="394787"/>
                </a:lnTo>
                <a:lnTo>
                  <a:pt x="3360420" y="398597"/>
                </a:lnTo>
                <a:lnTo>
                  <a:pt x="3367278" y="403169"/>
                </a:lnTo>
                <a:lnTo>
                  <a:pt x="3375482" y="407158"/>
                </a:lnTo>
                <a:close/>
              </a:path>
              <a:path w="7480474" h="660541">
                <a:moveTo>
                  <a:pt x="3271406" y="281967"/>
                </a:moveTo>
                <a:lnTo>
                  <a:pt x="3274902" y="295236"/>
                </a:lnTo>
                <a:lnTo>
                  <a:pt x="3279648" y="308681"/>
                </a:lnTo>
                <a:lnTo>
                  <a:pt x="3286263" y="320332"/>
                </a:lnTo>
                <a:lnTo>
                  <a:pt x="3294343" y="331563"/>
                </a:lnTo>
                <a:lnTo>
                  <a:pt x="3303025" y="340776"/>
                </a:lnTo>
                <a:lnTo>
                  <a:pt x="3312410" y="348284"/>
                </a:lnTo>
                <a:lnTo>
                  <a:pt x="3322596" y="354398"/>
                </a:lnTo>
                <a:lnTo>
                  <a:pt x="3333686" y="359431"/>
                </a:lnTo>
                <a:lnTo>
                  <a:pt x="3345778" y="363695"/>
                </a:lnTo>
                <a:lnTo>
                  <a:pt x="3358974" y="367502"/>
                </a:lnTo>
                <a:lnTo>
                  <a:pt x="3373374" y="371165"/>
                </a:lnTo>
                <a:lnTo>
                  <a:pt x="3382522" y="373513"/>
                </a:lnTo>
                <a:lnTo>
                  <a:pt x="3395098" y="376552"/>
                </a:lnTo>
                <a:lnTo>
                  <a:pt x="3408055" y="379766"/>
                </a:lnTo>
                <a:lnTo>
                  <a:pt x="3420627" y="383267"/>
                </a:lnTo>
                <a:lnTo>
                  <a:pt x="3432048" y="387167"/>
                </a:lnTo>
                <a:lnTo>
                  <a:pt x="3439287" y="387599"/>
                </a:lnTo>
                <a:lnTo>
                  <a:pt x="3443973" y="393250"/>
                </a:lnTo>
                <a:lnTo>
                  <a:pt x="3448050" y="398597"/>
                </a:lnTo>
                <a:lnTo>
                  <a:pt x="3449574" y="404693"/>
                </a:lnTo>
                <a:lnTo>
                  <a:pt x="3449574" y="413837"/>
                </a:lnTo>
                <a:lnTo>
                  <a:pt x="3449574" y="413075"/>
                </a:lnTo>
                <a:lnTo>
                  <a:pt x="3448050" y="418409"/>
                </a:lnTo>
                <a:lnTo>
                  <a:pt x="3446526" y="421457"/>
                </a:lnTo>
                <a:lnTo>
                  <a:pt x="3460242" y="422219"/>
                </a:lnTo>
                <a:lnTo>
                  <a:pt x="3461766" y="416123"/>
                </a:lnTo>
                <a:lnTo>
                  <a:pt x="3461766" y="415361"/>
                </a:lnTo>
                <a:lnTo>
                  <a:pt x="3462528" y="408503"/>
                </a:lnTo>
                <a:lnTo>
                  <a:pt x="3462528" y="407741"/>
                </a:lnTo>
                <a:lnTo>
                  <a:pt x="3462246" y="400612"/>
                </a:lnTo>
                <a:lnTo>
                  <a:pt x="3459744" y="392833"/>
                </a:lnTo>
                <a:lnTo>
                  <a:pt x="3455076" y="386315"/>
                </a:lnTo>
                <a:lnTo>
                  <a:pt x="3448497" y="380875"/>
                </a:lnTo>
                <a:lnTo>
                  <a:pt x="3440261" y="376329"/>
                </a:lnTo>
                <a:lnTo>
                  <a:pt x="3430621" y="372493"/>
                </a:lnTo>
                <a:lnTo>
                  <a:pt x="3419832" y="369182"/>
                </a:lnTo>
                <a:lnTo>
                  <a:pt x="3408148" y="366213"/>
                </a:lnTo>
                <a:lnTo>
                  <a:pt x="3395822" y="363400"/>
                </a:lnTo>
                <a:lnTo>
                  <a:pt x="3383109" y="360561"/>
                </a:lnTo>
                <a:lnTo>
                  <a:pt x="3370262" y="357510"/>
                </a:lnTo>
                <a:lnTo>
                  <a:pt x="3357537" y="354064"/>
                </a:lnTo>
                <a:lnTo>
                  <a:pt x="3345185" y="350039"/>
                </a:lnTo>
                <a:lnTo>
                  <a:pt x="3333462" y="345251"/>
                </a:lnTo>
                <a:lnTo>
                  <a:pt x="3322622" y="339514"/>
                </a:lnTo>
                <a:lnTo>
                  <a:pt x="3312918" y="332646"/>
                </a:lnTo>
                <a:lnTo>
                  <a:pt x="3304604" y="324461"/>
                </a:lnTo>
                <a:lnTo>
                  <a:pt x="3297936" y="314777"/>
                </a:lnTo>
                <a:lnTo>
                  <a:pt x="3293219" y="305621"/>
                </a:lnTo>
                <a:lnTo>
                  <a:pt x="3288222" y="293591"/>
                </a:lnTo>
                <a:lnTo>
                  <a:pt x="3284511" y="281536"/>
                </a:lnTo>
                <a:lnTo>
                  <a:pt x="3282064" y="269536"/>
                </a:lnTo>
                <a:lnTo>
                  <a:pt x="3280855" y="257669"/>
                </a:lnTo>
                <a:lnTo>
                  <a:pt x="3280863" y="246015"/>
                </a:lnTo>
                <a:lnTo>
                  <a:pt x="3282064" y="234652"/>
                </a:lnTo>
                <a:lnTo>
                  <a:pt x="3284433" y="223660"/>
                </a:lnTo>
                <a:lnTo>
                  <a:pt x="3287947" y="213117"/>
                </a:lnTo>
                <a:lnTo>
                  <a:pt x="3292584" y="203103"/>
                </a:lnTo>
                <a:lnTo>
                  <a:pt x="3298318" y="193697"/>
                </a:lnTo>
                <a:lnTo>
                  <a:pt x="3305128" y="184977"/>
                </a:lnTo>
                <a:lnTo>
                  <a:pt x="3312988" y="177023"/>
                </a:lnTo>
                <a:lnTo>
                  <a:pt x="3321877" y="169914"/>
                </a:lnTo>
                <a:lnTo>
                  <a:pt x="3331769" y="163728"/>
                </a:lnTo>
                <a:lnTo>
                  <a:pt x="3342643" y="158545"/>
                </a:lnTo>
                <a:lnTo>
                  <a:pt x="3354473" y="154444"/>
                </a:lnTo>
                <a:lnTo>
                  <a:pt x="3367237" y="151504"/>
                </a:lnTo>
                <a:lnTo>
                  <a:pt x="3318151" y="156650"/>
                </a:lnTo>
                <a:lnTo>
                  <a:pt x="3308530" y="163480"/>
                </a:lnTo>
                <a:lnTo>
                  <a:pt x="3299870" y="171151"/>
                </a:lnTo>
                <a:lnTo>
                  <a:pt x="3292195" y="179610"/>
                </a:lnTo>
                <a:lnTo>
                  <a:pt x="3285529" y="188799"/>
                </a:lnTo>
                <a:lnTo>
                  <a:pt x="3279896" y="198664"/>
                </a:lnTo>
                <a:lnTo>
                  <a:pt x="3275320" y="209149"/>
                </a:lnTo>
                <a:lnTo>
                  <a:pt x="3271825" y="220198"/>
                </a:lnTo>
                <a:lnTo>
                  <a:pt x="3269435" y="231757"/>
                </a:lnTo>
                <a:lnTo>
                  <a:pt x="3268174" y="243768"/>
                </a:lnTo>
                <a:lnTo>
                  <a:pt x="3268066" y="256177"/>
                </a:lnTo>
                <a:lnTo>
                  <a:pt x="3269136" y="268929"/>
                </a:lnTo>
                <a:lnTo>
                  <a:pt x="3271406" y="281967"/>
                </a:lnTo>
                <a:close/>
              </a:path>
              <a:path w="7480474" h="660541">
                <a:moveTo>
                  <a:pt x="3422853" y="136532"/>
                </a:moveTo>
                <a:lnTo>
                  <a:pt x="3394710" y="136469"/>
                </a:lnTo>
                <a:lnTo>
                  <a:pt x="3379828" y="137079"/>
                </a:lnTo>
                <a:lnTo>
                  <a:pt x="3365763" y="138864"/>
                </a:lnTo>
                <a:lnTo>
                  <a:pt x="3352539" y="141770"/>
                </a:lnTo>
                <a:lnTo>
                  <a:pt x="3340180" y="145740"/>
                </a:lnTo>
                <a:lnTo>
                  <a:pt x="3328709" y="150718"/>
                </a:lnTo>
                <a:lnTo>
                  <a:pt x="3318151" y="156650"/>
                </a:lnTo>
                <a:lnTo>
                  <a:pt x="3367237" y="151504"/>
                </a:lnTo>
                <a:lnTo>
                  <a:pt x="3380911" y="149804"/>
                </a:lnTo>
                <a:lnTo>
                  <a:pt x="3395472" y="149423"/>
                </a:lnTo>
                <a:lnTo>
                  <a:pt x="3417523" y="149378"/>
                </a:lnTo>
                <a:lnTo>
                  <a:pt x="3433558" y="150047"/>
                </a:lnTo>
                <a:lnTo>
                  <a:pt x="3448201" y="151706"/>
                </a:lnTo>
                <a:lnTo>
                  <a:pt x="3461537" y="154435"/>
                </a:lnTo>
                <a:lnTo>
                  <a:pt x="3473647" y="158320"/>
                </a:lnTo>
                <a:lnTo>
                  <a:pt x="3484617" y="163441"/>
                </a:lnTo>
                <a:lnTo>
                  <a:pt x="3494528" y="169881"/>
                </a:lnTo>
                <a:lnTo>
                  <a:pt x="3503464" y="177724"/>
                </a:lnTo>
                <a:lnTo>
                  <a:pt x="3511509" y="187052"/>
                </a:lnTo>
                <a:lnTo>
                  <a:pt x="3518746" y="197947"/>
                </a:lnTo>
                <a:lnTo>
                  <a:pt x="3525258" y="210492"/>
                </a:lnTo>
                <a:lnTo>
                  <a:pt x="3531129" y="224770"/>
                </a:lnTo>
                <a:lnTo>
                  <a:pt x="3534010" y="233496"/>
                </a:lnTo>
                <a:lnTo>
                  <a:pt x="3448869" y="244630"/>
                </a:lnTo>
                <a:lnTo>
                  <a:pt x="3450336" y="250007"/>
                </a:lnTo>
                <a:lnTo>
                  <a:pt x="3444240" y="257627"/>
                </a:lnTo>
                <a:lnTo>
                  <a:pt x="3543300" y="245435"/>
                </a:lnTo>
                <a:lnTo>
                  <a:pt x="3547110" y="243911"/>
                </a:lnTo>
                <a:lnTo>
                  <a:pt x="3548634" y="240863"/>
                </a:lnTo>
                <a:lnTo>
                  <a:pt x="3536442" y="240863"/>
                </a:lnTo>
                <a:lnTo>
                  <a:pt x="3541776" y="232481"/>
                </a:lnTo>
                <a:lnTo>
                  <a:pt x="3548634" y="237053"/>
                </a:lnTo>
                <a:lnTo>
                  <a:pt x="3544105" y="222837"/>
                </a:lnTo>
                <a:lnTo>
                  <a:pt x="3538432" y="208252"/>
                </a:lnTo>
                <a:lnTo>
                  <a:pt x="3532128" y="195217"/>
                </a:lnTo>
                <a:lnTo>
                  <a:pt x="3525143" y="183671"/>
                </a:lnTo>
                <a:lnTo>
                  <a:pt x="3517422" y="173551"/>
                </a:lnTo>
                <a:lnTo>
                  <a:pt x="3508913" y="164797"/>
                </a:lnTo>
                <a:lnTo>
                  <a:pt x="3499564" y="157345"/>
                </a:lnTo>
                <a:lnTo>
                  <a:pt x="3489321" y="151134"/>
                </a:lnTo>
                <a:lnTo>
                  <a:pt x="3478131" y="146103"/>
                </a:lnTo>
                <a:lnTo>
                  <a:pt x="3465942" y="142188"/>
                </a:lnTo>
                <a:lnTo>
                  <a:pt x="3452702" y="139330"/>
                </a:lnTo>
                <a:lnTo>
                  <a:pt x="3438356" y="137465"/>
                </a:lnTo>
                <a:lnTo>
                  <a:pt x="3422853" y="136532"/>
                </a:lnTo>
                <a:close/>
              </a:path>
              <a:path w="7480474" h="660541">
                <a:moveTo>
                  <a:pt x="3262122" y="403169"/>
                </a:moveTo>
                <a:lnTo>
                  <a:pt x="3260598" y="403169"/>
                </a:lnTo>
                <a:lnTo>
                  <a:pt x="3256788" y="406979"/>
                </a:lnTo>
                <a:lnTo>
                  <a:pt x="3269742" y="408503"/>
                </a:lnTo>
                <a:lnTo>
                  <a:pt x="3263646" y="416123"/>
                </a:lnTo>
                <a:lnTo>
                  <a:pt x="3258105" y="416982"/>
                </a:lnTo>
                <a:lnTo>
                  <a:pt x="3262384" y="433251"/>
                </a:lnTo>
                <a:lnTo>
                  <a:pt x="3267522" y="447907"/>
                </a:lnTo>
                <a:lnTo>
                  <a:pt x="3273530" y="461021"/>
                </a:lnTo>
                <a:lnTo>
                  <a:pt x="3280419" y="472662"/>
                </a:lnTo>
                <a:lnTo>
                  <a:pt x="3288198" y="482902"/>
                </a:lnTo>
                <a:lnTo>
                  <a:pt x="3296880" y="491810"/>
                </a:lnTo>
                <a:lnTo>
                  <a:pt x="3307353" y="483509"/>
                </a:lnTo>
                <a:lnTo>
                  <a:pt x="3298438" y="474707"/>
                </a:lnTo>
                <a:lnTo>
                  <a:pt x="3290593" y="464493"/>
                </a:lnTo>
                <a:lnTo>
                  <a:pt x="3283809" y="452817"/>
                </a:lnTo>
                <a:lnTo>
                  <a:pt x="3278078" y="439627"/>
                </a:lnTo>
                <a:lnTo>
                  <a:pt x="3273391" y="424873"/>
                </a:lnTo>
                <a:lnTo>
                  <a:pt x="3271229" y="415175"/>
                </a:lnTo>
                <a:lnTo>
                  <a:pt x="3361580" y="403881"/>
                </a:lnTo>
                <a:lnTo>
                  <a:pt x="3360607" y="399997"/>
                </a:lnTo>
                <a:lnTo>
                  <a:pt x="3262122" y="403169"/>
                </a:lnTo>
                <a:close/>
              </a:path>
              <a:path w="7480474" h="660541">
                <a:moveTo>
                  <a:pt x="3328437" y="511248"/>
                </a:moveTo>
                <a:lnTo>
                  <a:pt x="3340829" y="515531"/>
                </a:lnTo>
                <a:lnTo>
                  <a:pt x="3354175" y="518835"/>
                </a:lnTo>
                <a:lnTo>
                  <a:pt x="3368486" y="521228"/>
                </a:lnTo>
                <a:lnTo>
                  <a:pt x="3383772" y="522781"/>
                </a:lnTo>
                <a:lnTo>
                  <a:pt x="3400044" y="523565"/>
                </a:lnTo>
                <a:lnTo>
                  <a:pt x="3418042" y="523702"/>
                </a:lnTo>
                <a:lnTo>
                  <a:pt x="3432893" y="522916"/>
                </a:lnTo>
                <a:lnTo>
                  <a:pt x="3447120" y="521249"/>
                </a:lnTo>
                <a:lnTo>
                  <a:pt x="3460688" y="518658"/>
                </a:lnTo>
                <a:lnTo>
                  <a:pt x="3473560" y="515100"/>
                </a:lnTo>
                <a:lnTo>
                  <a:pt x="3485703" y="510532"/>
                </a:lnTo>
                <a:lnTo>
                  <a:pt x="3497080" y="504911"/>
                </a:lnTo>
                <a:lnTo>
                  <a:pt x="3507655" y="498194"/>
                </a:lnTo>
                <a:lnTo>
                  <a:pt x="3517393" y="490339"/>
                </a:lnTo>
                <a:lnTo>
                  <a:pt x="3526258" y="481301"/>
                </a:lnTo>
                <a:lnTo>
                  <a:pt x="3534216" y="471039"/>
                </a:lnTo>
                <a:lnTo>
                  <a:pt x="3541230" y="459510"/>
                </a:lnTo>
                <a:lnTo>
                  <a:pt x="3547264" y="446669"/>
                </a:lnTo>
                <a:lnTo>
                  <a:pt x="3552284" y="432475"/>
                </a:lnTo>
                <a:lnTo>
                  <a:pt x="3556254" y="416885"/>
                </a:lnTo>
                <a:lnTo>
                  <a:pt x="3557729" y="402220"/>
                </a:lnTo>
                <a:lnTo>
                  <a:pt x="3557893" y="388605"/>
                </a:lnTo>
                <a:lnTo>
                  <a:pt x="3556849" y="375342"/>
                </a:lnTo>
                <a:lnTo>
                  <a:pt x="3554592" y="362518"/>
                </a:lnTo>
                <a:lnTo>
                  <a:pt x="3551115" y="350221"/>
                </a:lnTo>
                <a:lnTo>
                  <a:pt x="3546410" y="338536"/>
                </a:lnTo>
                <a:lnTo>
                  <a:pt x="3540471" y="327553"/>
                </a:lnTo>
                <a:lnTo>
                  <a:pt x="3533291" y="317357"/>
                </a:lnTo>
                <a:lnTo>
                  <a:pt x="3524862" y="308036"/>
                </a:lnTo>
                <a:lnTo>
                  <a:pt x="3515179" y="299678"/>
                </a:lnTo>
                <a:lnTo>
                  <a:pt x="3504233" y="292369"/>
                </a:lnTo>
                <a:lnTo>
                  <a:pt x="3492019" y="286197"/>
                </a:lnTo>
                <a:lnTo>
                  <a:pt x="3478530" y="281249"/>
                </a:lnTo>
                <a:lnTo>
                  <a:pt x="3460514" y="276197"/>
                </a:lnTo>
                <a:lnTo>
                  <a:pt x="3447872" y="273616"/>
                </a:lnTo>
                <a:lnTo>
                  <a:pt x="3435371" y="271484"/>
                </a:lnTo>
                <a:lnTo>
                  <a:pt x="3423027" y="269463"/>
                </a:lnTo>
                <a:lnTo>
                  <a:pt x="3410855" y="267214"/>
                </a:lnTo>
                <a:lnTo>
                  <a:pt x="3398870" y="264398"/>
                </a:lnTo>
                <a:lnTo>
                  <a:pt x="3387090" y="260675"/>
                </a:lnTo>
                <a:lnTo>
                  <a:pt x="3384042" y="259913"/>
                </a:lnTo>
                <a:lnTo>
                  <a:pt x="3381756" y="258389"/>
                </a:lnTo>
                <a:lnTo>
                  <a:pt x="3378708" y="256103"/>
                </a:lnTo>
                <a:lnTo>
                  <a:pt x="3364001" y="257798"/>
                </a:lnTo>
                <a:lnTo>
                  <a:pt x="3369459" y="264778"/>
                </a:lnTo>
                <a:lnTo>
                  <a:pt x="3377385" y="270203"/>
                </a:lnTo>
                <a:lnTo>
                  <a:pt x="3387412" y="274411"/>
                </a:lnTo>
                <a:lnTo>
                  <a:pt x="3399175" y="277742"/>
                </a:lnTo>
                <a:lnTo>
                  <a:pt x="3412310" y="280535"/>
                </a:lnTo>
                <a:lnTo>
                  <a:pt x="3426451" y="283129"/>
                </a:lnTo>
                <a:lnTo>
                  <a:pt x="3441234" y="285864"/>
                </a:lnTo>
                <a:lnTo>
                  <a:pt x="3456293" y="289078"/>
                </a:lnTo>
                <a:lnTo>
                  <a:pt x="3471264" y="293111"/>
                </a:lnTo>
                <a:lnTo>
                  <a:pt x="3485781" y="298302"/>
                </a:lnTo>
                <a:lnTo>
                  <a:pt x="3499479" y="304991"/>
                </a:lnTo>
                <a:lnTo>
                  <a:pt x="3511993" y="313515"/>
                </a:lnTo>
                <a:lnTo>
                  <a:pt x="3522958" y="324215"/>
                </a:lnTo>
                <a:lnTo>
                  <a:pt x="3532010" y="337430"/>
                </a:lnTo>
                <a:lnTo>
                  <a:pt x="3538782" y="353498"/>
                </a:lnTo>
                <a:lnTo>
                  <a:pt x="3542911" y="372760"/>
                </a:lnTo>
                <a:lnTo>
                  <a:pt x="3544030" y="395554"/>
                </a:lnTo>
                <a:lnTo>
                  <a:pt x="3541776" y="422219"/>
                </a:lnTo>
                <a:lnTo>
                  <a:pt x="3536301" y="439439"/>
                </a:lnTo>
                <a:lnTo>
                  <a:pt x="3530326" y="452481"/>
                </a:lnTo>
                <a:lnTo>
                  <a:pt x="3523234" y="464024"/>
                </a:lnTo>
                <a:lnTo>
                  <a:pt x="3515098" y="474130"/>
                </a:lnTo>
                <a:lnTo>
                  <a:pt x="3505985" y="482861"/>
                </a:lnTo>
                <a:lnTo>
                  <a:pt x="3495968" y="490280"/>
                </a:lnTo>
                <a:lnTo>
                  <a:pt x="3485116" y="496448"/>
                </a:lnTo>
                <a:lnTo>
                  <a:pt x="3473498" y="501428"/>
                </a:lnTo>
                <a:lnTo>
                  <a:pt x="3461186" y="505283"/>
                </a:lnTo>
                <a:lnTo>
                  <a:pt x="3448250" y="508074"/>
                </a:lnTo>
                <a:lnTo>
                  <a:pt x="3434759" y="509863"/>
                </a:lnTo>
                <a:lnTo>
                  <a:pt x="3420784" y="510714"/>
                </a:lnTo>
                <a:lnTo>
                  <a:pt x="3406394" y="510689"/>
                </a:lnTo>
                <a:lnTo>
                  <a:pt x="3391662" y="509849"/>
                </a:lnTo>
                <a:lnTo>
                  <a:pt x="3383760" y="509549"/>
                </a:lnTo>
                <a:lnTo>
                  <a:pt x="3368256" y="508141"/>
                </a:lnTo>
                <a:lnTo>
                  <a:pt x="3353871" y="505628"/>
                </a:lnTo>
                <a:lnTo>
                  <a:pt x="3340596" y="501960"/>
                </a:lnTo>
                <a:lnTo>
                  <a:pt x="3328424" y="497085"/>
                </a:lnTo>
                <a:lnTo>
                  <a:pt x="3317346" y="490951"/>
                </a:lnTo>
                <a:lnTo>
                  <a:pt x="3307353" y="483509"/>
                </a:lnTo>
                <a:lnTo>
                  <a:pt x="3296880" y="491810"/>
                </a:lnTo>
                <a:lnTo>
                  <a:pt x="3306473" y="499457"/>
                </a:lnTo>
                <a:lnTo>
                  <a:pt x="3316988" y="505913"/>
                </a:lnTo>
                <a:lnTo>
                  <a:pt x="3328437" y="511248"/>
                </a:lnTo>
                <a:close/>
              </a:path>
              <a:path w="7480474" h="660541">
                <a:moveTo>
                  <a:pt x="3256788" y="410789"/>
                </a:moveTo>
                <a:lnTo>
                  <a:pt x="3258105" y="416982"/>
                </a:lnTo>
                <a:lnTo>
                  <a:pt x="3263646" y="416123"/>
                </a:lnTo>
                <a:lnTo>
                  <a:pt x="3269742" y="408503"/>
                </a:lnTo>
                <a:lnTo>
                  <a:pt x="3256788" y="406979"/>
                </a:lnTo>
                <a:lnTo>
                  <a:pt x="3256788" y="410789"/>
                </a:lnTo>
                <a:close/>
              </a:path>
              <a:path w="7480474" h="660541">
                <a:moveTo>
                  <a:pt x="3029143" y="242945"/>
                </a:moveTo>
                <a:lnTo>
                  <a:pt x="3017520" y="244673"/>
                </a:lnTo>
                <a:lnTo>
                  <a:pt x="3016758" y="244673"/>
                </a:lnTo>
                <a:lnTo>
                  <a:pt x="3012186" y="246959"/>
                </a:lnTo>
                <a:lnTo>
                  <a:pt x="3011424" y="246959"/>
                </a:lnTo>
                <a:lnTo>
                  <a:pt x="3006852" y="249245"/>
                </a:lnTo>
                <a:lnTo>
                  <a:pt x="3005320" y="250636"/>
                </a:lnTo>
                <a:lnTo>
                  <a:pt x="3051810" y="257627"/>
                </a:lnTo>
                <a:lnTo>
                  <a:pt x="3043516" y="259809"/>
                </a:lnTo>
                <a:lnTo>
                  <a:pt x="3054858" y="265247"/>
                </a:lnTo>
                <a:lnTo>
                  <a:pt x="3057906" y="266009"/>
                </a:lnTo>
                <a:lnTo>
                  <a:pt x="3061716" y="265247"/>
                </a:lnTo>
                <a:lnTo>
                  <a:pt x="3064002" y="261437"/>
                </a:lnTo>
                <a:lnTo>
                  <a:pt x="3060954" y="253817"/>
                </a:lnTo>
                <a:lnTo>
                  <a:pt x="3086100" y="166949"/>
                </a:lnTo>
                <a:lnTo>
                  <a:pt x="3083814" y="160091"/>
                </a:lnTo>
                <a:lnTo>
                  <a:pt x="3096768" y="160853"/>
                </a:lnTo>
                <a:lnTo>
                  <a:pt x="3096006" y="157805"/>
                </a:lnTo>
                <a:lnTo>
                  <a:pt x="3087335" y="152305"/>
                </a:lnTo>
                <a:lnTo>
                  <a:pt x="3075960" y="146151"/>
                </a:lnTo>
                <a:lnTo>
                  <a:pt x="3063939" y="141102"/>
                </a:lnTo>
                <a:lnTo>
                  <a:pt x="3051496" y="137696"/>
                </a:lnTo>
                <a:lnTo>
                  <a:pt x="3038856" y="136469"/>
                </a:lnTo>
                <a:lnTo>
                  <a:pt x="3023944" y="138345"/>
                </a:lnTo>
                <a:lnTo>
                  <a:pt x="3011165" y="143346"/>
                </a:lnTo>
                <a:lnTo>
                  <a:pt x="3000651" y="150561"/>
                </a:lnTo>
                <a:lnTo>
                  <a:pt x="2991977" y="159632"/>
                </a:lnTo>
                <a:lnTo>
                  <a:pt x="2984722" y="170202"/>
                </a:lnTo>
                <a:lnTo>
                  <a:pt x="2980182" y="178694"/>
                </a:lnTo>
                <a:lnTo>
                  <a:pt x="2980182" y="150947"/>
                </a:lnTo>
                <a:lnTo>
                  <a:pt x="2882646" y="150947"/>
                </a:lnTo>
                <a:lnTo>
                  <a:pt x="2967228" y="150947"/>
                </a:lnTo>
                <a:lnTo>
                  <a:pt x="2973324" y="157805"/>
                </a:lnTo>
                <a:lnTo>
                  <a:pt x="2978460" y="181914"/>
                </a:lnTo>
                <a:lnTo>
                  <a:pt x="2972770" y="194410"/>
                </a:lnTo>
                <a:lnTo>
                  <a:pt x="2973324" y="157805"/>
                </a:lnTo>
                <a:lnTo>
                  <a:pt x="2967228" y="150947"/>
                </a:lnTo>
                <a:lnTo>
                  <a:pt x="2869692" y="150947"/>
                </a:lnTo>
                <a:lnTo>
                  <a:pt x="2869692" y="509087"/>
                </a:lnTo>
                <a:lnTo>
                  <a:pt x="2876550" y="157805"/>
                </a:lnTo>
                <a:lnTo>
                  <a:pt x="2967228" y="157805"/>
                </a:lnTo>
                <a:lnTo>
                  <a:pt x="2967228" y="212669"/>
                </a:lnTo>
                <a:lnTo>
                  <a:pt x="2980182" y="209621"/>
                </a:lnTo>
                <a:lnTo>
                  <a:pt x="2987600" y="192378"/>
                </a:lnTo>
                <a:lnTo>
                  <a:pt x="2993807" y="180009"/>
                </a:lnTo>
                <a:lnTo>
                  <a:pt x="3001278" y="168646"/>
                </a:lnTo>
                <a:lnTo>
                  <a:pt x="3010391" y="159172"/>
                </a:lnTo>
                <a:lnTo>
                  <a:pt x="3021521" y="152470"/>
                </a:lnTo>
                <a:lnTo>
                  <a:pt x="3035046" y="149423"/>
                </a:lnTo>
                <a:lnTo>
                  <a:pt x="3039618" y="149423"/>
                </a:lnTo>
                <a:lnTo>
                  <a:pt x="3051189" y="150790"/>
                </a:lnTo>
                <a:lnTo>
                  <a:pt x="3063466" y="154618"/>
                </a:lnTo>
                <a:lnTo>
                  <a:pt x="3075155" y="160228"/>
                </a:lnTo>
                <a:lnTo>
                  <a:pt x="3082324" y="164630"/>
                </a:lnTo>
                <a:lnTo>
                  <a:pt x="3054130" y="250555"/>
                </a:lnTo>
                <a:lnTo>
                  <a:pt x="3052807" y="249922"/>
                </a:lnTo>
                <a:lnTo>
                  <a:pt x="3041187" y="245319"/>
                </a:lnTo>
                <a:lnTo>
                  <a:pt x="3029143" y="242945"/>
                </a:lnTo>
                <a:close/>
              </a:path>
              <a:path w="7480474" h="660541">
                <a:moveTo>
                  <a:pt x="3086100" y="166949"/>
                </a:moveTo>
                <a:lnTo>
                  <a:pt x="3060954" y="253817"/>
                </a:lnTo>
                <a:lnTo>
                  <a:pt x="3064002" y="261437"/>
                </a:lnTo>
                <a:lnTo>
                  <a:pt x="3096006" y="163901"/>
                </a:lnTo>
                <a:lnTo>
                  <a:pt x="3096768" y="160853"/>
                </a:lnTo>
                <a:lnTo>
                  <a:pt x="3083814" y="160091"/>
                </a:lnTo>
                <a:lnTo>
                  <a:pt x="3086100" y="166949"/>
                </a:lnTo>
                <a:close/>
              </a:path>
              <a:path w="7480474" h="660541">
                <a:moveTo>
                  <a:pt x="2987180" y="506283"/>
                </a:moveTo>
                <a:lnTo>
                  <a:pt x="2987616" y="494405"/>
                </a:lnTo>
                <a:lnTo>
                  <a:pt x="2987840" y="482267"/>
                </a:lnTo>
                <a:lnTo>
                  <a:pt x="2987826" y="457347"/>
                </a:lnTo>
                <a:lnTo>
                  <a:pt x="2987675" y="444632"/>
                </a:lnTo>
                <a:lnTo>
                  <a:pt x="2987486" y="431794"/>
                </a:lnTo>
                <a:lnTo>
                  <a:pt x="2987303" y="418867"/>
                </a:lnTo>
                <a:lnTo>
                  <a:pt x="2987171" y="405884"/>
                </a:lnTo>
                <a:lnTo>
                  <a:pt x="2987228" y="379887"/>
                </a:lnTo>
                <a:lnTo>
                  <a:pt x="2987507" y="366941"/>
                </a:lnTo>
                <a:lnTo>
                  <a:pt x="2988009" y="354077"/>
                </a:lnTo>
                <a:lnTo>
                  <a:pt x="2988779" y="341327"/>
                </a:lnTo>
                <a:lnTo>
                  <a:pt x="2989862" y="328726"/>
                </a:lnTo>
                <a:lnTo>
                  <a:pt x="2991299" y="316309"/>
                </a:lnTo>
                <a:lnTo>
                  <a:pt x="2993136" y="304109"/>
                </a:lnTo>
                <a:lnTo>
                  <a:pt x="2995959" y="293339"/>
                </a:lnTo>
                <a:lnTo>
                  <a:pt x="2999950" y="280880"/>
                </a:lnTo>
                <a:lnTo>
                  <a:pt x="3005758" y="269397"/>
                </a:lnTo>
                <a:lnTo>
                  <a:pt x="3013847" y="260592"/>
                </a:lnTo>
                <a:lnTo>
                  <a:pt x="3017520" y="258389"/>
                </a:lnTo>
                <a:lnTo>
                  <a:pt x="3016758" y="258389"/>
                </a:lnTo>
                <a:lnTo>
                  <a:pt x="3021330" y="256865"/>
                </a:lnTo>
                <a:lnTo>
                  <a:pt x="3020568" y="256865"/>
                </a:lnTo>
                <a:lnTo>
                  <a:pt x="3025035" y="256120"/>
                </a:lnTo>
                <a:lnTo>
                  <a:pt x="3031615" y="256201"/>
                </a:lnTo>
                <a:lnTo>
                  <a:pt x="3043516" y="259809"/>
                </a:lnTo>
                <a:lnTo>
                  <a:pt x="3051810" y="257627"/>
                </a:lnTo>
                <a:lnTo>
                  <a:pt x="3005320" y="250636"/>
                </a:lnTo>
                <a:lnTo>
                  <a:pt x="3023616" y="256103"/>
                </a:lnTo>
                <a:lnTo>
                  <a:pt x="2996453" y="260108"/>
                </a:lnTo>
                <a:lnTo>
                  <a:pt x="3014472" y="259913"/>
                </a:lnTo>
                <a:lnTo>
                  <a:pt x="3013710" y="260675"/>
                </a:lnTo>
                <a:lnTo>
                  <a:pt x="2989884" y="271187"/>
                </a:lnTo>
                <a:lnTo>
                  <a:pt x="2985159" y="283334"/>
                </a:lnTo>
                <a:lnTo>
                  <a:pt x="2981822" y="296012"/>
                </a:lnTo>
                <a:lnTo>
                  <a:pt x="2979420" y="308681"/>
                </a:lnTo>
                <a:lnTo>
                  <a:pt x="2977906" y="319272"/>
                </a:lnTo>
                <a:lnTo>
                  <a:pt x="2976553" y="331640"/>
                </a:lnTo>
                <a:lnTo>
                  <a:pt x="2975555" y="344255"/>
                </a:lnTo>
                <a:lnTo>
                  <a:pt x="2974866" y="357070"/>
                </a:lnTo>
                <a:lnTo>
                  <a:pt x="2974441" y="370037"/>
                </a:lnTo>
                <a:lnTo>
                  <a:pt x="2974234" y="383108"/>
                </a:lnTo>
                <a:lnTo>
                  <a:pt x="2974291" y="409374"/>
                </a:lnTo>
                <a:lnTo>
                  <a:pt x="2974463" y="422473"/>
                </a:lnTo>
                <a:lnTo>
                  <a:pt x="2974671" y="435486"/>
                </a:lnTo>
                <a:lnTo>
                  <a:pt x="2974867" y="448365"/>
                </a:lnTo>
                <a:lnTo>
                  <a:pt x="2975007" y="461063"/>
                </a:lnTo>
                <a:lnTo>
                  <a:pt x="2974934" y="485724"/>
                </a:lnTo>
                <a:lnTo>
                  <a:pt x="2974630" y="497591"/>
                </a:lnTo>
                <a:lnTo>
                  <a:pt x="2980944" y="502229"/>
                </a:lnTo>
                <a:lnTo>
                  <a:pt x="2882646" y="502229"/>
                </a:lnTo>
                <a:lnTo>
                  <a:pt x="2882645" y="157805"/>
                </a:lnTo>
                <a:lnTo>
                  <a:pt x="2876550" y="157805"/>
                </a:lnTo>
                <a:lnTo>
                  <a:pt x="2869692" y="509087"/>
                </a:lnTo>
                <a:lnTo>
                  <a:pt x="2876550" y="502229"/>
                </a:lnTo>
                <a:lnTo>
                  <a:pt x="2882646" y="509087"/>
                </a:lnTo>
                <a:lnTo>
                  <a:pt x="2974086" y="509087"/>
                </a:lnTo>
                <a:lnTo>
                  <a:pt x="2869692" y="512897"/>
                </a:lnTo>
                <a:lnTo>
                  <a:pt x="2872740" y="515183"/>
                </a:lnTo>
                <a:lnTo>
                  <a:pt x="2983992" y="515183"/>
                </a:lnTo>
                <a:lnTo>
                  <a:pt x="2987040" y="512897"/>
                </a:lnTo>
                <a:lnTo>
                  <a:pt x="2987040" y="509087"/>
                </a:lnTo>
                <a:lnTo>
                  <a:pt x="2987180" y="506283"/>
                </a:lnTo>
                <a:close/>
              </a:path>
              <a:path w="7480474" h="660541">
                <a:moveTo>
                  <a:pt x="3013710" y="260675"/>
                </a:moveTo>
                <a:lnTo>
                  <a:pt x="3014472" y="259913"/>
                </a:lnTo>
                <a:lnTo>
                  <a:pt x="2996453" y="260108"/>
                </a:lnTo>
                <a:lnTo>
                  <a:pt x="2989884" y="271187"/>
                </a:lnTo>
                <a:lnTo>
                  <a:pt x="3013710" y="260675"/>
                </a:lnTo>
                <a:close/>
              </a:path>
              <a:path w="7480474" h="660541">
                <a:moveTo>
                  <a:pt x="2882646" y="509087"/>
                </a:moveTo>
                <a:lnTo>
                  <a:pt x="2876550" y="502229"/>
                </a:lnTo>
                <a:lnTo>
                  <a:pt x="2869692" y="509087"/>
                </a:lnTo>
                <a:lnTo>
                  <a:pt x="2869692" y="512897"/>
                </a:lnTo>
                <a:lnTo>
                  <a:pt x="2974086" y="509087"/>
                </a:lnTo>
                <a:lnTo>
                  <a:pt x="2882646" y="509087"/>
                </a:lnTo>
                <a:close/>
              </a:path>
              <a:path w="7480474" h="660541">
                <a:moveTo>
                  <a:pt x="2972562" y="216479"/>
                </a:moveTo>
                <a:lnTo>
                  <a:pt x="2975610" y="216479"/>
                </a:lnTo>
                <a:lnTo>
                  <a:pt x="2978658" y="214955"/>
                </a:lnTo>
                <a:lnTo>
                  <a:pt x="2979420" y="211907"/>
                </a:lnTo>
                <a:lnTo>
                  <a:pt x="2982281" y="204870"/>
                </a:lnTo>
                <a:lnTo>
                  <a:pt x="2987600" y="192378"/>
                </a:lnTo>
                <a:lnTo>
                  <a:pt x="2980182" y="209621"/>
                </a:lnTo>
                <a:lnTo>
                  <a:pt x="2967228" y="212669"/>
                </a:lnTo>
                <a:lnTo>
                  <a:pt x="2969514" y="215717"/>
                </a:lnTo>
                <a:lnTo>
                  <a:pt x="2972562" y="216479"/>
                </a:lnTo>
                <a:close/>
              </a:path>
              <a:path w="7480474" h="660541">
                <a:moveTo>
                  <a:pt x="2882646" y="150947"/>
                </a:moveTo>
                <a:lnTo>
                  <a:pt x="2980182" y="150947"/>
                </a:lnTo>
                <a:lnTo>
                  <a:pt x="2980182" y="147899"/>
                </a:lnTo>
                <a:lnTo>
                  <a:pt x="2977134" y="144851"/>
                </a:lnTo>
                <a:lnTo>
                  <a:pt x="2872740" y="144851"/>
                </a:lnTo>
                <a:lnTo>
                  <a:pt x="2869692" y="147899"/>
                </a:lnTo>
                <a:lnTo>
                  <a:pt x="2869692" y="150947"/>
                </a:lnTo>
                <a:lnTo>
                  <a:pt x="2882646" y="150947"/>
                </a:lnTo>
                <a:close/>
              </a:path>
              <a:path w="7480474" h="660541">
                <a:moveTo>
                  <a:pt x="2301240" y="150947"/>
                </a:moveTo>
                <a:lnTo>
                  <a:pt x="2385060" y="150947"/>
                </a:lnTo>
                <a:lnTo>
                  <a:pt x="2391156" y="157805"/>
                </a:lnTo>
                <a:lnTo>
                  <a:pt x="2393764" y="193727"/>
                </a:lnTo>
                <a:lnTo>
                  <a:pt x="2385822" y="205811"/>
                </a:lnTo>
                <a:lnTo>
                  <a:pt x="2391156" y="157805"/>
                </a:lnTo>
                <a:lnTo>
                  <a:pt x="2385060" y="150947"/>
                </a:lnTo>
                <a:lnTo>
                  <a:pt x="2288286" y="150947"/>
                </a:lnTo>
                <a:lnTo>
                  <a:pt x="2288286" y="509087"/>
                </a:lnTo>
                <a:lnTo>
                  <a:pt x="2294382" y="157805"/>
                </a:lnTo>
                <a:lnTo>
                  <a:pt x="2385060" y="157805"/>
                </a:lnTo>
                <a:lnTo>
                  <a:pt x="2385060" y="212669"/>
                </a:lnTo>
                <a:lnTo>
                  <a:pt x="2386584" y="214955"/>
                </a:lnTo>
                <a:lnTo>
                  <a:pt x="2389632" y="215717"/>
                </a:lnTo>
                <a:lnTo>
                  <a:pt x="2392680" y="216479"/>
                </a:lnTo>
                <a:lnTo>
                  <a:pt x="2396490" y="212669"/>
                </a:lnTo>
                <a:lnTo>
                  <a:pt x="2398014" y="209621"/>
                </a:lnTo>
                <a:lnTo>
                  <a:pt x="2398014" y="150947"/>
                </a:lnTo>
                <a:lnTo>
                  <a:pt x="2301240" y="150947"/>
                </a:lnTo>
                <a:close/>
              </a:path>
              <a:path w="7480474" h="660541">
                <a:moveTo>
                  <a:pt x="2587752" y="509087"/>
                </a:moveTo>
                <a:lnTo>
                  <a:pt x="2483358" y="509087"/>
                </a:lnTo>
                <a:lnTo>
                  <a:pt x="2477262" y="502229"/>
                </a:lnTo>
                <a:lnTo>
                  <a:pt x="2470404" y="509087"/>
                </a:lnTo>
                <a:lnTo>
                  <a:pt x="2470404" y="512897"/>
                </a:lnTo>
                <a:lnTo>
                  <a:pt x="2473452" y="515183"/>
                </a:lnTo>
                <a:lnTo>
                  <a:pt x="2584704" y="515183"/>
                </a:lnTo>
                <a:lnTo>
                  <a:pt x="2587752" y="512897"/>
                </a:lnTo>
                <a:lnTo>
                  <a:pt x="2587752" y="509087"/>
                </a:lnTo>
                <a:close/>
              </a:path>
              <a:path w="7480474" h="660541">
                <a:moveTo>
                  <a:pt x="2425446" y="246959"/>
                </a:moveTo>
                <a:lnTo>
                  <a:pt x="2424684" y="247721"/>
                </a:lnTo>
                <a:lnTo>
                  <a:pt x="2420874" y="249245"/>
                </a:lnTo>
                <a:lnTo>
                  <a:pt x="2416302" y="252293"/>
                </a:lnTo>
                <a:lnTo>
                  <a:pt x="2415540" y="253055"/>
                </a:lnTo>
                <a:lnTo>
                  <a:pt x="2407231" y="262558"/>
                </a:lnTo>
                <a:lnTo>
                  <a:pt x="2430018" y="259151"/>
                </a:lnTo>
                <a:lnTo>
                  <a:pt x="2433066" y="258389"/>
                </a:lnTo>
                <a:lnTo>
                  <a:pt x="2437638" y="256865"/>
                </a:lnTo>
                <a:lnTo>
                  <a:pt x="2440839" y="256932"/>
                </a:lnTo>
                <a:lnTo>
                  <a:pt x="2452637" y="259638"/>
                </a:lnTo>
                <a:lnTo>
                  <a:pt x="2462022" y="267533"/>
                </a:lnTo>
                <a:lnTo>
                  <a:pt x="2465108" y="273324"/>
                </a:lnTo>
                <a:lnTo>
                  <a:pt x="2468803" y="284005"/>
                </a:lnTo>
                <a:lnTo>
                  <a:pt x="2468880" y="290393"/>
                </a:lnTo>
                <a:lnTo>
                  <a:pt x="2470404" y="304109"/>
                </a:lnTo>
                <a:lnTo>
                  <a:pt x="2470404" y="509087"/>
                </a:lnTo>
                <a:lnTo>
                  <a:pt x="2477262" y="502229"/>
                </a:lnTo>
                <a:lnTo>
                  <a:pt x="2483358" y="509087"/>
                </a:lnTo>
                <a:lnTo>
                  <a:pt x="2587752" y="509087"/>
                </a:lnTo>
                <a:lnTo>
                  <a:pt x="2587752" y="263723"/>
                </a:lnTo>
                <a:lnTo>
                  <a:pt x="2584704" y="232481"/>
                </a:lnTo>
                <a:lnTo>
                  <a:pt x="2581408" y="217487"/>
                </a:lnTo>
                <a:lnTo>
                  <a:pt x="2578171" y="205860"/>
                </a:lnTo>
                <a:lnTo>
                  <a:pt x="2573274" y="193619"/>
                </a:lnTo>
                <a:lnTo>
                  <a:pt x="2573092" y="193156"/>
                </a:lnTo>
                <a:lnTo>
                  <a:pt x="2567130" y="180789"/>
                </a:lnTo>
                <a:lnTo>
                  <a:pt x="2559578" y="169664"/>
                </a:lnTo>
                <a:lnTo>
                  <a:pt x="2550590" y="159913"/>
                </a:lnTo>
                <a:lnTo>
                  <a:pt x="2540318" y="151671"/>
                </a:lnTo>
                <a:lnTo>
                  <a:pt x="2528916" y="145072"/>
                </a:lnTo>
                <a:lnTo>
                  <a:pt x="2516536" y="140249"/>
                </a:lnTo>
                <a:lnTo>
                  <a:pt x="2503331" y="137337"/>
                </a:lnTo>
                <a:lnTo>
                  <a:pt x="2489454" y="136469"/>
                </a:lnTo>
                <a:lnTo>
                  <a:pt x="2481072" y="136469"/>
                </a:lnTo>
                <a:lnTo>
                  <a:pt x="2476817" y="136921"/>
                </a:lnTo>
                <a:lnTo>
                  <a:pt x="2462542" y="139502"/>
                </a:lnTo>
                <a:lnTo>
                  <a:pt x="2449807" y="143512"/>
                </a:lnTo>
                <a:lnTo>
                  <a:pt x="2438398" y="148882"/>
                </a:lnTo>
                <a:lnTo>
                  <a:pt x="2482596" y="149423"/>
                </a:lnTo>
                <a:lnTo>
                  <a:pt x="2489454" y="149423"/>
                </a:lnTo>
                <a:lnTo>
                  <a:pt x="2494099" y="149630"/>
                </a:lnTo>
                <a:lnTo>
                  <a:pt x="2508602" y="151656"/>
                </a:lnTo>
                <a:lnTo>
                  <a:pt x="2521393" y="155693"/>
                </a:lnTo>
                <a:lnTo>
                  <a:pt x="2532598" y="161691"/>
                </a:lnTo>
                <a:lnTo>
                  <a:pt x="2542347" y="169599"/>
                </a:lnTo>
                <a:lnTo>
                  <a:pt x="2550767" y="179368"/>
                </a:lnTo>
                <a:lnTo>
                  <a:pt x="2557985" y="190947"/>
                </a:lnTo>
                <a:lnTo>
                  <a:pt x="2564130" y="204287"/>
                </a:lnTo>
                <a:lnTo>
                  <a:pt x="2564167" y="204436"/>
                </a:lnTo>
                <a:lnTo>
                  <a:pt x="2567425" y="216599"/>
                </a:lnTo>
                <a:lnTo>
                  <a:pt x="2570613" y="229480"/>
                </a:lnTo>
                <a:lnTo>
                  <a:pt x="2572512" y="241625"/>
                </a:lnTo>
                <a:lnTo>
                  <a:pt x="2574798" y="264485"/>
                </a:lnTo>
                <a:lnTo>
                  <a:pt x="2581656" y="502229"/>
                </a:lnTo>
                <a:lnTo>
                  <a:pt x="2483358" y="502229"/>
                </a:lnTo>
                <a:lnTo>
                  <a:pt x="2483358" y="304109"/>
                </a:lnTo>
                <a:lnTo>
                  <a:pt x="2481834" y="288869"/>
                </a:lnTo>
                <a:lnTo>
                  <a:pt x="2481072" y="282011"/>
                </a:lnTo>
                <a:lnTo>
                  <a:pt x="2479548" y="276677"/>
                </a:lnTo>
                <a:lnTo>
                  <a:pt x="2478024" y="270581"/>
                </a:lnTo>
                <a:lnTo>
                  <a:pt x="2475738" y="266009"/>
                </a:lnTo>
                <a:lnTo>
                  <a:pt x="2472690" y="261437"/>
                </a:lnTo>
                <a:lnTo>
                  <a:pt x="2470631" y="257835"/>
                </a:lnTo>
                <a:lnTo>
                  <a:pt x="2461185" y="249225"/>
                </a:lnTo>
                <a:lnTo>
                  <a:pt x="2448972" y="244874"/>
                </a:lnTo>
                <a:lnTo>
                  <a:pt x="2436114" y="244673"/>
                </a:lnTo>
                <a:lnTo>
                  <a:pt x="2435352" y="244673"/>
                </a:lnTo>
                <a:lnTo>
                  <a:pt x="2430780" y="245435"/>
                </a:lnTo>
                <a:lnTo>
                  <a:pt x="2425446" y="246959"/>
                </a:lnTo>
                <a:close/>
              </a:path>
              <a:path w="7480474" h="660541">
                <a:moveTo>
                  <a:pt x="2391918" y="502229"/>
                </a:moveTo>
                <a:lnTo>
                  <a:pt x="2294382" y="502229"/>
                </a:lnTo>
                <a:lnTo>
                  <a:pt x="2301240" y="509087"/>
                </a:lnTo>
                <a:lnTo>
                  <a:pt x="2391918" y="509087"/>
                </a:lnTo>
                <a:lnTo>
                  <a:pt x="2398776" y="502229"/>
                </a:lnTo>
                <a:lnTo>
                  <a:pt x="2391918" y="502229"/>
                </a:lnTo>
                <a:close/>
              </a:path>
              <a:path w="7480474" h="660541">
                <a:moveTo>
                  <a:pt x="2423922" y="262961"/>
                </a:moveTo>
                <a:lnTo>
                  <a:pt x="2426970" y="260675"/>
                </a:lnTo>
                <a:lnTo>
                  <a:pt x="2430780" y="259151"/>
                </a:lnTo>
                <a:lnTo>
                  <a:pt x="2430018" y="259151"/>
                </a:lnTo>
                <a:lnTo>
                  <a:pt x="2407231" y="262558"/>
                </a:lnTo>
                <a:lnTo>
                  <a:pt x="2400664" y="273700"/>
                </a:lnTo>
                <a:lnTo>
                  <a:pt x="2396490" y="285821"/>
                </a:lnTo>
                <a:lnTo>
                  <a:pt x="2394966" y="294203"/>
                </a:lnTo>
                <a:lnTo>
                  <a:pt x="2393442" y="304109"/>
                </a:lnTo>
                <a:lnTo>
                  <a:pt x="2392680" y="314015"/>
                </a:lnTo>
                <a:lnTo>
                  <a:pt x="2391918" y="324683"/>
                </a:lnTo>
                <a:lnTo>
                  <a:pt x="2391918" y="502229"/>
                </a:lnTo>
                <a:lnTo>
                  <a:pt x="2398776" y="502229"/>
                </a:lnTo>
                <a:lnTo>
                  <a:pt x="2391918" y="509087"/>
                </a:lnTo>
                <a:lnTo>
                  <a:pt x="2301240" y="509087"/>
                </a:lnTo>
                <a:lnTo>
                  <a:pt x="2294382" y="502229"/>
                </a:lnTo>
                <a:lnTo>
                  <a:pt x="2301239" y="502229"/>
                </a:lnTo>
                <a:lnTo>
                  <a:pt x="2301239" y="157805"/>
                </a:lnTo>
                <a:lnTo>
                  <a:pt x="2294382" y="157805"/>
                </a:lnTo>
                <a:lnTo>
                  <a:pt x="2288286" y="509087"/>
                </a:lnTo>
                <a:lnTo>
                  <a:pt x="2288286" y="512897"/>
                </a:lnTo>
                <a:lnTo>
                  <a:pt x="2291334" y="515183"/>
                </a:lnTo>
                <a:lnTo>
                  <a:pt x="2401824" y="515183"/>
                </a:lnTo>
                <a:lnTo>
                  <a:pt x="2404872" y="512897"/>
                </a:lnTo>
                <a:lnTo>
                  <a:pt x="2404872" y="325445"/>
                </a:lnTo>
                <a:lnTo>
                  <a:pt x="2406396" y="305633"/>
                </a:lnTo>
                <a:lnTo>
                  <a:pt x="2407920" y="297251"/>
                </a:lnTo>
                <a:lnTo>
                  <a:pt x="2409444" y="289631"/>
                </a:lnTo>
                <a:lnTo>
                  <a:pt x="2410565" y="284370"/>
                </a:lnTo>
                <a:lnTo>
                  <a:pt x="2415919" y="272430"/>
                </a:lnTo>
                <a:lnTo>
                  <a:pt x="2424684" y="262961"/>
                </a:lnTo>
                <a:lnTo>
                  <a:pt x="2423922" y="262961"/>
                </a:lnTo>
                <a:close/>
              </a:path>
              <a:path w="7480474" h="660541">
                <a:moveTo>
                  <a:pt x="2396490" y="212669"/>
                </a:moveTo>
                <a:lnTo>
                  <a:pt x="2400049" y="207598"/>
                </a:lnTo>
                <a:lnTo>
                  <a:pt x="2408311" y="195978"/>
                </a:lnTo>
                <a:lnTo>
                  <a:pt x="2416369" y="185397"/>
                </a:lnTo>
                <a:lnTo>
                  <a:pt x="2424618" y="175955"/>
                </a:lnTo>
                <a:lnTo>
                  <a:pt x="2433455" y="167755"/>
                </a:lnTo>
                <a:lnTo>
                  <a:pt x="2443275" y="160900"/>
                </a:lnTo>
                <a:lnTo>
                  <a:pt x="2454475" y="155492"/>
                </a:lnTo>
                <a:lnTo>
                  <a:pt x="2467450" y="151632"/>
                </a:lnTo>
                <a:lnTo>
                  <a:pt x="2482596" y="149423"/>
                </a:lnTo>
                <a:lnTo>
                  <a:pt x="2438398" y="148882"/>
                </a:lnTo>
                <a:lnTo>
                  <a:pt x="2428102" y="155544"/>
                </a:lnTo>
                <a:lnTo>
                  <a:pt x="2418704" y="163429"/>
                </a:lnTo>
                <a:lnTo>
                  <a:pt x="2409991" y="172467"/>
                </a:lnTo>
                <a:lnTo>
                  <a:pt x="2401749" y="182589"/>
                </a:lnTo>
                <a:lnTo>
                  <a:pt x="2398013" y="187799"/>
                </a:lnTo>
                <a:lnTo>
                  <a:pt x="2398014" y="209621"/>
                </a:lnTo>
                <a:lnTo>
                  <a:pt x="2396490" y="212669"/>
                </a:lnTo>
                <a:close/>
              </a:path>
              <a:path w="7480474" h="660541">
                <a:moveTo>
                  <a:pt x="2301240" y="150947"/>
                </a:moveTo>
                <a:lnTo>
                  <a:pt x="2398014" y="150947"/>
                </a:lnTo>
                <a:lnTo>
                  <a:pt x="2398014" y="147899"/>
                </a:lnTo>
                <a:lnTo>
                  <a:pt x="2394966" y="144851"/>
                </a:lnTo>
                <a:lnTo>
                  <a:pt x="2291334" y="144851"/>
                </a:lnTo>
                <a:lnTo>
                  <a:pt x="2288286" y="147899"/>
                </a:lnTo>
                <a:lnTo>
                  <a:pt x="2288286" y="150947"/>
                </a:lnTo>
                <a:lnTo>
                  <a:pt x="2301240" y="150947"/>
                </a:lnTo>
                <a:close/>
              </a:path>
              <a:path w="7480474" h="660541">
                <a:moveTo>
                  <a:pt x="2039181" y="142781"/>
                </a:moveTo>
                <a:lnTo>
                  <a:pt x="2022708" y="148727"/>
                </a:lnTo>
                <a:lnTo>
                  <a:pt x="2007639" y="156358"/>
                </a:lnTo>
                <a:lnTo>
                  <a:pt x="2044364" y="154655"/>
                </a:lnTo>
                <a:lnTo>
                  <a:pt x="2060514" y="151169"/>
                </a:lnTo>
                <a:lnTo>
                  <a:pt x="2077974" y="149423"/>
                </a:lnTo>
                <a:lnTo>
                  <a:pt x="2086356" y="149423"/>
                </a:lnTo>
                <a:lnTo>
                  <a:pt x="2103498" y="149824"/>
                </a:lnTo>
                <a:lnTo>
                  <a:pt x="2119632" y="151567"/>
                </a:lnTo>
                <a:lnTo>
                  <a:pt x="2134566" y="154599"/>
                </a:lnTo>
                <a:lnTo>
                  <a:pt x="2148338" y="158861"/>
                </a:lnTo>
                <a:lnTo>
                  <a:pt x="2160984" y="164298"/>
                </a:lnTo>
                <a:lnTo>
                  <a:pt x="2172540" y="170851"/>
                </a:lnTo>
                <a:lnTo>
                  <a:pt x="2183044" y="178463"/>
                </a:lnTo>
                <a:lnTo>
                  <a:pt x="2192531" y="187076"/>
                </a:lnTo>
                <a:lnTo>
                  <a:pt x="2201039" y="196634"/>
                </a:lnTo>
                <a:lnTo>
                  <a:pt x="2208604" y="207079"/>
                </a:lnTo>
                <a:lnTo>
                  <a:pt x="2215262" y="218354"/>
                </a:lnTo>
                <a:lnTo>
                  <a:pt x="2221050" y="230401"/>
                </a:lnTo>
                <a:lnTo>
                  <a:pt x="2226005" y="243163"/>
                </a:lnTo>
                <a:lnTo>
                  <a:pt x="2230163" y="256583"/>
                </a:lnTo>
                <a:lnTo>
                  <a:pt x="2233560" y="270603"/>
                </a:lnTo>
                <a:lnTo>
                  <a:pt x="2236234" y="285167"/>
                </a:lnTo>
                <a:lnTo>
                  <a:pt x="2238221" y="300215"/>
                </a:lnTo>
                <a:lnTo>
                  <a:pt x="2239557" y="315693"/>
                </a:lnTo>
                <a:lnTo>
                  <a:pt x="2240280" y="331541"/>
                </a:lnTo>
                <a:lnTo>
                  <a:pt x="2240280" y="349067"/>
                </a:lnTo>
                <a:lnTo>
                  <a:pt x="2247138" y="357449"/>
                </a:lnTo>
                <a:lnTo>
                  <a:pt x="2038350" y="357449"/>
                </a:lnTo>
                <a:lnTo>
                  <a:pt x="2035302" y="358211"/>
                </a:lnTo>
                <a:lnTo>
                  <a:pt x="2032254" y="361259"/>
                </a:lnTo>
                <a:lnTo>
                  <a:pt x="2045208" y="363545"/>
                </a:lnTo>
                <a:lnTo>
                  <a:pt x="2240280" y="364307"/>
                </a:lnTo>
                <a:lnTo>
                  <a:pt x="2253234" y="364307"/>
                </a:lnTo>
                <a:lnTo>
                  <a:pt x="2253506" y="346748"/>
                </a:lnTo>
                <a:lnTo>
                  <a:pt x="2253180" y="329338"/>
                </a:lnTo>
                <a:lnTo>
                  <a:pt x="2252204" y="312160"/>
                </a:lnTo>
                <a:lnTo>
                  <a:pt x="2250526" y="295299"/>
                </a:lnTo>
                <a:lnTo>
                  <a:pt x="2248092" y="278837"/>
                </a:lnTo>
                <a:lnTo>
                  <a:pt x="2244852" y="262857"/>
                </a:lnTo>
                <a:lnTo>
                  <a:pt x="2240753" y="247443"/>
                </a:lnTo>
                <a:lnTo>
                  <a:pt x="2235743" y="232678"/>
                </a:lnTo>
                <a:lnTo>
                  <a:pt x="2229770" y="218646"/>
                </a:lnTo>
                <a:lnTo>
                  <a:pt x="2222782" y="205430"/>
                </a:lnTo>
                <a:lnTo>
                  <a:pt x="2214726" y="193113"/>
                </a:lnTo>
                <a:lnTo>
                  <a:pt x="2205551" y="181778"/>
                </a:lnTo>
                <a:lnTo>
                  <a:pt x="2195204" y="171509"/>
                </a:lnTo>
                <a:lnTo>
                  <a:pt x="2183634" y="162389"/>
                </a:lnTo>
                <a:lnTo>
                  <a:pt x="2170787" y="154502"/>
                </a:lnTo>
                <a:lnTo>
                  <a:pt x="2156613" y="147931"/>
                </a:lnTo>
                <a:lnTo>
                  <a:pt x="2141059" y="142758"/>
                </a:lnTo>
                <a:lnTo>
                  <a:pt x="2124072" y="139068"/>
                </a:lnTo>
                <a:lnTo>
                  <a:pt x="2105601" y="136944"/>
                </a:lnTo>
                <a:lnTo>
                  <a:pt x="2085594" y="136469"/>
                </a:lnTo>
                <a:lnTo>
                  <a:pt x="2076450" y="136469"/>
                </a:lnTo>
                <a:lnTo>
                  <a:pt x="2057085" y="138651"/>
                </a:lnTo>
                <a:lnTo>
                  <a:pt x="2039181" y="142781"/>
                </a:lnTo>
                <a:close/>
              </a:path>
              <a:path w="7480474" h="660541">
                <a:moveTo>
                  <a:pt x="2032254" y="361259"/>
                </a:moveTo>
                <a:lnTo>
                  <a:pt x="2032254" y="365069"/>
                </a:lnTo>
                <a:lnTo>
                  <a:pt x="2038350" y="370403"/>
                </a:lnTo>
                <a:lnTo>
                  <a:pt x="2032861" y="372937"/>
                </a:lnTo>
                <a:lnTo>
                  <a:pt x="2034925" y="386206"/>
                </a:lnTo>
                <a:lnTo>
                  <a:pt x="2038490" y="399294"/>
                </a:lnTo>
                <a:lnTo>
                  <a:pt x="2043761" y="411659"/>
                </a:lnTo>
                <a:lnTo>
                  <a:pt x="2050945" y="422757"/>
                </a:lnTo>
                <a:lnTo>
                  <a:pt x="2060249" y="432046"/>
                </a:lnTo>
                <a:lnTo>
                  <a:pt x="2094440" y="430033"/>
                </a:lnTo>
                <a:lnTo>
                  <a:pt x="2081022" y="429077"/>
                </a:lnTo>
                <a:lnTo>
                  <a:pt x="2081784" y="429077"/>
                </a:lnTo>
                <a:lnTo>
                  <a:pt x="2076450" y="426791"/>
                </a:lnTo>
                <a:lnTo>
                  <a:pt x="2077212" y="427553"/>
                </a:lnTo>
                <a:lnTo>
                  <a:pt x="2069636" y="423253"/>
                </a:lnTo>
                <a:lnTo>
                  <a:pt x="2060292" y="414096"/>
                </a:lnTo>
                <a:lnTo>
                  <a:pt x="2053675" y="402736"/>
                </a:lnTo>
                <a:lnTo>
                  <a:pt x="2049288" y="389983"/>
                </a:lnTo>
                <a:lnTo>
                  <a:pt x="2046631" y="376649"/>
                </a:lnTo>
                <a:lnTo>
                  <a:pt x="2045953" y="370403"/>
                </a:lnTo>
                <a:lnTo>
                  <a:pt x="2250186" y="370403"/>
                </a:lnTo>
                <a:lnTo>
                  <a:pt x="2253234" y="367355"/>
                </a:lnTo>
                <a:lnTo>
                  <a:pt x="2253234" y="364307"/>
                </a:lnTo>
                <a:lnTo>
                  <a:pt x="2240280" y="364307"/>
                </a:lnTo>
                <a:lnTo>
                  <a:pt x="2045208" y="363545"/>
                </a:lnTo>
                <a:lnTo>
                  <a:pt x="2032254" y="361259"/>
                </a:lnTo>
                <a:close/>
              </a:path>
              <a:path w="7480474" h="660541">
                <a:moveTo>
                  <a:pt x="2241804" y="410027"/>
                </a:moveTo>
                <a:lnTo>
                  <a:pt x="2139696" y="397073"/>
                </a:lnTo>
                <a:lnTo>
                  <a:pt x="2136648" y="397073"/>
                </a:lnTo>
                <a:lnTo>
                  <a:pt x="2134362" y="398597"/>
                </a:lnTo>
                <a:lnTo>
                  <a:pt x="2132176" y="401443"/>
                </a:lnTo>
                <a:lnTo>
                  <a:pt x="2144268" y="406979"/>
                </a:lnTo>
                <a:lnTo>
                  <a:pt x="2241804" y="410027"/>
                </a:lnTo>
                <a:close/>
              </a:path>
              <a:path w="7480474" h="660541">
                <a:moveTo>
                  <a:pt x="2003478" y="174402"/>
                </a:moveTo>
                <a:lnTo>
                  <a:pt x="2015876" y="166386"/>
                </a:lnTo>
                <a:lnTo>
                  <a:pt x="2029495" y="159765"/>
                </a:lnTo>
                <a:lnTo>
                  <a:pt x="2044364" y="154655"/>
                </a:lnTo>
                <a:lnTo>
                  <a:pt x="2007639" y="156358"/>
                </a:lnTo>
                <a:lnTo>
                  <a:pt x="1993946" y="165542"/>
                </a:lnTo>
                <a:lnTo>
                  <a:pt x="1981602" y="176147"/>
                </a:lnTo>
                <a:lnTo>
                  <a:pt x="1970577" y="188042"/>
                </a:lnTo>
                <a:lnTo>
                  <a:pt x="1960846" y="201094"/>
                </a:lnTo>
                <a:lnTo>
                  <a:pt x="1952378" y="215174"/>
                </a:lnTo>
                <a:lnTo>
                  <a:pt x="1945147" y="230147"/>
                </a:lnTo>
                <a:lnTo>
                  <a:pt x="1939125" y="245884"/>
                </a:lnTo>
                <a:lnTo>
                  <a:pt x="1934284" y="262252"/>
                </a:lnTo>
                <a:lnTo>
                  <a:pt x="1930596" y="279119"/>
                </a:lnTo>
                <a:lnTo>
                  <a:pt x="1928033" y="296355"/>
                </a:lnTo>
                <a:lnTo>
                  <a:pt x="1926566" y="313827"/>
                </a:lnTo>
                <a:lnTo>
                  <a:pt x="1926170" y="331403"/>
                </a:lnTo>
                <a:lnTo>
                  <a:pt x="1926814" y="348952"/>
                </a:lnTo>
                <a:lnTo>
                  <a:pt x="1928472" y="366343"/>
                </a:lnTo>
                <a:lnTo>
                  <a:pt x="1931116" y="383443"/>
                </a:lnTo>
                <a:lnTo>
                  <a:pt x="1934718" y="400121"/>
                </a:lnTo>
                <a:lnTo>
                  <a:pt x="1942728" y="425133"/>
                </a:lnTo>
                <a:lnTo>
                  <a:pt x="1948193" y="438328"/>
                </a:lnTo>
                <a:lnTo>
                  <a:pt x="1954345" y="450710"/>
                </a:lnTo>
                <a:lnTo>
                  <a:pt x="1961214" y="462243"/>
                </a:lnTo>
                <a:lnTo>
                  <a:pt x="1968828" y="472896"/>
                </a:lnTo>
                <a:lnTo>
                  <a:pt x="1977218" y="482634"/>
                </a:lnTo>
                <a:lnTo>
                  <a:pt x="1986410" y="491424"/>
                </a:lnTo>
                <a:lnTo>
                  <a:pt x="1996436" y="499231"/>
                </a:lnTo>
                <a:lnTo>
                  <a:pt x="2007323" y="506022"/>
                </a:lnTo>
                <a:lnTo>
                  <a:pt x="2019099" y="511765"/>
                </a:lnTo>
                <a:lnTo>
                  <a:pt x="2031796" y="516424"/>
                </a:lnTo>
                <a:lnTo>
                  <a:pt x="2045440" y="519966"/>
                </a:lnTo>
                <a:lnTo>
                  <a:pt x="2060061" y="522357"/>
                </a:lnTo>
                <a:lnTo>
                  <a:pt x="2075688" y="523565"/>
                </a:lnTo>
                <a:lnTo>
                  <a:pt x="2092254" y="523703"/>
                </a:lnTo>
                <a:lnTo>
                  <a:pt x="2107599" y="523161"/>
                </a:lnTo>
                <a:lnTo>
                  <a:pt x="2121966" y="521900"/>
                </a:lnTo>
                <a:lnTo>
                  <a:pt x="2135415" y="519873"/>
                </a:lnTo>
                <a:lnTo>
                  <a:pt x="2148007" y="517034"/>
                </a:lnTo>
                <a:lnTo>
                  <a:pt x="2159802" y="513338"/>
                </a:lnTo>
                <a:lnTo>
                  <a:pt x="2181241" y="503191"/>
                </a:lnTo>
                <a:lnTo>
                  <a:pt x="2200213" y="489067"/>
                </a:lnTo>
                <a:lnTo>
                  <a:pt x="2208924" y="480399"/>
                </a:lnTo>
                <a:lnTo>
                  <a:pt x="2217199" y="470600"/>
                </a:lnTo>
                <a:lnTo>
                  <a:pt x="2225097" y="459623"/>
                </a:lnTo>
                <a:lnTo>
                  <a:pt x="2232680" y="447423"/>
                </a:lnTo>
                <a:lnTo>
                  <a:pt x="2240006" y="433954"/>
                </a:lnTo>
                <a:lnTo>
                  <a:pt x="2240280" y="422981"/>
                </a:lnTo>
                <a:lnTo>
                  <a:pt x="2234666" y="414491"/>
                </a:lnTo>
                <a:lnTo>
                  <a:pt x="2240280" y="422981"/>
                </a:lnTo>
                <a:lnTo>
                  <a:pt x="2247138" y="419171"/>
                </a:lnTo>
                <a:lnTo>
                  <a:pt x="2247900" y="415361"/>
                </a:lnTo>
                <a:lnTo>
                  <a:pt x="2245614" y="411551"/>
                </a:lnTo>
                <a:lnTo>
                  <a:pt x="2234946" y="413837"/>
                </a:lnTo>
                <a:lnTo>
                  <a:pt x="2231276" y="421839"/>
                </a:lnTo>
                <a:lnTo>
                  <a:pt x="2227951" y="429047"/>
                </a:lnTo>
                <a:lnTo>
                  <a:pt x="2220873" y="442239"/>
                </a:lnTo>
                <a:lnTo>
                  <a:pt x="2213398" y="454113"/>
                </a:lnTo>
                <a:lnTo>
                  <a:pt x="2205491" y="464713"/>
                </a:lnTo>
                <a:lnTo>
                  <a:pt x="2197117" y="474085"/>
                </a:lnTo>
                <a:lnTo>
                  <a:pt x="2188241" y="482275"/>
                </a:lnTo>
                <a:lnTo>
                  <a:pt x="2178829" y="489327"/>
                </a:lnTo>
                <a:lnTo>
                  <a:pt x="2168846" y="495287"/>
                </a:lnTo>
                <a:lnTo>
                  <a:pt x="2158257" y="500201"/>
                </a:lnTo>
                <a:lnTo>
                  <a:pt x="2147028" y="504112"/>
                </a:lnTo>
                <a:lnTo>
                  <a:pt x="2135123" y="507068"/>
                </a:lnTo>
                <a:lnTo>
                  <a:pt x="2122509" y="509112"/>
                </a:lnTo>
                <a:lnTo>
                  <a:pt x="2109150" y="510291"/>
                </a:lnTo>
                <a:lnTo>
                  <a:pt x="2095011" y="510650"/>
                </a:lnTo>
                <a:lnTo>
                  <a:pt x="2080059" y="510233"/>
                </a:lnTo>
                <a:lnTo>
                  <a:pt x="2064258" y="509087"/>
                </a:lnTo>
                <a:lnTo>
                  <a:pt x="2039816" y="505489"/>
                </a:lnTo>
                <a:lnTo>
                  <a:pt x="2026601" y="501208"/>
                </a:lnTo>
                <a:lnTo>
                  <a:pt x="2014453" y="495477"/>
                </a:lnTo>
                <a:lnTo>
                  <a:pt x="2003336" y="488415"/>
                </a:lnTo>
                <a:lnTo>
                  <a:pt x="1993214" y="480136"/>
                </a:lnTo>
                <a:lnTo>
                  <a:pt x="1984053" y="470759"/>
                </a:lnTo>
                <a:lnTo>
                  <a:pt x="1975817" y="460398"/>
                </a:lnTo>
                <a:lnTo>
                  <a:pt x="1968472" y="449171"/>
                </a:lnTo>
                <a:lnTo>
                  <a:pt x="1961981" y="437194"/>
                </a:lnTo>
                <a:lnTo>
                  <a:pt x="1956310" y="424584"/>
                </a:lnTo>
                <a:lnTo>
                  <a:pt x="1951423" y="411457"/>
                </a:lnTo>
                <a:lnTo>
                  <a:pt x="1947285" y="397930"/>
                </a:lnTo>
                <a:lnTo>
                  <a:pt x="1943862" y="384119"/>
                </a:lnTo>
                <a:lnTo>
                  <a:pt x="1941502" y="368932"/>
                </a:lnTo>
                <a:lnTo>
                  <a:pt x="1939920" y="353420"/>
                </a:lnTo>
                <a:lnTo>
                  <a:pt x="1939143" y="337698"/>
                </a:lnTo>
                <a:lnTo>
                  <a:pt x="1939202" y="321881"/>
                </a:lnTo>
                <a:lnTo>
                  <a:pt x="1940126" y="306084"/>
                </a:lnTo>
                <a:lnTo>
                  <a:pt x="1941945" y="290420"/>
                </a:lnTo>
                <a:lnTo>
                  <a:pt x="1944689" y="275005"/>
                </a:lnTo>
                <a:lnTo>
                  <a:pt x="1948387" y="259954"/>
                </a:lnTo>
                <a:lnTo>
                  <a:pt x="1953068" y="245380"/>
                </a:lnTo>
                <a:lnTo>
                  <a:pt x="1958763" y="231400"/>
                </a:lnTo>
                <a:lnTo>
                  <a:pt x="1965502" y="218127"/>
                </a:lnTo>
                <a:lnTo>
                  <a:pt x="1973312" y="205676"/>
                </a:lnTo>
                <a:lnTo>
                  <a:pt x="1982226" y="194161"/>
                </a:lnTo>
                <a:lnTo>
                  <a:pt x="1992271" y="183698"/>
                </a:lnTo>
                <a:lnTo>
                  <a:pt x="2003478" y="174402"/>
                </a:lnTo>
                <a:close/>
              </a:path>
              <a:path w="7480474" h="660541">
                <a:moveTo>
                  <a:pt x="2109544" y="439908"/>
                </a:moveTo>
                <a:lnTo>
                  <a:pt x="2119821" y="434841"/>
                </a:lnTo>
                <a:lnTo>
                  <a:pt x="2129051" y="427536"/>
                </a:lnTo>
                <a:lnTo>
                  <a:pt x="2137209" y="418185"/>
                </a:lnTo>
                <a:lnTo>
                  <a:pt x="2142039" y="410517"/>
                </a:lnTo>
                <a:lnTo>
                  <a:pt x="2231276" y="421839"/>
                </a:lnTo>
                <a:lnTo>
                  <a:pt x="2234946" y="413837"/>
                </a:lnTo>
                <a:lnTo>
                  <a:pt x="2245614" y="411551"/>
                </a:lnTo>
                <a:lnTo>
                  <a:pt x="2241804" y="410027"/>
                </a:lnTo>
                <a:lnTo>
                  <a:pt x="2144268" y="406979"/>
                </a:lnTo>
                <a:lnTo>
                  <a:pt x="2132176" y="401443"/>
                </a:lnTo>
                <a:lnTo>
                  <a:pt x="2125167" y="412530"/>
                </a:lnTo>
                <a:lnTo>
                  <a:pt x="2138172" y="410027"/>
                </a:lnTo>
                <a:lnTo>
                  <a:pt x="2125167" y="412530"/>
                </a:lnTo>
                <a:lnTo>
                  <a:pt x="2116529" y="421298"/>
                </a:lnTo>
                <a:lnTo>
                  <a:pt x="2106281" y="427286"/>
                </a:lnTo>
                <a:lnTo>
                  <a:pt x="2094440" y="430033"/>
                </a:lnTo>
                <a:lnTo>
                  <a:pt x="2060249" y="432046"/>
                </a:lnTo>
                <a:lnTo>
                  <a:pt x="2071878" y="438983"/>
                </a:lnTo>
                <a:lnTo>
                  <a:pt x="2072640" y="439745"/>
                </a:lnTo>
                <a:lnTo>
                  <a:pt x="2085959" y="442561"/>
                </a:lnTo>
                <a:lnTo>
                  <a:pt x="2098248" y="442545"/>
                </a:lnTo>
                <a:lnTo>
                  <a:pt x="2109544" y="439908"/>
                </a:lnTo>
                <a:close/>
              </a:path>
              <a:path w="7480474" h="660541">
                <a:moveTo>
                  <a:pt x="1892808" y="237053"/>
                </a:moveTo>
                <a:lnTo>
                  <a:pt x="1885950" y="232481"/>
                </a:lnTo>
                <a:lnTo>
                  <a:pt x="1880616" y="240863"/>
                </a:lnTo>
                <a:lnTo>
                  <a:pt x="1892808" y="240863"/>
                </a:lnTo>
                <a:lnTo>
                  <a:pt x="1892808" y="237053"/>
                </a:lnTo>
                <a:close/>
              </a:path>
              <a:path w="7480474" h="660541">
                <a:moveTo>
                  <a:pt x="1843755" y="157240"/>
                </a:moveTo>
                <a:lnTo>
                  <a:pt x="1833552" y="151054"/>
                </a:lnTo>
                <a:lnTo>
                  <a:pt x="1822398" y="146051"/>
                </a:lnTo>
                <a:lnTo>
                  <a:pt x="1739646" y="149423"/>
                </a:lnTo>
                <a:lnTo>
                  <a:pt x="1760823" y="149443"/>
                </a:lnTo>
                <a:lnTo>
                  <a:pt x="1777165" y="150129"/>
                </a:lnTo>
                <a:lnTo>
                  <a:pt x="1792014" y="151739"/>
                </a:lnTo>
                <a:lnTo>
                  <a:pt x="1805470" y="154374"/>
                </a:lnTo>
                <a:lnTo>
                  <a:pt x="1817635" y="158134"/>
                </a:lnTo>
                <a:lnTo>
                  <a:pt x="1828610" y="163120"/>
                </a:lnTo>
                <a:lnTo>
                  <a:pt x="1838497" y="169435"/>
                </a:lnTo>
                <a:lnTo>
                  <a:pt x="1847395" y="177178"/>
                </a:lnTo>
                <a:lnTo>
                  <a:pt x="1855407" y="186451"/>
                </a:lnTo>
                <a:lnTo>
                  <a:pt x="1862634" y="197355"/>
                </a:lnTo>
                <a:lnTo>
                  <a:pt x="1869177" y="209991"/>
                </a:lnTo>
                <a:lnTo>
                  <a:pt x="1875137" y="224460"/>
                </a:lnTo>
                <a:lnTo>
                  <a:pt x="1878156" y="233500"/>
                </a:lnTo>
                <a:lnTo>
                  <a:pt x="1793043" y="244630"/>
                </a:lnTo>
                <a:lnTo>
                  <a:pt x="1794510" y="250007"/>
                </a:lnTo>
                <a:lnTo>
                  <a:pt x="1789176" y="257627"/>
                </a:lnTo>
                <a:lnTo>
                  <a:pt x="1887474" y="245435"/>
                </a:lnTo>
                <a:lnTo>
                  <a:pt x="1891284" y="243911"/>
                </a:lnTo>
                <a:lnTo>
                  <a:pt x="1892808" y="240863"/>
                </a:lnTo>
                <a:lnTo>
                  <a:pt x="1880616" y="240863"/>
                </a:lnTo>
                <a:lnTo>
                  <a:pt x="1885950" y="232481"/>
                </a:lnTo>
                <a:lnTo>
                  <a:pt x="1892808" y="237053"/>
                </a:lnTo>
                <a:lnTo>
                  <a:pt x="1888267" y="222924"/>
                </a:lnTo>
                <a:lnTo>
                  <a:pt x="1882545" y="208245"/>
                </a:lnTo>
                <a:lnTo>
                  <a:pt x="1876222" y="195147"/>
                </a:lnTo>
                <a:lnTo>
                  <a:pt x="1869240" y="183563"/>
                </a:lnTo>
                <a:lnTo>
                  <a:pt x="1861541" y="173429"/>
                </a:lnTo>
                <a:lnTo>
                  <a:pt x="1853065" y="164676"/>
                </a:lnTo>
                <a:lnTo>
                  <a:pt x="1843755" y="157240"/>
                </a:lnTo>
                <a:close/>
              </a:path>
              <a:path w="7480474" h="660541">
                <a:moveTo>
                  <a:pt x="1720307" y="432125"/>
                </a:moveTo>
                <a:lnTo>
                  <a:pt x="1728835" y="439281"/>
                </a:lnTo>
                <a:lnTo>
                  <a:pt x="1738475" y="444518"/>
                </a:lnTo>
                <a:lnTo>
                  <a:pt x="1748887" y="447732"/>
                </a:lnTo>
                <a:lnTo>
                  <a:pt x="1759730" y="448819"/>
                </a:lnTo>
                <a:lnTo>
                  <a:pt x="1770665" y="447677"/>
                </a:lnTo>
                <a:lnTo>
                  <a:pt x="1781349" y="444201"/>
                </a:lnTo>
                <a:lnTo>
                  <a:pt x="1791443" y="438290"/>
                </a:lnTo>
                <a:lnTo>
                  <a:pt x="1800606" y="429839"/>
                </a:lnTo>
                <a:lnTo>
                  <a:pt x="1803653" y="423743"/>
                </a:lnTo>
                <a:lnTo>
                  <a:pt x="1804415" y="422219"/>
                </a:lnTo>
                <a:lnTo>
                  <a:pt x="1790700" y="421457"/>
                </a:lnTo>
                <a:lnTo>
                  <a:pt x="1792224" y="418409"/>
                </a:lnTo>
                <a:lnTo>
                  <a:pt x="1792224" y="417647"/>
                </a:lnTo>
                <a:lnTo>
                  <a:pt x="1790028" y="422037"/>
                </a:lnTo>
                <a:lnTo>
                  <a:pt x="1789938" y="422219"/>
                </a:lnTo>
                <a:lnTo>
                  <a:pt x="1782732" y="428346"/>
                </a:lnTo>
                <a:lnTo>
                  <a:pt x="1772420" y="433726"/>
                </a:lnTo>
                <a:lnTo>
                  <a:pt x="1761832" y="435991"/>
                </a:lnTo>
                <a:lnTo>
                  <a:pt x="1751402" y="435330"/>
                </a:lnTo>
                <a:lnTo>
                  <a:pt x="1741563" y="431934"/>
                </a:lnTo>
                <a:lnTo>
                  <a:pt x="1732749" y="425991"/>
                </a:lnTo>
                <a:lnTo>
                  <a:pt x="1725393" y="417693"/>
                </a:lnTo>
                <a:lnTo>
                  <a:pt x="1719927" y="407228"/>
                </a:lnTo>
                <a:lnTo>
                  <a:pt x="1711452" y="403169"/>
                </a:lnTo>
                <a:lnTo>
                  <a:pt x="1704594" y="398597"/>
                </a:lnTo>
                <a:lnTo>
                  <a:pt x="1716786" y="394787"/>
                </a:lnTo>
                <a:lnTo>
                  <a:pt x="1716024" y="391739"/>
                </a:lnTo>
                <a:lnTo>
                  <a:pt x="1712976" y="390215"/>
                </a:lnTo>
                <a:lnTo>
                  <a:pt x="1709927" y="390215"/>
                </a:lnTo>
                <a:lnTo>
                  <a:pt x="1606296" y="403169"/>
                </a:lnTo>
                <a:lnTo>
                  <a:pt x="1704810" y="400168"/>
                </a:lnTo>
                <a:lnTo>
                  <a:pt x="1705761" y="403885"/>
                </a:lnTo>
                <a:lnTo>
                  <a:pt x="1707955" y="412465"/>
                </a:lnTo>
                <a:lnTo>
                  <a:pt x="1713234" y="423151"/>
                </a:lnTo>
                <a:lnTo>
                  <a:pt x="1720307" y="432125"/>
                </a:lnTo>
                <a:close/>
              </a:path>
              <a:path w="7480474" h="660541">
                <a:moveTo>
                  <a:pt x="1719927" y="407228"/>
                </a:moveTo>
                <a:lnTo>
                  <a:pt x="1716786" y="394787"/>
                </a:lnTo>
                <a:lnTo>
                  <a:pt x="1704594" y="398597"/>
                </a:lnTo>
                <a:lnTo>
                  <a:pt x="1711452" y="403169"/>
                </a:lnTo>
                <a:lnTo>
                  <a:pt x="1719927" y="407228"/>
                </a:lnTo>
                <a:close/>
              </a:path>
              <a:path w="7480474" h="660541">
                <a:moveTo>
                  <a:pt x="1710419" y="151996"/>
                </a:moveTo>
                <a:lnTo>
                  <a:pt x="1724565" y="150065"/>
                </a:lnTo>
                <a:lnTo>
                  <a:pt x="1739646" y="149423"/>
                </a:lnTo>
                <a:lnTo>
                  <a:pt x="1822398" y="146051"/>
                </a:lnTo>
                <a:lnTo>
                  <a:pt x="1810234" y="142165"/>
                </a:lnTo>
                <a:lnTo>
                  <a:pt x="1797002" y="139331"/>
                </a:lnTo>
                <a:lnTo>
                  <a:pt x="1782644" y="137480"/>
                </a:lnTo>
                <a:lnTo>
                  <a:pt x="1767100" y="136549"/>
                </a:lnTo>
                <a:lnTo>
                  <a:pt x="1750314" y="136469"/>
                </a:lnTo>
                <a:lnTo>
                  <a:pt x="1724050" y="137019"/>
                </a:lnTo>
                <a:lnTo>
                  <a:pt x="1710005" y="138788"/>
                </a:lnTo>
                <a:lnTo>
                  <a:pt x="1696778" y="141715"/>
                </a:lnTo>
                <a:lnTo>
                  <a:pt x="1684397" y="145737"/>
                </a:lnTo>
                <a:lnTo>
                  <a:pt x="1672891" y="150793"/>
                </a:lnTo>
                <a:lnTo>
                  <a:pt x="1662288" y="156821"/>
                </a:lnTo>
                <a:lnTo>
                  <a:pt x="1652617" y="163760"/>
                </a:lnTo>
                <a:lnTo>
                  <a:pt x="1643905" y="171546"/>
                </a:lnTo>
                <a:lnTo>
                  <a:pt x="1636181" y="180120"/>
                </a:lnTo>
                <a:lnTo>
                  <a:pt x="1629475" y="189418"/>
                </a:lnTo>
                <a:lnTo>
                  <a:pt x="1623813" y="199380"/>
                </a:lnTo>
                <a:lnTo>
                  <a:pt x="1619225" y="209943"/>
                </a:lnTo>
                <a:lnTo>
                  <a:pt x="1615739" y="221045"/>
                </a:lnTo>
                <a:lnTo>
                  <a:pt x="1613384" y="232625"/>
                </a:lnTo>
                <a:lnTo>
                  <a:pt x="1612187" y="244622"/>
                </a:lnTo>
                <a:lnTo>
                  <a:pt x="1612178" y="256972"/>
                </a:lnTo>
                <a:lnTo>
                  <a:pt x="1613385" y="269615"/>
                </a:lnTo>
                <a:lnTo>
                  <a:pt x="1615836" y="282489"/>
                </a:lnTo>
                <a:lnTo>
                  <a:pt x="1619559" y="295531"/>
                </a:lnTo>
                <a:lnTo>
                  <a:pt x="1624584" y="308681"/>
                </a:lnTo>
                <a:lnTo>
                  <a:pt x="1630007" y="319473"/>
                </a:lnTo>
                <a:lnTo>
                  <a:pt x="1637686" y="330728"/>
                </a:lnTo>
                <a:lnTo>
                  <a:pt x="1646458" y="340117"/>
                </a:lnTo>
                <a:lnTo>
                  <a:pt x="1656243" y="347888"/>
                </a:lnTo>
                <a:lnTo>
                  <a:pt x="1666960" y="354289"/>
                </a:lnTo>
                <a:lnTo>
                  <a:pt x="1678530" y="359569"/>
                </a:lnTo>
                <a:lnTo>
                  <a:pt x="1690871" y="363977"/>
                </a:lnTo>
                <a:lnTo>
                  <a:pt x="1703904" y="367759"/>
                </a:lnTo>
                <a:lnTo>
                  <a:pt x="1717548" y="371165"/>
                </a:lnTo>
                <a:lnTo>
                  <a:pt x="1726394" y="373473"/>
                </a:lnTo>
                <a:lnTo>
                  <a:pt x="1739115" y="376535"/>
                </a:lnTo>
                <a:lnTo>
                  <a:pt x="1752435" y="379801"/>
                </a:lnTo>
                <a:lnTo>
                  <a:pt x="1765192" y="383326"/>
                </a:lnTo>
                <a:lnTo>
                  <a:pt x="1776222" y="387167"/>
                </a:lnTo>
                <a:lnTo>
                  <a:pt x="1780032" y="387929"/>
                </a:lnTo>
                <a:lnTo>
                  <a:pt x="1784603" y="390215"/>
                </a:lnTo>
                <a:lnTo>
                  <a:pt x="1786889" y="392501"/>
                </a:lnTo>
                <a:lnTo>
                  <a:pt x="1790700" y="395549"/>
                </a:lnTo>
                <a:lnTo>
                  <a:pt x="1792224" y="398597"/>
                </a:lnTo>
                <a:lnTo>
                  <a:pt x="1791462" y="397835"/>
                </a:lnTo>
                <a:lnTo>
                  <a:pt x="1793748" y="402407"/>
                </a:lnTo>
                <a:lnTo>
                  <a:pt x="1793748" y="413837"/>
                </a:lnTo>
                <a:lnTo>
                  <a:pt x="1793748" y="413075"/>
                </a:lnTo>
                <a:lnTo>
                  <a:pt x="1792224" y="418409"/>
                </a:lnTo>
                <a:lnTo>
                  <a:pt x="1790700" y="421457"/>
                </a:lnTo>
                <a:lnTo>
                  <a:pt x="1804415" y="422219"/>
                </a:lnTo>
                <a:lnTo>
                  <a:pt x="1805939" y="416123"/>
                </a:lnTo>
                <a:lnTo>
                  <a:pt x="1806702" y="415361"/>
                </a:lnTo>
                <a:lnTo>
                  <a:pt x="1806702" y="404693"/>
                </a:lnTo>
                <a:lnTo>
                  <a:pt x="1805939" y="400121"/>
                </a:lnTo>
                <a:lnTo>
                  <a:pt x="1805177" y="396311"/>
                </a:lnTo>
                <a:lnTo>
                  <a:pt x="1803653" y="392501"/>
                </a:lnTo>
                <a:lnTo>
                  <a:pt x="1802891" y="391739"/>
                </a:lnTo>
                <a:lnTo>
                  <a:pt x="1797918" y="385850"/>
                </a:lnTo>
                <a:lnTo>
                  <a:pt x="1790976" y="380304"/>
                </a:lnTo>
                <a:lnTo>
                  <a:pt x="1782788" y="375730"/>
                </a:lnTo>
                <a:lnTo>
                  <a:pt x="1773535" y="371941"/>
                </a:lnTo>
                <a:lnTo>
                  <a:pt x="1763396" y="368750"/>
                </a:lnTo>
                <a:lnTo>
                  <a:pt x="1752552" y="365969"/>
                </a:lnTo>
                <a:lnTo>
                  <a:pt x="1741182" y="363411"/>
                </a:lnTo>
                <a:lnTo>
                  <a:pt x="1729467" y="360889"/>
                </a:lnTo>
                <a:lnTo>
                  <a:pt x="1717587" y="358217"/>
                </a:lnTo>
                <a:lnTo>
                  <a:pt x="1705723" y="355206"/>
                </a:lnTo>
                <a:lnTo>
                  <a:pt x="1694053" y="351670"/>
                </a:lnTo>
                <a:lnTo>
                  <a:pt x="1682759" y="347422"/>
                </a:lnTo>
                <a:lnTo>
                  <a:pt x="1672021" y="342274"/>
                </a:lnTo>
                <a:lnTo>
                  <a:pt x="1662018" y="336039"/>
                </a:lnTo>
                <a:lnTo>
                  <a:pt x="1652931" y="328530"/>
                </a:lnTo>
                <a:lnTo>
                  <a:pt x="1644940" y="319561"/>
                </a:lnTo>
                <a:lnTo>
                  <a:pt x="1638224" y="308942"/>
                </a:lnTo>
                <a:lnTo>
                  <a:pt x="1632965" y="296489"/>
                </a:lnTo>
                <a:lnTo>
                  <a:pt x="1628711" y="280884"/>
                </a:lnTo>
                <a:lnTo>
                  <a:pt x="1626362" y="267186"/>
                </a:lnTo>
                <a:lnTo>
                  <a:pt x="1625402" y="253940"/>
                </a:lnTo>
                <a:lnTo>
                  <a:pt x="1625799" y="241205"/>
                </a:lnTo>
                <a:lnTo>
                  <a:pt x="1627519" y="229042"/>
                </a:lnTo>
                <a:lnTo>
                  <a:pt x="1630532" y="217510"/>
                </a:lnTo>
                <a:lnTo>
                  <a:pt x="1634803" y="206670"/>
                </a:lnTo>
                <a:lnTo>
                  <a:pt x="1640302" y="196580"/>
                </a:lnTo>
                <a:lnTo>
                  <a:pt x="1646995" y="187301"/>
                </a:lnTo>
                <a:lnTo>
                  <a:pt x="1654849" y="178892"/>
                </a:lnTo>
                <a:lnTo>
                  <a:pt x="1663834" y="171413"/>
                </a:lnTo>
                <a:lnTo>
                  <a:pt x="1673915" y="164924"/>
                </a:lnTo>
                <a:lnTo>
                  <a:pt x="1685062" y="159485"/>
                </a:lnTo>
                <a:lnTo>
                  <a:pt x="1697240" y="155156"/>
                </a:lnTo>
                <a:lnTo>
                  <a:pt x="1710419" y="151996"/>
                </a:lnTo>
                <a:close/>
              </a:path>
              <a:path w="7480474" h="660541">
                <a:moveTo>
                  <a:pt x="1606296" y="403169"/>
                </a:moveTo>
                <a:lnTo>
                  <a:pt x="1604772" y="403169"/>
                </a:lnTo>
                <a:lnTo>
                  <a:pt x="1600962" y="406979"/>
                </a:lnTo>
                <a:lnTo>
                  <a:pt x="1613916" y="408503"/>
                </a:lnTo>
                <a:lnTo>
                  <a:pt x="1608582" y="416123"/>
                </a:lnTo>
                <a:lnTo>
                  <a:pt x="1602464" y="417797"/>
                </a:lnTo>
                <a:lnTo>
                  <a:pt x="1606790" y="434008"/>
                </a:lnTo>
                <a:lnTo>
                  <a:pt x="1611978" y="448604"/>
                </a:lnTo>
                <a:lnTo>
                  <a:pt x="1618037" y="461655"/>
                </a:lnTo>
                <a:lnTo>
                  <a:pt x="1624978" y="473232"/>
                </a:lnTo>
                <a:lnTo>
                  <a:pt x="1632810" y="483406"/>
                </a:lnTo>
                <a:lnTo>
                  <a:pt x="1641542" y="492248"/>
                </a:lnTo>
                <a:lnTo>
                  <a:pt x="1651527" y="483531"/>
                </a:lnTo>
                <a:lnTo>
                  <a:pt x="1642632" y="474758"/>
                </a:lnTo>
                <a:lnTo>
                  <a:pt x="1634803" y="464567"/>
                </a:lnTo>
                <a:lnTo>
                  <a:pt x="1628028" y="452901"/>
                </a:lnTo>
                <a:lnTo>
                  <a:pt x="1622296" y="439706"/>
                </a:lnTo>
                <a:lnTo>
                  <a:pt x="1617596" y="424925"/>
                </a:lnTo>
                <a:lnTo>
                  <a:pt x="1615430" y="415260"/>
                </a:lnTo>
                <a:lnTo>
                  <a:pt x="1705761" y="403885"/>
                </a:lnTo>
                <a:lnTo>
                  <a:pt x="1704810" y="400168"/>
                </a:lnTo>
                <a:lnTo>
                  <a:pt x="1606296" y="403169"/>
                </a:lnTo>
                <a:close/>
              </a:path>
              <a:path w="7480474" h="660541">
                <a:moveTo>
                  <a:pt x="1600962" y="410789"/>
                </a:moveTo>
                <a:lnTo>
                  <a:pt x="1602464" y="417797"/>
                </a:lnTo>
                <a:lnTo>
                  <a:pt x="1608582" y="416123"/>
                </a:lnTo>
                <a:lnTo>
                  <a:pt x="1613916" y="408503"/>
                </a:lnTo>
                <a:lnTo>
                  <a:pt x="1600962" y="406979"/>
                </a:lnTo>
                <a:lnTo>
                  <a:pt x="1600962" y="410789"/>
                </a:lnTo>
                <a:close/>
              </a:path>
              <a:path w="7480474" h="660541">
                <a:moveTo>
                  <a:pt x="1732026" y="224099"/>
                </a:moveTo>
                <a:lnTo>
                  <a:pt x="1738122" y="222575"/>
                </a:lnTo>
                <a:lnTo>
                  <a:pt x="1741932" y="221813"/>
                </a:lnTo>
                <a:lnTo>
                  <a:pt x="1748789" y="221813"/>
                </a:lnTo>
                <a:lnTo>
                  <a:pt x="1758810" y="223527"/>
                </a:lnTo>
                <a:lnTo>
                  <a:pt x="1762721" y="224569"/>
                </a:lnTo>
                <a:lnTo>
                  <a:pt x="1770888" y="230957"/>
                </a:lnTo>
                <a:lnTo>
                  <a:pt x="1770126" y="230957"/>
                </a:lnTo>
                <a:lnTo>
                  <a:pt x="1774698" y="235529"/>
                </a:lnTo>
                <a:lnTo>
                  <a:pt x="1773936" y="234005"/>
                </a:lnTo>
                <a:lnTo>
                  <a:pt x="1777746" y="240101"/>
                </a:lnTo>
                <a:lnTo>
                  <a:pt x="1776984" y="239339"/>
                </a:lnTo>
                <a:lnTo>
                  <a:pt x="1779270" y="245435"/>
                </a:lnTo>
                <a:lnTo>
                  <a:pt x="1786889" y="245435"/>
                </a:lnTo>
                <a:lnTo>
                  <a:pt x="1781556" y="253055"/>
                </a:lnTo>
                <a:lnTo>
                  <a:pt x="1782318" y="256103"/>
                </a:lnTo>
                <a:lnTo>
                  <a:pt x="1785365" y="258389"/>
                </a:lnTo>
                <a:lnTo>
                  <a:pt x="1789176" y="257627"/>
                </a:lnTo>
                <a:lnTo>
                  <a:pt x="1794510" y="250007"/>
                </a:lnTo>
                <a:lnTo>
                  <a:pt x="1793043" y="244630"/>
                </a:lnTo>
                <a:lnTo>
                  <a:pt x="1792224" y="241625"/>
                </a:lnTo>
                <a:lnTo>
                  <a:pt x="1789176" y="234005"/>
                </a:lnTo>
                <a:lnTo>
                  <a:pt x="1788414" y="233243"/>
                </a:lnTo>
                <a:lnTo>
                  <a:pt x="1784603" y="227147"/>
                </a:lnTo>
                <a:lnTo>
                  <a:pt x="1784603" y="226385"/>
                </a:lnTo>
                <a:lnTo>
                  <a:pt x="1775997" y="218520"/>
                </a:lnTo>
                <a:lnTo>
                  <a:pt x="1765164" y="212738"/>
                </a:lnTo>
                <a:lnTo>
                  <a:pt x="1753193" y="209524"/>
                </a:lnTo>
                <a:lnTo>
                  <a:pt x="1740869" y="208997"/>
                </a:lnTo>
                <a:lnTo>
                  <a:pt x="1728980" y="211276"/>
                </a:lnTo>
                <a:lnTo>
                  <a:pt x="1718310" y="216479"/>
                </a:lnTo>
                <a:lnTo>
                  <a:pt x="1715262" y="219527"/>
                </a:lnTo>
                <a:lnTo>
                  <a:pt x="1711452" y="224099"/>
                </a:lnTo>
                <a:lnTo>
                  <a:pt x="1710689" y="224861"/>
                </a:lnTo>
                <a:lnTo>
                  <a:pt x="1708403" y="230195"/>
                </a:lnTo>
                <a:lnTo>
                  <a:pt x="1707641" y="230957"/>
                </a:lnTo>
                <a:lnTo>
                  <a:pt x="1722120" y="230957"/>
                </a:lnTo>
                <a:lnTo>
                  <a:pt x="1706118" y="236291"/>
                </a:lnTo>
                <a:lnTo>
                  <a:pt x="1706118" y="237815"/>
                </a:lnTo>
                <a:lnTo>
                  <a:pt x="1705899" y="249035"/>
                </a:lnTo>
                <a:lnTo>
                  <a:pt x="1708806" y="257999"/>
                </a:lnTo>
                <a:lnTo>
                  <a:pt x="1714479" y="265047"/>
                </a:lnTo>
                <a:lnTo>
                  <a:pt x="1722560" y="270520"/>
                </a:lnTo>
                <a:lnTo>
                  <a:pt x="1732687" y="274759"/>
                </a:lnTo>
                <a:lnTo>
                  <a:pt x="1744504" y="278106"/>
                </a:lnTo>
                <a:lnTo>
                  <a:pt x="1757648" y="280901"/>
                </a:lnTo>
                <a:lnTo>
                  <a:pt x="1771763" y="283486"/>
                </a:lnTo>
                <a:lnTo>
                  <a:pt x="1786487" y="286201"/>
                </a:lnTo>
                <a:lnTo>
                  <a:pt x="1801463" y="289388"/>
                </a:lnTo>
                <a:lnTo>
                  <a:pt x="1816329" y="293387"/>
                </a:lnTo>
                <a:lnTo>
                  <a:pt x="1830728" y="298540"/>
                </a:lnTo>
                <a:lnTo>
                  <a:pt x="1844300" y="305188"/>
                </a:lnTo>
                <a:lnTo>
                  <a:pt x="1856685" y="313671"/>
                </a:lnTo>
                <a:lnTo>
                  <a:pt x="1867523" y="324331"/>
                </a:lnTo>
                <a:lnTo>
                  <a:pt x="1876457" y="337509"/>
                </a:lnTo>
                <a:lnTo>
                  <a:pt x="1883125" y="353545"/>
                </a:lnTo>
                <a:lnTo>
                  <a:pt x="1887170" y="372782"/>
                </a:lnTo>
                <a:lnTo>
                  <a:pt x="1888231" y="395559"/>
                </a:lnTo>
                <a:lnTo>
                  <a:pt x="1885950" y="422219"/>
                </a:lnTo>
                <a:lnTo>
                  <a:pt x="1880663" y="439601"/>
                </a:lnTo>
                <a:lnTo>
                  <a:pt x="1874797" y="452585"/>
                </a:lnTo>
                <a:lnTo>
                  <a:pt x="1867737" y="464088"/>
                </a:lnTo>
                <a:lnTo>
                  <a:pt x="1859569" y="474169"/>
                </a:lnTo>
                <a:lnTo>
                  <a:pt x="1850379" y="482888"/>
                </a:lnTo>
                <a:lnTo>
                  <a:pt x="1840253" y="490304"/>
                </a:lnTo>
                <a:lnTo>
                  <a:pt x="1829276" y="496477"/>
                </a:lnTo>
                <a:lnTo>
                  <a:pt x="1817534" y="501465"/>
                </a:lnTo>
                <a:lnTo>
                  <a:pt x="1805114" y="505328"/>
                </a:lnTo>
                <a:lnTo>
                  <a:pt x="1792100" y="508126"/>
                </a:lnTo>
                <a:lnTo>
                  <a:pt x="1778580" y="509918"/>
                </a:lnTo>
                <a:lnTo>
                  <a:pt x="1764639" y="510762"/>
                </a:lnTo>
                <a:lnTo>
                  <a:pt x="1750362" y="510720"/>
                </a:lnTo>
                <a:lnTo>
                  <a:pt x="1735836" y="509849"/>
                </a:lnTo>
                <a:lnTo>
                  <a:pt x="1727916" y="509524"/>
                </a:lnTo>
                <a:lnTo>
                  <a:pt x="1712387" y="508085"/>
                </a:lnTo>
                <a:lnTo>
                  <a:pt x="1697992" y="505562"/>
                </a:lnTo>
                <a:lnTo>
                  <a:pt x="1684721" y="501902"/>
                </a:lnTo>
                <a:lnTo>
                  <a:pt x="1672560" y="497047"/>
                </a:lnTo>
                <a:lnTo>
                  <a:pt x="1661500" y="490942"/>
                </a:lnTo>
                <a:lnTo>
                  <a:pt x="1651527" y="483531"/>
                </a:lnTo>
                <a:lnTo>
                  <a:pt x="1641542" y="492248"/>
                </a:lnTo>
                <a:lnTo>
                  <a:pt x="1651185" y="499830"/>
                </a:lnTo>
                <a:lnTo>
                  <a:pt x="1661747" y="506222"/>
                </a:lnTo>
                <a:lnTo>
                  <a:pt x="1673239" y="511495"/>
                </a:lnTo>
                <a:lnTo>
                  <a:pt x="1685671" y="515721"/>
                </a:lnTo>
                <a:lnTo>
                  <a:pt x="1699050" y="518969"/>
                </a:lnTo>
                <a:lnTo>
                  <a:pt x="1713389" y="521312"/>
                </a:lnTo>
                <a:lnTo>
                  <a:pt x="1728695" y="522820"/>
                </a:lnTo>
                <a:lnTo>
                  <a:pt x="1744979" y="523565"/>
                </a:lnTo>
                <a:lnTo>
                  <a:pt x="1762666" y="523795"/>
                </a:lnTo>
                <a:lnTo>
                  <a:pt x="1777293" y="523025"/>
                </a:lnTo>
                <a:lnTo>
                  <a:pt x="1791401" y="521331"/>
                </a:lnTo>
                <a:lnTo>
                  <a:pt x="1804934" y="518678"/>
                </a:lnTo>
                <a:lnTo>
                  <a:pt x="1817839" y="515035"/>
                </a:lnTo>
                <a:lnTo>
                  <a:pt x="1830062" y="510368"/>
                </a:lnTo>
                <a:lnTo>
                  <a:pt x="1841549" y="504644"/>
                </a:lnTo>
                <a:lnTo>
                  <a:pt x="1852245" y="497832"/>
                </a:lnTo>
                <a:lnTo>
                  <a:pt x="1862096" y="489897"/>
                </a:lnTo>
                <a:lnTo>
                  <a:pt x="1871048" y="480807"/>
                </a:lnTo>
                <a:lnTo>
                  <a:pt x="1879047" y="470529"/>
                </a:lnTo>
                <a:lnTo>
                  <a:pt x="1886038" y="459031"/>
                </a:lnTo>
                <a:lnTo>
                  <a:pt x="1891968" y="446279"/>
                </a:lnTo>
                <a:lnTo>
                  <a:pt x="1896783" y="432242"/>
                </a:lnTo>
                <a:lnTo>
                  <a:pt x="1900428" y="416885"/>
                </a:lnTo>
                <a:lnTo>
                  <a:pt x="1901894" y="402298"/>
                </a:lnTo>
                <a:lnTo>
                  <a:pt x="1902060" y="388693"/>
                </a:lnTo>
                <a:lnTo>
                  <a:pt x="1901022" y="375425"/>
                </a:lnTo>
                <a:lnTo>
                  <a:pt x="1898772" y="362584"/>
                </a:lnTo>
                <a:lnTo>
                  <a:pt x="1895302" y="350263"/>
                </a:lnTo>
                <a:lnTo>
                  <a:pt x="1890605" y="338550"/>
                </a:lnTo>
                <a:lnTo>
                  <a:pt x="1884673" y="327538"/>
                </a:lnTo>
                <a:lnTo>
                  <a:pt x="1877498" y="317316"/>
                </a:lnTo>
                <a:lnTo>
                  <a:pt x="1869072" y="307976"/>
                </a:lnTo>
                <a:lnTo>
                  <a:pt x="1859387" y="299609"/>
                </a:lnTo>
                <a:lnTo>
                  <a:pt x="1848436" y="292305"/>
                </a:lnTo>
                <a:lnTo>
                  <a:pt x="1836211" y="286154"/>
                </a:lnTo>
                <a:lnTo>
                  <a:pt x="1822704" y="281249"/>
                </a:lnTo>
                <a:lnTo>
                  <a:pt x="1804833" y="276244"/>
                </a:lnTo>
                <a:lnTo>
                  <a:pt x="1792192" y="273649"/>
                </a:lnTo>
                <a:lnTo>
                  <a:pt x="1779674" y="271495"/>
                </a:lnTo>
                <a:lnTo>
                  <a:pt x="1767300" y="269451"/>
                </a:lnTo>
                <a:lnTo>
                  <a:pt x="1755092" y="267186"/>
                </a:lnTo>
                <a:lnTo>
                  <a:pt x="1743073" y="264371"/>
                </a:lnTo>
                <a:lnTo>
                  <a:pt x="1731264" y="260675"/>
                </a:lnTo>
                <a:lnTo>
                  <a:pt x="1728215" y="259913"/>
                </a:lnTo>
                <a:lnTo>
                  <a:pt x="1725929" y="258389"/>
                </a:lnTo>
                <a:lnTo>
                  <a:pt x="1722882" y="256103"/>
                </a:lnTo>
                <a:lnTo>
                  <a:pt x="1720596" y="252293"/>
                </a:lnTo>
                <a:lnTo>
                  <a:pt x="1717078" y="245587"/>
                </a:lnTo>
                <a:lnTo>
                  <a:pt x="1718310" y="246895"/>
                </a:lnTo>
                <a:lnTo>
                  <a:pt x="1719072" y="238577"/>
                </a:lnTo>
                <a:lnTo>
                  <a:pt x="1718310" y="240101"/>
                </a:lnTo>
                <a:lnTo>
                  <a:pt x="1719834" y="234767"/>
                </a:lnTo>
                <a:lnTo>
                  <a:pt x="1719834" y="235529"/>
                </a:lnTo>
                <a:lnTo>
                  <a:pt x="1721358" y="232481"/>
                </a:lnTo>
                <a:lnTo>
                  <a:pt x="1725168" y="227909"/>
                </a:lnTo>
                <a:lnTo>
                  <a:pt x="1724406" y="228671"/>
                </a:lnTo>
                <a:lnTo>
                  <a:pt x="1727453" y="225623"/>
                </a:lnTo>
                <a:lnTo>
                  <a:pt x="1732026" y="224099"/>
                </a:lnTo>
                <a:close/>
              </a:path>
              <a:path w="7480474" h="660541">
                <a:moveTo>
                  <a:pt x="1273140" y="293788"/>
                </a:moveTo>
                <a:lnTo>
                  <a:pt x="1278221" y="269100"/>
                </a:lnTo>
                <a:lnTo>
                  <a:pt x="1285885" y="245514"/>
                </a:lnTo>
                <a:lnTo>
                  <a:pt x="1296125" y="223485"/>
                </a:lnTo>
                <a:lnTo>
                  <a:pt x="1308933" y="203467"/>
                </a:lnTo>
                <a:lnTo>
                  <a:pt x="1324301" y="185914"/>
                </a:lnTo>
                <a:lnTo>
                  <a:pt x="1342221" y="171278"/>
                </a:lnTo>
                <a:lnTo>
                  <a:pt x="1362687" y="160016"/>
                </a:lnTo>
                <a:lnTo>
                  <a:pt x="1334030" y="160889"/>
                </a:lnTo>
                <a:lnTo>
                  <a:pt x="1314501" y="177045"/>
                </a:lnTo>
                <a:lnTo>
                  <a:pt x="1297829" y="196366"/>
                </a:lnTo>
                <a:lnTo>
                  <a:pt x="1284022" y="218347"/>
                </a:lnTo>
                <a:lnTo>
                  <a:pt x="1273086" y="242480"/>
                </a:lnTo>
                <a:lnTo>
                  <a:pt x="1265027" y="268262"/>
                </a:lnTo>
                <a:lnTo>
                  <a:pt x="1259854" y="295185"/>
                </a:lnTo>
                <a:lnTo>
                  <a:pt x="1257571" y="322745"/>
                </a:lnTo>
                <a:lnTo>
                  <a:pt x="1258186" y="350434"/>
                </a:lnTo>
                <a:lnTo>
                  <a:pt x="1261706" y="377748"/>
                </a:lnTo>
                <a:lnTo>
                  <a:pt x="1268136" y="404180"/>
                </a:lnTo>
                <a:lnTo>
                  <a:pt x="1277485" y="429226"/>
                </a:lnTo>
                <a:lnTo>
                  <a:pt x="1289758" y="452378"/>
                </a:lnTo>
                <a:lnTo>
                  <a:pt x="1304962" y="473131"/>
                </a:lnTo>
                <a:lnTo>
                  <a:pt x="1323103" y="490980"/>
                </a:lnTo>
                <a:lnTo>
                  <a:pt x="1344189" y="505419"/>
                </a:lnTo>
                <a:lnTo>
                  <a:pt x="1368227" y="515941"/>
                </a:lnTo>
                <a:lnTo>
                  <a:pt x="1395222" y="522041"/>
                </a:lnTo>
                <a:lnTo>
                  <a:pt x="1419021" y="523736"/>
                </a:lnTo>
                <a:lnTo>
                  <a:pt x="1433144" y="523350"/>
                </a:lnTo>
                <a:lnTo>
                  <a:pt x="1446711" y="521895"/>
                </a:lnTo>
                <a:lnTo>
                  <a:pt x="1459710" y="519402"/>
                </a:lnTo>
                <a:lnTo>
                  <a:pt x="1483953" y="511426"/>
                </a:lnTo>
                <a:lnTo>
                  <a:pt x="1505775" y="499676"/>
                </a:lnTo>
                <a:lnTo>
                  <a:pt x="1525077" y="484401"/>
                </a:lnTo>
                <a:lnTo>
                  <a:pt x="1541761" y="465852"/>
                </a:lnTo>
                <a:lnTo>
                  <a:pt x="1555726" y="444282"/>
                </a:lnTo>
                <a:lnTo>
                  <a:pt x="1561659" y="432443"/>
                </a:lnTo>
                <a:lnTo>
                  <a:pt x="1566875" y="419942"/>
                </a:lnTo>
                <a:lnTo>
                  <a:pt x="1571362" y="406811"/>
                </a:lnTo>
                <a:lnTo>
                  <a:pt x="1575109" y="393081"/>
                </a:lnTo>
                <a:lnTo>
                  <a:pt x="1578102" y="378785"/>
                </a:lnTo>
                <a:lnTo>
                  <a:pt x="1580586" y="361636"/>
                </a:lnTo>
                <a:lnTo>
                  <a:pt x="1582057" y="344341"/>
                </a:lnTo>
                <a:lnTo>
                  <a:pt x="1582499" y="327012"/>
                </a:lnTo>
                <a:lnTo>
                  <a:pt x="1581898" y="309762"/>
                </a:lnTo>
                <a:lnTo>
                  <a:pt x="1580240" y="292704"/>
                </a:lnTo>
                <a:lnTo>
                  <a:pt x="1577512" y="275951"/>
                </a:lnTo>
                <a:lnTo>
                  <a:pt x="1573697" y="259615"/>
                </a:lnTo>
                <a:lnTo>
                  <a:pt x="1568783" y="243808"/>
                </a:lnTo>
                <a:lnTo>
                  <a:pt x="1562755" y="228645"/>
                </a:lnTo>
                <a:lnTo>
                  <a:pt x="1555599" y="214236"/>
                </a:lnTo>
                <a:lnTo>
                  <a:pt x="1547300" y="200695"/>
                </a:lnTo>
                <a:lnTo>
                  <a:pt x="1537844" y="188134"/>
                </a:lnTo>
                <a:lnTo>
                  <a:pt x="1527217" y="176667"/>
                </a:lnTo>
                <a:lnTo>
                  <a:pt x="1515405" y="166406"/>
                </a:lnTo>
                <a:lnTo>
                  <a:pt x="1502394" y="157463"/>
                </a:lnTo>
                <a:lnTo>
                  <a:pt x="1488168" y="149951"/>
                </a:lnTo>
                <a:lnTo>
                  <a:pt x="1472715" y="143983"/>
                </a:lnTo>
                <a:lnTo>
                  <a:pt x="1456019" y="139671"/>
                </a:lnTo>
                <a:lnTo>
                  <a:pt x="1438067" y="137129"/>
                </a:lnTo>
                <a:lnTo>
                  <a:pt x="1418844" y="136469"/>
                </a:lnTo>
                <a:lnTo>
                  <a:pt x="1409700" y="136469"/>
                </a:lnTo>
                <a:lnTo>
                  <a:pt x="1381636" y="140095"/>
                </a:lnTo>
                <a:lnTo>
                  <a:pt x="1356411" y="148404"/>
                </a:lnTo>
                <a:lnTo>
                  <a:pt x="1385690" y="152579"/>
                </a:lnTo>
                <a:lnTo>
                  <a:pt x="1411223" y="149423"/>
                </a:lnTo>
                <a:lnTo>
                  <a:pt x="1419606" y="149423"/>
                </a:lnTo>
                <a:lnTo>
                  <a:pt x="1450100" y="151802"/>
                </a:lnTo>
                <a:lnTo>
                  <a:pt x="1477101" y="159706"/>
                </a:lnTo>
                <a:lnTo>
                  <a:pt x="1500630" y="172486"/>
                </a:lnTo>
                <a:lnTo>
                  <a:pt x="1520708" y="189494"/>
                </a:lnTo>
                <a:lnTo>
                  <a:pt x="1537356" y="210084"/>
                </a:lnTo>
                <a:lnTo>
                  <a:pt x="1550596" y="233607"/>
                </a:lnTo>
                <a:lnTo>
                  <a:pt x="1560448" y="259417"/>
                </a:lnTo>
                <a:lnTo>
                  <a:pt x="1566934" y="286864"/>
                </a:lnTo>
                <a:lnTo>
                  <a:pt x="1570074" y="315303"/>
                </a:lnTo>
                <a:lnTo>
                  <a:pt x="1569891" y="344085"/>
                </a:lnTo>
                <a:lnTo>
                  <a:pt x="1566405" y="372563"/>
                </a:lnTo>
                <a:lnTo>
                  <a:pt x="1559637" y="400089"/>
                </a:lnTo>
                <a:lnTo>
                  <a:pt x="1549608" y="426016"/>
                </a:lnTo>
                <a:lnTo>
                  <a:pt x="1536340" y="449696"/>
                </a:lnTo>
                <a:lnTo>
                  <a:pt x="1519854" y="470481"/>
                </a:lnTo>
                <a:lnTo>
                  <a:pt x="1500170" y="487724"/>
                </a:lnTo>
                <a:lnTo>
                  <a:pt x="1477311" y="500778"/>
                </a:lnTo>
                <a:lnTo>
                  <a:pt x="1451296" y="508994"/>
                </a:lnTo>
                <a:lnTo>
                  <a:pt x="1422148" y="511726"/>
                </a:lnTo>
                <a:lnTo>
                  <a:pt x="1389888" y="508325"/>
                </a:lnTo>
                <a:lnTo>
                  <a:pt x="1366056" y="501464"/>
                </a:lnTo>
                <a:lnTo>
                  <a:pt x="1344891" y="490713"/>
                </a:lnTo>
                <a:lnTo>
                  <a:pt x="1326385" y="476526"/>
                </a:lnTo>
                <a:lnTo>
                  <a:pt x="1310530" y="459356"/>
                </a:lnTo>
                <a:lnTo>
                  <a:pt x="1297318" y="439657"/>
                </a:lnTo>
                <a:lnTo>
                  <a:pt x="1286743" y="417884"/>
                </a:lnTo>
                <a:lnTo>
                  <a:pt x="1278795" y="394491"/>
                </a:lnTo>
                <a:lnTo>
                  <a:pt x="1273469" y="369930"/>
                </a:lnTo>
                <a:lnTo>
                  <a:pt x="1270756" y="344657"/>
                </a:lnTo>
                <a:lnTo>
                  <a:pt x="1270649" y="319125"/>
                </a:lnTo>
                <a:lnTo>
                  <a:pt x="1273140" y="293788"/>
                </a:lnTo>
                <a:close/>
              </a:path>
              <a:path w="7480474" h="660541">
                <a:moveTo>
                  <a:pt x="1385690" y="152579"/>
                </a:moveTo>
                <a:lnTo>
                  <a:pt x="1356411" y="148404"/>
                </a:lnTo>
                <a:lnTo>
                  <a:pt x="1334030" y="160889"/>
                </a:lnTo>
                <a:lnTo>
                  <a:pt x="1362687" y="160016"/>
                </a:lnTo>
                <a:lnTo>
                  <a:pt x="1385690" y="152579"/>
                </a:lnTo>
                <a:close/>
              </a:path>
              <a:path w="7480474" h="660541">
                <a:moveTo>
                  <a:pt x="881726" y="139998"/>
                </a:moveTo>
                <a:lnTo>
                  <a:pt x="867847" y="137490"/>
                </a:lnTo>
                <a:lnTo>
                  <a:pt x="851916" y="136469"/>
                </a:lnTo>
                <a:lnTo>
                  <a:pt x="845058" y="136469"/>
                </a:lnTo>
                <a:lnTo>
                  <a:pt x="828260" y="139270"/>
                </a:lnTo>
                <a:lnTo>
                  <a:pt x="813095" y="144186"/>
                </a:lnTo>
                <a:lnTo>
                  <a:pt x="799498" y="151042"/>
                </a:lnTo>
                <a:lnTo>
                  <a:pt x="787403" y="159667"/>
                </a:lnTo>
                <a:lnTo>
                  <a:pt x="776744" y="169884"/>
                </a:lnTo>
                <a:lnTo>
                  <a:pt x="796053" y="169263"/>
                </a:lnTo>
                <a:lnTo>
                  <a:pt x="806686" y="161724"/>
                </a:lnTo>
                <a:lnTo>
                  <a:pt x="818613" y="155798"/>
                </a:lnTo>
                <a:lnTo>
                  <a:pt x="831892" y="151644"/>
                </a:lnTo>
                <a:lnTo>
                  <a:pt x="846582" y="149423"/>
                </a:lnTo>
                <a:lnTo>
                  <a:pt x="853936" y="149455"/>
                </a:lnTo>
                <a:lnTo>
                  <a:pt x="869281" y="150733"/>
                </a:lnTo>
                <a:lnTo>
                  <a:pt x="882493" y="153783"/>
                </a:lnTo>
                <a:lnTo>
                  <a:pt x="893935" y="158571"/>
                </a:lnTo>
                <a:lnTo>
                  <a:pt x="903967" y="165061"/>
                </a:lnTo>
                <a:lnTo>
                  <a:pt x="912954" y="173218"/>
                </a:lnTo>
                <a:lnTo>
                  <a:pt x="921256" y="183006"/>
                </a:lnTo>
                <a:lnTo>
                  <a:pt x="929238" y="194390"/>
                </a:lnTo>
                <a:lnTo>
                  <a:pt x="936497" y="204287"/>
                </a:lnTo>
                <a:lnTo>
                  <a:pt x="939324" y="185903"/>
                </a:lnTo>
                <a:lnTo>
                  <a:pt x="947545" y="198635"/>
                </a:lnTo>
                <a:lnTo>
                  <a:pt x="936497" y="204287"/>
                </a:lnTo>
                <a:lnTo>
                  <a:pt x="937260" y="207335"/>
                </a:lnTo>
                <a:lnTo>
                  <a:pt x="938784" y="209621"/>
                </a:lnTo>
                <a:lnTo>
                  <a:pt x="941832" y="211145"/>
                </a:lnTo>
                <a:lnTo>
                  <a:pt x="944118" y="210383"/>
                </a:lnTo>
                <a:lnTo>
                  <a:pt x="947166" y="209621"/>
                </a:lnTo>
                <a:lnTo>
                  <a:pt x="949452" y="207335"/>
                </a:lnTo>
                <a:lnTo>
                  <a:pt x="949452" y="204287"/>
                </a:lnTo>
                <a:lnTo>
                  <a:pt x="948690" y="200477"/>
                </a:lnTo>
                <a:lnTo>
                  <a:pt x="949451" y="157805"/>
                </a:lnTo>
                <a:lnTo>
                  <a:pt x="942594" y="157805"/>
                </a:lnTo>
                <a:lnTo>
                  <a:pt x="936497" y="181961"/>
                </a:lnTo>
                <a:lnTo>
                  <a:pt x="931227" y="174611"/>
                </a:lnTo>
                <a:lnTo>
                  <a:pt x="922943" y="164767"/>
                </a:lnTo>
                <a:lnTo>
                  <a:pt x="914162" y="156377"/>
                </a:lnTo>
                <a:lnTo>
                  <a:pt x="904573" y="149448"/>
                </a:lnTo>
                <a:lnTo>
                  <a:pt x="893865" y="143986"/>
                </a:lnTo>
                <a:lnTo>
                  <a:pt x="881726" y="139998"/>
                </a:lnTo>
                <a:close/>
              </a:path>
              <a:path w="7480474" h="660541">
                <a:moveTo>
                  <a:pt x="941070" y="446603"/>
                </a:moveTo>
                <a:lnTo>
                  <a:pt x="928041" y="450902"/>
                </a:lnTo>
                <a:lnTo>
                  <a:pt x="931157" y="460308"/>
                </a:lnTo>
                <a:lnTo>
                  <a:pt x="941145" y="452943"/>
                </a:lnTo>
                <a:lnTo>
                  <a:pt x="941832" y="442793"/>
                </a:lnTo>
                <a:lnTo>
                  <a:pt x="928878" y="442793"/>
                </a:lnTo>
                <a:lnTo>
                  <a:pt x="928041" y="450902"/>
                </a:lnTo>
                <a:lnTo>
                  <a:pt x="941070" y="446603"/>
                </a:lnTo>
                <a:close/>
              </a:path>
              <a:path w="7480474" h="660541">
                <a:moveTo>
                  <a:pt x="797440" y="628031"/>
                </a:moveTo>
                <a:lnTo>
                  <a:pt x="788058" y="621197"/>
                </a:lnTo>
                <a:lnTo>
                  <a:pt x="779746" y="613154"/>
                </a:lnTo>
                <a:lnTo>
                  <a:pt x="772557" y="603838"/>
                </a:lnTo>
                <a:lnTo>
                  <a:pt x="766543" y="593181"/>
                </a:lnTo>
                <a:lnTo>
                  <a:pt x="761755" y="581117"/>
                </a:lnTo>
                <a:lnTo>
                  <a:pt x="758245" y="567581"/>
                </a:lnTo>
                <a:lnTo>
                  <a:pt x="756065" y="552504"/>
                </a:lnTo>
                <a:lnTo>
                  <a:pt x="755267" y="535823"/>
                </a:lnTo>
                <a:lnTo>
                  <a:pt x="755654" y="524682"/>
                </a:lnTo>
                <a:lnTo>
                  <a:pt x="755904" y="517469"/>
                </a:lnTo>
                <a:lnTo>
                  <a:pt x="743712" y="513659"/>
                </a:lnTo>
                <a:lnTo>
                  <a:pt x="742950" y="516707"/>
                </a:lnTo>
                <a:lnTo>
                  <a:pt x="748284" y="523565"/>
                </a:lnTo>
                <a:lnTo>
                  <a:pt x="742537" y="528469"/>
                </a:lnTo>
                <a:lnTo>
                  <a:pt x="742925" y="545903"/>
                </a:lnTo>
                <a:lnTo>
                  <a:pt x="744559" y="561882"/>
                </a:lnTo>
                <a:lnTo>
                  <a:pt x="747399" y="576454"/>
                </a:lnTo>
                <a:lnTo>
                  <a:pt x="751408" y="589669"/>
                </a:lnTo>
                <a:lnTo>
                  <a:pt x="756549" y="601577"/>
                </a:lnTo>
                <a:lnTo>
                  <a:pt x="762783" y="612228"/>
                </a:lnTo>
                <a:lnTo>
                  <a:pt x="770073" y="621670"/>
                </a:lnTo>
                <a:lnTo>
                  <a:pt x="778380" y="629954"/>
                </a:lnTo>
                <a:lnTo>
                  <a:pt x="787666" y="637129"/>
                </a:lnTo>
                <a:lnTo>
                  <a:pt x="797895" y="643244"/>
                </a:lnTo>
                <a:lnTo>
                  <a:pt x="819209" y="638342"/>
                </a:lnTo>
                <a:lnTo>
                  <a:pt x="807841" y="633724"/>
                </a:lnTo>
                <a:lnTo>
                  <a:pt x="797440" y="628031"/>
                </a:lnTo>
                <a:close/>
              </a:path>
              <a:path w="7480474" h="660541">
                <a:moveTo>
                  <a:pt x="843534" y="533471"/>
                </a:moveTo>
                <a:lnTo>
                  <a:pt x="856488" y="530423"/>
                </a:lnTo>
                <a:lnTo>
                  <a:pt x="855726" y="528137"/>
                </a:lnTo>
                <a:lnTo>
                  <a:pt x="851154" y="525851"/>
                </a:lnTo>
                <a:lnTo>
                  <a:pt x="749808" y="510611"/>
                </a:lnTo>
                <a:lnTo>
                  <a:pt x="743712" y="513659"/>
                </a:lnTo>
                <a:lnTo>
                  <a:pt x="755904" y="517469"/>
                </a:lnTo>
                <a:lnTo>
                  <a:pt x="755654" y="524682"/>
                </a:lnTo>
                <a:lnTo>
                  <a:pt x="844630" y="538163"/>
                </a:lnTo>
                <a:lnTo>
                  <a:pt x="848868" y="538805"/>
                </a:lnTo>
                <a:lnTo>
                  <a:pt x="860579" y="544941"/>
                </a:lnTo>
                <a:lnTo>
                  <a:pt x="856488" y="530423"/>
                </a:lnTo>
                <a:lnTo>
                  <a:pt x="843534" y="533471"/>
                </a:lnTo>
                <a:close/>
              </a:path>
              <a:path w="7480474" h="660541">
                <a:moveTo>
                  <a:pt x="890778" y="561665"/>
                </a:moveTo>
                <a:lnTo>
                  <a:pt x="880149" y="560646"/>
                </a:lnTo>
                <a:lnTo>
                  <a:pt x="868275" y="555097"/>
                </a:lnTo>
                <a:lnTo>
                  <a:pt x="860579" y="544941"/>
                </a:lnTo>
                <a:lnTo>
                  <a:pt x="848868" y="538805"/>
                </a:lnTo>
                <a:lnTo>
                  <a:pt x="844630" y="538163"/>
                </a:lnTo>
                <a:lnTo>
                  <a:pt x="844906" y="539344"/>
                </a:lnTo>
                <a:lnTo>
                  <a:pt x="850139" y="552865"/>
                </a:lnTo>
                <a:lnTo>
                  <a:pt x="857718" y="563036"/>
                </a:lnTo>
                <a:lnTo>
                  <a:pt x="867801" y="569974"/>
                </a:lnTo>
                <a:lnTo>
                  <a:pt x="880546" y="573796"/>
                </a:lnTo>
                <a:lnTo>
                  <a:pt x="896112" y="574619"/>
                </a:lnTo>
                <a:lnTo>
                  <a:pt x="903697" y="573376"/>
                </a:lnTo>
                <a:lnTo>
                  <a:pt x="915566" y="568909"/>
                </a:lnTo>
                <a:lnTo>
                  <a:pt x="924727" y="561976"/>
                </a:lnTo>
                <a:lnTo>
                  <a:pt x="931519" y="552967"/>
                </a:lnTo>
                <a:lnTo>
                  <a:pt x="936281" y="542272"/>
                </a:lnTo>
                <a:lnTo>
                  <a:pt x="939349" y="530281"/>
                </a:lnTo>
                <a:lnTo>
                  <a:pt x="941062" y="517383"/>
                </a:lnTo>
                <a:lnTo>
                  <a:pt x="941759" y="503969"/>
                </a:lnTo>
                <a:lnTo>
                  <a:pt x="941778" y="490428"/>
                </a:lnTo>
                <a:lnTo>
                  <a:pt x="941456" y="477150"/>
                </a:lnTo>
                <a:lnTo>
                  <a:pt x="941132" y="464525"/>
                </a:lnTo>
                <a:lnTo>
                  <a:pt x="941145" y="452943"/>
                </a:lnTo>
                <a:lnTo>
                  <a:pt x="931157" y="460308"/>
                </a:lnTo>
                <a:lnTo>
                  <a:pt x="928041" y="450902"/>
                </a:lnTo>
                <a:lnTo>
                  <a:pt x="928878" y="442793"/>
                </a:lnTo>
                <a:lnTo>
                  <a:pt x="941832" y="442793"/>
                </a:lnTo>
                <a:lnTo>
                  <a:pt x="941832" y="439745"/>
                </a:lnTo>
                <a:lnTo>
                  <a:pt x="940308" y="437459"/>
                </a:lnTo>
                <a:lnTo>
                  <a:pt x="937260" y="436697"/>
                </a:lnTo>
                <a:lnTo>
                  <a:pt x="934212" y="435935"/>
                </a:lnTo>
                <a:lnTo>
                  <a:pt x="931164" y="436697"/>
                </a:lnTo>
                <a:lnTo>
                  <a:pt x="929640" y="438983"/>
                </a:lnTo>
                <a:lnTo>
                  <a:pt x="920120" y="452489"/>
                </a:lnTo>
                <a:lnTo>
                  <a:pt x="927791" y="462474"/>
                </a:lnTo>
                <a:lnTo>
                  <a:pt x="927831" y="463991"/>
                </a:lnTo>
                <a:lnTo>
                  <a:pt x="928116" y="474858"/>
                </a:lnTo>
                <a:lnTo>
                  <a:pt x="928601" y="487740"/>
                </a:lnTo>
                <a:lnTo>
                  <a:pt x="928834" y="500810"/>
                </a:lnTo>
                <a:lnTo>
                  <a:pt x="928401" y="513754"/>
                </a:lnTo>
                <a:lnTo>
                  <a:pt x="926889" y="526261"/>
                </a:lnTo>
                <a:lnTo>
                  <a:pt x="923883" y="538017"/>
                </a:lnTo>
                <a:lnTo>
                  <a:pt x="918972" y="548711"/>
                </a:lnTo>
                <a:lnTo>
                  <a:pt x="914731" y="553711"/>
                </a:lnTo>
                <a:lnTo>
                  <a:pt x="903876" y="560116"/>
                </a:lnTo>
                <a:lnTo>
                  <a:pt x="890778" y="561665"/>
                </a:lnTo>
                <a:close/>
              </a:path>
              <a:path w="7480474" h="660541">
                <a:moveTo>
                  <a:pt x="972379" y="631653"/>
                </a:moveTo>
                <a:lnTo>
                  <a:pt x="960310" y="637024"/>
                </a:lnTo>
                <a:lnTo>
                  <a:pt x="947622" y="641119"/>
                </a:lnTo>
                <a:lnTo>
                  <a:pt x="934561" y="644065"/>
                </a:lnTo>
                <a:lnTo>
                  <a:pt x="921373" y="645986"/>
                </a:lnTo>
                <a:lnTo>
                  <a:pt x="908304" y="647009"/>
                </a:lnTo>
                <a:lnTo>
                  <a:pt x="888738" y="647624"/>
                </a:lnTo>
                <a:lnTo>
                  <a:pt x="873314" y="647387"/>
                </a:lnTo>
                <a:lnTo>
                  <a:pt x="858596" y="646407"/>
                </a:lnTo>
                <a:lnTo>
                  <a:pt x="844639" y="644617"/>
                </a:lnTo>
                <a:lnTo>
                  <a:pt x="831492" y="641951"/>
                </a:lnTo>
                <a:lnTo>
                  <a:pt x="819209" y="638342"/>
                </a:lnTo>
                <a:lnTo>
                  <a:pt x="797895" y="643244"/>
                </a:lnTo>
                <a:lnTo>
                  <a:pt x="809026" y="648349"/>
                </a:lnTo>
                <a:lnTo>
                  <a:pt x="821024" y="652493"/>
                </a:lnTo>
                <a:lnTo>
                  <a:pt x="833849" y="655727"/>
                </a:lnTo>
                <a:lnTo>
                  <a:pt x="847465" y="658099"/>
                </a:lnTo>
                <a:lnTo>
                  <a:pt x="861832" y="659659"/>
                </a:lnTo>
                <a:lnTo>
                  <a:pt x="876913" y="660457"/>
                </a:lnTo>
                <a:lnTo>
                  <a:pt x="892670" y="660541"/>
                </a:lnTo>
                <a:lnTo>
                  <a:pt x="909066" y="659963"/>
                </a:lnTo>
                <a:lnTo>
                  <a:pt x="924882" y="658761"/>
                </a:lnTo>
                <a:lnTo>
                  <a:pt x="938413" y="656785"/>
                </a:lnTo>
                <a:lnTo>
                  <a:pt x="951345" y="653868"/>
                </a:lnTo>
                <a:lnTo>
                  <a:pt x="963647" y="649922"/>
                </a:lnTo>
                <a:lnTo>
                  <a:pt x="975290" y="644861"/>
                </a:lnTo>
                <a:lnTo>
                  <a:pt x="986245" y="638596"/>
                </a:lnTo>
                <a:lnTo>
                  <a:pt x="996483" y="631041"/>
                </a:lnTo>
                <a:lnTo>
                  <a:pt x="1005975" y="622109"/>
                </a:lnTo>
                <a:lnTo>
                  <a:pt x="1014691" y="611713"/>
                </a:lnTo>
                <a:lnTo>
                  <a:pt x="1022604" y="599765"/>
                </a:lnTo>
                <a:lnTo>
                  <a:pt x="1030873" y="583219"/>
                </a:lnTo>
                <a:lnTo>
                  <a:pt x="1035265" y="571708"/>
                </a:lnTo>
                <a:lnTo>
                  <a:pt x="1038972" y="559830"/>
                </a:lnTo>
                <a:lnTo>
                  <a:pt x="1042416" y="547187"/>
                </a:lnTo>
                <a:lnTo>
                  <a:pt x="1045464" y="530423"/>
                </a:lnTo>
                <a:lnTo>
                  <a:pt x="1046226" y="522041"/>
                </a:lnTo>
                <a:lnTo>
                  <a:pt x="1046226" y="513659"/>
                </a:lnTo>
                <a:lnTo>
                  <a:pt x="1046988" y="504515"/>
                </a:lnTo>
                <a:lnTo>
                  <a:pt x="1046226" y="489275"/>
                </a:lnTo>
                <a:lnTo>
                  <a:pt x="1040129" y="157805"/>
                </a:lnTo>
                <a:lnTo>
                  <a:pt x="1033272" y="150947"/>
                </a:lnTo>
                <a:lnTo>
                  <a:pt x="936497" y="150947"/>
                </a:lnTo>
                <a:lnTo>
                  <a:pt x="936497" y="181961"/>
                </a:lnTo>
                <a:lnTo>
                  <a:pt x="942594" y="157805"/>
                </a:lnTo>
                <a:lnTo>
                  <a:pt x="1033271" y="157805"/>
                </a:lnTo>
                <a:lnTo>
                  <a:pt x="1033272" y="489275"/>
                </a:lnTo>
                <a:lnTo>
                  <a:pt x="1034034" y="505277"/>
                </a:lnTo>
                <a:lnTo>
                  <a:pt x="1033272" y="512897"/>
                </a:lnTo>
                <a:lnTo>
                  <a:pt x="1033272" y="521279"/>
                </a:lnTo>
                <a:lnTo>
                  <a:pt x="1032510" y="528899"/>
                </a:lnTo>
                <a:lnTo>
                  <a:pt x="1030985" y="537281"/>
                </a:lnTo>
                <a:lnTo>
                  <a:pt x="1027938" y="552521"/>
                </a:lnTo>
                <a:lnTo>
                  <a:pt x="1024140" y="564336"/>
                </a:lnTo>
                <a:lnTo>
                  <a:pt x="1019463" y="576644"/>
                </a:lnTo>
                <a:lnTo>
                  <a:pt x="1013878" y="588518"/>
                </a:lnTo>
                <a:lnTo>
                  <a:pt x="1007364" y="599003"/>
                </a:lnTo>
                <a:lnTo>
                  <a:pt x="1002409" y="606630"/>
                </a:lnTo>
                <a:lnTo>
                  <a:pt x="993675" y="616581"/>
                </a:lnTo>
                <a:lnTo>
                  <a:pt x="983582" y="624881"/>
                </a:lnTo>
                <a:lnTo>
                  <a:pt x="972379" y="631653"/>
                </a:lnTo>
                <a:close/>
              </a:path>
              <a:path w="7480474" h="660541">
                <a:moveTo>
                  <a:pt x="1046226" y="150947"/>
                </a:moveTo>
                <a:lnTo>
                  <a:pt x="1046226" y="147899"/>
                </a:lnTo>
                <a:lnTo>
                  <a:pt x="1043940" y="144851"/>
                </a:lnTo>
                <a:lnTo>
                  <a:pt x="938784" y="144851"/>
                </a:lnTo>
                <a:lnTo>
                  <a:pt x="936497" y="147899"/>
                </a:lnTo>
                <a:lnTo>
                  <a:pt x="936497" y="150947"/>
                </a:lnTo>
                <a:lnTo>
                  <a:pt x="1033272" y="150947"/>
                </a:lnTo>
                <a:lnTo>
                  <a:pt x="1040129" y="157805"/>
                </a:lnTo>
                <a:lnTo>
                  <a:pt x="1046226" y="489275"/>
                </a:lnTo>
                <a:lnTo>
                  <a:pt x="1046226" y="150947"/>
                </a:lnTo>
                <a:close/>
              </a:path>
              <a:path w="7480474" h="660541">
                <a:moveTo>
                  <a:pt x="752869" y="253762"/>
                </a:moveTo>
                <a:lnTo>
                  <a:pt x="756104" y="239410"/>
                </a:lnTo>
                <a:lnTo>
                  <a:pt x="760218" y="225552"/>
                </a:lnTo>
                <a:lnTo>
                  <a:pt x="765271" y="212348"/>
                </a:lnTo>
                <a:lnTo>
                  <a:pt x="771322" y="199957"/>
                </a:lnTo>
                <a:lnTo>
                  <a:pt x="778430" y="188539"/>
                </a:lnTo>
                <a:lnTo>
                  <a:pt x="786654" y="178254"/>
                </a:lnTo>
                <a:lnTo>
                  <a:pt x="796053" y="169263"/>
                </a:lnTo>
                <a:lnTo>
                  <a:pt x="776744" y="169884"/>
                </a:lnTo>
                <a:lnTo>
                  <a:pt x="767455" y="181522"/>
                </a:lnTo>
                <a:lnTo>
                  <a:pt x="759471" y="194406"/>
                </a:lnTo>
                <a:lnTo>
                  <a:pt x="752725" y="208363"/>
                </a:lnTo>
                <a:lnTo>
                  <a:pt x="747153" y="223219"/>
                </a:lnTo>
                <a:lnTo>
                  <a:pt x="742688" y="238801"/>
                </a:lnTo>
                <a:lnTo>
                  <a:pt x="739264" y="254934"/>
                </a:lnTo>
                <a:lnTo>
                  <a:pt x="736816" y="271445"/>
                </a:lnTo>
                <a:lnTo>
                  <a:pt x="735279" y="288161"/>
                </a:lnTo>
                <a:lnTo>
                  <a:pt x="734585" y="304908"/>
                </a:lnTo>
                <a:lnTo>
                  <a:pt x="734670" y="321512"/>
                </a:lnTo>
                <a:lnTo>
                  <a:pt x="735468" y="337799"/>
                </a:lnTo>
                <a:lnTo>
                  <a:pt x="736914" y="353596"/>
                </a:lnTo>
                <a:lnTo>
                  <a:pt x="738940" y="368730"/>
                </a:lnTo>
                <a:lnTo>
                  <a:pt x="741482" y="383026"/>
                </a:lnTo>
                <a:lnTo>
                  <a:pt x="744473" y="396311"/>
                </a:lnTo>
                <a:lnTo>
                  <a:pt x="748653" y="411411"/>
                </a:lnTo>
                <a:lnTo>
                  <a:pt x="754013" y="425570"/>
                </a:lnTo>
                <a:lnTo>
                  <a:pt x="760457" y="438722"/>
                </a:lnTo>
                <a:lnTo>
                  <a:pt x="767886" y="450804"/>
                </a:lnTo>
                <a:lnTo>
                  <a:pt x="776202" y="461753"/>
                </a:lnTo>
                <a:lnTo>
                  <a:pt x="785309" y="471504"/>
                </a:lnTo>
                <a:lnTo>
                  <a:pt x="795108" y="479995"/>
                </a:lnTo>
                <a:lnTo>
                  <a:pt x="805502" y="487160"/>
                </a:lnTo>
                <a:lnTo>
                  <a:pt x="816393" y="492937"/>
                </a:lnTo>
                <a:lnTo>
                  <a:pt x="827684" y="497262"/>
                </a:lnTo>
                <a:lnTo>
                  <a:pt x="839276" y="500070"/>
                </a:lnTo>
                <a:lnTo>
                  <a:pt x="851072" y="501299"/>
                </a:lnTo>
                <a:lnTo>
                  <a:pt x="862975" y="500884"/>
                </a:lnTo>
                <a:lnTo>
                  <a:pt x="874887" y="498761"/>
                </a:lnTo>
                <a:lnTo>
                  <a:pt x="886709" y="494868"/>
                </a:lnTo>
                <a:lnTo>
                  <a:pt x="898345" y="489140"/>
                </a:lnTo>
                <a:lnTo>
                  <a:pt x="909697" y="481513"/>
                </a:lnTo>
                <a:lnTo>
                  <a:pt x="920666" y="471923"/>
                </a:lnTo>
                <a:lnTo>
                  <a:pt x="927831" y="463991"/>
                </a:lnTo>
                <a:lnTo>
                  <a:pt x="927791" y="462474"/>
                </a:lnTo>
                <a:lnTo>
                  <a:pt x="920120" y="452489"/>
                </a:lnTo>
                <a:lnTo>
                  <a:pt x="910114" y="463705"/>
                </a:lnTo>
                <a:lnTo>
                  <a:pt x="899714" y="472724"/>
                </a:lnTo>
                <a:lnTo>
                  <a:pt x="889016" y="479636"/>
                </a:lnTo>
                <a:lnTo>
                  <a:pt x="878112" y="484534"/>
                </a:lnTo>
                <a:lnTo>
                  <a:pt x="867096" y="487509"/>
                </a:lnTo>
                <a:lnTo>
                  <a:pt x="856062" y="488655"/>
                </a:lnTo>
                <a:lnTo>
                  <a:pt x="845103" y="488061"/>
                </a:lnTo>
                <a:lnTo>
                  <a:pt x="834314" y="485821"/>
                </a:lnTo>
                <a:lnTo>
                  <a:pt x="823788" y="482026"/>
                </a:lnTo>
                <a:lnTo>
                  <a:pt x="813619" y="476769"/>
                </a:lnTo>
                <a:lnTo>
                  <a:pt x="803900" y="470140"/>
                </a:lnTo>
                <a:lnTo>
                  <a:pt x="794726" y="462232"/>
                </a:lnTo>
                <a:lnTo>
                  <a:pt x="786190" y="453138"/>
                </a:lnTo>
                <a:lnTo>
                  <a:pt x="778385" y="442948"/>
                </a:lnTo>
                <a:lnTo>
                  <a:pt x="771406" y="431754"/>
                </a:lnTo>
                <a:lnTo>
                  <a:pt x="765346" y="419649"/>
                </a:lnTo>
                <a:lnTo>
                  <a:pt x="760298" y="406725"/>
                </a:lnTo>
                <a:lnTo>
                  <a:pt x="756358" y="393073"/>
                </a:lnTo>
                <a:lnTo>
                  <a:pt x="753618" y="378785"/>
                </a:lnTo>
                <a:lnTo>
                  <a:pt x="751589" y="367180"/>
                </a:lnTo>
                <a:lnTo>
                  <a:pt x="749909" y="354630"/>
                </a:lnTo>
                <a:lnTo>
                  <a:pt x="748637" y="341296"/>
                </a:lnTo>
                <a:lnTo>
                  <a:pt x="747831" y="327337"/>
                </a:lnTo>
                <a:lnTo>
                  <a:pt x="747551" y="312913"/>
                </a:lnTo>
                <a:lnTo>
                  <a:pt x="747856" y="298184"/>
                </a:lnTo>
                <a:lnTo>
                  <a:pt x="748805" y="283309"/>
                </a:lnTo>
                <a:lnTo>
                  <a:pt x="750456" y="268448"/>
                </a:lnTo>
                <a:lnTo>
                  <a:pt x="752869" y="253762"/>
                </a:lnTo>
                <a:close/>
              </a:path>
              <a:path w="7480474" h="660541">
                <a:moveTo>
                  <a:pt x="469000" y="148702"/>
                </a:moveTo>
                <a:lnTo>
                  <a:pt x="453936" y="156335"/>
                </a:lnTo>
                <a:lnTo>
                  <a:pt x="490915" y="154545"/>
                </a:lnTo>
                <a:lnTo>
                  <a:pt x="506957" y="151099"/>
                </a:lnTo>
                <a:lnTo>
                  <a:pt x="524256" y="149423"/>
                </a:lnTo>
                <a:lnTo>
                  <a:pt x="532638" y="149423"/>
                </a:lnTo>
                <a:lnTo>
                  <a:pt x="551473" y="149959"/>
                </a:lnTo>
                <a:lnTo>
                  <a:pt x="568800" y="152048"/>
                </a:lnTo>
                <a:lnTo>
                  <a:pt x="584674" y="155610"/>
                </a:lnTo>
                <a:lnTo>
                  <a:pt x="599152" y="160565"/>
                </a:lnTo>
                <a:lnTo>
                  <a:pt x="612290" y="166834"/>
                </a:lnTo>
                <a:lnTo>
                  <a:pt x="624143" y="174337"/>
                </a:lnTo>
                <a:lnTo>
                  <a:pt x="634767" y="182994"/>
                </a:lnTo>
                <a:lnTo>
                  <a:pt x="644219" y="192725"/>
                </a:lnTo>
                <a:lnTo>
                  <a:pt x="652555" y="203452"/>
                </a:lnTo>
                <a:lnTo>
                  <a:pt x="659830" y="215093"/>
                </a:lnTo>
                <a:lnTo>
                  <a:pt x="666100" y="227570"/>
                </a:lnTo>
                <a:lnTo>
                  <a:pt x="671421" y="240803"/>
                </a:lnTo>
                <a:lnTo>
                  <a:pt x="675850" y="254711"/>
                </a:lnTo>
                <a:lnTo>
                  <a:pt x="679443" y="269216"/>
                </a:lnTo>
                <a:lnTo>
                  <a:pt x="682254" y="284238"/>
                </a:lnTo>
                <a:lnTo>
                  <a:pt x="684341" y="299697"/>
                </a:lnTo>
                <a:lnTo>
                  <a:pt x="685760" y="315512"/>
                </a:lnTo>
                <a:lnTo>
                  <a:pt x="686565" y="331606"/>
                </a:lnTo>
                <a:lnTo>
                  <a:pt x="686814" y="347897"/>
                </a:lnTo>
                <a:lnTo>
                  <a:pt x="693420" y="357449"/>
                </a:lnTo>
                <a:lnTo>
                  <a:pt x="484632" y="357449"/>
                </a:lnTo>
                <a:lnTo>
                  <a:pt x="481584" y="358211"/>
                </a:lnTo>
                <a:lnTo>
                  <a:pt x="478535" y="361259"/>
                </a:lnTo>
                <a:lnTo>
                  <a:pt x="491490" y="363545"/>
                </a:lnTo>
                <a:lnTo>
                  <a:pt x="686562" y="364307"/>
                </a:lnTo>
                <a:lnTo>
                  <a:pt x="699516" y="364307"/>
                </a:lnTo>
                <a:lnTo>
                  <a:pt x="699799" y="346730"/>
                </a:lnTo>
                <a:lnTo>
                  <a:pt x="699483" y="329306"/>
                </a:lnTo>
                <a:lnTo>
                  <a:pt x="698515" y="312116"/>
                </a:lnTo>
                <a:lnTo>
                  <a:pt x="696843" y="295245"/>
                </a:lnTo>
                <a:lnTo>
                  <a:pt x="694415" y="278776"/>
                </a:lnTo>
                <a:lnTo>
                  <a:pt x="691180" y="262791"/>
                </a:lnTo>
                <a:lnTo>
                  <a:pt x="687084" y="247375"/>
                </a:lnTo>
                <a:lnTo>
                  <a:pt x="682077" y="232609"/>
                </a:lnTo>
                <a:lnTo>
                  <a:pt x="676105" y="218577"/>
                </a:lnTo>
                <a:lnTo>
                  <a:pt x="669116" y="205363"/>
                </a:lnTo>
                <a:lnTo>
                  <a:pt x="661060" y="193050"/>
                </a:lnTo>
                <a:lnTo>
                  <a:pt x="651883" y="181719"/>
                </a:lnTo>
                <a:lnTo>
                  <a:pt x="641533" y="171456"/>
                </a:lnTo>
                <a:lnTo>
                  <a:pt x="629958" y="162343"/>
                </a:lnTo>
                <a:lnTo>
                  <a:pt x="617107" y="154463"/>
                </a:lnTo>
                <a:lnTo>
                  <a:pt x="602927" y="147899"/>
                </a:lnTo>
                <a:lnTo>
                  <a:pt x="587366" y="142734"/>
                </a:lnTo>
                <a:lnTo>
                  <a:pt x="570371" y="139052"/>
                </a:lnTo>
                <a:lnTo>
                  <a:pt x="551892" y="136936"/>
                </a:lnTo>
                <a:lnTo>
                  <a:pt x="531876" y="136469"/>
                </a:lnTo>
                <a:lnTo>
                  <a:pt x="503370" y="138637"/>
                </a:lnTo>
                <a:lnTo>
                  <a:pt x="485468" y="142759"/>
                </a:lnTo>
                <a:lnTo>
                  <a:pt x="469000" y="148702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095999" y="143636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419599" y="143636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60960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2667000" y="143637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979169"/>
                </a:moveTo>
                <a:lnTo>
                  <a:pt x="1371600" y="0"/>
                </a:lnTo>
                <a:lnTo>
                  <a:pt x="76200" y="0"/>
                </a:ln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57200" y="143637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0"/>
                </a:move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038600" y="143636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457200" y="1436370"/>
            <a:ext cx="1981200" cy="979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590800" y="1436370"/>
            <a:ext cx="1676400" cy="9791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4876800" y="1436370"/>
            <a:ext cx="838199" cy="9791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438400" y="1436369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695950" y="143636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6019799" y="1436369"/>
            <a:ext cx="990600" cy="979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6553200" y="1436369"/>
            <a:ext cx="2286000" cy="19583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213860" y="1436370"/>
            <a:ext cx="739139" cy="9791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6095999" y="241554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419599" y="241553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667000" y="2415540"/>
            <a:ext cx="1371599" cy="979169"/>
          </a:xfrm>
          <a:custGeom>
            <a:avLst/>
            <a:gdLst/>
            <a:ahLst/>
            <a:cxnLst/>
            <a:rect l="l" t="t" r="r" b="b"/>
            <a:pathLst>
              <a:path w="1371599" h="979169">
                <a:moveTo>
                  <a:pt x="1371599" y="0"/>
                </a:moveTo>
                <a:lnTo>
                  <a:pt x="0" y="0"/>
                </a:lnTo>
                <a:lnTo>
                  <a:pt x="0" y="979169"/>
                </a:lnTo>
                <a:lnTo>
                  <a:pt x="1371599" y="979169"/>
                </a:lnTo>
                <a:lnTo>
                  <a:pt x="13715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57200" y="241554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0" y="0"/>
                </a:move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8763000" y="1436369"/>
            <a:ext cx="838200" cy="19583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038600" y="241553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0"/>
                </a:moveTo>
                <a:lnTo>
                  <a:pt x="0" y="0"/>
                </a:lnTo>
                <a:lnTo>
                  <a:pt x="0" y="979170"/>
                </a:lnTo>
                <a:lnTo>
                  <a:pt x="381000" y="979170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57200" y="2415540"/>
            <a:ext cx="1981200" cy="9791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2590800" y="2415540"/>
            <a:ext cx="1676400" cy="9791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4876800" y="2415540"/>
            <a:ext cx="838199" cy="9791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2438400" y="241554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695950" y="241553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70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7848600" y="1436369"/>
            <a:ext cx="228600" cy="19583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019799" y="2415540"/>
            <a:ext cx="990600" cy="9791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213860" y="2415540"/>
            <a:ext cx="739139" cy="9791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095999" y="339470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4419599" y="339470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0"/>
                </a:move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2667000" y="3394709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457200" y="3394709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8763000" y="3394709"/>
            <a:ext cx="838200" cy="979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4038600" y="339471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457200" y="3394709"/>
            <a:ext cx="1981199" cy="97917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2590800" y="3394709"/>
            <a:ext cx="1676399" cy="9791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4876800" y="3394709"/>
            <a:ext cx="838199" cy="97916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2438400" y="339471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979169"/>
                </a:moveTo>
                <a:lnTo>
                  <a:pt x="228600" y="0"/>
                </a:ln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5695950" y="339470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69"/>
                </a:moveTo>
                <a:lnTo>
                  <a:pt x="400050" y="979169"/>
                </a:ln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239681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848600" y="3394709"/>
            <a:ext cx="228600" cy="97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6019800" y="3394709"/>
            <a:ext cx="990599" cy="9791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6553200" y="3394709"/>
            <a:ext cx="2286000" cy="9791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4213860" y="3394709"/>
            <a:ext cx="739139" cy="9791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6095999" y="437387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419599" y="437387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2667000" y="437388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457200" y="437388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8763000" y="4373879"/>
            <a:ext cx="838200" cy="97917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4038600" y="437388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457200" y="455676"/>
            <a:ext cx="1981200" cy="68610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2590800" y="455676"/>
            <a:ext cx="1677924" cy="686104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2438400" y="437388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695950" y="437387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7848600" y="4373879"/>
            <a:ext cx="228600" cy="97917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6553200" y="4373879"/>
            <a:ext cx="2286000" cy="9791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4213860" y="455676"/>
            <a:ext cx="740664" cy="686104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6095999" y="535304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4419599" y="5353050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2667000" y="535305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457200" y="535305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8763000" y="5353049"/>
            <a:ext cx="838200" cy="979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4038600" y="535305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457200" y="5353050"/>
            <a:ext cx="1981200" cy="97917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2590800" y="5353050"/>
            <a:ext cx="1676399" cy="9791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4876800" y="5353050"/>
            <a:ext cx="838200" cy="9791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2438400" y="535305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5695950" y="535304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848600" y="5353049"/>
            <a:ext cx="228600" cy="97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6019800" y="5353050"/>
            <a:ext cx="990600" cy="97917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6553200" y="5353049"/>
            <a:ext cx="2286000" cy="97917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6096000" y="6332220"/>
            <a:ext cx="3505199" cy="982980"/>
          </a:xfrm>
          <a:custGeom>
            <a:avLst/>
            <a:gdLst/>
            <a:ahLst/>
            <a:cxnLst/>
            <a:rect l="l" t="t" r="r" b="b"/>
            <a:pathLst>
              <a:path w="3505199" h="982980">
                <a:moveTo>
                  <a:pt x="3505199" y="0"/>
                </a:moveTo>
                <a:lnTo>
                  <a:pt x="0" y="0"/>
                </a:lnTo>
                <a:lnTo>
                  <a:pt x="0" y="982980"/>
                </a:lnTo>
                <a:lnTo>
                  <a:pt x="3505199" y="982980"/>
                </a:lnTo>
                <a:lnTo>
                  <a:pt x="35051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4419600" y="6332220"/>
            <a:ext cx="1276350" cy="982980"/>
          </a:xfrm>
          <a:custGeom>
            <a:avLst/>
            <a:gdLst/>
            <a:ahLst/>
            <a:cxnLst/>
            <a:rect l="l" t="t" r="r" b="b"/>
            <a:pathLst>
              <a:path w="1276350" h="982980">
                <a:moveTo>
                  <a:pt x="1276350" y="0"/>
                </a:moveTo>
                <a:lnTo>
                  <a:pt x="0" y="0"/>
                </a:lnTo>
                <a:lnTo>
                  <a:pt x="0" y="982980"/>
                </a:lnTo>
                <a:lnTo>
                  <a:pt x="1276350" y="98298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2667000" y="6332220"/>
            <a:ext cx="1371600" cy="982979"/>
          </a:xfrm>
          <a:custGeom>
            <a:avLst/>
            <a:gdLst/>
            <a:ahLst/>
            <a:cxnLst/>
            <a:rect l="l" t="t" r="r" b="b"/>
            <a:pathLst>
              <a:path w="1371600" h="982979">
                <a:moveTo>
                  <a:pt x="0" y="0"/>
                </a:moveTo>
                <a:lnTo>
                  <a:pt x="0" y="982979"/>
                </a:lnTo>
                <a:lnTo>
                  <a:pt x="1371600" y="982979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457200" y="6332220"/>
            <a:ext cx="1981200" cy="982979"/>
          </a:xfrm>
          <a:custGeom>
            <a:avLst/>
            <a:gdLst/>
            <a:ahLst/>
            <a:cxnLst/>
            <a:rect l="l" t="t" r="r" b="b"/>
            <a:pathLst>
              <a:path w="1981200" h="982979">
                <a:moveTo>
                  <a:pt x="1981200" y="0"/>
                </a:moveTo>
                <a:lnTo>
                  <a:pt x="0" y="0"/>
                </a:lnTo>
                <a:lnTo>
                  <a:pt x="0" y="982979"/>
                </a:lnTo>
                <a:lnTo>
                  <a:pt x="1981200" y="98297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4038600" y="6332220"/>
            <a:ext cx="381000" cy="982979"/>
          </a:xfrm>
          <a:custGeom>
            <a:avLst/>
            <a:gdLst/>
            <a:ahLst/>
            <a:cxnLst/>
            <a:rect l="l" t="t" r="r" b="b"/>
            <a:pathLst>
              <a:path w="381000" h="982979">
                <a:moveTo>
                  <a:pt x="0" y="0"/>
                </a:moveTo>
                <a:lnTo>
                  <a:pt x="0" y="982979"/>
                </a:lnTo>
                <a:lnTo>
                  <a:pt x="381000" y="98297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457200" y="6332220"/>
            <a:ext cx="1981200" cy="9829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2590800" y="6332220"/>
            <a:ext cx="1676399" cy="9829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4876800" y="6332220"/>
            <a:ext cx="838199" cy="98298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2438400" y="6332220"/>
            <a:ext cx="228600" cy="982979"/>
          </a:xfrm>
          <a:custGeom>
            <a:avLst/>
            <a:gdLst/>
            <a:ahLst/>
            <a:cxnLst/>
            <a:rect l="l" t="t" r="r" b="b"/>
            <a:pathLst>
              <a:path w="228600" h="982979">
                <a:moveTo>
                  <a:pt x="0" y="0"/>
                </a:moveTo>
                <a:lnTo>
                  <a:pt x="0" y="982979"/>
                </a:lnTo>
                <a:lnTo>
                  <a:pt x="228600" y="982979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5695950" y="6332220"/>
            <a:ext cx="400050" cy="982980"/>
          </a:xfrm>
          <a:custGeom>
            <a:avLst/>
            <a:gdLst/>
            <a:ahLst/>
            <a:cxnLst/>
            <a:rect l="l" t="t" r="r" b="b"/>
            <a:pathLst>
              <a:path w="400050" h="982980">
                <a:moveTo>
                  <a:pt x="400050" y="0"/>
                </a:moveTo>
                <a:lnTo>
                  <a:pt x="239681" y="0"/>
                </a:lnTo>
                <a:lnTo>
                  <a:pt x="0" y="0"/>
                </a:lnTo>
                <a:lnTo>
                  <a:pt x="0" y="982980"/>
                </a:lnTo>
                <a:lnTo>
                  <a:pt x="400050" y="982980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458724" y="6332220"/>
            <a:ext cx="9150095" cy="99212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457200" y="6595871"/>
            <a:ext cx="9160763" cy="27736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993140" y="2063682"/>
            <a:ext cx="2186572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K</a:t>
            </a: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         </a:t>
            </a:r>
            <a:r>
              <a:rPr dirty="0" smtClean="0" sz="2800" spc="-354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KTERI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29673" y="2490402"/>
            <a:ext cx="702732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sah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91170" y="2490402"/>
            <a:ext cx="1007699" cy="722624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583845" marR="18290">
              <a:lnSpc>
                <a:spcPts val="2895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m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2795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e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 </a:t>
            </a:r>
            <a:r>
              <a:rPr dirty="0" smtClean="0" sz="2800" spc="59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uru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79159" y="2490402"/>
            <a:ext cx="530143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ng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68629" y="2831773"/>
            <a:ext cx="1178224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gional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39578" y="3173154"/>
            <a:ext cx="306524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88496" y="3514525"/>
            <a:ext cx="2624237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ategi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p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         </a:t>
            </a:r>
            <a:r>
              <a:rPr dirty="0" smtClean="0" sz="2800" spc="229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ar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54476" y="3855895"/>
            <a:ext cx="627362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nia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02740" y="4282626"/>
            <a:ext cx="7242144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Regiosent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r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is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/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or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ient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a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s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geosent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r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is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yang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3140" y="4341997"/>
            <a:ext cx="337309" cy="309625"/>
          </a:xfrm>
          <a:prstGeom prst="rect">
            <a:avLst/>
          </a:prstGeom>
        </p:spPr>
        <p:txBody>
          <a:bodyPr wrap="square" lIns="0" tIns="15303" rIns="0" bIns="0" rtlCol="0">
            <a:noAutofit/>
          </a:bodyPr>
          <a:lstStyle/>
          <a:p>
            <a:pPr marL="12700">
              <a:lnSpc>
                <a:spcPts val="2410"/>
              </a:lnSpc>
            </a:pPr>
            <a:r>
              <a:rPr dirty="0" smtClean="0" sz="2200" spc="4" b="1">
                <a:solidFill>
                  <a:srgbClr val="EBF259"/>
                </a:solidFill>
                <a:latin typeface="Tahoma"/>
                <a:cs typeface="Tahoma"/>
              </a:rPr>
              <a:t>2.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02747" y="4623997"/>
            <a:ext cx="6954304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1" b="1">
                <a:solidFill>
                  <a:srgbClr val="0099CC"/>
                </a:solidFill>
                <a:latin typeface="Tahoma"/>
                <a:cs typeface="Tahoma"/>
              </a:rPr>
              <a:t>terbatas</a:t>
            </a:r>
            <a:r>
              <a:rPr dirty="0" smtClean="0" sz="2800" spc="1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1" b="1">
                <a:solidFill>
                  <a:srgbClr val="0099CC"/>
                </a:solidFill>
                <a:latin typeface="Tahoma"/>
                <a:cs typeface="Tahoma"/>
              </a:rPr>
              <a:t>pada</a:t>
            </a:r>
            <a:r>
              <a:rPr dirty="0" smtClean="0" sz="2800" spc="1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1" b="1">
                <a:solidFill>
                  <a:srgbClr val="0099CC"/>
                </a:solidFill>
                <a:latin typeface="Tahoma"/>
                <a:cs typeface="Tahoma"/>
              </a:rPr>
              <a:t>suatu</a:t>
            </a:r>
            <a:r>
              <a:rPr dirty="0" smtClean="0" sz="2800" spc="1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1" b="1">
                <a:solidFill>
                  <a:srgbClr val="0099CC"/>
                </a:solidFill>
                <a:latin typeface="Tahoma"/>
                <a:cs typeface="Tahoma"/>
              </a:rPr>
              <a:t>wilayah</a:t>
            </a:r>
            <a:r>
              <a:rPr dirty="0" smtClean="0" sz="2800" spc="1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1" b="1">
                <a:solidFill>
                  <a:srgbClr val="0099CC"/>
                </a:solidFill>
                <a:latin typeface="Tahoma"/>
                <a:cs typeface="Tahoma"/>
              </a:rPr>
              <a:t>regional</a:t>
            </a:r>
            <a:r>
              <a:rPr dirty="0" smtClean="0" sz="2800" spc="1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1" b="1">
                <a:solidFill>
                  <a:srgbClr val="0099CC"/>
                </a:solidFill>
                <a:latin typeface="Tahoma"/>
                <a:cs typeface="Tahoma"/>
              </a:rPr>
              <a:t>;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02740" y="5050722"/>
            <a:ext cx="3512377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Manajer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memiliki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p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3140" y="5110093"/>
            <a:ext cx="337309" cy="309625"/>
          </a:xfrm>
          <a:prstGeom prst="rect">
            <a:avLst/>
          </a:prstGeom>
        </p:spPr>
        <p:txBody>
          <a:bodyPr wrap="square" lIns="0" tIns="15303" rIns="0" bIns="0" rtlCol="0">
            <a:noAutofit/>
          </a:bodyPr>
          <a:lstStyle/>
          <a:p>
            <a:pPr marL="12700">
              <a:lnSpc>
                <a:spcPts val="2410"/>
              </a:lnSpc>
            </a:pPr>
            <a:r>
              <a:rPr dirty="0" smtClean="0" sz="2200" spc="4" b="1">
                <a:solidFill>
                  <a:srgbClr val="EBF259"/>
                </a:solidFill>
                <a:latin typeface="Tahoma"/>
                <a:cs typeface="Tahoma"/>
              </a:rPr>
              <a:t>3.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13756" y="5392093"/>
            <a:ext cx="3036477" cy="381259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wilayah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gional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2747" y="5733469"/>
            <a:ext cx="1078727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dunia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05361" y="5733469"/>
            <a:ext cx="5565833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sebagai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orientasi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etnosentris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/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84702" y="6074849"/>
            <a:ext cx="207953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7200" y="457200"/>
            <a:ext cx="2234516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53316">
              <a:lnSpc>
                <a:spcPts val="1000"/>
              </a:lnSpc>
            </a:pPr>
            <a:endParaRPr sz="1000"/>
          </a:p>
          <a:p>
            <a:pPr marL="548640" marR="253316">
              <a:lnSpc>
                <a:spcPct val="100585"/>
              </a:lnSpc>
              <a:spcBef>
                <a:spcPts val="11270"/>
              </a:spcBef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K</a:t>
            </a:r>
            <a:endParaRPr sz="2800">
              <a:latin typeface="Tahoma"/>
              <a:cs typeface="Tahoma"/>
            </a:endParaRPr>
          </a:p>
          <a:p>
            <a:pPr marL="548640">
              <a:lnSpc>
                <a:spcPts val="3360"/>
              </a:lnSpc>
              <a:spcBef>
                <a:spcPts val="168"/>
              </a:spcBef>
            </a:pPr>
            <a:r>
              <a:rPr dirty="0" smtClean="0" sz="2200" spc="0" b="1">
                <a:solidFill>
                  <a:srgbClr val="EBF259"/>
                </a:solidFill>
                <a:latin typeface="Tahoma"/>
                <a:cs typeface="Tahoma"/>
              </a:rPr>
              <a:t>1</a:t>
            </a:r>
            <a:r>
              <a:rPr dirty="0" smtClean="0" sz="2200" spc="0" b="1">
                <a:solidFill>
                  <a:srgbClr val="EBF259"/>
                </a:solidFill>
                <a:latin typeface="Tahoma"/>
                <a:cs typeface="Tahoma"/>
              </a:rPr>
              <a:t>           </a:t>
            </a:r>
            <a:r>
              <a:rPr dirty="0" smtClean="0" sz="2200" spc="601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ru</a:t>
            </a:r>
            <a:endParaRPr sz="2800">
              <a:latin typeface="Tahoma"/>
              <a:cs typeface="Tahoma"/>
            </a:endParaRPr>
          </a:p>
          <a:p>
            <a:pPr marR="242724" algn="r">
              <a:lnSpc>
                <a:spcPct val="100585"/>
              </a:lnSpc>
              <a:spcBef>
                <a:spcPts val="1828"/>
              </a:spcBef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sa</a:t>
            </a:r>
            <a:endParaRPr sz="2800">
              <a:latin typeface="Tahoma"/>
              <a:cs typeface="Tahoma"/>
            </a:endParaRPr>
          </a:p>
          <a:p>
            <a:pPr marL="548640" marR="209363">
              <a:lnSpc>
                <a:spcPct val="100585"/>
              </a:lnSpc>
              <a:spcBef>
                <a:spcPts val="5356"/>
              </a:spcBef>
            </a:pPr>
            <a:r>
              <a:rPr dirty="0" smtClean="0" sz="2200" spc="-4" b="1">
                <a:solidFill>
                  <a:srgbClr val="EBF259"/>
                </a:solidFill>
                <a:latin typeface="Tahoma"/>
                <a:cs typeface="Tahoma"/>
              </a:rPr>
              <a:t>2</a:t>
            </a:r>
            <a:r>
              <a:rPr dirty="0" smtClean="0" sz="2200" spc="0" b="1">
                <a:solidFill>
                  <a:srgbClr val="EBF259"/>
                </a:solidFill>
                <a:latin typeface="Tahoma"/>
                <a:cs typeface="Tahoma"/>
              </a:rPr>
              <a:t>.</a:t>
            </a:r>
            <a:r>
              <a:rPr dirty="0" smtClean="0" sz="2200" spc="0" b="1">
                <a:solidFill>
                  <a:srgbClr val="EBF259"/>
                </a:solidFill>
                <a:latin typeface="Tahoma"/>
                <a:cs typeface="Tahoma"/>
              </a:rPr>
              <a:t>   </a:t>
            </a:r>
            <a:r>
              <a:rPr dirty="0" smtClean="0" sz="2200" spc="125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Regi</a:t>
            </a:r>
            <a:endParaRPr sz="2800">
              <a:latin typeface="Tahoma"/>
              <a:cs typeface="Tahoma"/>
            </a:endParaRPr>
          </a:p>
          <a:p>
            <a:pPr marL="548640" marR="253316">
              <a:lnSpc>
                <a:spcPts val="2160"/>
              </a:lnSpc>
              <a:spcBef>
                <a:spcPts val="3376"/>
              </a:spcBef>
            </a:pPr>
            <a:r>
              <a:rPr dirty="0" smtClean="0" baseline="-11297" sz="3300" spc="4" b="1">
                <a:solidFill>
                  <a:srgbClr val="EBF259"/>
                </a:solidFill>
                <a:latin typeface="Tahoma"/>
                <a:cs typeface="Tahoma"/>
              </a:rPr>
              <a:t>3.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38400" y="457200"/>
            <a:ext cx="22859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667000" y="457200"/>
            <a:ext cx="3028950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8171">
              <a:lnSpc>
                <a:spcPct val="100585"/>
              </a:lnSpc>
              <a:spcBef>
                <a:spcPts val="20006"/>
              </a:spcBef>
            </a:pP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da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    </a:t>
            </a:r>
            <a:r>
              <a:rPr dirty="0" smtClean="0" sz="2800" spc="379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ee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  </a:t>
            </a:r>
            <a:r>
              <a:rPr dirty="0" smtClean="0" sz="2800" spc="184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co</a:t>
            </a:r>
            <a:endParaRPr sz="2800">
              <a:latin typeface="Tahoma"/>
              <a:cs typeface="Tahoma"/>
            </a:endParaRPr>
          </a:p>
          <a:p>
            <a:pPr marL="57225">
              <a:lnSpc>
                <a:spcPct val="100585"/>
              </a:lnSpc>
              <a:spcBef>
                <a:spcPts val="1996"/>
              </a:spcBef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;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5950" y="45720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6095999" y="457200"/>
            <a:ext cx="35052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438400" y="1436369"/>
            <a:ext cx="228599" cy="5878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877">
              <a:lnSpc>
                <a:spcPct val="100585"/>
              </a:lnSpc>
              <a:spcBef>
                <a:spcPts val="12296"/>
              </a:spcBef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5950" y="143636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095999" y="1436369"/>
            <a:ext cx="3505200" cy="3916679"/>
          </a:xfrm>
          <a:prstGeom prst="rect">
            <a:avLst/>
          </a:prstGeom>
        </p:spPr>
        <p:txBody>
          <a:bodyPr wrap="square" lIns="0" tIns="2620" rIns="0" bIns="0" rtlCol="0">
            <a:noAutofit/>
          </a:bodyPr>
          <a:lstStyle/>
          <a:p>
            <a:pPr>
              <a:lnSpc>
                <a:spcPts val="900"/>
              </a:lnSpc>
            </a:pPr>
            <a:endParaRPr sz="900"/>
          </a:p>
          <a:p>
            <a:pPr marL="793730">
              <a:lnSpc>
                <a:spcPts val="3275"/>
              </a:lnSpc>
              <a:spcBef>
                <a:spcPts val="7163"/>
              </a:spcBef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yah</a:t>
            </a:r>
            <a:endParaRPr sz="2800">
              <a:latin typeface="Tahoma"/>
              <a:cs typeface="Tahoma"/>
            </a:endParaRPr>
          </a:p>
          <a:p>
            <a:pPr marL="904115">
              <a:lnSpc>
                <a:spcPts val="2690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gai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suatu</a:t>
            </a:r>
            <a:endParaRPr sz="2800">
              <a:latin typeface="Tahoma"/>
              <a:cs typeface="Tahoma"/>
            </a:endParaRPr>
          </a:p>
          <a:p>
            <a:pPr marL="883796">
              <a:lnSpc>
                <a:spcPts val="2690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angkan</a:t>
            </a:r>
            <a:endParaRPr sz="2800">
              <a:latin typeface="Tahoma"/>
              <a:cs typeface="Tahoma"/>
            </a:endParaRPr>
          </a:p>
          <a:p>
            <a:pPr marL="754174">
              <a:lnSpc>
                <a:spcPts val="2795"/>
              </a:lnSpc>
              <a:spcBef>
                <a:spcPts val="5"/>
              </a:spcBef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egional/</a:t>
            </a:r>
            <a:endParaRPr sz="2800">
              <a:latin typeface="Tahoma"/>
              <a:cs typeface="Tahoma"/>
            </a:endParaRPr>
          </a:p>
          <a:p>
            <a:pPr marL="826770">
              <a:lnSpc>
                <a:spcPts val="2760"/>
              </a:lnSpc>
              <a:spcBef>
                <a:spcPts val="8714"/>
              </a:spcBef>
            </a:pPr>
            <a:r>
              <a:rPr dirty="0" smtClean="0" baseline="-11835" sz="4200" spc="-3" b="1">
                <a:solidFill>
                  <a:srgbClr val="FFFFFF"/>
                </a:solidFill>
                <a:latin typeface="Tahoma"/>
                <a:cs typeface="Tahoma"/>
              </a:rPr>
              <a:t>duni</a:t>
            </a:r>
            <a:r>
              <a:rPr dirty="0" smtClean="0" baseline="-11835" sz="4200" spc="-3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baseline="-11835" sz="4200" spc="-3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baseline="-11835" sz="4200" spc="-3" b="1">
                <a:solidFill>
                  <a:srgbClr val="FFFFFF"/>
                </a:solidFill>
                <a:latin typeface="Tahoma"/>
                <a:cs typeface="Tahoma"/>
              </a:rPr>
              <a:t>ke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5950" y="2415540"/>
            <a:ext cx="434134" cy="979169"/>
          </a:xfrm>
          <a:prstGeom prst="rect">
            <a:avLst/>
          </a:prstGeom>
        </p:spPr>
        <p:txBody>
          <a:bodyPr wrap="square" lIns="0" tIns="6171" rIns="0" bIns="0" rtlCol="0">
            <a:noAutofit/>
          </a:bodyPr>
          <a:lstStyle/>
          <a:p>
            <a:pPr marR="34084">
              <a:lnSpc>
                <a:spcPts val="850"/>
              </a:lnSpc>
            </a:pPr>
            <a:endParaRPr sz="850"/>
          </a:p>
          <a:p>
            <a:pPr marL="47360">
              <a:lnSpc>
                <a:spcPct val="100585"/>
              </a:lnSpc>
              <a:spcBef>
                <a:spcPts val="2000"/>
              </a:spcBef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ia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5950" y="3394709"/>
            <a:ext cx="400049" cy="979169"/>
          </a:xfrm>
          <a:prstGeom prst="rect">
            <a:avLst/>
          </a:prstGeom>
        </p:spPr>
        <p:txBody>
          <a:bodyPr wrap="square" lIns="0" tIns="1853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 marL="8339">
              <a:lnSpc>
                <a:spcPct val="100585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p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5950" y="437387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57200" y="5353050"/>
            <a:ext cx="2032812" cy="1962150"/>
          </a:xfrm>
          <a:prstGeom prst="rect">
            <a:avLst/>
          </a:prstGeom>
        </p:spPr>
        <p:txBody>
          <a:bodyPr wrap="square" lIns="0" tIns="21018" rIns="0" bIns="0" rtlCol="0">
            <a:noAutofit/>
          </a:bodyPr>
          <a:lstStyle/>
          <a:p>
            <a:pPr marL="1158234">
              <a:lnSpc>
                <a:spcPts val="3310"/>
              </a:lnSpc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arah</a:t>
            </a:r>
            <a:endParaRPr sz="2800">
              <a:latin typeface="Tahoma"/>
              <a:cs typeface="Tahoma"/>
            </a:endParaRPr>
          </a:p>
          <a:p>
            <a:pPr marL="548643" marR="51612">
              <a:lnSpc>
                <a:spcPct val="100585"/>
              </a:lnSpc>
              <a:spcBef>
                <a:spcPts val="7531"/>
              </a:spcBef>
            </a:pP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5353050"/>
            <a:ext cx="3028950" cy="1962150"/>
          </a:xfrm>
          <a:prstGeom prst="rect">
            <a:avLst/>
          </a:prstGeom>
        </p:spPr>
        <p:txBody>
          <a:bodyPr wrap="square" lIns="0" tIns="210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51061">
              <a:lnSpc>
                <a:spcPct val="100585"/>
              </a:lnSpc>
              <a:spcBef>
                <a:spcPts val="2000"/>
              </a:spcBef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sebagai</a:t>
            </a:r>
            <a:endParaRPr sz="2800">
              <a:latin typeface="Tahoma"/>
              <a:cs typeface="Tahoma"/>
            </a:endParaRPr>
          </a:p>
          <a:p>
            <a:pPr marR="390652" algn="r">
              <a:lnSpc>
                <a:spcPct val="100585"/>
              </a:lnSpc>
              <a:spcBef>
                <a:spcPts val="5009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din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5950" y="5353050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95999" y="5353050"/>
            <a:ext cx="3505200" cy="1962150"/>
          </a:xfrm>
          <a:prstGeom prst="rect">
            <a:avLst/>
          </a:prstGeom>
        </p:spPr>
        <p:txBody>
          <a:bodyPr wrap="square" lIns="0" tIns="21018" rIns="0" bIns="0" rtlCol="0">
            <a:noAutofit/>
          </a:bodyPr>
          <a:lstStyle/>
          <a:p>
            <a:pPr marL="648376">
              <a:lnSpc>
                <a:spcPts val="3310"/>
              </a:lnSpc>
            </a:pPr>
            <a:r>
              <a:rPr dirty="0" smtClean="0" sz="2800" spc="-1" b="1">
                <a:solidFill>
                  <a:srgbClr val="FFFFFF"/>
                </a:solidFill>
                <a:latin typeface="Tahoma"/>
                <a:cs typeface="Tahoma"/>
              </a:rPr>
              <a:t>memanda</a:t>
            </a:r>
            <a:r>
              <a:rPr dirty="0" smtClean="0" sz="2800" spc="-1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2800" spc="-1" b="1">
                <a:solidFill>
                  <a:srgbClr val="FFFFFF"/>
                </a:solidFill>
                <a:latin typeface="Tahoma"/>
                <a:cs typeface="Tahoma"/>
              </a:rPr>
              <a:t>g</a:t>
            </a:r>
            <a:endParaRPr sz="2800">
              <a:latin typeface="Tahoma"/>
              <a:cs typeface="Tahoma"/>
            </a:endParaRPr>
          </a:p>
          <a:p>
            <a:pPr marR="550142" algn="r">
              <a:lnSpc>
                <a:spcPct val="100585"/>
              </a:lnSpc>
              <a:spcBef>
                <a:spcPts val="7495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13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95950" y="6332220"/>
            <a:ext cx="400049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bject 136"/>
          <p:cNvSpPr txBox="1"/>
          <p:nvPr/>
        </p:nvSpPr>
        <p:spPr>
          <a:xfrm>
            <a:off x="457200" y="1385557"/>
            <a:ext cx="9144000" cy="1029982"/>
          </a:xfrm>
          <a:prstGeom prst="rect">
            <a:avLst/>
          </a:prstGeom>
        </p:spPr>
        <p:txBody>
          <a:bodyPr wrap="square" lIns="0" tIns="24987" rIns="0" bIns="0" rtlCol="0">
            <a:noAutofit/>
          </a:bodyPr>
          <a:lstStyle/>
          <a:p>
            <a:pPr marL="2503170">
              <a:lnSpc>
                <a:spcPts val="3935"/>
              </a:lnSpc>
            </a:pPr>
            <a:r>
              <a:rPr dirty="0" smtClean="0" sz="3800" spc="-83" b="1">
                <a:solidFill>
                  <a:srgbClr val="FFFFCC"/>
                </a:solidFill>
                <a:latin typeface="Tahoma"/>
                <a:cs typeface="Tahoma"/>
              </a:rPr>
              <a:t>INTERNASIONA</a:t>
            </a:r>
            <a:r>
              <a:rPr dirty="0" smtClean="0" sz="3800" spc="-83" b="1">
                <a:solidFill>
                  <a:srgbClr val="FFFFCC"/>
                </a:solidFill>
                <a:latin typeface="Tahoma"/>
                <a:cs typeface="Tahoma"/>
              </a:rPr>
              <a:t>L</a:t>
            </a:r>
            <a:r>
              <a:rPr dirty="0" smtClean="0" sz="3800" spc="-83" b="1">
                <a:solidFill>
                  <a:srgbClr val="FFFFCC"/>
                </a:solidFill>
                <a:latin typeface="Tahoma"/>
                <a:cs typeface="Tahoma"/>
              </a:rPr>
              <a:t>INTERNASIONAL</a:t>
            </a:r>
            <a:endParaRPr sz="3800">
              <a:latin typeface="Tahoma"/>
              <a:cs typeface="Tahom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57200" y="3195222"/>
            <a:ext cx="9144000" cy="1178657"/>
          </a:xfrm>
          <a:prstGeom prst="rect">
            <a:avLst/>
          </a:prstGeom>
        </p:spPr>
        <p:txBody>
          <a:bodyPr wrap="square" lIns="0" tIns="21018" rIns="0" bIns="0" rtlCol="0">
            <a:noAutofit/>
          </a:bodyPr>
          <a:lstStyle/>
          <a:p>
            <a:pPr marL="1367028">
              <a:lnSpc>
                <a:spcPts val="3310"/>
              </a:lnSpc>
            </a:pPr>
            <a:r>
              <a:rPr dirty="0" smtClean="0" sz="3200" spc="-169" b="1">
                <a:solidFill>
                  <a:srgbClr val="CC00FF"/>
                </a:solidFill>
                <a:latin typeface="Tahoma"/>
                <a:cs typeface="Tahoma"/>
              </a:rPr>
              <a:t>d</a:t>
            </a:r>
            <a:r>
              <a:rPr dirty="0" smtClean="0" sz="3200" spc="-169" b="1">
                <a:solidFill>
                  <a:srgbClr val="CC00FF"/>
                </a:solidFill>
                <a:latin typeface="Tahoma"/>
                <a:cs typeface="Tahoma"/>
              </a:rPr>
              <a:t>i</a:t>
            </a:r>
            <a:r>
              <a:rPr dirty="0" smtClean="0" sz="3200" spc="-169" b="1">
                <a:solidFill>
                  <a:srgbClr val="CC00FF"/>
                </a:solidFill>
                <a:latin typeface="Tahoma"/>
                <a:cs typeface="Tahoma"/>
              </a:rPr>
              <a:t>di</a:t>
            </a:r>
            <a:r>
              <a:rPr dirty="0" smtClean="0" sz="3200" spc="-169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3200" spc="-169" b="1">
                <a:solidFill>
                  <a:srgbClr val="CC00FF"/>
                </a:solidFill>
                <a:latin typeface="Tahoma"/>
                <a:cs typeface="Tahoma"/>
              </a:rPr>
              <a:t>antar</a:t>
            </a:r>
            <a:r>
              <a:rPr dirty="0" smtClean="0" sz="3200" spc="-169" b="1">
                <a:solidFill>
                  <a:srgbClr val="CC00FF"/>
                </a:solidFill>
                <a:latin typeface="Tahoma"/>
                <a:cs typeface="Tahoma"/>
              </a:rPr>
              <a:t>a</a:t>
            </a:r>
            <a:r>
              <a:rPr dirty="0" smtClean="0" sz="3200" spc="-169" b="1">
                <a:solidFill>
                  <a:srgbClr val="CC00FF"/>
                </a:solidFill>
                <a:latin typeface="Tahoma"/>
                <a:cs typeface="Tahoma"/>
              </a:rPr>
              <a:t>antara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922116" y="455676"/>
            <a:ext cx="1322330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7376">
              <a:lnSpc>
                <a:spcPts val="1000"/>
              </a:lnSpc>
            </a:pPr>
            <a:endParaRPr sz="1000"/>
          </a:p>
          <a:p>
            <a:pPr marL="271226" indent="-122918">
              <a:lnSpc>
                <a:spcPts val="4560"/>
              </a:lnSpc>
              <a:spcBef>
                <a:spcPts val="1489"/>
              </a:spcBef>
            </a:pPr>
            <a:r>
              <a:rPr dirty="0" smtClean="0" sz="3800" b="1">
                <a:solidFill>
                  <a:srgbClr val="FFFFCC"/>
                </a:solidFill>
                <a:latin typeface="Tahoma"/>
                <a:cs typeface="Tahoma"/>
              </a:rPr>
              <a:t>NG</a:t>
            </a:r>
            <a:r>
              <a:rPr dirty="0" smtClean="0" sz="3800" b="1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3800" b="1">
                <a:solidFill>
                  <a:srgbClr val="FFFFCC"/>
                </a:solidFill>
                <a:latin typeface="Tahoma"/>
                <a:cs typeface="Tahoma"/>
              </a:rPr>
              <a:t>NT</a:t>
            </a:r>
            <a:endParaRPr sz="3800">
              <a:latin typeface="Tahoma"/>
              <a:cs typeface="Tahoma"/>
            </a:endParaRPr>
          </a:p>
          <a:p>
            <a:pPr marR="34292" indent="511455">
              <a:lnSpc>
                <a:spcPts val="3862"/>
              </a:lnSpc>
              <a:spcBef>
                <a:spcPts val="962"/>
              </a:spcBef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S</a:t>
            </a: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marR="34292">
              <a:lnSpc>
                <a:spcPts val="3862"/>
              </a:lnSpc>
              <a:spcBef>
                <a:spcPts val="363"/>
              </a:spcBef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erup</a:t>
            </a: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marR="34292">
              <a:lnSpc>
                <a:spcPts val="3862"/>
              </a:lnSpc>
              <a:spcBef>
                <a:spcPts val="363"/>
              </a:spcBef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ara</a:t>
            </a: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3200" b="1">
                <a:solidFill>
                  <a:srgbClr val="FF0000"/>
                </a:solidFill>
                <a:latin typeface="Tahoma"/>
                <a:cs typeface="Tahoma"/>
              </a:rPr>
              <a:t>l</a:t>
            </a:r>
            <a:endParaRPr sz="3200">
              <a:latin typeface="Tahoma"/>
              <a:cs typeface="Tahoma"/>
            </a:endParaRPr>
          </a:p>
          <a:p>
            <a:pPr marL="181777" marR="48845" indent="224562">
              <a:lnSpc>
                <a:spcPts val="3460"/>
              </a:lnSpc>
              <a:spcBef>
                <a:spcPts val="966"/>
              </a:spcBef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eli</a:t>
            </a: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3200" b="1">
                <a:solidFill>
                  <a:srgbClr val="F2AA67"/>
                </a:solidFill>
                <a:latin typeface="Tahoma"/>
                <a:cs typeface="Tahoma"/>
              </a:rPr>
              <a:t>nga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217676" y="455676"/>
            <a:ext cx="1164040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3580">
              <a:lnSpc>
                <a:spcPts val="1000"/>
              </a:lnSpc>
            </a:pPr>
            <a:endParaRPr sz="1000"/>
          </a:p>
          <a:p>
            <a:pPr marL="544067" indent="62483" algn="just">
              <a:lnSpc>
                <a:spcPct val="99982"/>
              </a:lnSpc>
              <a:spcBef>
                <a:spcPts val="20039"/>
              </a:spcBef>
            </a:pPr>
            <a:r>
              <a:rPr dirty="0" smtClean="0" sz="3200" spc="-8" b="1">
                <a:solidFill>
                  <a:srgbClr val="CC00FF"/>
                </a:solidFill>
                <a:latin typeface="Tahoma"/>
                <a:cs typeface="Tahoma"/>
              </a:rPr>
              <a:t>d</a:t>
            </a:r>
            <a:r>
              <a:rPr dirty="0" smtClean="0" sz="3200" spc="-8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3200" spc="-8" b="1">
                <a:solidFill>
                  <a:srgbClr val="CC00FF"/>
                </a:solidFill>
                <a:latin typeface="Tahoma"/>
                <a:cs typeface="Tahoma"/>
              </a:rPr>
              <a:t>y</a:t>
            </a:r>
            <a:r>
              <a:rPr dirty="0" smtClean="0" sz="3200" spc="-8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3200" spc="-8" b="1">
                <a:solidFill>
                  <a:srgbClr val="F2AA67"/>
                </a:solidFill>
                <a:latin typeface="Tahoma"/>
                <a:cs typeface="Tahoma"/>
              </a:rPr>
              <a:t>p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801758" y="455676"/>
            <a:ext cx="792872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7376">
              <a:lnSpc>
                <a:spcPts val="1000"/>
              </a:lnSpc>
            </a:pPr>
            <a:endParaRPr sz="1000"/>
          </a:p>
          <a:p>
            <a:pPr marL="58669" indent="-58669">
              <a:lnSpc>
                <a:spcPts val="4560"/>
              </a:lnSpc>
              <a:spcBef>
                <a:spcPts val="1489"/>
              </a:spcBef>
            </a:pPr>
            <a:r>
              <a:rPr dirty="0" smtClean="0" sz="3800" spc="-12" b="1">
                <a:solidFill>
                  <a:srgbClr val="FFFFCC"/>
                </a:solidFill>
                <a:latin typeface="Tahoma"/>
                <a:cs typeface="Tahoma"/>
              </a:rPr>
              <a:t>R</a:t>
            </a:r>
            <a:r>
              <a:rPr dirty="0" smtClean="0" sz="3800" spc="-12" b="1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3800" spc="-12" b="1">
                <a:solidFill>
                  <a:srgbClr val="FFFFCC"/>
                </a:solidFill>
                <a:latin typeface="Tahoma"/>
                <a:cs typeface="Tahoma"/>
              </a:rPr>
              <a:t>E</a:t>
            </a:r>
            <a:endParaRPr sz="3800">
              <a:latin typeface="Tahoma"/>
              <a:cs typeface="Tahoma"/>
            </a:endParaRPr>
          </a:p>
          <a:p>
            <a:pPr marL="12936" marR="127791" indent="135739">
              <a:lnSpc>
                <a:spcPts val="3862"/>
              </a:lnSpc>
              <a:spcBef>
                <a:spcPts val="962"/>
              </a:spcBef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a</a:t>
            </a: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marL="12936" marR="127791">
              <a:lnSpc>
                <a:spcPts val="3862"/>
              </a:lnSpc>
              <a:spcBef>
                <a:spcPts val="363"/>
              </a:spcBef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a</a:t>
            </a: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3200" b="1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mtClean="0" sz="32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marL="12936" marR="127791">
              <a:lnSpc>
                <a:spcPts val="3862"/>
              </a:lnSpc>
              <a:spcBef>
                <a:spcPts val="363"/>
              </a:spcBef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a</a:t>
            </a:r>
            <a:endParaRPr sz="3200">
              <a:latin typeface="Tahoma"/>
              <a:cs typeface="Tahoma"/>
            </a:endParaRPr>
          </a:p>
          <a:p>
            <a:pPr marL="60329" marR="87376">
              <a:lnSpc>
                <a:spcPts val="3095"/>
              </a:lnSpc>
              <a:spcBef>
                <a:spcPts val="517"/>
              </a:spcBef>
            </a:pPr>
            <a:r>
              <a:rPr dirty="0" smtClean="0" sz="3200" b="1">
                <a:solidFill>
                  <a:srgbClr val="F2AA67"/>
                </a:solidFill>
                <a:latin typeface="Tahoma"/>
                <a:cs typeface="Tahoma"/>
              </a:rPr>
              <a:t>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507253" y="455676"/>
            <a:ext cx="1655688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3688">
              <a:lnSpc>
                <a:spcPts val="1000"/>
              </a:lnSpc>
            </a:pPr>
            <a:endParaRPr sz="1000"/>
          </a:p>
          <a:p>
            <a:pPr indent="-202617" algn="ctr">
              <a:lnSpc>
                <a:spcPts val="4560"/>
              </a:lnSpc>
              <a:spcBef>
                <a:spcPts val="1489"/>
              </a:spcBef>
            </a:pPr>
            <a:r>
              <a:rPr dirty="0" smtClean="0" sz="3800" b="1">
                <a:solidFill>
                  <a:srgbClr val="FFFFCC"/>
                </a:solidFill>
                <a:latin typeface="Tahoma"/>
                <a:cs typeface="Tahoma"/>
              </a:rPr>
              <a:t>IAN</a:t>
            </a:r>
            <a:r>
              <a:rPr dirty="0" smtClean="0" sz="3800" b="1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3800" b="1">
                <a:solidFill>
                  <a:srgbClr val="FFFFCC"/>
                </a:solidFill>
                <a:latin typeface="Tahoma"/>
                <a:cs typeface="Tahoma"/>
              </a:rPr>
              <a:t>NASI</a:t>
            </a:r>
            <a:endParaRPr sz="3800">
              <a:latin typeface="Tahoma"/>
              <a:cs typeface="Tahoma"/>
            </a:endParaRPr>
          </a:p>
          <a:p>
            <a:pPr marL="299258" marR="211192" indent="177811" algn="just">
              <a:lnSpc>
                <a:spcPts val="3862"/>
              </a:lnSpc>
              <a:spcBef>
                <a:spcPts val="962"/>
              </a:spcBef>
            </a:pPr>
            <a:r>
              <a:rPr dirty="0" smtClean="0" sz="3200" b="1">
                <a:solidFill>
                  <a:srgbClr val="0099CC"/>
                </a:solidFill>
                <a:latin typeface="Tahoma"/>
                <a:cs typeface="Tahoma"/>
              </a:rPr>
              <a:t>ktiv</a:t>
            </a:r>
            <a:r>
              <a:rPr dirty="0" smtClean="0" sz="32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marL="299258" marR="211192" algn="just">
              <a:lnSpc>
                <a:spcPts val="3862"/>
              </a:lnSpc>
              <a:spcBef>
                <a:spcPts val="363"/>
              </a:spcBef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nsa</a:t>
            </a: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marL="299258" marR="211192" algn="just">
              <a:lnSpc>
                <a:spcPts val="3862"/>
              </a:lnSpc>
              <a:spcBef>
                <a:spcPts val="363"/>
              </a:spcBef>
            </a:pPr>
            <a:r>
              <a:rPr dirty="0" smtClean="0" sz="3200" spc="-120" b="1">
                <a:solidFill>
                  <a:srgbClr val="FF0000"/>
                </a:solidFill>
                <a:latin typeface="Tahoma"/>
                <a:cs typeface="Tahoma"/>
              </a:rPr>
              <a:t>dar</a:t>
            </a:r>
            <a:r>
              <a:rPr dirty="0" smtClean="0" sz="3200" spc="-120" b="1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dirty="0" smtClean="0" sz="3200" spc="-120" b="1">
                <a:solidFill>
                  <a:srgbClr val="FF0000"/>
                </a:solidFill>
                <a:latin typeface="Tahoma"/>
                <a:cs typeface="Tahoma"/>
              </a:rPr>
              <a:t>dari</a:t>
            </a:r>
            <a:endParaRPr sz="3200">
              <a:latin typeface="Tahoma"/>
              <a:cs typeface="Tahoma"/>
            </a:endParaRPr>
          </a:p>
          <a:p>
            <a:pPr marL="183666" marR="123553" indent="-14860" algn="ctr">
              <a:lnSpc>
                <a:spcPts val="3460"/>
              </a:lnSpc>
              <a:spcBef>
                <a:spcPts val="966"/>
              </a:spcBef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an</a:t>
            </a: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3200" b="1">
                <a:solidFill>
                  <a:srgbClr val="F2AA67"/>
                </a:solidFill>
                <a:latin typeface="Tahoma"/>
                <a:cs typeface="Tahoma"/>
              </a:rPr>
              <a:t>pi</a:t>
            </a:r>
            <a:r>
              <a:rPr dirty="0" smtClean="0" sz="3200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r>
              <a:rPr dirty="0" smtClean="0" sz="3200" b="1">
                <a:solidFill>
                  <a:srgbClr val="F2AA67"/>
                </a:solidFill>
                <a:latin typeface="Tahoma"/>
                <a:cs typeface="Tahoma"/>
              </a:rPr>
              <a:t>divid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878047" y="455676"/>
            <a:ext cx="1390749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6790">
              <a:lnSpc>
                <a:spcPts val="1000"/>
              </a:lnSpc>
            </a:pPr>
            <a:endParaRPr sz="1000"/>
          </a:p>
          <a:p>
            <a:pPr marL="197517" marR="127656" indent="63" algn="ctr">
              <a:lnSpc>
                <a:spcPts val="4560"/>
              </a:lnSpc>
              <a:spcBef>
                <a:spcPts val="1489"/>
              </a:spcBef>
            </a:pPr>
            <a:r>
              <a:rPr dirty="0" smtClean="0" sz="3800" spc="-11" b="1">
                <a:solidFill>
                  <a:srgbClr val="FFFFCC"/>
                </a:solidFill>
                <a:latin typeface="Tahoma"/>
                <a:cs typeface="Tahoma"/>
              </a:rPr>
              <a:t>IS</a:t>
            </a:r>
            <a:r>
              <a:rPr dirty="0" smtClean="0" sz="3800" spc="-11" b="1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3800" spc="-11" b="1">
                <a:solidFill>
                  <a:srgbClr val="FFFFCC"/>
                </a:solidFill>
                <a:latin typeface="Tahoma"/>
                <a:cs typeface="Tahoma"/>
              </a:rPr>
              <a:t>NA</a:t>
            </a:r>
            <a:endParaRPr sz="3800">
              <a:latin typeface="Tahoma"/>
              <a:cs typeface="Tahoma"/>
            </a:endParaRPr>
          </a:p>
          <a:p>
            <a:pPr marR="36790">
              <a:lnSpc>
                <a:spcPct val="100585"/>
              </a:lnSpc>
              <a:spcBef>
                <a:spcPts val="962"/>
              </a:spcBef>
            </a:pPr>
            <a:r>
              <a:rPr dirty="0" smtClean="0" sz="3200" spc="-335" b="1">
                <a:solidFill>
                  <a:srgbClr val="0099CC"/>
                </a:solidFill>
                <a:latin typeface="Tahoma"/>
                <a:cs typeface="Tahoma"/>
              </a:rPr>
              <a:t>ta</a:t>
            </a:r>
            <a:r>
              <a:rPr dirty="0" smtClean="0" sz="3200" spc="-335" b="1">
                <a:solidFill>
                  <a:srgbClr val="0099CC"/>
                </a:solidFill>
                <a:latin typeface="Tahoma"/>
                <a:cs typeface="Tahoma"/>
              </a:rPr>
              <a:t>s</a:t>
            </a:r>
            <a:r>
              <a:rPr dirty="0" smtClean="0" sz="3200" spc="-335" b="1">
                <a:solidFill>
                  <a:srgbClr val="CC00FF"/>
                </a:solidFill>
                <a:latin typeface="Tahoma"/>
                <a:cs typeface="Tahoma"/>
              </a:rPr>
              <a:t>,</a:t>
            </a:r>
            <a:r>
              <a:rPr dirty="0" smtClean="0" sz="3200" spc="-335" b="1">
                <a:solidFill>
                  <a:srgbClr val="CC00FF"/>
                </a:solidFill>
                <a:latin typeface="Tahoma"/>
                <a:cs typeface="Tahoma"/>
              </a:rPr>
              <a:t>,</a:t>
            </a:r>
            <a:r>
              <a:rPr dirty="0" smtClean="0" sz="3200" spc="-335" b="1">
                <a:solidFill>
                  <a:srgbClr val="CC00FF"/>
                </a:solidFill>
                <a:latin typeface="Tahoma"/>
                <a:cs typeface="Tahoma"/>
              </a:rPr>
              <a:t>,</a:t>
            </a:r>
            <a:endParaRPr sz="3200">
              <a:latin typeface="Tahoma"/>
              <a:cs typeface="Tahoma"/>
            </a:endParaRPr>
          </a:p>
          <a:p>
            <a:pPr marL="57922" indent="-168297" algn="ctr">
              <a:lnSpc>
                <a:spcPts val="3862"/>
              </a:lnSpc>
              <a:spcBef>
                <a:spcPts val="360"/>
              </a:spcBef>
            </a:pPr>
            <a:r>
              <a:rPr dirty="0" smtClean="0" sz="3200" spc="1" b="1">
                <a:solidFill>
                  <a:srgbClr val="CC00FF"/>
                </a:solidFill>
                <a:latin typeface="Tahoma"/>
                <a:cs typeface="Tahoma"/>
              </a:rPr>
              <a:t>i</a:t>
            </a:r>
            <a:r>
              <a:rPr dirty="0" smtClean="0" sz="3200" spc="1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3200" spc="1" b="1">
                <a:solidFill>
                  <a:srgbClr val="CC00FF"/>
                </a:solidFill>
                <a:latin typeface="Tahoma"/>
                <a:cs typeface="Tahoma"/>
              </a:rPr>
              <a:t>bis</a:t>
            </a:r>
            <a:r>
              <a:rPr dirty="0" smtClean="0" sz="3200" spc="1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3200" spc="1" b="1">
                <a:solidFill>
                  <a:srgbClr val="FF0000"/>
                </a:solidFill>
                <a:latin typeface="Tahoma"/>
                <a:cs typeface="Tahoma"/>
              </a:rPr>
              <a:t>ua</a:t>
            </a:r>
            <a:r>
              <a:rPr dirty="0" smtClean="0" sz="3200" spc="1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marL="57922" algn="ctr">
              <a:lnSpc>
                <a:spcPts val="3862"/>
              </a:lnSpc>
              <a:spcBef>
                <a:spcPts val="363"/>
              </a:spcBef>
            </a:pPr>
            <a:r>
              <a:rPr dirty="0" smtClean="0" sz="3200" spc="-5" b="1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dirty="0" smtClean="0" sz="3200" spc="-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mtClean="0" sz="3200" spc="-5" b="1">
                <a:solidFill>
                  <a:srgbClr val="F2AA67"/>
                </a:solidFill>
                <a:latin typeface="Tahoma"/>
                <a:cs typeface="Tahoma"/>
              </a:rPr>
              <a:t>ak</a:t>
            </a:r>
            <a:r>
              <a:rPr dirty="0" smtClean="0" sz="3200" spc="-5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marL="57922" algn="ctr">
              <a:lnSpc>
                <a:spcPts val="3862"/>
              </a:lnSpc>
              <a:spcBef>
                <a:spcPts val="363"/>
              </a:spcBef>
            </a:pPr>
            <a:r>
              <a:rPr dirty="0" smtClean="0" sz="3200" b="1">
                <a:solidFill>
                  <a:srgbClr val="F2AA67"/>
                </a:solidFill>
                <a:latin typeface="Tahoma"/>
                <a:cs typeface="Tahoma"/>
              </a:rPr>
              <a:t>in</a:t>
            </a:r>
            <a:endParaRPr sz="3200">
              <a:latin typeface="Tahoma"/>
              <a:cs typeface="Tahoma"/>
            </a:endParaRPr>
          </a:p>
          <a:p>
            <a:pPr marL="200878" marR="171119" algn="ctr">
              <a:lnSpc>
                <a:spcPts val="3095"/>
              </a:lnSpc>
              <a:spcBef>
                <a:spcPts val="517"/>
              </a:spcBef>
            </a:pPr>
            <a:r>
              <a:rPr dirty="0" smtClean="0" sz="3200" b="1">
                <a:solidFill>
                  <a:srgbClr val="F2AA67"/>
                </a:solidFill>
                <a:latin typeface="Tahoma"/>
                <a:cs typeface="Tahoma"/>
              </a:rPr>
              <a:t>per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563271" y="455676"/>
            <a:ext cx="391252" cy="6861047"/>
          </a:xfrm>
          <a:prstGeom prst="rect">
            <a:avLst/>
          </a:prstGeom>
        </p:spPr>
        <p:txBody>
          <a:bodyPr wrap="square" lIns="0" tIns="5887" rIns="0" bIns="0" rtlCol="0">
            <a:noAutofit/>
          </a:bodyPr>
          <a:lstStyle/>
          <a:p>
            <a:pPr>
              <a:lnSpc>
                <a:spcPts val="750"/>
              </a:lnSpc>
            </a:pPr>
            <a:endParaRPr sz="750"/>
          </a:p>
          <a:p>
            <a:pPr>
              <a:lnSpc>
                <a:spcPct val="100585"/>
              </a:lnSpc>
              <a:spcBef>
                <a:spcPts val="16000"/>
              </a:spcBef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96000" y="45720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8763000" y="459485"/>
            <a:ext cx="838200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4419600" y="457200"/>
            <a:ext cx="1276350" cy="979169"/>
          </a:xfrm>
          <a:custGeom>
            <a:avLst/>
            <a:gdLst/>
            <a:ahLst/>
            <a:cxnLst/>
            <a:rect l="l" t="t" r="r" b="b"/>
            <a:pathLst>
              <a:path w="1276350" h="979169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667000" y="45720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0"/>
                </a:move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lnTo>
                  <a:pt x="13716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038600" y="45720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590800" y="457200"/>
            <a:ext cx="1676400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457199" y="45720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979169"/>
                </a:moveTo>
                <a:lnTo>
                  <a:pt x="1981200" y="0"/>
                </a:ln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57200" y="457200"/>
            <a:ext cx="198120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438400" y="45720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5695950" y="457200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0"/>
                </a:move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7848600" y="457200"/>
            <a:ext cx="228600" cy="97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6553200" y="457200"/>
            <a:ext cx="2286000" cy="9791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213860" y="457200"/>
            <a:ext cx="739139" cy="979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6095999" y="143636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4419599" y="143636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60960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2667000" y="143637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979169"/>
                </a:moveTo>
                <a:lnTo>
                  <a:pt x="1371600" y="0"/>
                </a:lnTo>
                <a:lnTo>
                  <a:pt x="76200" y="0"/>
                </a:ln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57200" y="143637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0"/>
                </a:move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038600" y="143636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57200" y="1436370"/>
            <a:ext cx="1981200" cy="979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590800" y="1436370"/>
            <a:ext cx="1676400" cy="9791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876800" y="1436370"/>
            <a:ext cx="838199" cy="979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2438400" y="1436369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5695950" y="143636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6019799" y="1436369"/>
            <a:ext cx="990600" cy="9791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6553200" y="1436369"/>
            <a:ext cx="2286000" cy="19583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213860" y="1436370"/>
            <a:ext cx="739139" cy="979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6095999" y="241554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4419599" y="241553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667000" y="2415540"/>
            <a:ext cx="1371599" cy="979169"/>
          </a:xfrm>
          <a:custGeom>
            <a:avLst/>
            <a:gdLst/>
            <a:ahLst/>
            <a:cxnLst/>
            <a:rect l="l" t="t" r="r" b="b"/>
            <a:pathLst>
              <a:path w="1371599" h="979169">
                <a:moveTo>
                  <a:pt x="1371599" y="0"/>
                </a:moveTo>
                <a:lnTo>
                  <a:pt x="0" y="0"/>
                </a:lnTo>
                <a:lnTo>
                  <a:pt x="0" y="979169"/>
                </a:lnTo>
                <a:lnTo>
                  <a:pt x="1371599" y="979169"/>
                </a:lnTo>
                <a:lnTo>
                  <a:pt x="13715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57200" y="241554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0" y="0"/>
                </a:move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8763000" y="1436369"/>
            <a:ext cx="838200" cy="19583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038600" y="241553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0"/>
                </a:moveTo>
                <a:lnTo>
                  <a:pt x="0" y="0"/>
                </a:lnTo>
                <a:lnTo>
                  <a:pt x="0" y="979170"/>
                </a:lnTo>
                <a:lnTo>
                  <a:pt x="381000" y="979170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457200" y="2415540"/>
            <a:ext cx="1981200" cy="9791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2590800" y="2415540"/>
            <a:ext cx="1676400" cy="9791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4876800" y="2415540"/>
            <a:ext cx="838199" cy="9791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438400" y="241554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5695950" y="241553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70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7848600" y="1436369"/>
            <a:ext cx="228600" cy="19583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6019799" y="2415540"/>
            <a:ext cx="990600" cy="9791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213860" y="2415540"/>
            <a:ext cx="739139" cy="9791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6095999" y="339470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419599" y="339470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0"/>
                </a:move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2667000" y="3394709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57200" y="3394709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8763000" y="3394709"/>
            <a:ext cx="838200" cy="9791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038600" y="339471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57200" y="3394709"/>
            <a:ext cx="1981199" cy="9791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2590800" y="3394709"/>
            <a:ext cx="1676399" cy="979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4876800" y="3394709"/>
            <a:ext cx="838199" cy="9791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2438400" y="339471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979169"/>
                </a:moveTo>
                <a:lnTo>
                  <a:pt x="228600" y="0"/>
                </a:ln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5695950" y="339470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69"/>
                </a:moveTo>
                <a:lnTo>
                  <a:pt x="400050" y="979169"/>
                </a:ln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239681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848600" y="3394709"/>
            <a:ext cx="228600" cy="9791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019800" y="3394709"/>
            <a:ext cx="990599" cy="9791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6553200" y="3394709"/>
            <a:ext cx="2286000" cy="97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4213860" y="3394709"/>
            <a:ext cx="739139" cy="9791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095999" y="437387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4419599" y="437387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2667000" y="437388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457200" y="437388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8763000" y="4373879"/>
            <a:ext cx="838200" cy="9791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4038600" y="437388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457200" y="455676"/>
            <a:ext cx="1981200" cy="6861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590800" y="455676"/>
            <a:ext cx="1677924" cy="68610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2438400" y="437388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5695950" y="437387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848600" y="4373879"/>
            <a:ext cx="228600" cy="97917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6553200" y="4373879"/>
            <a:ext cx="2286000" cy="97917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4213860" y="455676"/>
            <a:ext cx="740664" cy="6861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6095999" y="535304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419599" y="5353050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2667000" y="535305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57200" y="535305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8763000" y="5353049"/>
            <a:ext cx="838200" cy="9791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4038600" y="535305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457200" y="5353050"/>
            <a:ext cx="1981200" cy="97917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2590800" y="5353050"/>
            <a:ext cx="1676399" cy="979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876800" y="5353050"/>
            <a:ext cx="838200" cy="97917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2438400" y="535305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5695950" y="535304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848600" y="5353049"/>
            <a:ext cx="228600" cy="9791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6019800" y="5353050"/>
            <a:ext cx="990600" cy="9791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6553200" y="5353049"/>
            <a:ext cx="2286000" cy="97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6096000" y="6332220"/>
            <a:ext cx="3505199" cy="982980"/>
          </a:xfrm>
          <a:custGeom>
            <a:avLst/>
            <a:gdLst/>
            <a:ahLst/>
            <a:cxnLst/>
            <a:rect l="l" t="t" r="r" b="b"/>
            <a:pathLst>
              <a:path w="3505199" h="982980">
                <a:moveTo>
                  <a:pt x="3505199" y="0"/>
                </a:moveTo>
                <a:lnTo>
                  <a:pt x="0" y="0"/>
                </a:lnTo>
                <a:lnTo>
                  <a:pt x="0" y="982980"/>
                </a:lnTo>
                <a:lnTo>
                  <a:pt x="3505199" y="982980"/>
                </a:lnTo>
                <a:lnTo>
                  <a:pt x="35051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4419600" y="6332220"/>
            <a:ext cx="1276350" cy="982980"/>
          </a:xfrm>
          <a:custGeom>
            <a:avLst/>
            <a:gdLst/>
            <a:ahLst/>
            <a:cxnLst/>
            <a:rect l="l" t="t" r="r" b="b"/>
            <a:pathLst>
              <a:path w="1276350" h="982980">
                <a:moveTo>
                  <a:pt x="1276350" y="0"/>
                </a:moveTo>
                <a:lnTo>
                  <a:pt x="0" y="0"/>
                </a:lnTo>
                <a:lnTo>
                  <a:pt x="0" y="982980"/>
                </a:lnTo>
                <a:lnTo>
                  <a:pt x="1276350" y="98298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2667000" y="6332220"/>
            <a:ext cx="1371600" cy="982979"/>
          </a:xfrm>
          <a:custGeom>
            <a:avLst/>
            <a:gdLst/>
            <a:ahLst/>
            <a:cxnLst/>
            <a:rect l="l" t="t" r="r" b="b"/>
            <a:pathLst>
              <a:path w="1371600" h="982979">
                <a:moveTo>
                  <a:pt x="0" y="0"/>
                </a:moveTo>
                <a:lnTo>
                  <a:pt x="0" y="982979"/>
                </a:lnTo>
                <a:lnTo>
                  <a:pt x="1371600" y="982979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457200" y="6332220"/>
            <a:ext cx="1981200" cy="982979"/>
          </a:xfrm>
          <a:custGeom>
            <a:avLst/>
            <a:gdLst/>
            <a:ahLst/>
            <a:cxnLst/>
            <a:rect l="l" t="t" r="r" b="b"/>
            <a:pathLst>
              <a:path w="1981200" h="982979">
                <a:moveTo>
                  <a:pt x="1981200" y="0"/>
                </a:moveTo>
                <a:lnTo>
                  <a:pt x="0" y="0"/>
                </a:lnTo>
                <a:lnTo>
                  <a:pt x="0" y="982979"/>
                </a:lnTo>
                <a:lnTo>
                  <a:pt x="1981200" y="98297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4038600" y="6332220"/>
            <a:ext cx="381000" cy="982979"/>
          </a:xfrm>
          <a:custGeom>
            <a:avLst/>
            <a:gdLst/>
            <a:ahLst/>
            <a:cxnLst/>
            <a:rect l="l" t="t" r="r" b="b"/>
            <a:pathLst>
              <a:path w="381000" h="982979">
                <a:moveTo>
                  <a:pt x="0" y="0"/>
                </a:moveTo>
                <a:lnTo>
                  <a:pt x="0" y="982979"/>
                </a:lnTo>
                <a:lnTo>
                  <a:pt x="381000" y="98297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457200" y="6332220"/>
            <a:ext cx="1981200" cy="9829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2590800" y="6332220"/>
            <a:ext cx="1676399" cy="9829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4876800" y="6332220"/>
            <a:ext cx="838199" cy="98298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2438400" y="6332220"/>
            <a:ext cx="228600" cy="982979"/>
          </a:xfrm>
          <a:custGeom>
            <a:avLst/>
            <a:gdLst/>
            <a:ahLst/>
            <a:cxnLst/>
            <a:rect l="l" t="t" r="r" b="b"/>
            <a:pathLst>
              <a:path w="228600" h="982979">
                <a:moveTo>
                  <a:pt x="0" y="0"/>
                </a:moveTo>
                <a:lnTo>
                  <a:pt x="0" y="982979"/>
                </a:lnTo>
                <a:lnTo>
                  <a:pt x="228600" y="982979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5695950" y="6332220"/>
            <a:ext cx="400050" cy="982980"/>
          </a:xfrm>
          <a:custGeom>
            <a:avLst/>
            <a:gdLst/>
            <a:ahLst/>
            <a:cxnLst/>
            <a:rect l="l" t="t" r="r" b="b"/>
            <a:pathLst>
              <a:path w="400050" h="982980">
                <a:moveTo>
                  <a:pt x="400050" y="0"/>
                </a:moveTo>
                <a:lnTo>
                  <a:pt x="239681" y="0"/>
                </a:lnTo>
                <a:lnTo>
                  <a:pt x="0" y="0"/>
                </a:lnTo>
                <a:lnTo>
                  <a:pt x="0" y="982980"/>
                </a:lnTo>
                <a:lnTo>
                  <a:pt x="400050" y="982980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458724" y="6332220"/>
            <a:ext cx="9150095" cy="99212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457200" y="6595871"/>
            <a:ext cx="9160763" cy="27736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443988" y="793737"/>
            <a:ext cx="711392" cy="507745"/>
          </a:xfrm>
          <a:prstGeom prst="rect">
            <a:avLst/>
          </a:prstGeom>
        </p:spPr>
        <p:txBody>
          <a:bodyPr wrap="square" lIns="0" tIns="25400" rIns="0" bIns="0" rtlCol="0">
            <a:noAutofit/>
          </a:bodyPr>
          <a:lstStyle/>
          <a:p>
            <a:pPr marL="12700">
              <a:lnSpc>
                <a:spcPts val="4000"/>
              </a:lnSpc>
            </a:pPr>
            <a:r>
              <a:rPr dirty="0" smtClean="0" sz="3800" b="1">
                <a:solidFill>
                  <a:srgbClr val="FFFFCC"/>
                </a:solidFill>
                <a:latin typeface="Tahoma"/>
                <a:cs typeface="Tahoma"/>
              </a:rPr>
              <a:t>PE</a:t>
            </a:r>
            <a:endParaRPr sz="3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89058" y="793737"/>
            <a:ext cx="1040063" cy="507745"/>
          </a:xfrm>
          <a:prstGeom prst="rect">
            <a:avLst/>
          </a:prstGeom>
        </p:spPr>
        <p:txBody>
          <a:bodyPr wrap="square" lIns="0" tIns="25400" rIns="0" bIns="0" rtlCol="0">
            <a:noAutofit/>
          </a:bodyPr>
          <a:lstStyle/>
          <a:p>
            <a:pPr marL="12700">
              <a:lnSpc>
                <a:spcPts val="4000"/>
              </a:lnSpc>
            </a:pPr>
            <a:r>
              <a:rPr dirty="0" smtClean="0" sz="3800" b="1">
                <a:solidFill>
                  <a:srgbClr val="FFFFCC"/>
                </a:solidFill>
                <a:latin typeface="Tahoma"/>
                <a:cs typeface="Tahoma"/>
              </a:rPr>
              <a:t>ET</a:t>
            </a:r>
            <a:endParaRPr sz="38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52773" y="2646063"/>
            <a:ext cx="343006" cy="431545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b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1994" y="2646063"/>
            <a:ext cx="1047434" cy="1504442"/>
          </a:xfrm>
          <a:prstGeom prst="rect">
            <a:avLst/>
          </a:prstGeom>
        </p:spPr>
        <p:txBody>
          <a:bodyPr wrap="square" lIns="0" tIns="21653" rIns="0" bIns="0" rtlCol="0">
            <a:noAutofit/>
          </a:bodyPr>
          <a:lstStyle/>
          <a:p>
            <a:pPr marL="416134" marR="60880">
              <a:lnSpc>
                <a:spcPts val="3410"/>
              </a:lnSpc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tr</a:t>
            </a:r>
            <a:endParaRPr sz="3200">
              <a:latin typeface="Tahoma"/>
              <a:cs typeface="Tahoma"/>
            </a:endParaRPr>
          </a:p>
          <a:p>
            <a:pPr marL="12700" indent="321879">
              <a:lnSpc>
                <a:spcPts val="4220"/>
              </a:lnSpc>
              <a:spcBef>
                <a:spcPts val="225"/>
              </a:spcBef>
            </a:pPr>
            <a:r>
              <a:rPr dirty="0" smtClean="0" sz="3200" b="1">
                <a:solidFill>
                  <a:srgbClr val="FF0000"/>
                </a:solidFill>
                <a:latin typeface="Tahoma"/>
                <a:cs typeface="Tahoma"/>
              </a:rPr>
              <a:t>bih</a:t>
            </a:r>
            <a:r>
              <a:rPr dirty="0" smtClean="0" sz="320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mtClean="0" sz="3200" spc="-4" b="1">
                <a:solidFill>
                  <a:srgbClr val="CC00FF"/>
                </a:solidFill>
                <a:latin typeface="Tahoma"/>
                <a:cs typeface="Tahoma"/>
              </a:rPr>
              <a:t>b</a:t>
            </a:r>
            <a:r>
              <a:rPr dirty="0" smtClean="0" sz="3200" spc="0" b="1">
                <a:solidFill>
                  <a:srgbClr val="CC00FF"/>
                </a:solidFill>
                <a:latin typeface="Tahoma"/>
                <a:cs typeface="Tahoma"/>
              </a:rPr>
              <a:t>tk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06070" y="2646063"/>
            <a:ext cx="540352" cy="431546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ks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66628" y="3182522"/>
            <a:ext cx="999211" cy="431545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i</a:t>
            </a: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ant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98312" y="3182522"/>
            <a:ext cx="56145" cy="431545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algn="ctr">
              <a:lnSpc>
                <a:spcPts val="3400"/>
              </a:lnSpc>
            </a:pPr>
            <a:r>
              <a:rPr dirty="0" smtClean="0" sz="3200" spc="-25" b="1">
                <a:solidFill>
                  <a:srgbClr val="FF0000"/>
                </a:solidFill>
                <a:latin typeface="Tahoma"/>
                <a:cs typeface="Tahoma"/>
              </a:rPr>
              <a:t>d</a:t>
            </a:r>
            <a:r>
              <a:rPr dirty="0" smtClean="0" sz="3200" spc="-20" b="1">
                <a:solidFill>
                  <a:srgbClr val="FF0000"/>
                </a:solidFill>
                <a:latin typeface="Tahoma"/>
                <a:cs typeface="Tahoma"/>
              </a:rPr>
              <a:t>d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52154" y="3718959"/>
            <a:ext cx="962784" cy="431546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ang</a:t>
            </a: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3200" spc="-4" b="1">
                <a:solidFill>
                  <a:srgbClr val="CC00FF"/>
                </a:solidFill>
                <a:latin typeface="Tahoma"/>
                <a:cs typeface="Tahoma"/>
              </a:rPr>
              <a:t>m</a:t>
            </a:r>
            <a:r>
              <a:rPr dirty="0" smtClean="0" sz="3200" spc="0" b="1">
                <a:solidFill>
                  <a:srgbClr val="CC00FF"/>
                </a:solidFill>
                <a:latin typeface="Tahoma"/>
                <a:cs typeface="Tahoma"/>
              </a:rPr>
              <a:t>m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49044" y="4157882"/>
            <a:ext cx="758818" cy="431546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3200" b="1">
                <a:solidFill>
                  <a:srgbClr val="F2AA67"/>
                </a:solidFill>
                <a:latin typeface="Tahoma"/>
                <a:cs typeface="Tahoma"/>
              </a:rPr>
              <a:t>p</a:t>
            </a:r>
            <a:r>
              <a:rPr dirty="0" smtClean="0" sz="3200" b="1">
                <a:solidFill>
                  <a:srgbClr val="F2AA67"/>
                </a:solidFill>
                <a:latin typeface="Tahoma"/>
                <a:cs typeface="Tahoma"/>
              </a:rPr>
              <a:t>er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1970" y="4157882"/>
            <a:ext cx="3403585" cy="431546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3200" spc="-4" b="1">
                <a:solidFill>
                  <a:srgbClr val="F2AA67"/>
                </a:solidFill>
                <a:latin typeface="Tahoma"/>
                <a:cs typeface="Tahoma"/>
              </a:rPr>
              <a:t>ra</a:t>
            </a:r>
            <a:r>
              <a:rPr dirty="0" smtClean="0" sz="3200" spc="-4" b="1">
                <a:solidFill>
                  <a:srgbClr val="F2AA67"/>
                </a:solidFill>
                <a:latin typeface="Tahoma"/>
                <a:cs typeface="Tahoma"/>
              </a:rPr>
              <a:t>nga</a:t>
            </a:r>
            <a:r>
              <a:rPr dirty="0" smtClean="0" sz="3200" spc="-4" b="1">
                <a:solidFill>
                  <a:srgbClr val="F2AA67"/>
                </a:solidFill>
                <a:latin typeface="Tahoma"/>
                <a:cs typeface="Tahoma"/>
              </a:rPr>
              <a:t>n</a:t>
            </a:r>
            <a:r>
              <a:rPr dirty="0" smtClean="0" sz="3200" spc="-4" b="1">
                <a:solidFill>
                  <a:srgbClr val="F2AA67"/>
                </a:solidFill>
                <a:latin typeface="Tahoma"/>
                <a:cs typeface="Tahoma"/>
              </a:rPr>
              <a:t>,</a:t>
            </a:r>
            <a:r>
              <a:rPr dirty="0" smtClean="0" sz="3200" spc="-4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r>
              <a:rPr dirty="0" smtClean="0" sz="3200" spc="-4" b="1">
                <a:solidFill>
                  <a:srgbClr val="F2AA67"/>
                </a:solidFill>
                <a:latin typeface="Tahoma"/>
                <a:cs typeface="Tahoma"/>
              </a:rPr>
              <a:t>i</a:t>
            </a:r>
            <a:r>
              <a:rPr dirty="0" smtClean="0" sz="3200" spc="-4" b="1">
                <a:solidFill>
                  <a:srgbClr val="F2AA67"/>
                </a:solidFill>
                <a:latin typeface="Tahoma"/>
                <a:cs typeface="Tahoma"/>
              </a:rPr>
              <a:t>n</a:t>
            </a:r>
            <a:r>
              <a:rPr dirty="0" smtClean="0" sz="3200" spc="-4" b="1">
                <a:solidFill>
                  <a:srgbClr val="F2AA67"/>
                </a:solidFill>
                <a:latin typeface="Tahoma"/>
                <a:cs typeface="Tahoma"/>
              </a:rPr>
              <a:t>divid</a:t>
            </a:r>
            <a:r>
              <a:rPr dirty="0" smtClean="0" sz="3200" spc="-4" b="1">
                <a:solidFill>
                  <a:srgbClr val="F2AA67"/>
                </a:solidFill>
                <a:latin typeface="Tahoma"/>
                <a:cs typeface="Tahoma"/>
              </a:rPr>
              <a:t>u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40091" y="4596804"/>
            <a:ext cx="7182017" cy="431546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3200" spc="0" b="1">
                <a:solidFill>
                  <a:srgbClr val="F2AA67"/>
                </a:solidFill>
                <a:latin typeface="Tahoma"/>
                <a:cs typeface="Tahoma"/>
              </a:rPr>
              <a:t>kelompok</a:t>
            </a:r>
            <a:r>
              <a:rPr dirty="0" smtClean="0" sz="3200" spc="0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F2AA67"/>
                </a:solidFill>
                <a:latin typeface="Tahoma"/>
                <a:cs typeface="Tahoma"/>
              </a:rPr>
              <a:t>perusahaan</a:t>
            </a:r>
            <a:r>
              <a:rPr dirty="0" smtClean="0" sz="3200" spc="0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EBF259"/>
                </a:solidFill>
                <a:latin typeface="Tahoma"/>
                <a:cs typeface="Tahoma"/>
              </a:rPr>
              <a:t>&amp;</a:t>
            </a:r>
            <a:r>
              <a:rPr dirty="0" smtClean="0" sz="3200" spc="0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EBF259"/>
                </a:solidFill>
                <a:latin typeface="Tahoma"/>
                <a:cs typeface="Tahoma"/>
              </a:rPr>
              <a:t>atau</a:t>
            </a:r>
            <a:r>
              <a:rPr dirty="0" smtClean="0" sz="3200" spc="0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F2AA67"/>
                </a:solidFill>
                <a:latin typeface="Tahoma"/>
                <a:cs typeface="Tahoma"/>
              </a:rPr>
              <a:t>agen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39950" y="5035706"/>
            <a:ext cx="6183337" cy="431546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3200" spc="-1" b="1">
                <a:solidFill>
                  <a:srgbClr val="F2AA67"/>
                </a:solidFill>
                <a:latin typeface="Tahoma"/>
                <a:cs typeface="Tahoma"/>
              </a:rPr>
              <a:t>internasional</a:t>
            </a:r>
            <a:r>
              <a:rPr dirty="0" smtClean="0" sz="3200" spc="-1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r>
              <a:rPr dirty="0" smtClean="0" sz="3200" spc="-1" b="1">
                <a:solidFill>
                  <a:srgbClr val="CC00FF"/>
                </a:solidFill>
                <a:latin typeface="Tahoma"/>
                <a:cs typeface="Tahoma"/>
              </a:rPr>
              <a:t>&amp;</a:t>
            </a:r>
            <a:r>
              <a:rPr dirty="0" smtClean="0" sz="3200" spc="-1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3200" spc="-1" b="1">
                <a:solidFill>
                  <a:srgbClr val="CC00FF"/>
                </a:solidFill>
                <a:latin typeface="Tahoma"/>
                <a:cs typeface="Tahoma"/>
              </a:rPr>
              <a:t>j</a:t>
            </a:r>
            <a:r>
              <a:rPr dirty="0" smtClean="0" sz="3200" spc="-1" b="1">
                <a:solidFill>
                  <a:srgbClr val="CC00FF"/>
                </a:solidFill>
                <a:latin typeface="Tahoma"/>
                <a:cs typeface="Tahoma"/>
              </a:rPr>
              <a:t>ug</a:t>
            </a:r>
            <a:r>
              <a:rPr dirty="0" smtClean="0" sz="3200" spc="-1" b="1">
                <a:solidFill>
                  <a:srgbClr val="CC00FF"/>
                </a:solidFill>
                <a:latin typeface="Tahoma"/>
                <a:cs typeface="Tahoma"/>
              </a:rPr>
              <a:t>a</a:t>
            </a:r>
            <a:r>
              <a:rPr dirty="0" smtClean="0" sz="3200" spc="-1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3200" spc="-1" b="1">
                <a:solidFill>
                  <a:srgbClr val="CC00FF"/>
                </a:solidFill>
                <a:latin typeface="Tahoma"/>
                <a:cs typeface="Tahoma"/>
              </a:rPr>
              <a:t>d</a:t>
            </a:r>
            <a:r>
              <a:rPr dirty="0" smtClean="0" sz="3200" spc="-1" b="1">
                <a:solidFill>
                  <a:srgbClr val="CC00FF"/>
                </a:solidFill>
                <a:latin typeface="Tahoma"/>
                <a:cs typeface="Tahoma"/>
              </a:rPr>
              <a:t>iartikan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6503" y="5474628"/>
            <a:ext cx="6591399" cy="431546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sebagai</a:t>
            </a: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3200" b="1">
                <a:solidFill>
                  <a:srgbClr val="EBF259"/>
                </a:solidFill>
                <a:latin typeface="Tahoma"/>
                <a:cs typeface="Tahoma"/>
              </a:rPr>
              <a:t>studi</a:t>
            </a:r>
            <a:r>
              <a:rPr dirty="0" smtClean="0" sz="3200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3200" b="1">
                <a:solidFill>
                  <a:srgbClr val="EBF259"/>
                </a:solidFill>
                <a:latin typeface="Tahoma"/>
                <a:cs typeface="Tahoma"/>
              </a:rPr>
              <a:t>yang</a:t>
            </a:r>
            <a:r>
              <a:rPr dirty="0" smtClean="0" sz="3200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3200" b="1">
                <a:solidFill>
                  <a:srgbClr val="EBF259"/>
                </a:solidFill>
                <a:latin typeface="Tahoma"/>
                <a:cs typeface="Tahoma"/>
              </a:rPr>
              <a:t>mempelajari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91196" y="5913550"/>
            <a:ext cx="3680917" cy="431546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3200" spc="-1" b="1">
                <a:solidFill>
                  <a:srgbClr val="EBF259"/>
                </a:solidFill>
                <a:latin typeface="Tahoma"/>
                <a:cs typeface="Tahoma"/>
              </a:rPr>
              <a:t>aktivitas</a:t>
            </a:r>
            <a:r>
              <a:rPr dirty="0" smtClean="0" sz="3200" spc="-1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3200" spc="-1" b="1">
                <a:solidFill>
                  <a:srgbClr val="CC00FF"/>
                </a:solidFill>
                <a:latin typeface="Tahoma"/>
                <a:cs typeface="Tahoma"/>
              </a:rPr>
              <a:t>tersebut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200" y="457200"/>
            <a:ext cx="2050621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9421">
              <a:lnSpc>
                <a:spcPts val="1000"/>
              </a:lnSpc>
            </a:pPr>
            <a:endParaRPr sz="1000"/>
          </a:p>
          <a:p>
            <a:pPr marL="1304544" indent="317584">
              <a:lnSpc>
                <a:spcPts val="3862"/>
              </a:lnSpc>
              <a:spcBef>
                <a:spcPts val="20008"/>
              </a:spcBef>
            </a:pPr>
            <a:r>
              <a:rPr dirty="0" smtClean="0" sz="3200" spc="-4" b="1">
                <a:solidFill>
                  <a:srgbClr val="CC00FF"/>
                </a:solidFill>
                <a:latin typeface="Tahoma"/>
                <a:cs typeface="Tahoma"/>
              </a:rPr>
              <a:t>i</a:t>
            </a:r>
            <a:r>
              <a:rPr dirty="0" smtClean="0" sz="3200" spc="-4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marL="1304544">
              <a:lnSpc>
                <a:spcPts val="3862"/>
              </a:lnSpc>
              <a:spcBef>
                <a:spcPts val="3816"/>
              </a:spcBef>
            </a:pPr>
            <a:r>
              <a:rPr dirty="0" smtClean="0" sz="3200" b="1">
                <a:solidFill>
                  <a:srgbClr val="F2AA67"/>
                </a:solidFill>
                <a:latin typeface="Tahoma"/>
                <a:cs typeface="Tahoma"/>
              </a:rPr>
              <a:t>p</a:t>
            </a:r>
            <a:r>
              <a:rPr dirty="0" smtClean="0" sz="3200" b="1">
                <a:solidFill>
                  <a:srgbClr val="F2AA67"/>
                </a:solidFill>
                <a:latin typeface="Tahoma"/>
                <a:cs typeface="Tahoma"/>
              </a:rPr>
              <a:t>er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38400" y="457200"/>
            <a:ext cx="319892" cy="6858000"/>
          </a:xfrm>
          <a:prstGeom prst="rect">
            <a:avLst/>
          </a:prstGeom>
        </p:spPr>
        <p:txBody>
          <a:bodyPr wrap="square" lIns="0" tIns="4881" rIns="0" bIns="0" rtlCol="0">
            <a:noAutofit/>
          </a:bodyPr>
          <a:lstStyle/>
          <a:p>
            <a:pPr marR="91292">
              <a:lnSpc>
                <a:spcPts val="650"/>
              </a:lnSpc>
            </a:pPr>
            <a:endParaRPr sz="650"/>
          </a:p>
          <a:p>
            <a:pPr>
              <a:lnSpc>
                <a:spcPct val="100585"/>
              </a:lnSpc>
              <a:spcBef>
                <a:spcPts val="28000"/>
              </a:spcBef>
            </a:pPr>
            <a:r>
              <a:rPr dirty="0" smtClean="0" sz="3200" b="1">
                <a:solidFill>
                  <a:srgbClr val="F2AA67"/>
                </a:solidFill>
                <a:latin typeface="Tahoma"/>
                <a:cs typeface="Tahoma"/>
              </a:rPr>
              <a:t>o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67000" y="457200"/>
            <a:ext cx="3028950" cy="4895850"/>
          </a:xfrm>
          <a:prstGeom prst="rect">
            <a:avLst/>
          </a:prstGeom>
        </p:spPr>
        <p:txBody>
          <a:bodyPr wrap="square" lIns="0" tIns="780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244494" marR="1139820" algn="ctr">
              <a:lnSpc>
                <a:spcPct val="100585"/>
              </a:lnSpc>
              <a:spcBef>
                <a:spcPts val="6000"/>
              </a:spcBef>
            </a:pPr>
            <a:r>
              <a:rPr dirty="0" smtClean="0" sz="3800" spc="-18" b="1">
                <a:solidFill>
                  <a:srgbClr val="FFFFCC"/>
                </a:solidFill>
                <a:latin typeface="Tahoma"/>
                <a:cs typeface="Tahoma"/>
              </a:rPr>
              <a:t>II</a:t>
            </a:r>
            <a:r>
              <a:rPr dirty="0" smtClean="0" sz="3800" spc="0" b="1">
                <a:solidFill>
                  <a:srgbClr val="FFFFCC"/>
                </a:solidFill>
                <a:latin typeface="Tahoma"/>
                <a:cs typeface="Tahoma"/>
              </a:rPr>
              <a:t>       </a:t>
            </a:r>
            <a:r>
              <a:rPr dirty="0" smtClean="0" sz="3800" spc="544" b="1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3800" spc="-27" b="1">
                <a:solidFill>
                  <a:srgbClr val="FFFFCC"/>
                </a:solidFill>
                <a:latin typeface="Tahoma"/>
                <a:cs typeface="Tahoma"/>
              </a:rPr>
              <a:t>R</a:t>
            </a:r>
            <a:endParaRPr sz="3800">
              <a:latin typeface="Tahoma"/>
              <a:cs typeface="Tahoma"/>
            </a:endParaRPr>
          </a:p>
          <a:p>
            <a:pPr marR="881083" indent="1025108">
              <a:lnSpc>
                <a:spcPts val="3862"/>
              </a:lnSpc>
              <a:spcBef>
                <a:spcPts val="1317"/>
              </a:spcBef>
            </a:pPr>
            <a:r>
              <a:rPr dirty="0" smtClean="0" sz="3200" spc="0" b="1">
                <a:solidFill>
                  <a:srgbClr val="CC00FF"/>
                </a:solidFill>
                <a:latin typeface="Tahoma"/>
                <a:cs typeface="Tahoma"/>
              </a:rPr>
              <a:t>uuu</a:t>
            </a:r>
            <a:r>
              <a:rPr dirty="0" smtClean="0" sz="3200" spc="0" b="1">
                <a:solidFill>
                  <a:srgbClr val="CC00FF"/>
                </a:solidFill>
                <a:latin typeface="Tahoma"/>
                <a:cs typeface="Tahoma"/>
              </a:rPr>
              <a:t>   </a:t>
            </a:r>
            <a:r>
              <a:rPr dirty="0" smtClean="0" sz="3200" spc="219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marR="881083">
              <a:lnSpc>
                <a:spcPts val="3862"/>
              </a:lnSpc>
              <a:spcBef>
                <a:spcPts val="363"/>
              </a:spcBef>
            </a:pPr>
            <a:r>
              <a:rPr dirty="0" smtClean="0" sz="3200" spc="0" b="1">
                <a:solidFill>
                  <a:srgbClr val="CC00FF"/>
                </a:solidFill>
                <a:latin typeface="Tahoma"/>
                <a:cs typeface="Tahoma"/>
              </a:rPr>
              <a:t>tu</a:t>
            </a:r>
            <a:r>
              <a:rPr dirty="0" smtClean="0" sz="32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0099CC"/>
                </a:solidFill>
                <a:latin typeface="Tahoma"/>
                <a:cs typeface="Tahoma"/>
              </a:rPr>
              <a:t>aa</a:t>
            </a:r>
            <a:r>
              <a:rPr dirty="0" smtClean="0" sz="32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CC00FF"/>
                </a:solidFill>
                <a:latin typeface="Tahoma"/>
                <a:cs typeface="Tahoma"/>
              </a:rPr>
              <a:t>b</a:t>
            </a:r>
            <a:r>
              <a:rPr dirty="0" smtClean="0" sz="3200" spc="0" b="1">
                <a:solidFill>
                  <a:srgbClr val="CC00FF"/>
                </a:solidFill>
                <a:latin typeface="Tahoma"/>
                <a:cs typeface="Tahoma"/>
              </a:rPr>
              <a:t>          </a:t>
            </a:r>
            <a:r>
              <a:rPr dirty="0" smtClean="0" sz="3200" spc="-75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marR="881083">
              <a:lnSpc>
                <a:spcPts val="3862"/>
              </a:lnSpc>
              <a:spcBef>
                <a:spcPts val="363"/>
              </a:spcBef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tr</a:t>
            </a:r>
            <a:endParaRPr sz="3200">
              <a:latin typeface="Tahoma"/>
              <a:cs typeface="Tahoma"/>
            </a:endParaRPr>
          </a:p>
          <a:p>
            <a:pPr marR="901216" algn="ctr">
              <a:lnSpc>
                <a:spcPct val="100585"/>
              </a:lnSpc>
              <a:spcBef>
                <a:spcPts val="8041"/>
              </a:spcBef>
            </a:pPr>
            <a:r>
              <a:rPr dirty="0" smtClean="0" sz="3200" spc="-9" b="1">
                <a:solidFill>
                  <a:srgbClr val="F2AA67"/>
                </a:solidFill>
                <a:latin typeface="Tahoma"/>
                <a:cs typeface="Tahoma"/>
              </a:rPr>
              <a:t>ra</a:t>
            </a:r>
            <a:r>
              <a:rPr dirty="0" smtClean="0" sz="3200" spc="-9" b="1">
                <a:solidFill>
                  <a:srgbClr val="F2AA67"/>
                </a:solidFill>
                <a:latin typeface="Tahoma"/>
                <a:cs typeface="Tahoma"/>
              </a:rPr>
              <a:t>nga</a:t>
            </a:r>
            <a:r>
              <a:rPr dirty="0" smtClean="0" sz="3200" spc="-9" b="1">
                <a:solidFill>
                  <a:srgbClr val="F2AA67"/>
                </a:solidFill>
                <a:latin typeface="Tahoma"/>
                <a:cs typeface="Tahoma"/>
              </a:rPr>
              <a:t>n</a:t>
            </a:r>
            <a:r>
              <a:rPr dirty="0" smtClean="0" sz="3200" spc="-9" b="1">
                <a:solidFill>
                  <a:srgbClr val="F2AA67"/>
                </a:solidFill>
                <a:latin typeface="Tahoma"/>
                <a:cs typeface="Tahoma"/>
              </a:rPr>
              <a:t>,</a:t>
            </a:r>
            <a:r>
              <a:rPr dirty="0" smtClean="0" sz="3200" spc="-9" b="1">
                <a:solidFill>
                  <a:srgbClr val="F2AA67"/>
                </a:solidFill>
                <a:latin typeface="Tahoma"/>
                <a:cs typeface="Tahoma"/>
              </a:rPr>
              <a:t> </a:t>
            </a:r>
            <a:r>
              <a:rPr dirty="0" smtClean="0" sz="3200" spc="-9" b="1">
                <a:solidFill>
                  <a:srgbClr val="F2AA67"/>
                </a:solidFill>
                <a:latin typeface="Tahoma"/>
                <a:cs typeface="Tahoma"/>
              </a:rPr>
              <a:t>i</a:t>
            </a:r>
            <a:r>
              <a:rPr dirty="0" smtClean="0" sz="3200" spc="-9" b="1">
                <a:solidFill>
                  <a:srgbClr val="F2AA67"/>
                </a:solidFill>
                <a:latin typeface="Tahoma"/>
                <a:cs typeface="Tahoma"/>
              </a:rPr>
              <a:t>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5950" y="457200"/>
            <a:ext cx="1022623" cy="979169"/>
          </a:xfrm>
          <a:prstGeom prst="rect">
            <a:avLst/>
          </a:prstGeom>
        </p:spPr>
        <p:txBody>
          <a:bodyPr wrap="square" lIns="0" tIns="780" rIns="0" bIns="0" rtlCol="0">
            <a:noAutofit/>
          </a:bodyPr>
          <a:lstStyle/>
          <a:p>
            <a:pPr marR="622573">
              <a:lnSpc>
                <a:spcPts val="650"/>
              </a:lnSpc>
            </a:pPr>
            <a:endParaRPr sz="650"/>
          </a:p>
          <a:p>
            <a:pPr marL="51897">
              <a:lnSpc>
                <a:spcPts val="1055"/>
              </a:lnSpc>
              <a:spcBef>
                <a:spcPts val="6052"/>
              </a:spcBef>
            </a:pPr>
            <a:r>
              <a:rPr dirty="0" smtClean="0" baseline="-42877" sz="5700" b="1">
                <a:solidFill>
                  <a:srgbClr val="FFFFCC"/>
                </a:solidFill>
                <a:latin typeface="Tahoma"/>
                <a:cs typeface="Tahoma"/>
              </a:rPr>
              <a:t>O</a:t>
            </a:r>
            <a:endParaRPr sz="3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5999" y="457200"/>
            <a:ext cx="35052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95685">
              <a:lnSpc>
                <a:spcPct val="100585"/>
              </a:lnSpc>
              <a:spcBef>
                <a:spcPts val="1096"/>
              </a:spcBef>
            </a:pPr>
            <a:r>
              <a:rPr dirty="0" smtClean="0" sz="3800" b="1">
                <a:solidFill>
                  <a:srgbClr val="FFFFCC"/>
                </a:solidFill>
                <a:latin typeface="Tahoma"/>
                <a:cs typeface="Tahoma"/>
              </a:rPr>
              <a:t>NIS</a:t>
            </a:r>
            <a:endParaRPr sz="3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5950" y="143636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0"/>
              </a:spcBef>
            </a:pPr>
            <a:endParaRPr sz="850"/>
          </a:p>
          <a:p>
            <a:pPr marL="59563">
              <a:lnSpc>
                <a:spcPts val="2860"/>
              </a:lnSpc>
              <a:spcBef>
                <a:spcPts val="4143"/>
              </a:spcBef>
            </a:pPr>
            <a:r>
              <a:rPr dirty="0" smtClean="0" baseline="-15533" sz="4800" b="1">
                <a:solidFill>
                  <a:srgbClr val="0099CC"/>
                </a:solidFill>
                <a:latin typeface="Tahoma"/>
                <a:cs typeface="Tahoma"/>
              </a:rPr>
              <a:t>i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5999" y="1436369"/>
            <a:ext cx="3505200" cy="3916679"/>
          </a:xfrm>
          <a:prstGeom prst="rect">
            <a:avLst/>
          </a:prstGeom>
        </p:spPr>
        <p:txBody>
          <a:bodyPr wrap="square" lIns="0" tIns="22447" rIns="0" bIns="0" rtlCol="0">
            <a:noAutofit/>
          </a:bodyPr>
          <a:lstStyle/>
          <a:p>
            <a:pPr marL="725549">
              <a:lnSpc>
                <a:spcPts val="3535"/>
              </a:lnSpc>
            </a:pPr>
            <a:r>
              <a:rPr dirty="0" smtClean="0" sz="3800" b="1">
                <a:solidFill>
                  <a:srgbClr val="FFFFCC"/>
                </a:solidFill>
                <a:latin typeface="Tahoma"/>
                <a:cs typeface="Tahoma"/>
              </a:rPr>
              <a:t>L</a:t>
            </a:r>
            <a:endParaRPr sz="3800">
              <a:latin typeface="Tahoma"/>
              <a:cs typeface="Tahoma"/>
            </a:endParaRPr>
          </a:p>
          <a:p>
            <a:pPr marL="852566" marR="1293577" indent="-144790">
              <a:lnSpc>
                <a:spcPts val="3862"/>
              </a:lnSpc>
              <a:spcBef>
                <a:spcPts val="5364"/>
              </a:spcBef>
            </a:pP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nis</a:t>
            </a:r>
            <a:r>
              <a:rPr dirty="0" smtClean="0" sz="32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marL="852566" marR="1293577">
              <a:lnSpc>
                <a:spcPts val="3862"/>
              </a:lnSpc>
              <a:spcBef>
                <a:spcPts val="363"/>
              </a:spcBef>
            </a:pPr>
            <a:r>
              <a:rPr dirty="0" smtClean="0" sz="3200" spc="0" b="1">
                <a:solidFill>
                  <a:srgbClr val="FF0000"/>
                </a:solidFill>
                <a:latin typeface="Tahoma"/>
                <a:cs typeface="Tahoma"/>
              </a:rPr>
              <a:t>egar</a:t>
            </a:r>
            <a:r>
              <a:rPr dirty="0" smtClean="0" sz="3200" spc="0" b="1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mtClean="0" sz="3200" spc="0" b="1">
                <a:solidFill>
                  <a:srgbClr val="CC00FF"/>
                </a:solidFill>
                <a:latin typeface="Tahoma"/>
                <a:cs typeface="Tahoma"/>
              </a:rPr>
              <a:t>,</a:t>
            </a:r>
            <a:r>
              <a:rPr dirty="0" smtClean="0" sz="32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marL="852566" marR="1293577">
              <a:lnSpc>
                <a:spcPts val="3862"/>
              </a:lnSpc>
              <a:spcBef>
                <a:spcPts val="363"/>
              </a:spcBef>
            </a:pPr>
            <a:r>
              <a:rPr dirty="0" smtClean="0" sz="3200" b="1">
                <a:solidFill>
                  <a:srgbClr val="F2AA67"/>
                </a:solidFill>
                <a:latin typeface="Tahoma"/>
                <a:cs typeface="Tahoma"/>
              </a:rPr>
              <a:t>dividu</a:t>
            </a:r>
            <a:endParaRPr sz="3200">
              <a:latin typeface="Tahoma"/>
              <a:cs typeface="Tahoma"/>
            </a:endParaRPr>
          </a:p>
          <a:p>
            <a:pPr marL="25908">
              <a:lnSpc>
                <a:spcPts val="3095"/>
              </a:lnSpc>
              <a:spcBef>
                <a:spcPts val="517"/>
              </a:spcBef>
            </a:pPr>
            <a:r>
              <a:rPr dirty="0" smtClean="0" sz="3200" spc="0" b="1">
                <a:solidFill>
                  <a:srgbClr val="F2AA67"/>
                </a:solidFill>
                <a:latin typeface="Tahoma"/>
                <a:cs typeface="Tahoma"/>
              </a:rPr>
              <a:t>per</a:t>
            </a:r>
            <a:r>
              <a:rPr dirty="0" smtClean="0" sz="3200" spc="0" b="1">
                <a:solidFill>
                  <a:srgbClr val="F2AA67"/>
                </a:solidFill>
                <a:latin typeface="Tahoma"/>
                <a:cs typeface="Tahoma"/>
              </a:rPr>
              <a:t>u</a:t>
            </a:r>
            <a:r>
              <a:rPr dirty="0" smtClean="0" sz="3200" spc="0" b="1">
                <a:solidFill>
                  <a:srgbClr val="F2AA67"/>
                </a:solidFill>
                <a:latin typeface="Tahoma"/>
                <a:cs typeface="Tahoma"/>
              </a:rPr>
              <a:t>sa</a:t>
            </a:r>
            <a:r>
              <a:rPr dirty="0" smtClean="0" sz="3200" spc="0" b="1">
                <a:solidFill>
                  <a:srgbClr val="F2AA67"/>
                </a:solidFill>
                <a:latin typeface="Tahoma"/>
                <a:cs typeface="Tahoma"/>
              </a:rPr>
              <a:t>h</a:t>
            </a:r>
            <a:r>
              <a:rPr dirty="0" smtClean="0" sz="3200" spc="0" b="1">
                <a:solidFill>
                  <a:srgbClr val="F2AA67"/>
                </a:solidFill>
                <a:latin typeface="Tahoma"/>
                <a:cs typeface="Tahoma"/>
              </a:rPr>
              <a:t>aa</a:t>
            </a:r>
            <a:r>
              <a:rPr dirty="0" smtClean="0" sz="3200" spc="0" b="1">
                <a:solidFill>
                  <a:srgbClr val="F2AA67"/>
                </a:solidFill>
                <a:latin typeface="Tahoma"/>
                <a:cs typeface="Tahoma"/>
              </a:rPr>
              <a:t>n</a:t>
            </a:r>
            <a:r>
              <a:rPr dirty="0" smtClean="0" sz="3200" spc="0" b="1">
                <a:solidFill>
                  <a:srgbClr val="F2AA67"/>
                </a:solidFill>
                <a:latin typeface="Tahoma"/>
                <a:cs typeface="Tahoma"/>
              </a:rPr>
              <a:t>,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5950" y="241554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695950" y="3394709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1854">
              <a:lnSpc>
                <a:spcPct val="100585"/>
              </a:lnSpc>
              <a:spcBef>
                <a:spcPts val="1102"/>
              </a:spcBef>
            </a:pPr>
            <a:r>
              <a:rPr dirty="0" smtClean="0" sz="3200" spc="-25" b="1">
                <a:solidFill>
                  <a:srgbClr val="F2AA67"/>
                </a:solidFill>
                <a:latin typeface="Tahoma"/>
                <a:cs typeface="Tahoma"/>
              </a:rPr>
              <a:t>h</a:t>
            </a:r>
            <a:r>
              <a:rPr dirty="0" smtClean="0" sz="3200" spc="-20" b="1">
                <a:solidFill>
                  <a:srgbClr val="F2AA67"/>
                </a:solidFill>
                <a:latin typeface="Tahoma"/>
                <a:cs typeface="Tahoma"/>
              </a:rPr>
              <a:t>h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5950" y="437387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57200" y="5353050"/>
            <a:ext cx="1981200" cy="196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48643">
              <a:lnSpc>
                <a:spcPct val="100585"/>
              </a:lnSpc>
              <a:spcBef>
                <a:spcPts val="10005"/>
              </a:spcBef>
            </a:pP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5353050"/>
            <a:ext cx="3028950" cy="1962150"/>
          </a:xfrm>
          <a:prstGeom prst="rect">
            <a:avLst/>
          </a:prstGeom>
        </p:spPr>
        <p:txBody>
          <a:bodyPr wrap="square" lIns="0" tIns="1599" rIns="0" bIns="0" rtlCol="0">
            <a:noAutofit/>
          </a:bodyPr>
          <a:lstStyle/>
          <a:p>
            <a:pPr>
              <a:lnSpc>
                <a:spcPts val="950"/>
              </a:lnSpc>
            </a:pPr>
            <a:endParaRPr sz="950"/>
          </a:p>
          <a:p>
            <a:pPr marL="736896">
              <a:lnSpc>
                <a:spcPct val="100585"/>
              </a:lnSpc>
              <a:spcBef>
                <a:spcPts val="3000"/>
              </a:spcBef>
            </a:pPr>
            <a:r>
              <a:rPr dirty="0" smtClean="0" sz="3200" b="1">
                <a:solidFill>
                  <a:srgbClr val="EBF259"/>
                </a:solidFill>
                <a:latin typeface="Tahoma"/>
                <a:cs typeface="Tahoma"/>
              </a:rPr>
              <a:t>aktivitas</a:t>
            </a:r>
            <a:endParaRPr sz="3200">
              <a:latin typeface="Tahoma"/>
              <a:cs typeface="Tahoma"/>
            </a:endParaRPr>
          </a:p>
          <a:p>
            <a:pPr marR="390652" algn="r">
              <a:lnSpc>
                <a:spcPct val="100585"/>
              </a:lnSpc>
              <a:spcBef>
                <a:spcPts val="3180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din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5950" y="5353050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95999" y="5353050"/>
            <a:ext cx="3505200" cy="1962150"/>
          </a:xfrm>
          <a:prstGeom prst="rect">
            <a:avLst/>
          </a:prstGeom>
        </p:spPr>
        <p:txBody>
          <a:bodyPr wrap="square" lIns="0" tIns="2480" rIns="0" bIns="0" rtlCol="0">
            <a:noAutofit/>
          </a:bodyPr>
          <a:lstStyle/>
          <a:p>
            <a:pPr>
              <a:lnSpc>
                <a:spcPts val="950"/>
              </a:lnSpc>
            </a:pPr>
            <a:endParaRPr sz="950"/>
          </a:p>
          <a:p>
            <a:pPr marR="550142" algn="r">
              <a:lnSpc>
                <a:spcPct val="100585"/>
              </a:lnSpc>
              <a:spcBef>
                <a:spcPts val="10000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14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95950" y="6332220"/>
            <a:ext cx="400049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ject 154"/>
          <p:cNvSpPr txBox="1"/>
          <p:nvPr/>
        </p:nvSpPr>
        <p:spPr>
          <a:xfrm>
            <a:off x="457200" y="1303176"/>
            <a:ext cx="9144000" cy="1112363"/>
          </a:xfrm>
          <a:prstGeom prst="rect">
            <a:avLst/>
          </a:prstGeom>
        </p:spPr>
        <p:txBody>
          <a:bodyPr wrap="square" lIns="0" tIns="21018" rIns="0" bIns="0" rtlCol="0">
            <a:noAutofit/>
          </a:bodyPr>
          <a:lstStyle/>
          <a:p>
            <a:pPr marL="2020062">
              <a:lnSpc>
                <a:spcPts val="3310"/>
              </a:lnSpc>
            </a:pPr>
            <a:r>
              <a:rPr dirty="0" smtClean="0" sz="3200" spc="-5" b="1">
                <a:solidFill>
                  <a:srgbClr val="FFFFCC"/>
                </a:solidFill>
                <a:latin typeface="Tahoma"/>
                <a:cs typeface="Tahoma"/>
              </a:rPr>
              <a:t>BISNIS</a:t>
            </a:r>
            <a:r>
              <a:rPr dirty="0" smtClean="0" sz="3200" spc="-5" b="1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3200" spc="-5" b="1">
                <a:solidFill>
                  <a:srgbClr val="FFFFCC"/>
                </a:solidFill>
                <a:latin typeface="Tahoma"/>
                <a:cs typeface="Tahoma"/>
              </a:rPr>
              <a:t>INTERNASIONAL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952615" y="455676"/>
            <a:ext cx="1156613" cy="6861047"/>
          </a:xfrm>
          <a:prstGeom prst="rect">
            <a:avLst/>
          </a:prstGeom>
        </p:spPr>
        <p:txBody>
          <a:bodyPr wrap="square" lIns="0" tIns="4881" rIns="0" bIns="0" rtlCol="0">
            <a:noAutofit/>
          </a:bodyPr>
          <a:lstStyle/>
          <a:p>
            <a:pPr marR="73580">
              <a:lnSpc>
                <a:spcPts val="650"/>
              </a:lnSpc>
            </a:pPr>
            <a:endParaRPr sz="650"/>
          </a:p>
          <a:p>
            <a:pPr indent="522104">
              <a:lnSpc>
                <a:spcPts val="3862"/>
              </a:lnSpc>
              <a:spcBef>
                <a:spcPts val="1000"/>
              </a:spcBef>
            </a:pPr>
            <a:r>
              <a:rPr dirty="0" smtClean="0" sz="3200" b="1">
                <a:solidFill>
                  <a:srgbClr val="FFFFCC"/>
                </a:solidFill>
                <a:latin typeface="Tahoma"/>
                <a:cs typeface="Tahoma"/>
              </a:rPr>
              <a:t>K</a:t>
            </a:r>
            <a:r>
              <a:rPr dirty="0" smtClean="0" sz="3200" b="1">
                <a:solidFill>
                  <a:srgbClr val="FFFFCC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3862"/>
              </a:lnSpc>
              <a:spcBef>
                <a:spcPts val="571"/>
              </a:spcBef>
            </a:pPr>
            <a:r>
              <a:rPr dirty="0" smtClean="0" sz="3200" b="1">
                <a:solidFill>
                  <a:srgbClr val="FFFFCC"/>
                </a:solidFill>
                <a:latin typeface="Tahoma"/>
                <a:cs typeface="Tahoma"/>
              </a:rPr>
              <a:t>SNI</a:t>
            </a:r>
            <a:endParaRPr sz="3200">
              <a:latin typeface="Tahoma"/>
              <a:cs typeface="Tahoma"/>
            </a:endParaRPr>
          </a:p>
          <a:p>
            <a:pPr marL="82705" marR="123068" indent="-45780">
              <a:lnSpc>
                <a:spcPts val="2896"/>
              </a:lnSpc>
              <a:spcBef>
                <a:spcPts val="1690"/>
              </a:spcBef>
            </a:pPr>
            <a:r>
              <a:rPr dirty="0" smtClean="0" sz="2400" spc="-1" b="1">
                <a:solidFill>
                  <a:srgbClr val="CC00FF"/>
                </a:solidFill>
                <a:latin typeface="Tahoma"/>
                <a:cs typeface="Tahoma"/>
              </a:rPr>
              <a:t>bih</a:t>
            </a:r>
            <a:r>
              <a:rPr dirty="0" smtClean="0" sz="2400" spc="-1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spc="-1" b="1">
                <a:solidFill>
                  <a:srgbClr val="CC00FF"/>
                </a:solidFill>
                <a:latin typeface="Tahoma"/>
                <a:cs typeface="Tahoma"/>
              </a:rPr>
              <a:t>d</a:t>
            </a:r>
            <a:r>
              <a:rPr dirty="0" smtClean="0" sz="2400" spc="-1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82705" marR="123068">
              <a:lnSpc>
                <a:spcPts val="2896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haan</a:t>
            </a:r>
            <a:endParaRPr sz="2400">
              <a:latin typeface="Tahoma"/>
              <a:cs typeface="Tahoma"/>
            </a:endParaRPr>
          </a:p>
          <a:p>
            <a:pPr marL="366109" marR="11520">
              <a:lnSpc>
                <a:spcPts val="2315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Um</a:t>
            </a:r>
            <a:endParaRPr sz="2400">
              <a:latin typeface="Tahoma"/>
              <a:cs typeface="Tahoma"/>
            </a:endParaRPr>
          </a:p>
          <a:p>
            <a:pPr marR="123611" algn="ctr">
              <a:lnSpc>
                <a:spcPts val="2395"/>
              </a:lnSpc>
              <a:spcBef>
                <a:spcPts val="4"/>
              </a:spcBef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MNEs</a:t>
            </a:r>
            <a:endParaRPr sz="2400">
              <a:latin typeface="Tahoma"/>
              <a:cs typeface="Tahoma"/>
            </a:endParaRPr>
          </a:p>
          <a:p>
            <a:pPr marL="79535" marR="73580">
              <a:lnSpc>
                <a:spcPct val="100585"/>
              </a:lnSpc>
              <a:spcBef>
                <a:spcPts val="2067"/>
              </a:spcBef>
            </a:pPr>
            <a:r>
              <a:rPr dirty="0" smtClean="0" sz="2500" b="1">
                <a:solidFill>
                  <a:srgbClr val="FFFFFF"/>
                </a:solidFill>
                <a:latin typeface="Tahoma"/>
                <a:cs typeface="Tahoma"/>
              </a:rPr>
              <a:t>sing,</a:t>
            </a:r>
            <a:endParaRPr sz="2500">
              <a:latin typeface="Tahoma"/>
              <a:cs typeface="Tahoma"/>
            </a:endParaRPr>
          </a:p>
          <a:p>
            <a:pPr marL="228399" marR="62199" indent="125699">
              <a:lnSpc>
                <a:spcPts val="2896"/>
              </a:lnSpc>
              <a:spcBef>
                <a:spcPts val="455"/>
              </a:spcBef>
            </a:pP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i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an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228399" marR="62199">
              <a:lnSpc>
                <a:spcPts val="2896"/>
              </a:lnSpc>
            </a:pP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ebih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217676" y="455676"/>
            <a:ext cx="1142042" cy="6861047"/>
          </a:xfrm>
          <a:prstGeom prst="rect">
            <a:avLst/>
          </a:prstGeom>
        </p:spPr>
        <p:txBody>
          <a:bodyPr wrap="square" lIns="0" tIns="3183" rIns="0" bIns="0" rtlCol="0">
            <a:noAutofit/>
          </a:bodyPr>
          <a:lstStyle/>
          <a:p>
            <a:pPr marR="55185">
              <a:lnSpc>
                <a:spcPts val="650"/>
              </a:lnSpc>
            </a:pPr>
            <a:endParaRPr sz="650"/>
          </a:p>
          <a:p>
            <a:pPr marL="116129" indent="10910">
              <a:lnSpc>
                <a:spcPts val="2896"/>
              </a:lnSpc>
              <a:spcBef>
                <a:spcPts val="11000"/>
              </a:spcBef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rans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16129">
              <a:lnSpc>
                <a:spcPts val="2896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ada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p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16129">
              <a:lnSpc>
                <a:spcPts val="2896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ang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t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16129">
              <a:lnSpc>
                <a:spcPts val="2896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nterp</a:t>
            </a:r>
            <a:endParaRPr sz="2400">
              <a:latin typeface="Tahoma"/>
              <a:cs typeface="Tahoma"/>
            </a:endParaRPr>
          </a:p>
          <a:p>
            <a:pPr marL="133410" marR="81169" indent="-15910" algn="just">
              <a:lnSpc>
                <a:spcPts val="3017"/>
              </a:lnSpc>
              <a:spcBef>
                <a:spcPts val="1967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DI,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500" b="1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dirty="0" smtClean="0" sz="25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33410" marR="81169" algn="just">
              <a:lnSpc>
                <a:spcPts val="2896"/>
              </a:lnSpc>
            </a:pP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iste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33410" marR="81169" algn="just">
              <a:lnSpc>
                <a:spcPts val="2896"/>
              </a:lnSpc>
            </a:pP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egar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719581" y="455676"/>
            <a:ext cx="959219" cy="6861047"/>
          </a:xfrm>
          <a:prstGeom prst="rect">
            <a:avLst/>
          </a:prstGeom>
        </p:spPr>
        <p:txBody>
          <a:bodyPr wrap="square" lIns="0" tIns="4881" rIns="0" bIns="0" rtlCol="0">
            <a:noAutofit/>
          </a:bodyPr>
          <a:lstStyle/>
          <a:p>
            <a:pPr marR="73621">
              <a:lnSpc>
                <a:spcPts val="650"/>
              </a:lnSpc>
            </a:pPr>
            <a:endParaRPr sz="650"/>
          </a:p>
          <a:p>
            <a:pPr marL="37816" marR="73621">
              <a:lnSpc>
                <a:spcPct val="100585"/>
              </a:lnSpc>
              <a:spcBef>
                <a:spcPts val="1000"/>
              </a:spcBef>
            </a:pPr>
            <a:r>
              <a:rPr dirty="0" smtClean="0" sz="3200" b="1">
                <a:solidFill>
                  <a:srgbClr val="FFFFCC"/>
                </a:solidFill>
                <a:latin typeface="Tahoma"/>
                <a:cs typeface="Tahoma"/>
              </a:rPr>
              <a:t>R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585"/>
              </a:lnSpc>
              <a:spcBef>
                <a:spcPts val="571"/>
              </a:spcBef>
            </a:pPr>
            <a:r>
              <a:rPr dirty="0" smtClean="0" sz="3200" spc="-6" b="1">
                <a:solidFill>
                  <a:srgbClr val="FFFFCC"/>
                </a:solidFill>
                <a:latin typeface="Tahoma"/>
                <a:cs typeface="Tahoma"/>
              </a:rPr>
              <a:t>S</a:t>
            </a:r>
            <a:r>
              <a:rPr dirty="0" smtClean="0" sz="3200" spc="-6" b="1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3200" spc="-6" b="1">
                <a:solidFill>
                  <a:srgbClr val="FFFFCC"/>
                </a:solidFill>
                <a:latin typeface="Tahoma"/>
                <a:cs typeface="Tahoma"/>
              </a:rPr>
              <a:t>I</a:t>
            </a:r>
            <a:endParaRPr sz="3200">
              <a:latin typeface="Tahoma"/>
              <a:cs typeface="Tahoma"/>
            </a:endParaRPr>
          </a:p>
          <a:p>
            <a:pPr marL="115169" marR="257660" indent="96163">
              <a:lnSpc>
                <a:spcPts val="2896"/>
              </a:lnSpc>
              <a:spcBef>
                <a:spcPts val="1690"/>
              </a:spcBef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ri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15169" marR="257660">
              <a:lnSpc>
                <a:spcPts val="2896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m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15169" marR="257660">
              <a:lnSpc>
                <a:spcPts val="2896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m</a:t>
            </a:r>
            <a:endParaRPr sz="2400">
              <a:latin typeface="Tahoma"/>
              <a:cs typeface="Tahoma"/>
            </a:endParaRPr>
          </a:p>
          <a:p>
            <a:pPr marL="92157" marR="73621">
              <a:lnSpc>
                <a:spcPts val="2405"/>
              </a:lnSpc>
            </a:pPr>
            <a:r>
              <a:rPr dirty="0" smtClean="0" sz="2400" spc="-199" b="1">
                <a:solidFill>
                  <a:srgbClr val="CC00FF"/>
                </a:solidFill>
                <a:latin typeface="Tahoma"/>
                <a:cs typeface="Tahoma"/>
              </a:rPr>
              <a:t>)</a:t>
            </a:r>
            <a:r>
              <a:rPr dirty="0" smtClean="0" sz="2400" spc="-199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spc="-199">
                <a:solidFill>
                  <a:srgbClr val="CC00FF"/>
                </a:solidFill>
                <a:latin typeface="Tahoma"/>
                <a:cs typeface="Tahoma"/>
              </a:rPr>
              <a:t>;</a:t>
            </a:r>
            <a:r>
              <a:rPr dirty="0" smtClean="0" sz="2400" spc="-199">
                <a:solidFill>
                  <a:srgbClr val="CC00FF"/>
                </a:solidFill>
                <a:latin typeface="Tahoma"/>
                <a:cs typeface="Tahoma"/>
              </a:rPr>
              <a:t>;</a:t>
            </a:r>
            <a:endParaRPr sz="2400">
              <a:latin typeface="Tahoma"/>
              <a:cs typeface="Tahoma"/>
            </a:endParaRPr>
          </a:p>
          <a:p>
            <a:pPr marL="133852" marR="134612" indent="169163" algn="just">
              <a:lnSpc>
                <a:spcPts val="2896"/>
              </a:lnSpc>
              <a:spcBef>
                <a:spcPts val="114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33852" marR="134612" algn="just">
              <a:lnSpc>
                <a:spcPts val="2896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Lic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33852" marR="134612" algn="just">
              <a:lnSpc>
                <a:spcPts val="2896"/>
              </a:lnSpc>
            </a:pP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tar</a:t>
            </a:r>
            <a:endParaRPr sz="2400">
              <a:latin typeface="Tahoma"/>
              <a:cs typeface="Tahoma"/>
            </a:endParaRPr>
          </a:p>
          <a:p>
            <a:pPr marL="174949" marR="323036" algn="ctr">
              <a:lnSpc>
                <a:spcPts val="2355"/>
              </a:lnSpc>
            </a:pP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u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605300" y="455676"/>
            <a:ext cx="1421829" cy="6861047"/>
          </a:xfrm>
          <a:prstGeom prst="rect">
            <a:avLst/>
          </a:prstGeom>
        </p:spPr>
        <p:txBody>
          <a:bodyPr wrap="square" lIns="0" tIns="4881" rIns="0" bIns="0" rtlCol="0">
            <a:noAutofit/>
          </a:bodyPr>
          <a:lstStyle/>
          <a:p>
            <a:pPr marR="36790">
              <a:lnSpc>
                <a:spcPts val="650"/>
              </a:lnSpc>
            </a:pPr>
            <a:endParaRPr sz="650"/>
          </a:p>
          <a:p>
            <a:pPr indent="-131331" algn="ctr">
              <a:lnSpc>
                <a:spcPts val="3862"/>
              </a:lnSpc>
              <a:spcBef>
                <a:spcPts val="1000"/>
              </a:spcBef>
            </a:pPr>
            <a:r>
              <a:rPr dirty="0" smtClean="0" sz="3200" spc="-17" b="1">
                <a:solidFill>
                  <a:srgbClr val="FFFFCC"/>
                </a:solidFill>
                <a:latin typeface="Tahoma"/>
                <a:cs typeface="Tahoma"/>
              </a:rPr>
              <a:t>TERI</a:t>
            </a:r>
            <a:r>
              <a:rPr dirty="0" smtClean="0" sz="3200" spc="-17" b="1">
                <a:solidFill>
                  <a:srgbClr val="FFFFCC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algn="ctr">
              <a:lnSpc>
                <a:spcPts val="3862"/>
              </a:lnSpc>
              <a:spcBef>
                <a:spcPts val="571"/>
              </a:spcBef>
            </a:pPr>
            <a:r>
              <a:rPr dirty="0" smtClean="0" sz="3200" spc="-21" b="1">
                <a:solidFill>
                  <a:srgbClr val="FFFFCC"/>
                </a:solidFill>
                <a:latin typeface="Tahoma"/>
                <a:cs typeface="Tahoma"/>
              </a:rPr>
              <a:t>TERN</a:t>
            </a:r>
            <a:endParaRPr sz="3200">
              <a:latin typeface="Tahoma"/>
              <a:cs typeface="Tahoma"/>
            </a:endParaRPr>
          </a:p>
          <a:p>
            <a:pPr marL="16364" marR="157901" indent="227533" algn="r">
              <a:lnSpc>
                <a:spcPts val="2896"/>
              </a:lnSpc>
              <a:spcBef>
                <a:spcPts val="1690"/>
              </a:spcBef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nega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6364" marR="157901" algn="r">
              <a:lnSpc>
                <a:spcPts val="2896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nasion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6364" marR="157901" algn="r">
              <a:lnSpc>
                <a:spcPts val="2896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dipi</a:t>
            </a:r>
            <a:endParaRPr sz="2400">
              <a:latin typeface="Tahoma"/>
              <a:cs typeface="Tahoma"/>
            </a:endParaRPr>
          </a:p>
          <a:p>
            <a:pPr marL="170031" marR="160780" indent="-38740">
              <a:lnSpc>
                <a:spcPts val="2896"/>
              </a:lnSpc>
              <a:spcBef>
                <a:spcPts val="2047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engga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70031" marR="160780">
              <a:lnSpc>
                <a:spcPts val="2896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ing,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70031" marR="160780">
              <a:lnSpc>
                <a:spcPts val="2896"/>
              </a:lnSpc>
            </a:pP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egara</a:t>
            </a:r>
            <a:endParaRPr sz="2400">
              <a:latin typeface="Tahoma"/>
              <a:cs typeface="Tahoma"/>
            </a:endParaRPr>
          </a:p>
          <a:p>
            <a:pPr marL="274831" marR="233501" algn="ctr">
              <a:lnSpc>
                <a:spcPts val="2355"/>
              </a:lnSpc>
            </a:pP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men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811194" y="455676"/>
            <a:ext cx="1472261" cy="6861047"/>
          </a:xfrm>
          <a:prstGeom prst="rect">
            <a:avLst/>
          </a:prstGeom>
        </p:spPr>
        <p:txBody>
          <a:bodyPr wrap="square" lIns="0" tIns="4881" rIns="0" bIns="0" rtlCol="0">
            <a:noAutofit/>
          </a:bodyPr>
          <a:lstStyle/>
          <a:p>
            <a:pPr marR="55185">
              <a:lnSpc>
                <a:spcPts val="650"/>
              </a:lnSpc>
            </a:pPr>
            <a:endParaRPr sz="650"/>
          </a:p>
          <a:p>
            <a:pPr marL="179266" marR="139918" indent="-134954">
              <a:lnSpc>
                <a:spcPts val="3862"/>
              </a:lnSpc>
              <a:spcBef>
                <a:spcPts val="1000"/>
              </a:spcBef>
            </a:pPr>
            <a:r>
              <a:rPr dirty="0" smtClean="0" sz="3200" b="1">
                <a:solidFill>
                  <a:srgbClr val="FFFFCC"/>
                </a:solidFill>
                <a:latin typeface="Tahoma"/>
                <a:cs typeface="Tahoma"/>
              </a:rPr>
              <a:t>TIK</a:t>
            </a:r>
            <a:r>
              <a:rPr dirty="0" smtClean="0" sz="3200" b="1">
                <a:solidFill>
                  <a:srgbClr val="FFFFCC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marL="179266" marR="139918">
              <a:lnSpc>
                <a:spcPts val="3862"/>
              </a:lnSpc>
              <a:spcBef>
                <a:spcPts val="571"/>
              </a:spcBef>
            </a:pPr>
            <a:r>
              <a:rPr dirty="0" smtClean="0" sz="3200" b="1">
                <a:solidFill>
                  <a:srgbClr val="FFFFCC"/>
                </a:solidFill>
                <a:latin typeface="Tahoma"/>
                <a:cs typeface="Tahoma"/>
              </a:rPr>
              <a:t>SIO</a:t>
            </a:r>
            <a:endParaRPr sz="3200">
              <a:latin typeface="Tahoma"/>
              <a:cs typeface="Tahoma"/>
            </a:endParaRPr>
          </a:p>
          <a:p>
            <a:pPr marL="338084" marR="178003" indent="5394">
              <a:lnSpc>
                <a:spcPts val="2896"/>
              </a:lnSpc>
              <a:spcBef>
                <a:spcPts val="1690"/>
              </a:spcBef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yang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338084" marR="178003">
              <a:lnSpc>
                <a:spcPts val="2896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tetapi</a:t>
            </a:r>
            <a:endParaRPr sz="2400">
              <a:latin typeface="Tahoma"/>
              <a:cs typeface="Tahoma"/>
            </a:endParaRPr>
          </a:p>
          <a:p>
            <a:pPr marL="12376" marR="55185">
              <a:lnSpc>
                <a:spcPts val="2405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pin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oleh</a:t>
            </a:r>
            <a:endParaRPr sz="2400">
              <a:latin typeface="Tahoma"/>
              <a:cs typeface="Tahoma"/>
            </a:endParaRPr>
          </a:p>
          <a:p>
            <a:pPr marL="513100" indent="-513100">
              <a:lnSpc>
                <a:spcPts val="2896"/>
              </a:lnSpc>
              <a:spcBef>
                <a:spcPts val="2659"/>
              </a:spcBef>
            </a:pPr>
            <a:r>
              <a:rPr dirty="0" smtClean="0" sz="2400" spc="2" b="1">
                <a:solidFill>
                  <a:srgbClr val="FFFFFF"/>
                </a:solidFill>
                <a:latin typeface="Tahoma"/>
                <a:cs typeface="Tahoma"/>
              </a:rPr>
              <a:t>akan:</a:t>
            </a:r>
            <a:r>
              <a:rPr dirty="0" smtClean="0" sz="2400" spc="2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2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mtClean="0" sz="2400" spc="2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513100">
              <a:lnSpc>
                <a:spcPts val="2896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Vent</a:t>
            </a:r>
            <a:endParaRPr sz="2400">
              <a:latin typeface="Tahoma"/>
              <a:cs typeface="Tahoma"/>
            </a:endParaRPr>
          </a:p>
          <a:p>
            <a:pPr marL="127863" marR="101285" indent="-12527">
              <a:lnSpc>
                <a:spcPts val="2896"/>
              </a:lnSpc>
            </a:pP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erbeda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27863" marR="101285">
              <a:lnSpc>
                <a:spcPts val="2896"/>
              </a:lnSpc>
            </a:pP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suaika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515674" y="455676"/>
            <a:ext cx="438849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R="25524" indent="116158">
              <a:lnSpc>
                <a:spcPts val="2896"/>
              </a:lnSpc>
              <a:spcBef>
                <a:spcPts val="10182"/>
              </a:spcBef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a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R="25524">
              <a:lnSpc>
                <a:spcPts val="2896"/>
              </a:lnSpc>
              <a:spcBef>
                <a:spcPts val="1712"/>
              </a:spcBef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ya</a:t>
            </a:r>
            <a:endParaRPr sz="2400">
              <a:latin typeface="Tahoma"/>
              <a:cs typeface="Tahoma"/>
            </a:endParaRPr>
          </a:p>
          <a:p>
            <a:pPr marL="64768" marR="73592" indent="76443" algn="just">
              <a:lnSpc>
                <a:spcPts val="2896"/>
              </a:lnSpc>
              <a:spcBef>
                <a:spcPts val="4843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64768" marR="73592" algn="just">
              <a:lnSpc>
                <a:spcPts val="2896"/>
              </a:lnSpc>
            </a:pP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n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64768" marR="73592" algn="just">
              <a:lnSpc>
                <a:spcPts val="2896"/>
              </a:lnSpc>
            </a:pP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k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096000" y="45720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8763000" y="459485"/>
            <a:ext cx="838200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419600" y="457200"/>
            <a:ext cx="1276350" cy="979169"/>
          </a:xfrm>
          <a:custGeom>
            <a:avLst/>
            <a:gdLst/>
            <a:ahLst/>
            <a:cxnLst/>
            <a:rect l="l" t="t" r="r" b="b"/>
            <a:pathLst>
              <a:path w="1276350" h="979169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2667000" y="45720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0"/>
                </a:move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lnTo>
                  <a:pt x="13716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038600" y="45720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2590800" y="457200"/>
            <a:ext cx="1676400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57199" y="45720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979169"/>
                </a:moveTo>
                <a:lnTo>
                  <a:pt x="1981200" y="0"/>
                </a:ln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57200" y="457200"/>
            <a:ext cx="198120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438400" y="45720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5695950" y="457200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0"/>
                </a:move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7848600" y="457200"/>
            <a:ext cx="228600" cy="97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6553200" y="457200"/>
            <a:ext cx="2286000" cy="9791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213860" y="457200"/>
            <a:ext cx="739139" cy="979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6095999" y="143636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419599" y="143636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60960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667000" y="143637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979169"/>
                </a:moveTo>
                <a:lnTo>
                  <a:pt x="1371600" y="0"/>
                </a:lnTo>
                <a:lnTo>
                  <a:pt x="76200" y="0"/>
                </a:ln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57200" y="143637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0"/>
                </a:move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038600" y="143636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57200" y="1436370"/>
            <a:ext cx="1981200" cy="979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2590800" y="1436370"/>
            <a:ext cx="1676400" cy="9791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876800" y="1436370"/>
            <a:ext cx="838199" cy="979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2438400" y="1436369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695950" y="143636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6019799" y="1436369"/>
            <a:ext cx="990600" cy="9791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6553200" y="1436369"/>
            <a:ext cx="2286000" cy="19583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213860" y="1436370"/>
            <a:ext cx="739139" cy="979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6095999" y="241554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419599" y="241553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2667000" y="2415540"/>
            <a:ext cx="1371599" cy="979169"/>
          </a:xfrm>
          <a:custGeom>
            <a:avLst/>
            <a:gdLst/>
            <a:ahLst/>
            <a:cxnLst/>
            <a:rect l="l" t="t" r="r" b="b"/>
            <a:pathLst>
              <a:path w="1371599" h="979169">
                <a:moveTo>
                  <a:pt x="1371599" y="0"/>
                </a:moveTo>
                <a:lnTo>
                  <a:pt x="0" y="0"/>
                </a:lnTo>
                <a:lnTo>
                  <a:pt x="0" y="979169"/>
                </a:lnTo>
                <a:lnTo>
                  <a:pt x="1371599" y="979169"/>
                </a:lnTo>
                <a:lnTo>
                  <a:pt x="13715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457200" y="241554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0" y="0"/>
                </a:move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8763000" y="1436369"/>
            <a:ext cx="838200" cy="19583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4038600" y="241553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0"/>
                </a:moveTo>
                <a:lnTo>
                  <a:pt x="0" y="0"/>
                </a:lnTo>
                <a:lnTo>
                  <a:pt x="0" y="979170"/>
                </a:lnTo>
                <a:lnTo>
                  <a:pt x="381000" y="979170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457200" y="2415540"/>
            <a:ext cx="1981200" cy="9791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2590800" y="2415540"/>
            <a:ext cx="1676400" cy="9791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4876800" y="2415540"/>
            <a:ext cx="838199" cy="9791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2438400" y="241554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5695950" y="241553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70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848600" y="1436369"/>
            <a:ext cx="228600" cy="19583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6019799" y="2415540"/>
            <a:ext cx="990600" cy="9791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4213860" y="2415540"/>
            <a:ext cx="739139" cy="9791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6095999" y="339470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4419599" y="339470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0"/>
                </a:move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2667000" y="3394709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457200" y="3394709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8763000" y="3394709"/>
            <a:ext cx="838200" cy="9791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038600" y="339471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457200" y="3394709"/>
            <a:ext cx="1981199" cy="9791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2590800" y="3394709"/>
            <a:ext cx="1676399" cy="979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4876800" y="3394709"/>
            <a:ext cx="838199" cy="9791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2438400" y="339471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979169"/>
                </a:moveTo>
                <a:lnTo>
                  <a:pt x="228600" y="0"/>
                </a:ln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5695950" y="339470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69"/>
                </a:moveTo>
                <a:lnTo>
                  <a:pt x="400050" y="979169"/>
                </a:ln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239681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848600" y="3394709"/>
            <a:ext cx="228600" cy="9791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6019800" y="3394709"/>
            <a:ext cx="990599" cy="9791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6553200" y="3394709"/>
            <a:ext cx="2286000" cy="97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213860" y="3394709"/>
            <a:ext cx="739139" cy="9791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6095999" y="437387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4419599" y="437387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2667000" y="437388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457200" y="437388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8763000" y="4373879"/>
            <a:ext cx="838200" cy="9791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4038600" y="437388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457200" y="455676"/>
            <a:ext cx="1981200" cy="6861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2590800" y="455676"/>
            <a:ext cx="1677924" cy="68610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2438400" y="437388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5695950" y="437387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848600" y="4373879"/>
            <a:ext cx="228600" cy="97917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6553200" y="4373879"/>
            <a:ext cx="2286000" cy="97917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4213860" y="455676"/>
            <a:ext cx="740664" cy="6861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6095999" y="535304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4419599" y="5353050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2667000" y="535305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457200" y="535305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8763000" y="5353049"/>
            <a:ext cx="838200" cy="9791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4038600" y="535305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457200" y="5353050"/>
            <a:ext cx="1981200" cy="97917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2590800" y="5353050"/>
            <a:ext cx="1676399" cy="979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4876800" y="5353050"/>
            <a:ext cx="838200" cy="97917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2438400" y="535305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5695950" y="535304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7848600" y="5353049"/>
            <a:ext cx="228600" cy="9791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6019800" y="5353050"/>
            <a:ext cx="990600" cy="9791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6553200" y="5353049"/>
            <a:ext cx="2286000" cy="97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6096000" y="6332220"/>
            <a:ext cx="3505199" cy="982980"/>
          </a:xfrm>
          <a:custGeom>
            <a:avLst/>
            <a:gdLst/>
            <a:ahLst/>
            <a:cxnLst/>
            <a:rect l="l" t="t" r="r" b="b"/>
            <a:pathLst>
              <a:path w="3505199" h="982980">
                <a:moveTo>
                  <a:pt x="3505199" y="0"/>
                </a:moveTo>
                <a:lnTo>
                  <a:pt x="0" y="0"/>
                </a:lnTo>
                <a:lnTo>
                  <a:pt x="0" y="982980"/>
                </a:lnTo>
                <a:lnTo>
                  <a:pt x="3505199" y="982980"/>
                </a:lnTo>
                <a:lnTo>
                  <a:pt x="35051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4419600" y="6332220"/>
            <a:ext cx="1276350" cy="982980"/>
          </a:xfrm>
          <a:custGeom>
            <a:avLst/>
            <a:gdLst/>
            <a:ahLst/>
            <a:cxnLst/>
            <a:rect l="l" t="t" r="r" b="b"/>
            <a:pathLst>
              <a:path w="1276350" h="982980">
                <a:moveTo>
                  <a:pt x="1276350" y="0"/>
                </a:moveTo>
                <a:lnTo>
                  <a:pt x="0" y="0"/>
                </a:lnTo>
                <a:lnTo>
                  <a:pt x="0" y="982980"/>
                </a:lnTo>
                <a:lnTo>
                  <a:pt x="1276350" y="98298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2667000" y="6332220"/>
            <a:ext cx="1371600" cy="982979"/>
          </a:xfrm>
          <a:custGeom>
            <a:avLst/>
            <a:gdLst/>
            <a:ahLst/>
            <a:cxnLst/>
            <a:rect l="l" t="t" r="r" b="b"/>
            <a:pathLst>
              <a:path w="1371600" h="982979">
                <a:moveTo>
                  <a:pt x="0" y="0"/>
                </a:moveTo>
                <a:lnTo>
                  <a:pt x="0" y="982979"/>
                </a:lnTo>
                <a:lnTo>
                  <a:pt x="1371600" y="982979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457200" y="6332220"/>
            <a:ext cx="1981200" cy="982979"/>
          </a:xfrm>
          <a:custGeom>
            <a:avLst/>
            <a:gdLst/>
            <a:ahLst/>
            <a:cxnLst/>
            <a:rect l="l" t="t" r="r" b="b"/>
            <a:pathLst>
              <a:path w="1981200" h="982979">
                <a:moveTo>
                  <a:pt x="1981200" y="0"/>
                </a:moveTo>
                <a:lnTo>
                  <a:pt x="0" y="0"/>
                </a:lnTo>
                <a:lnTo>
                  <a:pt x="0" y="982979"/>
                </a:lnTo>
                <a:lnTo>
                  <a:pt x="1981200" y="98297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4038600" y="6332220"/>
            <a:ext cx="381000" cy="982979"/>
          </a:xfrm>
          <a:custGeom>
            <a:avLst/>
            <a:gdLst/>
            <a:ahLst/>
            <a:cxnLst/>
            <a:rect l="l" t="t" r="r" b="b"/>
            <a:pathLst>
              <a:path w="381000" h="982979">
                <a:moveTo>
                  <a:pt x="0" y="0"/>
                </a:moveTo>
                <a:lnTo>
                  <a:pt x="0" y="982979"/>
                </a:lnTo>
                <a:lnTo>
                  <a:pt x="381000" y="98297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457200" y="6332220"/>
            <a:ext cx="1981200" cy="9829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2590800" y="6332220"/>
            <a:ext cx="1676399" cy="9829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4876800" y="6332220"/>
            <a:ext cx="838199" cy="98298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2438400" y="6332220"/>
            <a:ext cx="228600" cy="982979"/>
          </a:xfrm>
          <a:custGeom>
            <a:avLst/>
            <a:gdLst/>
            <a:ahLst/>
            <a:cxnLst/>
            <a:rect l="l" t="t" r="r" b="b"/>
            <a:pathLst>
              <a:path w="228600" h="982979">
                <a:moveTo>
                  <a:pt x="0" y="0"/>
                </a:moveTo>
                <a:lnTo>
                  <a:pt x="0" y="982979"/>
                </a:lnTo>
                <a:lnTo>
                  <a:pt x="228600" y="982979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5695950" y="6332220"/>
            <a:ext cx="400050" cy="982980"/>
          </a:xfrm>
          <a:custGeom>
            <a:avLst/>
            <a:gdLst/>
            <a:ahLst/>
            <a:cxnLst/>
            <a:rect l="l" t="t" r="r" b="b"/>
            <a:pathLst>
              <a:path w="400050" h="982980">
                <a:moveTo>
                  <a:pt x="400050" y="0"/>
                </a:moveTo>
                <a:lnTo>
                  <a:pt x="239681" y="0"/>
                </a:lnTo>
                <a:lnTo>
                  <a:pt x="0" y="0"/>
                </a:lnTo>
                <a:lnTo>
                  <a:pt x="0" y="982980"/>
                </a:lnTo>
                <a:lnTo>
                  <a:pt x="400050" y="982980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458724" y="6332220"/>
            <a:ext cx="9150095" cy="99212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457200" y="6595871"/>
            <a:ext cx="9160763" cy="27736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735699" y="727358"/>
            <a:ext cx="996336" cy="2103558"/>
          </a:xfrm>
          <a:prstGeom prst="rect">
            <a:avLst/>
          </a:prstGeom>
        </p:spPr>
        <p:txBody>
          <a:bodyPr wrap="square" lIns="0" tIns="21653" rIns="0" bIns="0" rtlCol="0">
            <a:noAutofit/>
          </a:bodyPr>
          <a:lstStyle/>
          <a:p>
            <a:pPr marR="80074" algn="ctr">
              <a:lnSpc>
                <a:spcPts val="3410"/>
              </a:lnSpc>
            </a:pPr>
            <a:r>
              <a:rPr dirty="0" smtClean="0" sz="3200" b="1">
                <a:solidFill>
                  <a:srgbClr val="FFFFCC"/>
                </a:solidFill>
                <a:latin typeface="Tahoma"/>
                <a:cs typeface="Tahoma"/>
              </a:rPr>
              <a:t>AA</a:t>
            </a:r>
            <a:endParaRPr sz="3200">
              <a:latin typeface="Tahoma"/>
              <a:cs typeface="Tahoma"/>
            </a:endParaRPr>
          </a:p>
          <a:p>
            <a:pPr marL="556340" marR="42485">
              <a:lnSpc>
                <a:spcPct val="100585"/>
              </a:lnSpc>
              <a:spcBef>
                <a:spcPts val="401"/>
              </a:spcBef>
            </a:pPr>
            <a:r>
              <a:rPr dirty="0" smtClean="0" sz="3200" b="1">
                <a:solidFill>
                  <a:srgbClr val="FFFFCC"/>
                </a:solidFill>
                <a:latin typeface="Tahoma"/>
                <a:cs typeface="Tahoma"/>
              </a:rPr>
              <a:t>N</a:t>
            </a:r>
            <a:endParaRPr sz="3200">
              <a:latin typeface="Tahoma"/>
              <a:cs typeface="Tahoma"/>
            </a:endParaRPr>
          </a:p>
          <a:p>
            <a:pPr marL="435183" indent="-422483">
              <a:lnSpc>
                <a:spcPts val="2896"/>
              </a:lnSpc>
              <a:spcBef>
                <a:spcPts val="1690"/>
              </a:spcBef>
              <a:tabLst>
                <a:tab pos="508000" algn="l"/>
              </a:tabLst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	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	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du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435183">
              <a:lnSpc>
                <a:spcPts val="2896"/>
              </a:lnSpc>
              <a:tabLst>
                <a:tab pos="508000" algn="l"/>
              </a:tabLst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ulti</a:t>
            </a:r>
            <a:endParaRPr sz="2400">
              <a:latin typeface="Tahoma"/>
              <a:cs typeface="Tahoma"/>
            </a:endParaRPr>
          </a:p>
          <a:p>
            <a:pPr marL="63491" marR="180802" algn="ctr">
              <a:lnSpc>
                <a:spcPts val="2405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un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85676" y="727358"/>
            <a:ext cx="343412" cy="431546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3200" b="1">
                <a:solidFill>
                  <a:srgbClr val="FFFFCC"/>
                </a:solidFill>
                <a:latin typeface="Tahoma"/>
                <a:cs typeface="Tahoma"/>
              </a:rPr>
              <a:t>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64562" y="1290476"/>
            <a:ext cx="561390" cy="431545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3200" b="1">
                <a:solidFill>
                  <a:srgbClr val="FFFFCC"/>
                </a:solidFill>
                <a:latin typeface="Tahoma"/>
                <a:cs typeface="Tahoma"/>
              </a:rPr>
              <a:t>BI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45540" y="1915500"/>
            <a:ext cx="1539402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T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         </a:t>
            </a:r>
            <a:r>
              <a:rPr dirty="0" smtClean="0" sz="2400" spc="-289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aksi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03860" y="1915500"/>
            <a:ext cx="344159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le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41858" y="1915500"/>
            <a:ext cx="481197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ra,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5940" y="1966029"/>
            <a:ext cx="294014" cy="26923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dirty="0" smtClean="0" sz="1900" spc="8" b="1">
                <a:solidFill>
                  <a:srgbClr val="EBF259"/>
                </a:solidFill>
                <a:latin typeface="Tahoma"/>
                <a:cs typeface="Tahoma"/>
              </a:rPr>
              <a:t>1.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45540" y="2208108"/>
            <a:ext cx="1948200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pp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           </a:t>
            </a:r>
            <a:r>
              <a:rPr dirty="0" smtClean="0" sz="2400" spc="-304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erusa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73953" y="2208108"/>
            <a:ext cx="441147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al,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45541" y="2500716"/>
            <a:ext cx="2142266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y</a:t>
            </a: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          </a:t>
            </a:r>
            <a:r>
              <a:rPr dirty="0" smtClean="0" sz="2400" spc="-139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erlibat;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20091" y="2500716"/>
            <a:ext cx="361899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m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45541" y="2793324"/>
            <a:ext cx="1873250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E</a:t>
            </a: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          </a:t>
            </a:r>
            <a:r>
              <a:rPr dirty="0" smtClean="0" sz="2400" spc="274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rise</a:t>
            </a:r>
            <a:r>
              <a:rPr dirty="0" smtClean="0" sz="2400" spc="-9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(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71643" y="3159084"/>
            <a:ext cx="484946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nti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67941" y="3159084"/>
            <a:ext cx="523805" cy="622808"/>
          </a:xfrm>
          <a:prstGeom prst="rect">
            <a:avLst/>
          </a:prstGeom>
        </p:spPr>
        <p:txBody>
          <a:bodyPr wrap="square" lIns="0" tIns="22860" rIns="0" bIns="0" rtlCol="0">
            <a:noAutofit/>
          </a:bodyPr>
          <a:lstStyle/>
          <a:p>
            <a:pPr marL="12700" indent="25786">
              <a:lnSpc>
                <a:spcPts val="2896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sel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896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61768" y="3437324"/>
            <a:ext cx="1031401" cy="347533"/>
          </a:xfrm>
          <a:prstGeom prst="rect">
            <a:avLst/>
          </a:prstGeom>
        </p:spPr>
        <p:txBody>
          <a:bodyPr wrap="square" lIns="0" tIns="17272" rIns="0" bIns="0" rtlCol="0">
            <a:noAutofit/>
          </a:bodyPr>
          <a:lstStyle/>
          <a:p>
            <a:pPr marL="12700">
              <a:lnSpc>
                <a:spcPts val="2720"/>
              </a:lnSpc>
            </a:pPr>
            <a:r>
              <a:rPr dirty="0" smtClean="0" sz="2500" b="1">
                <a:solidFill>
                  <a:srgbClr val="FFFFFF"/>
                </a:solidFill>
                <a:latin typeface="Tahoma"/>
                <a:cs typeface="Tahoma"/>
              </a:rPr>
              <a:t>ranchi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45539" y="3451692"/>
            <a:ext cx="48412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algn="ctr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F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45540" y="3817452"/>
            <a:ext cx="3401791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S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       </a:t>
            </a:r>
            <a:r>
              <a:rPr dirty="0" smtClean="0" sz="2400" spc="294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m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legal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d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            </a:t>
            </a:r>
            <a:r>
              <a:rPr dirty="0" smtClean="0" sz="2400" spc="269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5940" y="3867981"/>
            <a:ext cx="294014" cy="269239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dirty="0" smtClean="0" sz="1900" spc="8" b="1">
                <a:solidFill>
                  <a:srgbClr val="EBF259"/>
                </a:solidFill>
                <a:latin typeface="Tahoma"/>
                <a:cs typeface="Tahoma"/>
              </a:rPr>
              <a:t>3.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45540" y="4110060"/>
            <a:ext cx="3554892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nnegara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atau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lebih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  </a:t>
            </a:r>
            <a:r>
              <a:rPr dirty="0" smtClean="0" sz="2400" spc="129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ntu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02200" y="4110060"/>
            <a:ext cx="3624966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1" b="1">
                <a:solidFill>
                  <a:srgbClr val="FF0065"/>
                </a:solidFill>
                <a:latin typeface="Tahoma"/>
                <a:cs typeface="Tahoma"/>
              </a:rPr>
              <a:t>menyesuaikan</a:t>
            </a:r>
            <a:r>
              <a:rPr dirty="0" smtClean="0" sz="2400" spc="1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400" spc="1" b="1">
                <a:solidFill>
                  <a:srgbClr val="FF0065"/>
                </a:solidFill>
                <a:latin typeface="Tahoma"/>
                <a:cs typeface="Tahoma"/>
              </a:rPr>
              <a:t>perilaku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45540" y="4402668"/>
            <a:ext cx="5794380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mereka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dengan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hukum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yang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berlaku;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45540" y="4768428"/>
            <a:ext cx="6387033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1" b="1">
                <a:solidFill>
                  <a:srgbClr val="CC00FF"/>
                </a:solidFill>
                <a:latin typeface="Tahoma"/>
                <a:cs typeface="Tahoma"/>
              </a:rPr>
              <a:t>Menggunakan</a:t>
            </a:r>
            <a:r>
              <a:rPr dirty="0" smtClean="0" sz="2400" spc="1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spc="1" b="1">
                <a:solidFill>
                  <a:srgbClr val="CC00FF"/>
                </a:solidFill>
                <a:latin typeface="Tahoma"/>
                <a:cs typeface="Tahoma"/>
              </a:rPr>
              <a:t>mata</a:t>
            </a:r>
            <a:r>
              <a:rPr dirty="0" smtClean="0" sz="2400" spc="1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spc="1" b="1">
                <a:solidFill>
                  <a:srgbClr val="CC00FF"/>
                </a:solidFill>
                <a:latin typeface="Tahoma"/>
                <a:cs typeface="Tahoma"/>
              </a:rPr>
              <a:t>uang</a:t>
            </a:r>
            <a:r>
              <a:rPr dirty="0" smtClean="0" sz="2400" spc="1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spc="1" b="1">
                <a:solidFill>
                  <a:srgbClr val="CC00FF"/>
                </a:solidFill>
                <a:latin typeface="Tahoma"/>
                <a:cs typeface="Tahoma"/>
              </a:rPr>
              <a:t>berbeda-beda</a:t>
            </a:r>
            <a:r>
              <a:rPr dirty="0" smtClean="0" sz="2400" spc="1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spc="1">
                <a:solidFill>
                  <a:srgbClr val="CC00FF"/>
                </a:solidFill>
                <a:latin typeface="Tahoma"/>
                <a:cs typeface="Tahoma"/>
              </a:rPr>
              <a:t>;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5940" y="4818957"/>
            <a:ext cx="294014" cy="635000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dirty="0" smtClean="0" sz="1900" spc="8" b="1">
                <a:solidFill>
                  <a:srgbClr val="EBF259"/>
                </a:solidFill>
                <a:latin typeface="Tahoma"/>
                <a:cs typeface="Tahoma"/>
              </a:rPr>
              <a:t>4.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585"/>
              </a:lnSpc>
              <a:spcBef>
                <a:spcPts val="482"/>
              </a:spcBef>
            </a:pPr>
            <a:r>
              <a:rPr dirty="0" smtClean="0" sz="1900" spc="8" b="1">
                <a:solidFill>
                  <a:srgbClr val="EBF259"/>
                </a:solidFill>
                <a:latin typeface="Tahoma"/>
                <a:cs typeface="Tahoma"/>
              </a:rPr>
              <a:t>5.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45540" y="5134188"/>
            <a:ext cx="4998090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0" b="1">
                <a:solidFill>
                  <a:srgbClr val="FFFF00"/>
                </a:solidFill>
                <a:latin typeface="Tahoma"/>
                <a:cs typeface="Tahoma"/>
              </a:rPr>
              <a:t>Budaya</a:t>
            </a:r>
            <a:r>
              <a:rPr dirty="0" smtClean="0" sz="24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00"/>
                </a:solidFill>
                <a:latin typeface="Tahoma"/>
                <a:cs typeface="Tahoma"/>
              </a:rPr>
              <a:t>negar</a:t>
            </a:r>
            <a:r>
              <a:rPr dirty="0" smtClean="0" sz="2400" spc="0" b="1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dirty="0" smtClean="0" sz="2400" spc="0" b="1">
                <a:solidFill>
                  <a:srgbClr val="FFFF00"/>
                </a:solidFill>
                <a:latin typeface="Tahoma"/>
                <a:cs typeface="Tahoma"/>
              </a:rPr>
              <a:t>-negara</a:t>
            </a:r>
            <a:r>
              <a:rPr dirty="0" smtClean="0" sz="24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00"/>
                </a:solidFill>
                <a:latin typeface="Tahoma"/>
                <a:cs typeface="Tahoma"/>
              </a:rPr>
              <a:t>berbeda,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45540" y="5426796"/>
            <a:ext cx="4869830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0" b="1">
                <a:solidFill>
                  <a:srgbClr val="FFFF00"/>
                </a:solidFill>
                <a:latin typeface="Tahoma"/>
                <a:cs typeface="Tahoma"/>
              </a:rPr>
              <a:t>pihak</a:t>
            </a:r>
            <a:r>
              <a:rPr dirty="0" smtClean="0" sz="24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00"/>
                </a:solidFill>
                <a:latin typeface="Tahoma"/>
                <a:cs typeface="Tahoma"/>
              </a:rPr>
              <a:t>untuk</a:t>
            </a:r>
            <a:r>
              <a:rPr dirty="0" smtClean="0" sz="24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00"/>
                </a:solidFill>
                <a:latin typeface="Tahoma"/>
                <a:cs typeface="Tahoma"/>
              </a:rPr>
              <a:t>menyesuaikannya;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45540" y="5792556"/>
            <a:ext cx="4604105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Ketersediaan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sumber-sumber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67222" y="5792556"/>
            <a:ext cx="3212998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yang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berbeda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di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tiap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940" y="5843085"/>
            <a:ext cx="294014" cy="269240"/>
          </a:xfrm>
          <a:prstGeom prst="rect">
            <a:avLst/>
          </a:prstGeom>
        </p:spPr>
        <p:txBody>
          <a:bodyPr wrap="square" lIns="0" tIns="13239" rIns="0" bIns="0" rtlCol="0">
            <a:noAutofit/>
          </a:bodyPr>
          <a:lstStyle/>
          <a:p>
            <a:pPr marL="12700">
              <a:lnSpc>
                <a:spcPts val="2085"/>
              </a:lnSpc>
            </a:pPr>
            <a:r>
              <a:rPr dirty="0" smtClean="0" sz="1900" spc="8" b="1">
                <a:solidFill>
                  <a:srgbClr val="EBF259"/>
                </a:solidFill>
                <a:latin typeface="Tahoma"/>
                <a:cs typeface="Tahoma"/>
              </a:rPr>
              <a:t>6.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5540" y="6085163"/>
            <a:ext cx="7189602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negara,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suatu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negara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mungkin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hanya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memiliki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5539" y="6377771"/>
            <a:ext cx="7775122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sumber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daya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alam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yang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lebih,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tetapi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hanya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sedikit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3143" y="6670379"/>
            <a:ext cx="1327651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dirty="0" smtClean="0" baseline="24854" sz="1500" spc="-331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mtClean="0" baseline="24854" sz="1500" spc="-33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mtClean="0" sz="2400" spc="-331" b="1">
                <a:solidFill>
                  <a:srgbClr val="00FFFF"/>
                </a:solidFill>
                <a:latin typeface="Tahoma"/>
                <a:cs typeface="Tahoma"/>
              </a:rPr>
              <a:t>m</a:t>
            </a:r>
            <a:r>
              <a:rPr dirty="0" smtClean="0" baseline="24854" sz="1500" spc="-331">
                <a:solidFill>
                  <a:srgbClr val="FFFFFF"/>
                </a:solidFill>
                <a:latin typeface="Tahoma"/>
                <a:cs typeface="Tahoma"/>
              </a:rPr>
              <a:t>erna</a:t>
            </a:r>
            <a:r>
              <a:rPr dirty="0" smtClean="0" baseline="24854" sz="1500" spc="-33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2400" spc="-331" b="1">
                <a:solidFill>
                  <a:srgbClr val="00FFFF"/>
                </a:solidFill>
                <a:latin typeface="Tahoma"/>
                <a:cs typeface="Tahoma"/>
              </a:rPr>
              <a:t>e</a:t>
            </a:r>
            <a:r>
              <a:rPr dirty="0" smtClean="0" baseline="24854" sz="1500" spc="-331">
                <a:solidFill>
                  <a:srgbClr val="FFFFFF"/>
                </a:solidFill>
                <a:latin typeface="Tahoma"/>
                <a:cs typeface="Tahoma"/>
              </a:rPr>
              <a:t>io</a:t>
            </a:r>
            <a:r>
              <a:rPr dirty="0" smtClean="0" baseline="24854" sz="1500" spc="-33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2400" spc="-331" b="1">
                <a:solidFill>
                  <a:srgbClr val="00FFFF"/>
                </a:solidFill>
                <a:latin typeface="Tahoma"/>
                <a:cs typeface="Tahoma"/>
              </a:rPr>
              <a:t>m</a:t>
            </a:r>
            <a:r>
              <a:rPr dirty="0" smtClean="0" baseline="24854" sz="1500" spc="-331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dirty="0" smtClean="0" baseline="24854" sz="1500" spc="-33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baseline="24854" sz="1500" spc="-331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dirty="0" smtClean="0" baseline="24854" sz="1500" spc="-331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mtClean="0" sz="2400" spc="-331" b="1">
                <a:solidFill>
                  <a:srgbClr val="00FFFF"/>
                </a:solidFill>
                <a:latin typeface="Tahoma"/>
                <a:cs typeface="Tahoma"/>
              </a:rPr>
              <a:t>i</a:t>
            </a:r>
            <a:r>
              <a:rPr dirty="0" smtClean="0" baseline="24854" sz="1500" spc="-331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dirty="0" smtClean="0" baseline="24854" sz="1500" spc="-33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2400" spc="-331" b="1">
                <a:solidFill>
                  <a:srgbClr val="00FFFF"/>
                </a:solidFill>
                <a:latin typeface="Tahoma"/>
                <a:cs typeface="Tahoma"/>
              </a:rPr>
              <a:t>l</a:t>
            </a:r>
            <a:r>
              <a:rPr dirty="0" smtClean="0" baseline="24854" sz="1500" spc="-33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mtClean="0" sz="2400" spc="-331" b="1">
                <a:solidFill>
                  <a:srgbClr val="00FFFF"/>
                </a:solidFill>
                <a:latin typeface="Tahoma"/>
                <a:cs typeface="Tahoma"/>
              </a:rPr>
              <a:t>i</a:t>
            </a:r>
            <a:r>
              <a:rPr dirty="0" smtClean="0" baseline="24854" sz="1500" spc="-33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2400" spc="-331" b="1">
                <a:solidFill>
                  <a:srgbClr val="00FFFF"/>
                </a:solidFill>
                <a:latin typeface="Tahoma"/>
                <a:cs typeface="Tahoma"/>
              </a:rPr>
              <a:t>k</a:t>
            </a:r>
            <a:r>
              <a:rPr dirty="0" smtClean="0" baseline="24854" sz="1500" spc="-33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8519" y="6670379"/>
            <a:ext cx="2059147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i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tenaga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ahli,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5701" y="6670379"/>
            <a:ext cx="918016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dirty="0" smtClean="0" sz="2400" spc="-117" b="1">
                <a:solidFill>
                  <a:srgbClr val="00FFFF"/>
                </a:solidFill>
                <a:latin typeface="Tahoma"/>
                <a:cs typeface="Tahoma"/>
              </a:rPr>
              <a:t>dl</a:t>
            </a:r>
            <a:r>
              <a:rPr dirty="0" smtClean="0" sz="2400" spc="-117" b="1">
                <a:solidFill>
                  <a:srgbClr val="00FFFF"/>
                </a:solidFill>
                <a:latin typeface="Tahoma"/>
                <a:cs typeface="Tahoma"/>
              </a:rPr>
              <a:t>l</a:t>
            </a:r>
            <a:r>
              <a:rPr dirty="0" smtClean="0" baseline="24854" sz="1500" spc="-117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mtClean="0" baseline="24854" sz="1500" spc="-117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baseline="24854" sz="1500" spc="-117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mtClean="0" sz="2400" spc="-117" b="1">
                <a:solidFill>
                  <a:srgbClr val="00FFFF"/>
                </a:solidFill>
                <a:latin typeface="Tahoma"/>
                <a:cs typeface="Tahoma"/>
              </a:rPr>
              <a:t>;</a:t>
            </a:r>
            <a:r>
              <a:rPr dirty="0" smtClean="0" baseline="24854" sz="1500" spc="-117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mtClean="0" baseline="24854" sz="1500" spc="-117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baseline="24854" sz="1500" spc="-117">
                <a:solidFill>
                  <a:srgbClr val="FFFFFF"/>
                </a:solidFill>
                <a:latin typeface="Tahoma"/>
                <a:cs typeface="Tahoma"/>
              </a:rPr>
              <a:t>din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200" y="457200"/>
            <a:ext cx="1981200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1440">
              <a:lnSpc>
                <a:spcPts val="2805"/>
              </a:lnSpc>
              <a:spcBef>
                <a:spcPts val="10311"/>
              </a:spcBef>
            </a:pPr>
            <a:r>
              <a:rPr dirty="0" smtClean="0" sz="1900" spc="0" b="1">
                <a:solidFill>
                  <a:srgbClr val="EBF259"/>
                </a:solidFill>
                <a:latin typeface="Tahoma"/>
                <a:cs typeface="Tahoma"/>
              </a:rPr>
              <a:t>1.</a:t>
            </a:r>
            <a:r>
              <a:rPr dirty="0" smtClean="0" sz="1900" spc="0" b="1">
                <a:solidFill>
                  <a:srgbClr val="EBF259"/>
                </a:solidFill>
                <a:latin typeface="Tahoma"/>
                <a:cs typeface="Tahoma"/>
              </a:rPr>
              <a:t>    </a:t>
            </a:r>
            <a:r>
              <a:rPr dirty="0" smtClean="0" sz="1900" spc="217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T</a:t>
            </a:r>
            <a:endParaRPr sz="2400">
              <a:latin typeface="Tahoma"/>
              <a:cs typeface="Tahoma"/>
            </a:endParaRPr>
          </a:p>
          <a:p>
            <a:pPr marL="665480" marR="1244600" algn="ctr">
              <a:lnSpc>
                <a:spcPts val="2305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pp</a:t>
            </a:r>
            <a:endParaRPr sz="2400">
              <a:latin typeface="Tahoma"/>
              <a:cs typeface="Tahoma"/>
            </a:endParaRPr>
          </a:p>
          <a:p>
            <a:pPr marL="665481" marR="1244598" algn="ctr">
              <a:lnSpc>
                <a:spcPts val="2305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y</a:t>
            </a:r>
            <a:endParaRPr sz="2400">
              <a:latin typeface="Tahoma"/>
              <a:cs typeface="Tahoma"/>
            </a:endParaRPr>
          </a:p>
          <a:p>
            <a:pPr marL="665481" marR="1244537" algn="ctr">
              <a:lnSpc>
                <a:spcPts val="2395"/>
              </a:lnSpc>
              <a:spcBef>
                <a:spcPts val="4"/>
              </a:spcBef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E</a:t>
            </a:r>
            <a:endParaRPr sz="2400">
              <a:latin typeface="Tahoma"/>
              <a:cs typeface="Tahoma"/>
            </a:endParaRPr>
          </a:p>
          <a:p>
            <a:pPr marL="91440">
              <a:lnSpc>
                <a:spcPts val="2200"/>
              </a:lnSpc>
              <a:spcBef>
                <a:spcPts val="470"/>
              </a:spcBef>
            </a:pPr>
            <a:r>
              <a:rPr dirty="0" smtClean="0" sz="1900" spc="8" b="1">
                <a:solidFill>
                  <a:srgbClr val="EBF259"/>
                </a:solidFill>
                <a:latin typeface="Tahoma"/>
                <a:cs typeface="Tahoma"/>
              </a:rPr>
              <a:t>2.</a:t>
            </a:r>
            <a:endParaRPr sz="1900">
              <a:latin typeface="Tahoma"/>
              <a:cs typeface="Tahoma"/>
            </a:endParaRPr>
          </a:p>
          <a:p>
            <a:pPr marL="664179" marR="1243147" algn="ctr">
              <a:lnSpc>
                <a:spcPts val="2505"/>
              </a:lnSpc>
              <a:spcBef>
                <a:spcPts val="15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F</a:t>
            </a:r>
            <a:endParaRPr sz="2400">
              <a:latin typeface="Tahoma"/>
              <a:cs typeface="Tahoma"/>
            </a:endParaRPr>
          </a:p>
          <a:p>
            <a:pPr marL="701040" marR="73257" indent="-609599" algn="just">
              <a:lnSpc>
                <a:spcPts val="2896"/>
              </a:lnSpc>
              <a:spcBef>
                <a:spcPts val="349"/>
              </a:spcBef>
              <a:tabLst>
                <a:tab pos="698500" algn="l"/>
              </a:tabLst>
            </a:pPr>
            <a:r>
              <a:rPr dirty="0" smtClean="0" sz="1900" spc="0" b="1">
                <a:solidFill>
                  <a:srgbClr val="EBF259"/>
                </a:solidFill>
                <a:latin typeface="Tahoma"/>
                <a:cs typeface="Tahoma"/>
              </a:rPr>
              <a:t>3.</a:t>
            </a:r>
            <a:r>
              <a:rPr dirty="0" smtClean="0" sz="1900" spc="-536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1900" spc="0" b="1">
                <a:solidFill>
                  <a:srgbClr val="EBF259"/>
                </a:solidFill>
                <a:latin typeface="Tahoma"/>
                <a:cs typeface="Tahoma"/>
              </a:rPr>
              <a:t>	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S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       </a:t>
            </a:r>
            <a:r>
              <a:rPr dirty="0" smtClean="0" sz="2400" spc="294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701040" marR="73257" algn="just">
              <a:lnSpc>
                <a:spcPts val="2896"/>
              </a:lnSpc>
              <a:tabLst>
                <a:tab pos="698500" algn="l"/>
              </a:tabLst>
            </a:pP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m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701040" marR="73257" algn="just">
              <a:lnSpc>
                <a:spcPts val="2896"/>
              </a:lnSpc>
              <a:tabLst>
                <a:tab pos="698500" algn="l"/>
              </a:tabLst>
            </a:pP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nnegara</a:t>
            </a: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701040" marR="73257" algn="just">
              <a:lnSpc>
                <a:spcPts val="2896"/>
              </a:lnSpc>
              <a:tabLst>
                <a:tab pos="698500" algn="l"/>
              </a:tabLst>
            </a:pPr>
            <a:r>
              <a:rPr dirty="0" smtClean="0" sz="2400" spc="0" b="1">
                <a:solidFill>
                  <a:srgbClr val="FF0065"/>
                </a:solidFill>
                <a:latin typeface="Tahoma"/>
                <a:cs typeface="Tahoma"/>
              </a:rPr>
              <a:t>mereka</a:t>
            </a:r>
            <a:endParaRPr sz="2400">
              <a:latin typeface="Tahoma"/>
              <a:cs typeface="Tahoma"/>
            </a:endParaRPr>
          </a:p>
          <a:p>
            <a:pPr marL="91440">
              <a:lnSpc>
                <a:spcPct val="100585"/>
              </a:lnSpc>
            </a:pPr>
            <a:r>
              <a:rPr dirty="0" smtClean="0" sz="1900" spc="8" b="1">
                <a:solidFill>
                  <a:srgbClr val="EBF259"/>
                </a:solidFill>
                <a:latin typeface="Tahoma"/>
                <a:cs typeface="Tahoma"/>
              </a:rPr>
              <a:t>4.</a:t>
            </a:r>
            <a:endParaRPr sz="1900">
              <a:latin typeface="Tahoma"/>
              <a:cs typeface="Tahoma"/>
            </a:endParaRPr>
          </a:p>
          <a:p>
            <a:pPr marL="91440">
              <a:lnSpc>
                <a:spcPts val="2035"/>
              </a:lnSpc>
              <a:spcBef>
                <a:spcPts val="186"/>
              </a:spcBef>
            </a:pPr>
            <a:r>
              <a:rPr dirty="0" smtClean="0" baseline="-21802" sz="2850" spc="0" b="1">
                <a:solidFill>
                  <a:srgbClr val="EBF259"/>
                </a:solidFill>
                <a:latin typeface="Tahoma"/>
                <a:cs typeface="Tahoma"/>
              </a:rPr>
              <a:t>5.</a:t>
            </a:r>
            <a:r>
              <a:rPr dirty="0" smtClean="0" baseline="-21802" sz="2850" spc="0" b="1">
                <a:solidFill>
                  <a:srgbClr val="EBF259"/>
                </a:solidFill>
                <a:latin typeface="Tahoma"/>
                <a:cs typeface="Tahoma"/>
              </a:rPr>
              <a:t>    </a:t>
            </a:r>
            <a:r>
              <a:rPr dirty="0" smtClean="0" baseline="-21802" sz="2850" spc="217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baseline="-17259" sz="3600" spc="0" b="1">
                <a:solidFill>
                  <a:srgbClr val="FFFF00"/>
                </a:solidFill>
                <a:latin typeface="Tahoma"/>
                <a:cs typeface="Tahoma"/>
              </a:rPr>
              <a:t>Budaya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38400" y="457200"/>
            <a:ext cx="441015" cy="6858000"/>
          </a:xfrm>
          <a:prstGeom prst="rect">
            <a:avLst/>
          </a:prstGeom>
        </p:spPr>
        <p:txBody>
          <a:bodyPr wrap="square" lIns="0" tIns="1629" rIns="0" bIns="0" rtlCol="0">
            <a:noAutofit/>
          </a:bodyPr>
          <a:lstStyle/>
          <a:p>
            <a:pPr marR="212415">
              <a:lnSpc>
                <a:spcPts val="950"/>
              </a:lnSpc>
            </a:pPr>
            <a:endParaRPr sz="950"/>
          </a:p>
          <a:p>
            <a:pPr algn="r">
              <a:lnSpc>
                <a:spcPct val="100585"/>
              </a:lnSpc>
              <a:spcBef>
                <a:spcPts val="20000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67000" y="457200"/>
            <a:ext cx="3028950" cy="4895850"/>
          </a:xfrm>
          <a:prstGeom prst="rect">
            <a:avLst/>
          </a:prstGeom>
        </p:spPr>
        <p:txBody>
          <a:bodyPr wrap="square" lIns="0" tIns="3357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1047236" marR="1043987" algn="ctr">
              <a:lnSpc>
                <a:spcPct val="100585"/>
              </a:lnSpc>
              <a:spcBef>
                <a:spcPts val="1000"/>
              </a:spcBef>
            </a:pPr>
            <a:r>
              <a:rPr dirty="0" smtClean="0" sz="3200" b="1">
                <a:solidFill>
                  <a:srgbClr val="FFFFCC"/>
                </a:solidFill>
                <a:latin typeface="Tahoma"/>
                <a:cs typeface="Tahoma"/>
              </a:rPr>
              <a:t>AA</a:t>
            </a:r>
            <a:endParaRPr sz="3200">
              <a:latin typeface="Tahoma"/>
              <a:cs typeface="Tahoma"/>
            </a:endParaRPr>
          </a:p>
          <a:p>
            <a:pPr marL="17343" marR="904203" indent="32217">
              <a:lnSpc>
                <a:spcPts val="2896"/>
              </a:lnSpc>
              <a:spcBef>
                <a:spcPts val="5631"/>
              </a:spcBef>
            </a:pP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le</a:t>
            </a: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       </a:t>
            </a:r>
            <a:r>
              <a:rPr dirty="0" smtClean="0" sz="2400" spc="365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a</a:t>
            </a: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     </a:t>
            </a:r>
            <a:r>
              <a:rPr dirty="0" smtClean="0" sz="2400" spc="-294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7343" marR="904203">
              <a:lnSpc>
                <a:spcPts val="2896"/>
              </a:lnSpc>
              <a:spcBef>
                <a:spcPts val="6894"/>
              </a:spcBef>
            </a:pP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du</a:t>
            </a: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nti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            </a:t>
            </a:r>
            <a:r>
              <a:rPr dirty="0" smtClean="0" sz="2400" spc="-3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7343" marR="904203">
              <a:lnSpc>
                <a:spcPts val="2896"/>
              </a:lnSpc>
              <a:spcBef>
                <a:spcPts val="6894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sel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5950" y="457200"/>
            <a:ext cx="999141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99091">
              <a:lnSpc>
                <a:spcPts val="1000"/>
              </a:lnSpc>
            </a:pPr>
            <a:endParaRPr sz="1000"/>
          </a:p>
          <a:p>
            <a:pPr marL="16179">
              <a:lnSpc>
                <a:spcPts val="1600"/>
              </a:lnSpc>
              <a:spcBef>
                <a:spcPts val="5190"/>
              </a:spcBef>
            </a:pPr>
            <a:r>
              <a:rPr dirty="0" smtClean="0" baseline="-32793" sz="4800" b="1">
                <a:solidFill>
                  <a:srgbClr val="FFFFCC"/>
                </a:solidFill>
                <a:latin typeface="Tahoma"/>
                <a:cs typeface="Tahoma"/>
              </a:rPr>
              <a:t>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5999" y="457200"/>
            <a:ext cx="35052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695950" y="143636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095999" y="1436369"/>
            <a:ext cx="3505200" cy="3916679"/>
          </a:xfrm>
          <a:prstGeom prst="rect">
            <a:avLst/>
          </a:prstGeom>
        </p:spPr>
        <p:txBody>
          <a:bodyPr wrap="square" lIns="0" tIns="14382" rIns="0" bIns="0" rtlCol="0">
            <a:noAutofit/>
          </a:bodyPr>
          <a:lstStyle/>
          <a:p>
            <a:pPr marL="660818">
              <a:lnSpc>
                <a:spcPts val="2265"/>
              </a:lnSpc>
            </a:pPr>
            <a:r>
              <a:rPr dirty="0" smtClean="0" sz="3200" b="1">
                <a:solidFill>
                  <a:srgbClr val="FFFFCC"/>
                </a:solidFill>
                <a:latin typeface="Tahoma"/>
                <a:cs typeface="Tahoma"/>
              </a:rPr>
              <a:t>NAL</a:t>
            </a:r>
            <a:endParaRPr sz="3200">
              <a:latin typeface="Tahoma"/>
              <a:cs typeface="Tahoma"/>
            </a:endParaRPr>
          </a:p>
          <a:p>
            <a:pPr marL="1041319" marR="192738" indent="-147920">
              <a:lnSpc>
                <a:spcPts val="2896"/>
              </a:lnSpc>
              <a:spcBef>
                <a:spcPts val="1576"/>
              </a:spcBef>
            </a:pP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tidak</a:t>
            </a: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terbatas</a:t>
            </a:r>
            <a:r>
              <a:rPr dirty="0" smtClean="0" sz="24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041319" marR="192738">
              <a:lnSpc>
                <a:spcPts val="2896"/>
              </a:lnSpc>
            </a:pPr>
            <a:r>
              <a:rPr dirty="0" smtClean="0" sz="2400" spc="56" b="1">
                <a:solidFill>
                  <a:srgbClr val="CC00FF"/>
                </a:solidFill>
                <a:latin typeface="Tahoma"/>
                <a:cs typeface="Tahoma"/>
              </a:rPr>
              <a:t>ada</a:t>
            </a:r>
            <a:r>
              <a:rPr dirty="0" smtClean="0" sz="2400" spc="56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spc="56" b="1">
                <a:solidFill>
                  <a:srgbClr val="CC00FF"/>
                </a:solidFill>
                <a:latin typeface="Tahoma"/>
                <a:cs typeface="Tahoma"/>
              </a:rPr>
              <a:t>juga</a:t>
            </a:r>
            <a:r>
              <a:rPr dirty="0" smtClean="0" sz="2400" spc="56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400" spc="56" b="1">
                <a:solidFill>
                  <a:srgbClr val="CC00FF"/>
                </a:solidFill>
                <a:latin typeface="Tahoma"/>
                <a:cs typeface="Tahoma"/>
              </a:rPr>
              <a:t>UKM</a:t>
            </a:r>
            <a:r>
              <a:rPr dirty="0" smtClean="0" sz="2400" spc="56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041319" marR="192738">
              <a:lnSpc>
                <a:spcPts val="2896"/>
              </a:lnSpc>
            </a:pPr>
            <a:r>
              <a:rPr dirty="0" smtClean="0" sz="2400" b="1">
                <a:solidFill>
                  <a:srgbClr val="CC00FF"/>
                </a:solidFill>
                <a:latin typeface="Tahoma"/>
                <a:cs typeface="Tahoma"/>
              </a:rPr>
              <a:t>Multinational</a:t>
            </a:r>
            <a:endParaRPr sz="2400">
              <a:latin typeface="Tahoma"/>
              <a:cs typeface="Tahoma"/>
            </a:endParaRPr>
          </a:p>
          <a:p>
            <a:pPr marL="937199" marR="422588" indent="919032">
              <a:lnSpc>
                <a:spcPts val="2896"/>
              </a:lnSpc>
              <a:spcBef>
                <a:spcPts val="2287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Import,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937199" marR="422588">
              <a:lnSpc>
                <a:spcPts val="2908"/>
              </a:lnSpc>
            </a:pPr>
            <a:r>
              <a:rPr dirty="0" smtClean="0" sz="2400" spc="9" b="1">
                <a:solidFill>
                  <a:srgbClr val="FFFFFF"/>
                </a:solidFill>
                <a:latin typeface="Tahoma"/>
                <a:cs typeface="Tahoma"/>
              </a:rPr>
              <a:t>ures</a:t>
            </a:r>
            <a:r>
              <a:rPr dirty="0" smtClean="0" sz="2400" spc="9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9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2400">
              <a:latin typeface="Tahoma"/>
              <a:cs typeface="Tahoma"/>
            </a:endParaRPr>
          </a:p>
          <a:p>
            <a:pPr marL="891296">
              <a:lnSpc>
                <a:spcPct val="100585"/>
              </a:lnSpc>
            </a:pP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,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memaksa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satu</a:t>
            </a:r>
            <a:endParaRPr sz="2400">
              <a:latin typeface="Tahoma"/>
              <a:cs typeface="Tahoma"/>
            </a:endParaRPr>
          </a:p>
          <a:p>
            <a:pPr marL="76200">
              <a:lnSpc>
                <a:spcPts val="2035"/>
              </a:lnSpc>
              <a:spcBef>
                <a:spcPts val="7572"/>
              </a:spcBef>
            </a:pPr>
            <a:r>
              <a:rPr dirty="0" smtClean="0" baseline="-17259" sz="3600" spc="0" b="1">
                <a:solidFill>
                  <a:srgbClr val="FFFF00"/>
                </a:solidFill>
                <a:latin typeface="Tahoma"/>
                <a:cs typeface="Tahoma"/>
              </a:rPr>
              <a:t>memaksa</a:t>
            </a:r>
            <a:r>
              <a:rPr dirty="0" smtClean="0" baseline="-17259" sz="36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baseline="-17259" sz="3600" spc="0" b="1">
                <a:solidFill>
                  <a:srgbClr val="FFFF00"/>
                </a:solidFill>
                <a:latin typeface="Tahoma"/>
                <a:cs typeface="Tahoma"/>
              </a:rPr>
              <a:t>setiap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5950" y="2415540"/>
            <a:ext cx="400049" cy="979169"/>
          </a:xfrm>
          <a:prstGeom prst="rect">
            <a:avLst/>
          </a:prstGeom>
        </p:spPr>
        <p:txBody>
          <a:bodyPr wrap="square" lIns="0" tIns="5439" rIns="0" bIns="0" rtlCol="0">
            <a:noAutofit/>
          </a:bodyPr>
          <a:lstStyle/>
          <a:p>
            <a:pPr>
              <a:lnSpc>
                <a:spcPts val="500"/>
              </a:lnSpc>
            </a:pPr>
            <a:endParaRPr sz="500"/>
          </a:p>
          <a:p>
            <a:pPr>
              <a:lnSpc>
                <a:spcPts val="2165"/>
              </a:lnSpc>
              <a:spcBef>
                <a:spcPts val="5108"/>
              </a:spcBef>
            </a:pPr>
            <a:r>
              <a:rPr dirty="0" smtClean="0" baseline="-14958" sz="3600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5950" y="3394709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8039">
              <a:lnSpc>
                <a:spcPct val="100585"/>
              </a:lnSpc>
              <a:spcBef>
                <a:spcPts val="2016"/>
              </a:spcBef>
            </a:pPr>
            <a:r>
              <a:rPr dirty="0" smtClean="0" sz="2400" b="1">
                <a:solidFill>
                  <a:srgbClr val="FF0065"/>
                </a:solidFill>
                <a:latin typeface="Tahoma"/>
                <a:cs typeface="Tahoma"/>
              </a:rPr>
              <a:t>b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5950" y="437387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57200" y="5353050"/>
            <a:ext cx="1981200" cy="1962150"/>
          </a:xfrm>
          <a:prstGeom prst="rect">
            <a:avLst/>
          </a:prstGeom>
        </p:spPr>
        <p:txBody>
          <a:bodyPr wrap="square" lIns="0" tIns="33655" rIns="0" bIns="0" rtlCol="0">
            <a:noAutofit/>
          </a:bodyPr>
          <a:lstStyle/>
          <a:p>
            <a:pPr marL="701040">
              <a:lnSpc>
                <a:spcPct val="100585"/>
              </a:lnSpc>
            </a:pPr>
            <a:r>
              <a:rPr dirty="0" smtClean="0" sz="2400" b="1">
                <a:solidFill>
                  <a:srgbClr val="FFFF00"/>
                </a:solidFill>
                <a:latin typeface="Tahoma"/>
                <a:cs typeface="Tahoma"/>
              </a:rPr>
              <a:t>pihak</a:t>
            </a:r>
            <a:endParaRPr sz="2400">
              <a:latin typeface="Tahoma"/>
              <a:cs typeface="Tahoma"/>
            </a:endParaRPr>
          </a:p>
          <a:p>
            <a:pPr marL="91440">
              <a:lnSpc>
                <a:spcPts val="2255"/>
              </a:lnSpc>
              <a:spcBef>
                <a:spcPts val="592"/>
              </a:spcBef>
            </a:pPr>
            <a:r>
              <a:rPr dirty="0" smtClean="0" sz="1900" spc="8" b="1">
                <a:solidFill>
                  <a:srgbClr val="EBF259"/>
                </a:solidFill>
                <a:latin typeface="Tahoma"/>
                <a:cs typeface="Tahoma"/>
              </a:rPr>
              <a:t>6.</a:t>
            </a:r>
            <a:endParaRPr sz="1900">
              <a:latin typeface="Tahoma"/>
              <a:cs typeface="Tahoma"/>
            </a:endParaRPr>
          </a:p>
          <a:p>
            <a:pPr marL="493457" marR="119908" indent="152396" algn="r">
              <a:lnSpc>
                <a:spcPts val="2896"/>
              </a:lnSpc>
            </a:pP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negara,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493457" marR="119908" algn="r">
              <a:lnSpc>
                <a:spcPts val="2896"/>
              </a:lnSpc>
            </a:pP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sumber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endParaRPr sz="1000">
              <a:latin typeface="Tahoma"/>
              <a:cs typeface="Tahoma"/>
            </a:endParaRPr>
          </a:p>
          <a:p>
            <a:pPr marL="493457" marR="119908" algn="r">
              <a:lnSpc>
                <a:spcPts val="2446"/>
              </a:lnSpc>
            </a:pPr>
            <a:r>
              <a:rPr dirty="0" smtClean="0" sz="1000" spc="-331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mtClean="0" sz="1000" spc="-33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mtClean="0" baseline="-10355" sz="3600" spc="-331" b="1">
                <a:solidFill>
                  <a:srgbClr val="00FFFF"/>
                </a:solidFill>
                <a:latin typeface="Tahoma"/>
                <a:cs typeface="Tahoma"/>
              </a:rPr>
              <a:t>m</a:t>
            </a:r>
            <a:r>
              <a:rPr dirty="0" smtClean="0" sz="1000" spc="-331">
                <a:solidFill>
                  <a:srgbClr val="FFFFFF"/>
                </a:solidFill>
                <a:latin typeface="Tahoma"/>
                <a:cs typeface="Tahoma"/>
              </a:rPr>
              <a:t>erna</a:t>
            </a:r>
            <a:r>
              <a:rPr dirty="0" smtClean="0" sz="1000" spc="-33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baseline="-10355" sz="3600" spc="-331" b="1">
                <a:solidFill>
                  <a:srgbClr val="00FFFF"/>
                </a:solidFill>
                <a:latin typeface="Tahoma"/>
                <a:cs typeface="Tahoma"/>
              </a:rPr>
              <a:t>e</a:t>
            </a:r>
            <a:r>
              <a:rPr dirty="0" smtClean="0" sz="1000" spc="-331">
                <a:solidFill>
                  <a:srgbClr val="FFFFFF"/>
                </a:solidFill>
                <a:latin typeface="Tahoma"/>
                <a:cs typeface="Tahoma"/>
              </a:rPr>
              <a:t>io</a:t>
            </a:r>
            <a:r>
              <a:rPr dirty="0" smtClean="0" sz="1000" spc="-33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baseline="-10355" sz="3600" spc="-331" b="1">
                <a:solidFill>
                  <a:srgbClr val="00FFFF"/>
                </a:solidFill>
                <a:latin typeface="Tahoma"/>
                <a:cs typeface="Tahoma"/>
              </a:rPr>
              <a:t>m</a:t>
            </a:r>
            <a:r>
              <a:rPr dirty="0" smtClean="0" sz="1000" spc="-331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dirty="0" smtClean="0" sz="1000" spc="-33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 spc="-331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dirty="0" smtClean="0" sz="1000" spc="-331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mtClean="0" baseline="-10355" sz="3600" spc="-331" b="1">
                <a:solidFill>
                  <a:srgbClr val="00FFFF"/>
                </a:solidFill>
                <a:latin typeface="Tahoma"/>
                <a:cs typeface="Tahoma"/>
              </a:rPr>
              <a:t>i</a:t>
            </a:r>
            <a:r>
              <a:rPr dirty="0" smtClean="0" sz="1000" spc="-331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dirty="0" smtClean="0" sz="1000" spc="-33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baseline="-10355" sz="3600" spc="-331" b="1">
                <a:solidFill>
                  <a:srgbClr val="00FFFF"/>
                </a:solidFill>
                <a:latin typeface="Tahoma"/>
                <a:cs typeface="Tahoma"/>
              </a:rPr>
              <a:t>l</a:t>
            </a:r>
            <a:r>
              <a:rPr dirty="0" smtClean="0" sz="1000" spc="-33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mtClean="0" baseline="-10355" sz="3600" spc="-331" b="1">
                <a:solidFill>
                  <a:srgbClr val="00FFFF"/>
                </a:solidFill>
                <a:latin typeface="Tahoma"/>
                <a:cs typeface="Tahoma"/>
              </a:rPr>
              <a:t>i</a:t>
            </a:r>
            <a:r>
              <a:rPr dirty="0" smtClean="0" sz="1000" spc="-33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baseline="-10355" sz="3600" spc="-331" b="1">
                <a:solidFill>
                  <a:srgbClr val="00FFFF"/>
                </a:solidFill>
                <a:latin typeface="Tahoma"/>
                <a:cs typeface="Tahoma"/>
              </a:rPr>
              <a:t>k</a:t>
            </a:r>
            <a:r>
              <a:rPr dirty="0" smtClean="0" sz="1000" spc="-33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5353050"/>
            <a:ext cx="3028950" cy="196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695950" y="5353050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95999" y="5353050"/>
            <a:ext cx="3505200" cy="1962150"/>
          </a:xfrm>
          <a:prstGeom prst="rect">
            <a:avLst/>
          </a:prstGeom>
        </p:spPr>
        <p:txBody>
          <a:bodyPr wrap="square" lIns="0" tIns="2480" rIns="0" bIns="0" rtlCol="0">
            <a:noAutofit/>
          </a:bodyPr>
          <a:lstStyle/>
          <a:p>
            <a:pPr>
              <a:lnSpc>
                <a:spcPts val="950"/>
              </a:lnSpc>
            </a:pPr>
            <a:endParaRPr sz="950"/>
          </a:p>
          <a:p>
            <a:pPr marR="550142" algn="r">
              <a:lnSpc>
                <a:spcPct val="100585"/>
              </a:lnSpc>
              <a:spcBef>
                <a:spcPts val="10000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15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95950" y="6332220"/>
            <a:ext cx="400049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object 139"/>
          <p:cNvSpPr txBox="1"/>
          <p:nvPr/>
        </p:nvSpPr>
        <p:spPr>
          <a:xfrm>
            <a:off x="457200" y="1291338"/>
            <a:ext cx="9144000" cy="1124201"/>
          </a:xfrm>
          <a:prstGeom prst="rect">
            <a:avLst/>
          </a:prstGeom>
        </p:spPr>
        <p:txBody>
          <a:bodyPr wrap="square" lIns="0" tIns="23685" rIns="0" bIns="0" rtlCol="0">
            <a:noAutofit/>
          </a:bodyPr>
          <a:lstStyle/>
          <a:p>
            <a:pPr marL="1702308">
              <a:lnSpc>
                <a:spcPts val="3729"/>
              </a:lnSpc>
            </a:pPr>
            <a:r>
              <a:rPr dirty="0" smtClean="0" sz="3600" spc="0" b="1">
                <a:solidFill>
                  <a:srgbClr val="FFFFCC"/>
                </a:solidFill>
                <a:latin typeface="Tahoma"/>
                <a:cs typeface="Tahoma"/>
              </a:rPr>
              <a:t>BISNIS</a:t>
            </a:r>
            <a:r>
              <a:rPr dirty="0" smtClean="0" sz="3600" spc="0" b="1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3600" spc="0" b="1">
                <a:solidFill>
                  <a:srgbClr val="FFFFCC"/>
                </a:solidFill>
                <a:latin typeface="Tahoma"/>
                <a:cs typeface="Tahoma"/>
              </a:rPr>
              <a:t>INTERNASIONAL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57200" y="4194966"/>
            <a:ext cx="9144000" cy="1158083"/>
          </a:xfrm>
          <a:prstGeom prst="rect">
            <a:avLst/>
          </a:prstGeom>
        </p:spPr>
        <p:txBody>
          <a:bodyPr wrap="square" lIns="0" tIns="21018" rIns="0" bIns="0" rtlCol="0">
            <a:noAutofit/>
          </a:bodyPr>
          <a:lstStyle/>
          <a:p>
            <a:pPr marL="5854719" marR="3055528" algn="ctr">
              <a:lnSpc>
                <a:spcPts val="3310"/>
              </a:lnSpc>
            </a:pPr>
            <a:r>
              <a:rPr dirty="0" smtClean="0" sz="3200" spc="-586" b="1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dirty="0" smtClean="0" sz="3200" spc="-586" b="1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983382" y="455676"/>
            <a:ext cx="1169999" cy="6861047"/>
          </a:xfrm>
          <a:prstGeom prst="rect">
            <a:avLst/>
          </a:prstGeom>
        </p:spPr>
        <p:txBody>
          <a:bodyPr wrap="square" lIns="0" tIns="5618" rIns="0" bIns="0" rtlCol="0">
            <a:noAutofit/>
          </a:bodyPr>
          <a:lstStyle/>
          <a:p>
            <a:pPr marR="82778">
              <a:lnSpc>
                <a:spcPts val="1400"/>
              </a:lnSpc>
            </a:pPr>
            <a:endParaRPr sz="1400"/>
          </a:p>
          <a:p>
            <a:pPr indent="774039">
              <a:lnSpc>
                <a:spcPct val="104609"/>
              </a:lnSpc>
            </a:pP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A</a:t>
            </a: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NIS</a:t>
            </a:r>
            <a:endParaRPr sz="3600">
              <a:latin typeface="Tahoma"/>
              <a:cs typeface="Tahoma"/>
            </a:endParaRPr>
          </a:p>
          <a:p>
            <a:pPr marL="67051" marR="82778">
              <a:lnSpc>
                <a:spcPct val="100585"/>
              </a:lnSpc>
              <a:spcBef>
                <a:spcPts val="891"/>
              </a:spcBef>
            </a:pPr>
            <a:r>
              <a:rPr dirty="0" smtClean="0" sz="3200" b="1">
                <a:solidFill>
                  <a:srgbClr val="00FFFF"/>
                </a:solidFill>
                <a:latin typeface="Tahoma"/>
                <a:cs typeface="Tahoma"/>
              </a:rPr>
              <a:t>ade</a:t>
            </a:r>
            <a:endParaRPr sz="3200">
              <a:latin typeface="Tahoma"/>
              <a:cs typeface="Tahoma"/>
            </a:endParaRPr>
          </a:p>
          <a:p>
            <a:pPr marL="176997" marR="40439" indent="-100766" algn="just">
              <a:lnSpc>
                <a:spcPts val="2896"/>
              </a:lnSpc>
              <a:spcBef>
                <a:spcPts val="40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rdag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marL="176997" marR="40439" algn="just">
              <a:lnSpc>
                <a:spcPts val="3862"/>
              </a:lnSpc>
              <a:spcBef>
                <a:spcPts val="370"/>
              </a:spcBef>
            </a:pPr>
            <a:r>
              <a:rPr dirty="0" smtClean="0" sz="3200" b="1">
                <a:solidFill>
                  <a:srgbClr val="FF0065"/>
                </a:solidFill>
                <a:latin typeface="Tahoma"/>
                <a:cs typeface="Tahoma"/>
              </a:rPr>
              <a:t>ra</a:t>
            </a:r>
            <a:r>
              <a:rPr dirty="0" smtClean="0" sz="32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76997" marR="40439" algn="just">
              <a:lnSpc>
                <a:spcPts val="2896"/>
              </a:lnSpc>
              <a:spcBef>
                <a:spcPts val="494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erda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217676" y="455676"/>
            <a:ext cx="1169459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6790">
              <a:lnSpc>
                <a:spcPts val="1000"/>
              </a:lnSpc>
            </a:pPr>
            <a:endParaRPr sz="1000"/>
          </a:p>
          <a:p>
            <a:pPr marL="169739" marR="76443" algn="ctr">
              <a:lnSpc>
                <a:spcPct val="100585"/>
              </a:lnSpc>
              <a:spcBef>
                <a:spcPts val="10372"/>
              </a:spcBef>
            </a:pPr>
            <a:r>
              <a:rPr dirty="0" smtClean="0" sz="3200" b="1">
                <a:solidFill>
                  <a:srgbClr val="00FFFF"/>
                </a:solidFill>
                <a:latin typeface="Tahoma"/>
                <a:cs typeface="Tahoma"/>
              </a:rPr>
              <a:t>isib</a:t>
            </a:r>
            <a:endParaRPr sz="3200">
              <a:latin typeface="Tahoma"/>
              <a:cs typeface="Tahoma"/>
            </a:endParaRPr>
          </a:p>
          <a:p>
            <a:pPr marL="47924" marR="36790">
              <a:lnSpc>
                <a:spcPts val="3020"/>
              </a:lnSpc>
              <a:spcBef>
                <a:spcPts val="151"/>
              </a:spcBef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mpo</a:t>
            </a:r>
            <a:endParaRPr sz="2800">
              <a:latin typeface="Tahoma"/>
              <a:cs typeface="Tahoma"/>
            </a:endParaRPr>
          </a:p>
          <a:p>
            <a:pPr marL="26455" indent="-96145" algn="ctr">
              <a:lnSpc>
                <a:spcPts val="3862"/>
              </a:lnSpc>
              <a:spcBef>
                <a:spcPts val="512"/>
              </a:spcBef>
            </a:pPr>
            <a:r>
              <a:rPr dirty="0" smtClean="0" sz="3200" b="1">
                <a:solidFill>
                  <a:srgbClr val="FF0065"/>
                </a:solidFill>
                <a:latin typeface="Tahoma"/>
                <a:cs typeface="Tahoma"/>
              </a:rPr>
              <a:t>nvi</a:t>
            </a:r>
            <a:r>
              <a:rPr dirty="0" smtClean="0" sz="32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3200">
              <a:latin typeface="Tahoma"/>
              <a:cs typeface="Tahoma"/>
            </a:endParaRPr>
          </a:p>
          <a:p>
            <a:pPr marL="26455" algn="ctr">
              <a:lnSpc>
                <a:spcPts val="3862"/>
              </a:lnSpc>
            </a:pPr>
            <a:r>
              <a:rPr dirty="0" smtClean="0" sz="3200" spc="-20" b="1">
                <a:solidFill>
                  <a:srgbClr val="FFFFFF"/>
                </a:solidFill>
                <a:latin typeface="Tahoma"/>
                <a:cs typeface="Tahoma"/>
              </a:rPr>
              <a:t>mpo</a:t>
            </a:r>
            <a:r>
              <a:rPr dirty="0" smtClean="0" sz="3200" spc="-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26455" algn="ctr">
              <a:lnSpc>
                <a:spcPts val="2896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kunti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884676" y="455676"/>
            <a:ext cx="749787" cy="6861047"/>
          </a:xfrm>
          <a:prstGeom prst="rect">
            <a:avLst/>
          </a:prstGeom>
        </p:spPr>
        <p:txBody>
          <a:bodyPr wrap="square" lIns="0" tIns="5618" rIns="0" bIns="0" rtlCol="0">
            <a:noAutofit/>
          </a:bodyPr>
          <a:lstStyle/>
          <a:p>
            <a:pPr marR="82778">
              <a:lnSpc>
                <a:spcPts val="1400"/>
              </a:lnSpc>
            </a:pPr>
            <a:endParaRPr sz="1400"/>
          </a:p>
          <a:p>
            <a:pPr marL="93725" indent="92110">
              <a:lnSpc>
                <a:spcPct val="104609"/>
              </a:lnSpc>
            </a:pP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K</a:t>
            </a: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I</a:t>
            </a:r>
            <a:endParaRPr sz="3600">
              <a:latin typeface="Tahoma"/>
              <a:cs typeface="Tahoma"/>
            </a:endParaRPr>
          </a:p>
          <a:p>
            <a:pPr marL="81535" marR="144056" indent="-26031">
              <a:lnSpc>
                <a:spcPts val="3862"/>
              </a:lnSpc>
              <a:spcBef>
                <a:spcPts val="4793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3200" b="1">
                <a:solidFill>
                  <a:srgbClr val="FF0065"/>
                </a:solidFill>
                <a:latin typeface="Tahoma"/>
                <a:cs typeface="Tahoma"/>
              </a:rPr>
              <a:t>e</a:t>
            </a:r>
            <a:r>
              <a:rPr dirty="0" smtClean="0" sz="32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81535" marR="144056">
              <a:lnSpc>
                <a:spcPts val="2896"/>
              </a:lnSpc>
              <a:spcBef>
                <a:spcPts val="494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668347" y="455676"/>
            <a:ext cx="1425666" cy="6861047"/>
          </a:xfrm>
          <a:prstGeom prst="rect">
            <a:avLst/>
          </a:prstGeom>
        </p:spPr>
        <p:txBody>
          <a:bodyPr wrap="square" lIns="0" tIns="5618" rIns="0" bIns="0" rtlCol="0">
            <a:noAutofit/>
          </a:bodyPr>
          <a:lstStyle/>
          <a:p>
            <a:pPr marR="82778">
              <a:lnSpc>
                <a:spcPts val="1400"/>
              </a:lnSpc>
            </a:pPr>
            <a:endParaRPr sz="1400"/>
          </a:p>
          <a:p>
            <a:pPr marL="163052" indent="-163052">
              <a:lnSpc>
                <a:spcPct val="104609"/>
              </a:lnSpc>
            </a:pP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IVIT</a:t>
            </a: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ER</a:t>
            </a:r>
            <a:endParaRPr sz="3600">
              <a:latin typeface="Tahoma"/>
              <a:cs typeface="Tahoma"/>
            </a:endParaRPr>
          </a:p>
          <a:p>
            <a:pPr marL="100286" marR="82778">
              <a:lnSpc>
                <a:spcPct val="100585"/>
              </a:lnSpc>
              <a:spcBef>
                <a:spcPts val="8139"/>
              </a:spcBef>
            </a:pPr>
            <a:r>
              <a:rPr dirty="0" smtClean="0" sz="3200" b="1">
                <a:solidFill>
                  <a:srgbClr val="FFFFFF"/>
                </a:solidFill>
                <a:latin typeface="Tahoma"/>
                <a:cs typeface="Tahoma"/>
              </a:rPr>
              <a:t>ervi</a:t>
            </a:r>
            <a:endParaRPr sz="3200">
              <a:latin typeface="Tahoma"/>
              <a:cs typeface="Tahoma"/>
            </a:endParaRPr>
          </a:p>
          <a:p>
            <a:pPr marL="122499" marR="82778">
              <a:lnSpc>
                <a:spcPct val="100585"/>
              </a:lnSpc>
              <a:spcBef>
                <a:spcPts val="390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796869" y="455676"/>
            <a:ext cx="1610557" cy="6861047"/>
          </a:xfrm>
          <a:prstGeom prst="rect">
            <a:avLst/>
          </a:prstGeom>
        </p:spPr>
        <p:txBody>
          <a:bodyPr wrap="square" lIns="0" tIns="5618" rIns="0" bIns="0" rtlCol="0">
            <a:noAutofit/>
          </a:bodyPr>
          <a:lstStyle/>
          <a:p>
            <a:pPr marR="82778">
              <a:lnSpc>
                <a:spcPts val="1400"/>
              </a:lnSpc>
            </a:pPr>
            <a:endParaRPr sz="1400"/>
          </a:p>
          <a:p>
            <a:pPr indent="214274">
              <a:lnSpc>
                <a:spcPct val="104609"/>
              </a:lnSpc>
            </a:pP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S</a:t>
            </a: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ASIO</a:t>
            </a:r>
            <a:endParaRPr sz="3600">
              <a:latin typeface="Tahoma"/>
              <a:cs typeface="Tahoma"/>
            </a:endParaRPr>
          </a:p>
          <a:p>
            <a:pPr marL="643053" marR="82778">
              <a:lnSpc>
                <a:spcPct val="100585"/>
              </a:lnSpc>
              <a:spcBef>
                <a:spcPts val="1291"/>
              </a:spcBef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ex</a:t>
            </a:r>
            <a:endParaRPr sz="2800">
              <a:latin typeface="Tahoma"/>
              <a:cs typeface="Tahoma"/>
            </a:endParaRPr>
          </a:p>
          <a:p>
            <a:pPr marL="322037" marR="82778">
              <a:lnSpc>
                <a:spcPct val="100585"/>
              </a:lnSpc>
              <a:spcBef>
                <a:spcPts val="3468"/>
              </a:spcBef>
            </a:pPr>
            <a:r>
              <a:rPr dirty="0" smtClean="0" sz="3200" b="1">
                <a:solidFill>
                  <a:srgbClr val="FFFFFF"/>
                </a:solidFill>
                <a:latin typeface="Tahoma"/>
                <a:cs typeface="Tahoma"/>
              </a:rPr>
              <a:t>exp</a:t>
            </a:r>
            <a:endParaRPr sz="3200">
              <a:latin typeface="Tahoma"/>
              <a:cs typeface="Tahoma"/>
            </a:endParaRPr>
          </a:p>
          <a:p>
            <a:pPr marL="309128" marR="82778">
              <a:lnSpc>
                <a:spcPct val="100585"/>
              </a:lnSpc>
              <a:spcBef>
                <a:spcPts val="390"/>
              </a:spcBef>
            </a:pPr>
            <a:r>
              <a:rPr dirty="0" smtClean="0" sz="2400" spc="1" b="1">
                <a:solidFill>
                  <a:srgbClr val="FFFFFF"/>
                </a:solidFill>
                <a:latin typeface="Tahoma"/>
                <a:cs typeface="Tahoma"/>
              </a:rPr>
              <a:t>jasa;</a:t>
            </a:r>
            <a:r>
              <a:rPr dirty="0" smtClean="0" sz="2400" spc="1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1" b="1">
                <a:solidFill>
                  <a:srgbClr val="FFFFFF"/>
                </a:solidFill>
                <a:latin typeface="Tahoma"/>
                <a:cs typeface="Tahoma"/>
              </a:rPr>
              <a:t>b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551639" y="455676"/>
            <a:ext cx="402884" cy="6861047"/>
          </a:xfrm>
          <a:prstGeom prst="rect">
            <a:avLst/>
          </a:prstGeom>
        </p:spPr>
        <p:txBody>
          <a:bodyPr wrap="square" lIns="0" tIns="1554" rIns="0" bIns="0" rtlCol="0">
            <a:noAutofit/>
          </a:bodyPr>
          <a:lstStyle/>
          <a:p>
            <a:pPr>
              <a:lnSpc>
                <a:spcPts val="950"/>
              </a:lnSpc>
            </a:pPr>
            <a:endParaRPr sz="950"/>
          </a:p>
          <a:p>
            <a:pPr>
              <a:lnSpc>
                <a:spcPct val="100585"/>
              </a:lnSpc>
              <a:spcBef>
                <a:spcPts val="5000"/>
              </a:spcBef>
            </a:pP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T</a:t>
            </a:r>
            <a:endParaRPr sz="3600">
              <a:latin typeface="Tahoma"/>
              <a:cs typeface="Tahoma"/>
            </a:endParaRPr>
          </a:p>
          <a:p>
            <a:pPr marL="56723">
              <a:lnSpc>
                <a:spcPct val="100585"/>
              </a:lnSpc>
              <a:spcBef>
                <a:spcPts val="12569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57200" y="5236450"/>
            <a:ext cx="9144000" cy="1095769"/>
          </a:xfrm>
          <a:prstGeom prst="rect">
            <a:avLst/>
          </a:prstGeom>
        </p:spPr>
        <p:txBody>
          <a:bodyPr wrap="square" lIns="0" tIns="13144" rIns="0" bIns="0" rtlCol="0">
            <a:noAutofit/>
          </a:bodyPr>
          <a:lstStyle/>
          <a:p>
            <a:pPr marL="2961181">
              <a:lnSpc>
                <a:spcPts val="2070"/>
              </a:lnSpc>
            </a:pP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negar</a:t>
            </a:r>
            <a:r>
              <a:rPr dirty="0" smtClean="0" sz="2000" spc="-6979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negara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       </a:t>
            </a:r>
            <a:r>
              <a:rPr dirty="0" smtClean="0" sz="2000" spc="19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(hos</a:t>
            </a:r>
            <a:r>
              <a:rPr dirty="0" smtClean="0" sz="2000" spc="-5275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(host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096000" y="45720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763000" y="459485"/>
            <a:ext cx="838200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419600" y="457200"/>
            <a:ext cx="1276350" cy="979169"/>
          </a:xfrm>
          <a:custGeom>
            <a:avLst/>
            <a:gdLst/>
            <a:ahLst/>
            <a:cxnLst/>
            <a:rect l="l" t="t" r="r" b="b"/>
            <a:pathLst>
              <a:path w="1276350" h="979169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667000" y="45720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0"/>
                </a:move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lnTo>
                  <a:pt x="13716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038600" y="45720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590800" y="457200"/>
            <a:ext cx="1676400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57199" y="45720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979169"/>
                </a:moveTo>
                <a:lnTo>
                  <a:pt x="1981200" y="0"/>
                </a:ln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57200" y="457200"/>
            <a:ext cx="198120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2438400" y="45720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5695950" y="457200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0"/>
                </a:move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7848600" y="457200"/>
            <a:ext cx="228600" cy="97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6553200" y="457200"/>
            <a:ext cx="2286000" cy="9791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4213860" y="457200"/>
            <a:ext cx="739139" cy="979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6095999" y="143636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419599" y="143636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60960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667000" y="143637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979169"/>
                </a:moveTo>
                <a:lnTo>
                  <a:pt x="1371600" y="0"/>
                </a:lnTo>
                <a:lnTo>
                  <a:pt x="76200" y="0"/>
                </a:ln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57200" y="143637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0"/>
                </a:move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038600" y="143636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57200" y="1436370"/>
            <a:ext cx="1981200" cy="979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2590800" y="1436370"/>
            <a:ext cx="1676400" cy="9791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876800" y="1436370"/>
            <a:ext cx="838199" cy="979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2438400" y="1436369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5695950" y="143636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6019799" y="1436369"/>
            <a:ext cx="990600" cy="9791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6553200" y="1436369"/>
            <a:ext cx="2286000" cy="19583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4213860" y="1436370"/>
            <a:ext cx="739139" cy="979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6095999" y="241554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419599" y="241553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667000" y="2415540"/>
            <a:ext cx="1371599" cy="979169"/>
          </a:xfrm>
          <a:custGeom>
            <a:avLst/>
            <a:gdLst/>
            <a:ahLst/>
            <a:cxnLst/>
            <a:rect l="l" t="t" r="r" b="b"/>
            <a:pathLst>
              <a:path w="1371599" h="979169">
                <a:moveTo>
                  <a:pt x="1371599" y="0"/>
                </a:moveTo>
                <a:lnTo>
                  <a:pt x="0" y="0"/>
                </a:lnTo>
                <a:lnTo>
                  <a:pt x="0" y="979169"/>
                </a:lnTo>
                <a:lnTo>
                  <a:pt x="1371599" y="979169"/>
                </a:lnTo>
                <a:lnTo>
                  <a:pt x="13715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57200" y="241554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0" y="0"/>
                </a:move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8763000" y="1436369"/>
            <a:ext cx="838200" cy="19583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038600" y="241553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0"/>
                </a:moveTo>
                <a:lnTo>
                  <a:pt x="0" y="0"/>
                </a:lnTo>
                <a:lnTo>
                  <a:pt x="0" y="979170"/>
                </a:lnTo>
                <a:lnTo>
                  <a:pt x="381000" y="979170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457200" y="2415540"/>
            <a:ext cx="1981200" cy="9791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590800" y="2415540"/>
            <a:ext cx="1676400" cy="9791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876800" y="2415540"/>
            <a:ext cx="838199" cy="9791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2438400" y="241554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5695950" y="241553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70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7848600" y="1436369"/>
            <a:ext cx="228600" cy="19583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6019799" y="2415540"/>
            <a:ext cx="990600" cy="9791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213860" y="2415540"/>
            <a:ext cx="739139" cy="9791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6095999" y="339470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419599" y="339470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0"/>
                </a:move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2667000" y="3394709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57200" y="3394709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8763000" y="3394709"/>
            <a:ext cx="838200" cy="9791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038600" y="339471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457200" y="3394709"/>
            <a:ext cx="1981199" cy="9791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2590800" y="3394709"/>
            <a:ext cx="1676399" cy="979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4876800" y="3394709"/>
            <a:ext cx="838199" cy="9791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2438400" y="339471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979169"/>
                </a:moveTo>
                <a:lnTo>
                  <a:pt x="228600" y="0"/>
                </a:ln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5695950" y="339470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69"/>
                </a:moveTo>
                <a:lnTo>
                  <a:pt x="400050" y="979169"/>
                </a:ln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239681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848600" y="3394709"/>
            <a:ext cx="228600" cy="9791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6019800" y="3394709"/>
            <a:ext cx="990599" cy="9791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553200" y="3394709"/>
            <a:ext cx="2286000" cy="97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4213860" y="3394709"/>
            <a:ext cx="739139" cy="9791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6095999" y="437387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4419599" y="437387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2667000" y="437388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457200" y="437388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8763000" y="4373879"/>
            <a:ext cx="838200" cy="9791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4038600" y="437388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457200" y="455676"/>
            <a:ext cx="1981200" cy="6861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2590800" y="455676"/>
            <a:ext cx="1677924" cy="68610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2438400" y="437388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5695950" y="437387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848600" y="4373879"/>
            <a:ext cx="228600" cy="97917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6553200" y="4373879"/>
            <a:ext cx="2286000" cy="97917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213860" y="455676"/>
            <a:ext cx="740664" cy="6861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6095999" y="535304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419599" y="5353050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2667000" y="535305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457200" y="535305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8763000" y="5353049"/>
            <a:ext cx="838200" cy="9791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4038600" y="535305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57200" y="5353050"/>
            <a:ext cx="1981200" cy="97917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2590800" y="5353050"/>
            <a:ext cx="1676399" cy="979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4876800" y="5353050"/>
            <a:ext cx="838200" cy="97917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2438400" y="535305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5695950" y="535304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848600" y="5353049"/>
            <a:ext cx="228600" cy="9791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6019800" y="5353050"/>
            <a:ext cx="990600" cy="9791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6553200" y="5353049"/>
            <a:ext cx="2286000" cy="97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6096000" y="6332220"/>
            <a:ext cx="3505199" cy="982980"/>
          </a:xfrm>
          <a:custGeom>
            <a:avLst/>
            <a:gdLst/>
            <a:ahLst/>
            <a:cxnLst/>
            <a:rect l="l" t="t" r="r" b="b"/>
            <a:pathLst>
              <a:path w="3505199" h="982980">
                <a:moveTo>
                  <a:pt x="3505199" y="0"/>
                </a:moveTo>
                <a:lnTo>
                  <a:pt x="0" y="0"/>
                </a:lnTo>
                <a:lnTo>
                  <a:pt x="0" y="982980"/>
                </a:lnTo>
                <a:lnTo>
                  <a:pt x="3505199" y="982980"/>
                </a:lnTo>
                <a:lnTo>
                  <a:pt x="35051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4419600" y="6332220"/>
            <a:ext cx="1276350" cy="982980"/>
          </a:xfrm>
          <a:custGeom>
            <a:avLst/>
            <a:gdLst/>
            <a:ahLst/>
            <a:cxnLst/>
            <a:rect l="l" t="t" r="r" b="b"/>
            <a:pathLst>
              <a:path w="1276350" h="982980">
                <a:moveTo>
                  <a:pt x="1276350" y="0"/>
                </a:moveTo>
                <a:lnTo>
                  <a:pt x="0" y="0"/>
                </a:lnTo>
                <a:lnTo>
                  <a:pt x="0" y="982980"/>
                </a:lnTo>
                <a:lnTo>
                  <a:pt x="1276350" y="98298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2667000" y="6332220"/>
            <a:ext cx="1371600" cy="982979"/>
          </a:xfrm>
          <a:custGeom>
            <a:avLst/>
            <a:gdLst/>
            <a:ahLst/>
            <a:cxnLst/>
            <a:rect l="l" t="t" r="r" b="b"/>
            <a:pathLst>
              <a:path w="1371600" h="982979">
                <a:moveTo>
                  <a:pt x="0" y="0"/>
                </a:moveTo>
                <a:lnTo>
                  <a:pt x="0" y="982979"/>
                </a:lnTo>
                <a:lnTo>
                  <a:pt x="1371600" y="982979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457200" y="6332220"/>
            <a:ext cx="1981200" cy="982979"/>
          </a:xfrm>
          <a:custGeom>
            <a:avLst/>
            <a:gdLst/>
            <a:ahLst/>
            <a:cxnLst/>
            <a:rect l="l" t="t" r="r" b="b"/>
            <a:pathLst>
              <a:path w="1981200" h="982979">
                <a:moveTo>
                  <a:pt x="1981200" y="0"/>
                </a:moveTo>
                <a:lnTo>
                  <a:pt x="0" y="0"/>
                </a:lnTo>
                <a:lnTo>
                  <a:pt x="0" y="982979"/>
                </a:lnTo>
                <a:lnTo>
                  <a:pt x="1981200" y="98297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4038600" y="6332220"/>
            <a:ext cx="381000" cy="982979"/>
          </a:xfrm>
          <a:custGeom>
            <a:avLst/>
            <a:gdLst/>
            <a:ahLst/>
            <a:cxnLst/>
            <a:rect l="l" t="t" r="r" b="b"/>
            <a:pathLst>
              <a:path w="381000" h="982979">
                <a:moveTo>
                  <a:pt x="0" y="0"/>
                </a:moveTo>
                <a:lnTo>
                  <a:pt x="0" y="982979"/>
                </a:lnTo>
                <a:lnTo>
                  <a:pt x="381000" y="98297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457200" y="6332220"/>
            <a:ext cx="1981200" cy="9829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2590800" y="6332220"/>
            <a:ext cx="1676399" cy="9829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4876800" y="6332220"/>
            <a:ext cx="838199" cy="98298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2438400" y="6332220"/>
            <a:ext cx="228600" cy="982979"/>
          </a:xfrm>
          <a:custGeom>
            <a:avLst/>
            <a:gdLst/>
            <a:ahLst/>
            <a:cxnLst/>
            <a:rect l="l" t="t" r="r" b="b"/>
            <a:pathLst>
              <a:path w="228600" h="982979">
                <a:moveTo>
                  <a:pt x="0" y="0"/>
                </a:moveTo>
                <a:lnTo>
                  <a:pt x="0" y="982979"/>
                </a:lnTo>
                <a:lnTo>
                  <a:pt x="228600" y="982979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5695950" y="6332220"/>
            <a:ext cx="400050" cy="982980"/>
          </a:xfrm>
          <a:custGeom>
            <a:avLst/>
            <a:gdLst/>
            <a:ahLst/>
            <a:cxnLst/>
            <a:rect l="l" t="t" r="r" b="b"/>
            <a:pathLst>
              <a:path w="400050" h="982980">
                <a:moveTo>
                  <a:pt x="400050" y="0"/>
                </a:moveTo>
                <a:lnTo>
                  <a:pt x="239681" y="0"/>
                </a:lnTo>
                <a:lnTo>
                  <a:pt x="0" y="0"/>
                </a:lnTo>
                <a:lnTo>
                  <a:pt x="0" y="982980"/>
                </a:lnTo>
                <a:lnTo>
                  <a:pt x="400050" y="982980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458724" y="6332220"/>
            <a:ext cx="9150095" cy="99212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457200" y="6595871"/>
            <a:ext cx="9160763" cy="27736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146808" y="1278638"/>
            <a:ext cx="917854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BIS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86483" y="1278638"/>
            <a:ext cx="446481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N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31713" y="1278638"/>
            <a:ext cx="446481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N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940" y="1957226"/>
            <a:ext cx="2588196" cy="431545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2550" spc="0" b="1">
                <a:solidFill>
                  <a:srgbClr val="EBF259"/>
                </a:solidFill>
                <a:latin typeface="Tahoma"/>
                <a:cs typeface="Tahoma"/>
              </a:rPr>
              <a:t>1.</a:t>
            </a:r>
            <a:r>
              <a:rPr dirty="0" smtClean="0" sz="2550" spc="0" b="1">
                <a:solidFill>
                  <a:srgbClr val="EBF259"/>
                </a:solidFill>
                <a:latin typeface="Tahoma"/>
                <a:cs typeface="Tahoma"/>
              </a:rPr>
              <a:t>  </a:t>
            </a:r>
            <a:r>
              <a:rPr dirty="0" smtClean="0" sz="2550" spc="129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00FFFF"/>
                </a:solidFill>
                <a:latin typeface="Tahoma"/>
                <a:cs typeface="Tahoma"/>
              </a:rPr>
              <a:t>V</a:t>
            </a:r>
            <a:r>
              <a:rPr dirty="0" smtClean="0" sz="3200" spc="0" b="1">
                <a:solidFill>
                  <a:srgbClr val="00FFFF"/>
                </a:solidFill>
                <a:latin typeface="Tahoma"/>
                <a:cs typeface="Tahoma"/>
              </a:rPr>
              <a:t>       </a:t>
            </a:r>
            <a:r>
              <a:rPr dirty="0" smtClean="0" sz="3200" spc="279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00FFFF"/>
                </a:solidFill>
                <a:latin typeface="Tahoma"/>
                <a:cs typeface="Tahoma"/>
              </a:rPr>
              <a:t>le</a:t>
            </a:r>
            <a:r>
              <a:rPr dirty="0" smtClean="0" sz="32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00FFFF"/>
                </a:solidFill>
                <a:latin typeface="Tahoma"/>
                <a:cs typeface="Tahoma"/>
              </a:rPr>
              <a:t>Tr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45540" y="2392866"/>
            <a:ext cx="1524199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        </a:t>
            </a:r>
            <a:r>
              <a:rPr dirty="0" smtClean="0" sz="2800" spc="-35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rt</a:t>
            </a:r>
            <a:r>
              <a:rPr dirty="0" smtClean="0" sz="2800" spc="-4" b="1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dirty="0" smtClean="0" sz="2000" spc="-7" b="1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5940" y="2877722"/>
            <a:ext cx="4306437" cy="431546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2550" spc="0" b="1">
                <a:solidFill>
                  <a:srgbClr val="EBF259"/>
                </a:solidFill>
                <a:latin typeface="Tahoma"/>
                <a:cs typeface="Tahoma"/>
              </a:rPr>
              <a:t>2.</a:t>
            </a:r>
            <a:r>
              <a:rPr dirty="0" smtClean="0" sz="2550" spc="0" b="1">
                <a:solidFill>
                  <a:srgbClr val="EBF259"/>
                </a:solidFill>
                <a:latin typeface="Tahoma"/>
                <a:cs typeface="Tahoma"/>
              </a:rPr>
              <a:t>  </a:t>
            </a:r>
            <a:r>
              <a:rPr dirty="0" smtClean="0" sz="2550" spc="129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FF0065"/>
                </a:solidFill>
                <a:latin typeface="Tahoma"/>
                <a:cs typeface="Tahoma"/>
              </a:rPr>
              <a:t>I</a:t>
            </a:r>
            <a:r>
              <a:rPr dirty="0" smtClean="0" sz="3200" spc="0" b="1">
                <a:solidFill>
                  <a:srgbClr val="FF0065"/>
                </a:solidFill>
                <a:latin typeface="Tahoma"/>
                <a:cs typeface="Tahoma"/>
              </a:rPr>
              <a:t>     </a:t>
            </a:r>
            <a:r>
              <a:rPr dirty="0" smtClean="0" sz="3200" spc="778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FF0065"/>
                </a:solidFill>
                <a:latin typeface="Tahoma"/>
                <a:cs typeface="Tahoma"/>
              </a:rPr>
              <a:t>sible</a:t>
            </a:r>
            <a:r>
              <a:rPr dirty="0" smtClean="0" sz="3200" spc="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FF0065"/>
                </a:solidFill>
                <a:latin typeface="Tahoma"/>
                <a:cs typeface="Tahoma"/>
              </a:rPr>
              <a:t>T</a:t>
            </a:r>
            <a:r>
              <a:rPr dirty="0" smtClean="0" sz="3200" spc="0" b="1">
                <a:solidFill>
                  <a:srgbClr val="FF0065"/>
                </a:solidFill>
                <a:latin typeface="Tahoma"/>
                <a:cs typeface="Tahoma"/>
              </a:rPr>
              <a:t>    </a:t>
            </a:r>
            <a:r>
              <a:rPr dirty="0" smtClean="0" sz="3200" spc="564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3200" spc="-20" b="1">
                <a:solidFill>
                  <a:srgbClr val="FF0065"/>
                </a:solidFill>
                <a:latin typeface="Tahoma"/>
                <a:cs typeface="Tahoma"/>
              </a:rPr>
              <a:t>d</a:t>
            </a:r>
            <a:r>
              <a:rPr dirty="0" smtClean="0" sz="3200" spc="0" b="1">
                <a:solidFill>
                  <a:srgbClr val="FF0065"/>
                </a:solidFill>
                <a:latin typeface="Tahoma"/>
                <a:cs typeface="Tahoma"/>
              </a:rPr>
              <a:t>    </a:t>
            </a:r>
            <a:r>
              <a:rPr dirty="0" smtClean="0" sz="3200" spc="179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3200" spc="-17" b="1">
                <a:solidFill>
                  <a:srgbClr val="FFFFFF"/>
                </a:solidFill>
                <a:latin typeface="Tahoma"/>
                <a:cs typeface="Tahoma"/>
              </a:rPr>
              <a:t>(S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30779" y="2877722"/>
            <a:ext cx="541367" cy="431546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3200" b="1">
                <a:solidFill>
                  <a:srgbClr val="FFFFFF"/>
                </a:solidFill>
                <a:latin typeface="Tahoma"/>
                <a:cs typeface="Tahoma"/>
              </a:rPr>
              <a:t>ce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45540" y="3750396"/>
            <a:ext cx="1432783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         </a:t>
            </a:r>
            <a:r>
              <a:rPr dirty="0" smtClean="0" sz="2400" spc="-3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ng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940" y="4182266"/>
            <a:ext cx="6040192" cy="431546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2550" spc="0" b="1">
                <a:solidFill>
                  <a:srgbClr val="EBF259"/>
                </a:solidFill>
                <a:latin typeface="Tahoma"/>
                <a:cs typeface="Tahoma"/>
              </a:rPr>
              <a:t>3.</a:t>
            </a:r>
            <a:r>
              <a:rPr dirty="0" smtClean="0" sz="2550" spc="0" b="1">
                <a:solidFill>
                  <a:srgbClr val="EBF259"/>
                </a:solidFill>
                <a:latin typeface="Tahoma"/>
                <a:cs typeface="Tahoma"/>
              </a:rPr>
              <a:t>  </a:t>
            </a:r>
            <a:r>
              <a:rPr dirty="0" smtClean="0" sz="2550" spc="129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CC00FF"/>
                </a:solidFill>
                <a:latin typeface="Tahoma"/>
                <a:cs typeface="Tahoma"/>
              </a:rPr>
              <a:t>International</a:t>
            </a:r>
            <a:r>
              <a:rPr dirty="0" smtClean="0" sz="32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CC00FF"/>
                </a:solidFill>
                <a:latin typeface="Tahoma"/>
                <a:cs typeface="Tahoma"/>
              </a:rPr>
              <a:t>Investmen</a:t>
            </a:r>
            <a:r>
              <a:rPr dirty="0" smtClean="0" sz="3200" spc="-9" b="1">
                <a:solidFill>
                  <a:srgbClr val="CC00FF"/>
                </a:solidFill>
                <a:latin typeface="Tahoma"/>
                <a:cs typeface="Tahoma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26540" y="4675110"/>
            <a:ext cx="5473580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-3" b="1">
                <a:solidFill>
                  <a:srgbClr val="FFFFFF"/>
                </a:solidFill>
                <a:latin typeface="Tahoma"/>
                <a:cs typeface="Tahoma"/>
              </a:rPr>
              <a:t>Foreign</a:t>
            </a:r>
            <a:r>
              <a:rPr dirty="0" smtClean="0" sz="2000" spc="-3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-3" b="1">
                <a:solidFill>
                  <a:srgbClr val="FFFFFF"/>
                </a:solidFill>
                <a:latin typeface="Tahoma"/>
                <a:cs typeface="Tahoma"/>
              </a:rPr>
              <a:t>Direct</a:t>
            </a:r>
            <a:r>
              <a:rPr dirty="0" smtClean="0" sz="2000" spc="-3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-3" b="1">
                <a:solidFill>
                  <a:srgbClr val="FFFFFF"/>
                </a:solidFill>
                <a:latin typeface="Tahoma"/>
                <a:cs typeface="Tahoma"/>
              </a:rPr>
              <a:t>Investment</a:t>
            </a:r>
            <a:r>
              <a:rPr dirty="0" smtClean="0" sz="2000" spc="-3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-3" b="1">
                <a:solidFill>
                  <a:srgbClr val="FFFFFF"/>
                </a:solidFill>
                <a:latin typeface="Tahoma"/>
                <a:cs typeface="Tahoma"/>
              </a:rPr>
              <a:t>(FDI),</a:t>
            </a:r>
            <a:r>
              <a:rPr dirty="0" smtClean="0" sz="2000" spc="-3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-3" b="1">
                <a:solidFill>
                  <a:srgbClr val="FFFFFF"/>
                </a:solidFill>
                <a:latin typeface="Tahoma"/>
                <a:cs typeface="Tahoma"/>
              </a:rPr>
              <a:t>investasi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11335" y="4675110"/>
            <a:ext cx="2015047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-3" b="1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dirty="0" smtClean="0" sz="2000" spc="-3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-3" b="1">
                <a:solidFill>
                  <a:srgbClr val="FFFFFF"/>
                </a:solidFill>
                <a:latin typeface="Tahoma"/>
                <a:cs typeface="Tahoma"/>
              </a:rPr>
              <a:t>bertujuan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3140" y="4720649"/>
            <a:ext cx="207694" cy="228854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>
              <a:lnSpc>
                <a:spcPts val="1745"/>
              </a:lnSpc>
            </a:pPr>
            <a:r>
              <a:rPr dirty="0" smtClean="0" sz="1600" spc="480">
                <a:solidFill>
                  <a:srgbClr val="F2AA67"/>
                </a:solidFill>
                <a:latin typeface="Times New Roman"/>
                <a:cs typeface="Times New Roman"/>
              </a:rPr>
              <a:t>z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6540" y="5223750"/>
            <a:ext cx="4116123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perusahaan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negara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lai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(host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6325" y="5223750"/>
            <a:ext cx="1629546" cy="279145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b="1">
                <a:solidFill>
                  <a:srgbClr val="FFFFFF"/>
                </a:solidFill>
                <a:latin typeface="Tahoma"/>
                <a:cs typeface="Tahoma"/>
              </a:rPr>
              <a:t>secara</a:t>
            </a:r>
            <a:r>
              <a:rPr dirty="0" smtClean="0" sz="20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b="1">
                <a:solidFill>
                  <a:srgbClr val="FFFFFF"/>
                </a:solidFill>
                <a:latin typeface="Tahoma"/>
                <a:cs typeface="Tahoma"/>
              </a:rPr>
              <a:t>akti</a:t>
            </a:r>
            <a:r>
              <a:rPr dirty="0" smtClean="0" sz="2000" b="1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dirty="0" smtClean="0" sz="2000" b="1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59239" y="5559030"/>
            <a:ext cx="2981058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b="1">
                <a:solidFill>
                  <a:srgbClr val="FFFFFF"/>
                </a:solidFill>
                <a:latin typeface="Tahoma"/>
                <a:cs typeface="Tahoma"/>
              </a:rPr>
              <a:t>investment,</a:t>
            </a:r>
            <a:r>
              <a:rPr dirty="0" smtClean="0" sz="20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b="1">
                <a:solidFill>
                  <a:srgbClr val="FFFFFF"/>
                </a:solidFill>
                <a:latin typeface="Tahoma"/>
                <a:cs typeface="Tahoma"/>
              </a:rPr>
              <a:t>pembelian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6540" y="5833354"/>
            <a:ext cx="3472184" cy="279146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(saham,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obligasi,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sertifikat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200" y="457200"/>
            <a:ext cx="1981200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1440">
              <a:lnSpc>
                <a:spcPct val="100585"/>
              </a:lnSpc>
              <a:spcBef>
                <a:spcPts val="10360"/>
              </a:spcBef>
            </a:pPr>
            <a:r>
              <a:rPr dirty="0" smtClean="0" sz="2550" spc="0" b="1">
                <a:solidFill>
                  <a:srgbClr val="EBF259"/>
                </a:solidFill>
                <a:latin typeface="Tahoma"/>
                <a:cs typeface="Tahoma"/>
              </a:rPr>
              <a:t>1.</a:t>
            </a:r>
            <a:r>
              <a:rPr dirty="0" smtClean="0" sz="2550" spc="0" b="1">
                <a:solidFill>
                  <a:srgbClr val="EBF259"/>
                </a:solidFill>
                <a:latin typeface="Tahoma"/>
                <a:cs typeface="Tahoma"/>
              </a:rPr>
              <a:t>  </a:t>
            </a:r>
            <a:r>
              <a:rPr dirty="0" smtClean="0" sz="2550" spc="129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00FFFF"/>
                </a:solidFill>
                <a:latin typeface="Tahoma"/>
                <a:cs typeface="Tahoma"/>
              </a:rPr>
              <a:t>V</a:t>
            </a:r>
            <a:endParaRPr sz="3200">
              <a:latin typeface="Tahoma"/>
              <a:cs typeface="Tahoma"/>
            </a:endParaRPr>
          </a:p>
          <a:p>
            <a:pPr marL="661650" marR="1240664" algn="ctr">
              <a:lnSpc>
                <a:spcPts val="3020"/>
              </a:lnSpc>
              <a:spcBef>
                <a:spcPts val="151"/>
              </a:spcBef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2800">
              <a:latin typeface="Tahoma"/>
              <a:cs typeface="Tahoma"/>
            </a:endParaRPr>
          </a:p>
          <a:p>
            <a:pPr marL="91440">
              <a:lnSpc>
                <a:spcPct val="100585"/>
              </a:lnSpc>
              <a:spcBef>
                <a:spcPts val="213"/>
              </a:spcBef>
            </a:pPr>
            <a:r>
              <a:rPr dirty="0" smtClean="0" sz="2550" spc="0" b="1">
                <a:solidFill>
                  <a:srgbClr val="EBF259"/>
                </a:solidFill>
                <a:latin typeface="Tahoma"/>
                <a:cs typeface="Tahoma"/>
              </a:rPr>
              <a:t>2.</a:t>
            </a:r>
            <a:r>
              <a:rPr dirty="0" smtClean="0" sz="2550" spc="0" b="1">
                <a:solidFill>
                  <a:srgbClr val="EBF259"/>
                </a:solidFill>
                <a:latin typeface="Tahoma"/>
                <a:cs typeface="Tahoma"/>
              </a:rPr>
              <a:t>  </a:t>
            </a:r>
            <a:r>
              <a:rPr dirty="0" smtClean="0" sz="2550" spc="129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FF0065"/>
                </a:solidFill>
                <a:latin typeface="Tahoma"/>
                <a:cs typeface="Tahoma"/>
              </a:rPr>
              <a:t>I</a:t>
            </a:r>
            <a:endParaRPr sz="3200">
              <a:latin typeface="Tahoma"/>
              <a:cs typeface="Tahoma"/>
            </a:endParaRPr>
          </a:p>
          <a:p>
            <a:pPr marL="701040">
              <a:lnSpc>
                <a:spcPts val="3454"/>
              </a:lnSpc>
              <a:spcBef>
                <a:spcPts val="172"/>
              </a:spcBef>
            </a:pPr>
            <a:r>
              <a:rPr dirty="0" smtClean="0" sz="3200" spc="0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Tahoma"/>
                <a:cs typeface="Tahoma"/>
              </a:rPr>
              <a:t>      </a:t>
            </a:r>
            <a:r>
              <a:rPr dirty="0" smtClean="0" sz="3200" spc="49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3200">
              <a:latin typeface="Tahoma"/>
              <a:cs typeface="Tahoma"/>
            </a:endParaRPr>
          </a:p>
          <a:p>
            <a:pPr marL="665480" marR="1244539" algn="ctr">
              <a:lnSpc>
                <a:spcPts val="2590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  <a:p>
            <a:pPr marL="91440">
              <a:lnSpc>
                <a:spcPct val="100585"/>
              </a:lnSpc>
              <a:spcBef>
                <a:spcPts val="885"/>
              </a:spcBef>
            </a:pPr>
            <a:r>
              <a:rPr dirty="0" smtClean="0" sz="2550" b="1">
                <a:solidFill>
                  <a:srgbClr val="EBF259"/>
                </a:solidFill>
                <a:latin typeface="Tahoma"/>
                <a:cs typeface="Tahoma"/>
              </a:rPr>
              <a:t>3.</a:t>
            </a:r>
            <a:endParaRPr sz="2550">
              <a:latin typeface="Tahoma"/>
              <a:cs typeface="Tahoma"/>
            </a:endParaRPr>
          </a:p>
          <a:p>
            <a:pPr marL="548640">
              <a:lnSpc>
                <a:spcPct val="95825"/>
              </a:lnSpc>
              <a:spcBef>
                <a:spcPts val="865"/>
              </a:spcBef>
            </a:pPr>
            <a:r>
              <a:rPr dirty="0" smtClean="0" sz="1600" spc="480">
                <a:solidFill>
                  <a:srgbClr val="F2AA67"/>
                </a:solidFill>
                <a:latin typeface="Times New Roman"/>
                <a:cs typeface="Times New Roman"/>
              </a:rPr>
              <a:t>z</a:t>
            </a:r>
            <a:endParaRPr sz="1600">
              <a:latin typeface="Times New Roman"/>
              <a:cs typeface="Times New Roman"/>
            </a:endParaRPr>
          </a:p>
          <a:p>
            <a:pPr marL="1082040">
              <a:lnSpc>
                <a:spcPts val="2225"/>
              </a:lnSpc>
              <a:spcBef>
                <a:spcPts val="111"/>
              </a:spcBef>
            </a:pPr>
            <a:r>
              <a:rPr dirty="0" smtClean="0" sz="2000" b="1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38400" y="457200"/>
            <a:ext cx="228599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667000" y="457200"/>
            <a:ext cx="3112424" cy="4895850"/>
          </a:xfrm>
          <a:prstGeom prst="rect">
            <a:avLst/>
          </a:prstGeom>
        </p:spPr>
        <p:txBody>
          <a:bodyPr wrap="square" lIns="0" tIns="4094" rIns="0" bIns="0" rtlCol="0">
            <a:noAutofit/>
          </a:bodyPr>
          <a:lstStyle/>
          <a:p>
            <a:pPr marR="83474">
              <a:lnSpc>
                <a:spcPts val="1400"/>
              </a:lnSpc>
            </a:pPr>
            <a:endParaRPr sz="1400"/>
          </a:p>
          <a:p>
            <a:pPr marL="1721632">
              <a:lnSpc>
                <a:spcPct val="100585"/>
              </a:lnSpc>
            </a:pP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T</a:t>
            </a: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       </a:t>
            </a:r>
            <a:r>
              <a:rPr dirty="0" smtClean="0" sz="3600" spc="-304" b="1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3600" spc="0" b="1">
                <a:solidFill>
                  <a:srgbClr val="FFFFCC"/>
                </a:solidFill>
                <a:latin typeface="Tahoma"/>
                <a:cs typeface="Tahoma"/>
              </a:rPr>
              <a:t>A</a:t>
            </a:r>
            <a:endParaRPr sz="3600">
              <a:latin typeface="Tahoma"/>
              <a:cs typeface="Tahoma"/>
            </a:endParaRPr>
          </a:p>
          <a:p>
            <a:pPr marL="11430" marR="83474">
              <a:lnSpc>
                <a:spcPct val="100585"/>
              </a:lnSpc>
              <a:spcBef>
                <a:spcPts val="9485"/>
              </a:spcBef>
            </a:pP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Pe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     </a:t>
            </a:r>
            <a:r>
              <a:rPr dirty="0" smtClean="0" sz="2400" spc="5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  </a:t>
            </a:r>
            <a:r>
              <a:rPr dirty="0" smtClean="0" sz="2400" spc="169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gan</a:t>
            </a:r>
            <a:endParaRPr sz="2400">
              <a:latin typeface="Tahoma"/>
              <a:cs typeface="Tahoma"/>
            </a:endParaRPr>
          </a:p>
          <a:p>
            <a:pPr marL="35814" marR="83474">
              <a:lnSpc>
                <a:spcPct val="100585"/>
              </a:lnSpc>
              <a:spcBef>
                <a:spcPts val="3904"/>
              </a:spcBef>
            </a:pPr>
            <a:r>
              <a:rPr dirty="0" smtClean="0" sz="3200" spc="0" b="1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dirty="0" smtClean="0" sz="3200" spc="-11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     </a:t>
            </a:r>
            <a:r>
              <a:rPr dirty="0" smtClean="0" sz="2400" spc="50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  </a:t>
            </a:r>
            <a:r>
              <a:rPr dirty="0" smtClean="0" sz="2400" spc="139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ng</a:t>
            </a:r>
            <a:endParaRPr sz="2400">
              <a:latin typeface="Tahoma"/>
              <a:cs typeface="Tahoma"/>
            </a:endParaRPr>
          </a:p>
          <a:p>
            <a:pPr marL="1217056" marR="83474">
              <a:lnSpc>
                <a:spcPct val="100585"/>
              </a:lnSpc>
              <a:spcBef>
                <a:spcPts val="9200"/>
              </a:spcBef>
            </a:pPr>
            <a:r>
              <a:rPr dirty="0" smtClean="0" sz="2000" b="1">
                <a:solidFill>
                  <a:srgbClr val="FFFFFF"/>
                </a:solidFill>
                <a:latin typeface="Tahoma"/>
                <a:cs typeface="Tahoma"/>
              </a:rPr>
              <a:t>kepemilikan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5950" y="45720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095999" y="457200"/>
            <a:ext cx="35052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695950" y="143636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095999" y="1436369"/>
            <a:ext cx="3505200" cy="3916679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876147">
              <a:lnSpc>
                <a:spcPts val="2585"/>
              </a:lnSpc>
            </a:pPr>
            <a:r>
              <a:rPr dirty="0" smtClean="0" sz="3600" b="1">
                <a:solidFill>
                  <a:srgbClr val="FFFFCC"/>
                </a:solidFill>
                <a:latin typeface="Tahoma"/>
                <a:cs typeface="Tahoma"/>
              </a:rPr>
              <a:t>NAL</a:t>
            </a:r>
            <a:endParaRPr sz="3600">
              <a:latin typeface="Tahoma"/>
              <a:cs typeface="Tahoma"/>
            </a:endParaRPr>
          </a:p>
          <a:p>
            <a:pPr marL="729801" marR="1181793" algn="ctr">
              <a:lnSpc>
                <a:spcPct val="100585"/>
              </a:lnSpc>
              <a:spcBef>
                <a:spcPts val="1335"/>
              </a:spcBef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port</a:t>
            </a: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endParaRPr sz="2800">
              <a:latin typeface="Tahoma"/>
              <a:cs typeface="Tahoma"/>
            </a:endParaRPr>
          </a:p>
          <a:p>
            <a:pPr marL="1073231">
              <a:lnSpc>
                <a:spcPct val="100585"/>
              </a:lnSpc>
              <a:spcBef>
                <a:spcPts val="120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berwujud</a:t>
            </a:r>
            <a:endParaRPr sz="2400">
              <a:latin typeface="Tahoma"/>
              <a:cs typeface="Tahoma"/>
            </a:endParaRPr>
          </a:p>
          <a:p>
            <a:pPr marL="721409" marR="1223321" algn="ctr">
              <a:lnSpc>
                <a:spcPct val="100585"/>
              </a:lnSpc>
              <a:spcBef>
                <a:spcPts val="445"/>
              </a:spcBef>
            </a:pPr>
            <a:r>
              <a:rPr dirty="0" smtClean="0" sz="3200" spc="-6" b="1">
                <a:solidFill>
                  <a:srgbClr val="FFFFFF"/>
                </a:solidFill>
                <a:latin typeface="Tahoma"/>
                <a:cs typeface="Tahoma"/>
              </a:rPr>
              <a:t>ort</a:t>
            </a:r>
            <a:r>
              <a:rPr dirty="0" smtClean="0" sz="3200" spc="-6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3200" spc="-6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endParaRPr sz="3200">
              <a:latin typeface="Tahoma"/>
              <a:cs typeface="Tahoma"/>
            </a:endParaRPr>
          </a:p>
          <a:p>
            <a:pPr marL="1035954">
              <a:lnSpc>
                <a:spcPct val="100585"/>
              </a:lnSpc>
              <a:spcBef>
                <a:spcPts val="390"/>
              </a:spcBef>
            </a:pP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ank;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travel;</a:t>
            </a:r>
            <a:endParaRPr sz="2400">
              <a:latin typeface="Tahoma"/>
              <a:cs typeface="Tahoma"/>
            </a:endParaRPr>
          </a:p>
          <a:p>
            <a:pPr marL="866794" marR="1356785" algn="ctr">
              <a:lnSpc>
                <a:spcPct val="100585"/>
              </a:lnSpc>
              <a:spcBef>
                <a:spcPts val="9365"/>
              </a:spcBef>
            </a:pPr>
            <a:r>
              <a:rPr dirty="0" smtClean="0" sz="2000" spc="-4" b="1">
                <a:solidFill>
                  <a:srgbClr val="FFFFFF"/>
                </a:solidFill>
                <a:latin typeface="Tahoma"/>
                <a:cs typeface="Tahoma"/>
              </a:rPr>
              <a:t>asset</a:t>
            </a:r>
            <a:r>
              <a:rPr dirty="0" smtClean="0" sz="2000" spc="-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-4" b="1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5950" y="241554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695950" y="3394709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695950" y="437387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57200" y="5353050"/>
            <a:ext cx="1981200" cy="1962150"/>
          </a:xfrm>
          <a:prstGeom prst="rect">
            <a:avLst/>
          </a:prstGeom>
        </p:spPr>
        <p:txBody>
          <a:bodyPr wrap="square" lIns="0" tIns="4349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 marL="548640">
              <a:lnSpc>
                <a:spcPct val="95825"/>
              </a:lnSpc>
              <a:spcBef>
                <a:spcPts val="1000"/>
              </a:spcBef>
            </a:pPr>
            <a:r>
              <a:rPr dirty="0" smtClean="0" sz="1600" spc="480">
                <a:solidFill>
                  <a:srgbClr val="F2AA67"/>
                </a:solidFill>
                <a:latin typeface="Times New Roman"/>
                <a:cs typeface="Times New Roman"/>
              </a:rPr>
              <a:t>z</a:t>
            </a:r>
            <a:endParaRPr sz="1600">
              <a:latin typeface="Times New Roman"/>
              <a:cs typeface="Times New Roman"/>
            </a:endParaRPr>
          </a:p>
          <a:p>
            <a:pPr marL="1082040">
              <a:lnSpc>
                <a:spcPct val="100585"/>
              </a:lnSpc>
              <a:spcBef>
                <a:spcPts val="1972"/>
              </a:spcBef>
            </a:pP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ng</a:t>
            </a:r>
            <a:r>
              <a:rPr dirty="0" smtClean="0" sz="2000" spc="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2000">
              <a:latin typeface="Tahoma"/>
              <a:cs typeface="Tahoma"/>
            </a:endParaRPr>
          </a:p>
          <a:p>
            <a:pPr marL="548643">
              <a:lnSpc>
                <a:spcPct val="100585"/>
              </a:lnSpc>
              <a:spcBef>
                <a:spcPts val="2894"/>
              </a:spcBef>
            </a:pP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5353050"/>
            <a:ext cx="3028950" cy="1962150"/>
          </a:xfrm>
          <a:prstGeom prst="rect">
            <a:avLst/>
          </a:prstGeom>
        </p:spPr>
        <p:txBody>
          <a:bodyPr wrap="square" lIns="0" tIns="9781" rIns="0" bIns="0" rtlCol="0">
            <a:noAutofit/>
          </a:bodyPr>
          <a:lstStyle/>
          <a:p>
            <a:pPr>
              <a:lnSpc>
                <a:spcPts val="1300"/>
              </a:lnSpc>
            </a:pPr>
            <a:endParaRPr sz="1300"/>
          </a:p>
          <a:p>
            <a:pPr marL="316230" marR="1265493" indent="-111290">
              <a:lnSpc>
                <a:spcPts val="2414"/>
              </a:lnSpc>
            </a:pPr>
            <a:r>
              <a:rPr dirty="0" smtClean="0" sz="2000" b="1">
                <a:solidFill>
                  <a:srgbClr val="FFFFFF"/>
                </a:solidFill>
                <a:latin typeface="Tahoma"/>
                <a:cs typeface="Tahoma"/>
              </a:rPr>
              <a:t>investment,</a:t>
            </a:r>
            <a:r>
              <a:rPr dirty="0" smtClean="0" sz="20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000">
              <a:latin typeface="Tahoma"/>
              <a:cs typeface="Tahoma"/>
            </a:endParaRPr>
          </a:p>
          <a:p>
            <a:pPr marL="316230" marR="1265493">
              <a:lnSpc>
                <a:spcPts val="2424"/>
              </a:lnSpc>
              <a:spcBef>
                <a:spcPts val="1907"/>
              </a:spcBef>
            </a:pPr>
            <a:r>
              <a:rPr dirty="0" smtClean="0" sz="2000" spc="12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2000" spc="12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12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2000">
              <a:latin typeface="Tahoma"/>
              <a:cs typeface="Tahoma"/>
            </a:endParaRPr>
          </a:p>
          <a:p>
            <a:pPr marR="390652" algn="r">
              <a:lnSpc>
                <a:spcPct val="100585"/>
              </a:lnSpc>
              <a:spcBef>
                <a:spcPts val="2902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din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5950" y="5353050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95999" y="5353050"/>
            <a:ext cx="3505200" cy="1962150"/>
          </a:xfrm>
          <a:prstGeom prst="rect">
            <a:avLst/>
          </a:prstGeom>
        </p:spPr>
        <p:txBody>
          <a:bodyPr wrap="square" lIns="0" tIns="6349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211812" marR="362637" indent="171050">
              <a:lnSpc>
                <a:spcPts val="2160"/>
              </a:lnSpc>
              <a:spcBef>
                <a:spcPts val="1108"/>
              </a:spcBef>
            </a:pPr>
            <a:r>
              <a:rPr dirty="0" smtClean="0" sz="2000" spc="-5" b="1">
                <a:solidFill>
                  <a:srgbClr val="FFFFFF"/>
                </a:solidFill>
                <a:latin typeface="Tahoma"/>
                <a:cs typeface="Tahoma"/>
              </a:rPr>
              <a:t>keuangan</a:t>
            </a:r>
            <a:r>
              <a:rPr dirty="0" smtClean="0" sz="200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-5" b="1">
                <a:solidFill>
                  <a:srgbClr val="FFFFFF"/>
                </a:solidFill>
                <a:latin typeface="Tahoma"/>
                <a:cs typeface="Tahoma"/>
              </a:rPr>
              <a:t>luar</a:t>
            </a:r>
            <a:r>
              <a:rPr dirty="0" smtClean="0" sz="200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-5" b="1">
                <a:solidFill>
                  <a:srgbClr val="FFFFFF"/>
                </a:solidFill>
                <a:latin typeface="Tahoma"/>
                <a:cs typeface="Tahoma"/>
              </a:rPr>
              <a:t>negeri</a:t>
            </a:r>
            <a:r>
              <a:rPr dirty="0" smtClean="0" sz="200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-5" b="1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r>
              <a:rPr dirty="0" smtClean="0" sz="200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-5" b="1">
                <a:solidFill>
                  <a:srgbClr val="FFFFFF"/>
                </a:solidFill>
                <a:latin typeface="Tahoma"/>
                <a:cs typeface="Tahoma"/>
              </a:rPr>
              <a:t>tujuan</a:t>
            </a:r>
            <a:r>
              <a:rPr dirty="0" smtClean="0" sz="200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000" spc="-5" b="1">
                <a:solidFill>
                  <a:srgbClr val="FFFFFF"/>
                </a:solidFill>
                <a:latin typeface="Tahoma"/>
                <a:cs typeface="Tahoma"/>
              </a:rPr>
              <a:t>selain</a:t>
            </a:r>
            <a:endParaRPr sz="2000">
              <a:latin typeface="Tahoma"/>
              <a:cs typeface="Tahoma"/>
            </a:endParaRPr>
          </a:p>
          <a:p>
            <a:pPr marR="550142" algn="r">
              <a:lnSpc>
                <a:spcPct val="100585"/>
              </a:lnSpc>
              <a:spcBef>
                <a:spcPts val="4891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95950" y="6332220"/>
            <a:ext cx="400049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bject 145"/>
          <p:cNvSpPr txBox="1"/>
          <p:nvPr/>
        </p:nvSpPr>
        <p:spPr>
          <a:xfrm>
            <a:off x="457200" y="1293046"/>
            <a:ext cx="9144000" cy="1122493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701040">
              <a:lnSpc>
                <a:spcPts val="2900"/>
              </a:lnSpc>
            </a:pP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negara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memberikan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lisensi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untuk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968756" y="455676"/>
            <a:ext cx="1201922" cy="6861047"/>
          </a:xfrm>
          <a:prstGeom prst="rect">
            <a:avLst/>
          </a:prstGeom>
        </p:spPr>
        <p:txBody>
          <a:bodyPr wrap="square" lIns="0" tIns="2285" rIns="0" bIns="0" rtlCol="0">
            <a:noAutofit/>
          </a:bodyPr>
          <a:lstStyle/>
          <a:p>
            <a:pPr marR="64383">
              <a:lnSpc>
                <a:spcPts val="850"/>
              </a:lnSpc>
            </a:pPr>
            <a:endParaRPr sz="850"/>
          </a:p>
          <a:p>
            <a:pPr indent="175950">
              <a:lnSpc>
                <a:spcPts val="3360"/>
              </a:lnSpc>
              <a:spcBef>
                <a:spcPts val="2168"/>
              </a:spcBef>
            </a:pPr>
            <a:r>
              <a:rPr dirty="0" smtClean="0" sz="2950" b="1">
                <a:solidFill>
                  <a:srgbClr val="FFFFFF"/>
                </a:solidFill>
                <a:latin typeface="Tahoma"/>
                <a:cs typeface="Tahoma"/>
              </a:rPr>
              <a:t>enci</a:t>
            </a:r>
            <a:r>
              <a:rPr dirty="0" smtClean="0" sz="29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mbe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kan</a:t>
            </a:r>
            <a:r>
              <a:rPr dirty="0" smtClean="0" sz="2800" spc="-19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k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dem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a);</a:t>
            </a:r>
            <a:endParaRPr sz="2800">
              <a:latin typeface="Tahoma"/>
              <a:cs typeface="Tahoma"/>
            </a:endParaRPr>
          </a:p>
          <a:p>
            <a:pPr marL="137299" marR="86584" indent="73050" algn="ctr">
              <a:lnSpc>
                <a:spcPts val="3360"/>
              </a:lnSpc>
              <a:spcBef>
                <a:spcPts val="672"/>
              </a:spcBef>
            </a:pPr>
            <a:r>
              <a:rPr dirty="0" smtClean="0" sz="2950" spc="-14" b="1">
                <a:solidFill>
                  <a:srgbClr val="FFFFFF"/>
                </a:solidFill>
                <a:latin typeface="Tahoma"/>
                <a:cs typeface="Tahoma"/>
              </a:rPr>
              <a:t>ra</a:t>
            </a:r>
            <a:r>
              <a:rPr dirty="0" smtClean="0" sz="2950" spc="-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-14" b="1">
                <a:solidFill>
                  <a:srgbClr val="00FFFF"/>
                </a:solidFill>
                <a:latin typeface="Tahoma"/>
                <a:cs typeface="Tahoma"/>
              </a:rPr>
              <a:t>ra</a:t>
            </a:r>
            <a:r>
              <a:rPr dirty="0" smtClean="0" sz="2800" spc="-14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-14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-14" b="1">
                <a:solidFill>
                  <a:srgbClr val="00FFFF"/>
                </a:solidFill>
                <a:latin typeface="Tahoma"/>
                <a:cs typeface="Tahoma"/>
              </a:rPr>
              <a:t>m</a:t>
            </a:r>
            <a:r>
              <a:rPr dirty="0" smtClean="0" sz="2800" spc="-14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-14" b="1">
                <a:solidFill>
                  <a:srgbClr val="00FFFF"/>
                </a:solidFill>
                <a:latin typeface="Tahoma"/>
                <a:cs typeface="Tahoma"/>
              </a:rPr>
              <a:t>di</a:t>
            </a:r>
            <a:r>
              <a:rPr dirty="0" smtClean="0" sz="2800" spc="-14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-14" b="1">
                <a:solidFill>
                  <a:srgbClr val="00FFFF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217676" y="455676"/>
            <a:ext cx="1231092" cy="6861047"/>
          </a:xfrm>
          <a:prstGeom prst="rect">
            <a:avLst/>
          </a:prstGeom>
        </p:spPr>
        <p:txBody>
          <a:bodyPr wrap="square" lIns="0" tIns="2285" rIns="0" bIns="0" rtlCol="0">
            <a:noAutofit/>
          </a:bodyPr>
          <a:lstStyle/>
          <a:p>
            <a:pPr marR="64383">
              <a:lnSpc>
                <a:spcPts val="850"/>
              </a:lnSpc>
            </a:pPr>
            <a:endParaRPr sz="850"/>
          </a:p>
          <a:p>
            <a:pPr marL="102157" indent="41812">
              <a:lnSpc>
                <a:spcPts val="3360"/>
              </a:lnSpc>
              <a:spcBef>
                <a:spcPts val="2168"/>
              </a:spcBef>
            </a:pP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isen</a:t>
            </a:r>
            <a:r>
              <a:rPr dirty="0" smtClean="0" sz="28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ega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eng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pate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eba</a:t>
            </a:r>
            <a:endParaRPr sz="2800">
              <a:latin typeface="Tahoma"/>
              <a:cs typeface="Tahoma"/>
            </a:endParaRPr>
          </a:p>
          <a:p>
            <a:pPr marL="164324" marR="12683" indent="-40567">
              <a:lnSpc>
                <a:spcPts val="3360"/>
              </a:lnSpc>
              <a:spcBef>
                <a:spcPts val="4032"/>
              </a:spcBef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uatu</a:t>
            </a: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erus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848140" y="455676"/>
            <a:ext cx="818864" cy="6861047"/>
          </a:xfrm>
          <a:prstGeom prst="rect">
            <a:avLst/>
          </a:prstGeom>
        </p:spPr>
        <p:txBody>
          <a:bodyPr wrap="square" lIns="0" tIns="2285" rIns="0" bIns="0" rtlCol="0">
            <a:noAutofit/>
          </a:bodyPr>
          <a:lstStyle/>
          <a:p>
            <a:pPr marR="64383">
              <a:lnSpc>
                <a:spcPts val="850"/>
              </a:lnSpc>
            </a:pPr>
            <a:endParaRPr sz="850"/>
          </a:p>
          <a:p>
            <a:pPr marR="83275" indent="30408">
              <a:lnSpc>
                <a:spcPts val="3360"/>
              </a:lnSpc>
              <a:spcBef>
                <a:spcPts val="2168"/>
              </a:spcBef>
            </a:pPr>
            <a:r>
              <a:rPr dirty="0" smtClean="0" sz="295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2950" spc="-16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ik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e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ar</a:t>
            </a:r>
            <a:endParaRPr sz="2800">
              <a:latin typeface="Tahoma"/>
              <a:cs typeface="Tahoma"/>
            </a:endParaRPr>
          </a:p>
          <a:p>
            <a:pPr marL="171130" indent="-90070">
              <a:lnSpc>
                <a:spcPts val="3360"/>
              </a:lnSpc>
              <a:spcBef>
                <a:spcPts val="4031"/>
              </a:spcBef>
            </a:pPr>
            <a:r>
              <a:rPr dirty="0" smtClean="0" sz="2950" spc="-28" b="1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mtClean="0" sz="2950" spc="-28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-28" b="1">
                <a:solidFill>
                  <a:srgbClr val="00FFFF"/>
                </a:solidFill>
                <a:latin typeface="Tahoma"/>
                <a:cs typeface="Tahoma"/>
              </a:rPr>
              <a:t>e</a:t>
            </a:r>
            <a:r>
              <a:rPr dirty="0" smtClean="0" sz="2800" spc="-28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-28" b="1">
                <a:solidFill>
                  <a:srgbClr val="00FFFF"/>
                </a:solidFill>
                <a:latin typeface="Tahoma"/>
                <a:cs typeface="Tahoma"/>
              </a:rPr>
              <a:t>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670641" y="455676"/>
            <a:ext cx="1349534" cy="6861047"/>
          </a:xfrm>
          <a:prstGeom prst="rect">
            <a:avLst/>
          </a:prstGeom>
        </p:spPr>
        <p:txBody>
          <a:bodyPr wrap="square" lIns="0" tIns="2285" rIns="0" bIns="0" rtlCol="0">
            <a:noAutofit/>
          </a:bodyPr>
          <a:lstStyle/>
          <a:p>
            <a:pPr marR="60539">
              <a:lnSpc>
                <a:spcPts val="850"/>
              </a:lnSpc>
            </a:pPr>
            <a:endParaRPr sz="850"/>
          </a:p>
          <a:p>
            <a:pPr marR="84082" indent="213378">
              <a:lnSpc>
                <a:spcPts val="3360"/>
              </a:lnSpc>
              <a:spcBef>
                <a:spcPts val="2168"/>
              </a:spcBef>
            </a:pP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uatu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lisen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milik</a:t>
            </a:r>
            <a:endParaRPr sz="2800">
              <a:latin typeface="Tahoma"/>
              <a:cs typeface="Tahoma"/>
            </a:endParaRPr>
          </a:p>
          <a:p>
            <a:pPr marL="495066" marR="60539">
              <a:lnSpc>
                <a:spcPts val="3265"/>
              </a:lnSpc>
            </a:pP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ere</a:t>
            </a:r>
            <a:endParaRPr sz="2800">
              <a:latin typeface="Tahoma"/>
              <a:cs typeface="Tahoma"/>
            </a:endParaRPr>
          </a:p>
          <a:p>
            <a:pPr marL="151151" indent="-79287">
              <a:lnSpc>
                <a:spcPts val="3360"/>
              </a:lnSpc>
              <a:spcBef>
                <a:spcPts val="4130"/>
              </a:spcBef>
            </a:pPr>
            <a:r>
              <a:rPr dirty="0" smtClean="0" sz="2950" spc="-14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2950" spc="-14" b="1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mtClean="0" sz="2800" spc="-14" b="1">
                <a:solidFill>
                  <a:srgbClr val="FFFFFF"/>
                </a:solidFill>
                <a:latin typeface="Tahoma"/>
                <a:cs typeface="Tahoma"/>
              </a:rPr>
              <a:t>);</a:t>
            </a:r>
            <a:r>
              <a:rPr dirty="0" smtClean="0" sz="2800" spc="-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-14" b="1">
                <a:solidFill>
                  <a:srgbClr val="00FFFF"/>
                </a:solidFill>
                <a:latin typeface="Tahoma"/>
                <a:cs typeface="Tahoma"/>
              </a:rPr>
              <a:t>s</a:t>
            </a:r>
            <a:r>
              <a:rPr dirty="0" smtClean="0" sz="2800" spc="-14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-14" b="1">
                <a:solidFill>
                  <a:srgbClr val="00FFFF"/>
                </a:solidFill>
                <a:latin typeface="Tahoma"/>
                <a:cs typeface="Tahoma"/>
              </a:rPr>
              <a:t>erika</a:t>
            </a:r>
            <a:r>
              <a:rPr dirty="0" smtClean="0" sz="2800" spc="-14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-14" b="1">
                <a:solidFill>
                  <a:srgbClr val="00FFFF"/>
                </a:solidFill>
                <a:latin typeface="Tahoma"/>
                <a:cs typeface="Tahoma"/>
              </a:rPr>
              <a:t>a</a:t>
            </a:r>
            <a:r>
              <a:rPr dirty="0" smtClean="0" sz="2800" spc="-14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-14" b="1">
                <a:solidFill>
                  <a:srgbClr val="00FFFF"/>
                </a:solidFill>
                <a:latin typeface="Tahoma"/>
                <a:cs typeface="Tahoma"/>
              </a:rPr>
              <a:t>lai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998053" y="455676"/>
            <a:ext cx="1312377" cy="6861047"/>
          </a:xfrm>
          <a:prstGeom prst="rect">
            <a:avLst/>
          </a:prstGeom>
        </p:spPr>
        <p:txBody>
          <a:bodyPr wrap="square" lIns="0" tIns="2285" rIns="0" bIns="0" rtlCol="0">
            <a:noAutofit/>
          </a:bodyPr>
          <a:lstStyle/>
          <a:p>
            <a:pPr marR="64383">
              <a:lnSpc>
                <a:spcPts val="850"/>
              </a:lnSpc>
            </a:pPr>
            <a:endParaRPr sz="850"/>
          </a:p>
          <a:p>
            <a:pPr marR="34587" indent="0" algn="ctr">
              <a:lnSpc>
                <a:spcPts val="3360"/>
              </a:lnSpc>
              <a:spcBef>
                <a:spcPts val="2168"/>
              </a:spcBef>
            </a:pPr>
            <a:r>
              <a:rPr dirty="0" smtClean="0" sz="2800" spc="-1" b="1">
                <a:solidFill>
                  <a:srgbClr val="CC00FF"/>
                </a:solidFill>
                <a:latin typeface="Tahoma"/>
                <a:cs typeface="Tahoma"/>
              </a:rPr>
              <a:t>erusa</a:t>
            </a:r>
            <a:r>
              <a:rPr dirty="0" smtClean="0" sz="2800" spc="-1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-1" b="1">
                <a:solidFill>
                  <a:srgbClr val="CC00FF"/>
                </a:solidFill>
                <a:latin typeface="Tahoma"/>
                <a:cs typeface="Tahoma"/>
              </a:rPr>
              <a:t>untu</a:t>
            </a:r>
            <a:r>
              <a:rPr dirty="0" smtClean="0" sz="2800" spc="-1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-1" b="1">
                <a:solidFill>
                  <a:srgbClr val="CC00FF"/>
                </a:solidFill>
                <a:latin typeface="Tahoma"/>
                <a:cs typeface="Tahoma"/>
              </a:rPr>
              <a:t>intel</a:t>
            </a:r>
            <a:r>
              <a:rPr dirty="0" smtClean="0" sz="2800" spc="-1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-1" b="1">
                <a:solidFill>
                  <a:srgbClr val="CC00FF"/>
                </a:solidFill>
                <a:latin typeface="Tahoma"/>
                <a:cs typeface="Tahoma"/>
              </a:rPr>
              <a:t>hak</a:t>
            </a:r>
            <a:r>
              <a:rPr dirty="0" smtClean="0" sz="2800" spc="-1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-1" b="1">
                <a:solidFill>
                  <a:srgbClr val="CC00FF"/>
                </a:solidFill>
                <a:latin typeface="Tahoma"/>
                <a:cs typeface="Tahoma"/>
              </a:rPr>
              <a:t>c</a:t>
            </a:r>
            <a:endParaRPr sz="2800">
              <a:latin typeface="Tahoma"/>
              <a:cs typeface="Tahoma"/>
            </a:endParaRPr>
          </a:p>
          <a:p>
            <a:pPr marL="62253" indent="-62253">
              <a:lnSpc>
                <a:spcPts val="3360"/>
              </a:lnSpc>
              <a:spcBef>
                <a:spcPts val="4031"/>
              </a:spcBef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atu</a:t>
            </a:r>
            <a:r>
              <a:rPr dirty="0" smtClean="0" sz="2800" spc="-19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-1759" b="1">
                <a:solidFill>
                  <a:srgbClr val="00FFFF"/>
                </a:solidFill>
                <a:latin typeface="Tahoma"/>
                <a:cs typeface="Tahoma"/>
              </a:rPr>
              <a:t>p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pe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hak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k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ntuk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602550" y="455676"/>
            <a:ext cx="351973" cy="6861047"/>
          </a:xfrm>
          <a:prstGeom prst="rect">
            <a:avLst/>
          </a:prstGeom>
        </p:spPr>
        <p:txBody>
          <a:bodyPr wrap="square" lIns="0" tIns="6349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64872" marR="62690" indent="-64872">
              <a:lnSpc>
                <a:spcPts val="3360"/>
              </a:lnSpc>
              <a:spcBef>
                <a:spcPts val="23168"/>
              </a:spcBef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b</a:t>
            </a: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57200" y="5304214"/>
            <a:ext cx="9144000" cy="1028005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1325118">
              <a:lnSpc>
                <a:spcPts val="2900"/>
              </a:lnSpc>
            </a:pPr>
            <a:r>
              <a:rPr dirty="0" smtClean="0" sz="2800" spc="-1164" b="1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                 </a:t>
            </a:r>
            <a:r>
              <a:rPr dirty="0" smtClean="0" sz="2800" spc="777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-1164" b="1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149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-1014" b="1">
                <a:solidFill>
                  <a:srgbClr val="FFFF00"/>
                </a:solidFill>
                <a:latin typeface="Tahoma"/>
                <a:cs typeface="Tahoma"/>
              </a:rPr>
              <a:t>j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j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     </a:t>
            </a:r>
            <a:r>
              <a:rPr dirty="0" smtClean="0" sz="2800" spc="447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-1164" b="1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159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-1689" b="1">
                <a:solidFill>
                  <a:srgbClr val="FFFF00"/>
                </a:solidFill>
                <a:latin typeface="Tahoma"/>
                <a:cs typeface="Tahoma"/>
              </a:rPr>
              <a:t>k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k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                    </a:t>
            </a:r>
            <a:r>
              <a:rPr dirty="0" smtClean="0" sz="2800" spc="189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-844" b="1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dirty="0" smtClean="0" sz="2800" spc="-1689" b="1">
                <a:solidFill>
                  <a:srgbClr val="FFFF00"/>
                </a:solidFill>
                <a:latin typeface="Tahoma"/>
                <a:cs typeface="Tahoma"/>
              </a:rPr>
              <a:t>k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k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57200" y="6157654"/>
            <a:ext cx="9144000" cy="1157545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701040">
              <a:lnSpc>
                <a:spcPts val="2900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pad</a:t>
            </a:r>
            <a:r>
              <a:rPr dirty="0" smtClean="0" sz="2800" spc="-6879" b="1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pada</a:t>
            </a:r>
            <a:r>
              <a:rPr dirty="0" smtClean="0" sz="2800" spc="-9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perusahaa</a:t>
            </a:r>
            <a:r>
              <a:rPr dirty="0" smtClean="0" sz="2800" spc="-16500" b="1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perusahaan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d</a:t>
            </a:r>
            <a:r>
              <a:rPr dirty="0" smtClean="0" sz="2800" spc="-2609" b="1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di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negar</a:t>
            </a:r>
            <a:r>
              <a:rPr dirty="0" smtClean="0" sz="2800" spc="-9794" b="1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negara</a:t>
            </a:r>
            <a:r>
              <a:rPr dirty="0" smtClean="0" sz="2800" spc="-9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lai</a:t>
            </a:r>
            <a:r>
              <a:rPr dirty="0" smtClean="0" sz="2800" spc="-5164" b="1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lain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096000" y="45720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8763000" y="459485"/>
            <a:ext cx="838200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419600" y="457200"/>
            <a:ext cx="1276350" cy="979169"/>
          </a:xfrm>
          <a:custGeom>
            <a:avLst/>
            <a:gdLst/>
            <a:ahLst/>
            <a:cxnLst/>
            <a:rect l="l" t="t" r="r" b="b"/>
            <a:pathLst>
              <a:path w="1276350" h="979169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2667000" y="45720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0"/>
                </a:move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lnTo>
                  <a:pt x="13716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038600" y="45720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2590800" y="457200"/>
            <a:ext cx="1676400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457199" y="45720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979169"/>
                </a:moveTo>
                <a:lnTo>
                  <a:pt x="1981200" y="0"/>
                </a:ln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457200" y="457200"/>
            <a:ext cx="198120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2438400" y="45720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695950" y="457200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0"/>
                </a:move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7848600" y="457200"/>
            <a:ext cx="228600" cy="97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553200" y="457200"/>
            <a:ext cx="2286000" cy="9791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213860" y="457200"/>
            <a:ext cx="739139" cy="979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095999" y="143636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419599" y="143636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60960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2667000" y="143637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979169"/>
                </a:moveTo>
                <a:lnTo>
                  <a:pt x="1371600" y="0"/>
                </a:lnTo>
                <a:lnTo>
                  <a:pt x="76200" y="0"/>
                </a:ln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57200" y="143637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0"/>
                </a:move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038600" y="143636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457200" y="1436370"/>
            <a:ext cx="1981200" cy="979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590800" y="1436370"/>
            <a:ext cx="1676400" cy="9791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4876800" y="1436370"/>
            <a:ext cx="838199" cy="979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438400" y="1436369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695950" y="143636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6019799" y="1436369"/>
            <a:ext cx="990600" cy="9791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6553200" y="1436369"/>
            <a:ext cx="2286000" cy="19583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213860" y="1436370"/>
            <a:ext cx="739139" cy="979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6095999" y="241554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419599" y="241553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667000" y="2415540"/>
            <a:ext cx="1371599" cy="979169"/>
          </a:xfrm>
          <a:custGeom>
            <a:avLst/>
            <a:gdLst/>
            <a:ahLst/>
            <a:cxnLst/>
            <a:rect l="l" t="t" r="r" b="b"/>
            <a:pathLst>
              <a:path w="1371599" h="979169">
                <a:moveTo>
                  <a:pt x="1371599" y="0"/>
                </a:moveTo>
                <a:lnTo>
                  <a:pt x="0" y="0"/>
                </a:lnTo>
                <a:lnTo>
                  <a:pt x="0" y="979169"/>
                </a:lnTo>
                <a:lnTo>
                  <a:pt x="1371599" y="979169"/>
                </a:lnTo>
                <a:lnTo>
                  <a:pt x="13715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57200" y="241554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0" y="0"/>
                </a:move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8763000" y="1436369"/>
            <a:ext cx="838200" cy="19583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038600" y="241553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0"/>
                </a:moveTo>
                <a:lnTo>
                  <a:pt x="0" y="0"/>
                </a:lnTo>
                <a:lnTo>
                  <a:pt x="0" y="979170"/>
                </a:lnTo>
                <a:lnTo>
                  <a:pt x="381000" y="979170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57200" y="2415540"/>
            <a:ext cx="1981200" cy="9791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2590800" y="2415540"/>
            <a:ext cx="1676400" cy="9791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4876800" y="2415540"/>
            <a:ext cx="838199" cy="9791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2438400" y="241554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695950" y="241553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70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7848600" y="1436369"/>
            <a:ext cx="228600" cy="19583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019799" y="2415540"/>
            <a:ext cx="990600" cy="9791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213860" y="2415540"/>
            <a:ext cx="739139" cy="9791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095999" y="339470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4419599" y="339470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0"/>
                </a:move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2667000" y="3394709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457200" y="3394709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8763000" y="3394709"/>
            <a:ext cx="838200" cy="9791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4038600" y="339471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457200" y="3394709"/>
            <a:ext cx="1981199" cy="9791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2590800" y="3394709"/>
            <a:ext cx="1676399" cy="979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4876800" y="3394709"/>
            <a:ext cx="838199" cy="9791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2438400" y="339471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979169"/>
                </a:moveTo>
                <a:lnTo>
                  <a:pt x="228600" y="0"/>
                </a:ln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5695950" y="339470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69"/>
                </a:moveTo>
                <a:lnTo>
                  <a:pt x="400050" y="979169"/>
                </a:ln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239681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848600" y="3394709"/>
            <a:ext cx="228600" cy="9791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6019800" y="3394709"/>
            <a:ext cx="990599" cy="9791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6553200" y="3394709"/>
            <a:ext cx="2286000" cy="97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4213860" y="3394709"/>
            <a:ext cx="739139" cy="9791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6095999" y="437387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419599" y="437387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2667000" y="437388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457200" y="437388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8763000" y="4373879"/>
            <a:ext cx="838200" cy="9791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4038600" y="437388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457200" y="455676"/>
            <a:ext cx="1981200" cy="6861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2590800" y="455676"/>
            <a:ext cx="1677924" cy="68610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2438400" y="437388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695950" y="437387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7848600" y="4373879"/>
            <a:ext cx="228600" cy="97917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6553200" y="4373879"/>
            <a:ext cx="2286000" cy="97917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4213860" y="455676"/>
            <a:ext cx="740664" cy="6861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6095999" y="535304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4419599" y="5353050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2667000" y="535305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457200" y="535305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8763000" y="5353049"/>
            <a:ext cx="838200" cy="9791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4038600" y="535305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457200" y="5353050"/>
            <a:ext cx="1981200" cy="97917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2590800" y="5353050"/>
            <a:ext cx="1676399" cy="979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4876800" y="5353050"/>
            <a:ext cx="838200" cy="97917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2438400" y="535305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5695950" y="535304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848600" y="5353049"/>
            <a:ext cx="228600" cy="9791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6019800" y="5353050"/>
            <a:ext cx="990600" cy="9791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6553200" y="5353049"/>
            <a:ext cx="2286000" cy="97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6096000" y="6332220"/>
            <a:ext cx="3505199" cy="982980"/>
          </a:xfrm>
          <a:custGeom>
            <a:avLst/>
            <a:gdLst/>
            <a:ahLst/>
            <a:cxnLst/>
            <a:rect l="l" t="t" r="r" b="b"/>
            <a:pathLst>
              <a:path w="3505199" h="982980">
                <a:moveTo>
                  <a:pt x="3505199" y="0"/>
                </a:moveTo>
                <a:lnTo>
                  <a:pt x="0" y="0"/>
                </a:lnTo>
                <a:lnTo>
                  <a:pt x="0" y="982980"/>
                </a:lnTo>
                <a:lnTo>
                  <a:pt x="3505199" y="982980"/>
                </a:lnTo>
                <a:lnTo>
                  <a:pt x="35051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4419600" y="6332220"/>
            <a:ext cx="1276350" cy="982980"/>
          </a:xfrm>
          <a:custGeom>
            <a:avLst/>
            <a:gdLst/>
            <a:ahLst/>
            <a:cxnLst/>
            <a:rect l="l" t="t" r="r" b="b"/>
            <a:pathLst>
              <a:path w="1276350" h="982980">
                <a:moveTo>
                  <a:pt x="1276350" y="0"/>
                </a:moveTo>
                <a:lnTo>
                  <a:pt x="0" y="0"/>
                </a:lnTo>
                <a:lnTo>
                  <a:pt x="0" y="982980"/>
                </a:lnTo>
                <a:lnTo>
                  <a:pt x="1276350" y="98298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2667000" y="6332220"/>
            <a:ext cx="1371600" cy="982979"/>
          </a:xfrm>
          <a:custGeom>
            <a:avLst/>
            <a:gdLst/>
            <a:ahLst/>
            <a:cxnLst/>
            <a:rect l="l" t="t" r="r" b="b"/>
            <a:pathLst>
              <a:path w="1371600" h="982979">
                <a:moveTo>
                  <a:pt x="0" y="0"/>
                </a:moveTo>
                <a:lnTo>
                  <a:pt x="0" y="982979"/>
                </a:lnTo>
                <a:lnTo>
                  <a:pt x="1371600" y="982979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457200" y="6332220"/>
            <a:ext cx="1981200" cy="982979"/>
          </a:xfrm>
          <a:custGeom>
            <a:avLst/>
            <a:gdLst/>
            <a:ahLst/>
            <a:cxnLst/>
            <a:rect l="l" t="t" r="r" b="b"/>
            <a:pathLst>
              <a:path w="1981200" h="982979">
                <a:moveTo>
                  <a:pt x="1981200" y="0"/>
                </a:moveTo>
                <a:lnTo>
                  <a:pt x="0" y="0"/>
                </a:lnTo>
                <a:lnTo>
                  <a:pt x="0" y="982979"/>
                </a:lnTo>
                <a:lnTo>
                  <a:pt x="1981200" y="98297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4038600" y="6332220"/>
            <a:ext cx="381000" cy="982979"/>
          </a:xfrm>
          <a:custGeom>
            <a:avLst/>
            <a:gdLst/>
            <a:ahLst/>
            <a:cxnLst/>
            <a:rect l="l" t="t" r="r" b="b"/>
            <a:pathLst>
              <a:path w="381000" h="982979">
                <a:moveTo>
                  <a:pt x="0" y="0"/>
                </a:moveTo>
                <a:lnTo>
                  <a:pt x="0" y="982979"/>
                </a:lnTo>
                <a:lnTo>
                  <a:pt x="381000" y="98297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457200" y="6332220"/>
            <a:ext cx="1981200" cy="9829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2590800" y="6332220"/>
            <a:ext cx="1676399" cy="9829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4876800" y="6332220"/>
            <a:ext cx="838199" cy="98298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2438400" y="6332220"/>
            <a:ext cx="228600" cy="982979"/>
          </a:xfrm>
          <a:custGeom>
            <a:avLst/>
            <a:gdLst/>
            <a:ahLst/>
            <a:cxnLst/>
            <a:rect l="l" t="t" r="r" b="b"/>
            <a:pathLst>
              <a:path w="228600" h="982979">
                <a:moveTo>
                  <a:pt x="0" y="0"/>
                </a:moveTo>
                <a:lnTo>
                  <a:pt x="0" y="982979"/>
                </a:lnTo>
                <a:lnTo>
                  <a:pt x="228600" y="982979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5695950" y="6332220"/>
            <a:ext cx="400050" cy="982980"/>
          </a:xfrm>
          <a:custGeom>
            <a:avLst/>
            <a:gdLst/>
            <a:ahLst/>
            <a:cxnLst/>
            <a:rect l="l" t="t" r="r" b="b"/>
            <a:pathLst>
              <a:path w="400050" h="982980">
                <a:moveTo>
                  <a:pt x="400050" y="0"/>
                </a:moveTo>
                <a:lnTo>
                  <a:pt x="239681" y="0"/>
                </a:lnTo>
                <a:lnTo>
                  <a:pt x="0" y="0"/>
                </a:lnTo>
                <a:lnTo>
                  <a:pt x="0" y="982980"/>
                </a:lnTo>
                <a:lnTo>
                  <a:pt x="400050" y="982980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458724" y="6332220"/>
            <a:ext cx="9150095" cy="99212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457200" y="6595871"/>
            <a:ext cx="9160763" cy="27736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472182" y="836851"/>
            <a:ext cx="741709" cy="401492"/>
          </a:xfrm>
          <a:prstGeom prst="rect">
            <a:avLst/>
          </a:prstGeom>
        </p:spPr>
        <p:txBody>
          <a:bodyPr wrap="square" lIns="0" tIns="20066" rIns="0" bIns="0" rtlCol="0">
            <a:noAutofit/>
          </a:bodyPr>
          <a:lstStyle/>
          <a:p>
            <a:pPr marL="12700">
              <a:lnSpc>
                <a:spcPts val="3160"/>
              </a:lnSpc>
            </a:pPr>
            <a:r>
              <a:rPr dirty="0" smtClean="0" sz="2950" b="1">
                <a:solidFill>
                  <a:srgbClr val="FFFFFF"/>
                </a:solidFill>
                <a:latin typeface="Tahoma"/>
                <a:cs typeface="Tahoma"/>
              </a:rPr>
              <a:t>(Lic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17321" y="836851"/>
            <a:ext cx="993940" cy="1678188"/>
          </a:xfrm>
          <a:prstGeom prst="rect">
            <a:avLst/>
          </a:prstGeom>
        </p:spPr>
        <p:txBody>
          <a:bodyPr wrap="square" lIns="0" tIns="20097" rIns="0" bIns="0" rtlCol="0">
            <a:noAutofit/>
          </a:bodyPr>
          <a:lstStyle/>
          <a:p>
            <a:pPr marL="288902" marR="51683">
              <a:lnSpc>
                <a:spcPts val="3165"/>
              </a:lnSpc>
            </a:pPr>
            <a:r>
              <a:rPr dirty="0" smtClean="0" sz="2950" spc="-50" b="1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mtClean="0" sz="295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-50" b="1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2800">
              <a:latin typeface="Tahoma"/>
              <a:cs typeface="Tahoma"/>
            </a:endParaRPr>
          </a:p>
          <a:p>
            <a:pPr marL="398344" indent="-385644" algn="just">
              <a:lnSpc>
                <a:spcPts val="3360"/>
              </a:lnSpc>
              <a:spcBef>
                <a:spcPts val="69"/>
              </a:spcBef>
              <a:tabLst>
                <a:tab pos="482600" algn="l"/>
              </a:tabLst>
            </a:pP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	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	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an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pe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ks,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91232" y="1280346"/>
            <a:ext cx="629533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me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75744" y="1280346"/>
            <a:ext cx="369297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si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02525" y="1280346"/>
            <a:ext cx="293393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k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45555" y="1707051"/>
            <a:ext cx="1973451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m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         </a:t>
            </a:r>
            <a:r>
              <a:rPr dirty="0" smtClean="0" sz="2800" spc="-284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guna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34231" y="1707051"/>
            <a:ext cx="519610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an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45327" y="2133786"/>
            <a:ext cx="594339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tra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13808" y="2133786"/>
            <a:ext cx="54134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algn="ctr">
              <a:lnSpc>
                <a:spcPts val="3000"/>
              </a:lnSpc>
            </a:pPr>
            <a:r>
              <a:rPr dirty="0" smtClean="0" sz="2800" spc="9" b="1">
                <a:solidFill>
                  <a:srgbClr val="CC00FF"/>
                </a:solidFill>
                <a:latin typeface="Tahoma"/>
                <a:cs typeface="Tahoma"/>
              </a:rPr>
              <a:t>m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m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45542" y="2560491"/>
            <a:ext cx="1889220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s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       </a:t>
            </a:r>
            <a:r>
              <a:rPr dirty="0" smtClean="0" sz="2800" spc="19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gainy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45540" y="3499290"/>
            <a:ext cx="2058856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s</a:t>
            </a: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          </a:t>
            </a:r>
            <a:r>
              <a:rPr dirty="0" smtClean="0" sz="2800" spc="-3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nega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96010" y="3499290"/>
            <a:ext cx="1286466" cy="123469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427737" marR="440465" algn="ctr">
              <a:lnSpc>
                <a:spcPts val="3000"/>
              </a:lnSpc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m</a:t>
            </a:r>
            <a:endParaRPr sz="2800">
              <a:latin typeface="Tahoma"/>
              <a:cs typeface="Tahoma"/>
            </a:endParaRPr>
          </a:p>
          <a:p>
            <a:pPr indent="39075" algn="ctr">
              <a:lnSpc>
                <a:spcPts val="3360"/>
              </a:lnSpc>
              <a:spcBef>
                <a:spcPts val="108"/>
              </a:spcBef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ga</a:t>
            </a: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merek,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45540" y="3925995"/>
            <a:ext cx="2173690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p</a:t>
            </a: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         </a:t>
            </a:r>
            <a:r>
              <a:rPr dirty="0" smtClean="0" sz="2800" spc="-3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ahaan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52186" y="3925995"/>
            <a:ext cx="306453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45540" y="4352730"/>
            <a:ext cx="2627901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meng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g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unakan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43522" y="4352730"/>
            <a:ext cx="2844812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l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o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go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dan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FFFF"/>
                </a:solidFill>
                <a:latin typeface="Tahoma"/>
                <a:cs typeface="Tahoma"/>
              </a:rPr>
              <a:t>teknik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13715" y="4352730"/>
            <a:ext cx="1515894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-1" b="1">
                <a:solidFill>
                  <a:srgbClr val="00FFFF"/>
                </a:solidFill>
                <a:latin typeface="Tahoma"/>
                <a:cs typeface="Tahoma"/>
              </a:rPr>
              <a:t>operas</a:t>
            </a:r>
            <a:r>
              <a:rPr dirty="0" smtClean="0" sz="2800" spc="-1" b="1">
                <a:solidFill>
                  <a:srgbClr val="00FFFF"/>
                </a:solidFill>
                <a:latin typeface="Tahoma"/>
                <a:cs typeface="Tahoma"/>
              </a:rPr>
              <a:t>i</a:t>
            </a:r>
            <a:r>
              <a:rPr dirty="0" smtClean="0" sz="2800" spc="-1">
                <a:solidFill>
                  <a:srgbClr val="00FFFF"/>
                </a:solidFill>
                <a:latin typeface="Tahoma"/>
                <a:cs typeface="Tahoma"/>
              </a:rPr>
              <a:t>;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5540" y="4848019"/>
            <a:ext cx="8151084" cy="401492"/>
          </a:xfrm>
          <a:prstGeom prst="rect">
            <a:avLst/>
          </a:prstGeom>
        </p:spPr>
        <p:txBody>
          <a:bodyPr wrap="square" lIns="0" tIns="20066" rIns="0" bIns="0" rtlCol="0">
            <a:noAutofit/>
          </a:bodyPr>
          <a:lstStyle/>
          <a:p>
            <a:pPr marL="12700">
              <a:lnSpc>
                <a:spcPts val="3160"/>
              </a:lnSpc>
            </a:pPr>
            <a:r>
              <a:rPr dirty="0" smtClean="0" sz="2950" spc="-40" b="1">
                <a:solidFill>
                  <a:srgbClr val="FFFFFF"/>
                </a:solidFill>
                <a:latin typeface="Tahoma"/>
                <a:cs typeface="Tahoma"/>
              </a:rPr>
              <a:t>Management</a:t>
            </a:r>
            <a:r>
              <a:rPr dirty="0" smtClean="0" sz="295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950" spc="-40" b="1">
                <a:solidFill>
                  <a:srgbClr val="FFFFFF"/>
                </a:solidFill>
                <a:latin typeface="Tahoma"/>
                <a:cs typeface="Tahoma"/>
              </a:rPr>
              <a:t>contrac</a:t>
            </a:r>
            <a:r>
              <a:rPr dirty="0" smtClean="0" sz="2950" spc="-40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mtClean="0" sz="2800" spc="-40" b="1">
                <a:solidFill>
                  <a:srgbClr val="FFFFFF"/>
                </a:solidFill>
                <a:latin typeface="Tahoma"/>
                <a:cs typeface="Tahoma"/>
              </a:rPr>
              <a:t>;</a:t>
            </a:r>
            <a:r>
              <a:rPr dirty="0" smtClean="0" sz="28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-40" b="1">
                <a:solidFill>
                  <a:srgbClr val="FFFF00"/>
                </a:solidFill>
                <a:latin typeface="Tahoma"/>
                <a:cs typeface="Tahoma"/>
              </a:rPr>
              <a:t>sebuah</a:t>
            </a:r>
            <a:r>
              <a:rPr dirty="0" smtClean="0" sz="2800" spc="-4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-40" b="1">
                <a:solidFill>
                  <a:srgbClr val="FFFF00"/>
                </a:solidFill>
                <a:latin typeface="Tahoma"/>
                <a:cs typeface="Tahoma"/>
              </a:rPr>
              <a:t>perusahaan</a:t>
            </a:r>
            <a:r>
              <a:rPr dirty="0" smtClean="0" sz="2800" spc="-4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-40" b="1">
                <a:solidFill>
                  <a:srgbClr val="FFFF00"/>
                </a:solidFill>
                <a:latin typeface="Tahoma"/>
                <a:cs typeface="Tahoma"/>
              </a:rPr>
              <a:t>di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940" y="4910768"/>
            <a:ext cx="339734" cy="325789"/>
          </a:xfrm>
          <a:prstGeom prst="rect">
            <a:avLst/>
          </a:prstGeom>
        </p:spPr>
        <p:txBody>
          <a:bodyPr wrap="square" lIns="0" tIns="16160" rIns="0" bIns="0" rtlCol="0">
            <a:noAutofit/>
          </a:bodyPr>
          <a:lstStyle/>
          <a:p>
            <a:pPr marL="12700">
              <a:lnSpc>
                <a:spcPts val="2545"/>
              </a:lnSpc>
            </a:pPr>
            <a:r>
              <a:rPr dirty="0" smtClean="0" sz="2350" spc="-4" b="1">
                <a:solidFill>
                  <a:srgbClr val="EBF259"/>
                </a:solidFill>
                <a:latin typeface="Tahoma"/>
                <a:cs typeface="Tahoma"/>
              </a:rPr>
              <a:t>6.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5551" y="5291514"/>
            <a:ext cx="7871802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suatu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n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eg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ar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se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t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u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j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u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u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ntuk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mengopera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s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k</a:t>
            </a:r>
            <a:r>
              <a:rPr dirty="0" smtClean="0" sz="2800" spc="-2" b="1">
                <a:solidFill>
                  <a:srgbClr val="FFFF00"/>
                </a:solidFill>
                <a:latin typeface="Tahoma"/>
                <a:cs typeface="Tahoma"/>
              </a:rPr>
              <a:t>an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5551" y="5718219"/>
            <a:ext cx="7937493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fasilitas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atau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menyediakan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jasa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manajemen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5523" y="6144954"/>
            <a:ext cx="4931671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pada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perusahaan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di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negara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200" y="457200"/>
            <a:ext cx="2064455" cy="4895850"/>
          </a:xfrm>
          <a:prstGeom prst="rect">
            <a:avLst/>
          </a:prstGeom>
        </p:spPr>
        <p:txBody>
          <a:bodyPr wrap="square" lIns="0" tIns="5414" rIns="0" bIns="0" rtlCol="0">
            <a:noAutofit/>
          </a:bodyPr>
          <a:lstStyle/>
          <a:p>
            <a:pPr marR="83255">
              <a:lnSpc>
                <a:spcPts val="700"/>
              </a:lnSpc>
            </a:pPr>
            <a:endParaRPr sz="700"/>
          </a:p>
          <a:p>
            <a:pPr marL="91440" marR="83255">
              <a:lnSpc>
                <a:spcPct val="100585"/>
              </a:lnSpc>
              <a:spcBef>
                <a:spcPts val="2000"/>
              </a:spcBef>
            </a:pPr>
            <a:r>
              <a:rPr dirty="0" smtClean="0" sz="2200" spc="-4" b="1">
                <a:solidFill>
                  <a:srgbClr val="EBF259"/>
                </a:solidFill>
                <a:latin typeface="Tahoma"/>
                <a:cs typeface="Tahoma"/>
              </a:rPr>
              <a:t>4</a:t>
            </a:r>
            <a:r>
              <a:rPr dirty="0" smtClean="0" sz="2200" spc="0" b="1">
                <a:solidFill>
                  <a:srgbClr val="EBF259"/>
                </a:solidFill>
                <a:latin typeface="Tahoma"/>
                <a:cs typeface="Tahoma"/>
              </a:rPr>
              <a:t>.</a:t>
            </a:r>
            <a:r>
              <a:rPr dirty="0" smtClean="0" sz="2200" spc="0" b="1">
                <a:solidFill>
                  <a:srgbClr val="EBF259"/>
                </a:solidFill>
                <a:latin typeface="Tahoma"/>
                <a:cs typeface="Tahoma"/>
              </a:rPr>
              <a:t>   </a:t>
            </a:r>
            <a:r>
              <a:rPr dirty="0" smtClean="0" sz="2200" spc="125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        </a:t>
            </a:r>
            <a:r>
              <a:rPr dirty="0" smtClean="0" sz="2800" spc="-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endParaRPr sz="2800">
              <a:latin typeface="Tahoma"/>
              <a:cs typeface="Tahoma"/>
            </a:endParaRPr>
          </a:p>
          <a:p>
            <a:pPr marL="701040" marR="54054">
              <a:lnSpc>
                <a:spcPts val="3360"/>
              </a:lnSpc>
              <a:spcBef>
                <a:spcPts val="168"/>
              </a:spcBef>
            </a:pP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n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       </a:t>
            </a:r>
            <a:r>
              <a:rPr dirty="0" smtClean="0" sz="2800" spc="354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ra</a:t>
            </a:r>
            <a:endParaRPr sz="2800">
              <a:latin typeface="Tahoma"/>
              <a:cs typeface="Tahoma"/>
            </a:endParaRPr>
          </a:p>
          <a:p>
            <a:pPr marL="661666" marR="1323974" algn="ctr">
              <a:lnSpc>
                <a:spcPts val="3360"/>
              </a:lnSpc>
            </a:pP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m</a:t>
            </a:r>
            <a:endParaRPr sz="2800">
              <a:latin typeface="Tahoma"/>
              <a:cs typeface="Tahoma"/>
            </a:endParaRPr>
          </a:p>
          <a:p>
            <a:pPr marL="701040">
              <a:lnSpc>
                <a:spcPts val="3360"/>
              </a:lnSpc>
            </a:pP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((</a:t>
            </a: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        </a:t>
            </a:r>
            <a:r>
              <a:rPr dirty="0" smtClean="0" sz="2800" spc="184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n,</a:t>
            </a:r>
            <a:endParaRPr sz="2800">
              <a:latin typeface="Tahoma"/>
              <a:cs typeface="Tahoma"/>
            </a:endParaRPr>
          </a:p>
          <a:p>
            <a:pPr marL="661653" marR="1324094" algn="ctr">
              <a:lnSpc>
                <a:spcPts val="3360"/>
              </a:lnSpc>
            </a:pP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s</a:t>
            </a:r>
            <a:endParaRPr sz="2800">
              <a:latin typeface="Tahoma"/>
              <a:cs typeface="Tahoma"/>
            </a:endParaRPr>
          </a:p>
          <a:p>
            <a:pPr marL="91440" marR="83255">
              <a:lnSpc>
                <a:spcPct val="100585"/>
              </a:lnSpc>
              <a:spcBef>
                <a:spcPts val="1084"/>
              </a:spcBef>
            </a:pPr>
            <a:r>
              <a:rPr dirty="0" smtClean="0" sz="2200" spc="4" b="1">
                <a:solidFill>
                  <a:srgbClr val="EBF259"/>
                </a:solidFill>
                <a:latin typeface="Tahoma"/>
                <a:cs typeface="Tahoma"/>
              </a:rPr>
              <a:t>5.</a:t>
            </a:r>
            <a:endParaRPr sz="2200">
              <a:latin typeface="Tahoma"/>
              <a:cs typeface="Tahoma"/>
            </a:endParaRPr>
          </a:p>
          <a:p>
            <a:pPr marL="661650" marR="1323954" algn="ctr">
              <a:lnSpc>
                <a:spcPct val="100585"/>
              </a:lnSpc>
              <a:spcBef>
                <a:spcPts val="105"/>
              </a:spcBef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s</a:t>
            </a:r>
            <a:endParaRPr sz="2800">
              <a:latin typeface="Tahoma"/>
              <a:cs typeface="Tahoma"/>
            </a:endParaRPr>
          </a:p>
          <a:p>
            <a:pPr marL="661650" marR="1323954" algn="ctr">
              <a:lnSpc>
                <a:spcPts val="3360"/>
              </a:lnSpc>
              <a:spcBef>
                <a:spcPts val="168"/>
              </a:spcBef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p</a:t>
            </a:r>
            <a:endParaRPr sz="2800">
              <a:latin typeface="Tahoma"/>
              <a:cs typeface="Tahoma"/>
            </a:endParaRPr>
          </a:p>
          <a:p>
            <a:pPr marL="701040" marR="83255">
              <a:lnSpc>
                <a:spcPts val="3360"/>
              </a:lnSpc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mengg</a:t>
            </a:r>
            <a:endParaRPr sz="2800">
              <a:latin typeface="Tahoma"/>
              <a:cs typeface="Tahoma"/>
            </a:endParaRPr>
          </a:p>
          <a:p>
            <a:pPr marL="91440" marR="83255">
              <a:lnSpc>
                <a:spcPct val="100585"/>
              </a:lnSpc>
              <a:spcBef>
                <a:spcPts val="934"/>
              </a:spcBef>
            </a:pPr>
            <a:r>
              <a:rPr dirty="0" smtClean="0" sz="2350" spc="-4" b="1">
                <a:solidFill>
                  <a:srgbClr val="EBF259"/>
                </a:solidFill>
                <a:latin typeface="Tahoma"/>
                <a:cs typeface="Tahoma"/>
              </a:rPr>
              <a:t>6.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38400" y="457200"/>
            <a:ext cx="228599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667000" y="457200"/>
            <a:ext cx="3028950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98704">
              <a:lnSpc>
                <a:spcPct val="100585"/>
              </a:lnSpc>
              <a:spcBef>
                <a:spcPts val="19064"/>
              </a:spcBef>
            </a:pPr>
            <a:r>
              <a:rPr dirty="0" smtClean="0" sz="2800" spc="0" b="1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dirty="0" smtClean="0" sz="2950" spc="0" b="1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dirty="0" smtClean="0" sz="2950" spc="0" b="1">
                <a:solidFill>
                  <a:srgbClr val="FFFFFF"/>
                </a:solidFill>
                <a:latin typeface="Tahoma"/>
                <a:cs typeface="Tahoma"/>
              </a:rPr>
              <a:t>    </a:t>
            </a:r>
            <a:r>
              <a:rPr dirty="0" smtClean="0" sz="2950" spc="112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950" spc="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2950" spc="0" b="1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dirty="0" smtClean="0" sz="2950" spc="573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950" spc="0" b="1">
                <a:solidFill>
                  <a:srgbClr val="FFFFFF"/>
                </a:solidFill>
                <a:latin typeface="Tahoma"/>
                <a:cs typeface="Tahoma"/>
              </a:rPr>
              <a:t>hisi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5950" y="457200"/>
            <a:ext cx="400049" cy="979169"/>
          </a:xfrm>
          <a:prstGeom prst="rect">
            <a:avLst/>
          </a:prstGeom>
        </p:spPr>
        <p:txBody>
          <a:bodyPr wrap="square" lIns="0" tIns="5414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/>
          </a:p>
          <a:p>
            <a:pPr marL="106351">
              <a:lnSpc>
                <a:spcPct val="100585"/>
              </a:lnSpc>
              <a:spcBef>
                <a:spcPts val="2000"/>
              </a:spcBef>
            </a:pP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p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5999" y="457200"/>
            <a:ext cx="3505200" cy="979169"/>
          </a:xfrm>
          <a:prstGeom prst="rect">
            <a:avLst/>
          </a:prstGeom>
        </p:spPr>
        <p:txBody>
          <a:bodyPr wrap="square" lIns="0" tIns="5414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/>
          </a:p>
          <a:p>
            <a:pPr marL="919905">
              <a:lnSpc>
                <a:spcPct val="100585"/>
              </a:lnSpc>
              <a:spcBef>
                <a:spcPts val="2000"/>
              </a:spcBef>
            </a:pP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haan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di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suatu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5950" y="1436369"/>
            <a:ext cx="437570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7520">
              <a:lnSpc>
                <a:spcPts val="1000"/>
              </a:lnSpc>
            </a:pPr>
            <a:endParaRPr sz="1000"/>
          </a:p>
          <a:p>
            <a:pPr marL="46099">
              <a:lnSpc>
                <a:spcPts val="2595"/>
              </a:lnSpc>
              <a:spcBef>
                <a:spcPts val="4242"/>
              </a:spcBef>
            </a:pPr>
            <a:r>
              <a:rPr dirty="0" smtClean="0" baseline="-13807" sz="4200" b="1">
                <a:solidFill>
                  <a:srgbClr val="CC00FF"/>
                </a:solidFill>
                <a:latin typeface="Tahoma"/>
                <a:cs typeface="Tahoma"/>
              </a:rPr>
              <a:t>k,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5999" y="1436369"/>
            <a:ext cx="3505200" cy="3916679"/>
          </a:xfrm>
          <a:prstGeom prst="rect">
            <a:avLst/>
          </a:prstGeom>
        </p:spPr>
        <p:txBody>
          <a:bodyPr wrap="square" lIns="0" tIns="2016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 marL="838924" marR="841767" indent="-39306">
              <a:lnSpc>
                <a:spcPts val="3360"/>
              </a:lnSpc>
              <a:spcBef>
                <a:spcPts val="1168"/>
              </a:spcBef>
            </a:pP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ektualnya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c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ipta,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dan</a:t>
            </a:r>
            <a:endParaRPr sz="2800">
              <a:latin typeface="Tahoma"/>
              <a:cs typeface="Tahoma"/>
            </a:endParaRPr>
          </a:p>
          <a:p>
            <a:pPr marL="938670" marR="318781" indent="88666">
              <a:lnSpc>
                <a:spcPts val="3360"/>
              </a:lnSpc>
              <a:spcBef>
                <a:spcPts val="4031"/>
              </a:spcBef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rusahaan</a:t>
            </a: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di</a:t>
            </a: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epada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5950" y="2415540"/>
            <a:ext cx="400049" cy="979169"/>
          </a:xfrm>
          <a:prstGeom prst="rect">
            <a:avLst/>
          </a:prstGeom>
        </p:spPr>
        <p:txBody>
          <a:bodyPr wrap="square" lIns="0" tIns="5668" rIns="0" bIns="0" rtlCol="0">
            <a:noAutofit/>
          </a:bodyPr>
          <a:lstStyle/>
          <a:p>
            <a:pPr>
              <a:lnSpc>
                <a:spcPts val="750"/>
              </a:lnSpc>
            </a:pPr>
            <a:endParaRPr sz="750"/>
          </a:p>
          <a:p>
            <a:pPr marL="74320">
              <a:lnSpc>
                <a:spcPts val="2915"/>
              </a:lnSpc>
              <a:spcBef>
                <a:spcPts val="4145"/>
              </a:spcBef>
            </a:pPr>
            <a:r>
              <a:rPr dirty="0" smtClean="0" baseline="-8876" sz="4200" b="1">
                <a:solidFill>
                  <a:srgbClr val="00FFFF"/>
                </a:solidFill>
                <a:latin typeface="Tahoma"/>
                <a:cs typeface="Tahoma"/>
              </a:rPr>
              <a:t>u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5950" y="3394709"/>
            <a:ext cx="400049" cy="979169"/>
          </a:xfrm>
          <a:prstGeom prst="rect">
            <a:avLst/>
          </a:prstGeom>
        </p:spPr>
        <p:txBody>
          <a:bodyPr wrap="square" lIns="0" tIns="56515" rIns="0" bIns="0" rtlCol="0">
            <a:noAutofit/>
          </a:bodyPr>
          <a:lstStyle/>
          <a:p>
            <a:pPr marL="32095">
              <a:lnSpc>
                <a:spcPct val="100585"/>
              </a:lnSpc>
            </a:pPr>
            <a:r>
              <a:rPr dirty="0" smtClean="0" sz="2800" b="1">
                <a:solidFill>
                  <a:srgbClr val="00FFFF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5950" y="437387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57200" y="5353050"/>
            <a:ext cx="1981200" cy="1962150"/>
          </a:xfrm>
          <a:prstGeom prst="rect">
            <a:avLst/>
          </a:prstGeom>
        </p:spPr>
        <p:txBody>
          <a:bodyPr wrap="square" lIns="0" tIns="15970" rIns="0" bIns="0" rtlCol="0">
            <a:noAutofit/>
          </a:bodyPr>
          <a:lstStyle/>
          <a:p>
            <a:pPr marL="661662" marR="241118" algn="ctr">
              <a:lnSpc>
                <a:spcPts val="2515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suatu</a:t>
            </a:r>
            <a:endParaRPr sz="2800">
              <a:latin typeface="Tahoma"/>
              <a:cs typeface="Tahoma"/>
            </a:endParaRPr>
          </a:p>
          <a:p>
            <a:pPr marL="661634" marR="366240" algn="ctr">
              <a:lnSpc>
                <a:spcPct val="100585"/>
              </a:lnSpc>
              <a:spcBef>
                <a:spcPts val="3214"/>
              </a:spcBef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pada</a:t>
            </a:r>
            <a:endParaRPr sz="2800">
              <a:latin typeface="Tahoma"/>
              <a:cs typeface="Tahoma"/>
            </a:endParaRPr>
          </a:p>
          <a:p>
            <a:pPr marL="526399" marR="153781" algn="ctr">
              <a:lnSpc>
                <a:spcPct val="100585"/>
              </a:lnSpc>
              <a:spcBef>
                <a:spcPts val="1769"/>
              </a:spcBef>
            </a:pP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5353050"/>
            <a:ext cx="3028950" cy="196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ct val="100585"/>
              </a:lnSpc>
              <a:spcBef>
                <a:spcPts val="1496"/>
              </a:spcBef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atau</a:t>
            </a:r>
            <a:endParaRPr sz="2800">
              <a:latin typeface="Tahoma"/>
              <a:cs typeface="Tahoma"/>
            </a:endParaRPr>
          </a:p>
          <a:p>
            <a:pPr marR="390652" algn="r">
              <a:lnSpc>
                <a:spcPct val="100585"/>
              </a:lnSpc>
              <a:spcBef>
                <a:spcPts val="5129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din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5950" y="5353050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95999" y="5353050"/>
            <a:ext cx="3505200" cy="1962150"/>
          </a:xfrm>
          <a:prstGeom prst="rect">
            <a:avLst/>
          </a:prstGeom>
        </p:spPr>
        <p:txBody>
          <a:bodyPr wrap="square" lIns="0" tIns="842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 marL="17526">
              <a:lnSpc>
                <a:spcPct val="100585"/>
              </a:lnSpc>
              <a:spcBef>
                <a:spcPts val="5000"/>
              </a:spcBef>
            </a:pPr>
            <a:r>
              <a:rPr dirty="0" smtClean="0" sz="2800" spc="8" b="1">
                <a:solidFill>
                  <a:srgbClr val="FFFF00"/>
                </a:solidFill>
                <a:latin typeface="Tahoma"/>
                <a:cs typeface="Tahoma"/>
              </a:rPr>
              <a:t>lain</a:t>
            </a:r>
            <a:r>
              <a:rPr dirty="0" smtClean="0" sz="2800" spc="8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8" b="1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2800">
              <a:latin typeface="Tahoma"/>
              <a:cs typeface="Tahoma"/>
            </a:endParaRPr>
          </a:p>
          <a:p>
            <a:pPr marR="550142" algn="r">
              <a:lnSpc>
                <a:spcPct val="100585"/>
              </a:lnSpc>
              <a:spcBef>
                <a:spcPts val="1733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17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95950" y="6332220"/>
            <a:ext cx="400049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08" y="448055"/>
            <a:ext cx="9089136" cy="6592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880103" y="450342"/>
            <a:ext cx="355853" cy="2627376"/>
          </a:xfrm>
          <a:custGeom>
            <a:avLst/>
            <a:gdLst/>
            <a:ahLst/>
            <a:cxnLst/>
            <a:rect l="l" t="t" r="r" b="b"/>
            <a:pathLst>
              <a:path w="355853" h="2627376">
                <a:moveTo>
                  <a:pt x="89916" y="161223"/>
                </a:moveTo>
                <a:lnTo>
                  <a:pt x="86867" y="269748"/>
                </a:lnTo>
                <a:lnTo>
                  <a:pt x="89915" y="275082"/>
                </a:lnTo>
                <a:lnTo>
                  <a:pt x="89916" y="161223"/>
                </a:lnTo>
                <a:close/>
              </a:path>
              <a:path w="355853" h="2627376">
                <a:moveTo>
                  <a:pt x="146303" y="309372"/>
                </a:moveTo>
                <a:lnTo>
                  <a:pt x="121919" y="268224"/>
                </a:lnTo>
                <a:lnTo>
                  <a:pt x="136397" y="316230"/>
                </a:lnTo>
                <a:lnTo>
                  <a:pt x="146303" y="309372"/>
                </a:lnTo>
                <a:close/>
              </a:path>
              <a:path w="355853" h="2627376">
                <a:moveTo>
                  <a:pt x="148939" y="311119"/>
                </a:moveTo>
                <a:lnTo>
                  <a:pt x="149351" y="312420"/>
                </a:lnTo>
                <a:lnTo>
                  <a:pt x="210596" y="352000"/>
                </a:lnTo>
                <a:lnTo>
                  <a:pt x="148939" y="311119"/>
                </a:lnTo>
                <a:close/>
              </a:path>
              <a:path w="355853" h="2627376">
                <a:moveTo>
                  <a:pt x="355853" y="278130"/>
                </a:moveTo>
                <a:lnTo>
                  <a:pt x="355091" y="274320"/>
                </a:lnTo>
                <a:lnTo>
                  <a:pt x="353567" y="272796"/>
                </a:lnTo>
                <a:lnTo>
                  <a:pt x="342899" y="278130"/>
                </a:lnTo>
                <a:lnTo>
                  <a:pt x="345185" y="282702"/>
                </a:lnTo>
                <a:lnTo>
                  <a:pt x="352805" y="446532"/>
                </a:lnTo>
                <a:lnTo>
                  <a:pt x="342899" y="439862"/>
                </a:lnTo>
                <a:lnTo>
                  <a:pt x="278891" y="400050"/>
                </a:lnTo>
                <a:lnTo>
                  <a:pt x="275843" y="394716"/>
                </a:lnTo>
                <a:lnTo>
                  <a:pt x="278892" y="396768"/>
                </a:lnTo>
                <a:lnTo>
                  <a:pt x="278891" y="257556"/>
                </a:lnTo>
                <a:lnTo>
                  <a:pt x="274319" y="254508"/>
                </a:lnTo>
                <a:lnTo>
                  <a:pt x="271271" y="253746"/>
                </a:lnTo>
                <a:lnTo>
                  <a:pt x="268223" y="254508"/>
                </a:lnTo>
                <a:lnTo>
                  <a:pt x="266699" y="257556"/>
                </a:lnTo>
                <a:lnTo>
                  <a:pt x="251459" y="281178"/>
                </a:lnTo>
                <a:lnTo>
                  <a:pt x="265937" y="260604"/>
                </a:lnTo>
                <a:lnTo>
                  <a:pt x="278129" y="263652"/>
                </a:lnTo>
                <a:lnTo>
                  <a:pt x="265937" y="283159"/>
                </a:lnTo>
                <a:lnTo>
                  <a:pt x="265937" y="400050"/>
                </a:lnTo>
                <a:lnTo>
                  <a:pt x="266699" y="404622"/>
                </a:lnTo>
                <a:lnTo>
                  <a:pt x="268985" y="406146"/>
                </a:lnTo>
                <a:lnTo>
                  <a:pt x="342899" y="451866"/>
                </a:lnTo>
                <a:lnTo>
                  <a:pt x="355853" y="451866"/>
                </a:lnTo>
                <a:lnTo>
                  <a:pt x="355853" y="278130"/>
                </a:lnTo>
                <a:close/>
              </a:path>
              <a:path w="355853" h="2627376">
                <a:moveTo>
                  <a:pt x="233171" y="338328"/>
                </a:moveTo>
                <a:lnTo>
                  <a:pt x="216407" y="355854"/>
                </a:lnTo>
                <a:lnTo>
                  <a:pt x="218693" y="364236"/>
                </a:lnTo>
                <a:lnTo>
                  <a:pt x="233171" y="338328"/>
                </a:lnTo>
                <a:close/>
              </a:path>
              <a:path w="355853" h="2627376">
                <a:moveTo>
                  <a:pt x="89915" y="115824"/>
                </a:moveTo>
                <a:lnTo>
                  <a:pt x="89915" y="117348"/>
                </a:lnTo>
                <a:lnTo>
                  <a:pt x="104393" y="165354"/>
                </a:lnTo>
                <a:lnTo>
                  <a:pt x="89915" y="115824"/>
                </a:lnTo>
                <a:close/>
              </a:path>
              <a:path w="355853" h="2627376">
                <a:moveTo>
                  <a:pt x="12953" y="20634"/>
                </a:moveTo>
                <a:lnTo>
                  <a:pt x="9905" y="218694"/>
                </a:lnTo>
                <a:lnTo>
                  <a:pt x="12953" y="220715"/>
                </a:lnTo>
                <a:lnTo>
                  <a:pt x="12953" y="20634"/>
                </a:lnTo>
                <a:close/>
              </a:path>
              <a:path w="355853" h="2627376">
                <a:moveTo>
                  <a:pt x="12953" y="220715"/>
                </a:moveTo>
                <a:lnTo>
                  <a:pt x="9905" y="218694"/>
                </a:lnTo>
                <a:lnTo>
                  <a:pt x="12953" y="20634"/>
                </a:lnTo>
                <a:lnTo>
                  <a:pt x="12953" y="6858"/>
                </a:lnTo>
                <a:lnTo>
                  <a:pt x="0" y="6858"/>
                </a:lnTo>
                <a:lnTo>
                  <a:pt x="2285" y="12192"/>
                </a:lnTo>
                <a:lnTo>
                  <a:pt x="0" y="224028"/>
                </a:lnTo>
                <a:lnTo>
                  <a:pt x="761" y="228600"/>
                </a:lnTo>
                <a:lnTo>
                  <a:pt x="12953" y="224028"/>
                </a:lnTo>
                <a:lnTo>
                  <a:pt x="76961" y="263176"/>
                </a:lnTo>
                <a:lnTo>
                  <a:pt x="12953" y="220715"/>
                </a:lnTo>
                <a:close/>
              </a:path>
              <a:path w="355853" h="2627376">
                <a:moveTo>
                  <a:pt x="126491" y="110490"/>
                </a:moveTo>
                <a:lnTo>
                  <a:pt x="148589" y="142494"/>
                </a:lnTo>
                <a:lnTo>
                  <a:pt x="136397" y="102870"/>
                </a:lnTo>
                <a:lnTo>
                  <a:pt x="134111" y="99822"/>
                </a:lnTo>
                <a:lnTo>
                  <a:pt x="16454" y="6858"/>
                </a:lnTo>
                <a:lnTo>
                  <a:pt x="12953" y="6858"/>
                </a:lnTo>
                <a:lnTo>
                  <a:pt x="12953" y="20634"/>
                </a:lnTo>
                <a:lnTo>
                  <a:pt x="125019" y="109324"/>
                </a:lnTo>
                <a:lnTo>
                  <a:pt x="136397" y="146304"/>
                </a:lnTo>
                <a:lnTo>
                  <a:pt x="126491" y="110490"/>
                </a:lnTo>
                <a:close/>
              </a:path>
              <a:path w="355853" h="2627376">
                <a:moveTo>
                  <a:pt x="182879" y="266700"/>
                </a:moveTo>
                <a:lnTo>
                  <a:pt x="183641" y="264414"/>
                </a:lnTo>
                <a:lnTo>
                  <a:pt x="184403" y="259842"/>
                </a:lnTo>
                <a:lnTo>
                  <a:pt x="195833" y="243840"/>
                </a:lnTo>
                <a:lnTo>
                  <a:pt x="207263" y="223266"/>
                </a:lnTo>
                <a:lnTo>
                  <a:pt x="219455" y="203454"/>
                </a:lnTo>
                <a:lnTo>
                  <a:pt x="227419" y="189651"/>
                </a:lnTo>
                <a:lnTo>
                  <a:pt x="230885" y="183642"/>
                </a:lnTo>
                <a:lnTo>
                  <a:pt x="229361" y="175260"/>
                </a:lnTo>
                <a:lnTo>
                  <a:pt x="226313" y="173736"/>
                </a:lnTo>
                <a:lnTo>
                  <a:pt x="222503" y="174498"/>
                </a:lnTo>
                <a:lnTo>
                  <a:pt x="220217" y="176784"/>
                </a:lnTo>
                <a:lnTo>
                  <a:pt x="221741" y="185166"/>
                </a:lnTo>
                <a:lnTo>
                  <a:pt x="208025" y="196596"/>
                </a:lnTo>
                <a:lnTo>
                  <a:pt x="195833" y="217170"/>
                </a:lnTo>
                <a:lnTo>
                  <a:pt x="184403" y="237744"/>
                </a:lnTo>
                <a:lnTo>
                  <a:pt x="179871" y="245393"/>
                </a:lnTo>
                <a:lnTo>
                  <a:pt x="172211" y="258318"/>
                </a:lnTo>
                <a:lnTo>
                  <a:pt x="147827" y="185928"/>
                </a:lnTo>
                <a:lnTo>
                  <a:pt x="172211" y="263652"/>
                </a:lnTo>
                <a:lnTo>
                  <a:pt x="175259" y="267462"/>
                </a:lnTo>
                <a:lnTo>
                  <a:pt x="179831" y="268224"/>
                </a:lnTo>
                <a:lnTo>
                  <a:pt x="182879" y="266700"/>
                </a:lnTo>
                <a:close/>
              </a:path>
              <a:path w="355853" h="2627376">
                <a:moveTo>
                  <a:pt x="345185" y="282702"/>
                </a:moveTo>
                <a:lnTo>
                  <a:pt x="342899" y="278130"/>
                </a:lnTo>
                <a:lnTo>
                  <a:pt x="353567" y="272796"/>
                </a:lnTo>
                <a:lnTo>
                  <a:pt x="229361" y="175260"/>
                </a:lnTo>
                <a:lnTo>
                  <a:pt x="230885" y="183642"/>
                </a:lnTo>
                <a:lnTo>
                  <a:pt x="227419" y="189651"/>
                </a:lnTo>
                <a:lnTo>
                  <a:pt x="342899" y="280895"/>
                </a:lnTo>
                <a:lnTo>
                  <a:pt x="342899" y="439862"/>
                </a:lnTo>
                <a:lnTo>
                  <a:pt x="352805" y="446532"/>
                </a:lnTo>
                <a:lnTo>
                  <a:pt x="345185" y="282702"/>
                </a:lnTo>
                <a:close/>
              </a:path>
              <a:path w="355853" h="2627376">
                <a:moveTo>
                  <a:pt x="354329" y="456438"/>
                </a:moveTo>
                <a:lnTo>
                  <a:pt x="355853" y="451866"/>
                </a:lnTo>
                <a:lnTo>
                  <a:pt x="342899" y="451866"/>
                </a:lnTo>
                <a:lnTo>
                  <a:pt x="268985" y="406146"/>
                </a:lnTo>
                <a:lnTo>
                  <a:pt x="345947" y="457200"/>
                </a:lnTo>
                <a:lnTo>
                  <a:pt x="347471" y="457962"/>
                </a:lnTo>
                <a:lnTo>
                  <a:pt x="350519" y="458724"/>
                </a:lnTo>
                <a:lnTo>
                  <a:pt x="354329" y="456438"/>
                </a:lnTo>
                <a:close/>
              </a:path>
              <a:path w="355853" h="2627376">
                <a:moveTo>
                  <a:pt x="278892" y="396768"/>
                </a:moveTo>
                <a:lnTo>
                  <a:pt x="275843" y="394716"/>
                </a:lnTo>
                <a:lnTo>
                  <a:pt x="278891" y="400050"/>
                </a:lnTo>
                <a:lnTo>
                  <a:pt x="342899" y="439862"/>
                </a:lnTo>
                <a:lnTo>
                  <a:pt x="278892" y="396768"/>
                </a:lnTo>
                <a:close/>
              </a:path>
              <a:path w="355853" h="2627376">
                <a:moveTo>
                  <a:pt x="215645" y="367284"/>
                </a:moveTo>
                <a:lnTo>
                  <a:pt x="218693" y="364236"/>
                </a:lnTo>
                <a:lnTo>
                  <a:pt x="216407" y="355854"/>
                </a:lnTo>
                <a:lnTo>
                  <a:pt x="233171" y="338328"/>
                </a:lnTo>
                <a:lnTo>
                  <a:pt x="247649" y="313182"/>
                </a:lnTo>
                <a:lnTo>
                  <a:pt x="262889" y="288036"/>
                </a:lnTo>
                <a:lnTo>
                  <a:pt x="265937" y="283159"/>
                </a:lnTo>
                <a:lnTo>
                  <a:pt x="278129" y="263652"/>
                </a:lnTo>
                <a:lnTo>
                  <a:pt x="265937" y="260604"/>
                </a:lnTo>
                <a:lnTo>
                  <a:pt x="251459" y="281178"/>
                </a:lnTo>
                <a:lnTo>
                  <a:pt x="236981" y="306324"/>
                </a:lnTo>
                <a:lnTo>
                  <a:pt x="221741" y="331470"/>
                </a:lnTo>
                <a:lnTo>
                  <a:pt x="210596" y="352000"/>
                </a:lnTo>
                <a:lnTo>
                  <a:pt x="207263" y="358140"/>
                </a:lnTo>
                <a:lnTo>
                  <a:pt x="209549" y="366522"/>
                </a:lnTo>
                <a:lnTo>
                  <a:pt x="212597" y="368046"/>
                </a:lnTo>
                <a:lnTo>
                  <a:pt x="215645" y="367284"/>
                </a:lnTo>
                <a:close/>
              </a:path>
              <a:path w="355853" h="2627376">
                <a:moveTo>
                  <a:pt x="207263" y="358140"/>
                </a:moveTo>
                <a:lnTo>
                  <a:pt x="210596" y="352000"/>
                </a:lnTo>
                <a:lnTo>
                  <a:pt x="149351" y="312420"/>
                </a:lnTo>
                <a:lnTo>
                  <a:pt x="148939" y="311119"/>
                </a:lnTo>
                <a:lnTo>
                  <a:pt x="134111" y="264414"/>
                </a:lnTo>
                <a:lnTo>
                  <a:pt x="119633" y="214884"/>
                </a:lnTo>
                <a:lnTo>
                  <a:pt x="104393" y="165354"/>
                </a:lnTo>
                <a:lnTo>
                  <a:pt x="89915" y="117348"/>
                </a:lnTo>
                <a:lnTo>
                  <a:pt x="89915" y="115824"/>
                </a:lnTo>
                <a:lnTo>
                  <a:pt x="89153" y="112776"/>
                </a:lnTo>
                <a:lnTo>
                  <a:pt x="86105" y="110490"/>
                </a:lnTo>
                <a:lnTo>
                  <a:pt x="83057" y="111252"/>
                </a:lnTo>
                <a:lnTo>
                  <a:pt x="79247" y="111252"/>
                </a:lnTo>
                <a:lnTo>
                  <a:pt x="76961" y="114300"/>
                </a:lnTo>
                <a:lnTo>
                  <a:pt x="76961" y="117348"/>
                </a:lnTo>
                <a:lnTo>
                  <a:pt x="77723" y="118872"/>
                </a:lnTo>
                <a:lnTo>
                  <a:pt x="76961" y="263176"/>
                </a:lnTo>
                <a:lnTo>
                  <a:pt x="76961" y="275082"/>
                </a:lnTo>
                <a:lnTo>
                  <a:pt x="80009" y="280416"/>
                </a:lnTo>
                <a:lnTo>
                  <a:pt x="84581" y="281940"/>
                </a:lnTo>
                <a:lnTo>
                  <a:pt x="88391" y="279654"/>
                </a:lnTo>
                <a:lnTo>
                  <a:pt x="89915" y="275082"/>
                </a:lnTo>
                <a:lnTo>
                  <a:pt x="86867" y="269748"/>
                </a:lnTo>
                <a:lnTo>
                  <a:pt x="89916" y="161223"/>
                </a:lnTo>
                <a:lnTo>
                  <a:pt x="92201" y="169164"/>
                </a:lnTo>
                <a:lnTo>
                  <a:pt x="106679" y="218694"/>
                </a:lnTo>
                <a:lnTo>
                  <a:pt x="121919" y="268224"/>
                </a:lnTo>
                <a:lnTo>
                  <a:pt x="146303" y="309372"/>
                </a:lnTo>
                <a:lnTo>
                  <a:pt x="136397" y="316230"/>
                </a:lnTo>
                <a:lnTo>
                  <a:pt x="137921" y="319278"/>
                </a:lnTo>
                <a:lnTo>
                  <a:pt x="139445" y="320040"/>
                </a:lnTo>
                <a:lnTo>
                  <a:pt x="209549" y="366522"/>
                </a:lnTo>
                <a:lnTo>
                  <a:pt x="207263" y="358140"/>
                </a:lnTo>
                <a:close/>
              </a:path>
              <a:path w="355853" h="2627376">
                <a:moveTo>
                  <a:pt x="76961" y="275082"/>
                </a:moveTo>
                <a:lnTo>
                  <a:pt x="76961" y="263176"/>
                </a:lnTo>
                <a:lnTo>
                  <a:pt x="12953" y="224028"/>
                </a:lnTo>
                <a:lnTo>
                  <a:pt x="761" y="228600"/>
                </a:lnTo>
                <a:lnTo>
                  <a:pt x="3047" y="229362"/>
                </a:lnTo>
                <a:lnTo>
                  <a:pt x="80009" y="280416"/>
                </a:lnTo>
                <a:lnTo>
                  <a:pt x="76961" y="275082"/>
                </a:lnTo>
                <a:close/>
              </a:path>
              <a:path w="355853" h="2627376">
                <a:moveTo>
                  <a:pt x="179871" y="245393"/>
                </a:moveTo>
                <a:lnTo>
                  <a:pt x="160019" y="182118"/>
                </a:lnTo>
                <a:lnTo>
                  <a:pt x="148589" y="142494"/>
                </a:lnTo>
                <a:lnTo>
                  <a:pt x="126491" y="110490"/>
                </a:lnTo>
                <a:lnTo>
                  <a:pt x="136397" y="146304"/>
                </a:lnTo>
                <a:lnTo>
                  <a:pt x="147827" y="185928"/>
                </a:lnTo>
                <a:lnTo>
                  <a:pt x="172211" y="258318"/>
                </a:lnTo>
                <a:lnTo>
                  <a:pt x="179871" y="245393"/>
                </a:lnTo>
                <a:close/>
              </a:path>
              <a:path w="355853" h="2627376">
                <a:moveTo>
                  <a:pt x="216407" y="728472"/>
                </a:moveTo>
                <a:lnTo>
                  <a:pt x="204215" y="728472"/>
                </a:lnTo>
                <a:lnTo>
                  <a:pt x="212597" y="720090"/>
                </a:lnTo>
                <a:lnTo>
                  <a:pt x="198490" y="714158"/>
                </a:lnTo>
                <a:lnTo>
                  <a:pt x="152330" y="694750"/>
                </a:lnTo>
                <a:lnTo>
                  <a:pt x="175415" y="655924"/>
                </a:lnTo>
                <a:lnTo>
                  <a:pt x="170687" y="643890"/>
                </a:lnTo>
                <a:lnTo>
                  <a:pt x="182879" y="639318"/>
                </a:lnTo>
                <a:lnTo>
                  <a:pt x="179831" y="634746"/>
                </a:lnTo>
                <a:lnTo>
                  <a:pt x="176783" y="634746"/>
                </a:lnTo>
                <a:lnTo>
                  <a:pt x="172211" y="636270"/>
                </a:lnTo>
                <a:lnTo>
                  <a:pt x="170687" y="637794"/>
                </a:lnTo>
                <a:lnTo>
                  <a:pt x="153923" y="665988"/>
                </a:lnTo>
                <a:lnTo>
                  <a:pt x="137921" y="694182"/>
                </a:lnTo>
                <a:lnTo>
                  <a:pt x="145541" y="691896"/>
                </a:lnTo>
                <a:lnTo>
                  <a:pt x="148589" y="701040"/>
                </a:lnTo>
                <a:lnTo>
                  <a:pt x="140969" y="703326"/>
                </a:lnTo>
                <a:lnTo>
                  <a:pt x="208025" y="731520"/>
                </a:lnTo>
                <a:lnTo>
                  <a:pt x="212597" y="732282"/>
                </a:lnTo>
                <a:lnTo>
                  <a:pt x="216407" y="728472"/>
                </a:lnTo>
                <a:close/>
              </a:path>
              <a:path w="355853" h="2627376">
                <a:moveTo>
                  <a:pt x="217169" y="725424"/>
                </a:moveTo>
                <a:lnTo>
                  <a:pt x="216407" y="723138"/>
                </a:lnTo>
                <a:lnTo>
                  <a:pt x="199643" y="681228"/>
                </a:lnTo>
                <a:lnTo>
                  <a:pt x="182117" y="644652"/>
                </a:lnTo>
                <a:lnTo>
                  <a:pt x="182879" y="639318"/>
                </a:lnTo>
                <a:lnTo>
                  <a:pt x="170687" y="643890"/>
                </a:lnTo>
                <a:lnTo>
                  <a:pt x="175415" y="655924"/>
                </a:lnTo>
                <a:lnTo>
                  <a:pt x="187451" y="686562"/>
                </a:lnTo>
                <a:lnTo>
                  <a:pt x="198490" y="714158"/>
                </a:lnTo>
                <a:lnTo>
                  <a:pt x="212597" y="720090"/>
                </a:lnTo>
                <a:lnTo>
                  <a:pt x="204215" y="728472"/>
                </a:lnTo>
                <a:lnTo>
                  <a:pt x="216407" y="728472"/>
                </a:lnTo>
                <a:lnTo>
                  <a:pt x="217169" y="725424"/>
                </a:lnTo>
                <a:close/>
              </a:path>
              <a:path w="355853" h="2627376">
                <a:moveTo>
                  <a:pt x="148589" y="701040"/>
                </a:moveTo>
                <a:lnTo>
                  <a:pt x="145541" y="691896"/>
                </a:lnTo>
                <a:lnTo>
                  <a:pt x="137921" y="694182"/>
                </a:lnTo>
                <a:lnTo>
                  <a:pt x="136397" y="697992"/>
                </a:lnTo>
                <a:lnTo>
                  <a:pt x="137921" y="701040"/>
                </a:lnTo>
                <a:lnTo>
                  <a:pt x="140969" y="703326"/>
                </a:lnTo>
                <a:lnTo>
                  <a:pt x="148589" y="701040"/>
                </a:lnTo>
                <a:close/>
              </a:path>
              <a:path w="355853" h="2627376">
                <a:moveTo>
                  <a:pt x="112013" y="766572"/>
                </a:moveTo>
                <a:lnTo>
                  <a:pt x="113537" y="763524"/>
                </a:lnTo>
                <a:lnTo>
                  <a:pt x="102107" y="757428"/>
                </a:lnTo>
                <a:lnTo>
                  <a:pt x="104942" y="752326"/>
                </a:lnTo>
                <a:lnTo>
                  <a:pt x="21437" y="721423"/>
                </a:lnTo>
                <a:lnTo>
                  <a:pt x="23798" y="717863"/>
                </a:lnTo>
                <a:lnTo>
                  <a:pt x="30895" y="707312"/>
                </a:lnTo>
                <a:lnTo>
                  <a:pt x="38051" y="696814"/>
                </a:lnTo>
                <a:lnTo>
                  <a:pt x="45265" y="686365"/>
                </a:lnTo>
                <a:lnTo>
                  <a:pt x="52533" y="675961"/>
                </a:lnTo>
                <a:lnTo>
                  <a:pt x="59854" y="665598"/>
                </a:lnTo>
                <a:lnTo>
                  <a:pt x="67224" y="655273"/>
                </a:lnTo>
                <a:lnTo>
                  <a:pt x="74642" y="644981"/>
                </a:lnTo>
                <a:lnTo>
                  <a:pt x="82106" y="634718"/>
                </a:lnTo>
                <a:lnTo>
                  <a:pt x="89612" y="624481"/>
                </a:lnTo>
                <a:lnTo>
                  <a:pt x="97158" y="614265"/>
                </a:lnTo>
                <a:lnTo>
                  <a:pt x="104743" y="604067"/>
                </a:lnTo>
                <a:lnTo>
                  <a:pt x="112363" y="593883"/>
                </a:lnTo>
                <a:lnTo>
                  <a:pt x="116585" y="588264"/>
                </a:lnTo>
                <a:lnTo>
                  <a:pt x="128048" y="573785"/>
                </a:lnTo>
                <a:lnTo>
                  <a:pt x="131063" y="569976"/>
                </a:lnTo>
                <a:lnTo>
                  <a:pt x="231647" y="611124"/>
                </a:lnTo>
                <a:lnTo>
                  <a:pt x="129539" y="560070"/>
                </a:lnTo>
                <a:lnTo>
                  <a:pt x="126491" y="558546"/>
                </a:lnTo>
                <a:lnTo>
                  <a:pt x="123443" y="559308"/>
                </a:lnTo>
                <a:lnTo>
                  <a:pt x="121157" y="561594"/>
                </a:lnTo>
                <a:lnTo>
                  <a:pt x="123443" y="571500"/>
                </a:lnTo>
                <a:lnTo>
                  <a:pt x="106679" y="580644"/>
                </a:lnTo>
                <a:lnTo>
                  <a:pt x="98772" y="590853"/>
                </a:lnTo>
                <a:lnTo>
                  <a:pt x="90991" y="601035"/>
                </a:lnTo>
                <a:lnTo>
                  <a:pt x="83325" y="611201"/>
                </a:lnTo>
                <a:lnTo>
                  <a:pt x="75761" y="621363"/>
                </a:lnTo>
                <a:lnTo>
                  <a:pt x="68288" y="631533"/>
                </a:lnTo>
                <a:lnTo>
                  <a:pt x="60893" y="641722"/>
                </a:lnTo>
                <a:lnTo>
                  <a:pt x="53565" y="651941"/>
                </a:lnTo>
                <a:lnTo>
                  <a:pt x="46291" y="662203"/>
                </a:lnTo>
                <a:lnTo>
                  <a:pt x="39060" y="672519"/>
                </a:lnTo>
                <a:lnTo>
                  <a:pt x="31859" y="682900"/>
                </a:lnTo>
                <a:lnTo>
                  <a:pt x="24677" y="693357"/>
                </a:lnTo>
                <a:lnTo>
                  <a:pt x="17501" y="703904"/>
                </a:lnTo>
                <a:lnTo>
                  <a:pt x="10319" y="714550"/>
                </a:lnTo>
                <a:lnTo>
                  <a:pt x="6095" y="720852"/>
                </a:lnTo>
                <a:lnTo>
                  <a:pt x="13715" y="718566"/>
                </a:lnTo>
                <a:lnTo>
                  <a:pt x="16763" y="728472"/>
                </a:lnTo>
                <a:lnTo>
                  <a:pt x="9143" y="730758"/>
                </a:lnTo>
                <a:lnTo>
                  <a:pt x="105917" y="766572"/>
                </a:lnTo>
                <a:lnTo>
                  <a:pt x="108965" y="768096"/>
                </a:lnTo>
                <a:lnTo>
                  <a:pt x="112013" y="766572"/>
                </a:lnTo>
                <a:close/>
              </a:path>
              <a:path w="355853" h="2627376">
                <a:moveTo>
                  <a:pt x="226313" y="622554"/>
                </a:moveTo>
                <a:lnTo>
                  <a:pt x="240241" y="625797"/>
                </a:lnTo>
                <a:lnTo>
                  <a:pt x="234695" y="614172"/>
                </a:lnTo>
                <a:lnTo>
                  <a:pt x="231647" y="611124"/>
                </a:lnTo>
                <a:lnTo>
                  <a:pt x="131063" y="569976"/>
                </a:lnTo>
                <a:lnTo>
                  <a:pt x="128048" y="573785"/>
                </a:lnTo>
                <a:lnTo>
                  <a:pt x="224194" y="621502"/>
                </a:lnTo>
                <a:lnTo>
                  <a:pt x="228661" y="631105"/>
                </a:lnTo>
                <a:lnTo>
                  <a:pt x="226313" y="622554"/>
                </a:lnTo>
                <a:close/>
              </a:path>
              <a:path w="355853" h="2627376">
                <a:moveTo>
                  <a:pt x="235457" y="772668"/>
                </a:moveTo>
                <a:lnTo>
                  <a:pt x="233933" y="769620"/>
                </a:lnTo>
                <a:lnTo>
                  <a:pt x="232409" y="768858"/>
                </a:lnTo>
                <a:lnTo>
                  <a:pt x="124967" y="726948"/>
                </a:lnTo>
                <a:lnTo>
                  <a:pt x="121919" y="725424"/>
                </a:lnTo>
                <a:lnTo>
                  <a:pt x="118871" y="726948"/>
                </a:lnTo>
                <a:lnTo>
                  <a:pt x="117347" y="729996"/>
                </a:lnTo>
                <a:lnTo>
                  <a:pt x="128777" y="736092"/>
                </a:lnTo>
                <a:lnTo>
                  <a:pt x="120395" y="739140"/>
                </a:lnTo>
                <a:lnTo>
                  <a:pt x="117347" y="729996"/>
                </a:lnTo>
                <a:lnTo>
                  <a:pt x="104942" y="752326"/>
                </a:lnTo>
                <a:lnTo>
                  <a:pt x="102107" y="757428"/>
                </a:lnTo>
                <a:lnTo>
                  <a:pt x="113537" y="763524"/>
                </a:lnTo>
                <a:lnTo>
                  <a:pt x="125886" y="741296"/>
                </a:lnTo>
                <a:lnTo>
                  <a:pt x="224027" y="777240"/>
                </a:lnTo>
                <a:lnTo>
                  <a:pt x="249514" y="806403"/>
                </a:lnTo>
                <a:lnTo>
                  <a:pt x="235457" y="772668"/>
                </a:lnTo>
                <a:close/>
              </a:path>
              <a:path w="355853" h="2627376">
                <a:moveTo>
                  <a:pt x="350519" y="850392"/>
                </a:moveTo>
                <a:lnTo>
                  <a:pt x="350519" y="848106"/>
                </a:lnTo>
                <a:lnTo>
                  <a:pt x="348995" y="845058"/>
                </a:lnTo>
                <a:lnTo>
                  <a:pt x="345947" y="842010"/>
                </a:lnTo>
                <a:lnTo>
                  <a:pt x="331604" y="839836"/>
                </a:lnTo>
                <a:lnTo>
                  <a:pt x="337565" y="851154"/>
                </a:lnTo>
                <a:lnTo>
                  <a:pt x="346709" y="854964"/>
                </a:lnTo>
                <a:lnTo>
                  <a:pt x="350519" y="850392"/>
                </a:lnTo>
                <a:close/>
              </a:path>
              <a:path w="355853" h="2627376">
                <a:moveTo>
                  <a:pt x="346709" y="854964"/>
                </a:moveTo>
                <a:lnTo>
                  <a:pt x="337565" y="851154"/>
                </a:lnTo>
                <a:lnTo>
                  <a:pt x="331604" y="839836"/>
                </a:lnTo>
                <a:lnTo>
                  <a:pt x="345947" y="842010"/>
                </a:lnTo>
                <a:lnTo>
                  <a:pt x="348995" y="845058"/>
                </a:lnTo>
                <a:lnTo>
                  <a:pt x="343001" y="833655"/>
                </a:lnTo>
                <a:lnTo>
                  <a:pt x="337047" y="822231"/>
                </a:lnTo>
                <a:lnTo>
                  <a:pt x="331133" y="810786"/>
                </a:lnTo>
                <a:lnTo>
                  <a:pt x="325255" y="799323"/>
                </a:lnTo>
                <a:lnTo>
                  <a:pt x="319413" y="787841"/>
                </a:lnTo>
                <a:lnTo>
                  <a:pt x="313605" y="776343"/>
                </a:lnTo>
                <a:lnTo>
                  <a:pt x="307827" y="764829"/>
                </a:lnTo>
                <a:lnTo>
                  <a:pt x="302079" y="753299"/>
                </a:lnTo>
                <a:lnTo>
                  <a:pt x="296359" y="741756"/>
                </a:lnTo>
                <a:lnTo>
                  <a:pt x="290664" y="730200"/>
                </a:lnTo>
                <a:lnTo>
                  <a:pt x="284993" y="718633"/>
                </a:lnTo>
                <a:lnTo>
                  <a:pt x="279344" y="707054"/>
                </a:lnTo>
                <a:lnTo>
                  <a:pt x="273714" y="695467"/>
                </a:lnTo>
                <a:lnTo>
                  <a:pt x="268102" y="683870"/>
                </a:lnTo>
                <a:lnTo>
                  <a:pt x="262506" y="672266"/>
                </a:lnTo>
                <a:lnTo>
                  <a:pt x="256924" y="660656"/>
                </a:lnTo>
                <a:lnTo>
                  <a:pt x="251354" y="649040"/>
                </a:lnTo>
                <a:lnTo>
                  <a:pt x="245794" y="637420"/>
                </a:lnTo>
                <a:lnTo>
                  <a:pt x="240241" y="625797"/>
                </a:lnTo>
                <a:lnTo>
                  <a:pt x="226313" y="622554"/>
                </a:lnTo>
                <a:lnTo>
                  <a:pt x="228661" y="631105"/>
                </a:lnTo>
                <a:lnTo>
                  <a:pt x="234097" y="642729"/>
                </a:lnTo>
                <a:lnTo>
                  <a:pt x="239574" y="654373"/>
                </a:lnTo>
                <a:lnTo>
                  <a:pt x="245089" y="666033"/>
                </a:lnTo>
                <a:lnTo>
                  <a:pt x="250642" y="677703"/>
                </a:lnTo>
                <a:lnTo>
                  <a:pt x="256231" y="689381"/>
                </a:lnTo>
                <a:lnTo>
                  <a:pt x="261855" y="701061"/>
                </a:lnTo>
                <a:lnTo>
                  <a:pt x="267513" y="712739"/>
                </a:lnTo>
                <a:lnTo>
                  <a:pt x="273204" y="724411"/>
                </a:lnTo>
                <a:lnTo>
                  <a:pt x="278925" y="736072"/>
                </a:lnTo>
                <a:lnTo>
                  <a:pt x="284676" y="747719"/>
                </a:lnTo>
                <a:lnTo>
                  <a:pt x="290456" y="759347"/>
                </a:lnTo>
                <a:lnTo>
                  <a:pt x="296262" y="770950"/>
                </a:lnTo>
                <a:lnTo>
                  <a:pt x="302095" y="782526"/>
                </a:lnTo>
                <a:lnTo>
                  <a:pt x="307953" y="794070"/>
                </a:lnTo>
                <a:lnTo>
                  <a:pt x="313834" y="805577"/>
                </a:lnTo>
                <a:lnTo>
                  <a:pt x="319737" y="817044"/>
                </a:lnTo>
                <a:lnTo>
                  <a:pt x="325661" y="828465"/>
                </a:lnTo>
                <a:lnTo>
                  <a:pt x="329582" y="835967"/>
                </a:lnTo>
                <a:lnTo>
                  <a:pt x="250697" y="809244"/>
                </a:lnTo>
                <a:lnTo>
                  <a:pt x="249514" y="806403"/>
                </a:lnTo>
                <a:lnTo>
                  <a:pt x="224027" y="777240"/>
                </a:lnTo>
                <a:lnTo>
                  <a:pt x="125886" y="741296"/>
                </a:lnTo>
                <a:lnTo>
                  <a:pt x="225329" y="780363"/>
                </a:lnTo>
                <a:lnTo>
                  <a:pt x="227075" y="781050"/>
                </a:lnTo>
                <a:lnTo>
                  <a:pt x="246887" y="805434"/>
                </a:lnTo>
                <a:lnTo>
                  <a:pt x="239267" y="813816"/>
                </a:lnTo>
                <a:lnTo>
                  <a:pt x="240791" y="816864"/>
                </a:lnTo>
                <a:lnTo>
                  <a:pt x="243077" y="817626"/>
                </a:lnTo>
                <a:lnTo>
                  <a:pt x="341375" y="854202"/>
                </a:lnTo>
                <a:lnTo>
                  <a:pt x="343661" y="855726"/>
                </a:lnTo>
                <a:lnTo>
                  <a:pt x="346709" y="854964"/>
                </a:lnTo>
                <a:close/>
              </a:path>
              <a:path w="355853" h="2627376">
                <a:moveTo>
                  <a:pt x="246887" y="805434"/>
                </a:moveTo>
                <a:lnTo>
                  <a:pt x="227075" y="781050"/>
                </a:lnTo>
                <a:lnTo>
                  <a:pt x="225329" y="780363"/>
                </a:lnTo>
                <a:lnTo>
                  <a:pt x="239267" y="813816"/>
                </a:lnTo>
                <a:lnTo>
                  <a:pt x="246887" y="805434"/>
                </a:lnTo>
                <a:close/>
              </a:path>
              <a:path w="355853" h="2627376">
                <a:moveTo>
                  <a:pt x="16763" y="728472"/>
                </a:moveTo>
                <a:lnTo>
                  <a:pt x="13715" y="718566"/>
                </a:lnTo>
                <a:lnTo>
                  <a:pt x="6095" y="720852"/>
                </a:lnTo>
                <a:lnTo>
                  <a:pt x="5333" y="724662"/>
                </a:lnTo>
                <a:lnTo>
                  <a:pt x="6095" y="728472"/>
                </a:lnTo>
                <a:lnTo>
                  <a:pt x="9143" y="730758"/>
                </a:lnTo>
                <a:lnTo>
                  <a:pt x="16763" y="728472"/>
                </a:lnTo>
                <a:close/>
              </a:path>
              <a:path w="355853" h="2627376">
                <a:moveTo>
                  <a:pt x="123443" y="571500"/>
                </a:moveTo>
                <a:lnTo>
                  <a:pt x="121157" y="561594"/>
                </a:lnTo>
                <a:lnTo>
                  <a:pt x="106679" y="580644"/>
                </a:lnTo>
                <a:lnTo>
                  <a:pt x="123443" y="571500"/>
                </a:lnTo>
                <a:close/>
              </a:path>
              <a:path w="355853" h="2627376">
                <a:moveTo>
                  <a:pt x="128777" y="736092"/>
                </a:moveTo>
                <a:lnTo>
                  <a:pt x="117347" y="729996"/>
                </a:lnTo>
                <a:lnTo>
                  <a:pt x="120395" y="739140"/>
                </a:lnTo>
                <a:lnTo>
                  <a:pt x="128777" y="736092"/>
                </a:lnTo>
                <a:close/>
              </a:path>
              <a:path w="355853" h="2627376">
                <a:moveTo>
                  <a:pt x="249514" y="806403"/>
                </a:moveTo>
                <a:lnTo>
                  <a:pt x="250697" y="809244"/>
                </a:lnTo>
                <a:lnTo>
                  <a:pt x="329582" y="835967"/>
                </a:lnTo>
                <a:lnTo>
                  <a:pt x="249514" y="806403"/>
                </a:lnTo>
                <a:close/>
              </a:path>
              <a:path w="355853" h="2627376">
                <a:moveTo>
                  <a:pt x="182879" y="639318"/>
                </a:moveTo>
                <a:lnTo>
                  <a:pt x="182117" y="644652"/>
                </a:lnTo>
                <a:lnTo>
                  <a:pt x="199643" y="681228"/>
                </a:lnTo>
                <a:lnTo>
                  <a:pt x="182879" y="639318"/>
                </a:lnTo>
                <a:close/>
              </a:path>
              <a:path w="355853" h="2627376">
                <a:moveTo>
                  <a:pt x="221741" y="185166"/>
                </a:moveTo>
                <a:lnTo>
                  <a:pt x="220217" y="176784"/>
                </a:lnTo>
                <a:lnTo>
                  <a:pt x="208025" y="196596"/>
                </a:lnTo>
                <a:lnTo>
                  <a:pt x="221741" y="185166"/>
                </a:lnTo>
                <a:close/>
              </a:path>
              <a:path w="355853" h="2627376">
                <a:moveTo>
                  <a:pt x="195833" y="243840"/>
                </a:moveTo>
                <a:lnTo>
                  <a:pt x="184403" y="259842"/>
                </a:lnTo>
                <a:lnTo>
                  <a:pt x="183641" y="264414"/>
                </a:lnTo>
                <a:lnTo>
                  <a:pt x="195833" y="243840"/>
                </a:lnTo>
                <a:close/>
              </a:path>
              <a:path w="355853" h="2627376">
                <a:moveTo>
                  <a:pt x="2285" y="12192"/>
                </a:moveTo>
                <a:lnTo>
                  <a:pt x="0" y="6858"/>
                </a:lnTo>
                <a:lnTo>
                  <a:pt x="0" y="224028"/>
                </a:lnTo>
                <a:lnTo>
                  <a:pt x="2285" y="12192"/>
                </a:lnTo>
                <a:close/>
              </a:path>
              <a:path w="355853" h="2627376">
                <a:moveTo>
                  <a:pt x="77723" y="118872"/>
                </a:moveTo>
                <a:lnTo>
                  <a:pt x="76961" y="117348"/>
                </a:lnTo>
                <a:lnTo>
                  <a:pt x="76961" y="263176"/>
                </a:lnTo>
                <a:lnTo>
                  <a:pt x="77723" y="118872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880103" y="450342"/>
            <a:ext cx="355853" cy="2627376"/>
          </a:xfrm>
          <a:custGeom>
            <a:avLst/>
            <a:gdLst/>
            <a:ahLst/>
            <a:cxnLst/>
            <a:rect l="l" t="t" r="r" b="b"/>
            <a:pathLst>
              <a:path w="355853" h="2627376">
                <a:moveTo>
                  <a:pt x="89916" y="161223"/>
                </a:moveTo>
                <a:lnTo>
                  <a:pt x="86867" y="269748"/>
                </a:lnTo>
                <a:lnTo>
                  <a:pt x="89915" y="275082"/>
                </a:lnTo>
                <a:lnTo>
                  <a:pt x="89916" y="161223"/>
                </a:lnTo>
                <a:close/>
              </a:path>
              <a:path w="355853" h="2627376">
                <a:moveTo>
                  <a:pt x="146303" y="309372"/>
                </a:moveTo>
                <a:lnTo>
                  <a:pt x="121919" y="268224"/>
                </a:lnTo>
                <a:lnTo>
                  <a:pt x="136397" y="316230"/>
                </a:lnTo>
                <a:lnTo>
                  <a:pt x="146303" y="309372"/>
                </a:lnTo>
                <a:close/>
              </a:path>
              <a:path w="355853" h="2627376">
                <a:moveTo>
                  <a:pt x="148939" y="311119"/>
                </a:moveTo>
                <a:lnTo>
                  <a:pt x="149351" y="312420"/>
                </a:lnTo>
                <a:lnTo>
                  <a:pt x="210596" y="352000"/>
                </a:lnTo>
                <a:lnTo>
                  <a:pt x="148939" y="311119"/>
                </a:lnTo>
                <a:close/>
              </a:path>
              <a:path w="355853" h="2627376">
                <a:moveTo>
                  <a:pt x="355853" y="278130"/>
                </a:moveTo>
                <a:lnTo>
                  <a:pt x="355091" y="274320"/>
                </a:lnTo>
                <a:lnTo>
                  <a:pt x="353567" y="272796"/>
                </a:lnTo>
                <a:lnTo>
                  <a:pt x="342899" y="278130"/>
                </a:lnTo>
                <a:lnTo>
                  <a:pt x="345185" y="282702"/>
                </a:lnTo>
                <a:lnTo>
                  <a:pt x="352805" y="446532"/>
                </a:lnTo>
                <a:lnTo>
                  <a:pt x="342899" y="439862"/>
                </a:lnTo>
                <a:lnTo>
                  <a:pt x="278891" y="400050"/>
                </a:lnTo>
                <a:lnTo>
                  <a:pt x="275843" y="394716"/>
                </a:lnTo>
                <a:lnTo>
                  <a:pt x="278892" y="396768"/>
                </a:lnTo>
                <a:lnTo>
                  <a:pt x="278891" y="257556"/>
                </a:lnTo>
                <a:lnTo>
                  <a:pt x="274319" y="254508"/>
                </a:lnTo>
                <a:lnTo>
                  <a:pt x="271271" y="253746"/>
                </a:lnTo>
                <a:lnTo>
                  <a:pt x="268223" y="254508"/>
                </a:lnTo>
                <a:lnTo>
                  <a:pt x="266699" y="257556"/>
                </a:lnTo>
                <a:lnTo>
                  <a:pt x="251459" y="281178"/>
                </a:lnTo>
                <a:lnTo>
                  <a:pt x="265937" y="260604"/>
                </a:lnTo>
                <a:lnTo>
                  <a:pt x="278129" y="263652"/>
                </a:lnTo>
                <a:lnTo>
                  <a:pt x="265937" y="283159"/>
                </a:lnTo>
                <a:lnTo>
                  <a:pt x="265937" y="400050"/>
                </a:lnTo>
                <a:lnTo>
                  <a:pt x="266699" y="404622"/>
                </a:lnTo>
                <a:lnTo>
                  <a:pt x="268985" y="406146"/>
                </a:lnTo>
                <a:lnTo>
                  <a:pt x="342899" y="451866"/>
                </a:lnTo>
                <a:lnTo>
                  <a:pt x="355853" y="451866"/>
                </a:lnTo>
                <a:lnTo>
                  <a:pt x="355853" y="278130"/>
                </a:lnTo>
                <a:close/>
              </a:path>
              <a:path w="355853" h="2627376">
                <a:moveTo>
                  <a:pt x="233171" y="338328"/>
                </a:moveTo>
                <a:lnTo>
                  <a:pt x="216407" y="355854"/>
                </a:lnTo>
                <a:lnTo>
                  <a:pt x="218693" y="364236"/>
                </a:lnTo>
                <a:lnTo>
                  <a:pt x="233171" y="338328"/>
                </a:lnTo>
                <a:close/>
              </a:path>
              <a:path w="355853" h="2627376">
                <a:moveTo>
                  <a:pt x="89915" y="115824"/>
                </a:moveTo>
                <a:lnTo>
                  <a:pt x="89915" y="117348"/>
                </a:lnTo>
                <a:lnTo>
                  <a:pt x="104393" y="165354"/>
                </a:lnTo>
                <a:lnTo>
                  <a:pt x="89915" y="115824"/>
                </a:lnTo>
                <a:close/>
              </a:path>
              <a:path w="355853" h="2627376">
                <a:moveTo>
                  <a:pt x="12953" y="20634"/>
                </a:moveTo>
                <a:lnTo>
                  <a:pt x="9905" y="218694"/>
                </a:lnTo>
                <a:lnTo>
                  <a:pt x="12953" y="220715"/>
                </a:lnTo>
                <a:lnTo>
                  <a:pt x="12953" y="20634"/>
                </a:lnTo>
                <a:close/>
              </a:path>
              <a:path w="355853" h="2627376">
                <a:moveTo>
                  <a:pt x="12953" y="220715"/>
                </a:moveTo>
                <a:lnTo>
                  <a:pt x="9905" y="218694"/>
                </a:lnTo>
                <a:lnTo>
                  <a:pt x="12953" y="20634"/>
                </a:lnTo>
                <a:lnTo>
                  <a:pt x="12953" y="6858"/>
                </a:lnTo>
                <a:lnTo>
                  <a:pt x="0" y="6858"/>
                </a:lnTo>
                <a:lnTo>
                  <a:pt x="2285" y="12192"/>
                </a:lnTo>
                <a:lnTo>
                  <a:pt x="0" y="224028"/>
                </a:lnTo>
                <a:lnTo>
                  <a:pt x="761" y="228600"/>
                </a:lnTo>
                <a:lnTo>
                  <a:pt x="12953" y="224028"/>
                </a:lnTo>
                <a:lnTo>
                  <a:pt x="76961" y="263176"/>
                </a:lnTo>
                <a:lnTo>
                  <a:pt x="12953" y="220715"/>
                </a:lnTo>
                <a:close/>
              </a:path>
              <a:path w="355853" h="2627376">
                <a:moveTo>
                  <a:pt x="126491" y="110490"/>
                </a:moveTo>
                <a:lnTo>
                  <a:pt x="148589" y="142494"/>
                </a:lnTo>
                <a:lnTo>
                  <a:pt x="136397" y="102870"/>
                </a:lnTo>
                <a:lnTo>
                  <a:pt x="134111" y="99822"/>
                </a:lnTo>
                <a:lnTo>
                  <a:pt x="16454" y="6858"/>
                </a:lnTo>
                <a:lnTo>
                  <a:pt x="12953" y="6858"/>
                </a:lnTo>
                <a:lnTo>
                  <a:pt x="12953" y="20634"/>
                </a:lnTo>
                <a:lnTo>
                  <a:pt x="125019" y="109324"/>
                </a:lnTo>
                <a:lnTo>
                  <a:pt x="136397" y="146304"/>
                </a:lnTo>
                <a:lnTo>
                  <a:pt x="126491" y="110490"/>
                </a:lnTo>
                <a:close/>
              </a:path>
              <a:path w="355853" h="2627376">
                <a:moveTo>
                  <a:pt x="182879" y="266700"/>
                </a:moveTo>
                <a:lnTo>
                  <a:pt x="183641" y="264414"/>
                </a:lnTo>
                <a:lnTo>
                  <a:pt x="184403" y="259842"/>
                </a:lnTo>
                <a:lnTo>
                  <a:pt x="195833" y="243840"/>
                </a:lnTo>
                <a:lnTo>
                  <a:pt x="207263" y="223266"/>
                </a:lnTo>
                <a:lnTo>
                  <a:pt x="219455" y="203454"/>
                </a:lnTo>
                <a:lnTo>
                  <a:pt x="227419" y="189651"/>
                </a:lnTo>
                <a:lnTo>
                  <a:pt x="230885" y="183642"/>
                </a:lnTo>
                <a:lnTo>
                  <a:pt x="229361" y="175260"/>
                </a:lnTo>
                <a:lnTo>
                  <a:pt x="226313" y="173736"/>
                </a:lnTo>
                <a:lnTo>
                  <a:pt x="222503" y="174498"/>
                </a:lnTo>
                <a:lnTo>
                  <a:pt x="220217" y="176784"/>
                </a:lnTo>
                <a:lnTo>
                  <a:pt x="221741" y="185166"/>
                </a:lnTo>
                <a:lnTo>
                  <a:pt x="208025" y="196596"/>
                </a:lnTo>
                <a:lnTo>
                  <a:pt x="195833" y="217170"/>
                </a:lnTo>
                <a:lnTo>
                  <a:pt x="184403" y="237744"/>
                </a:lnTo>
                <a:lnTo>
                  <a:pt x="179871" y="245393"/>
                </a:lnTo>
                <a:lnTo>
                  <a:pt x="172211" y="258318"/>
                </a:lnTo>
                <a:lnTo>
                  <a:pt x="147827" y="185928"/>
                </a:lnTo>
                <a:lnTo>
                  <a:pt x="172211" y="263652"/>
                </a:lnTo>
                <a:lnTo>
                  <a:pt x="175259" y="267462"/>
                </a:lnTo>
                <a:lnTo>
                  <a:pt x="179831" y="268224"/>
                </a:lnTo>
                <a:lnTo>
                  <a:pt x="182879" y="266700"/>
                </a:lnTo>
                <a:close/>
              </a:path>
              <a:path w="355853" h="2627376">
                <a:moveTo>
                  <a:pt x="345185" y="282702"/>
                </a:moveTo>
                <a:lnTo>
                  <a:pt x="342899" y="278130"/>
                </a:lnTo>
                <a:lnTo>
                  <a:pt x="353567" y="272796"/>
                </a:lnTo>
                <a:lnTo>
                  <a:pt x="229361" y="175260"/>
                </a:lnTo>
                <a:lnTo>
                  <a:pt x="230885" y="183642"/>
                </a:lnTo>
                <a:lnTo>
                  <a:pt x="227419" y="189651"/>
                </a:lnTo>
                <a:lnTo>
                  <a:pt x="342899" y="280895"/>
                </a:lnTo>
                <a:lnTo>
                  <a:pt x="342899" y="439862"/>
                </a:lnTo>
                <a:lnTo>
                  <a:pt x="352805" y="446532"/>
                </a:lnTo>
                <a:lnTo>
                  <a:pt x="345185" y="282702"/>
                </a:lnTo>
                <a:close/>
              </a:path>
              <a:path w="355853" h="2627376">
                <a:moveTo>
                  <a:pt x="354329" y="456438"/>
                </a:moveTo>
                <a:lnTo>
                  <a:pt x="355853" y="451866"/>
                </a:lnTo>
                <a:lnTo>
                  <a:pt x="342899" y="451866"/>
                </a:lnTo>
                <a:lnTo>
                  <a:pt x="268985" y="406146"/>
                </a:lnTo>
                <a:lnTo>
                  <a:pt x="345947" y="457200"/>
                </a:lnTo>
                <a:lnTo>
                  <a:pt x="347471" y="457962"/>
                </a:lnTo>
                <a:lnTo>
                  <a:pt x="350519" y="458724"/>
                </a:lnTo>
                <a:lnTo>
                  <a:pt x="354329" y="456438"/>
                </a:lnTo>
                <a:close/>
              </a:path>
              <a:path w="355853" h="2627376">
                <a:moveTo>
                  <a:pt x="278892" y="396768"/>
                </a:moveTo>
                <a:lnTo>
                  <a:pt x="275843" y="394716"/>
                </a:lnTo>
                <a:lnTo>
                  <a:pt x="278891" y="400050"/>
                </a:lnTo>
                <a:lnTo>
                  <a:pt x="342899" y="439862"/>
                </a:lnTo>
                <a:lnTo>
                  <a:pt x="278892" y="396768"/>
                </a:lnTo>
                <a:close/>
              </a:path>
              <a:path w="355853" h="2627376">
                <a:moveTo>
                  <a:pt x="215645" y="367284"/>
                </a:moveTo>
                <a:lnTo>
                  <a:pt x="218693" y="364236"/>
                </a:lnTo>
                <a:lnTo>
                  <a:pt x="216407" y="355854"/>
                </a:lnTo>
                <a:lnTo>
                  <a:pt x="233171" y="338328"/>
                </a:lnTo>
                <a:lnTo>
                  <a:pt x="247649" y="313182"/>
                </a:lnTo>
                <a:lnTo>
                  <a:pt x="262889" y="288036"/>
                </a:lnTo>
                <a:lnTo>
                  <a:pt x="265937" y="283159"/>
                </a:lnTo>
                <a:lnTo>
                  <a:pt x="278129" y="263652"/>
                </a:lnTo>
                <a:lnTo>
                  <a:pt x="265937" y="260604"/>
                </a:lnTo>
                <a:lnTo>
                  <a:pt x="251459" y="281178"/>
                </a:lnTo>
                <a:lnTo>
                  <a:pt x="236981" y="306324"/>
                </a:lnTo>
                <a:lnTo>
                  <a:pt x="221741" y="331470"/>
                </a:lnTo>
                <a:lnTo>
                  <a:pt x="210596" y="352000"/>
                </a:lnTo>
                <a:lnTo>
                  <a:pt x="207263" y="358140"/>
                </a:lnTo>
                <a:lnTo>
                  <a:pt x="209549" y="366522"/>
                </a:lnTo>
                <a:lnTo>
                  <a:pt x="212597" y="368046"/>
                </a:lnTo>
                <a:lnTo>
                  <a:pt x="215645" y="367284"/>
                </a:lnTo>
                <a:close/>
              </a:path>
              <a:path w="355853" h="2627376">
                <a:moveTo>
                  <a:pt x="207263" y="358140"/>
                </a:moveTo>
                <a:lnTo>
                  <a:pt x="210596" y="352000"/>
                </a:lnTo>
                <a:lnTo>
                  <a:pt x="149351" y="312420"/>
                </a:lnTo>
                <a:lnTo>
                  <a:pt x="148939" y="311119"/>
                </a:lnTo>
                <a:lnTo>
                  <a:pt x="134111" y="264414"/>
                </a:lnTo>
                <a:lnTo>
                  <a:pt x="119633" y="214884"/>
                </a:lnTo>
                <a:lnTo>
                  <a:pt x="104393" y="165354"/>
                </a:lnTo>
                <a:lnTo>
                  <a:pt x="89915" y="117348"/>
                </a:lnTo>
                <a:lnTo>
                  <a:pt x="89915" y="115824"/>
                </a:lnTo>
                <a:lnTo>
                  <a:pt x="89153" y="112776"/>
                </a:lnTo>
                <a:lnTo>
                  <a:pt x="86105" y="110490"/>
                </a:lnTo>
                <a:lnTo>
                  <a:pt x="83057" y="111252"/>
                </a:lnTo>
                <a:lnTo>
                  <a:pt x="79247" y="111252"/>
                </a:lnTo>
                <a:lnTo>
                  <a:pt x="76961" y="114300"/>
                </a:lnTo>
                <a:lnTo>
                  <a:pt x="76961" y="117348"/>
                </a:lnTo>
                <a:lnTo>
                  <a:pt x="77723" y="118872"/>
                </a:lnTo>
                <a:lnTo>
                  <a:pt x="76961" y="263176"/>
                </a:lnTo>
                <a:lnTo>
                  <a:pt x="76961" y="275082"/>
                </a:lnTo>
                <a:lnTo>
                  <a:pt x="80009" y="280416"/>
                </a:lnTo>
                <a:lnTo>
                  <a:pt x="84581" y="281940"/>
                </a:lnTo>
                <a:lnTo>
                  <a:pt x="88391" y="279654"/>
                </a:lnTo>
                <a:lnTo>
                  <a:pt x="89915" y="275082"/>
                </a:lnTo>
                <a:lnTo>
                  <a:pt x="86867" y="269748"/>
                </a:lnTo>
                <a:lnTo>
                  <a:pt x="89916" y="161223"/>
                </a:lnTo>
                <a:lnTo>
                  <a:pt x="92201" y="169164"/>
                </a:lnTo>
                <a:lnTo>
                  <a:pt x="106679" y="218694"/>
                </a:lnTo>
                <a:lnTo>
                  <a:pt x="121919" y="268224"/>
                </a:lnTo>
                <a:lnTo>
                  <a:pt x="146303" y="309372"/>
                </a:lnTo>
                <a:lnTo>
                  <a:pt x="136397" y="316230"/>
                </a:lnTo>
                <a:lnTo>
                  <a:pt x="137921" y="319278"/>
                </a:lnTo>
                <a:lnTo>
                  <a:pt x="139445" y="320040"/>
                </a:lnTo>
                <a:lnTo>
                  <a:pt x="209549" y="366522"/>
                </a:lnTo>
                <a:lnTo>
                  <a:pt x="207263" y="358140"/>
                </a:lnTo>
                <a:close/>
              </a:path>
              <a:path w="355853" h="2627376">
                <a:moveTo>
                  <a:pt x="76961" y="275082"/>
                </a:moveTo>
                <a:lnTo>
                  <a:pt x="76961" y="263176"/>
                </a:lnTo>
                <a:lnTo>
                  <a:pt x="12953" y="224028"/>
                </a:lnTo>
                <a:lnTo>
                  <a:pt x="761" y="228600"/>
                </a:lnTo>
                <a:lnTo>
                  <a:pt x="3047" y="229362"/>
                </a:lnTo>
                <a:lnTo>
                  <a:pt x="80009" y="280416"/>
                </a:lnTo>
                <a:lnTo>
                  <a:pt x="76961" y="275082"/>
                </a:lnTo>
                <a:close/>
              </a:path>
              <a:path w="355853" h="2627376">
                <a:moveTo>
                  <a:pt x="179871" y="245393"/>
                </a:moveTo>
                <a:lnTo>
                  <a:pt x="160019" y="182118"/>
                </a:lnTo>
                <a:lnTo>
                  <a:pt x="148589" y="142494"/>
                </a:lnTo>
                <a:lnTo>
                  <a:pt x="126491" y="110490"/>
                </a:lnTo>
                <a:lnTo>
                  <a:pt x="136397" y="146304"/>
                </a:lnTo>
                <a:lnTo>
                  <a:pt x="147827" y="185928"/>
                </a:lnTo>
                <a:lnTo>
                  <a:pt x="172211" y="258318"/>
                </a:lnTo>
                <a:lnTo>
                  <a:pt x="179871" y="245393"/>
                </a:lnTo>
                <a:close/>
              </a:path>
              <a:path w="355853" h="2627376">
                <a:moveTo>
                  <a:pt x="216407" y="728472"/>
                </a:moveTo>
                <a:lnTo>
                  <a:pt x="204215" y="728472"/>
                </a:lnTo>
                <a:lnTo>
                  <a:pt x="212597" y="720090"/>
                </a:lnTo>
                <a:lnTo>
                  <a:pt x="198490" y="714158"/>
                </a:lnTo>
                <a:lnTo>
                  <a:pt x="152330" y="694750"/>
                </a:lnTo>
                <a:lnTo>
                  <a:pt x="175415" y="655924"/>
                </a:lnTo>
                <a:lnTo>
                  <a:pt x="170687" y="643890"/>
                </a:lnTo>
                <a:lnTo>
                  <a:pt x="182879" y="639318"/>
                </a:lnTo>
                <a:lnTo>
                  <a:pt x="179831" y="634746"/>
                </a:lnTo>
                <a:lnTo>
                  <a:pt x="176783" y="634746"/>
                </a:lnTo>
                <a:lnTo>
                  <a:pt x="172211" y="636270"/>
                </a:lnTo>
                <a:lnTo>
                  <a:pt x="170687" y="637794"/>
                </a:lnTo>
                <a:lnTo>
                  <a:pt x="153923" y="665988"/>
                </a:lnTo>
                <a:lnTo>
                  <a:pt x="137921" y="694182"/>
                </a:lnTo>
                <a:lnTo>
                  <a:pt x="145541" y="691896"/>
                </a:lnTo>
                <a:lnTo>
                  <a:pt x="148589" y="701040"/>
                </a:lnTo>
                <a:lnTo>
                  <a:pt x="140969" y="703326"/>
                </a:lnTo>
                <a:lnTo>
                  <a:pt x="208025" y="731520"/>
                </a:lnTo>
                <a:lnTo>
                  <a:pt x="212597" y="732282"/>
                </a:lnTo>
                <a:lnTo>
                  <a:pt x="216407" y="728472"/>
                </a:lnTo>
                <a:close/>
              </a:path>
              <a:path w="355853" h="2627376">
                <a:moveTo>
                  <a:pt x="217169" y="725424"/>
                </a:moveTo>
                <a:lnTo>
                  <a:pt x="216407" y="723138"/>
                </a:lnTo>
                <a:lnTo>
                  <a:pt x="199643" y="681228"/>
                </a:lnTo>
                <a:lnTo>
                  <a:pt x="182117" y="644652"/>
                </a:lnTo>
                <a:lnTo>
                  <a:pt x="182879" y="639318"/>
                </a:lnTo>
                <a:lnTo>
                  <a:pt x="170687" y="643890"/>
                </a:lnTo>
                <a:lnTo>
                  <a:pt x="175415" y="655924"/>
                </a:lnTo>
                <a:lnTo>
                  <a:pt x="187451" y="686562"/>
                </a:lnTo>
                <a:lnTo>
                  <a:pt x="198490" y="714158"/>
                </a:lnTo>
                <a:lnTo>
                  <a:pt x="212597" y="720090"/>
                </a:lnTo>
                <a:lnTo>
                  <a:pt x="204215" y="728472"/>
                </a:lnTo>
                <a:lnTo>
                  <a:pt x="216407" y="728472"/>
                </a:lnTo>
                <a:lnTo>
                  <a:pt x="217169" y="725424"/>
                </a:lnTo>
                <a:close/>
              </a:path>
              <a:path w="355853" h="2627376">
                <a:moveTo>
                  <a:pt x="148589" y="701040"/>
                </a:moveTo>
                <a:lnTo>
                  <a:pt x="145541" y="691896"/>
                </a:lnTo>
                <a:lnTo>
                  <a:pt x="137921" y="694182"/>
                </a:lnTo>
                <a:lnTo>
                  <a:pt x="136397" y="697992"/>
                </a:lnTo>
                <a:lnTo>
                  <a:pt x="137921" y="701040"/>
                </a:lnTo>
                <a:lnTo>
                  <a:pt x="140969" y="703326"/>
                </a:lnTo>
                <a:lnTo>
                  <a:pt x="148589" y="701040"/>
                </a:lnTo>
                <a:close/>
              </a:path>
              <a:path w="355853" h="2627376">
                <a:moveTo>
                  <a:pt x="112013" y="766572"/>
                </a:moveTo>
                <a:lnTo>
                  <a:pt x="113537" y="763524"/>
                </a:lnTo>
                <a:lnTo>
                  <a:pt x="102107" y="757428"/>
                </a:lnTo>
                <a:lnTo>
                  <a:pt x="104942" y="752326"/>
                </a:lnTo>
                <a:lnTo>
                  <a:pt x="21437" y="721423"/>
                </a:lnTo>
                <a:lnTo>
                  <a:pt x="23798" y="717863"/>
                </a:lnTo>
                <a:lnTo>
                  <a:pt x="30895" y="707312"/>
                </a:lnTo>
                <a:lnTo>
                  <a:pt x="38051" y="696814"/>
                </a:lnTo>
                <a:lnTo>
                  <a:pt x="45265" y="686365"/>
                </a:lnTo>
                <a:lnTo>
                  <a:pt x="52533" y="675961"/>
                </a:lnTo>
                <a:lnTo>
                  <a:pt x="59854" y="665598"/>
                </a:lnTo>
                <a:lnTo>
                  <a:pt x="67224" y="655273"/>
                </a:lnTo>
                <a:lnTo>
                  <a:pt x="74642" y="644981"/>
                </a:lnTo>
                <a:lnTo>
                  <a:pt x="82106" y="634718"/>
                </a:lnTo>
                <a:lnTo>
                  <a:pt x="89612" y="624481"/>
                </a:lnTo>
                <a:lnTo>
                  <a:pt x="97158" y="614265"/>
                </a:lnTo>
                <a:lnTo>
                  <a:pt x="104743" y="604067"/>
                </a:lnTo>
                <a:lnTo>
                  <a:pt x="112363" y="593883"/>
                </a:lnTo>
                <a:lnTo>
                  <a:pt x="116585" y="588264"/>
                </a:lnTo>
                <a:lnTo>
                  <a:pt x="128048" y="573785"/>
                </a:lnTo>
                <a:lnTo>
                  <a:pt x="131063" y="569976"/>
                </a:lnTo>
                <a:lnTo>
                  <a:pt x="231647" y="611124"/>
                </a:lnTo>
                <a:lnTo>
                  <a:pt x="129539" y="560070"/>
                </a:lnTo>
                <a:lnTo>
                  <a:pt x="126491" y="558546"/>
                </a:lnTo>
                <a:lnTo>
                  <a:pt x="123443" y="559308"/>
                </a:lnTo>
                <a:lnTo>
                  <a:pt x="121157" y="561594"/>
                </a:lnTo>
                <a:lnTo>
                  <a:pt x="123443" y="571500"/>
                </a:lnTo>
                <a:lnTo>
                  <a:pt x="106679" y="580644"/>
                </a:lnTo>
                <a:lnTo>
                  <a:pt x="98772" y="590853"/>
                </a:lnTo>
                <a:lnTo>
                  <a:pt x="90991" y="601035"/>
                </a:lnTo>
                <a:lnTo>
                  <a:pt x="83325" y="611201"/>
                </a:lnTo>
                <a:lnTo>
                  <a:pt x="75761" y="621363"/>
                </a:lnTo>
                <a:lnTo>
                  <a:pt x="68288" y="631533"/>
                </a:lnTo>
                <a:lnTo>
                  <a:pt x="60893" y="641722"/>
                </a:lnTo>
                <a:lnTo>
                  <a:pt x="53565" y="651941"/>
                </a:lnTo>
                <a:lnTo>
                  <a:pt x="46291" y="662203"/>
                </a:lnTo>
                <a:lnTo>
                  <a:pt x="39060" y="672519"/>
                </a:lnTo>
                <a:lnTo>
                  <a:pt x="31859" y="682900"/>
                </a:lnTo>
                <a:lnTo>
                  <a:pt x="24677" y="693357"/>
                </a:lnTo>
                <a:lnTo>
                  <a:pt x="17501" y="703904"/>
                </a:lnTo>
                <a:lnTo>
                  <a:pt x="10319" y="714550"/>
                </a:lnTo>
                <a:lnTo>
                  <a:pt x="6095" y="720852"/>
                </a:lnTo>
                <a:lnTo>
                  <a:pt x="13715" y="718566"/>
                </a:lnTo>
                <a:lnTo>
                  <a:pt x="16763" y="728472"/>
                </a:lnTo>
                <a:lnTo>
                  <a:pt x="9143" y="730758"/>
                </a:lnTo>
                <a:lnTo>
                  <a:pt x="105917" y="766572"/>
                </a:lnTo>
                <a:lnTo>
                  <a:pt x="108965" y="768096"/>
                </a:lnTo>
                <a:lnTo>
                  <a:pt x="112013" y="766572"/>
                </a:lnTo>
                <a:close/>
              </a:path>
              <a:path w="355853" h="2627376">
                <a:moveTo>
                  <a:pt x="226313" y="622554"/>
                </a:moveTo>
                <a:lnTo>
                  <a:pt x="240241" y="625797"/>
                </a:lnTo>
                <a:lnTo>
                  <a:pt x="234695" y="614172"/>
                </a:lnTo>
                <a:lnTo>
                  <a:pt x="231647" y="611124"/>
                </a:lnTo>
                <a:lnTo>
                  <a:pt x="131063" y="569976"/>
                </a:lnTo>
                <a:lnTo>
                  <a:pt x="128048" y="573785"/>
                </a:lnTo>
                <a:lnTo>
                  <a:pt x="224194" y="621502"/>
                </a:lnTo>
                <a:lnTo>
                  <a:pt x="228661" y="631105"/>
                </a:lnTo>
                <a:lnTo>
                  <a:pt x="226313" y="622554"/>
                </a:lnTo>
                <a:close/>
              </a:path>
              <a:path w="355853" h="2627376">
                <a:moveTo>
                  <a:pt x="235457" y="772668"/>
                </a:moveTo>
                <a:lnTo>
                  <a:pt x="233933" y="769620"/>
                </a:lnTo>
                <a:lnTo>
                  <a:pt x="232409" y="768858"/>
                </a:lnTo>
                <a:lnTo>
                  <a:pt x="124967" y="726948"/>
                </a:lnTo>
                <a:lnTo>
                  <a:pt x="121919" y="725424"/>
                </a:lnTo>
                <a:lnTo>
                  <a:pt x="118871" y="726948"/>
                </a:lnTo>
                <a:lnTo>
                  <a:pt x="117347" y="729996"/>
                </a:lnTo>
                <a:lnTo>
                  <a:pt x="128777" y="736092"/>
                </a:lnTo>
                <a:lnTo>
                  <a:pt x="120395" y="739140"/>
                </a:lnTo>
                <a:lnTo>
                  <a:pt x="117347" y="729996"/>
                </a:lnTo>
                <a:lnTo>
                  <a:pt x="104942" y="752326"/>
                </a:lnTo>
                <a:lnTo>
                  <a:pt x="102107" y="757428"/>
                </a:lnTo>
                <a:lnTo>
                  <a:pt x="113537" y="763524"/>
                </a:lnTo>
                <a:lnTo>
                  <a:pt x="125886" y="741296"/>
                </a:lnTo>
                <a:lnTo>
                  <a:pt x="224027" y="777240"/>
                </a:lnTo>
                <a:lnTo>
                  <a:pt x="249514" y="806403"/>
                </a:lnTo>
                <a:lnTo>
                  <a:pt x="235457" y="772668"/>
                </a:lnTo>
                <a:close/>
              </a:path>
              <a:path w="355853" h="2627376">
                <a:moveTo>
                  <a:pt x="350519" y="850392"/>
                </a:moveTo>
                <a:lnTo>
                  <a:pt x="350519" y="848106"/>
                </a:lnTo>
                <a:lnTo>
                  <a:pt x="348995" y="845058"/>
                </a:lnTo>
                <a:lnTo>
                  <a:pt x="345947" y="842010"/>
                </a:lnTo>
                <a:lnTo>
                  <a:pt x="331604" y="839836"/>
                </a:lnTo>
                <a:lnTo>
                  <a:pt x="337565" y="851154"/>
                </a:lnTo>
                <a:lnTo>
                  <a:pt x="346709" y="854964"/>
                </a:lnTo>
                <a:lnTo>
                  <a:pt x="350519" y="850392"/>
                </a:lnTo>
                <a:close/>
              </a:path>
              <a:path w="355853" h="2627376">
                <a:moveTo>
                  <a:pt x="346709" y="854964"/>
                </a:moveTo>
                <a:lnTo>
                  <a:pt x="337565" y="851154"/>
                </a:lnTo>
                <a:lnTo>
                  <a:pt x="331604" y="839836"/>
                </a:lnTo>
                <a:lnTo>
                  <a:pt x="345947" y="842010"/>
                </a:lnTo>
                <a:lnTo>
                  <a:pt x="348995" y="845058"/>
                </a:lnTo>
                <a:lnTo>
                  <a:pt x="343001" y="833655"/>
                </a:lnTo>
                <a:lnTo>
                  <a:pt x="337047" y="822231"/>
                </a:lnTo>
                <a:lnTo>
                  <a:pt x="331133" y="810786"/>
                </a:lnTo>
                <a:lnTo>
                  <a:pt x="325255" y="799323"/>
                </a:lnTo>
                <a:lnTo>
                  <a:pt x="319413" y="787841"/>
                </a:lnTo>
                <a:lnTo>
                  <a:pt x="313605" y="776343"/>
                </a:lnTo>
                <a:lnTo>
                  <a:pt x="307827" y="764829"/>
                </a:lnTo>
                <a:lnTo>
                  <a:pt x="302079" y="753299"/>
                </a:lnTo>
                <a:lnTo>
                  <a:pt x="296359" y="741756"/>
                </a:lnTo>
                <a:lnTo>
                  <a:pt x="290664" y="730200"/>
                </a:lnTo>
                <a:lnTo>
                  <a:pt x="284993" y="718633"/>
                </a:lnTo>
                <a:lnTo>
                  <a:pt x="279344" y="707054"/>
                </a:lnTo>
                <a:lnTo>
                  <a:pt x="273714" y="695467"/>
                </a:lnTo>
                <a:lnTo>
                  <a:pt x="268102" y="683870"/>
                </a:lnTo>
                <a:lnTo>
                  <a:pt x="262506" y="672266"/>
                </a:lnTo>
                <a:lnTo>
                  <a:pt x="256924" y="660656"/>
                </a:lnTo>
                <a:lnTo>
                  <a:pt x="251354" y="649040"/>
                </a:lnTo>
                <a:lnTo>
                  <a:pt x="245794" y="637420"/>
                </a:lnTo>
                <a:lnTo>
                  <a:pt x="240241" y="625797"/>
                </a:lnTo>
                <a:lnTo>
                  <a:pt x="226313" y="622554"/>
                </a:lnTo>
                <a:lnTo>
                  <a:pt x="228661" y="631105"/>
                </a:lnTo>
                <a:lnTo>
                  <a:pt x="234097" y="642729"/>
                </a:lnTo>
                <a:lnTo>
                  <a:pt x="239574" y="654373"/>
                </a:lnTo>
                <a:lnTo>
                  <a:pt x="245089" y="666033"/>
                </a:lnTo>
                <a:lnTo>
                  <a:pt x="250642" y="677703"/>
                </a:lnTo>
                <a:lnTo>
                  <a:pt x="256231" y="689381"/>
                </a:lnTo>
                <a:lnTo>
                  <a:pt x="261855" y="701061"/>
                </a:lnTo>
                <a:lnTo>
                  <a:pt x="267513" y="712739"/>
                </a:lnTo>
                <a:lnTo>
                  <a:pt x="273204" y="724411"/>
                </a:lnTo>
                <a:lnTo>
                  <a:pt x="278925" y="736072"/>
                </a:lnTo>
                <a:lnTo>
                  <a:pt x="284676" y="747719"/>
                </a:lnTo>
                <a:lnTo>
                  <a:pt x="290456" y="759347"/>
                </a:lnTo>
                <a:lnTo>
                  <a:pt x="296262" y="770950"/>
                </a:lnTo>
                <a:lnTo>
                  <a:pt x="302095" y="782526"/>
                </a:lnTo>
                <a:lnTo>
                  <a:pt x="307953" y="794070"/>
                </a:lnTo>
                <a:lnTo>
                  <a:pt x="313834" y="805577"/>
                </a:lnTo>
                <a:lnTo>
                  <a:pt x="319737" y="817044"/>
                </a:lnTo>
                <a:lnTo>
                  <a:pt x="325661" y="828465"/>
                </a:lnTo>
                <a:lnTo>
                  <a:pt x="329582" y="835967"/>
                </a:lnTo>
                <a:lnTo>
                  <a:pt x="250697" y="809244"/>
                </a:lnTo>
                <a:lnTo>
                  <a:pt x="249514" y="806403"/>
                </a:lnTo>
                <a:lnTo>
                  <a:pt x="224027" y="777240"/>
                </a:lnTo>
                <a:lnTo>
                  <a:pt x="125886" y="741296"/>
                </a:lnTo>
                <a:lnTo>
                  <a:pt x="225329" y="780363"/>
                </a:lnTo>
                <a:lnTo>
                  <a:pt x="227075" y="781050"/>
                </a:lnTo>
                <a:lnTo>
                  <a:pt x="246887" y="805434"/>
                </a:lnTo>
                <a:lnTo>
                  <a:pt x="239267" y="813816"/>
                </a:lnTo>
                <a:lnTo>
                  <a:pt x="240791" y="816864"/>
                </a:lnTo>
                <a:lnTo>
                  <a:pt x="243077" y="817626"/>
                </a:lnTo>
                <a:lnTo>
                  <a:pt x="341375" y="854202"/>
                </a:lnTo>
                <a:lnTo>
                  <a:pt x="343661" y="855726"/>
                </a:lnTo>
                <a:lnTo>
                  <a:pt x="346709" y="854964"/>
                </a:lnTo>
                <a:close/>
              </a:path>
              <a:path w="355853" h="2627376">
                <a:moveTo>
                  <a:pt x="246887" y="805434"/>
                </a:moveTo>
                <a:lnTo>
                  <a:pt x="227075" y="781050"/>
                </a:lnTo>
                <a:lnTo>
                  <a:pt x="225329" y="780363"/>
                </a:lnTo>
                <a:lnTo>
                  <a:pt x="239267" y="813816"/>
                </a:lnTo>
                <a:lnTo>
                  <a:pt x="246887" y="805434"/>
                </a:lnTo>
                <a:close/>
              </a:path>
              <a:path w="355853" h="2627376">
                <a:moveTo>
                  <a:pt x="16763" y="728472"/>
                </a:moveTo>
                <a:lnTo>
                  <a:pt x="13715" y="718566"/>
                </a:lnTo>
                <a:lnTo>
                  <a:pt x="6095" y="720852"/>
                </a:lnTo>
                <a:lnTo>
                  <a:pt x="5333" y="724662"/>
                </a:lnTo>
                <a:lnTo>
                  <a:pt x="6095" y="728472"/>
                </a:lnTo>
                <a:lnTo>
                  <a:pt x="9143" y="730758"/>
                </a:lnTo>
                <a:lnTo>
                  <a:pt x="16763" y="728472"/>
                </a:lnTo>
                <a:close/>
              </a:path>
              <a:path w="355853" h="2627376">
                <a:moveTo>
                  <a:pt x="123443" y="571500"/>
                </a:moveTo>
                <a:lnTo>
                  <a:pt x="121157" y="561594"/>
                </a:lnTo>
                <a:lnTo>
                  <a:pt x="106679" y="580644"/>
                </a:lnTo>
                <a:lnTo>
                  <a:pt x="123443" y="571500"/>
                </a:lnTo>
                <a:close/>
              </a:path>
              <a:path w="355853" h="2627376">
                <a:moveTo>
                  <a:pt x="128777" y="736092"/>
                </a:moveTo>
                <a:lnTo>
                  <a:pt x="117347" y="729996"/>
                </a:lnTo>
                <a:lnTo>
                  <a:pt x="120395" y="739140"/>
                </a:lnTo>
                <a:lnTo>
                  <a:pt x="128777" y="736092"/>
                </a:lnTo>
                <a:close/>
              </a:path>
              <a:path w="355853" h="2627376">
                <a:moveTo>
                  <a:pt x="249514" y="806403"/>
                </a:moveTo>
                <a:lnTo>
                  <a:pt x="250697" y="809244"/>
                </a:lnTo>
                <a:lnTo>
                  <a:pt x="329582" y="835967"/>
                </a:lnTo>
                <a:lnTo>
                  <a:pt x="249514" y="806403"/>
                </a:lnTo>
                <a:close/>
              </a:path>
              <a:path w="355853" h="2627376">
                <a:moveTo>
                  <a:pt x="182879" y="639318"/>
                </a:moveTo>
                <a:lnTo>
                  <a:pt x="182117" y="644652"/>
                </a:lnTo>
                <a:lnTo>
                  <a:pt x="199643" y="681228"/>
                </a:lnTo>
                <a:lnTo>
                  <a:pt x="182879" y="639318"/>
                </a:lnTo>
                <a:close/>
              </a:path>
              <a:path w="355853" h="2627376">
                <a:moveTo>
                  <a:pt x="221741" y="185166"/>
                </a:moveTo>
                <a:lnTo>
                  <a:pt x="220217" y="176784"/>
                </a:lnTo>
                <a:lnTo>
                  <a:pt x="208025" y="196596"/>
                </a:lnTo>
                <a:lnTo>
                  <a:pt x="221741" y="185166"/>
                </a:lnTo>
                <a:close/>
              </a:path>
              <a:path w="355853" h="2627376">
                <a:moveTo>
                  <a:pt x="195833" y="243840"/>
                </a:moveTo>
                <a:lnTo>
                  <a:pt x="184403" y="259842"/>
                </a:lnTo>
                <a:lnTo>
                  <a:pt x="183641" y="264414"/>
                </a:lnTo>
                <a:lnTo>
                  <a:pt x="195833" y="243840"/>
                </a:lnTo>
                <a:close/>
              </a:path>
              <a:path w="355853" h="2627376">
                <a:moveTo>
                  <a:pt x="2285" y="12192"/>
                </a:moveTo>
                <a:lnTo>
                  <a:pt x="0" y="6858"/>
                </a:lnTo>
                <a:lnTo>
                  <a:pt x="0" y="224028"/>
                </a:lnTo>
                <a:lnTo>
                  <a:pt x="2285" y="12192"/>
                </a:lnTo>
                <a:close/>
              </a:path>
              <a:path w="355853" h="2627376">
                <a:moveTo>
                  <a:pt x="77723" y="118872"/>
                </a:moveTo>
                <a:lnTo>
                  <a:pt x="76961" y="117348"/>
                </a:lnTo>
                <a:lnTo>
                  <a:pt x="76961" y="263176"/>
                </a:lnTo>
                <a:lnTo>
                  <a:pt x="77723" y="118872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880103" y="450342"/>
            <a:ext cx="355853" cy="2627376"/>
          </a:xfrm>
          <a:custGeom>
            <a:avLst/>
            <a:gdLst/>
            <a:ahLst/>
            <a:cxnLst/>
            <a:rect l="l" t="t" r="r" b="b"/>
            <a:pathLst>
              <a:path w="355853" h="2627376">
                <a:moveTo>
                  <a:pt x="144017" y="1078992"/>
                </a:moveTo>
                <a:lnTo>
                  <a:pt x="145541" y="1078230"/>
                </a:lnTo>
                <a:lnTo>
                  <a:pt x="143255" y="1078992"/>
                </a:lnTo>
                <a:lnTo>
                  <a:pt x="143255" y="1079754"/>
                </a:lnTo>
                <a:lnTo>
                  <a:pt x="144017" y="1078992"/>
                </a:lnTo>
                <a:close/>
              </a:path>
              <a:path w="355853" h="2627376">
                <a:moveTo>
                  <a:pt x="220223" y="1098563"/>
                </a:moveTo>
                <a:lnTo>
                  <a:pt x="216407" y="1098042"/>
                </a:lnTo>
                <a:lnTo>
                  <a:pt x="219455" y="1096518"/>
                </a:lnTo>
                <a:lnTo>
                  <a:pt x="219455" y="1094994"/>
                </a:lnTo>
                <a:lnTo>
                  <a:pt x="201167" y="1091946"/>
                </a:lnTo>
                <a:lnTo>
                  <a:pt x="196595" y="1088136"/>
                </a:lnTo>
                <a:lnTo>
                  <a:pt x="201485" y="1092327"/>
                </a:lnTo>
                <a:lnTo>
                  <a:pt x="201929" y="1092708"/>
                </a:lnTo>
                <a:lnTo>
                  <a:pt x="204977" y="1095756"/>
                </a:lnTo>
                <a:lnTo>
                  <a:pt x="208025" y="1101852"/>
                </a:lnTo>
                <a:lnTo>
                  <a:pt x="207263" y="1100328"/>
                </a:lnTo>
                <a:lnTo>
                  <a:pt x="209549" y="1107186"/>
                </a:lnTo>
                <a:lnTo>
                  <a:pt x="221741" y="1102614"/>
                </a:lnTo>
                <a:lnTo>
                  <a:pt x="294709" y="1108749"/>
                </a:lnTo>
                <a:lnTo>
                  <a:pt x="220223" y="1098563"/>
                </a:lnTo>
                <a:close/>
              </a:path>
              <a:path w="355853" h="2627376">
                <a:moveTo>
                  <a:pt x="131825" y="1075182"/>
                </a:moveTo>
                <a:lnTo>
                  <a:pt x="130301" y="1076706"/>
                </a:lnTo>
                <a:lnTo>
                  <a:pt x="150875" y="1076706"/>
                </a:lnTo>
                <a:lnTo>
                  <a:pt x="131825" y="1075182"/>
                </a:lnTo>
                <a:close/>
              </a:path>
              <a:path w="355853" h="2627376">
                <a:moveTo>
                  <a:pt x="156264" y="1063507"/>
                </a:moveTo>
                <a:lnTo>
                  <a:pt x="149351" y="1063752"/>
                </a:lnTo>
                <a:lnTo>
                  <a:pt x="147827" y="1064514"/>
                </a:lnTo>
                <a:lnTo>
                  <a:pt x="145519" y="1064898"/>
                </a:lnTo>
                <a:lnTo>
                  <a:pt x="143255" y="1065276"/>
                </a:lnTo>
                <a:lnTo>
                  <a:pt x="141731" y="1066038"/>
                </a:lnTo>
                <a:lnTo>
                  <a:pt x="138683" y="1067562"/>
                </a:lnTo>
                <a:lnTo>
                  <a:pt x="137230" y="1068288"/>
                </a:lnTo>
                <a:lnTo>
                  <a:pt x="134111" y="1070610"/>
                </a:lnTo>
                <a:lnTo>
                  <a:pt x="133349" y="1072134"/>
                </a:lnTo>
                <a:lnTo>
                  <a:pt x="132655" y="1073522"/>
                </a:lnTo>
                <a:lnTo>
                  <a:pt x="131825" y="1075182"/>
                </a:lnTo>
                <a:lnTo>
                  <a:pt x="150875" y="1076706"/>
                </a:lnTo>
                <a:lnTo>
                  <a:pt x="201562" y="1076706"/>
                </a:lnTo>
                <a:lnTo>
                  <a:pt x="199098" y="1075182"/>
                </a:lnTo>
                <a:lnTo>
                  <a:pt x="196415" y="1073522"/>
                </a:lnTo>
                <a:lnTo>
                  <a:pt x="192856" y="1072134"/>
                </a:lnTo>
                <a:lnTo>
                  <a:pt x="188951" y="1070610"/>
                </a:lnTo>
                <a:lnTo>
                  <a:pt x="183092" y="1068324"/>
                </a:lnTo>
                <a:lnTo>
                  <a:pt x="180012" y="1067562"/>
                </a:lnTo>
                <a:lnTo>
                  <a:pt x="173742" y="1066038"/>
                </a:lnTo>
                <a:lnTo>
                  <a:pt x="170607" y="1065276"/>
                </a:lnTo>
                <a:lnTo>
                  <a:pt x="169055" y="1064898"/>
                </a:lnTo>
                <a:lnTo>
                  <a:pt x="165517" y="1064514"/>
                </a:lnTo>
                <a:lnTo>
                  <a:pt x="158508" y="1063752"/>
                </a:lnTo>
              </a:path>
              <a:path w="355853" h="2627376">
                <a:moveTo>
                  <a:pt x="130301" y="1076706"/>
                </a:moveTo>
                <a:lnTo>
                  <a:pt x="201595" y="1076726"/>
                </a:lnTo>
              </a:path>
              <a:path w="355853" h="2627376">
                <a:moveTo>
                  <a:pt x="130301" y="1076726"/>
                </a:moveTo>
                <a:lnTo>
                  <a:pt x="130301" y="1077468"/>
                </a:lnTo>
                <a:lnTo>
                  <a:pt x="146303" y="1077468"/>
                </a:lnTo>
                <a:lnTo>
                  <a:pt x="150753" y="1076726"/>
                </a:lnTo>
              </a:path>
              <a:path w="355853" h="2627376">
                <a:moveTo>
                  <a:pt x="150753" y="1076726"/>
                </a:moveTo>
                <a:lnTo>
                  <a:pt x="162035" y="1077088"/>
                </a:lnTo>
                <a:lnTo>
                  <a:pt x="175616" y="1079487"/>
                </a:lnTo>
                <a:lnTo>
                  <a:pt x="178509" y="1080444"/>
                </a:lnTo>
                <a:lnTo>
                  <a:pt x="188493" y="1083745"/>
                </a:lnTo>
                <a:lnTo>
                  <a:pt x="196047" y="1088136"/>
                </a:lnTo>
                <a:lnTo>
                  <a:pt x="214227" y="1088136"/>
                </a:lnTo>
                <a:lnTo>
                  <a:pt x="210448" y="1083745"/>
                </a:lnTo>
                <a:lnTo>
                  <a:pt x="207605" y="1080444"/>
                </a:lnTo>
                <a:lnTo>
                  <a:pt x="206058" y="1079487"/>
                </a:lnTo>
                <a:lnTo>
                  <a:pt x="202180" y="1077088"/>
                </a:lnTo>
                <a:lnTo>
                  <a:pt x="201595" y="1076726"/>
                </a:lnTo>
              </a:path>
              <a:path w="355853" h="2627376">
                <a:moveTo>
                  <a:pt x="130301" y="1077468"/>
                </a:moveTo>
                <a:lnTo>
                  <a:pt x="130301" y="1078230"/>
                </a:lnTo>
                <a:lnTo>
                  <a:pt x="145923" y="1078230"/>
                </a:lnTo>
                <a:lnTo>
                  <a:pt x="147827" y="1077468"/>
                </a:lnTo>
              </a:path>
              <a:path w="355853" h="2627376">
                <a:moveTo>
                  <a:pt x="130301" y="1078230"/>
                </a:moveTo>
                <a:lnTo>
                  <a:pt x="130301" y="1078992"/>
                </a:lnTo>
                <a:lnTo>
                  <a:pt x="130301" y="1079754"/>
                </a:lnTo>
                <a:lnTo>
                  <a:pt x="143255" y="1079754"/>
                </a:lnTo>
                <a:lnTo>
                  <a:pt x="143255" y="1078992"/>
                </a:lnTo>
                <a:lnTo>
                  <a:pt x="145541" y="1078230"/>
                </a:lnTo>
              </a:path>
              <a:path w="355853" h="2627376">
                <a:moveTo>
                  <a:pt x="145541" y="1078230"/>
                </a:moveTo>
                <a:lnTo>
                  <a:pt x="144888" y="1078556"/>
                </a:lnTo>
                <a:lnTo>
                  <a:pt x="144017" y="1078992"/>
                </a:lnTo>
                <a:lnTo>
                  <a:pt x="143255" y="1079754"/>
                </a:lnTo>
                <a:lnTo>
                  <a:pt x="143509" y="1079754"/>
                </a:lnTo>
                <a:lnTo>
                  <a:pt x="144526" y="1078992"/>
                </a:lnTo>
                <a:lnTo>
                  <a:pt x="145106" y="1078556"/>
                </a:lnTo>
                <a:lnTo>
                  <a:pt x="145923" y="1078230"/>
                </a:lnTo>
              </a:path>
              <a:path w="355853" h="2627376">
                <a:moveTo>
                  <a:pt x="130301" y="1079754"/>
                </a:moveTo>
                <a:lnTo>
                  <a:pt x="130301" y="1079944"/>
                </a:lnTo>
                <a:lnTo>
                  <a:pt x="130301" y="1080516"/>
                </a:lnTo>
                <a:lnTo>
                  <a:pt x="143255" y="1080516"/>
                </a:lnTo>
                <a:lnTo>
                  <a:pt x="143255" y="1079944"/>
                </a:lnTo>
                <a:lnTo>
                  <a:pt x="143509" y="1079754"/>
                </a:lnTo>
              </a:path>
              <a:path w="355853" h="2627376">
                <a:moveTo>
                  <a:pt x="130301" y="1080516"/>
                </a:moveTo>
                <a:lnTo>
                  <a:pt x="130301" y="1082040"/>
                </a:lnTo>
                <a:lnTo>
                  <a:pt x="142493" y="1080516"/>
                </a:lnTo>
              </a:path>
              <a:path w="355853" h="2627376">
                <a:moveTo>
                  <a:pt x="142493" y="1080516"/>
                </a:moveTo>
                <a:lnTo>
                  <a:pt x="142796" y="1081423"/>
                </a:lnTo>
                <a:lnTo>
                  <a:pt x="143255" y="1081423"/>
                </a:lnTo>
                <a:lnTo>
                  <a:pt x="143255" y="1080516"/>
                </a:lnTo>
              </a:path>
              <a:path w="355853" h="2627376">
                <a:moveTo>
                  <a:pt x="142796" y="1081423"/>
                </a:moveTo>
                <a:lnTo>
                  <a:pt x="143001" y="1082040"/>
                </a:lnTo>
                <a:lnTo>
                  <a:pt x="143255" y="1082040"/>
                </a:lnTo>
                <a:lnTo>
                  <a:pt x="143255" y="1081423"/>
                </a:lnTo>
              </a:path>
              <a:path w="355853" h="2627376">
                <a:moveTo>
                  <a:pt x="143255" y="1081423"/>
                </a:moveTo>
                <a:lnTo>
                  <a:pt x="143255" y="1081423"/>
                </a:lnTo>
                <a:lnTo>
                  <a:pt x="143255" y="1081423"/>
                </a:lnTo>
              </a:path>
              <a:path w="355853" h="2627376">
                <a:moveTo>
                  <a:pt x="143255" y="1081423"/>
                </a:moveTo>
                <a:lnTo>
                  <a:pt x="143255" y="1082040"/>
                </a:lnTo>
                <a:lnTo>
                  <a:pt x="143773" y="1082040"/>
                </a:lnTo>
              </a:path>
              <a:path w="355853" h="2627376">
                <a:moveTo>
                  <a:pt x="143001" y="1082040"/>
                </a:moveTo>
                <a:lnTo>
                  <a:pt x="143255" y="1082802"/>
                </a:lnTo>
                <a:lnTo>
                  <a:pt x="145687" y="1084320"/>
                </a:lnTo>
                <a:lnTo>
                  <a:pt x="144412" y="1082802"/>
                </a:lnTo>
                <a:lnTo>
                  <a:pt x="143773" y="1082040"/>
                </a:lnTo>
              </a:path>
              <a:path w="355853" h="2627376">
                <a:moveTo>
                  <a:pt x="196047" y="1088136"/>
                </a:moveTo>
                <a:lnTo>
                  <a:pt x="197357" y="1088898"/>
                </a:lnTo>
                <a:lnTo>
                  <a:pt x="196595" y="1088136"/>
                </a:lnTo>
              </a:path>
              <a:path w="355853" h="2627376">
                <a:moveTo>
                  <a:pt x="196595" y="1088136"/>
                </a:moveTo>
                <a:lnTo>
                  <a:pt x="197510" y="1088898"/>
                </a:lnTo>
                <a:lnTo>
                  <a:pt x="198424" y="1089660"/>
                </a:lnTo>
                <a:lnTo>
                  <a:pt x="201167" y="1091946"/>
                </a:lnTo>
                <a:lnTo>
                  <a:pt x="219455" y="1094994"/>
                </a:lnTo>
                <a:lnTo>
                  <a:pt x="217278" y="1091946"/>
                </a:lnTo>
                <a:lnTo>
                  <a:pt x="215645" y="1089660"/>
                </a:lnTo>
                <a:lnTo>
                  <a:pt x="214883" y="1088898"/>
                </a:lnTo>
                <a:lnTo>
                  <a:pt x="214227" y="1088136"/>
                </a:lnTo>
              </a:path>
              <a:path w="355853" h="2627376">
                <a:moveTo>
                  <a:pt x="204977" y="1095756"/>
                </a:moveTo>
                <a:lnTo>
                  <a:pt x="201929" y="1092708"/>
                </a:lnTo>
                <a:lnTo>
                  <a:pt x="201485" y="1092327"/>
                </a:lnTo>
                <a:lnTo>
                  <a:pt x="204977" y="1096518"/>
                </a:lnTo>
                <a:lnTo>
                  <a:pt x="204977" y="1095756"/>
                </a:lnTo>
                <a:close/>
              </a:path>
              <a:path w="355853" h="2627376">
                <a:moveTo>
                  <a:pt x="310895" y="1119378"/>
                </a:moveTo>
                <a:lnTo>
                  <a:pt x="310895" y="1115568"/>
                </a:lnTo>
                <a:lnTo>
                  <a:pt x="305561" y="1110234"/>
                </a:lnTo>
                <a:lnTo>
                  <a:pt x="297422" y="1116186"/>
                </a:lnTo>
                <a:lnTo>
                  <a:pt x="221024" y="1111835"/>
                </a:lnTo>
                <a:lnTo>
                  <a:pt x="304037" y="1123188"/>
                </a:lnTo>
                <a:lnTo>
                  <a:pt x="307847" y="1123188"/>
                </a:lnTo>
                <a:lnTo>
                  <a:pt x="310895" y="1119378"/>
                </a:lnTo>
                <a:close/>
              </a:path>
              <a:path w="355853" h="2627376">
                <a:moveTo>
                  <a:pt x="294709" y="1108749"/>
                </a:moveTo>
                <a:lnTo>
                  <a:pt x="221741" y="1102614"/>
                </a:lnTo>
                <a:lnTo>
                  <a:pt x="209549" y="1107186"/>
                </a:lnTo>
                <a:lnTo>
                  <a:pt x="210239" y="1108047"/>
                </a:lnTo>
                <a:lnTo>
                  <a:pt x="219959" y="1111469"/>
                </a:lnTo>
                <a:lnTo>
                  <a:pt x="294709" y="1108749"/>
                </a:lnTo>
                <a:close/>
              </a:path>
              <a:path w="355853" h="2627376">
                <a:moveTo>
                  <a:pt x="137921" y="1171956"/>
                </a:moveTo>
                <a:lnTo>
                  <a:pt x="137159" y="1170432"/>
                </a:lnTo>
                <a:lnTo>
                  <a:pt x="127253" y="1167384"/>
                </a:lnTo>
                <a:lnTo>
                  <a:pt x="122549" y="1166985"/>
                </a:lnTo>
                <a:lnTo>
                  <a:pt x="123443" y="1169670"/>
                </a:lnTo>
                <a:lnTo>
                  <a:pt x="123443" y="1170432"/>
                </a:lnTo>
                <a:lnTo>
                  <a:pt x="125729" y="1176528"/>
                </a:lnTo>
                <a:lnTo>
                  <a:pt x="137921" y="1171956"/>
                </a:lnTo>
                <a:close/>
              </a:path>
              <a:path w="355853" h="2627376">
                <a:moveTo>
                  <a:pt x="37337" y="1159764"/>
                </a:moveTo>
                <a:lnTo>
                  <a:pt x="44195" y="1152144"/>
                </a:lnTo>
                <a:lnTo>
                  <a:pt x="128015" y="1154430"/>
                </a:lnTo>
                <a:lnTo>
                  <a:pt x="38099" y="1146810"/>
                </a:lnTo>
                <a:lnTo>
                  <a:pt x="34289" y="1147572"/>
                </a:lnTo>
                <a:lnTo>
                  <a:pt x="32003" y="1150620"/>
                </a:lnTo>
                <a:lnTo>
                  <a:pt x="31241" y="1154430"/>
                </a:lnTo>
                <a:lnTo>
                  <a:pt x="34855" y="1169430"/>
                </a:lnTo>
                <a:lnTo>
                  <a:pt x="37337" y="1159764"/>
                </a:lnTo>
                <a:close/>
              </a:path>
              <a:path w="355853" h="2627376">
                <a:moveTo>
                  <a:pt x="230964" y="1246167"/>
                </a:moveTo>
                <a:lnTo>
                  <a:pt x="243916" y="1244952"/>
                </a:lnTo>
                <a:lnTo>
                  <a:pt x="256566" y="1242924"/>
                </a:lnTo>
                <a:lnTo>
                  <a:pt x="268786" y="1239972"/>
                </a:lnTo>
                <a:lnTo>
                  <a:pt x="280448" y="1235983"/>
                </a:lnTo>
                <a:lnTo>
                  <a:pt x="291427" y="1230845"/>
                </a:lnTo>
                <a:lnTo>
                  <a:pt x="301595" y="1224448"/>
                </a:lnTo>
                <a:lnTo>
                  <a:pt x="311729" y="1214602"/>
                </a:lnTo>
                <a:lnTo>
                  <a:pt x="317681" y="1204817"/>
                </a:lnTo>
                <a:lnTo>
                  <a:pt x="320610" y="1194677"/>
                </a:lnTo>
                <a:lnTo>
                  <a:pt x="320752" y="1184441"/>
                </a:lnTo>
                <a:lnTo>
                  <a:pt x="318348" y="1174368"/>
                </a:lnTo>
                <a:lnTo>
                  <a:pt x="313635" y="1164718"/>
                </a:lnTo>
                <a:lnTo>
                  <a:pt x="306851" y="1155751"/>
                </a:lnTo>
                <a:lnTo>
                  <a:pt x="298237" y="1147724"/>
                </a:lnTo>
                <a:lnTo>
                  <a:pt x="290321" y="1142238"/>
                </a:lnTo>
                <a:lnTo>
                  <a:pt x="280105" y="1135764"/>
                </a:lnTo>
                <a:lnTo>
                  <a:pt x="268863" y="1129991"/>
                </a:lnTo>
                <a:lnTo>
                  <a:pt x="256912" y="1124796"/>
                </a:lnTo>
                <a:lnTo>
                  <a:pt x="244566" y="1120058"/>
                </a:lnTo>
                <a:lnTo>
                  <a:pt x="232144" y="1115657"/>
                </a:lnTo>
                <a:lnTo>
                  <a:pt x="191542" y="1115690"/>
                </a:lnTo>
                <a:lnTo>
                  <a:pt x="205111" y="1120109"/>
                </a:lnTo>
                <a:lnTo>
                  <a:pt x="219060" y="1124796"/>
                </a:lnTo>
                <a:lnTo>
                  <a:pt x="233063" y="1129777"/>
                </a:lnTo>
                <a:lnTo>
                  <a:pt x="246792" y="1135075"/>
                </a:lnTo>
                <a:lnTo>
                  <a:pt x="259921" y="1140714"/>
                </a:lnTo>
                <a:lnTo>
                  <a:pt x="272124" y="1146719"/>
                </a:lnTo>
                <a:lnTo>
                  <a:pt x="283073" y="1153113"/>
                </a:lnTo>
                <a:lnTo>
                  <a:pt x="292442" y="1159922"/>
                </a:lnTo>
                <a:lnTo>
                  <a:pt x="299904" y="1167168"/>
                </a:lnTo>
                <a:lnTo>
                  <a:pt x="305132" y="1174877"/>
                </a:lnTo>
                <a:lnTo>
                  <a:pt x="307801" y="1183072"/>
                </a:lnTo>
                <a:lnTo>
                  <a:pt x="307583" y="1191778"/>
                </a:lnTo>
                <a:lnTo>
                  <a:pt x="304151" y="1201018"/>
                </a:lnTo>
                <a:lnTo>
                  <a:pt x="297179" y="1210818"/>
                </a:lnTo>
                <a:lnTo>
                  <a:pt x="288250" y="1217721"/>
                </a:lnTo>
                <a:lnTo>
                  <a:pt x="277831" y="1223161"/>
                </a:lnTo>
                <a:lnTo>
                  <a:pt x="266194" y="1227286"/>
                </a:lnTo>
                <a:lnTo>
                  <a:pt x="253607" y="1230244"/>
                </a:lnTo>
                <a:lnTo>
                  <a:pt x="240342" y="1232182"/>
                </a:lnTo>
                <a:lnTo>
                  <a:pt x="226669" y="1233250"/>
                </a:lnTo>
                <a:lnTo>
                  <a:pt x="212857" y="1233594"/>
                </a:lnTo>
                <a:lnTo>
                  <a:pt x="199177" y="1233365"/>
                </a:lnTo>
                <a:lnTo>
                  <a:pt x="185898" y="1232709"/>
                </a:lnTo>
                <a:lnTo>
                  <a:pt x="173291" y="1231775"/>
                </a:lnTo>
                <a:lnTo>
                  <a:pt x="161626" y="1230712"/>
                </a:lnTo>
                <a:lnTo>
                  <a:pt x="153161" y="1229868"/>
                </a:lnTo>
                <a:lnTo>
                  <a:pt x="139100" y="1227569"/>
                </a:lnTo>
                <a:lnTo>
                  <a:pt x="125230" y="1224783"/>
                </a:lnTo>
                <a:lnTo>
                  <a:pt x="111757" y="1221306"/>
                </a:lnTo>
                <a:lnTo>
                  <a:pt x="98891" y="1216936"/>
                </a:lnTo>
                <a:lnTo>
                  <a:pt x="86836" y="1211471"/>
                </a:lnTo>
                <a:lnTo>
                  <a:pt x="64994" y="1212813"/>
                </a:lnTo>
                <a:lnTo>
                  <a:pt x="75706" y="1220095"/>
                </a:lnTo>
                <a:lnTo>
                  <a:pt x="87389" y="1226189"/>
                </a:lnTo>
                <a:lnTo>
                  <a:pt x="99897" y="1231214"/>
                </a:lnTo>
                <a:lnTo>
                  <a:pt x="113079" y="1235286"/>
                </a:lnTo>
                <a:lnTo>
                  <a:pt x="126786" y="1238525"/>
                </a:lnTo>
                <a:lnTo>
                  <a:pt x="140869" y="1241050"/>
                </a:lnTo>
                <a:lnTo>
                  <a:pt x="154008" y="1242643"/>
                </a:lnTo>
                <a:lnTo>
                  <a:pt x="166108" y="1243959"/>
                </a:lnTo>
                <a:lnTo>
                  <a:pt x="178669" y="1245132"/>
                </a:lnTo>
                <a:lnTo>
                  <a:pt x="191561" y="1246051"/>
                </a:lnTo>
                <a:lnTo>
                  <a:pt x="204659" y="1246604"/>
                </a:lnTo>
                <a:lnTo>
                  <a:pt x="217836" y="1246680"/>
                </a:lnTo>
                <a:lnTo>
                  <a:pt x="230964" y="1246167"/>
                </a:lnTo>
                <a:close/>
              </a:path>
              <a:path w="355853" h="2627376">
                <a:moveTo>
                  <a:pt x="60959" y="1702071"/>
                </a:moveTo>
                <a:lnTo>
                  <a:pt x="60959" y="1505214"/>
                </a:lnTo>
                <a:lnTo>
                  <a:pt x="300228" y="1485697"/>
                </a:lnTo>
                <a:lnTo>
                  <a:pt x="307085" y="1485138"/>
                </a:lnTo>
                <a:lnTo>
                  <a:pt x="300227" y="1478280"/>
                </a:lnTo>
                <a:lnTo>
                  <a:pt x="313181" y="1478280"/>
                </a:lnTo>
                <a:lnTo>
                  <a:pt x="312419" y="1474470"/>
                </a:lnTo>
                <a:lnTo>
                  <a:pt x="309371" y="1472184"/>
                </a:lnTo>
                <a:lnTo>
                  <a:pt x="306323" y="1472184"/>
                </a:lnTo>
                <a:lnTo>
                  <a:pt x="53339" y="1492758"/>
                </a:lnTo>
                <a:lnTo>
                  <a:pt x="60959" y="1498854"/>
                </a:lnTo>
                <a:lnTo>
                  <a:pt x="54863" y="1505712"/>
                </a:lnTo>
                <a:lnTo>
                  <a:pt x="52577" y="1703832"/>
                </a:lnTo>
                <a:lnTo>
                  <a:pt x="60959" y="1702071"/>
                </a:lnTo>
                <a:close/>
              </a:path>
              <a:path w="355853" h="2627376">
                <a:moveTo>
                  <a:pt x="301751" y="1546860"/>
                </a:moveTo>
                <a:lnTo>
                  <a:pt x="288797" y="1546860"/>
                </a:lnTo>
                <a:lnTo>
                  <a:pt x="154685" y="1558159"/>
                </a:lnTo>
                <a:lnTo>
                  <a:pt x="147827" y="1559052"/>
                </a:lnTo>
                <a:lnTo>
                  <a:pt x="149351" y="1540002"/>
                </a:lnTo>
                <a:lnTo>
                  <a:pt x="154685" y="1533906"/>
                </a:lnTo>
                <a:lnTo>
                  <a:pt x="144779" y="1527810"/>
                </a:lnTo>
                <a:lnTo>
                  <a:pt x="141731" y="1530858"/>
                </a:lnTo>
                <a:lnTo>
                  <a:pt x="141731" y="1565148"/>
                </a:lnTo>
                <a:lnTo>
                  <a:pt x="143255" y="1568958"/>
                </a:lnTo>
                <a:lnTo>
                  <a:pt x="154685" y="1565148"/>
                </a:lnTo>
                <a:lnTo>
                  <a:pt x="288797" y="1553848"/>
                </a:lnTo>
                <a:lnTo>
                  <a:pt x="295655" y="1552956"/>
                </a:lnTo>
                <a:lnTo>
                  <a:pt x="301751" y="1583436"/>
                </a:lnTo>
                <a:lnTo>
                  <a:pt x="301751" y="1546860"/>
                </a:lnTo>
                <a:close/>
              </a:path>
              <a:path w="355853" h="2627376">
                <a:moveTo>
                  <a:pt x="154685" y="1558159"/>
                </a:moveTo>
                <a:lnTo>
                  <a:pt x="154686" y="1539435"/>
                </a:lnTo>
                <a:lnTo>
                  <a:pt x="307085" y="1523238"/>
                </a:lnTo>
                <a:lnTo>
                  <a:pt x="310895" y="1522476"/>
                </a:lnTo>
                <a:lnTo>
                  <a:pt x="313181" y="1520190"/>
                </a:lnTo>
                <a:lnTo>
                  <a:pt x="313181" y="1516380"/>
                </a:lnTo>
                <a:lnTo>
                  <a:pt x="300227" y="1516380"/>
                </a:lnTo>
                <a:lnTo>
                  <a:pt x="305561" y="1510284"/>
                </a:lnTo>
                <a:lnTo>
                  <a:pt x="313181" y="1516380"/>
                </a:lnTo>
                <a:lnTo>
                  <a:pt x="313181" y="1478280"/>
                </a:lnTo>
                <a:lnTo>
                  <a:pt x="300227" y="1478280"/>
                </a:lnTo>
                <a:lnTo>
                  <a:pt x="307085" y="1485138"/>
                </a:lnTo>
                <a:lnTo>
                  <a:pt x="300228" y="1485697"/>
                </a:lnTo>
                <a:lnTo>
                  <a:pt x="300228" y="1510850"/>
                </a:lnTo>
                <a:lnTo>
                  <a:pt x="147827" y="1527048"/>
                </a:lnTo>
                <a:lnTo>
                  <a:pt x="144779" y="1527810"/>
                </a:lnTo>
                <a:lnTo>
                  <a:pt x="154685" y="1533906"/>
                </a:lnTo>
                <a:lnTo>
                  <a:pt x="149351" y="1540002"/>
                </a:lnTo>
                <a:lnTo>
                  <a:pt x="147827" y="1559052"/>
                </a:lnTo>
                <a:lnTo>
                  <a:pt x="154685" y="1558159"/>
                </a:lnTo>
                <a:close/>
              </a:path>
              <a:path w="355853" h="2627376">
                <a:moveTo>
                  <a:pt x="317753" y="1616202"/>
                </a:moveTo>
                <a:lnTo>
                  <a:pt x="304799" y="1616202"/>
                </a:lnTo>
                <a:lnTo>
                  <a:pt x="154686" y="1637673"/>
                </a:lnTo>
                <a:lnTo>
                  <a:pt x="147065" y="1639062"/>
                </a:lnTo>
                <a:lnTo>
                  <a:pt x="149351" y="1612392"/>
                </a:lnTo>
                <a:lnTo>
                  <a:pt x="154685" y="1606296"/>
                </a:lnTo>
                <a:lnTo>
                  <a:pt x="144779" y="1600200"/>
                </a:lnTo>
                <a:lnTo>
                  <a:pt x="141731" y="1602486"/>
                </a:lnTo>
                <a:lnTo>
                  <a:pt x="141731" y="1645158"/>
                </a:lnTo>
                <a:lnTo>
                  <a:pt x="143255" y="1648968"/>
                </a:lnTo>
                <a:lnTo>
                  <a:pt x="154685" y="1645158"/>
                </a:lnTo>
                <a:lnTo>
                  <a:pt x="304800" y="1623651"/>
                </a:lnTo>
                <a:lnTo>
                  <a:pt x="312419" y="1622298"/>
                </a:lnTo>
                <a:lnTo>
                  <a:pt x="317753" y="1656588"/>
                </a:lnTo>
                <a:lnTo>
                  <a:pt x="317753" y="1616202"/>
                </a:lnTo>
                <a:close/>
              </a:path>
              <a:path w="355853" h="2627376">
                <a:moveTo>
                  <a:pt x="154686" y="1637673"/>
                </a:moveTo>
                <a:lnTo>
                  <a:pt x="154686" y="1611562"/>
                </a:lnTo>
                <a:lnTo>
                  <a:pt x="296417" y="1589532"/>
                </a:lnTo>
                <a:lnTo>
                  <a:pt x="299465" y="1589532"/>
                </a:lnTo>
                <a:lnTo>
                  <a:pt x="301751" y="1586484"/>
                </a:lnTo>
                <a:lnTo>
                  <a:pt x="301751" y="1583436"/>
                </a:lnTo>
                <a:lnTo>
                  <a:pt x="294131" y="1576578"/>
                </a:lnTo>
                <a:lnTo>
                  <a:pt x="288797" y="1553848"/>
                </a:lnTo>
                <a:lnTo>
                  <a:pt x="288797" y="1583436"/>
                </a:lnTo>
                <a:lnTo>
                  <a:pt x="147827" y="1599438"/>
                </a:lnTo>
                <a:lnTo>
                  <a:pt x="144779" y="1600200"/>
                </a:lnTo>
                <a:lnTo>
                  <a:pt x="154685" y="1606296"/>
                </a:lnTo>
                <a:lnTo>
                  <a:pt x="149351" y="1612392"/>
                </a:lnTo>
                <a:lnTo>
                  <a:pt x="147065" y="1639062"/>
                </a:lnTo>
                <a:lnTo>
                  <a:pt x="154686" y="1637673"/>
                </a:lnTo>
                <a:close/>
              </a:path>
              <a:path w="355853" h="2627376">
                <a:moveTo>
                  <a:pt x="295655" y="1552956"/>
                </a:moveTo>
                <a:lnTo>
                  <a:pt x="288797" y="1553848"/>
                </a:lnTo>
                <a:lnTo>
                  <a:pt x="294131" y="1576578"/>
                </a:lnTo>
                <a:lnTo>
                  <a:pt x="301751" y="1583436"/>
                </a:lnTo>
                <a:lnTo>
                  <a:pt x="295655" y="1552956"/>
                </a:lnTo>
                <a:close/>
              </a:path>
              <a:path w="355853" h="2627376">
                <a:moveTo>
                  <a:pt x="288797" y="1546860"/>
                </a:moveTo>
                <a:lnTo>
                  <a:pt x="301751" y="1546860"/>
                </a:lnTo>
                <a:lnTo>
                  <a:pt x="300989" y="1543050"/>
                </a:lnTo>
                <a:lnTo>
                  <a:pt x="297941" y="1540764"/>
                </a:lnTo>
                <a:lnTo>
                  <a:pt x="294131" y="1540002"/>
                </a:lnTo>
                <a:lnTo>
                  <a:pt x="154685" y="1558159"/>
                </a:lnTo>
                <a:lnTo>
                  <a:pt x="288797" y="1546860"/>
                </a:lnTo>
                <a:close/>
              </a:path>
              <a:path w="355853" h="2627376">
                <a:moveTo>
                  <a:pt x="60959" y="1709928"/>
                </a:moveTo>
                <a:lnTo>
                  <a:pt x="312419" y="1662684"/>
                </a:lnTo>
                <a:lnTo>
                  <a:pt x="315467" y="1661922"/>
                </a:lnTo>
                <a:lnTo>
                  <a:pt x="317753" y="1659636"/>
                </a:lnTo>
                <a:lnTo>
                  <a:pt x="317753" y="1656588"/>
                </a:lnTo>
                <a:lnTo>
                  <a:pt x="304799" y="1656588"/>
                </a:lnTo>
                <a:lnTo>
                  <a:pt x="310133" y="1649730"/>
                </a:lnTo>
                <a:lnTo>
                  <a:pt x="317753" y="1656588"/>
                </a:lnTo>
                <a:lnTo>
                  <a:pt x="312419" y="1622298"/>
                </a:lnTo>
                <a:lnTo>
                  <a:pt x="304800" y="1623651"/>
                </a:lnTo>
                <a:lnTo>
                  <a:pt x="304800" y="1650850"/>
                </a:lnTo>
                <a:lnTo>
                  <a:pt x="60959" y="1702071"/>
                </a:lnTo>
                <a:lnTo>
                  <a:pt x="52577" y="1703832"/>
                </a:lnTo>
                <a:lnTo>
                  <a:pt x="54863" y="1505712"/>
                </a:lnTo>
                <a:lnTo>
                  <a:pt x="60959" y="1498854"/>
                </a:lnTo>
                <a:lnTo>
                  <a:pt x="53339" y="1492758"/>
                </a:lnTo>
                <a:lnTo>
                  <a:pt x="50291" y="1492758"/>
                </a:lnTo>
                <a:lnTo>
                  <a:pt x="48005" y="1495806"/>
                </a:lnTo>
                <a:lnTo>
                  <a:pt x="48005" y="1709928"/>
                </a:lnTo>
                <a:lnTo>
                  <a:pt x="48767" y="1713738"/>
                </a:lnTo>
                <a:lnTo>
                  <a:pt x="60959" y="1709928"/>
                </a:lnTo>
                <a:close/>
              </a:path>
              <a:path w="355853" h="2627376">
                <a:moveTo>
                  <a:pt x="304799" y="1616202"/>
                </a:moveTo>
                <a:lnTo>
                  <a:pt x="317753" y="1616202"/>
                </a:lnTo>
                <a:lnTo>
                  <a:pt x="316991" y="1612392"/>
                </a:lnTo>
                <a:lnTo>
                  <a:pt x="313943" y="1610106"/>
                </a:lnTo>
                <a:lnTo>
                  <a:pt x="310133" y="1609344"/>
                </a:lnTo>
                <a:lnTo>
                  <a:pt x="154686" y="1637673"/>
                </a:lnTo>
                <a:lnTo>
                  <a:pt x="304799" y="1616202"/>
                </a:lnTo>
                <a:close/>
              </a:path>
              <a:path w="355853" h="2627376">
                <a:moveTo>
                  <a:pt x="312419" y="1662684"/>
                </a:moveTo>
                <a:lnTo>
                  <a:pt x="60959" y="1709928"/>
                </a:lnTo>
                <a:lnTo>
                  <a:pt x="48767" y="1713738"/>
                </a:lnTo>
                <a:lnTo>
                  <a:pt x="51815" y="1716024"/>
                </a:lnTo>
                <a:lnTo>
                  <a:pt x="55625" y="1716024"/>
                </a:lnTo>
                <a:lnTo>
                  <a:pt x="312419" y="1662684"/>
                </a:lnTo>
                <a:close/>
              </a:path>
              <a:path w="355853" h="2627376">
                <a:moveTo>
                  <a:pt x="149351" y="1651254"/>
                </a:moveTo>
                <a:lnTo>
                  <a:pt x="304800" y="1623651"/>
                </a:lnTo>
                <a:lnTo>
                  <a:pt x="154685" y="1645158"/>
                </a:lnTo>
                <a:lnTo>
                  <a:pt x="143255" y="1648968"/>
                </a:lnTo>
                <a:lnTo>
                  <a:pt x="147827" y="1652016"/>
                </a:lnTo>
                <a:lnTo>
                  <a:pt x="149351" y="1651254"/>
                </a:lnTo>
                <a:close/>
              </a:path>
              <a:path w="355853" h="2627376">
                <a:moveTo>
                  <a:pt x="288797" y="1553848"/>
                </a:moveTo>
                <a:lnTo>
                  <a:pt x="154685" y="1565148"/>
                </a:lnTo>
                <a:lnTo>
                  <a:pt x="143255" y="1568958"/>
                </a:lnTo>
                <a:lnTo>
                  <a:pt x="147827" y="1572006"/>
                </a:lnTo>
                <a:lnTo>
                  <a:pt x="149351" y="1572006"/>
                </a:lnTo>
                <a:lnTo>
                  <a:pt x="288797" y="1553848"/>
                </a:lnTo>
                <a:close/>
              </a:path>
              <a:path w="355853" h="2627376">
                <a:moveTo>
                  <a:pt x="227473" y="1965198"/>
                </a:moveTo>
                <a:lnTo>
                  <a:pt x="230885" y="1924812"/>
                </a:lnTo>
                <a:lnTo>
                  <a:pt x="234695" y="1918716"/>
                </a:lnTo>
                <a:lnTo>
                  <a:pt x="316992" y="1892869"/>
                </a:lnTo>
                <a:lnTo>
                  <a:pt x="325373" y="1889760"/>
                </a:lnTo>
                <a:lnTo>
                  <a:pt x="327394" y="1965198"/>
                </a:lnTo>
                <a:lnTo>
                  <a:pt x="329945" y="1965198"/>
                </a:lnTo>
                <a:lnTo>
                  <a:pt x="329945" y="1883664"/>
                </a:lnTo>
                <a:lnTo>
                  <a:pt x="316991" y="1883664"/>
                </a:lnTo>
                <a:lnTo>
                  <a:pt x="226313" y="1912620"/>
                </a:lnTo>
                <a:lnTo>
                  <a:pt x="224027" y="1913382"/>
                </a:lnTo>
                <a:lnTo>
                  <a:pt x="221741" y="1916430"/>
                </a:lnTo>
                <a:lnTo>
                  <a:pt x="221741" y="1965198"/>
                </a:lnTo>
                <a:lnTo>
                  <a:pt x="227473" y="1965198"/>
                </a:lnTo>
                <a:close/>
              </a:path>
              <a:path w="355853" h="2627376">
                <a:moveTo>
                  <a:pt x="234695" y="1965198"/>
                </a:moveTo>
                <a:lnTo>
                  <a:pt x="234695" y="1923398"/>
                </a:lnTo>
                <a:lnTo>
                  <a:pt x="316992" y="1892869"/>
                </a:lnTo>
                <a:lnTo>
                  <a:pt x="234695" y="1918716"/>
                </a:lnTo>
                <a:lnTo>
                  <a:pt x="230885" y="1924812"/>
                </a:lnTo>
                <a:lnTo>
                  <a:pt x="227473" y="1965198"/>
                </a:lnTo>
                <a:lnTo>
                  <a:pt x="234695" y="1965198"/>
                </a:lnTo>
                <a:close/>
              </a:path>
              <a:path w="355853" h="2627376">
                <a:moveTo>
                  <a:pt x="316991" y="1883664"/>
                </a:moveTo>
                <a:lnTo>
                  <a:pt x="329945" y="1883664"/>
                </a:lnTo>
                <a:lnTo>
                  <a:pt x="328421" y="1879854"/>
                </a:lnTo>
                <a:lnTo>
                  <a:pt x="325373" y="1876806"/>
                </a:lnTo>
                <a:lnTo>
                  <a:pt x="320801" y="1877568"/>
                </a:lnTo>
                <a:lnTo>
                  <a:pt x="226313" y="1912620"/>
                </a:lnTo>
                <a:lnTo>
                  <a:pt x="316991" y="1883664"/>
                </a:lnTo>
                <a:close/>
              </a:path>
              <a:path w="355853" h="2627376">
                <a:moveTo>
                  <a:pt x="128173" y="1965198"/>
                </a:moveTo>
                <a:lnTo>
                  <a:pt x="128015" y="1962912"/>
                </a:lnTo>
                <a:lnTo>
                  <a:pt x="118871" y="1956816"/>
                </a:lnTo>
                <a:lnTo>
                  <a:pt x="123443" y="1951482"/>
                </a:lnTo>
                <a:lnTo>
                  <a:pt x="86470" y="1965198"/>
                </a:lnTo>
                <a:lnTo>
                  <a:pt x="128173" y="1965198"/>
                </a:lnTo>
                <a:close/>
              </a:path>
              <a:path w="355853" h="2627376">
                <a:moveTo>
                  <a:pt x="131826" y="1965198"/>
                </a:moveTo>
                <a:lnTo>
                  <a:pt x="131825" y="1956816"/>
                </a:lnTo>
                <a:lnTo>
                  <a:pt x="131063" y="1953006"/>
                </a:lnTo>
                <a:lnTo>
                  <a:pt x="127253" y="1950720"/>
                </a:lnTo>
                <a:lnTo>
                  <a:pt x="123443" y="1951482"/>
                </a:lnTo>
                <a:lnTo>
                  <a:pt x="118871" y="1956816"/>
                </a:lnTo>
                <a:lnTo>
                  <a:pt x="128015" y="1962912"/>
                </a:lnTo>
                <a:lnTo>
                  <a:pt x="128173" y="1965198"/>
                </a:lnTo>
                <a:lnTo>
                  <a:pt x="131826" y="1965198"/>
                </a:lnTo>
                <a:close/>
              </a:path>
              <a:path w="355853" h="2627376">
                <a:moveTo>
                  <a:pt x="327394" y="1965198"/>
                </a:moveTo>
                <a:lnTo>
                  <a:pt x="325373" y="1889760"/>
                </a:lnTo>
                <a:lnTo>
                  <a:pt x="316992" y="1892869"/>
                </a:lnTo>
                <a:lnTo>
                  <a:pt x="316992" y="1965198"/>
                </a:lnTo>
                <a:lnTo>
                  <a:pt x="327394" y="1965198"/>
                </a:lnTo>
                <a:close/>
              </a:path>
              <a:path w="355853" h="2627376">
                <a:moveTo>
                  <a:pt x="310133" y="1649730"/>
                </a:moveTo>
                <a:lnTo>
                  <a:pt x="304799" y="1656588"/>
                </a:lnTo>
                <a:lnTo>
                  <a:pt x="317753" y="1656588"/>
                </a:lnTo>
                <a:lnTo>
                  <a:pt x="310133" y="1649730"/>
                </a:lnTo>
                <a:close/>
              </a:path>
              <a:path w="355853" h="2627376">
                <a:moveTo>
                  <a:pt x="288797" y="1583436"/>
                </a:moveTo>
                <a:lnTo>
                  <a:pt x="288797" y="1577411"/>
                </a:lnTo>
                <a:lnTo>
                  <a:pt x="147827" y="1599438"/>
                </a:lnTo>
                <a:lnTo>
                  <a:pt x="288797" y="1583436"/>
                </a:lnTo>
                <a:close/>
              </a:path>
              <a:path w="355853" h="2627376">
                <a:moveTo>
                  <a:pt x="305561" y="1510284"/>
                </a:moveTo>
                <a:lnTo>
                  <a:pt x="300227" y="1516380"/>
                </a:lnTo>
                <a:lnTo>
                  <a:pt x="313181" y="1516380"/>
                </a:lnTo>
                <a:lnTo>
                  <a:pt x="305561" y="1510284"/>
                </a:lnTo>
                <a:close/>
              </a:path>
              <a:path w="355853" h="2627376">
                <a:moveTo>
                  <a:pt x="134111" y="1159002"/>
                </a:moveTo>
                <a:lnTo>
                  <a:pt x="121157" y="1162812"/>
                </a:lnTo>
                <a:lnTo>
                  <a:pt x="135635" y="1166622"/>
                </a:lnTo>
                <a:lnTo>
                  <a:pt x="134111" y="1159002"/>
                </a:lnTo>
                <a:close/>
              </a:path>
              <a:path w="355853" h="2627376">
                <a:moveTo>
                  <a:pt x="86836" y="1211471"/>
                </a:moveTo>
                <a:lnTo>
                  <a:pt x="75800" y="1204707"/>
                </a:lnTo>
                <a:lnTo>
                  <a:pt x="65991" y="1196444"/>
                </a:lnTo>
                <a:lnTo>
                  <a:pt x="57615" y="1186477"/>
                </a:lnTo>
                <a:lnTo>
                  <a:pt x="50880" y="1174605"/>
                </a:lnTo>
                <a:lnTo>
                  <a:pt x="45992" y="1160624"/>
                </a:lnTo>
                <a:lnTo>
                  <a:pt x="45964" y="1160495"/>
                </a:lnTo>
                <a:lnTo>
                  <a:pt x="122549" y="1166985"/>
                </a:lnTo>
                <a:lnTo>
                  <a:pt x="127253" y="1167384"/>
                </a:lnTo>
                <a:lnTo>
                  <a:pt x="137159" y="1170432"/>
                </a:lnTo>
                <a:lnTo>
                  <a:pt x="137921" y="1171956"/>
                </a:lnTo>
                <a:lnTo>
                  <a:pt x="125729" y="1176528"/>
                </a:lnTo>
                <a:lnTo>
                  <a:pt x="126491" y="1177290"/>
                </a:lnTo>
                <a:lnTo>
                  <a:pt x="129539" y="1182624"/>
                </a:lnTo>
                <a:lnTo>
                  <a:pt x="130301" y="1184148"/>
                </a:lnTo>
                <a:lnTo>
                  <a:pt x="134873" y="1188720"/>
                </a:lnTo>
                <a:lnTo>
                  <a:pt x="134873" y="1189482"/>
                </a:lnTo>
                <a:lnTo>
                  <a:pt x="143229" y="1195507"/>
                </a:lnTo>
                <a:lnTo>
                  <a:pt x="153901" y="1200652"/>
                </a:lnTo>
                <a:lnTo>
                  <a:pt x="166142" y="1204633"/>
                </a:lnTo>
                <a:lnTo>
                  <a:pt x="179204" y="1207168"/>
                </a:lnTo>
                <a:lnTo>
                  <a:pt x="192339" y="1207975"/>
                </a:lnTo>
                <a:lnTo>
                  <a:pt x="204798" y="1206770"/>
                </a:lnTo>
                <a:lnTo>
                  <a:pt x="215832" y="1203272"/>
                </a:lnTo>
                <a:lnTo>
                  <a:pt x="224789" y="1197102"/>
                </a:lnTo>
                <a:lnTo>
                  <a:pt x="227075" y="1194054"/>
                </a:lnTo>
                <a:lnTo>
                  <a:pt x="228599" y="1191006"/>
                </a:lnTo>
                <a:lnTo>
                  <a:pt x="229361" y="1187958"/>
                </a:lnTo>
                <a:lnTo>
                  <a:pt x="229361" y="1181862"/>
                </a:lnTo>
                <a:lnTo>
                  <a:pt x="225582" y="1174763"/>
                </a:lnTo>
                <a:lnTo>
                  <a:pt x="219506" y="1168629"/>
                </a:lnTo>
                <a:lnTo>
                  <a:pt x="211428" y="1163285"/>
                </a:lnTo>
                <a:lnTo>
                  <a:pt x="201641" y="1158558"/>
                </a:lnTo>
                <a:lnTo>
                  <a:pt x="190437" y="1154273"/>
                </a:lnTo>
                <a:lnTo>
                  <a:pt x="178111" y="1150256"/>
                </a:lnTo>
                <a:lnTo>
                  <a:pt x="164955" y="1146332"/>
                </a:lnTo>
                <a:lnTo>
                  <a:pt x="151263" y="1142327"/>
                </a:lnTo>
                <a:lnTo>
                  <a:pt x="137327" y="1138066"/>
                </a:lnTo>
                <a:lnTo>
                  <a:pt x="123442" y="1133376"/>
                </a:lnTo>
                <a:lnTo>
                  <a:pt x="109900" y="1128083"/>
                </a:lnTo>
                <a:lnTo>
                  <a:pt x="96995" y="1122011"/>
                </a:lnTo>
                <a:lnTo>
                  <a:pt x="85020" y="1114986"/>
                </a:lnTo>
                <a:lnTo>
                  <a:pt x="74267" y="1106835"/>
                </a:lnTo>
                <a:lnTo>
                  <a:pt x="65031" y="1097382"/>
                </a:lnTo>
                <a:lnTo>
                  <a:pt x="60959" y="1091946"/>
                </a:lnTo>
                <a:lnTo>
                  <a:pt x="56958" y="1078988"/>
                </a:lnTo>
                <a:lnTo>
                  <a:pt x="56266" y="1068042"/>
                </a:lnTo>
                <a:lnTo>
                  <a:pt x="58498" y="1058962"/>
                </a:lnTo>
                <a:lnTo>
                  <a:pt x="63268" y="1051602"/>
                </a:lnTo>
                <a:lnTo>
                  <a:pt x="70191" y="1045819"/>
                </a:lnTo>
                <a:lnTo>
                  <a:pt x="78882" y="1041468"/>
                </a:lnTo>
                <a:lnTo>
                  <a:pt x="88956" y="1038404"/>
                </a:lnTo>
                <a:lnTo>
                  <a:pt x="100026" y="1036481"/>
                </a:lnTo>
                <a:lnTo>
                  <a:pt x="111709" y="1035556"/>
                </a:lnTo>
                <a:lnTo>
                  <a:pt x="123618" y="1035483"/>
                </a:lnTo>
                <a:lnTo>
                  <a:pt x="135368" y="1036117"/>
                </a:lnTo>
                <a:lnTo>
                  <a:pt x="146574" y="1037314"/>
                </a:lnTo>
                <a:lnTo>
                  <a:pt x="156851" y="1038930"/>
                </a:lnTo>
                <a:lnTo>
                  <a:pt x="165813" y="1040818"/>
                </a:lnTo>
                <a:lnTo>
                  <a:pt x="166115" y="1040892"/>
                </a:lnTo>
                <a:lnTo>
                  <a:pt x="177545" y="1043178"/>
                </a:lnTo>
                <a:lnTo>
                  <a:pt x="189047" y="1045917"/>
                </a:lnTo>
                <a:lnTo>
                  <a:pt x="201605" y="1049123"/>
                </a:lnTo>
                <a:lnTo>
                  <a:pt x="214825" y="1052901"/>
                </a:lnTo>
                <a:lnTo>
                  <a:pt x="228317" y="1057354"/>
                </a:lnTo>
                <a:lnTo>
                  <a:pt x="241687" y="1062587"/>
                </a:lnTo>
                <a:lnTo>
                  <a:pt x="254545" y="1068703"/>
                </a:lnTo>
                <a:lnTo>
                  <a:pt x="266498" y="1075807"/>
                </a:lnTo>
                <a:lnTo>
                  <a:pt x="277154" y="1084003"/>
                </a:lnTo>
                <a:lnTo>
                  <a:pt x="286122" y="1093396"/>
                </a:lnTo>
                <a:lnTo>
                  <a:pt x="293008" y="1104089"/>
                </a:lnTo>
                <a:lnTo>
                  <a:pt x="294709" y="1108749"/>
                </a:lnTo>
                <a:lnTo>
                  <a:pt x="219959" y="1111469"/>
                </a:lnTo>
                <a:lnTo>
                  <a:pt x="210239" y="1108047"/>
                </a:lnTo>
                <a:lnTo>
                  <a:pt x="208329" y="1107375"/>
                </a:lnTo>
                <a:lnTo>
                  <a:pt x="205739" y="1106424"/>
                </a:lnTo>
                <a:lnTo>
                  <a:pt x="195861" y="1102924"/>
                </a:lnTo>
                <a:lnTo>
                  <a:pt x="182771" y="1099073"/>
                </a:lnTo>
                <a:lnTo>
                  <a:pt x="168616" y="1094761"/>
                </a:lnTo>
                <a:lnTo>
                  <a:pt x="155540" y="1089879"/>
                </a:lnTo>
                <a:lnTo>
                  <a:pt x="145687" y="1084320"/>
                </a:lnTo>
                <a:lnTo>
                  <a:pt x="143255" y="1082802"/>
                </a:lnTo>
                <a:lnTo>
                  <a:pt x="142493" y="1080516"/>
                </a:lnTo>
                <a:lnTo>
                  <a:pt x="130301" y="1082040"/>
                </a:lnTo>
                <a:lnTo>
                  <a:pt x="130301" y="1085088"/>
                </a:lnTo>
                <a:lnTo>
                  <a:pt x="132587" y="1088898"/>
                </a:lnTo>
                <a:lnTo>
                  <a:pt x="135635" y="1092708"/>
                </a:lnTo>
                <a:lnTo>
                  <a:pt x="140827" y="1096783"/>
                </a:lnTo>
                <a:lnTo>
                  <a:pt x="147597" y="1100220"/>
                </a:lnTo>
                <a:lnTo>
                  <a:pt x="156380" y="1103805"/>
                </a:lnTo>
                <a:lnTo>
                  <a:pt x="166849" y="1107562"/>
                </a:lnTo>
                <a:lnTo>
                  <a:pt x="178679" y="1111516"/>
                </a:lnTo>
                <a:lnTo>
                  <a:pt x="191542" y="1115690"/>
                </a:lnTo>
                <a:lnTo>
                  <a:pt x="232144" y="1115657"/>
                </a:lnTo>
                <a:lnTo>
                  <a:pt x="221024" y="1111835"/>
                </a:lnTo>
                <a:lnTo>
                  <a:pt x="297422" y="1116186"/>
                </a:lnTo>
                <a:lnTo>
                  <a:pt x="305561" y="1110234"/>
                </a:lnTo>
                <a:lnTo>
                  <a:pt x="310895" y="1115568"/>
                </a:lnTo>
                <a:lnTo>
                  <a:pt x="306925" y="1102841"/>
                </a:lnTo>
                <a:lnTo>
                  <a:pt x="300808" y="1091396"/>
                </a:lnTo>
                <a:lnTo>
                  <a:pt x="292824" y="1081162"/>
                </a:lnTo>
                <a:lnTo>
                  <a:pt x="283254" y="1072065"/>
                </a:lnTo>
                <a:lnTo>
                  <a:pt x="272376" y="1064034"/>
                </a:lnTo>
                <a:lnTo>
                  <a:pt x="260470" y="1056997"/>
                </a:lnTo>
                <a:lnTo>
                  <a:pt x="247817" y="1050882"/>
                </a:lnTo>
                <a:lnTo>
                  <a:pt x="234695" y="1045618"/>
                </a:lnTo>
                <a:lnTo>
                  <a:pt x="221385" y="1041131"/>
                </a:lnTo>
                <a:lnTo>
                  <a:pt x="208166" y="1037351"/>
                </a:lnTo>
                <a:lnTo>
                  <a:pt x="195318" y="1034206"/>
                </a:lnTo>
                <a:lnTo>
                  <a:pt x="183120" y="1031623"/>
                </a:lnTo>
                <a:lnTo>
                  <a:pt x="179831" y="1030986"/>
                </a:lnTo>
                <a:lnTo>
                  <a:pt x="168401" y="1027938"/>
                </a:lnTo>
                <a:lnTo>
                  <a:pt x="158206" y="1025733"/>
                </a:lnTo>
                <a:lnTo>
                  <a:pt x="147262" y="1024011"/>
                </a:lnTo>
                <a:lnTo>
                  <a:pt x="135805" y="1022845"/>
                </a:lnTo>
                <a:lnTo>
                  <a:pt x="124071" y="1022311"/>
                </a:lnTo>
                <a:lnTo>
                  <a:pt x="112297" y="1022481"/>
                </a:lnTo>
                <a:lnTo>
                  <a:pt x="100719" y="1023429"/>
                </a:lnTo>
                <a:lnTo>
                  <a:pt x="89572" y="1025230"/>
                </a:lnTo>
                <a:lnTo>
                  <a:pt x="79094" y="1027957"/>
                </a:lnTo>
                <a:lnTo>
                  <a:pt x="69519" y="1031684"/>
                </a:lnTo>
                <a:lnTo>
                  <a:pt x="61085" y="1036486"/>
                </a:lnTo>
                <a:lnTo>
                  <a:pt x="54028" y="1042435"/>
                </a:lnTo>
                <a:lnTo>
                  <a:pt x="48583" y="1049606"/>
                </a:lnTo>
                <a:lnTo>
                  <a:pt x="44986" y="1058073"/>
                </a:lnTo>
                <a:lnTo>
                  <a:pt x="43475" y="1067910"/>
                </a:lnTo>
                <a:lnTo>
                  <a:pt x="44284" y="1079190"/>
                </a:lnTo>
                <a:lnTo>
                  <a:pt x="47650" y="1091988"/>
                </a:lnTo>
                <a:lnTo>
                  <a:pt x="50291" y="1098804"/>
                </a:lnTo>
                <a:lnTo>
                  <a:pt x="57650" y="1108414"/>
                </a:lnTo>
                <a:lnTo>
                  <a:pt x="66596" y="1117038"/>
                </a:lnTo>
                <a:lnTo>
                  <a:pt x="76859" y="1124750"/>
                </a:lnTo>
                <a:lnTo>
                  <a:pt x="88169" y="1131629"/>
                </a:lnTo>
                <a:lnTo>
                  <a:pt x="100257" y="1137748"/>
                </a:lnTo>
                <a:lnTo>
                  <a:pt x="112852" y="1143184"/>
                </a:lnTo>
                <a:lnTo>
                  <a:pt x="125686" y="1148013"/>
                </a:lnTo>
                <a:lnTo>
                  <a:pt x="138487" y="1152312"/>
                </a:lnTo>
                <a:lnTo>
                  <a:pt x="150987" y="1156155"/>
                </a:lnTo>
                <a:lnTo>
                  <a:pt x="162915" y="1159619"/>
                </a:lnTo>
                <a:lnTo>
                  <a:pt x="171449" y="1162050"/>
                </a:lnTo>
                <a:lnTo>
                  <a:pt x="183779" y="1166334"/>
                </a:lnTo>
                <a:lnTo>
                  <a:pt x="195153" y="1170018"/>
                </a:lnTo>
                <a:lnTo>
                  <a:pt x="206877" y="1175405"/>
                </a:lnTo>
                <a:lnTo>
                  <a:pt x="211073" y="1178052"/>
                </a:lnTo>
                <a:lnTo>
                  <a:pt x="214121" y="1180338"/>
                </a:lnTo>
                <a:lnTo>
                  <a:pt x="216407" y="1183386"/>
                </a:lnTo>
                <a:lnTo>
                  <a:pt x="216407" y="1186434"/>
                </a:lnTo>
                <a:lnTo>
                  <a:pt x="215645" y="1187958"/>
                </a:lnTo>
                <a:lnTo>
                  <a:pt x="206912" y="1192847"/>
                </a:lnTo>
                <a:lnTo>
                  <a:pt x="195033" y="1194820"/>
                </a:lnTo>
                <a:lnTo>
                  <a:pt x="181493" y="1194290"/>
                </a:lnTo>
                <a:lnTo>
                  <a:pt x="167777" y="1191670"/>
                </a:lnTo>
                <a:lnTo>
                  <a:pt x="155370" y="1187375"/>
                </a:lnTo>
                <a:lnTo>
                  <a:pt x="145758" y="1181819"/>
                </a:lnTo>
                <a:lnTo>
                  <a:pt x="144017" y="1179576"/>
                </a:lnTo>
                <a:lnTo>
                  <a:pt x="140207" y="1175004"/>
                </a:lnTo>
                <a:lnTo>
                  <a:pt x="140969" y="1176528"/>
                </a:lnTo>
                <a:lnTo>
                  <a:pt x="137704" y="1171302"/>
                </a:lnTo>
                <a:lnTo>
                  <a:pt x="135635" y="1165098"/>
                </a:lnTo>
                <a:lnTo>
                  <a:pt x="135635" y="1166622"/>
                </a:lnTo>
                <a:lnTo>
                  <a:pt x="121157" y="1162812"/>
                </a:lnTo>
                <a:lnTo>
                  <a:pt x="134111" y="1159002"/>
                </a:lnTo>
                <a:lnTo>
                  <a:pt x="131063" y="1154430"/>
                </a:lnTo>
                <a:lnTo>
                  <a:pt x="128015" y="1154430"/>
                </a:lnTo>
                <a:lnTo>
                  <a:pt x="44195" y="1152144"/>
                </a:lnTo>
                <a:lnTo>
                  <a:pt x="37337" y="1159764"/>
                </a:lnTo>
                <a:lnTo>
                  <a:pt x="34855" y="1169430"/>
                </a:lnTo>
                <a:lnTo>
                  <a:pt x="40186" y="1182650"/>
                </a:lnTo>
                <a:lnTo>
                  <a:pt x="47085" y="1194209"/>
                </a:lnTo>
                <a:lnTo>
                  <a:pt x="55404" y="1204223"/>
                </a:lnTo>
                <a:lnTo>
                  <a:pt x="64994" y="1212813"/>
                </a:lnTo>
                <a:lnTo>
                  <a:pt x="86836" y="1211471"/>
                </a:lnTo>
                <a:close/>
              </a:path>
              <a:path w="355853" h="2627376">
                <a:moveTo>
                  <a:pt x="219455" y="1096518"/>
                </a:moveTo>
                <a:lnTo>
                  <a:pt x="216407" y="1098042"/>
                </a:lnTo>
                <a:lnTo>
                  <a:pt x="220223" y="1098563"/>
                </a:lnTo>
                <a:lnTo>
                  <a:pt x="219455" y="1096518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880103" y="450342"/>
            <a:ext cx="355853" cy="2627376"/>
          </a:xfrm>
          <a:custGeom>
            <a:avLst/>
            <a:gdLst/>
            <a:ahLst/>
            <a:cxnLst/>
            <a:rect l="l" t="t" r="r" b="b"/>
            <a:pathLst>
              <a:path w="355853" h="2627376">
                <a:moveTo>
                  <a:pt x="144017" y="1078992"/>
                </a:moveTo>
                <a:lnTo>
                  <a:pt x="145541" y="1078230"/>
                </a:lnTo>
                <a:lnTo>
                  <a:pt x="143255" y="1078992"/>
                </a:lnTo>
                <a:lnTo>
                  <a:pt x="143255" y="1079754"/>
                </a:lnTo>
                <a:lnTo>
                  <a:pt x="144017" y="1078992"/>
                </a:lnTo>
                <a:close/>
              </a:path>
              <a:path w="355853" h="2627376">
                <a:moveTo>
                  <a:pt x="220223" y="1098563"/>
                </a:moveTo>
                <a:lnTo>
                  <a:pt x="216407" y="1098042"/>
                </a:lnTo>
                <a:lnTo>
                  <a:pt x="219455" y="1096518"/>
                </a:lnTo>
                <a:lnTo>
                  <a:pt x="219455" y="1094994"/>
                </a:lnTo>
                <a:lnTo>
                  <a:pt x="201167" y="1091946"/>
                </a:lnTo>
                <a:lnTo>
                  <a:pt x="196595" y="1088136"/>
                </a:lnTo>
                <a:lnTo>
                  <a:pt x="201485" y="1092327"/>
                </a:lnTo>
                <a:lnTo>
                  <a:pt x="201929" y="1092708"/>
                </a:lnTo>
                <a:lnTo>
                  <a:pt x="204977" y="1095756"/>
                </a:lnTo>
                <a:lnTo>
                  <a:pt x="208025" y="1101852"/>
                </a:lnTo>
                <a:lnTo>
                  <a:pt x="207263" y="1100328"/>
                </a:lnTo>
                <a:lnTo>
                  <a:pt x="209549" y="1107186"/>
                </a:lnTo>
                <a:lnTo>
                  <a:pt x="221741" y="1102614"/>
                </a:lnTo>
                <a:lnTo>
                  <a:pt x="294709" y="1108749"/>
                </a:lnTo>
                <a:lnTo>
                  <a:pt x="220223" y="1098563"/>
                </a:lnTo>
                <a:close/>
              </a:path>
              <a:path w="355853" h="2627376">
                <a:moveTo>
                  <a:pt x="131825" y="1075182"/>
                </a:moveTo>
                <a:lnTo>
                  <a:pt x="130301" y="1076706"/>
                </a:lnTo>
                <a:lnTo>
                  <a:pt x="150875" y="1076706"/>
                </a:lnTo>
                <a:lnTo>
                  <a:pt x="131825" y="1075182"/>
                </a:lnTo>
                <a:close/>
              </a:path>
              <a:path w="355853" h="2627376">
                <a:moveTo>
                  <a:pt x="156264" y="1063507"/>
                </a:moveTo>
                <a:lnTo>
                  <a:pt x="149351" y="1063752"/>
                </a:lnTo>
                <a:lnTo>
                  <a:pt x="147827" y="1064514"/>
                </a:lnTo>
                <a:lnTo>
                  <a:pt x="145519" y="1064898"/>
                </a:lnTo>
                <a:lnTo>
                  <a:pt x="143255" y="1065276"/>
                </a:lnTo>
                <a:lnTo>
                  <a:pt x="141731" y="1066038"/>
                </a:lnTo>
                <a:lnTo>
                  <a:pt x="138683" y="1067562"/>
                </a:lnTo>
                <a:lnTo>
                  <a:pt x="137230" y="1068288"/>
                </a:lnTo>
                <a:lnTo>
                  <a:pt x="134111" y="1070610"/>
                </a:lnTo>
                <a:lnTo>
                  <a:pt x="133349" y="1072134"/>
                </a:lnTo>
                <a:lnTo>
                  <a:pt x="132655" y="1073522"/>
                </a:lnTo>
                <a:lnTo>
                  <a:pt x="131825" y="1075182"/>
                </a:lnTo>
                <a:lnTo>
                  <a:pt x="150875" y="1076706"/>
                </a:lnTo>
                <a:lnTo>
                  <a:pt x="201562" y="1076706"/>
                </a:lnTo>
                <a:lnTo>
                  <a:pt x="199098" y="1075182"/>
                </a:lnTo>
                <a:lnTo>
                  <a:pt x="196415" y="1073522"/>
                </a:lnTo>
                <a:lnTo>
                  <a:pt x="192856" y="1072134"/>
                </a:lnTo>
                <a:lnTo>
                  <a:pt x="188951" y="1070610"/>
                </a:lnTo>
                <a:lnTo>
                  <a:pt x="183092" y="1068324"/>
                </a:lnTo>
                <a:lnTo>
                  <a:pt x="180012" y="1067562"/>
                </a:lnTo>
                <a:lnTo>
                  <a:pt x="173742" y="1066038"/>
                </a:lnTo>
                <a:lnTo>
                  <a:pt x="170607" y="1065276"/>
                </a:lnTo>
                <a:lnTo>
                  <a:pt x="169055" y="1064898"/>
                </a:lnTo>
                <a:lnTo>
                  <a:pt x="165517" y="1064514"/>
                </a:lnTo>
                <a:lnTo>
                  <a:pt x="158508" y="1063752"/>
                </a:lnTo>
              </a:path>
              <a:path w="355853" h="2627376">
                <a:moveTo>
                  <a:pt x="130301" y="1076706"/>
                </a:moveTo>
                <a:lnTo>
                  <a:pt x="201595" y="1076726"/>
                </a:lnTo>
              </a:path>
              <a:path w="355853" h="2627376">
                <a:moveTo>
                  <a:pt x="130301" y="1076726"/>
                </a:moveTo>
                <a:lnTo>
                  <a:pt x="130301" y="1077468"/>
                </a:lnTo>
                <a:lnTo>
                  <a:pt x="146303" y="1077468"/>
                </a:lnTo>
                <a:lnTo>
                  <a:pt x="150753" y="1076726"/>
                </a:lnTo>
              </a:path>
              <a:path w="355853" h="2627376">
                <a:moveTo>
                  <a:pt x="150753" y="1076726"/>
                </a:moveTo>
                <a:lnTo>
                  <a:pt x="162035" y="1077088"/>
                </a:lnTo>
                <a:lnTo>
                  <a:pt x="175616" y="1079487"/>
                </a:lnTo>
                <a:lnTo>
                  <a:pt x="178509" y="1080444"/>
                </a:lnTo>
                <a:lnTo>
                  <a:pt x="188493" y="1083745"/>
                </a:lnTo>
                <a:lnTo>
                  <a:pt x="196047" y="1088136"/>
                </a:lnTo>
                <a:lnTo>
                  <a:pt x="214227" y="1088136"/>
                </a:lnTo>
                <a:lnTo>
                  <a:pt x="210448" y="1083745"/>
                </a:lnTo>
                <a:lnTo>
                  <a:pt x="207605" y="1080444"/>
                </a:lnTo>
                <a:lnTo>
                  <a:pt x="206058" y="1079487"/>
                </a:lnTo>
                <a:lnTo>
                  <a:pt x="202180" y="1077088"/>
                </a:lnTo>
                <a:lnTo>
                  <a:pt x="201595" y="1076726"/>
                </a:lnTo>
              </a:path>
              <a:path w="355853" h="2627376">
                <a:moveTo>
                  <a:pt x="130301" y="1077468"/>
                </a:moveTo>
                <a:lnTo>
                  <a:pt x="130301" y="1078230"/>
                </a:lnTo>
                <a:lnTo>
                  <a:pt x="145923" y="1078230"/>
                </a:lnTo>
                <a:lnTo>
                  <a:pt x="147827" y="1077468"/>
                </a:lnTo>
              </a:path>
              <a:path w="355853" h="2627376">
                <a:moveTo>
                  <a:pt x="130301" y="1078230"/>
                </a:moveTo>
                <a:lnTo>
                  <a:pt x="130301" y="1078992"/>
                </a:lnTo>
                <a:lnTo>
                  <a:pt x="130301" y="1079754"/>
                </a:lnTo>
                <a:lnTo>
                  <a:pt x="143255" y="1079754"/>
                </a:lnTo>
                <a:lnTo>
                  <a:pt x="143255" y="1078992"/>
                </a:lnTo>
                <a:lnTo>
                  <a:pt x="145541" y="1078230"/>
                </a:lnTo>
              </a:path>
              <a:path w="355853" h="2627376">
                <a:moveTo>
                  <a:pt x="145541" y="1078230"/>
                </a:moveTo>
                <a:lnTo>
                  <a:pt x="144888" y="1078556"/>
                </a:lnTo>
                <a:lnTo>
                  <a:pt x="144017" y="1078992"/>
                </a:lnTo>
                <a:lnTo>
                  <a:pt x="143255" y="1079754"/>
                </a:lnTo>
                <a:lnTo>
                  <a:pt x="143509" y="1079754"/>
                </a:lnTo>
                <a:lnTo>
                  <a:pt x="144526" y="1078992"/>
                </a:lnTo>
                <a:lnTo>
                  <a:pt x="145106" y="1078556"/>
                </a:lnTo>
                <a:lnTo>
                  <a:pt x="145923" y="1078230"/>
                </a:lnTo>
              </a:path>
              <a:path w="355853" h="2627376">
                <a:moveTo>
                  <a:pt x="130301" y="1079754"/>
                </a:moveTo>
                <a:lnTo>
                  <a:pt x="130301" y="1079944"/>
                </a:lnTo>
                <a:lnTo>
                  <a:pt x="130301" y="1080516"/>
                </a:lnTo>
                <a:lnTo>
                  <a:pt x="143255" y="1080516"/>
                </a:lnTo>
                <a:lnTo>
                  <a:pt x="143255" y="1079944"/>
                </a:lnTo>
                <a:lnTo>
                  <a:pt x="143509" y="1079754"/>
                </a:lnTo>
              </a:path>
              <a:path w="355853" h="2627376">
                <a:moveTo>
                  <a:pt x="130301" y="1080516"/>
                </a:moveTo>
                <a:lnTo>
                  <a:pt x="130301" y="1082040"/>
                </a:lnTo>
                <a:lnTo>
                  <a:pt x="142493" y="1080516"/>
                </a:lnTo>
              </a:path>
              <a:path w="355853" h="2627376">
                <a:moveTo>
                  <a:pt x="142493" y="1080516"/>
                </a:moveTo>
                <a:lnTo>
                  <a:pt x="142796" y="1081423"/>
                </a:lnTo>
                <a:lnTo>
                  <a:pt x="143255" y="1081423"/>
                </a:lnTo>
                <a:lnTo>
                  <a:pt x="143255" y="1080516"/>
                </a:lnTo>
              </a:path>
              <a:path w="355853" h="2627376">
                <a:moveTo>
                  <a:pt x="142796" y="1081423"/>
                </a:moveTo>
                <a:lnTo>
                  <a:pt x="143001" y="1082040"/>
                </a:lnTo>
                <a:lnTo>
                  <a:pt x="143255" y="1082040"/>
                </a:lnTo>
                <a:lnTo>
                  <a:pt x="143255" y="1081423"/>
                </a:lnTo>
              </a:path>
              <a:path w="355853" h="2627376">
                <a:moveTo>
                  <a:pt x="143255" y="1081423"/>
                </a:moveTo>
                <a:lnTo>
                  <a:pt x="143255" y="1081423"/>
                </a:lnTo>
                <a:lnTo>
                  <a:pt x="143255" y="1081423"/>
                </a:lnTo>
              </a:path>
              <a:path w="355853" h="2627376">
                <a:moveTo>
                  <a:pt x="143255" y="1081423"/>
                </a:moveTo>
                <a:lnTo>
                  <a:pt x="143255" y="1082040"/>
                </a:lnTo>
                <a:lnTo>
                  <a:pt x="143773" y="1082040"/>
                </a:lnTo>
              </a:path>
              <a:path w="355853" h="2627376">
                <a:moveTo>
                  <a:pt x="143001" y="1082040"/>
                </a:moveTo>
                <a:lnTo>
                  <a:pt x="143255" y="1082802"/>
                </a:lnTo>
                <a:lnTo>
                  <a:pt x="145687" y="1084320"/>
                </a:lnTo>
                <a:lnTo>
                  <a:pt x="144412" y="1082802"/>
                </a:lnTo>
                <a:lnTo>
                  <a:pt x="143773" y="1082040"/>
                </a:lnTo>
              </a:path>
              <a:path w="355853" h="2627376">
                <a:moveTo>
                  <a:pt x="196047" y="1088136"/>
                </a:moveTo>
                <a:lnTo>
                  <a:pt x="197357" y="1088898"/>
                </a:lnTo>
                <a:lnTo>
                  <a:pt x="196595" y="1088136"/>
                </a:lnTo>
              </a:path>
              <a:path w="355853" h="2627376">
                <a:moveTo>
                  <a:pt x="196595" y="1088136"/>
                </a:moveTo>
                <a:lnTo>
                  <a:pt x="197510" y="1088898"/>
                </a:lnTo>
                <a:lnTo>
                  <a:pt x="198424" y="1089660"/>
                </a:lnTo>
                <a:lnTo>
                  <a:pt x="201167" y="1091946"/>
                </a:lnTo>
                <a:lnTo>
                  <a:pt x="219455" y="1094994"/>
                </a:lnTo>
                <a:lnTo>
                  <a:pt x="217278" y="1091946"/>
                </a:lnTo>
                <a:lnTo>
                  <a:pt x="215645" y="1089660"/>
                </a:lnTo>
                <a:lnTo>
                  <a:pt x="214883" y="1088898"/>
                </a:lnTo>
                <a:lnTo>
                  <a:pt x="214227" y="1088136"/>
                </a:lnTo>
              </a:path>
              <a:path w="355853" h="2627376">
                <a:moveTo>
                  <a:pt x="204977" y="1095756"/>
                </a:moveTo>
                <a:lnTo>
                  <a:pt x="201929" y="1092708"/>
                </a:lnTo>
                <a:lnTo>
                  <a:pt x="201485" y="1092327"/>
                </a:lnTo>
                <a:lnTo>
                  <a:pt x="204977" y="1096518"/>
                </a:lnTo>
                <a:lnTo>
                  <a:pt x="204977" y="1095756"/>
                </a:lnTo>
                <a:close/>
              </a:path>
              <a:path w="355853" h="2627376">
                <a:moveTo>
                  <a:pt x="310895" y="1119378"/>
                </a:moveTo>
                <a:lnTo>
                  <a:pt x="310895" y="1115568"/>
                </a:lnTo>
                <a:lnTo>
                  <a:pt x="305561" y="1110234"/>
                </a:lnTo>
                <a:lnTo>
                  <a:pt x="297422" y="1116186"/>
                </a:lnTo>
                <a:lnTo>
                  <a:pt x="221024" y="1111835"/>
                </a:lnTo>
                <a:lnTo>
                  <a:pt x="304037" y="1123188"/>
                </a:lnTo>
                <a:lnTo>
                  <a:pt x="307847" y="1123188"/>
                </a:lnTo>
                <a:lnTo>
                  <a:pt x="310895" y="1119378"/>
                </a:lnTo>
                <a:close/>
              </a:path>
              <a:path w="355853" h="2627376">
                <a:moveTo>
                  <a:pt x="294709" y="1108749"/>
                </a:moveTo>
                <a:lnTo>
                  <a:pt x="221741" y="1102614"/>
                </a:lnTo>
                <a:lnTo>
                  <a:pt x="209549" y="1107186"/>
                </a:lnTo>
                <a:lnTo>
                  <a:pt x="210239" y="1108047"/>
                </a:lnTo>
                <a:lnTo>
                  <a:pt x="219959" y="1111469"/>
                </a:lnTo>
                <a:lnTo>
                  <a:pt x="294709" y="1108749"/>
                </a:lnTo>
                <a:close/>
              </a:path>
              <a:path w="355853" h="2627376">
                <a:moveTo>
                  <a:pt x="137921" y="1171956"/>
                </a:moveTo>
                <a:lnTo>
                  <a:pt x="137159" y="1170432"/>
                </a:lnTo>
                <a:lnTo>
                  <a:pt x="127253" y="1167384"/>
                </a:lnTo>
                <a:lnTo>
                  <a:pt x="122549" y="1166985"/>
                </a:lnTo>
                <a:lnTo>
                  <a:pt x="123443" y="1169670"/>
                </a:lnTo>
                <a:lnTo>
                  <a:pt x="123443" y="1170432"/>
                </a:lnTo>
                <a:lnTo>
                  <a:pt x="125729" y="1176528"/>
                </a:lnTo>
                <a:lnTo>
                  <a:pt x="137921" y="1171956"/>
                </a:lnTo>
                <a:close/>
              </a:path>
              <a:path w="355853" h="2627376">
                <a:moveTo>
                  <a:pt x="37337" y="1159764"/>
                </a:moveTo>
                <a:lnTo>
                  <a:pt x="44195" y="1152144"/>
                </a:lnTo>
                <a:lnTo>
                  <a:pt x="128015" y="1154430"/>
                </a:lnTo>
                <a:lnTo>
                  <a:pt x="38099" y="1146810"/>
                </a:lnTo>
                <a:lnTo>
                  <a:pt x="34289" y="1147572"/>
                </a:lnTo>
                <a:lnTo>
                  <a:pt x="32003" y="1150620"/>
                </a:lnTo>
                <a:lnTo>
                  <a:pt x="31241" y="1154430"/>
                </a:lnTo>
                <a:lnTo>
                  <a:pt x="34855" y="1169430"/>
                </a:lnTo>
                <a:lnTo>
                  <a:pt x="37337" y="1159764"/>
                </a:lnTo>
                <a:close/>
              </a:path>
              <a:path w="355853" h="2627376">
                <a:moveTo>
                  <a:pt x="230964" y="1246167"/>
                </a:moveTo>
                <a:lnTo>
                  <a:pt x="243916" y="1244952"/>
                </a:lnTo>
                <a:lnTo>
                  <a:pt x="256566" y="1242924"/>
                </a:lnTo>
                <a:lnTo>
                  <a:pt x="268786" y="1239972"/>
                </a:lnTo>
                <a:lnTo>
                  <a:pt x="280448" y="1235983"/>
                </a:lnTo>
                <a:lnTo>
                  <a:pt x="291427" y="1230845"/>
                </a:lnTo>
                <a:lnTo>
                  <a:pt x="301595" y="1224448"/>
                </a:lnTo>
                <a:lnTo>
                  <a:pt x="311729" y="1214602"/>
                </a:lnTo>
                <a:lnTo>
                  <a:pt x="317681" y="1204817"/>
                </a:lnTo>
                <a:lnTo>
                  <a:pt x="320610" y="1194677"/>
                </a:lnTo>
                <a:lnTo>
                  <a:pt x="320752" y="1184441"/>
                </a:lnTo>
                <a:lnTo>
                  <a:pt x="318348" y="1174368"/>
                </a:lnTo>
                <a:lnTo>
                  <a:pt x="313635" y="1164718"/>
                </a:lnTo>
                <a:lnTo>
                  <a:pt x="306851" y="1155751"/>
                </a:lnTo>
                <a:lnTo>
                  <a:pt x="298237" y="1147724"/>
                </a:lnTo>
                <a:lnTo>
                  <a:pt x="290321" y="1142238"/>
                </a:lnTo>
                <a:lnTo>
                  <a:pt x="280105" y="1135764"/>
                </a:lnTo>
                <a:lnTo>
                  <a:pt x="268863" y="1129991"/>
                </a:lnTo>
                <a:lnTo>
                  <a:pt x="256912" y="1124796"/>
                </a:lnTo>
                <a:lnTo>
                  <a:pt x="244566" y="1120058"/>
                </a:lnTo>
                <a:lnTo>
                  <a:pt x="232144" y="1115657"/>
                </a:lnTo>
                <a:lnTo>
                  <a:pt x="191542" y="1115690"/>
                </a:lnTo>
                <a:lnTo>
                  <a:pt x="205111" y="1120109"/>
                </a:lnTo>
                <a:lnTo>
                  <a:pt x="219060" y="1124796"/>
                </a:lnTo>
                <a:lnTo>
                  <a:pt x="233063" y="1129777"/>
                </a:lnTo>
                <a:lnTo>
                  <a:pt x="246792" y="1135075"/>
                </a:lnTo>
                <a:lnTo>
                  <a:pt x="259921" y="1140714"/>
                </a:lnTo>
                <a:lnTo>
                  <a:pt x="272124" y="1146719"/>
                </a:lnTo>
                <a:lnTo>
                  <a:pt x="283073" y="1153113"/>
                </a:lnTo>
                <a:lnTo>
                  <a:pt x="292442" y="1159922"/>
                </a:lnTo>
                <a:lnTo>
                  <a:pt x="299904" y="1167168"/>
                </a:lnTo>
                <a:lnTo>
                  <a:pt x="305132" y="1174877"/>
                </a:lnTo>
                <a:lnTo>
                  <a:pt x="307801" y="1183072"/>
                </a:lnTo>
                <a:lnTo>
                  <a:pt x="307583" y="1191778"/>
                </a:lnTo>
                <a:lnTo>
                  <a:pt x="304151" y="1201018"/>
                </a:lnTo>
                <a:lnTo>
                  <a:pt x="297179" y="1210818"/>
                </a:lnTo>
                <a:lnTo>
                  <a:pt x="288250" y="1217721"/>
                </a:lnTo>
                <a:lnTo>
                  <a:pt x="277831" y="1223161"/>
                </a:lnTo>
                <a:lnTo>
                  <a:pt x="266194" y="1227286"/>
                </a:lnTo>
                <a:lnTo>
                  <a:pt x="253607" y="1230244"/>
                </a:lnTo>
                <a:lnTo>
                  <a:pt x="240342" y="1232182"/>
                </a:lnTo>
                <a:lnTo>
                  <a:pt x="226669" y="1233250"/>
                </a:lnTo>
                <a:lnTo>
                  <a:pt x="212857" y="1233594"/>
                </a:lnTo>
                <a:lnTo>
                  <a:pt x="199177" y="1233365"/>
                </a:lnTo>
                <a:lnTo>
                  <a:pt x="185898" y="1232709"/>
                </a:lnTo>
                <a:lnTo>
                  <a:pt x="173291" y="1231775"/>
                </a:lnTo>
                <a:lnTo>
                  <a:pt x="161626" y="1230712"/>
                </a:lnTo>
                <a:lnTo>
                  <a:pt x="153161" y="1229868"/>
                </a:lnTo>
                <a:lnTo>
                  <a:pt x="139100" y="1227569"/>
                </a:lnTo>
                <a:lnTo>
                  <a:pt x="125230" y="1224783"/>
                </a:lnTo>
                <a:lnTo>
                  <a:pt x="111757" y="1221306"/>
                </a:lnTo>
                <a:lnTo>
                  <a:pt x="98891" y="1216936"/>
                </a:lnTo>
                <a:lnTo>
                  <a:pt x="86836" y="1211471"/>
                </a:lnTo>
                <a:lnTo>
                  <a:pt x="64994" y="1212813"/>
                </a:lnTo>
                <a:lnTo>
                  <a:pt x="75706" y="1220095"/>
                </a:lnTo>
                <a:lnTo>
                  <a:pt x="87389" y="1226189"/>
                </a:lnTo>
                <a:lnTo>
                  <a:pt x="99897" y="1231214"/>
                </a:lnTo>
                <a:lnTo>
                  <a:pt x="113079" y="1235286"/>
                </a:lnTo>
                <a:lnTo>
                  <a:pt x="126786" y="1238525"/>
                </a:lnTo>
                <a:lnTo>
                  <a:pt x="140869" y="1241050"/>
                </a:lnTo>
                <a:lnTo>
                  <a:pt x="154008" y="1242643"/>
                </a:lnTo>
                <a:lnTo>
                  <a:pt x="166108" y="1243959"/>
                </a:lnTo>
                <a:lnTo>
                  <a:pt x="178669" y="1245132"/>
                </a:lnTo>
                <a:lnTo>
                  <a:pt x="191561" y="1246051"/>
                </a:lnTo>
                <a:lnTo>
                  <a:pt x="204659" y="1246604"/>
                </a:lnTo>
                <a:lnTo>
                  <a:pt x="217836" y="1246680"/>
                </a:lnTo>
                <a:lnTo>
                  <a:pt x="230964" y="1246167"/>
                </a:lnTo>
                <a:close/>
              </a:path>
              <a:path w="355853" h="2627376">
                <a:moveTo>
                  <a:pt x="60959" y="1702071"/>
                </a:moveTo>
                <a:lnTo>
                  <a:pt x="60959" y="1505214"/>
                </a:lnTo>
                <a:lnTo>
                  <a:pt x="300228" y="1485697"/>
                </a:lnTo>
                <a:lnTo>
                  <a:pt x="307085" y="1485138"/>
                </a:lnTo>
                <a:lnTo>
                  <a:pt x="300227" y="1478280"/>
                </a:lnTo>
                <a:lnTo>
                  <a:pt x="313181" y="1478280"/>
                </a:lnTo>
                <a:lnTo>
                  <a:pt x="312419" y="1474470"/>
                </a:lnTo>
                <a:lnTo>
                  <a:pt x="309371" y="1472184"/>
                </a:lnTo>
                <a:lnTo>
                  <a:pt x="306323" y="1472184"/>
                </a:lnTo>
                <a:lnTo>
                  <a:pt x="53339" y="1492758"/>
                </a:lnTo>
                <a:lnTo>
                  <a:pt x="60959" y="1498854"/>
                </a:lnTo>
                <a:lnTo>
                  <a:pt x="54863" y="1505712"/>
                </a:lnTo>
                <a:lnTo>
                  <a:pt x="52577" y="1703832"/>
                </a:lnTo>
                <a:lnTo>
                  <a:pt x="60959" y="1702071"/>
                </a:lnTo>
                <a:close/>
              </a:path>
              <a:path w="355853" h="2627376">
                <a:moveTo>
                  <a:pt x="301751" y="1546860"/>
                </a:moveTo>
                <a:lnTo>
                  <a:pt x="288797" y="1546860"/>
                </a:lnTo>
                <a:lnTo>
                  <a:pt x="154685" y="1558159"/>
                </a:lnTo>
                <a:lnTo>
                  <a:pt x="147827" y="1559052"/>
                </a:lnTo>
                <a:lnTo>
                  <a:pt x="149351" y="1540002"/>
                </a:lnTo>
                <a:lnTo>
                  <a:pt x="154685" y="1533906"/>
                </a:lnTo>
                <a:lnTo>
                  <a:pt x="144779" y="1527810"/>
                </a:lnTo>
                <a:lnTo>
                  <a:pt x="141731" y="1530858"/>
                </a:lnTo>
                <a:lnTo>
                  <a:pt x="141731" y="1565148"/>
                </a:lnTo>
                <a:lnTo>
                  <a:pt x="143255" y="1568958"/>
                </a:lnTo>
                <a:lnTo>
                  <a:pt x="154685" y="1565148"/>
                </a:lnTo>
                <a:lnTo>
                  <a:pt x="288797" y="1553848"/>
                </a:lnTo>
                <a:lnTo>
                  <a:pt x="295655" y="1552956"/>
                </a:lnTo>
                <a:lnTo>
                  <a:pt x="301751" y="1583436"/>
                </a:lnTo>
                <a:lnTo>
                  <a:pt x="301751" y="1546860"/>
                </a:lnTo>
                <a:close/>
              </a:path>
              <a:path w="355853" h="2627376">
                <a:moveTo>
                  <a:pt x="154685" y="1558159"/>
                </a:moveTo>
                <a:lnTo>
                  <a:pt x="154686" y="1539435"/>
                </a:lnTo>
                <a:lnTo>
                  <a:pt x="307085" y="1523238"/>
                </a:lnTo>
                <a:lnTo>
                  <a:pt x="310895" y="1522476"/>
                </a:lnTo>
                <a:lnTo>
                  <a:pt x="313181" y="1520190"/>
                </a:lnTo>
                <a:lnTo>
                  <a:pt x="313181" y="1516380"/>
                </a:lnTo>
                <a:lnTo>
                  <a:pt x="300227" y="1516380"/>
                </a:lnTo>
                <a:lnTo>
                  <a:pt x="305561" y="1510284"/>
                </a:lnTo>
                <a:lnTo>
                  <a:pt x="313181" y="1516380"/>
                </a:lnTo>
                <a:lnTo>
                  <a:pt x="313181" y="1478280"/>
                </a:lnTo>
                <a:lnTo>
                  <a:pt x="300227" y="1478280"/>
                </a:lnTo>
                <a:lnTo>
                  <a:pt x="307085" y="1485138"/>
                </a:lnTo>
                <a:lnTo>
                  <a:pt x="300228" y="1485697"/>
                </a:lnTo>
                <a:lnTo>
                  <a:pt x="300228" y="1510850"/>
                </a:lnTo>
                <a:lnTo>
                  <a:pt x="147827" y="1527048"/>
                </a:lnTo>
                <a:lnTo>
                  <a:pt x="144779" y="1527810"/>
                </a:lnTo>
                <a:lnTo>
                  <a:pt x="154685" y="1533906"/>
                </a:lnTo>
                <a:lnTo>
                  <a:pt x="149351" y="1540002"/>
                </a:lnTo>
                <a:lnTo>
                  <a:pt x="147827" y="1559052"/>
                </a:lnTo>
                <a:lnTo>
                  <a:pt x="154685" y="1558159"/>
                </a:lnTo>
                <a:close/>
              </a:path>
              <a:path w="355853" h="2627376">
                <a:moveTo>
                  <a:pt x="317753" y="1616202"/>
                </a:moveTo>
                <a:lnTo>
                  <a:pt x="304799" y="1616202"/>
                </a:lnTo>
                <a:lnTo>
                  <a:pt x="154686" y="1637673"/>
                </a:lnTo>
                <a:lnTo>
                  <a:pt x="147065" y="1639062"/>
                </a:lnTo>
                <a:lnTo>
                  <a:pt x="149351" y="1612392"/>
                </a:lnTo>
                <a:lnTo>
                  <a:pt x="154685" y="1606296"/>
                </a:lnTo>
                <a:lnTo>
                  <a:pt x="144779" y="1600200"/>
                </a:lnTo>
                <a:lnTo>
                  <a:pt x="141731" y="1602486"/>
                </a:lnTo>
                <a:lnTo>
                  <a:pt x="141731" y="1645158"/>
                </a:lnTo>
                <a:lnTo>
                  <a:pt x="143255" y="1648968"/>
                </a:lnTo>
                <a:lnTo>
                  <a:pt x="154685" y="1645158"/>
                </a:lnTo>
                <a:lnTo>
                  <a:pt x="304800" y="1623651"/>
                </a:lnTo>
                <a:lnTo>
                  <a:pt x="312419" y="1622298"/>
                </a:lnTo>
                <a:lnTo>
                  <a:pt x="317753" y="1656588"/>
                </a:lnTo>
                <a:lnTo>
                  <a:pt x="317753" y="1616202"/>
                </a:lnTo>
                <a:close/>
              </a:path>
              <a:path w="355853" h="2627376">
                <a:moveTo>
                  <a:pt x="154686" y="1637673"/>
                </a:moveTo>
                <a:lnTo>
                  <a:pt x="154686" y="1611562"/>
                </a:lnTo>
                <a:lnTo>
                  <a:pt x="296417" y="1589532"/>
                </a:lnTo>
                <a:lnTo>
                  <a:pt x="299465" y="1589532"/>
                </a:lnTo>
                <a:lnTo>
                  <a:pt x="301751" y="1586484"/>
                </a:lnTo>
                <a:lnTo>
                  <a:pt x="301751" y="1583436"/>
                </a:lnTo>
                <a:lnTo>
                  <a:pt x="294131" y="1576578"/>
                </a:lnTo>
                <a:lnTo>
                  <a:pt x="288797" y="1553848"/>
                </a:lnTo>
                <a:lnTo>
                  <a:pt x="288797" y="1583436"/>
                </a:lnTo>
                <a:lnTo>
                  <a:pt x="147827" y="1599438"/>
                </a:lnTo>
                <a:lnTo>
                  <a:pt x="144779" y="1600200"/>
                </a:lnTo>
                <a:lnTo>
                  <a:pt x="154685" y="1606296"/>
                </a:lnTo>
                <a:lnTo>
                  <a:pt x="149351" y="1612392"/>
                </a:lnTo>
                <a:lnTo>
                  <a:pt x="147065" y="1639062"/>
                </a:lnTo>
                <a:lnTo>
                  <a:pt x="154686" y="1637673"/>
                </a:lnTo>
                <a:close/>
              </a:path>
              <a:path w="355853" h="2627376">
                <a:moveTo>
                  <a:pt x="295655" y="1552956"/>
                </a:moveTo>
                <a:lnTo>
                  <a:pt x="288797" y="1553848"/>
                </a:lnTo>
                <a:lnTo>
                  <a:pt x="294131" y="1576578"/>
                </a:lnTo>
                <a:lnTo>
                  <a:pt x="301751" y="1583436"/>
                </a:lnTo>
                <a:lnTo>
                  <a:pt x="295655" y="1552956"/>
                </a:lnTo>
                <a:close/>
              </a:path>
              <a:path w="355853" h="2627376">
                <a:moveTo>
                  <a:pt x="288797" y="1546860"/>
                </a:moveTo>
                <a:lnTo>
                  <a:pt x="301751" y="1546860"/>
                </a:lnTo>
                <a:lnTo>
                  <a:pt x="300989" y="1543050"/>
                </a:lnTo>
                <a:lnTo>
                  <a:pt x="297941" y="1540764"/>
                </a:lnTo>
                <a:lnTo>
                  <a:pt x="294131" y="1540002"/>
                </a:lnTo>
                <a:lnTo>
                  <a:pt x="154685" y="1558159"/>
                </a:lnTo>
                <a:lnTo>
                  <a:pt x="288797" y="1546860"/>
                </a:lnTo>
                <a:close/>
              </a:path>
              <a:path w="355853" h="2627376">
                <a:moveTo>
                  <a:pt x="60959" y="1709928"/>
                </a:moveTo>
                <a:lnTo>
                  <a:pt x="312419" y="1662684"/>
                </a:lnTo>
                <a:lnTo>
                  <a:pt x="315467" y="1661922"/>
                </a:lnTo>
                <a:lnTo>
                  <a:pt x="317753" y="1659636"/>
                </a:lnTo>
                <a:lnTo>
                  <a:pt x="317753" y="1656588"/>
                </a:lnTo>
                <a:lnTo>
                  <a:pt x="304799" y="1656588"/>
                </a:lnTo>
                <a:lnTo>
                  <a:pt x="310133" y="1649730"/>
                </a:lnTo>
                <a:lnTo>
                  <a:pt x="317753" y="1656588"/>
                </a:lnTo>
                <a:lnTo>
                  <a:pt x="312419" y="1622298"/>
                </a:lnTo>
                <a:lnTo>
                  <a:pt x="304800" y="1623651"/>
                </a:lnTo>
                <a:lnTo>
                  <a:pt x="304800" y="1650850"/>
                </a:lnTo>
                <a:lnTo>
                  <a:pt x="60959" y="1702071"/>
                </a:lnTo>
                <a:lnTo>
                  <a:pt x="52577" y="1703832"/>
                </a:lnTo>
                <a:lnTo>
                  <a:pt x="54863" y="1505712"/>
                </a:lnTo>
                <a:lnTo>
                  <a:pt x="60959" y="1498854"/>
                </a:lnTo>
                <a:lnTo>
                  <a:pt x="53339" y="1492758"/>
                </a:lnTo>
                <a:lnTo>
                  <a:pt x="50291" y="1492758"/>
                </a:lnTo>
                <a:lnTo>
                  <a:pt x="48005" y="1495806"/>
                </a:lnTo>
                <a:lnTo>
                  <a:pt x="48005" y="1709928"/>
                </a:lnTo>
                <a:lnTo>
                  <a:pt x="48767" y="1713738"/>
                </a:lnTo>
                <a:lnTo>
                  <a:pt x="60959" y="1709928"/>
                </a:lnTo>
                <a:close/>
              </a:path>
              <a:path w="355853" h="2627376">
                <a:moveTo>
                  <a:pt x="304799" y="1616202"/>
                </a:moveTo>
                <a:lnTo>
                  <a:pt x="317753" y="1616202"/>
                </a:lnTo>
                <a:lnTo>
                  <a:pt x="316991" y="1612392"/>
                </a:lnTo>
                <a:lnTo>
                  <a:pt x="313943" y="1610106"/>
                </a:lnTo>
                <a:lnTo>
                  <a:pt x="310133" y="1609344"/>
                </a:lnTo>
                <a:lnTo>
                  <a:pt x="154686" y="1637673"/>
                </a:lnTo>
                <a:lnTo>
                  <a:pt x="304799" y="1616202"/>
                </a:lnTo>
                <a:close/>
              </a:path>
              <a:path w="355853" h="2627376">
                <a:moveTo>
                  <a:pt x="312419" y="1662684"/>
                </a:moveTo>
                <a:lnTo>
                  <a:pt x="60959" y="1709928"/>
                </a:lnTo>
                <a:lnTo>
                  <a:pt x="48767" y="1713738"/>
                </a:lnTo>
                <a:lnTo>
                  <a:pt x="51815" y="1716024"/>
                </a:lnTo>
                <a:lnTo>
                  <a:pt x="55625" y="1716024"/>
                </a:lnTo>
                <a:lnTo>
                  <a:pt x="312419" y="1662684"/>
                </a:lnTo>
                <a:close/>
              </a:path>
              <a:path w="355853" h="2627376">
                <a:moveTo>
                  <a:pt x="149351" y="1651254"/>
                </a:moveTo>
                <a:lnTo>
                  <a:pt x="304800" y="1623651"/>
                </a:lnTo>
                <a:lnTo>
                  <a:pt x="154685" y="1645158"/>
                </a:lnTo>
                <a:lnTo>
                  <a:pt x="143255" y="1648968"/>
                </a:lnTo>
                <a:lnTo>
                  <a:pt x="147827" y="1652016"/>
                </a:lnTo>
                <a:lnTo>
                  <a:pt x="149351" y="1651254"/>
                </a:lnTo>
                <a:close/>
              </a:path>
              <a:path w="355853" h="2627376">
                <a:moveTo>
                  <a:pt x="288797" y="1553848"/>
                </a:moveTo>
                <a:lnTo>
                  <a:pt x="154685" y="1565148"/>
                </a:lnTo>
                <a:lnTo>
                  <a:pt x="143255" y="1568958"/>
                </a:lnTo>
                <a:lnTo>
                  <a:pt x="147827" y="1572006"/>
                </a:lnTo>
                <a:lnTo>
                  <a:pt x="149351" y="1572006"/>
                </a:lnTo>
                <a:lnTo>
                  <a:pt x="288797" y="1553848"/>
                </a:lnTo>
                <a:close/>
              </a:path>
              <a:path w="355853" h="2627376">
                <a:moveTo>
                  <a:pt x="227473" y="1965198"/>
                </a:moveTo>
                <a:lnTo>
                  <a:pt x="230885" y="1924812"/>
                </a:lnTo>
                <a:lnTo>
                  <a:pt x="234695" y="1918716"/>
                </a:lnTo>
                <a:lnTo>
                  <a:pt x="316992" y="1892869"/>
                </a:lnTo>
                <a:lnTo>
                  <a:pt x="325373" y="1889760"/>
                </a:lnTo>
                <a:lnTo>
                  <a:pt x="327394" y="1965198"/>
                </a:lnTo>
                <a:lnTo>
                  <a:pt x="329945" y="1965198"/>
                </a:lnTo>
                <a:lnTo>
                  <a:pt x="329945" y="1883664"/>
                </a:lnTo>
                <a:lnTo>
                  <a:pt x="316991" y="1883664"/>
                </a:lnTo>
                <a:lnTo>
                  <a:pt x="226313" y="1912620"/>
                </a:lnTo>
                <a:lnTo>
                  <a:pt x="224027" y="1913382"/>
                </a:lnTo>
                <a:lnTo>
                  <a:pt x="221741" y="1916430"/>
                </a:lnTo>
                <a:lnTo>
                  <a:pt x="221741" y="1965198"/>
                </a:lnTo>
                <a:lnTo>
                  <a:pt x="227473" y="1965198"/>
                </a:lnTo>
                <a:close/>
              </a:path>
              <a:path w="355853" h="2627376">
                <a:moveTo>
                  <a:pt x="234695" y="1965198"/>
                </a:moveTo>
                <a:lnTo>
                  <a:pt x="234695" y="1923398"/>
                </a:lnTo>
                <a:lnTo>
                  <a:pt x="316992" y="1892869"/>
                </a:lnTo>
                <a:lnTo>
                  <a:pt x="234695" y="1918716"/>
                </a:lnTo>
                <a:lnTo>
                  <a:pt x="230885" y="1924812"/>
                </a:lnTo>
                <a:lnTo>
                  <a:pt x="227473" y="1965198"/>
                </a:lnTo>
                <a:lnTo>
                  <a:pt x="234695" y="1965198"/>
                </a:lnTo>
                <a:close/>
              </a:path>
              <a:path w="355853" h="2627376">
                <a:moveTo>
                  <a:pt x="316991" y="1883664"/>
                </a:moveTo>
                <a:lnTo>
                  <a:pt x="329945" y="1883664"/>
                </a:lnTo>
                <a:lnTo>
                  <a:pt x="328421" y="1879854"/>
                </a:lnTo>
                <a:lnTo>
                  <a:pt x="325373" y="1876806"/>
                </a:lnTo>
                <a:lnTo>
                  <a:pt x="320801" y="1877568"/>
                </a:lnTo>
                <a:lnTo>
                  <a:pt x="226313" y="1912620"/>
                </a:lnTo>
                <a:lnTo>
                  <a:pt x="316991" y="1883664"/>
                </a:lnTo>
                <a:close/>
              </a:path>
              <a:path w="355853" h="2627376">
                <a:moveTo>
                  <a:pt x="128173" y="1965198"/>
                </a:moveTo>
                <a:lnTo>
                  <a:pt x="128015" y="1962912"/>
                </a:lnTo>
                <a:lnTo>
                  <a:pt x="118871" y="1956816"/>
                </a:lnTo>
                <a:lnTo>
                  <a:pt x="123443" y="1951482"/>
                </a:lnTo>
                <a:lnTo>
                  <a:pt x="86470" y="1965198"/>
                </a:lnTo>
                <a:lnTo>
                  <a:pt x="128173" y="1965198"/>
                </a:lnTo>
                <a:close/>
              </a:path>
              <a:path w="355853" h="2627376">
                <a:moveTo>
                  <a:pt x="131826" y="1965198"/>
                </a:moveTo>
                <a:lnTo>
                  <a:pt x="131825" y="1956816"/>
                </a:lnTo>
                <a:lnTo>
                  <a:pt x="131063" y="1953006"/>
                </a:lnTo>
                <a:lnTo>
                  <a:pt x="127253" y="1950720"/>
                </a:lnTo>
                <a:lnTo>
                  <a:pt x="123443" y="1951482"/>
                </a:lnTo>
                <a:lnTo>
                  <a:pt x="118871" y="1956816"/>
                </a:lnTo>
                <a:lnTo>
                  <a:pt x="128015" y="1962912"/>
                </a:lnTo>
                <a:lnTo>
                  <a:pt x="128173" y="1965198"/>
                </a:lnTo>
                <a:lnTo>
                  <a:pt x="131826" y="1965198"/>
                </a:lnTo>
                <a:close/>
              </a:path>
              <a:path w="355853" h="2627376">
                <a:moveTo>
                  <a:pt x="327394" y="1965198"/>
                </a:moveTo>
                <a:lnTo>
                  <a:pt x="325373" y="1889760"/>
                </a:lnTo>
                <a:lnTo>
                  <a:pt x="316992" y="1892869"/>
                </a:lnTo>
                <a:lnTo>
                  <a:pt x="316992" y="1965198"/>
                </a:lnTo>
                <a:lnTo>
                  <a:pt x="327394" y="1965198"/>
                </a:lnTo>
                <a:close/>
              </a:path>
              <a:path w="355853" h="2627376">
                <a:moveTo>
                  <a:pt x="310133" y="1649730"/>
                </a:moveTo>
                <a:lnTo>
                  <a:pt x="304799" y="1656588"/>
                </a:lnTo>
                <a:lnTo>
                  <a:pt x="317753" y="1656588"/>
                </a:lnTo>
                <a:lnTo>
                  <a:pt x="310133" y="1649730"/>
                </a:lnTo>
                <a:close/>
              </a:path>
              <a:path w="355853" h="2627376">
                <a:moveTo>
                  <a:pt x="288797" y="1583436"/>
                </a:moveTo>
                <a:lnTo>
                  <a:pt x="288797" y="1577411"/>
                </a:lnTo>
                <a:lnTo>
                  <a:pt x="147827" y="1599438"/>
                </a:lnTo>
                <a:lnTo>
                  <a:pt x="288797" y="1583436"/>
                </a:lnTo>
                <a:close/>
              </a:path>
              <a:path w="355853" h="2627376">
                <a:moveTo>
                  <a:pt x="305561" y="1510284"/>
                </a:moveTo>
                <a:lnTo>
                  <a:pt x="300227" y="1516380"/>
                </a:lnTo>
                <a:lnTo>
                  <a:pt x="313181" y="1516380"/>
                </a:lnTo>
                <a:lnTo>
                  <a:pt x="305561" y="1510284"/>
                </a:lnTo>
                <a:close/>
              </a:path>
              <a:path w="355853" h="2627376">
                <a:moveTo>
                  <a:pt x="134111" y="1159002"/>
                </a:moveTo>
                <a:lnTo>
                  <a:pt x="121157" y="1162812"/>
                </a:lnTo>
                <a:lnTo>
                  <a:pt x="135635" y="1166622"/>
                </a:lnTo>
                <a:lnTo>
                  <a:pt x="134111" y="1159002"/>
                </a:lnTo>
                <a:close/>
              </a:path>
              <a:path w="355853" h="2627376">
                <a:moveTo>
                  <a:pt x="86836" y="1211471"/>
                </a:moveTo>
                <a:lnTo>
                  <a:pt x="75800" y="1204707"/>
                </a:lnTo>
                <a:lnTo>
                  <a:pt x="65991" y="1196444"/>
                </a:lnTo>
                <a:lnTo>
                  <a:pt x="57615" y="1186477"/>
                </a:lnTo>
                <a:lnTo>
                  <a:pt x="50880" y="1174605"/>
                </a:lnTo>
                <a:lnTo>
                  <a:pt x="45992" y="1160624"/>
                </a:lnTo>
                <a:lnTo>
                  <a:pt x="45964" y="1160495"/>
                </a:lnTo>
                <a:lnTo>
                  <a:pt x="122549" y="1166985"/>
                </a:lnTo>
                <a:lnTo>
                  <a:pt x="127253" y="1167384"/>
                </a:lnTo>
                <a:lnTo>
                  <a:pt x="137159" y="1170432"/>
                </a:lnTo>
                <a:lnTo>
                  <a:pt x="137921" y="1171956"/>
                </a:lnTo>
                <a:lnTo>
                  <a:pt x="125729" y="1176528"/>
                </a:lnTo>
                <a:lnTo>
                  <a:pt x="126491" y="1177290"/>
                </a:lnTo>
                <a:lnTo>
                  <a:pt x="129539" y="1182624"/>
                </a:lnTo>
                <a:lnTo>
                  <a:pt x="130301" y="1184148"/>
                </a:lnTo>
                <a:lnTo>
                  <a:pt x="134873" y="1188720"/>
                </a:lnTo>
                <a:lnTo>
                  <a:pt x="134873" y="1189482"/>
                </a:lnTo>
                <a:lnTo>
                  <a:pt x="143229" y="1195507"/>
                </a:lnTo>
                <a:lnTo>
                  <a:pt x="153901" y="1200652"/>
                </a:lnTo>
                <a:lnTo>
                  <a:pt x="166142" y="1204633"/>
                </a:lnTo>
                <a:lnTo>
                  <a:pt x="179204" y="1207168"/>
                </a:lnTo>
                <a:lnTo>
                  <a:pt x="192339" y="1207975"/>
                </a:lnTo>
                <a:lnTo>
                  <a:pt x="204798" y="1206770"/>
                </a:lnTo>
                <a:lnTo>
                  <a:pt x="215832" y="1203272"/>
                </a:lnTo>
                <a:lnTo>
                  <a:pt x="224789" y="1197102"/>
                </a:lnTo>
                <a:lnTo>
                  <a:pt x="227075" y="1194054"/>
                </a:lnTo>
                <a:lnTo>
                  <a:pt x="228599" y="1191006"/>
                </a:lnTo>
                <a:lnTo>
                  <a:pt x="229361" y="1187958"/>
                </a:lnTo>
                <a:lnTo>
                  <a:pt x="229361" y="1181862"/>
                </a:lnTo>
                <a:lnTo>
                  <a:pt x="225582" y="1174763"/>
                </a:lnTo>
                <a:lnTo>
                  <a:pt x="219506" y="1168629"/>
                </a:lnTo>
                <a:lnTo>
                  <a:pt x="211428" y="1163285"/>
                </a:lnTo>
                <a:lnTo>
                  <a:pt x="201641" y="1158558"/>
                </a:lnTo>
                <a:lnTo>
                  <a:pt x="190437" y="1154273"/>
                </a:lnTo>
                <a:lnTo>
                  <a:pt x="178111" y="1150256"/>
                </a:lnTo>
                <a:lnTo>
                  <a:pt x="164955" y="1146332"/>
                </a:lnTo>
                <a:lnTo>
                  <a:pt x="151263" y="1142327"/>
                </a:lnTo>
                <a:lnTo>
                  <a:pt x="137327" y="1138066"/>
                </a:lnTo>
                <a:lnTo>
                  <a:pt x="123442" y="1133376"/>
                </a:lnTo>
                <a:lnTo>
                  <a:pt x="109900" y="1128083"/>
                </a:lnTo>
                <a:lnTo>
                  <a:pt x="96995" y="1122011"/>
                </a:lnTo>
                <a:lnTo>
                  <a:pt x="85020" y="1114986"/>
                </a:lnTo>
                <a:lnTo>
                  <a:pt x="74267" y="1106835"/>
                </a:lnTo>
                <a:lnTo>
                  <a:pt x="65031" y="1097382"/>
                </a:lnTo>
                <a:lnTo>
                  <a:pt x="60959" y="1091946"/>
                </a:lnTo>
                <a:lnTo>
                  <a:pt x="56958" y="1078988"/>
                </a:lnTo>
                <a:lnTo>
                  <a:pt x="56266" y="1068042"/>
                </a:lnTo>
                <a:lnTo>
                  <a:pt x="58498" y="1058962"/>
                </a:lnTo>
                <a:lnTo>
                  <a:pt x="63268" y="1051602"/>
                </a:lnTo>
                <a:lnTo>
                  <a:pt x="70191" y="1045819"/>
                </a:lnTo>
                <a:lnTo>
                  <a:pt x="78882" y="1041468"/>
                </a:lnTo>
                <a:lnTo>
                  <a:pt x="88956" y="1038404"/>
                </a:lnTo>
                <a:lnTo>
                  <a:pt x="100026" y="1036481"/>
                </a:lnTo>
                <a:lnTo>
                  <a:pt x="111709" y="1035556"/>
                </a:lnTo>
                <a:lnTo>
                  <a:pt x="123618" y="1035483"/>
                </a:lnTo>
                <a:lnTo>
                  <a:pt x="135368" y="1036117"/>
                </a:lnTo>
                <a:lnTo>
                  <a:pt x="146574" y="1037314"/>
                </a:lnTo>
                <a:lnTo>
                  <a:pt x="156851" y="1038930"/>
                </a:lnTo>
                <a:lnTo>
                  <a:pt x="165813" y="1040818"/>
                </a:lnTo>
                <a:lnTo>
                  <a:pt x="166115" y="1040892"/>
                </a:lnTo>
                <a:lnTo>
                  <a:pt x="177545" y="1043178"/>
                </a:lnTo>
                <a:lnTo>
                  <a:pt x="189047" y="1045917"/>
                </a:lnTo>
                <a:lnTo>
                  <a:pt x="201605" y="1049123"/>
                </a:lnTo>
                <a:lnTo>
                  <a:pt x="214825" y="1052901"/>
                </a:lnTo>
                <a:lnTo>
                  <a:pt x="228317" y="1057354"/>
                </a:lnTo>
                <a:lnTo>
                  <a:pt x="241687" y="1062587"/>
                </a:lnTo>
                <a:lnTo>
                  <a:pt x="254545" y="1068703"/>
                </a:lnTo>
                <a:lnTo>
                  <a:pt x="266498" y="1075807"/>
                </a:lnTo>
                <a:lnTo>
                  <a:pt x="277154" y="1084003"/>
                </a:lnTo>
                <a:lnTo>
                  <a:pt x="286122" y="1093396"/>
                </a:lnTo>
                <a:lnTo>
                  <a:pt x="293008" y="1104089"/>
                </a:lnTo>
                <a:lnTo>
                  <a:pt x="294709" y="1108749"/>
                </a:lnTo>
                <a:lnTo>
                  <a:pt x="219959" y="1111469"/>
                </a:lnTo>
                <a:lnTo>
                  <a:pt x="210239" y="1108047"/>
                </a:lnTo>
                <a:lnTo>
                  <a:pt x="208329" y="1107375"/>
                </a:lnTo>
                <a:lnTo>
                  <a:pt x="205739" y="1106424"/>
                </a:lnTo>
                <a:lnTo>
                  <a:pt x="195861" y="1102924"/>
                </a:lnTo>
                <a:lnTo>
                  <a:pt x="182771" y="1099073"/>
                </a:lnTo>
                <a:lnTo>
                  <a:pt x="168616" y="1094761"/>
                </a:lnTo>
                <a:lnTo>
                  <a:pt x="155540" y="1089879"/>
                </a:lnTo>
                <a:lnTo>
                  <a:pt x="145687" y="1084320"/>
                </a:lnTo>
                <a:lnTo>
                  <a:pt x="143255" y="1082802"/>
                </a:lnTo>
                <a:lnTo>
                  <a:pt x="142493" y="1080516"/>
                </a:lnTo>
                <a:lnTo>
                  <a:pt x="130301" y="1082040"/>
                </a:lnTo>
                <a:lnTo>
                  <a:pt x="130301" y="1085088"/>
                </a:lnTo>
                <a:lnTo>
                  <a:pt x="132587" y="1088898"/>
                </a:lnTo>
                <a:lnTo>
                  <a:pt x="135635" y="1092708"/>
                </a:lnTo>
                <a:lnTo>
                  <a:pt x="140827" y="1096783"/>
                </a:lnTo>
                <a:lnTo>
                  <a:pt x="147597" y="1100220"/>
                </a:lnTo>
                <a:lnTo>
                  <a:pt x="156380" y="1103805"/>
                </a:lnTo>
                <a:lnTo>
                  <a:pt x="166849" y="1107562"/>
                </a:lnTo>
                <a:lnTo>
                  <a:pt x="178679" y="1111516"/>
                </a:lnTo>
                <a:lnTo>
                  <a:pt x="191542" y="1115690"/>
                </a:lnTo>
                <a:lnTo>
                  <a:pt x="232144" y="1115657"/>
                </a:lnTo>
                <a:lnTo>
                  <a:pt x="221024" y="1111835"/>
                </a:lnTo>
                <a:lnTo>
                  <a:pt x="297422" y="1116186"/>
                </a:lnTo>
                <a:lnTo>
                  <a:pt x="305561" y="1110234"/>
                </a:lnTo>
                <a:lnTo>
                  <a:pt x="310895" y="1115568"/>
                </a:lnTo>
                <a:lnTo>
                  <a:pt x="306925" y="1102841"/>
                </a:lnTo>
                <a:lnTo>
                  <a:pt x="300808" y="1091396"/>
                </a:lnTo>
                <a:lnTo>
                  <a:pt x="292824" y="1081162"/>
                </a:lnTo>
                <a:lnTo>
                  <a:pt x="283254" y="1072065"/>
                </a:lnTo>
                <a:lnTo>
                  <a:pt x="272376" y="1064034"/>
                </a:lnTo>
                <a:lnTo>
                  <a:pt x="260470" y="1056997"/>
                </a:lnTo>
                <a:lnTo>
                  <a:pt x="247817" y="1050882"/>
                </a:lnTo>
                <a:lnTo>
                  <a:pt x="234695" y="1045618"/>
                </a:lnTo>
                <a:lnTo>
                  <a:pt x="221385" y="1041131"/>
                </a:lnTo>
                <a:lnTo>
                  <a:pt x="208166" y="1037351"/>
                </a:lnTo>
                <a:lnTo>
                  <a:pt x="195318" y="1034206"/>
                </a:lnTo>
                <a:lnTo>
                  <a:pt x="183120" y="1031623"/>
                </a:lnTo>
                <a:lnTo>
                  <a:pt x="179831" y="1030986"/>
                </a:lnTo>
                <a:lnTo>
                  <a:pt x="168401" y="1027938"/>
                </a:lnTo>
                <a:lnTo>
                  <a:pt x="158206" y="1025733"/>
                </a:lnTo>
                <a:lnTo>
                  <a:pt x="147262" y="1024011"/>
                </a:lnTo>
                <a:lnTo>
                  <a:pt x="135805" y="1022845"/>
                </a:lnTo>
                <a:lnTo>
                  <a:pt x="124071" y="1022311"/>
                </a:lnTo>
                <a:lnTo>
                  <a:pt x="112297" y="1022481"/>
                </a:lnTo>
                <a:lnTo>
                  <a:pt x="100719" y="1023429"/>
                </a:lnTo>
                <a:lnTo>
                  <a:pt x="89572" y="1025230"/>
                </a:lnTo>
                <a:lnTo>
                  <a:pt x="79094" y="1027957"/>
                </a:lnTo>
                <a:lnTo>
                  <a:pt x="69519" y="1031684"/>
                </a:lnTo>
                <a:lnTo>
                  <a:pt x="61085" y="1036486"/>
                </a:lnTo>
                <a:lnTo>
                  <a:pt x="54028" y="1042435"/>
                </a:lnTo>
                <a:lnTo>
                  <a:pt x="48583" y="1049606"/>
                </a:lnTo>
                <a:lnTo>
                  <a:pt x="44986" y="1058073"/>
                </a:lnTo>
                <a:lnTo>
                  <a:pt x="43475" y="1067910"/>
                </a:lnTo>
                <a:lnTo>
                  <a:pt x="44284" y="1079190"/>
                </a:lnTo>
                <a:lnTo>
                  <a:pt x="47650" y="1091988"/>
                </a:lnTo>
                <a:lnTo>
                  <a:pt x="50291" y="1098804"/>
                </a:lnTo>
                <a:lnTo>
                  <a:pt x="57650" y="1108414"/>
                </a:lnTo>
                <a:lnTo>
                  <a:pt x="66596" y="1117038"/>
                </a:lnTo>
                <a:lnTo>
                  <a:pt x="76859" y="1124750"/>
                </a:lnTo>
                <a:lnTo>
                  <a:pt x="88169" y="1131629"/>
                </a:lnTo>
                <a:lnTo>
                  <a:pt x="100257" y="1137748"/>
                </a:lnTo>
                <a:lnTo>
                  <a:pt x="112852" y="1143184"/>
                </a:lnTo>
                <a:lnTo>
                  <a:pt x="125686" y="1148013"/>
                </a:lnTo>
                <a:lnTo>
                  <a:pt x="138487" y="1152312"/>
                </a:lnTo>
                <a:lnTo>
                  <a:pt x="150987" y="1156155"/>
                </a:lnTo>
                <a:lnTo>
                  <a:pt x="162915" y="1159619"/>
                </a:lnTo>
                <a:lnTo>
                  <a:pt x="171449" y="1162050"/>
                </a:lnTo>
                <a:lnTo>
                  <a:pt x="183779" y="1166334"/>
                </a:lnTo>
                <a:lnTo>
                  <a:pt x="195153" y="1170018"/>
                </a:lnTo>
                <a:lnTo>
                  <a:pt x="206877" y="1175405"/>
                </a:lnTo>
                <a:lnTo>
                  <a:pt x="211073" y="1178052"/>
                </a:lnTo>
                <a:lnTo>
                  <a:pt x="214121" y="1180338"/>
                </a:lnTo>
                <a:lnTo>
                  <a:pt x="216407" y="1183386"/>
                </a:lnTo>
                <a:lnTo>
                  <a:pt x="216407" y="1186434"/>
                </a:lnTo>
                <a:lnTo>
                  <a:pt x="215645" y="1187958"/>
                </a:lnTo>
                <a:lnTo>
                  <a:pt x="206912" y="1192847"/>
                </a:lnTo>
                <a:lnTo>
                  <a:pt x="195033" y="1194820"/>
                </a:lnTo>
                <a:lnTo>
                  <a:pt x="181493" y="1194290"/>
                </a:lnTo>
                <a:lnTo>
                  <a:pt x="167777" y="1191670"/>
                </a:lnTo>
                <a:lnTo>
                  <a:pt x="155370" y="1187375"/>
                </a:lnTo>
                <a:lnTo>
                  <a:pt x="145758" y="1181819"/>
                </a:lnTo>
                <a:lnTo>
                  <a:pt x="144017" y="1179576"/>
                </a:lnTo>
                <a:lnTo>
                  <a:pt x="140207" y="1175004"/>
                </a:lnTo>
                <a:lnTo>
                  <a:pt x="140969" y="1176528"/>
                </a:lnTo>
                <a:lnTo>
                  <a:pt x="137704" y="1171302"/>
                </a:lnTo>
                <a:lnTo>
                  <a:pt x="135635" y="1165098"/>
                </a:lnTo>
                <a:lnTo>
                  <a:pt x="135635" y="1166622"/>
                </a:lnTo>
                <a:lnTo>
                  <a:pt x="121157" y="1162812"/>
                </a:lnTo>
                <a:lnTo>
                  <a:pt x="134111" y="1159002"/>
                </a:lnTo>
                <a:lnTo>
                  <a:pt x="131063" y="1154430"/>
                </a:lnTo>
                <a:lnTo>
                  <a:pt x="128015" y="1154430"/>
                </a:lnTo>
                <a:lnTo>
                  <a:pt x="44195" y="1152144"/>
                </a:lnTo>
                <a:lnTo>
                  <a:pt x="37337" y="1159764"/>
                </a:lnTo>
                <a:lnTo>
                  <a:pt x="34855" y="1169430"/>
                </a:lnTo>
                <a:lnTo>
                  <a:pt x="40186" y="1182650"/>
                </a:lnTo>
                <a:lnTo>
                  <a:pt x="47085" y="1194209"/>
                </a:lnTo>
                <a:lnTo>
                  <a:pt x="55404" y="1204223"/>
                </a:lnTo>
                <a:lnTo>
                  <a:pt x="64994" y="1212813"/>
                </a:lnTo>
                <a:lnTo>
                  <a:pt x="86836" y="1211471"/>
                </a:lnTo>
                <a:close/>
              </a:path>
              <a:path w="355853" h="2627376">
                <a:moveTo>
                  <a:pt x="219455" y="1096518"/>
                </a:moveTo>
                <a:lnTo>
                  <a:pt x="216407" y="1098042"/>
                </a:lnTo>
                <a:lnTo>
                  <a:pt x="220223" y="1098563"/>
                </a:lnTo>
                <a:lnTo>
                  <a:pt x="219455" y="1096518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880103" y="450342"/>
            <a:ext cx="355853" cy="2627376"/>
          </a:xfrm>
          <a:custGeom>
            <a:avLst/>
            <a:gdLst/>
            <a:ahLst/>
            <a:cxnLst/>
            <a:rect l="l" t="t" r="r" b="b"/>
            <a:pathLst>
              <a:path w="355853" h="2627376">
                <a:moveTo>
                  <a:pt x="329945" y="1965198"/>
                </a:moveTo>
                <a:lnTo>
                  <a:pt x="327394" y="1965198"/>
                </a:lnTo>
                <a:lnTo>
                  <a:pt x="329945" y="2060448"/>
                </a:lnTo>
                <a:lnTo>
                  <a:pt x="329945" y="1965198"/>
                </a:lnTo>
                <a:close/>
              </a:path>
              <a:path w="355853" h="2627376">
                <a:moveTo>
                  <a:pt x="230885" y="1991106"/>
                </a:moveTo>
                <a:lnTo>
                  <a:pt x="234695" y="1987296"/>
                </a:lnTo>
                <a:lnTo>
                  <a:pt x="234695" y="1985010"/>
                </a:lnTo>
                <a:lnTo>
                  <a:pt x="226313" y="1978914"/>
                </a:lnTo>
                <a:lnTo>
                  <a:pt x="227473" y="1965198"/>
                </a:lnTo>
                <a:lnTo>
                  <a:pt x="221741" y="1965198"/>
                </a:lnTo>
                <a:lnTo>
                  <a:pt x="221741" y="1985010"/>
                </a:lnTo>
                <a:lnTo>
                  <a:pt x="131826" y="2018109"/>
                </a:lnTo>
                <a:lnTo>
                  <a:pt x="123443" y="2021586"/>
                </a:lnTo>
                <a:lnTo>
                  <a:pt x="131825" y="2027682"/>
                </a:lnTo>
                <a:lnTo>
                  <a:pt x="128015" y="2033778"/>
                </a:lnTo>
                <a:lnTo>
                  <a:pt x="230885" y="1991106"/>
                </a:lnTo>
                <a:close/>
              </a:path>
              <a:path w="355853" h="2627376">
                <a:moveTo>
                  <a:pt x="234695" y="1965198"/>
                </a:moveTo>
                <a:lnTo>
                  <a:pt x="227473" y="1965198"/>
                </a:lnTo>
                <a:lnTo>
                  <a:pt x="226313" y="1978914"/>
                </a:lnTo>
                <a:lnTo>
                  <a:pt x="234695" y="1985010"/>
                </a:lnTo>
                <a:lnTo>
                  <a:pt x="234695" y="1965198"/>
                </a:lnTo>
                <a:close/>
              </a:path>
              <a:path w="355853" h="2627376">
                <a:moveTo>
                  <a:pt x="33527" y="1997964"/>
                </a:moveTo>
                <a:lnTo>
                  <a:pt x="38099" y="1992630"/>
                </a:lnTo>
                <a:lnTo>
                  <a:pt x="38100" y="1996267"/>
                </a:lnTo>
                <a:lnTo>
                  <a:pt x="118871" y="1966304"/>
                </a:lnTo>
                <a:lnTo>
                  <a:pt x="118871" y="2027682"/>
                </a:lnTo>
                <a:lnTo>
                  <a:pt x="120395" y="2032254"/>
                </a:lnTo>
                <a:lnTo>
                  <a:pt x="123443" y="2034540"/>
                </a:lnTo>
                <a:lnTo>
                  <a:pt x="128015" y="2033778"/>
                </a:lnTo>
                <a:lnTo>
                  <a:pt x="131825" y="2027682"/>
                </a:lnTo>
                <a:lnTo>
                  <a:pt x="123443" y="2021586"/>
                </a:lnTo>
                <a:lnTo>
                  <a:pt x="131826" y="2018109"/>
                </a:lnTo>
                <a:lnTo>
                  <a:pt x="128173" y="1965198"/>
                </a:lnTo>
                <a:lnTo>
                  <a:pt x="86470" y="1965198"/>
                </a:lnTo>
                <a:lnTo>
                  <a:pt x="28955" y="1986534"/>
                </a:lnTo>
                <a:lnTo>
                  <a:pt x="25145" y="1989582"/>
                </a:lnTo>
                <a:lnTo>
                  <a:pt x="25145" y="2205990"/>
                </a:lnTo>
                <a:lnTo>
                  <a:pt x="33527" y="1997964"/>
                </a:lnTo>
                <a:close/>
              </a:path>
              <a:path w="355853" h="2627376">
                <a:moveTo>
                  <a:pt x="131826" y="1965198"/>
                </a:moveTo>
                <a:lnTo>
                  <a:pt x="128173" y="1965198"/>
                </a:lnTo>
                <a:lnTo>
                  <a:pt x="131826" y="2018109"/>
                </a:lnTo>
                <a:lnTo>
                  <a:pt x="131826" y="1965198"/>
                </a:lnTo>
                <a:close/>
              </a:path>
              <a:path w="355853" h="2627376">
                <a:moveTo>
                  <a:pt x="231647" y="2113788"/>
                </a:moveTo>
                <a:lnTo>
                  <a:pt x="326135" y="2066544"/>
                </a:lnTo>
                <a:lnTo>
                  <a:pt x="329945" y="2062734"/>
                </a:lnTo>
                <a:lnTo>
                  <a:pt x="329945" y="2060448"/>
                </a:lnTo>
                <a:lnTo>
                  <a:pt x="316991" y="2060448"/>
                </a:lnTo>
                <a:lnTo>
                  <a:pt x="320039" y="2054352"/>
                </a:lnTo>
                <a:lnTo>
                  <a:pt x="329945" y="2060448"/>
                </a:lnTo>
                <a:lnTo>
                  <a:pt x="327394" y="1965198"/>
                </a:lnTo>
                <a:lnTo>
                  <a:pt x="316992" y="1965198"/>
                </a:lnTo>
                <a:lnTo>
                  <a:pt x="316991" y="2055876"/>
                </a:lnTo>
                <a:lnTo>
                  <a:pt x="234695" y="2097024"/>
                </a:lnTo>
                <a:lnTo>
                  <a:pt x="234695" y="2107692"/>
                </a:lnTo>
                <a:lnTo>
                  <a:pt x="223265" y="2112264"/>
                </a:lnTo>
                <a:lnTo>
                  <a:pt x="227075" y="2114550"/>
                </a:lnTo>
                <a:lnTo>
                  <a:pt x="231647" y="2113788"/>
                </a:lnTo>
                <a:close/>
              </a:path>
              <a:path w="355853" h="2627376">
                <a:moveTo>
                  <a:pt x="234695" y="2107692"/>
                </a:moveTo>
                <a:lnTo>
                  <a:pt x="234695" y="2097024"/>
                </a:lnTo>
                <a:lnTo>
                  <a:pt x="225551" y="2101596"/>
                </a:lnTo>
                <a:lnTo>
                  <a:pt x="221741" y="2107692"/>
                </a:lnTo>
                <a:lnTo>
                  <a:pt x="223265" y="2112264"/>
                </a:lnTo>
                <a:lnTo>
                  <a:pt x="234695" y="2107692"/>
                </a:lnTo>
                <a:close/>
              </a:path>
              <a:path w="355853" h="2627376">
                <a:moveTo>
                  <a:pt x="234695" y="2031492"/>
                </a:moveTo>
                <a:lnTo>
                  <a:pt x="233933" y="2026920"/>
                </a:lnTo>
                <a:lnTo>
                  <a:pt x="230123" y="2024634"/>
                </a:lnTo>
                <a:lnTo>
                  <a:pt x="225551" y="2025396"/>
                </a:lnTo>
                <a:lnTo>
                  <a:pt x="221741" y="2031492"/>
                </a:lnTo>
                <a:lnTo>
                  <a:pt x="230885" y="2037588"/>
                </a:lnTo>
                <a:lnTo>
                  <a:pt x="234695" y="2097024"/>
                </a:lnTo>
                <a:lnTo>
                  <a:pt x="234695" y="2031492"/>
                </a:lnTo>
                <a:close/>
              </a:path>
              <a:path w="355853" h="2627376">
                <a:moveTo>
                  <a:pt x="131825" y="2077212"/>
                </a:moveTo>
                <a:lnTo>
                  <a:pt x="128015" y="2083308"/>
                </a:lnTo>
                <a:lnTo>
                  <a:pt x="122681" y="2153412"/>
                </a:lnTo>
                <a:lnTo>
                  <a:pt x="131825" y="2158746"/>
                </a:lnTo>
                <a:lnTo>
                  <a:pt x="131825" y="2077212"/>
                </a:lnTo>
                <a:close/>
              </a:path>
              <a:path w="355853" h="2627376">
                <a:moveTo>
                  <a:pt x="34289" y="2212086"/>
                </a:moveTo>
                <a:lnTo>
                  <a:pt x="38099" y="2205990"/>
                </a:lnTo>
                <a:lnTo>
                  <a:pt x="28193" y="2200656"/>
                </a:lnTo>
                <a:lnTo>
                  <a:pt x="38100" y="2195703"/>
                </a:lnTo>
                <a:lnTo>
                  <a:pt x="38099" y="1992630"/>
                </a:lnTo>
                <a:lnTo>
                  <a:pt x="33527" y="1997964"/>
                </a:lnTo>
                <a:lnTo>
                  <a:pt x="25145" y="2205990"/>
                </a:lnTo>
                <a:lnTo>
                  <a:pt x="25907" y="2210562"/>
                </a:lnTo>
                <a:lnTo>
                  <a:pt x="29717" y="2212848"/>
                </a:lnTo>
                <a:lnTo>
                  <a:pt x="34289" y="2212086"/>
                </a:lnTo>
                <a:close/>
              </a:path>
              <a:path w="355853" h="2627376">
                <a:moveTo>
                  <a:pt x="128777" y="2164842"/>
                </a:moveTo>
                <a:lnTo>
                  <a:pt x="131825" y="2161794"/>
                </a:lnTo>
                <a:lnTo>
                  <a:pt x="131825" y="2158746"/>
                </a:lnTo>
                <a:lnTo>
                  <a:pt x="122681" y="2153412"/>
                </a:lnTo>
                <a:lnTo>
                  <a:pt x="128015" y="2083308"/>
                </a:lnTo>
                <a:lnTo>
                  <a:pt x="131825" y="2077212"/>
                </a:lnTo>
                <a:lnTo>
                  <a:pt x="131825" y="2081614"/>
                </a:lnTo>
                <a:lnTo>
                  <a:pt x="221742" y="2041652"/>
                </a:lnTo>
                <a:lnTo>
                  <a:pt x="221741" y="2107692"/>
                </a:lnTo>
                <a:lnTo>
                  <a:pt x="225551" y="2101596"/>
                </a:lnTo>
                <a:lnTo>
                  <a:pt x="234695" y="2097024"/>
                </a:lnTo>
                <a:lnTo>
                  <a:pt x="230885" y="2037588"/>
                </a:lnTo>
                <a:lnTo>
                  <a:pt x="221741" y="2031492"/>
                </a:lnTo>
                <a:lnTo>
                  <a:pt x="225551" y="2025396"/>
                </a:lnTo>
                <a:lnTo>
                  <a:pt x="122681" y="2071878"/>
                </a:lnTo>
                <a:lnTo>
                  <a:pt x="118871" y="2074926"/>
                </a:lnTo>
                <a:lnTo>
                  <a:pt x="118871" y="2158746"/>
                </a:lnTo>
                <a:lnTo>
                  <a:pt x="38100" y="2195703"/>
                </a:lnTo>
                <a:lnTo>
                  <a:pt x="28193" y="2200656"/>
                </a:lnTo>
                <a:lnTo>
                  <a:pt x="38099" y="2205990"/>
                </a:lnTo>
                <a:lnTo>
                  <a:pt x="34289" y="2212086"/>
                </a:lnTo>
                <a:lnTo>
                  <a:pt x="128777" y="2164842"/>
                </a:lnTo>
                <a:close/>
              </a:path>
              <a:path w="355853" h="2627376">
                <a:moveTo>
                  <a:pt x="135635" y="2620518"/>
                </a:moveTo>
                <a:lnTo>
                  <a:pt x="227837" y="2551176"/>
                </a:lnTo>
                <a:lnTo>
                  <a:pt x="230123" y="2548128"/>
                </a:lnTo>
                <a:lnTo>
                  <a:pt x="230123" y="2545842"/>
                </a:lnTo>
                <a:lnTo>
                  <a:pt x="217169" y="2545842"/>
                </a:lnTo>
                <a:lnTo>
                  <a:pt x="219455" y="2540508"/>
                </a:lnTo>
                <a:lnTo>
                  <a:pt x="230123" y="2545842"/>
                </a:lnTo>
                <a:lnTo>
                  <a:pt x="230123" y="2356104"/>
                </a:lnTo>
                <a:lnTo>
                  <a:pt x="228599" y="2351532"/>
                </a:lnTo>
                <a:lnTo>
                  <a:pt x="217169" y="2356104"/>
                </a:lnTo>
                <a:lnTo>
                  <a:pt x="227075" y="2361438"/>
                </a:lnTo>
                <a:lnTo>
                  <a:pt x="217169" y="2367988"/>
                </a:lnTo>
                <a:lnTo>
                  <a:pt x="217170" y="2542314"/>
                </a:lnTo>
                <a:lnTo>
                  <a:pt x="135636" y="2606752"/>
                </a:lnTo>
                <a:lnTo>
                  <a:pt x="124967" y="2615184"/>
                </a:lnTo>
                <a:lnTo>
                  <a:pt x="132587" y="2423922"/>
                </a:lnTo>
                <a:lnTo>
                  <a:pt x="135635" y="2418588"/>
                </a:lnTo>
                <a:lnTo>
                  <a:pt x="125729" y="2413254"/>
                </a:lnTo>
                <a:lnTo>
                  <a:pt x="122681" y="2416302"/>
                </a:lnTo>
                <a:lnTo>
                  <a:pt x="122681" y="2620518"/>
                </a:lnTo>
                <a:lnTo>
                  <a:pt x="124205" y="2625090"/>
                </a:lnTo>
                <a:lnTo>
                  <a:pt x="135635" y="2620518"/>
                </a:lnTo>
                <a:close/>
              </a:path>
              <a:path w="355853" h="2627376">
                <a:moveTo>
                  <a:pt x="135636" y="2606752"/>
                </a:moveTo>
                <a:lnTo>
                  <a:pt x="135636" y="2421906"/>
                </a:lnTo>
                <a:lnTo>
                  <a:pt x="217169" y="2367988"/>
                </a:lnTo>
                <a:lnTo>
                  <a:pt x="227075" y="2361438"/>
                </a:lnTo>
                <a:lnTo>
                  <a:pt x="217169" y="2356104"/>
                </a:lnTo>
                <a:lnTo>
                  <a:pt x="228599" y="2351532"/>
                </a:lnTo>
                <a:lnTo>
                  <a:pt x="224789" y="2349246"/>
                </a:lnTo>
                <a:lnTo>
                  <a:pt x="221741" y="2349246"/>
                </a:lnTo>
                <a:lnTo>
                  <a:pt x="220217" y="2350770"/>
                </a:lnTo>
                <a:lnTo>
                  <a:pt x="125729" y="2413254"/>
                </a:lnTo>
                <a:lnTo>
                  <a:pt x="135635" y="2418588"/>
                </a:lnTo>
                <a:lnTo>
                  <a:pt x="132587" y="2423922"/>
                </a:lnTo>
                <a:lnTo>
                  <a:pt x="124967" y="2615184"/>
                </a:lnTo>
                <a:lnTo>
                  <a:pt x="135636" y="2606752"/>
                </a:lnTo>
                <a:close/>
              </a:path>
              <a:path w="355853" h="2627376">
                <a:moveTo>
                  <a:pt x="133349" y="2625090"/>
                </a:moveTo>
                <a:lnTo>
                  <a:pt x="227837" y="2551176"/>
                </a:lnTo>
                <a:lnTo>
                  <a:pt x="135635" y="2620518"/>
                </a:lnTo>
                <a:lnTo>
                  <a:pt x="124205" y="2625090"/>
                </a:lnTo>
                <a:lnTo>
                  <a:pt x="128777" y="2627376"/>
                </a:lnTo>
                <a:lnTo>
                  <a:pt x="133349" y="2625090"/>
                </a:lnTo>
                <a:close/>
              </a:path>
              <a:path w="355853" h="2627376">
                <a:moveTo>
                  <a:pt x="219455" y="2540508"/>
                </a:moveTo>
                <a:lnTo>
                  <a:pt x="217169" y="2545842"/>
                </a:lnTo>
                <a:lnTo>
                  <a:pt x="230123" y="2545842"/>
                </a:lnTo>
                <a:lnTo>
                  <a:pt x="219455" y="2540508"/>
                </a:lnTo>
                <a:close/>
              </a:path>
              <a:path w="355853" h="2627376">
                <a:moveTo>
                  <a:pt x="118871" y="2158746"/>
                </a:moveTo>
                <a:lnTo>
                  <a:pt x="118871" y="2155316"/>
                </a:lnTo>
                <a:lnTo>
                  <a:pt x="38100" y="2195703"/>
                </a:lnTo>
                <a:lnTo>
                  <a:pt x="118871" y="2158746"/>
                </a:lnTo>
                <a:close/>
              </a:path>
              <a:path w="355853" h="2627376">
                <a:moveTo>
                  <a:pt x="320039" y="2054352"/>
                </a:moveTo>
                <a:lnTo>
                  <a:pt x="316991" y="2060448"/>
                </a:lnTo>
                <a:lnTo>
                  <a:pt x="329945" y="2060448"/>
                </a:lnTo>
                <a:lnTo>
                  <a:pt x="320039" y="2054352"/>
                </a:lnTo>
                <a:close/>
              </a:path>
              <a:path w="355853" h="2627376">
                <a:moveTo>
                  <a:pt x="221741" y="1985010"/>
                </a:moveTo>
                <a:lnTo>
                  <a:pt x="221742" y="1980810"/>
                </a:lnTo>
                <a:lnTo>
                  <a:pt x="131826" y="2018109"/>
                </a:lnTo>
                <a:lnTo>
                  <a:pt x="221741" y="198501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880103" y="450342"/>
            <a:ext cx="355853" cy="2627376"/>
          </a:xfrm>
          <a:custGeom>
            <a:avLst/>
            <a:gdLst/>
            <a:ahLst/>
            <a:cxnLst/>
            <a:rect l="l" t="t" r="r" b="b"/>
            <a:pathLst>
              <a:path w="355853" h="2627376">
                <a:moveTo>
                  <a:pt x="329945" y="1965198"/>
                </a:moveTo>
                <a:lnTo>
                  <a:pt x="327394" y="1965198"/>
                </a:lnTo>
                <a:lnTo>
                  <a:pt x="329945" y="2060448"/>
                </a:lnTo>
                <a:lnTo>
                  <a:pt x="329945" y="1965198"/>
                </a:lnTo>
                <a:close/>
              </a:path>
              <a:path w="355853" h="2627376">
                <a:moveTo>
                  <a:pt x="230885" y="1991106"/>
                </a:moveTo>
                <a:lnTo>
                  <a:pt x="234695" y="1987296"/>
                </a:lnTo>
                <a:lnTo>
                  <a:pt x="234695" y="1985010"/>
                </a:lnTo>
                <a:lnTo>
                  <a:pt x="226313" y="1978914"/>
                </a:lnTo>
                <a:lnTo>
                  <a:pt x="227473" y="1965198"/>
                </a:lnTo>
                <a:lnTo>
                  <a:pt x="221741" y="1965198"/>
                </a:lnTo>
                <a:lnTo>
                  <a:pt x="221741" y="1985010"/>
                </a:lnTo>
                <a:lnTo>
                  <a:pt x="131826" y="2018109"/>
                </a:lnTo>
                <a:lnTo>
                  <a:pt x="123443" y="2021586"/>
                </a:lnTo>
                <a:lnTo>
                  <a:pt x="131825" y="2027682"/>
                </a:lnTo>
                <a:lnTo>
                  <a:pt x="128015" y="2033778"/>
                </a:lnTo>
                <a:lnTo>
                  <a:pt x="230885" y="1991106"/>
                </a:lnTo>
                <a:close/>
              </a:path>
              <a:path w="355853" h="2627376">
                <a:moveTo>
                  <a:pt x="234695" y="1965198"/>
                </a:moveTo>
                <a:lnTo>
                  <a:pt x="227473" y="1965198"/>
                </a:lnTo>
                <a:lnTo>
                  <a:pt x="226313" y="1978914"/>
                </a:lnTo>
                <a:lnTo>
                  <a:pt x="234695" y="1985010"/>
                </a:lnTo>
                <a:lnTo>
                  <a:pt x="234695" y="1965198"/>
                </a:lnTo>
                <a:close/>
              </a:path>
              <a:path w="355853" h="2627376">
                <a:moveTo>
                  <a:pt x="33527" y="1997964"/>
                </a:moveTo>
                <a:lnTo>
                  <a:pt x="38099" y="1992630"/>
                </a:lnTo>
                <a:lnTo>
                  <a:pt x="38100" y="1996267"/>
                </a:lnTo>
                <a:lnTo>
                  <a:pt x="118871" y="1966304"/>
                </a:lnTo>
                <a:lnTo>
                  <a:pt x="118871" y="2027682"/>
                </a:lnTo>
                <a:lnTo>
                  <a:pt x="120395" y="2032254"/>
                </a:lnTo>
                <a:lnTo>
                  <a:pt x="123443" y="2034540"/>
                </a:lnTo>
                <a:lnTo>
                  <a:pt x="128015" y="2033778"/>
                </a:lnTo>
                <a:lnTo>
                  <a:pt x="131825" y="2027682"/>
                </a:lnTo>
                <a:lnTo>
                  <a:pt x="123443" y="2021586"/>
                </a:lnTo>
                <a:lnTo>
                  <a:pt x="131826" y="2018109"/>
                </a:lnTo>
                <a:lnTo>
                  <a:pt x="128173" y="1965198"/>
                </a:lnTo>
                <a:lnTo>
                  <a:pt x="86470" y="1965198"/>
                </a:lnTo>
                <a:lnTo>
                  <a:pt x="28955" y="1986534"/>
                </a:lnTo>
                <a:lnTo>
                  <a:pt x="25145" y="1989582"/>
                </a:lnTo>
                <a:lnTo>
                  <a:pt x="25145" y="2205990"/>
                </a:lnTo>
                <a:lnTo>
                  <a:pt x="33527" y="1997964"/>
                </a:lnTo>
                <a:close/>
              </a:path>
              <a:path w="355853" h="2627376">
                <a:moveTo>
                  <a:pt x="131826" y="1965198"/>
                </a:moveTo>
                <a:lnTo>
                  <a:pt x="128173" y="1965198"/>
                </a:lnTo>
                <a:lnTo>
                  <a:pt x="131826" y="2018109"/>
                </a:lnTo>
                <a:lnTo>
                  <a:pt x="131826" y="1965198"/>
                </a:lnTo>
                <a:close/>
              </a:path>
              <a:path w="355853" h="2627376">
                <a:moveTo>
                  <a:pt x="231647" y="2113788"/>
                </a:moveTo>
                <a:lnTo>
                  <a:pt x="326135" y="2066544"/>
                </a:lnTo>
                <a:lnTo>
                  <a:pt x="329945" y="2062734"/>
                </a:lnTo>
                <a:lnTo>
                  <a:pt x="329945" y="2060448"/>
                </a:lnTo>
                <a:lnTo>
                  <a:pt x="316991" y="2060448"/>
                </a:lnTo>
                <a:lnTo>
                  <a:pt x="320039" y="2054352"/>
                </a:lnTo>
                <a:lnTo>
                  <a:pt x="329945" y="2060448"/>
                </a:lnTo>
                <a:lnTo>
                  <a:pt x="327394" y="1965198"/>
                </a:lnTo>
                <a:lnTo>
                  <a:pt x="316992" y="1965198"/>
                </a:lnTo>
                <a:lnTo>
                  <a:pt x="316991" y="2055876"/>
                </a:lnTo>
                <a:lnTo>
                  <a:pt x="234695" y="2097024"/>
                </a:lnTo>
                <a:lnTo>
                  <a:pt x="234695" y="2107692"/>
                </a:lnTo>
                <a:lnTo>
                  <a:pt x="223265" y="2112264"/>
                </a:lnTo>
                <a:lnTo>
                  <a:pt x="227075" y="2114550"/>
                </a:lnTo>
                <a:lnTo>
                  <a:pt x="231647" y="2113788"/>
                </a:lnTo>
                <a:close/>
              </a:path>
              <a:path w="355853" h="2627376">
                <a:moveTo>
                  <a:pt x="234695" y="2107692"/>
                </a:moveTo>
                <a:lnTo>
                  <a:pt x="234695" y="2097024"/>
                </a:lnTo>
                <a:lnTo>
                  <a:pt x="225551" y="2101596"/>
                </a:lnTo>
                <a:lnTo>
                  <a:pt x="221741" y="2107692"/>
                </a:lnTo>
                <a:lnTo>
                  <a:pt x="223265" y="2112264"/>
                </a:lnTo>
                <a:lnTo>
                  <a:pt x="234695" y="2107692"/>
                </a:lnTo>
                <a:close/>
              </a:path>
              <a:path w="355853" h="2627376">
                <a:moveTo>
                  <a:pt x="234695" y="2031492"/>
                </a:moveTo>
                <a:lnTo>
                  <a:pt x="233933" y="2026920"/>
                </a:lnTo>
                <a:lnTo>
                  <a:pt x="230123" y="2024634"/>
                </a:lnTo>
                <a:lnTo>
                  <a:pt x="225551" y="2025396"/>
                </a:lnTo>
                <a:lnTo>
                  <a:pt x="221741" y="2031492"/>
                </a:lnTo>
                <a:lnTo>
                  <a:pt x="230885" y="2037588"/>
                </a:lnTo>
                <a:lnTo>
                  <a:pt x="234695" y="2097024"/>
                </a:lnTo>
                <a:lnTo>
                  <a:pt x="234695" y="2031492"/>
                </a:lnTo>
                <a:close/>
              </a:path>
              <a:path w="355853" h="2627376">
                <a:moveTo>
                  <a:pt x="131825" y="2077212"/>
                </a:moveTo>
                <a:lnTo>
                  <a:pt x="128015" y="2083308"/>
                </a:lnTo>
                <a:lnTo>
                  <a:pt x="122681" y="2153412"/>
                </a:lnTo>
                <a:lnTo>
                  <a:pt x="131825" y="2158746"/>
                </a:lnTo>
                <a:lnTo>
                  <a:pt x="131825" y="2077212"/>
                </a:lnTo>
                <a:close/>
              </a:path>
              <a:path w="355853" h="2627376">
                <a:moveTo>
                  <a:pt x="34289" y="2212086"/>
                </a:moveTo>
                <a:lnTo>
                  <a:pt x="38099" y="2205990"/>
                </a:lnTo>
                <a:lnTo>
                  <a:pt x="28193" y="2200656"/>
                </a:lnTo>
                <a:lnTo>
                  <a:pt x="38100" y="2195703"/>
                </a:lnTo>
                <a:lnTo>
                  <a:pt x="38099" y="1992630"/>
                </a:lnTo>
                <a:lnTo>
                  <a:pt x="33527" y="1997964"/>
                </a:lnTo>
                <a:lnTo>
                  <a:pt x="25145" y="2205990"/>
                </a:lnTo>
                <a:lnTo>
                  <a:pt x="25907" y="2210562"/>
                </a:lnTo>
                <a:lnTo>
                  <a:pt x="29717" y="2212848"/>
                </a:lnTo>
                <a:lnTo>
                  <a:pt x="34289" y="2212086"/>
                </a:lnTo>
                <a:close/>
              </a:path>
              <a:path w="355853" h="2627376">
                <a:moveTo>
                  <a:pt x="128777" y="2164842"/>
                </a:moveTo>
                <a:lnTo>
                  <a:pt x="131825" y="2161794"/>
                </a:lnTo>
                <a:lnTo>
                  <a:pt x="131825" y="2158746"/>
                </a:lnTo>
                <a:lnTo>
                  <a:pt x="122681" y="2153412"/>
                </a:lnTo>
                <a:lnTo>
                  <a:pt x="128015" y="2083308"/>
                </a:lnTo>
                <a:lnTo>
                  <a:pt x="131825" y="2077212"/>
                </a:lnTo>
                <a:lnTo>
                  <a:pt x="131825" y="2081614"/>
                </a:lnTo>
                <a:lnTo>
                  <a:pt x="221742" y="2041652"/>
                </a:lnTo>
                <a:lnTo>
                  <a:pt x="221741" y="2107692"/>
                </a:lnTo>
                <a:lnTo>
                  <a:pt x="225551" y="2101596"/>
                </a:lnTo>
                <a:lnTo>
                  <a:pt x="234695" y="2097024"/>
                </a:lnTo>
                <a:lnTo>
                  <a:pt x="230885" y="2037588"/>
                </a:lnTo>
                <a:lnTo>
                  <a:pt x="221741" y="2031492"/>
                </a:lnTo>
                <a:lnTo>
                  <a:pt x="225551" y="2025396"/>
                </a:lnTo>
                <a:lnTo>
                  <a:pt x="122681" y="2071878"/>
                </a:lnTo>
                <a:lnTo>
                  <a:pt x="118871" y="2074926"/>
                </a:lnTo>
                <a:lnTo>
                  <a:pt x="118871" y="2158746"/>
                </a:lnTo>
                <a:lnTo>
                  <a:pt x="38100" y="2195703"/>
                </a:lnTo>
                <a:lnTo>
                  <a:pt x="28193" y="2200656"/>
                </a:lnTo>
                <a:lnTo>
                  <a:pt x="38099" y="2205990"/>
                </a:lnTo>
                <a:lnTo>
                  <a:pt x="34289" y="2212086"/>
                </a:lnTo>
                <a:lnTo>
                  <a:pt x="128777" y="2164842"/>
                </a:lnTo>
                <a:close/>
              </a:path>
              <a:path w="355853" h="2627376">
                <a:moveTo>
                  <a:pt x="135635" y="2620518"/>
                </a:moveTo>
                <a:lnTo>
                  <a:pt x="227837" y="2551176"/>
                </a:lnTo>
                <a:lnTo>
                  <a:pt x="230123" y="2548128"/>
                </a:lnTo>
                <a:lnTo>
                  <a:pt x="230123" y="2545842"/>
                </a:lnTo>
                <a:lnTo>
                  <a:pt x="217169" y="2545842"/>
                </a:lnTo>
                <a:lnTo>
                  <a:pt x="219455" y="2540508"/>
                </a:lnTo>
                <a:lnTo>
                  <a:pt x="230123" y="2545842"/>
                </a:lnTo>
                <a:lnTo>
                  <a:pt x="230123" y="2356104"/>
                </a:lnTo>
                <a:lnTo>
                  <a:pt x="228599" y="2351532"/>
                </a:lnTo>
                <a:lnTo>
                  <a:pt x="217169" y="2356104"/>
                </a:lnTo>
                <a:lnTo>
                  <a:pt x="227075" y="2361438"/>
                </a:lnTo>
                <a:lnTo>
                  <a:pt x="217169" y="2367988"/>
                </a:lnTo>
                <a:lnTo>
                  <a:pt x="217170" y="2542314"/>
                </a:lnTo>
                <a:lnTo>
                  <a:pt x="135636" y="2606752"/>
                </a:lnTo>
                <a:lnTo>
                  <a:pt x="124967" y="2615184"/>
                </a:lnTo>
                <a:lnTo>
                  <a:pt x="132587" y="2423922"/>
                </a:lnTo>
                <a:lnTo>
                  <a:pt x="135635" y="2418588"/>
                </a:lnTo>
                <a:lnTo>
                  <a:pt x="125729" y="2413254"/>
                </a:lnTo>
                <a:lnTo>
                  <a:pt x="122681" y="2416302"/>
                </a:lnTo>
                <a:lnTo>
                  <a:pt x="122681" y="2620518"/>
                </a:lnTo>
                <a:lnTo>
                  <a:pt x="124205" y="2625090"/>
                </a:lnTo>
                <a:lnTo>
                  <a:pt x="135635" y="2620518"/>
                </a:lnTo>
                <a:close/>
              </a:path>
              <a:path w="355853" h="2627376">
                <a:moveTo>
                  <a:pt x="135636" y="2606752"/>
                </a:moveTo>
                <a:lnTo>
                  <a:pt x="135636" y="2421906"/>
                </a:lnTo>
                <a:lnTo>
                  <a:pt x="217169" y="2367988"/>
                </a:lnTo>
                <a:lnTo>
                  <a:pt x="227075" y="2361438"/>
                </a:lnTo>
                <a:lnTo>
                  <a:pt x="217169" y="2356104"/>
                </a:lnTo>
                <a:lnTo>
                  <a:pt x="228599" y="2351532"/>
                </a:lnTo>
                <a:lnTo>
                  <a:pt x="224789" y="2349246"/>
                </a:lnTo>
                <a:lnTo>
                  <a:pt x="221741" y="2349246"/>
                </a:lnTo>
                <a:lnTo>
                  <a:pt x="220217" y="2350770"/>
                </a:lnTo>
                <a:lnTo>
                  <a:pt x="125729" y="2413254"/>
                </a:lnTo>
                <a:lnTo>
                  <a:pt x="135635" y="2418588"/>
                </a:lnTo>
                <a:lnTo>
                  <a:pt x="132587" y="2423922"/>
                </a:lnTo>
                <a:lnTo>
                  <a:pt x="124967" y="2615184"/>
                </a:lnTo>
                <a:lnTo>
                  <a:pt x="135636" y="2606752"/>
                </a:lnTo>
                <a:close/>
              </a:path>
              <a:path w="355853" h="2627376">
                <a:moveTo>
                  <a:pt x="133349" y="2625090"/>
                </a:moveTo>
                <a:lnTo>
                  <a:pt x="227837" y="2551176"/>
                </a:lnTo>
                <a:lnTo>
                  <a:pt x="135635" y="2620518"/>
                </a:lnTo>
                <a:lnTo>
                  <a:pt x="124205" y="2625090"/>
                </a:lnTo>
                <a:lnTo>
                  <a:pt x="128777" y="2627376"/>
                </a:lnTo>
                <a:lnTo>
                  <a:pt x="133349" y="2625090"/>
                </a:lnTo>
                <a:close/>
              </a:path>
              <a:path w="355853" h="2627376">
                <a:moveTo>
                  <a:pt x="219455" y="2540508"/>
                </a:moveTo>
                <a:lnTo>
                  <a:pt x="217169" y="2545842"/>
                </a:lnTo>
                <a:lnTo>
                  <a:pt x="230123" y="2545842"/>
                </a:lnTo>
                <a:lnTo>
                  <a:pt x="219455" y="2540508"/>
                </a:lnTo>
                <a:close/>
              </a:path>
              <a:path w="355853" h="2627376">
                <a:moveTo>
                  <a:pt x="118871" y="2158746"/>
                </a:moveTo>
                <a:lnTo>
                  <a:pt x="118871" y="2155316"/>
                </a:lnTo>
                <a:lnTo>
                  <a:pt x="38100" y="2195703"/>
                </a:lnTo>
                <a:lnTo>
                  <a:pt x="118871" y="2158746"/>
                </a:lnTo>
                <a:close/>
              </a:path>
              <a:path w="355853" h="2627376">
                <a:moveTo>
                  <a:pt x="320039" y="2054352"/>
                </a:moveTo>
                <a:lnTo>
                  <a:pt x="316991" y="2060448"/>
                </a:lnTo>
                <a:lnTo>
                  <a:pt x="329945" y="2060448"/>
                </a:lnTo>
                <a:lnTo>
                  <a:pt x="320039" y="2054352"/>
                </a:lnTo>
                <a:close/>
              </a:path>
              <a:path w="355853" h="2627376">
                <a:moveTo>
                  <a:pt x="221741" y="1985010"/>
                </a:moveTo>
                <a:lnTo>
                  <a:pt x="221742" y="1980810"/>
                </a:lnTo>
                <a:lnTo>
                  <a:pt x="131826" y="2018109"/>
                </a:lnTo>
                <a:lnTo>
                  <a:pt x="221741" y="198501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099303" y="2572898"/>
            <a:ext cx="356255" cy="2129683"/>
          </a:xfrm>
          <a:custGeom>
            <a:avLst/>
            <a:gdLst/>
            <a:ahLst/>
            <a:cxnLst/>
            <a:rect l="l" t="t" r="r" b="b"/>
            <a:pathLst>
              <a:path w="356255" h="2129683">
                <a:moveTo>
                  <a:pt x="285068" y="459329"/>
                </a:moveTo>
                <a:lnTo>
                  <a:pt x="293369" y="458338"/>
                </a:lnTo>
                <a:lnTo>
                  <a:pt x="309593" y="453836"/>
                </a:lnTo>
                <a:lnTo>
                  <a:pt x="323141" y="447959"/>
                </a:lnTo>
                <a:lnTo>
                  <a:pt x="334156" y="440846"/>
                </a:lnTo>
                <a:lnTo>
                  <a:pt x="342781" y="432638"/>
                </a:lnTo>
                <a:lnTo>
                  <a:pt x="349160" y="423475"/>
                </a:lnTo>
                <a:lnTo>
                  <a:pt x="353437" y="413499"/>
                </a:lnTo>
                <a:lnTo>
                  <a:pt x="355754" y="402849"/>
                </a:lnTo>
                <a:lnTo>
                  <a:pt x="356255" y="391666"/>
                </a:lnTo>
                <a:lnTo>
                  <a:pt x="355083" y="380091"/>
                </a:lnTo>
                <a:lnTo>
                  <a:pt x="352382" y="368264"/>
                </a:lnTo>
                <a:lnTo>
                  <a:pt x="348294" y="356326"/>
                </a:lnTo>
                <a:lnTo>
                  <a:pt x="342965" y="344418"/>
                </a:lnTo>
                <a:lnTo>
                  <a:pt x="336536" y="332679"/>
                </a:lnTo>
                <a:lnTo>
                  <a:pt x="329151" y="321251"/>
                </a:lnTo>
                <a:lnTo>
                  <a:pt x="320953" y="310274"/>
                </a:lnTo>
                <a:lnTo>
                  <a:pt x="312087" y="299889"/>
                </a:lnTo>
                <a:lnTo>
                  <a:pt x="302694" y="290236"/>
                </a:lnTo>
                <a:lnTo>
                  <a:pt x="292919" y="281456"/>
                </a:lnTo>
                <a:lnTo>
                  <a:pt x="281247" y="279352"/>
                </a:lnTo>
                <a:lnTo>
                  <a:pt x="268223" y="278506"/>
                </a:lnTo>
                <a:lnTo>
                  <a:pt x="282905" y="273689"/>
                </a:lnTo>
                <a:lnTo>
                  <a:pt x="306827" y="276222"/>
                </a:lnTo>
                <a:lnTo>
                  <a:pt x="318295" y="270819"/>
                </a:lnTo>
                <a:lnTo>
                  <a:pt x="272795" y="267076"/>
                </a:lnTo>
                <a:lnTo>
                  <a:pt x="262889" y="270124"/>
                </a:lnTo>
                <a:lnTo>
                  <a:pt x="262127" y="272410"/>
                </a:lnTo>
                <a:lnTo>
                  <a:pt x="262889" y="275458"/>
                </a:lnTo>
                <a:lnTo>
                  <a:pt x="265175" y="277744"/>
                </a:lnTo>
                <a:lnTo>
                  <a:pt x="273704" y="283216"/>
                </a:lnTo>
                <a:lnTo>
                  <a:pt x="282350" y="289774"/>
                </a:lnTo>
                <a:lnTo>
                  <a:pt x="290965" y="297289"/>
                </a:lnTo>
                <a:lnTo>
                  <a:pt x="299405" y="305632"/>
                </a:lnTo>
                <a:lnTo>
                  <a:pt x="307521" y="314672"/>
                </a:lnTo>
                <a:lnTo>
                  <a:pt x="315169" y="324281"/>
                </a:lnTo>
                <a:lnTo>
                  <a:pt x="322202" y="334330"/>
                </a:lnTo>
                <a:lnTo>
                  <a:pt x="328473" y="344689"/>
                </a:lnTo>
                <a:lnTo>
                  <a:pt x="333837" y="355229"/>
                </a:lnTo>
                <a:lnTo>
                  <a:pt x="338147" y="365821"/>
                </a:lnTo>
                <a:lnTo>
                  <a:pt x="341256" y="376336"/>
                </a:lnTo>
                <a:lnTo>
                  <a:pt x="343288" y="396615"/>
                </a:lnTo>
                <a:lnTo>
                  <a:pt x="341918" y="406121"/>
                </a:lnTo>
                <a:lnTo>
                  <a:pt x="333676" y="423220"/>
                </a:lnTo>
                <a:lnTo>
                  <a:pt x="317121" y="436906"/>
                </a:lnTo>
                <a:lnTo>
                  <a:pt x="305361" y="442146"/>
                </a:lnTo>
                <a:lnTo>
                  <a:pt x="291083" y="446146"/>
                </a:lnTo>
                <a:lnTo>
                  <a:pt x="280491" y="446679"/>
                </a:lnTo>
                <a:lnTo>
                  <a:pt x="269181" y="446191"/>
                </a:lnTo>
                <a:lnTo>
                  <a:pt x="257276" y="444766"/>
                </a:lnTo>
                <a:lnTo>
                  <a:pt x="244897" y="442489"/>
                </a:lnTo>
                <a:lnTo>
                  <a:pt x="232166" y="439446"/>
                </a:lnTo>
                <a:lnTo>
                  <a:pt x="219207" y="435721"/>
                </a:lnTo>
                <a:lnTo>
                  <a:pt x="206140" y="431400"/>
                </a:lnTo>
                <a:lnTo>
                  <a:pt x="193089" y="426568"/>
                </a:lnTo>
                <a:lnTo>
                  <a:pt x="180174" y="421308"/>
                </a:lnTo>
                <a:lnTo>
                  <a:pt x="167519" y="415708"/>
                </a:lnTo>
                <a:lnTo>
                  <a:pt x="155246" y="409851"/>
                </a:lnTo>
                <a:lnTo>
                  <a:pt x="143476" y="403823"/>
                </a:lnTo>
                <a:lnTo>
                  <a:pt x="132332" y="397709"/>
                </a:lnTo>
                <a:lnTo>
                  <a:pt x="121935" y="391594"/>
                </a:lnTo>
                <a:lnTo>
                  <a:pt x="112409" y="385562"/>
                </a:lnTo>
                <a:lnTo>
                  <a:pt x="94510" y="372448"/>
                </a:lnTo>
                <a:lnTo>
                  <a:pt x="84481" y="363870"/>
                </a:lnTo>
                <a:lnTo>
                  <a:pt x="75064" y="354884"/>
                </a:lnTo>
                <a:lnTo>
                  <a:pt x="66254" y="345493"/>
                </a:lnTo>
                <a:lnTo>
                  <a:pt x="58045" y="335702"/>
                </a:lnTo>
                <a:lnTo>
                  <a:pt x="50430" y="325513"/>
                </a:lnTo>
                <a:lnTo>
                  <a:pt x="43406" y="314932"/>
                </a:lnTo>
                <a:lnTo>
                  <a:pt x="36965" y="303962"/>
                </a:lnTo>
                <a:lnTo>
                  <a:pt x="31103" y="292606"/>
                </a:lnTo>
                <a:lnTo>
                  <a:pt x="25813" y="280869"/>
                </a:lnTo>
                <a:lnTo>
                  <a:pt x="21091" y="268754"/>
                </a:lnTo>
                <a:lnTo>
                  <a:pt x="16931" y="256266"/>
                </a:lnTo>
                <a:lnTo>
                  <a:pt x="16224" y="253744"/>
                </a:lnTo>
                <a:lnTo>
                  <a:pt x="4571" y="249550"/>
                </a:lnTo>
                <a:lnTo>
                  <a:pt x="0" y="244978"/>
                </a:lnTo>
                <a:lnTo>
                  <a:pt x="4198" y="258567"/>
                </a:lnTo>
                <a:lnTo>
                  <a:pt x="8630" y="271482"/>
                </a:lnTo>
                <a:lnTo>
                  <a:pt x="13348" y="283775"/>
                </a:lnTo>
                <a:lnTo>
                  <a:pt x="18406" y="295497"/>
                </a:lnTo>
                <a:lnTo>
                  <a:pt x="23856" y="306700"/>
                </a:lnTo>
                <a:lnTo>
                  <a:pt x="29751" y="317435"/>
                </a:lnTo>
                <a:lnTo>
                  <a:pt x="36146" y="327753"/>
                </a:lnTo>
                <a:lnTo>
                  <a:pt x="43093" y="337706"/>
                </a:lnTo>
                <a:lnTo>
                  <a:pt x="50646" y="347346"/>
                </a:lnTo>
                <a:lnTo>
                  <a:pt x="58857" y="356725"/>
                </a:lnTo>
                <a:lnTo>
                  <a:pt x="67781" y="365892"/>
                </a:lnTo>
                <a:lnTo>
                  <a:pt x="77469" y="374901"/>
                </a:lnTo>
                <a:lnTo>
                  <a:pt x="87976" y="383803"/>
                </a:lnTo>
                <a:lnTo>
                  <a:pt x="97535" y="391282"/>
                </a:lnTo>
                <a:lnTo>
                  <a:pt x="105826" y="396836"/>
                </a:lnTo>
                <a:lnTo>
                  <a:pt x="115164" y="402635"/>
                </a:lnTo>
                <a:lnTo>
                  <a:pt x="125424" y="408589"/>
                </a:lnTo>
                <a:lnTo>
                  <a:pt x="136478" y="414609"/>
                </a:lnTo>
                <a:lnTo>
                  <a:pt x="148200" y="420604"/>
                </a:lnTo>
                <a:lnTo>
                  <a:pt x="160464" y="426486"/>
                </a:lnTo>
                <a:lnTo>
                  <a:pt x="173143" y="432164"/>
                </a:lnTo>
                <a:lnTo>
                  <a:pt x="186111" y="437549"/>
                </a:lnTo>
                <a:lnTo>
                  <a:pt x="199241" y="442552"/>
                </a:lnTo>
                <a:lnTo>
                  <a:pt x="212407" y="447082"/>
                </a:lnTo>
                <a:lnTo>
                  <a:pt x="225482" y="451050"/>
                </a:lnTo>
                <a:lnTo>
                  <a:pt x="238340" y="454367"/>
                </a:lnTo>
                <a:lnTo>
                  <a:pt x="250854" y="456943"/>
                </a:lnTo>
                <a:lnTo>
                  <a:pt x="262898" y="458689"/>
                </a:lnTo>
                <a:lnTo>
                  <a:pt x="274344" y="459514"/>
                </a:lnTo>
                <a:lnTo>
                  <a:pt x="285068" y="459329"/>
                </a:lnTo>
                <a:close/>
              </a:path>
              <a:path w="356255" h="2129683">
                <a:moveTo>
                  <a:pt x="143255" y="181732"/>
                </a:moveTo>
                <a:lnTo>
                  <a:pt x="153161" y="176398"/>
                </a:lnTo>
                <a:lnTo>
                  <a:pt x="140207" y="175636"/>
                </a:lnTo>
                <a:lnTo>
                  <a:pt x="134111" y="245740"/>
                </a:lnTo>
                <a:lnTo>
                  <a:pt x="143255" y="181732"/>
                </a:lnTo>
                <a:close/>
              </a:path>
              <a:path w="356255" h="2129683">
                <a:moveTo>
                  <a:pt x="8381" y="237358"/>
                </a:moveTo>
                <a:lnTo>
                  <a:pt x="3809" y="237358"/>
                </a:lnTo>
                <a:lnTo>
                  <a:pt x="0" y="240406"/>
                </a:lnTo>
                <a:lnTo>
                  <a:pt x="12953" y="241930"/>
                </a:lnTo>
                <a:lnTo>
                  <a:pt x="13326" y="243407"/>
                </a:lnTo>
                <a:lnTo>
                  <a:pt x="66293" y="257932"/>
                </a:lnTo>
                <a:lnTo>
                  <a:pt x="8381" y="237358"/>
                </a:lnTo>
                <a:close/>
              </a:path>
              <a:path w="356255" h="2129683">
                <a:moveTo>
                  <a:pt x="125729" y="137536"/>
                </a:moveTo>
                <a:lnTo>
                  <a:pt x="128015" y="133726"/>
                </a:lnTo>
                <a:lnTo>
                  <a:pt x="129539" y="127630"/>
                </a:lnTo>
                <a:lnTo>
                  <a:pt x="130301" y="123058"/>
                </a:lnTo>
                <a:lnTo>
                  <a:pt x="131825" y="119248"/>
                </a:lnTo>
                <a:lnTo>
                  <a:pt x="134111" y="115438"/>
                </a:lnTo>
                <a:lnTo>
                  <a:pt x="133349" y="116200"/>
                </a:lnTo>
                <a:lnTo>
                  <a:pt x="135309" y="113587"/>
                </a:lnTo>
                <a:lnTo>
                  <a:pt x="137921" y="111628"/>
                </a:lnTo>
                <a:lnTo>
                  <a:pt x="136397" y="112390"/>
                </a:lnTo>
                <a:lnTo>
                  <a:pt x="137921" y="110866"/>
                </a:lnTo>
                <a:lnTo>
                  <a:pt x="138683" y="110675"/>
                </a:lnTo>
                <a:lnTo>
                  <a:pt x="140969" y="110104"/>
                </a:lnTo>
                <a:lnTo>
                  <a:pt x="139445" y="110104"/>
                </a:lnTo>
                <a:lnTo>
                  <a:pt x="118832" y="116721"/>
                </a:lnTo>
                <a:lnTo>
                  <a:pt x="135635" y="113152"/>
                </a:lnTo>
                <a:lnTo>
                  <a:pt x="134873" y="113914"/>
                </a:lnTo>
                <a:lnTo>
                  <a:pt x="118832" y="116721"/>
                </a:lnTo>
                <a:lnTo>
                  <a:pt x="117696" y="120843"/>
                </a:lnTo>
                <a:lnTo>
                  <a:pt x="125729" y="126868"/>
                </a:lnTo>
                <a:lnTo>
                  <a:pt x="115061" y="130678"/>
                </a:lnTo>
                <a:lnTo>
                  <a:pt x="118109" y="137536"/>
                </a:lnTo>
                <a:lnTo>
                  <a:pt x="121919" y="139060"/>
                </a:lnTo>
                <a:lnTo>
                  <a:pt x="125729" y="137536"/>
                </a:lnTo>
                <a:close/>
              </a:path>
              <a:path w="356255" h="2129683">
                <a:moveTo>
                  <a:pt x="139445" y="110104"/>
                </a:moveTo>
                <a:lnTo>
                  <a:pt x="140207" y="110104"/>
                </a:lnTo>
                <a:lnTo>
                  <a:pt x="142924" y="109425"/>
                </a:lnTo>
                <a:lnTo>
                  <a:pt x="142493" y="109342"/>
                </a:lnTo>
                <a:lnTo>
                  <a:pt x="124967" y="105532"/>
                </a:lnTo>
                <a:lnTo>
                  <a:pt x="118832" y="116721"/>
                </a:lnTo>
                <a:lnTo>
                  <a:pt x="139445" y="110104"/>
                </a:lnTo>
                <a:close/>
              </a:path>
              <a:path w="356255" h="2129683">
                <a:moveTo>
                  <a:pt x="125729" y="126868"/>
                </a:moveTo>
                <a:lnTo>
                  <a:pt x="117696" y="120843"/>
                </a:lnTo>
                <a:lnTo>
                  <a:pt x="115507" y="128787"/>
                </a:lnTo>
                <a:lnTo>
                  <a:pt x="115061" y="130678"/>
                </a:lnTo>
                <a:lnTo>
                  <a:pt x="125729" y="126868"/>
                </a:lnTo>
                <a:close/>
              </a:path>
              <a:path w="356255" h="2129683">
                <a:moveTo>
                  <a:pt x="134873" y="113914"/>
                </a:moveTo>
                <a:lnTo>
                  <a:pt x="135635" y="113152"/>
                </a:lnTo>
                <a:lnTo>
                  <a:pt x="118832" y="116721"/>
                </a:lnTo>
                <a:lnTo>
                  <a:pt x="134873" y="113914"/>
                </a:lnTo>
                <a:close/>
              </a:path>
              <a:path w="356255" h="2129683">
                <a:moveTo>
                  <a:pt x="138683" y="110675"/>
                </a:moveTo>
                <a:lnTo>
                  <a:pt x="137921" y="110866"/>
                </a:lnTo>
                <a:lnTo>
                  <a:pt x="136397" y="112390"/>
                </a:lnTo>
                <a:lnTo>
                  <a:pt x="138683" y="110675"/>
                </a:lnTo>
                <a:close/>
              </a:path>
              <a:path w="356255" h="2129683">
                <a:moveTo>
                  <a:pt x="222503" y="357754"/>
                </a:moveTo>
                <a:lnTo>
                  <a:pt x="224027" y="355468"/>
                </a:lnTo>
                <a:lnTo>
                  <a:pt x="221741" y="358516"/>
                </a:lnTo>
                <a:lnTo>
                  <a:pt x="222503" y="357754"/>
                </a:lnTo>
                <a:close/>
              </a:path>
              <a:path w="356255" h="2129683">
                <a:moveTo>
                  <a:pt x="128015" y="283840"/>
                </a:moveTo>
                <a:lnTo>
                  <a:pt x="115061" y="286126"/>
                </a:lnTo>
                <a:lnTo>
                  <a:pt x="130496" y="294897"/>
                </a:lnTo>
                <a:lnTo>
                  <a:pt x="128015" y="283840"/>
                </a:lnTo>
                <a:close/>
              </a:path>
              <a:path w="356255" h="2129683">
                <a:moveTo>
                  <a:pt x="119633" y="291460"/>
                </a:moveTo>
                <a:lnTo>
                  <a:pt x="115797" y="290046"/>
                </a:lnTo>
                <a:lnTo>
                  <a:pt x="117257" y="297819"/>
                </a:lnTo>
                <a:lnTo>
                  <a:pt x="119633" y="291460"/>
                </a:lnTo>
                <a:close/>
              </a:path>
              <a:path w="356255" h="2129683">
                <a:moveTo>
                  <a:pt x="234695" y="362326"/>
                </a:moveTo>
                <a:lnTo>
                  <a:pt x="217169" y="363088"/>
                </a:lnTo>
                <a:lnTo>
                  <a:pt x="232409" y="365374"/>
                </a:lnTo>
                <a:lnTo>
                  <a:pt x="234695" y="362326"/>
                </a:lnTo>
                <a:close/>
              </a:path>
              <a:path w="356255" h="2129683">
                <a:moveTo>
                  <a:pt x="316991" y="254884"/>
                </a:moveTo>
                <a:lnTo>
                  <a:pt x="317059" y="254667"/>
                </a:lnTo>
                <a:lnTo>
                  <a:pt x="308021" y="261761"/>
                </a:lnTo>
                <a:lnTo>
                  <a:pt x="316991" y="254884"/>
                </a:lnTo>
                <a:close/>
              </a:path>
              <a:path w="356255" h="2129683">
                <a:moveTo>
                  <a:pt x="177729" y="108805"/>
                </a:moveTo>
                <a:lnTo>
                  <a:pt x="143255" y="109342"/>
                </a:lnTo>
                <a:lnTo>
                  <a:pt x="188620" y="116762"/>
                </a:lnTo>
                <a:lnTo>
                  <a:pt x="177729" y="108805"/>
                </a:lnTo>
                <a:close/>
              </a:path>
              <a:path w="356255" h="2129683">
                <a:moveTo>
                  <a:pt x="19049" y="51430"/>
                </a:moveTo>
                <a:lnTo>
                  <a:pt x="16763" y="44572"/>
                </a:lnTo>
                <a:lnTo>
                  <a:pt x="6857" y="47620"/>
                </a:lnTo>
                <a:lnTo>
                  <a:pt x="5333" y="49906"/>
                </a:lnTo>
                <a:lnTo>
                  <a:pt x="6857" y="52954"/>
                </a:lnTo>
                <a:lnTo>
                  <a:pt x="19049" y="51430"/>
                </a:lnTo>
                <a:close/>
              </a:path>
              <a:path w="356255" h="2129683">
                <a:moveTo>
                  <a:pt x="142493" y="239644"/>
                </a:moveTo>
                <a:lnTo>
                  <a:pt x="144273" y="240049"/>
                </a:lnTo>
                <a:lnTo>
                  <a:pt x="147547" y="240967"/>
                </a:lnTo>
                <a:lnTo>
                  <a:pt x="152189" y="187576"/>
                </a:lnTo>
                <a:lnTo>
                  <a:pt x="163475" y="194111"/>
                </a:lnTo>
                <a:lnTo>
                  <a:pt x="174508" y="198961"/>
                </a:lnTo>
                <a:lnTo>
                  <a:pt x="185880" y="201845"/>
                </a:lnTo>
                <a:lnTo>
                  <a:pt x="197383" y="201955"/>
                </a:lnTo>
                <a:lnTo>
                  <a:pt x="208787" y="198496"/>
                </a:lnTo>
                <a:lnTo>
                  <a:pt x="209549" y="197734"/>
                </a:lnTo>
                <a:lnTo>
                  <a:pt x="212597" y="195448"/>
                </a:lnTo>
                <a:lnTo>
                  <a:pt x="213359" y="194686"/>
                </a:lnTo>
                <a:lnTo>
                  <a:pt x="216407" y="191638"/>
                </a:lnTo>
                <a:lnTo>
                  <a:pt x="217931" y="188590"/>
                </a:lnTo>
                <a:lnTo>
                  <a:pt x="218693" y="187828"/>
                </a:lnTo>
                <a:lnTo>
                  <a:pt x="219455" y="184780"/>
                </a:lnTo>
                <a:lnTo>
                  <a:pt x="220217" y="183256"/>
                </a:lnTo>
                <a:lnTo>
                  <a:pt x="221141" y="171480"/>
                </a:lnTo>
                <a:lnTo>
                  <a:pt x="219010" y="159571"/>
                </a:lnTo>
                <a:lnTo>
                  <a:pt x="214257" y="147837"/>
                </a:lnTo>
                <a:lnTo>
                  <a:pt x="207319" y="136586"/>
                </a:lnTo>
                <a:lnTo>
                  <a:pt x="198628" y="126124"/>
                </a:lnTo>
                <a:lnTo>
                  <a:pt x="188620" y="116762"/>
                </a:lnTo>
                <a:lnTo>
                  <a:pt x="143255" y="109342"/>
                </a:lnTo>
                <a:lnTo>
                  <a:pt x="177729" y="108805"/>
                </a:lnTo>
                <a:lnTo>
                  <a:pt x="166391" y="102563"/>
                </a:lnTo>
                <a:lnTo>
                  <a:pt x="155039" y="98342"/>
                </a:lnTo>
                <a:lnTo>
                  <a:pt x="144108" y="96452"/>
                </a:lnTo>
                <a:lnTo>
                  <a:pt x="140969" y="97150"/>
                </a:lnTo>
                <a:lnTo>
                  <a:pt x="137921" y="97150"/>
                </a:lnTo>
                <a:lnTo>
                  <a:pt x="136397" y="97912"/>
                </a:lnTo>
                <a:lnTo>
                  <a:pt x="133349" y="98674"/>
                </a:lnTo>
                <a:lnTo>
                  <a:pt x="132587" y="99436"/>
                </a:lnTo>
                <a:lnTo>
                  <a:pt x="129539" y="100960"/>
                </a:lnTo>
                <a:lnTo>
                  <a:pt x="128777" y="101722"/>
                </a:lnTo>
                <a:lnTo>
                  <a:pt x="125729" y="104770"/>
                </a:lnTo>
                <a:lnTo>
                  <a:pt x="124967" y="105532"/>
                </a:lnTo>
                <a:lnTo>
                  <a:pt x="142493" y="109342"/>
                </a:lnTo>
                <a:lnTo>
                  <a:pt x="142924" y="109425"/>
                </a:lnTo>
                <a:lnTo>
                  <a:pt x="153015" y="111373"/>
                </a:lnTo>
                <a:lnTo>
                  <a:pt x="164231" y="116068"/>
                </a:lnTo>
                <a:lnTo>
                  <a:pt x="175460" y="122997"/>
                </a:lnTo>
                <a:lnTo>
                  <a:pt x="186022" y="131733"/>
                </a:lnTo>
                <a:lnTo>
                  <a:pt x="195236" y="141845"/>
                </a:lnTo>
                <a:lnTo>
                  <a:pt x="202421" y="152907"/>
                </a:lnTo>
                <a:lnTo>
                  <a:pt x="206895" y="164488"/>
                </a:lnTo>
                <a:lnTo>
                  <a:pt x="207979" y="176160"/>
                </a:lnTo>
                <a:lnTo>
                  <a:pt x="207263" y="180970"/>
                </a:lnTo>
                <a:lnTo>
                  <a:pt x="207263" y="180208"/>
                </a:lnTo>
                <a:lnTo>
                  <a:pt x="206501" y="183256"/>
                </a:lnTo>
                <a:lnTo>
                  <a:pt x="206501" y="181732"/>
                </a:lnTo>
                <a:lnTo>
                  <a:pt x="204977" y="184780"/>
                </a:lnTo>
                <a:lnTo>
                  <a:pt x="204977" y="185542"/>
                </a:lnTo>
                <a:lnTo>
                  <a:pt x="203453" y="186304"/>
                </a:lnTo>
                <a:lnTo>
                  <a:pt x="201929" y="187066"/>
                </a:lnTo>
                <a:lnTo>
                  <a:pt x="200405" y="187828"/>
                </a:lnTo>
                <a:lnTo>
                  <a:pt x="201167" y="187828"/>
                </a:lnTo>
                <a:lnTo>
                  <a:pt x="189737" y="189346"/>
                </a:lnTo>
                <a:lnTo>
                  <a:pt x="178099" y="186682"/>
                </a:lnTo>
                <a:lnTo>
                  <a:pt x="166760" y="181389"/>
                </a:lnTo>
                <a:lnTo>
                  <a:pt x="156232" y="175017"/>
                </a:lnTo>
                <a:lnTo>
                  <a:pt x="150113" y="171064"/>
                </a:lnTo>
                <a:lnTo>
                  <a:pt x="146303" y="169540"/>
                </a:lnTo>
                <a:lnTo>
                  <a:pt x="141731" y="171064"/>
                </a:lnTo>
                <a:lnTo>
                  <a:pt x="140207" y="175636"/>
                </a:lnTo>
                <a:lnTo>
                  <a:pt x="153161" y="176398"/>
                </a:lnTo>
                <a:lnTo>
                  <a:pt x="143255" y="181732"/>
                </a:lnTo>
                <a:lnTo>
                  <a:pt x="134111" y="245740"/>
                </a:lnTo>
                <a:lnTo>
                  <a:pt x="142493" y="239644"/>
                </a:lnTo>
                <a:close/>
              </a:path>
              <a:path w="356255" h="2129683">
                <a:moveTo>
                  <a:pt x="212372" y="377829"/>
                </a:moveTo>
                <a:lnTo>
                  <a:pt x="220217" y="376042"/>
                </a:lnTo>
                <a:lnTo>
                  <a:pt x="220979" y="375280"/>
                </a:lnTo>
                <a:lnTo>
                  <a:pt x="224789" y="373756"/>
                </a:lnTo>
                <a:lnTo>
                  <a:pt x="225551" y="372994"/>
                </a:lnTo>
                <a:lnTo>
                  <a:pt x="228599" y="369946"/>
                </a:lnTo>
                <a:lnTo>
                  <a:pt x="229361" y="369946"/>
                </a:lnTo>
                <a:lnTo>
                  <a:pt x="232409" y="366898"/>
                </a:lnTo>
                <a:lnTo>
                  <a:pt x="232409" y="365374"/>
                </a:lnTo>
                <a:lnTo>
                  <a:pt x="217169" y="363088"/>
                </a:lnTo>
                <a:lnTo>
                  <a:pt x="234695" y="362326"/>
                </a:lnTo>
                <a:lnTo>
                  <a:pt x="235457" y="360802"/>
                </a:lnTo>
                <a:lnTo>
                  <a:pt x="238539" y="348135"/>
                </a:lnTo>
                <a:lnTo>
                  <a:pt x="239461" y="335888"/>
                </a:lnTo>
                <a:lnTo>
                  <a:pt x="238394" y="324111"/>
                </a:lnTo>
                <a:lnTo>
                  <a:pt x="235510" y="312855"/>
                </a:lnTo>
                <a:lnTo>
                  <a:pt x="230978" y="302171"/>
                </a:lnTo>
                <a:lnTo>
                  <a:pt x="224970" y="292108"/>
                </a:lnTo>
                <a:lnTo>
                  <a:pt x="217657" y="282717"/>
                </a:lnTo>
                <a:lnTo>
                  <a:pt x="209210" y="274050"/>
                </a:lnTo>
                <a:lnTo>
                  <a:pt x="199799" y="266155"/>
                </a:lnTo>
                <a:lnTo>
                  <a:pt x="189596" y="259085"/>
                </a:lnTo>
                <a:lnTo>
                  <a:pt x="178770" y="252888"/>
                </a:lnTo>
                <a:lnTo>
                  <a:pt x="167494" y="247617"/>
                </a:lnTo>
                <a:lnTo>
                  <a:pt x="155938" y="243320"/>
                </a:lnTo>
                <a:lnTo>
                  <a:pt x="147547" y="240967"/>
                </a:lnTo>
                <a:lnTo>
                  <a:pt x="144273" y="240049"/>
                </a:lnTo>
                <a:lnTo>
                  <a:pt x="142493" y="239644"/>
                </a:lnTo>
                <a:lnTo>
                  <a:pt x="134111" y="245740"/>
                </a:lnTo>
                <a:lnTo>
                  <a:pt x="134111" y="248788"/>
                </a:lnTo>
                <a:lnTo>
                  <a:pt x="135635" y="251836"/>
                </a:lnTo>
                <a:lnTo>
                  <a:pt x="138683" y="252598"/>
                </a:lnTo>
                <a:lnTo>
                  <a:pt x="150178" y="255307"/>
                </a:lnTo>
                <a:lnTo>
                  <a:pt x="161713" y="259281"/>
                </a:lnTo>
                <a:lnTo>
                  <a:pt x="173042" y="264438"/>
                </a:lnTo>
                <a:lnTo>
                  <a:pt x="183917" y="270696"/>
                </a:lnTo>
                <a:lnTo>
                  <a:pt x="194090" y="277973"/>
                </a:lnTo>
                <a:lnTo>
                  <a:pt x="203315" y="286189"/>
                </a:lnTo>
                <a:lnTo>
                  <a:pt x="211344" y="295262"/>
                </a:lnTo>
                <a:lnTo>
                  <a:pt x="217929" y="305109"/>
                </a:lnTo>
                <a:lnTo>
                  <a:pt x="222823" y="315650"/>
                </a:lnTo>
                <a:lnTo>
                  <a:pt x="225778" y="326803"/>
                </a:lnTo>
                <a:lnTo>
                  <a:pt x="226548" y="338486"/>
                </a:lnTo>
                <a:lnTo>
                  <a:pt x="224884" y="350618"/>
                </a:lnTo>
                <a:lnTo>
                  <a:pt x="223265" y="356230"/>
                </a:lnTo>
                <a:lnTo>
                  <a:pt x="224027" y="355468"/>
                </a:lnTo>
                <a:lnTo>
                  <a:pt x="222503" y="357754"/>
                </a:lnTo>
                <a:lnTo>
                  <a:pt x="221741" y="358516"/>
                </a:lnTo>
                <a:lnTo>
                  <a:pt x="220217" y="360040"/>
                </a:lnTo>
                <a:lnTo>
                  <a:pt x="219455" y="360802"/>
                </a:lnTo>
                <a:lnTo>
                  <a:pt x="217931" y="362326"/>
                </a:lnTo>
                <a:lnTo>
                  <a:pt x="214883" y="364612"/>
                </a:lnTo>
                <a:lnTo>
                  <a:pt x="215645" y="363850"/>
                </a:lnTo>
                <a:lnTo>
                  <a:pt x="204499" y="366425"/>
                </a:lnTo>
                <a:lnTo>
                  <a:pt x="192706" y="364805"/>
                </a:lnTo>
                <a:lnTo>
                  <a:pt x="181069" y="360333"/>
                </a:lnTo>
                <a:lnTo>
                  <a:pt x="170388" y="354349"/>
                </a:lnTo>
                <a:lnTo>
                  <a:pt x="163067" y="349372"/>
                </a:lnTo>
                <a:lnTo>
                  <a:pt x="153068" y="340397"/>
                </a:lnTo>
                <a:lnTo>
                  <a:pt x="145128" y="330310"/>
                </a:lnTo>
                <a:lnTo>
                  <a:pt x="138929" y="319262"/>
                </a:lnTo>
                <a:lnTo>
                  <a:pt x="134157" y="307407"/>
                </a:lnTo>
                <a:lnTo>
                  <a:pt x="130496" y="294897"/>
                </a:lnTo>
                <a:lnTo>
                  <a:pt x="115061" y="286126"/>
                </a:lnTo>
                <a:lnTo>
                  <a:pt x="128015" y="283840"/>
                </a:lnTo>
                <a:lnTo>
                  <a:pt x="125729" y="280030"/>
                </a:lnTo>
                <a:lnTo>
                  <a:pt x="124205" y="279268"/>
                </a:lnTo>
                <a:lnTo>
                  <a:pt x="66293" y="257932"/>
                </a:lnTo>
                <a:lnTo>
                  <a:pt x="13326" y="243407"/>
                </a:lnTo>
                <a:lnTo>
                  <a:pt x="12953" y="241930"/>
                </a:lnTo>
                <a:lnTo>
                  <a:pt x="0" y="240406"/>
                </a:lnTo>
                <a:lnTo>
                  <a:pt x="0" y="244978"/>
                </a:lnTo>
                <a:lnTo>
                  <a:pt x="4571" y="249550"/>
                </a:lnTo>
                <a:lnTo>
                  <a:pt x="16224" y="253744"/>
                </a:lnTo>
                <a:lnTo>
                  <a:pt x="61721" y="270124"/>
                </a:lnTo>
                <a:lnTo>
                  <a:pt x="115797" y="290046"/>
                </a:lnTo>
                <a:lnTo>
                  <a:pt x="119633" y="291460"/>
                </a:lnTo>
                <a:lnTo>
                  <a:pt x="117257" y="297819"/>
                </a:lnTo>
                <a:lnTo>
                  <a:pt x="120845" y="309573"/>
                </a:lnTo>
                <a:lnTo>
                  <a:pt x="125732" y="321150"/>
                </a:lnTo>
                <a:lnTo>
                  <a:pt x="131821" y="332309"/>
                </a:lnTo>
                <a:lnTo>
                  <a:pt x="139017" y="342812"/>
                </a:lnTo>
                <a:lnTo>
                  <a:pt x="147225" y="352418"/>
                </a:lnTo>
                <a:lnTo>
                  <a:pt x="156349" y="360888"/>
                </a:lnTo>
                <a:lnTo>
                  <a:pt x="166294" y="367984"/>
                </a:lnTo>
                <a:lnTo>
                  <a:pt x="176964" y="373465"/>
                </a:lnTo>
                <a:lnTo>
                  <a:pt x="188264" y="377093"/>
                </a:lnTo>
                <a:lnTo>
                  <a:pt x="200098" y="378627"/>
                </a:lnTo>
                <a:lnTo>
                  <a:pt x="212372" y="377829"/>
                </a:lnTo>
                <a:close/>
              </a:path>
              <a:path w="356255" h="2129683">
                <a:moveTo>
                  <a:pt x="327659" y="262504"/>
                </a:moveTo>
                <a:lnTo>
                  <a:pt x="327659" y="260980"/>
                </a:lnTo>
                <a:lnTo>
                  <a:pt x="332399" y="251857"/>
                </a:lnTo>
                <a:lnTo>
                  <a:pt x="317753" y="254122"/>
                </a:lnTo>
                <a:lnTo>
                  <a:pt x="320199" y="244540"/>
                </a:lnTo>
                <a:lnTo>
                  <a:pt x="317059" y="254667"/>
                </a:lnTo>
                <a:lnTo>
                  <a:pt x="316991" y="254884"/>
                </a:lnTo>
                <a:lnTo>
                  <a:pt x="308021" y="261761"/>
                </a:lnTo>
                <a:lnTo>
                  <a:pt x="295245" y="265504"/>
                </a:lnTo>
                <a:lnTo>
                  <a:pt x="281625" y="266401"/>
                </a:lnTo>
                <a:lnTo>
                  <a:pt x="269747" y="265552"/>
                </a:lnTo>
                <a:lnTo>
                  <a:pt x="266699" y="265552"/>
                </a:lnTo>
                <a:lnTo>
                  <a:pt x="263651" y="267076"/>
                </a:lnTo>
                <a:lnTo>
                  <a:pt x="262889" y="270124"/>
                </a:lnTo>
                <a:lnTo>
                  <a:pt x="272795" y="267076"/>
                </a:lnTo>
                <a:lnTo>
                  <a:pt x="318295" y="270819"/>
                </a:lnTo>
                <a:lnTo>
                  <a:pt x="327659" y="262504"/>
                </a:lnTo>
                <a:close/>
              </a:path>
              <a:path w="356255" h="2129683">
                <a:moveTo>
                  <a:pt x="332399" y="251857"/>
                </a:moveTo>
                <a:lnTo>
                  <a:pt x="334589" y="241582"/>
                </a:lnTo>
                <a:lnTo>
                  <a:pt x="334555" y="230448"/>
                </a:lnTo>
                <a:lnTo>
                  <a:pt x="332623" y="218745"/>
                </a:lnTo>
                <a:lnTo>
                  <a:pt x="329120" y="206763"/>
                </a:lnTo>
                <a:lnTo>
                  <a:pt x="324370" y="194795"/>
                </a:lnTo>
                <a:lnTo>
                  <a:pt x="318701" y="183130"/>
                </a:lnTo>
                <a:lnTo>
                  <a:pt x="312437" y="172060"/>
                </a:lnTo>
                <a:lnTo>
                  <a:pt x="305906" y="161877"/>
                </a:lnTo>
                <a:lnTo>
                  <a:pt x="299432" y="152871"/>
                </a:lnTo>
                <a:lnTo>
                  <a:pt x="293342" y="145333"/>
                </a:lnTo>
                <a:lnTo>
                  <a:pt x="291845" y="143632"/>
                </a:lnTo>
                <a:lnTo>
                  <a:pt x="283659" y="133858"/>
                </a:lnTo>
                <a:lnTo>
                  <a:pt x="275072" y="124460"/>
                </a:lnTo>
                <a:lnTo>
                  <a:pt x="266122" y="115412"/>
                </a:lnTo>
                <a:lnTo>
                  <a:pt x="256845" y="106688"/>
                </a:lnTo>
                <a:lnTo>
                  <a:pt x="247280" y="98261"/>
                </a:lnTo>
                <a:lnTo>
                  <a:pt x="237462" y="90105"/>
                </a:lnTo>
                <a:lnTo>
                  <a:pt x="227431" y="82194"/>
                </a:lnTo>
                <a:lnTo>
                  <a:pt x="217222" y="74502"/>
                </a:lnTo>
                <a:lnTo>
                  <a:pt x="206873" y="67003"/>
                </a:lnTo>
                <a:lnTo>
                  <a:pt x="196421" y="59669"/>
                </a:lnTo>
                <a:lnTo>
                  <a:pt x="185903" y="52476"/>
                </a:lnTo>
                <a:lnTo>
                  <a:pt x="177545" y="46858"/>
                </a:lnTo>
                <a:lnTo>
                  <a:pt x="169163" y="41524"/>
                </a:lnTo>
                <a:lnTo>
                  <a:pt x="160551" y="35955"/>
                </a:lnTo>
                <a:lnTo>
                  <a:pt x="151362" y="30318"/>
                </a:lnTo>
                <a:lnTo>
                  <a:pt x="141696" y="24756"/>
                </a:lnTo>
                <a:lnTo>
                  <a:pt x="131651" y="19413"/>
                </a:lnTo>
                <a:lnTo>
                  <a:pt x="121327" y="14433"/>
                </a:lnTo>
                <a:lnTo>
                  <a:pt x="110823" y="9958"/>
                </a:lnTo>
                <a:lnTo>
                  <a:pt x="100237" y="6134"/>
                </a:lnTo>
                <a:lnTo>
                  <a:pt x="89669" y="3104"/>
                </a:lnTo>
                <a:lnTo>
                  <a:pt x="79217" y="1011"/>
                </a:lnTo>
                <a:lnTo>
                  <a:pt x="68980" y="0"/>
                </a:lnTo>
                <a:lnTo>
                  <a:pt x="59057" y="213"/>
                </a:lnTo>
                <a:lnTo>
                  <a:pt x="49548" y="1796"/>
                </a:lnTo>
                <a:lnTo>
                  <a:pt x="40551" y="4891"/>
                </a:lnTo>
                <a:lnTo>
                  <a:pt x="32165" y="9642"/>
                </a:lnTo>
                <a:lnTo>
                  <a:pt x="24488" y="16194"/>
                </a:lnTo>
                <a:lnTo>
                  <a:pt x="17621" y="24689"/>
                </a:lnTo>
                <a:lnTo>
                  <a:pt x="11662" y="35272"/>
                </a:lnTo>
                <a:lnTo>
                  <a:pt x="6857" y="47620"/>
                </a:lnTo>
                <a:lnTo>
                  <a:pt x="16763" y="44572"/>
                </a:lnTo>
                <a:lnTo>
                  <a:pt x="19049" y="51430"/>
                </a:lnTo>
                <a:lnTo>
                  <a:pt x="6857" y="52954"/>
                </a:lnTo>
                <a:lnTo>
                  <a:pt x="9143" y="54478"/>
                </a:lnTo>
                <a:lnTo>
                  <a:pt x="63245" y="96388"/>
                </a:lnTo>
                <a:lnTo>
                  <a:pt x="118109" y="137536"/>
                </a:lnTo>
                <a:lnTo>
                  <a:pt x="115061" y="130678"/>
                </a:lnTo>
                <a:lnTo>
                  <a:pt x="115507" y="128787"/>
                </a:lnTo>
                <a:lnTo>
                  <a:pt x="117696" y="120843"/>
                </a:lnTo>
                <a:lnTo>
                  <a:pt x="70865" y="85720"/>
                </a:lnTo>
                <a:lnTo>
                  <a:pt x="20622" y="47506"/>
                </a:lnTo>
                <a:lnTo>
                  <a:pt x="23944" y="39214"/>
                </a:lnTo>
                <a:lnTo>
                  <a:pt x="29982" y="29588"/>
                </a:lnTo>
                <a:lnTo>
                  <a:pt x="37032" y="22345"/>
                </a:lnTo>
                <a:lnTo>
                  <a:pt x="44963" y="17279"/>
                </a:lnTo>
                <a:lnTo>
                  <a:pt x="53643" y="14185"/>
                </a:lnTo>
                <a:lnTo>
                  <a:pt x="62941" y="12856"/>
                </a:lnTo>
                <a:lnTo>
                  <a:pt x="72725" y="13087"/>
                </a:lnTo>
                <a:lnTo>
                  <a:pt x="82864" y="14672"/>
                </a:lnTo>
                <a:lnTo>
                  <a:pt x="93226" y="17405"/>
                </a:lnTo>
                <a:lnTo>
                  <a:pt x="103681" y="21080"/>
                </a:lnTo>
                <a:lnTo>
                  <a:pt x="114096" y="25492"/>
                </a:lnTo>
                <a:lnTo>
                  <a:pt x="124341" y="30433"/>
                </a:lnTo>
                <a:lnTo>
                  <a:pt x="134283" y="35699"/>
                </a:lnTo>
                <a:lnTo>
                  <a:pt x="143791" y="41083"/>
                </a:lnTo>
                <a:lnTo>
                  <a:pt x="152734" y="46380"/>
                </a:lnTo>
                <a:lnTo>
                  <a:pt x="160981" y="51384"/>
                </a:lnTo>
                <a:lnTo>
                  <a:pt x="170687" y="57526"/>
                </a:lnTo>
                <a:lnTo>
                  <a:pt x="178728" y="62556"/>
                </a:lnTo>
                <a:lnTo>
                  <a:pt x="187723" y="68554"/>
                </a:lnTo>
                <a:lnTo>
                  <a:pt x="197502" y="75445"/>
                </a:lnTo>
                <a:lnTo>
                  <a:pt x="207891" y="83151"/>
                </a:lnTo>
                <a:lnTo>
                  <a:pt x="218720" y="91595"/>
                </a:lnTo>
                <a:lnTo>
                  <a:pt x="229817" y="100702"/>
                </a:lnTo>
                <a:lnTo>
                  <a:pt x="241008" y="110395"/>
                </a:lnTo>
                <a:lnTo>
                  <a:pt x="252124" y="120597"/>
                </a:lnTo>
                <a:lnTo>
                  <a:pt x="262991" y="131231"/>
                </a:lnTo>
                <a:lnTo>
                  <a:pt x="273438" y="142222"/>
                </a:lnTo>
                <a:lnTo>
                  <a:pt x="283294" y="153492"/>
                </a:lnTo>
                <a:lnTo>
                  <a:pt x="292385" y="164966"/>
                </a:lnTo>
                <a:lnTo>
                  <a:pt x="300541" y="176566"/>
                </a:lnTo>
                <a:lnTo>
                  <a:pt x="307589" y="188216"/>
                </a:lnTo>
                <a:lnTo>
                  <a:pt x="313357" y="199840"/>
                </a:lnTo>
                <a:lnTo>
                  <a:pt x="317674" y="211361"/>
                </a:lnTo>
                <a:lnTo>
                  <a:pt x="320368" y="222702"/>
                </a:lnTo>
                <a:lnTo>
                  <a:pt x="321267" y="233787"/>
                </a:lnTo>
                <a:lnTo>
                  <a:pt x="320199" y="244540"/>
                </a:lnTo>
                <a:lnTo>
                  <a:pt x="317753" y="254122"/>
                </a:lnTo>
                <a:lnTo>
                  <a:pt x="332399" y="251857"/>
                </a:lnTo>
                <a:close/>
              </a:path>
              <a:path w="356255" h="2129683">
                <a:moveTo>
                  <a:pt x="289767" y="279011"/>
                </a:moveTo>
                <a:lnTo>
                  <a:pt x="294297" y="278829"/>
                </a:lnTo>
                <a:lnTo>
                  <a:pt x="306827" y="276222"/>
                </a:lnTo>
                <a:lnTo>
                  <a:pt x="282905" y="273689"/>
                </a:lnTo>
                <a:lnTo>
                  <a:pt x="268223" y="278506"/>
                </a:lnTo>
                <a:lnTo>
                  <a:pt x="281247" y="279352"/>
                </a:lnTo>
                <a:lnTo>
                  <a:pt x="292919" y="281456"/>
                </a:lnTo>
                <a:lnTo>
                  <a:pt x="289767" y="279011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099303" y="2572898"/>
            <a:ext cx="356255" cy="2129683"/>
          </a:xfrm>
          <a:custGeom>
            <a:avLst/>
            <a:gdLst/>
            <a:ahLst/>
            <a:cxnLst/>
            <a:rect l="l" t="t" r="r" b="b"/>
            <a:pathLst>
              <a:path w="356255" h="2129683">
                <a:moveTo>
                  <a:pt x="285068" y="459329"/>
                </a:moveTo>
                <a:lnTo>
                  <a:pt x="293369" y="458338"/>
                </a:lnTo>
                <a:lnTo>
                  <a:pt x="309593" y="453836"/>
                </a:lnTo>
                <a:lnTo>
                  <a:pt x="323141" y="447959"/>
                </a:lnTo>
                <a:lnTo>
                  <a:pt x="334156" y="440846"/>
                </a:lnTo>
                <a:lnTo>
                  <a:pt x="342781" y="432638"/>
                </a:lnTo>
                <a:lnTo>
                  <a:pt x="349160" y="423475"/>
                </a:lnTo>
                <a:lnTo>
                  <a:pt x="353437" y="413499"/>
                </a:lnTo>
                <a:lnTo>
                  <a:pt x="355754" y="402849"/>
                </a:lnTo>
                <a:lnTo>
                  <a:pt x="356255" y="391666"/>
                </a:lnTo>
                <a:lnTo>
                  <a:pt x="355083" y="380091"/>
                </a:lnTo>
                <a:lnTo>
                  <a:pt x="352382" y="368264"/>
                </a:lnTo>
                <a:lnTo>
                  <a:pt x="348294" y="356326"/>
                </a:lnTo>
                <a:lnTo>
                  <a:pt x="342965" y="344418"/>
                </a:lnTo>
                <a:lnTo>
                  <a:pt x="336536" y="332679"/>
                </a:lnTo>
                <a:lnTo>
                  <a:pt x="329151" y="321251"/>
                </a:lnTo>
                <a:lnTo>
                  <a:pt x="320953" y="310274"/>
                </a:lnTo>
                <a:lnTo>
                  <a:pt x="312087" y="299889"/>
                </a:lnTo>
                <a:lnTo>
                  <a:pt x="302694" y="290236"/>
                </a:lnTo>
                <a:lnTo>
                  <a:pt x="292919" y="281456"/>
                </a:lnTo>
                <a:lnTo>
                  <a:pt x="281247" y="279352"/>
                </a:lnTo>
                <a:lnTo>
                  <a:pt x="268223" y="278506"/>
                </a:lnTo>
                <a:lnTo>
                  <a:pt x="282905" y="273689"/>
                </a:lnTo>
                <a:lnTo>
                  <a:pt x="306827" y="276222"/>
                </a:lnTo>
                <a:lnTo>
                  <a:pt x="318295" y="270819"/>
                </a:lnTo>
                <a:lnTo>
                  <a:pt x="272795" y="267076"/>
                </a:lnTo>
                <a:lnTo>
                  <a:pt x="262889" y="270124"/>
                </a:lnTo>
                <a:lnTo>
                  <a:pt x="262127" y="272410"/>
                </a:lnTo>
                <a:lnTo>
                  <a:pt x="262889" y="275458"/>
                </a:lnTo>
                <a:lnTo>
                  <a:pt x="265175" y="277744"/>
                </a:lnTo>
                <a:lnTo>
                  <a:pt x="273704" y="283216"/>
                </a:lnTo>
                <a:lnTo>
                  <a:pt x="282350" y="289774"/>
                </a:lnTo>
                <a:lnTo>
                  <a:pt x="290965" y="297289"/>
                </a:lnTo>
                <a:lnTo>
                  <a:pt x="299405" y="305632"/>
                </a:lnTo>
                <a:lnTo>
                  <a:pt x="307521" y="314672"/>
                </a:lnTo>
                <a:lnTo>
                  <a:pt x="315169" y="324281"/>
                </a:lnTo>
                <a:lnTo>
                  <a:pt x="322202" y="334330"/>
                </a:lnTo>
                <a:lnTo>
                  <a:pt x="328473" y="344689"/>
                </a:lnTo>
                <a:lnTo>
                  <a:pt x="333837" y="355229"/>
                </a:lnTo>
                <a:lnTo>
                  <a:pt x="338147" y="365821"/>
                </a:lnTo>
                <a:lnTo>
                  <a:pt x="341256" y="376336"/>
                </a:lnTo>
                <a:lnTo>
                  <a:pt x="343288" y="396615"/>
                </a:lnTo>
                <a:lnTo>
                  <a:pt x="341918" y="406121"/>
                </a:lnTo>
                <a:lnTo>
                  <a:pt x="333676" y="423220"/>
                </a:lnTo>
                <a:lnTo>
                  <a:pt x="317121" y="436906"/>
                </a:lnTo>
                <a:lnTo>
                  <a:pt x="305361" y="442146"/>
                </a:lnTo>
                <a:lnTo>
                  <a:pt x="291083" y="446146"/>
                </a:lnTo>
                <a:lnTo>
                  <a:pt x="280491" y="446679"/>
                </a:lnTo>
                <a:lnTo>
                  <a:pt x="269181" y="446191"/>
                </a:lnTo>
                <a:lnTo>
                  <a:pt x="257276" y="444766"/>
                </a:lnTo>
                <a:lnTo>
                  <a:pt x="244897" y="442489"/>
                </a:lnTo>
                <a:lnTo>
                  <a:pt x="232166" y="439446"/>
                </a:lnTo>
                <a:lnTo>
                  <a:pt x="219207" y="435721"/>
                </a:lnTo>
                <a:lnTo>
                  <a:pt x="206140" y="431400"/>
                </a:lnTo>
                <a:lnTo>
                  <a:pt x="193089" y="426568"/>
                </a:lnTo>
                <a:lnTo>
                  <a:pt x="180174" y="421308"/>
                </a:lnTo>
                <a:lnTo>
                  <a:pt x="167519" y="415708"/>
                </a:lnTo>
                <a:lnTo>
                  <a:pt x="155246" y="409851"/>
                </a:lnTo>
                <a:lnTo>
                  <a:pt x="143476" y="403823"/>
                </a:lnTo>
                <a:lnTo>
                  <a:pt x="132332" y="397709"/>
                </a:lnTo>
                <a:lnTo>
                  <a:pt x="121935" y="391594"/>
                </a:lnTo>
                <a:lnTo>
                  <a:pt x="112409" y="385562"/>
                </a:lnTo>
                <a:lnTo>
                  <a:pt x="94510" y="372448"/>
                </a:lnTo>
                <a:lnTo>
                  <a:pt x="84481" y="363870"/>
                </a:lnTo>
                <a:lnTo>
                  <a:pt x="75064" y="354884"/>
                </a:lnTo>
                <a:lnTo>
                  <a:pt x="66254" y="345493"/>
                </a:lnTo>
                <a:lnTo>
                  <a:pt x="58045" y="335702"/>
                </a:lnTo>
                <a:lnTo>
                  <a:pt x="50430" y="325513"/>
                </a:lnTo>
                <a:lnTo>
                  <a:pt x="43406" y="314932"/>
                </a:lnTo>
                <a:lnTo>
                  <a:pt x="36965" y="303962"/>
                </a:lnTo>
                <a:lnTo>
                  <a:pt x="31103" y="292606"/>
                </a:lnTo>
                <a:lnTo>
                  <a:pt x="25813" y="280869"/>
                </a:lnTo>
                <a:lnTo>
                  <a:pt x="21091" y="268754"/>
                </a:lnTo>
                <a:lnTo>
                  <a:pt x="16931" y="256266"/>
                </a:lnTo>
                <a:lnTo>
                  <a:pt x="16224" y="253744"/>
                </a:lnTo>
                <a:lnTo>
                  <a:pt x="4571" y="249550"/>
                </a:lnTo>
                <a:lnTo>
                  <a:pt x="0" y="244978"/>
                </a:lnTo>
                <a:lnTo>
                  <a:pt x="4198" y="258567"/>
                </a:lnTo>
                <a:lnTo>
                  <a:pt x="8630" y="271482"/>
                </a:lnTo>
                <a:lnTo>
                  <a:pt x="13348" y="283775"/>
                </a:lnTo>
                <a:lnTo>
                  <a:pt x="18406" y="295497"/>
                </a:lnTo>
                <a:lnTo>
                  <a:pt x="23856" y="306700"/>
                </a:lnTo>
                <a:lnTo>
                  <a:pt x="29751" y="317435"/>
                </a:lnTo>
                <a:lnTo>
                  <a:pt x="36146" y="327753"/>
                </a:lnTo>
                <a:lnTo>
                  <a:pt x="43093" y="337706"/>
                </a:lnTo>
                <a:lnTo>
                  <a:pt x="50646" y="347346"/>
                </a:lnTo>
                <a:lnTo>
                  <a:pt x="58857" y="356725"/>
                </a:lnTo>
                <a:lnTo>
                  <a:pt x="67781" y="365892"/>
                </a:lnTo>
                <a:lnTo>
                  <a:pt x="77469" y="374901"/>
                </a:lnTo>
                <a:lnTo>
                  <a:pt x="87976" y="383803"/>
                </a:lnTo>
                <a:lnTo>
                  <a:pt x="97535" y="391282"/>
                </a:lnTo>
                <a:lnTo>
                  <a:pt x="105826" y="396836"/>
                </a:lnTo>
                <a:lnTo>
                  <a:pt x="115164" y="402635"/>
                </a:lnTo>
                <a:lnTo>
                  <a:pt x="125424" y="408589"/>
                </a:lnTo>
                <a:lnTo>
                  <a:pt x="136478" y="414609"/>
                </a:lnTo>
                <a:lnTo>
                  <a:pt x="148200" y="420604"/>
                </a:lnTo>
                <a:lnTo>
                  <a:pt x="160464" y="426486"/>
                </a:lnTo>
                <a:lnTo>
                  <a:pt x="173143" y="432164"/>
                </a:lnTo>
                <a:lnTo>
                  <a:pt x="186111" y="437549"/>
                </a:lnTo>
                <a:lnTo>
                  <a:pt x="199241" y="442552"/>
                </a:lnTo>
                <a:lnTo>
                  <a:pt x="212407" y="447082"/>
                </a:lnTo>
                <a:lnTo>
                  <a:pt x="225482" y="451050"/>
                </a:lnTo>
                <a:lnTo>
                  <a:pt x="238340" y="454367"/>
                </a:lnTo>
                <a:lnTo>
                  <a:pt x="250854" y="456943"/>
                </a:lnTo>
                <a:lnTo>
                  <a:pt x="262898" y="458689"/>
                </a:lnTo>
                <a:lnTo>
                  <a:pt x="274344" y="459514"/>
                </a:lnTo>
                <a:lnTo>
                  <a:pt x="285068" y="459329"/>
                </a:lnTo>
                <a:close/>
              </a:path>
              <a:path w="356255" h="2129683">
                <a:moveTo>
                  <a:pt x="143255" y="181732"/>
                </a:moveTo>
                <a:lnTo>
                  <a:pt x="153161" y="176398"/>
                </a:lnTo>
                <a:lnTo>
                  <a:pt x="140207" y="175636"/>
                </a:lnTo>
                <a:lnTo>
                  <a:pt x="134111" y="245740"/>
                </a:lnTo>
                <a:lnTo>
                  <a:pt x="143255" y="181732"/>
                </a:lnTo>
                <a:close/>
              </a:path>
              <a:path w="356255" h="2129683">
                <a:moveTo>
                  <a:pt x="8381" y="237358"/>
                </a:moveTo>
                <a:lnTo>
                  <a:pt x="3809" y="237358"/>
                </a:lnTo>
                <a:lnTo>
                  <a:pt x="0" y="240406"/>
                </a:lnTo>
                <a:lnTo>
                  <a:pt x="12953" y="241930"/>
                </a:lnTo>
                <a:lnTo>
                  <a:pt x="13326" y="243407"/>
                </a:lnTo>
                <a:lnTo>
                  <a:pt x="66293" y="257932"/>
                </a:lnTo>
                <a:lnTo>
                  <a:pt x="8381" y="237358"/>
                </a:lnTo>
                <a:close/>
              </a:path>
              <a:path w="356255" h="2129683">
                <a:moveTo>
                  <a:pt x="125729" y="137536"/>
                </a:moveTo>
                <a:lnTo>
                  <a:pt x="128015" y="133726"/>
                </a:lnTo>
                <a:lnTo>
                  <a:pt x="129539" y="127630"/>
                </a:lnTo>
                <a:lnTo>
                  <a:pt x="130301" y="123058"/>
                </a:lnTo>
                <a:lnTo>
                  <a:pt x="131825" y="119248"/>
                </a:lnTo>
                <a:lnTo>
                  <a:pt x="134111" y="115438"/>
                </a:lnTo>
                <a:lnTo>
                  <a:pt x="133349" y="116200"/>
                </a:lnTo>
                <a:lnTo>
                  <a:pt x="135309" y="113587"/>
                </a:lnTo>
                <a:lnTo>
                  <a:pt x="137921" y="111628"/>
                </a:lnTo>
                <a:lnTo>
                  <a:pt x="136397" y="112390"/>
                </a:lnTo>
                <a:lnTo>
                  <a:pt x="137921" y="110866"/>
                </a:lnTo>
                <a:lnTo>
                  <a:pt x="138683" y="110675"/>
                </a:lnTo>
                <a:lnTo>
                  <a:pt x="140969" y="110104"/>
                </a:lnTo>
                <a:lnTo>
                  <a:pt x="139445" y="110104"/>
                </a:lnTo>
                <a:lnTo>
                  <a:pt x="118832" y="116721"/>
                </a:lnTo>
                <a:lnTo>
                  <a:pt x="135635" y="113152"/>
                </a:lnTo>
                <a:lnTo>
                  <a:pt x="134873" y="113914"/>
                </a:lnTo>
                <a:lnTo>
                  <a:pt x="118832" y="116721"/>
                </a:lnTo>
                <a:lnTo>
                  <a:pt x="117696" y="120843"/>
                </a:lnTo>
                <a:lnTo>
                  <a:pt x="125729" y="126868"/>
                </a:lnTo>
                <a:lnTo>
                  <a:pt x="115061" y="130678"/>
                </a:lnTo>
                <a:lnTo>
                  <a:pt x="118109" y="137536"/>
                </a:lnTo>
                <a:lnTo>
                  <a:pt x="121919" y="139060"/>
                </a:lnTo>
                <a:lnTo>
                  <a:pt x="125729" y="137536"/>
                </a:lnTo>
                <a:close/>
              </a:path>
              <a:path w="356255" h="2129683">
                <a:moveTo>
                  <a:pt x="139445" y="110104"/>
                </a:moveTo>
                <a:lnTo>
                  <a:pt x="140207" y="110104"/>
                </a:lnTo>
                <a:lnTo>
                  <a:pt x="142924" y="109425"/>
                </a:lnTo>
                <a:lnTo>
                  <a:pt x="142493" y="109342"/>
                </a:lnTo>
                <a:lnTo>
                  <a:pt x="124967" y="105532"/>
                </a:lnTo>
                <a:lnTo>
                  <a:pt x="118832" y="116721"/>
                </a:lnTo>
                <a:lnTo>
                  <a:pt x="139445" y="110104"/>
                </a:lnTo>
                <a:close/>
              </a:path>
              <a:path w="356255" h="2129683">
                <a:moveTo>
                  <a:pt x="125729" y="126868"/>
                </a:moveTo>
                <a:lnTo>
                  <a:pt x="117696" y="120843"/>
                </a:lnTo>
                <a:lnTo>
                  <a:pt x="115507" y="128787"/>
                </a:lnTo>
                <a:lnTo>
                  <a:pt x="115061" y="130678"/>
                </a:lnTo>
                <a:lnTo>
                  <a:pt x="125729" y="126868"/>
                </a:lnTo>
                <a:close/>
              </a:path>
              <a:path w="356255" h="2129683">
                <a:moveTo>
                  <a:pt x="134873" y="113914"/>
                </a:moveTo>
                <a:lnTo>
                  <a:pt x="135635" y="113152"/>
                </a:lnTo>
                <a:lnTo>
                  <a:pt x="118832" y="116721"/>
                </a:lnTo>
                <a:lnTo>
                  <a:pt x="134873" y="113914"/>
                </a:lnTo>
                <a:close/>
              </a:path>
              <a:path w="356255" h="2129683">
                <a:moveTo>
                  <a:pt x="138683" y="110675"/>
                </a:moveTo>
                <a:lnTo>
                  <a:pt x="137921" y="110866"/>
                </a:lnTo>
                <a:lnTo>
                  <a:pt x="136397" y="112390"/>
                </a:lnTo>
                <a:lnTo>
                  <a:pt x="138683" y="110675"/>
                </a:lnTo>
                <a:close/>
              </a:path>
              <a:path w="356255" h="2129683">
                <a:moveTo>
                  <a:pt x="222503" y="357754"/>
                </a:moveTo>
                <a:lnTo>
                  <a:pt x="224027" y="355468"/>
                </a:lnTo>
                <a:lnTo>
                  <a:pt x="221741" y="358516"/>
                </a:lnTo>
                <a:lnTo>
                  <a:pt x="222503" y="357754"/>
                </a:lnTo>
                <a:close/>
              </a:path>
              <a:path w="356255" h="2129683">
                <a:moveTo>
                  <a:pt x="128015" y="283840"/>
                </a:moveTo>
                <a:lnTo>
                  <a:pt x="115061" y="286126"/>
                </a:lnTo>
                <a:lnTo>
                  <a:pt x="130496" y="294897"/>
                </a:lnTo>
                <a:lnTo>
                  <a:pt x="128015" y="283840"/>
                </a:lnTo>
                <a:close/>
              </a:path>
              <a:path w="356255" h="2129683">
                <a:moveTo>
                  <a:pt x="119633" y="291460"/>
                </a:moveTo>
                <a:lnTo>
                  <a:pt x="115797" y="290046"/>
                </a:lnTo>
                <a:lnTo>
                  <a:pt x="117257" y="297819"/>
                </a:lnTo>
                <a:lnTo>
                  <a:pt x="119633" y="291460"/>
                </a:lnTo>
                <a:close/>
              </a:path>
              <a:path w="356255" h="2129683">
                <a:moveTo>
                  <a:pt x="234695" y="362326"/>
                </a:moveTo>
                <a:lnTo>
                  <a:pt x="217169" y="363088"/>
                </a:lnTo>
                <a:lnTo>
                  <a:pt x="232409" y="365374"/>
                </a:lnTo>
                <a:lnTo>
                  <a:pt x="234695" y="362326"/>
                </a:lnTo>
                <a:close/>
              </a:path>
              <a:path w="356255" h="2129683">
                <a:moveTo>
                  <a:pt x="316991" y="254884"/>
                </a:moveTo>
                <a:lnTo>
                  <a:pt x="317059" y="254667"/>
                </a:lnTo>
                <a:lnTo>
                  <a:pt x="308021" y="261761"/>
                </a:lnTo>
                <a:lnTo>
                  <a:pt x="316991" y="254884"/>
                </a:lnTo>
                <a:close/>
              </a:path>
              <a:path w="356255" h="2129683">
                <a:moveTo>
                  <a:pt x="177729" y="108805"/>
                </a:moveTo>
                <a:lnTo>
                  <a:pt x="143255" y="109342"/>
                </a:lnTo>
                <a:lnTo>
                  <a:pt x="188620" y="116762"/>
                </a:lnTo>
                <a:lnTo>
                  <a:pt x="177729" y="108805"/>
                </a:lnTo>
                <a:close/>
              </a:path>
              <a:path w="356255" h="2129683">
                <a:moveTo>
                  <a:pt x="19049" y="51430"/>
                </a:moveTo>
                <a:lnTo>
                  <a:pt x="16763" y="44572"/>
                </a:lnTo>
                <a:lnTo>
                  <a:pt x="6857" y="47620"/>
                </a:lnTo>
                <a:lnTo>
                  <a:pt x="5333" y="49906"/>
                </a:lnTo>
                <a:lnTo>
                  <a:pt x="6857" y="52954"/>
                </a:lnTo>
                <a:lnTo>
                  <a:pt x="19049" y="51430"/>
                </a:lnTo>
                <a:close/>
              </a:path>
              <a:path w="356255" h="2129683">
                <a:moveTo>
                  <a:pt x="142493" y="239644"/>
                </a:moveTo>
                <a:lnTo>
                  <a:pt x="144273" y="240049"/>
                </a:lnTo>
                <a:lnTo>
                  <a:pt x="147547" y="240967"/>
                </a:lnTo>
                <a:lnTo>
                  <a:pt x="152189" y="187576"/>
                </a:lnTo>
                <a:lnTo>
                  <a:pt x="163475" y="194111"/>
                </a:lnTo>
                <a:lnTo>
                  <a:pt x="174508" y="198961"/>
                </a:lnTo>
                <a:lnTo>
                  <a:pt x="185880" y="201845"/>
                </a:lnTo>
                <a:lnTo>
                  <a:pt x="197383" y="201955"/>
                </a:lnTo>
                <a:lnTo>
                  <a:pt x="208787" y="198496"/>
                </a:lnTo>
                <a:lnTo>
                  <a:pt x="209549" y="197734"/>
                </a:lnTo>
                <a:lnTo>
                  <a:pt x="212597" y="195448"/>
                </a:lnTo>
                <a:lnTo>
                  <a:pt x="213359" y="194686"/>
                </a:lnTo>
                <a:lnTo>
                  <a:pt x="216407" y="191638"/>
                </a:lnTo>
                <a:lnTo>
                  <a:pt x="217931" y="188590"/>
                </a:lnTo>
                <a:lnTo>
                  <a:pt x="218693" y="187828"/>
                </a:lnTo>
                <a:lnTo>
                  <a:pt x="219455" y="184780"/>
                </a:lnTo>
                <a:lnTo>
                  <a:pt x="220217" y="183256"/>
                </a:lnTo>
                <a:lnTo>
                  <a:pt x="221141" y="171480"/>
                </a:lnTo>
                <a:lnTo>
                  <a:pt x="219010" y="159571"/>
                </a:lnTo>
                <a:lnTo>
                  <a:pt x="214257" y="147837"/>
                </a:lnTo>
                <a:lnTo>
                  <a:pt x="207319" y="136586"/>
                </a:lnTo>
                <a:lnTo>
                  <a:pt x="198628" y="126124"/>
                </a:lnTo>
                <a:lnTo>
                  <a:pt x="188620" y="116762"/>
                </a:lnTo>
                <a:lnTo>
                  <a:pt x="143255" y="109342"/>
                </a:lnTo>
                <a:lnTo>
                  <a:pt x="177729" y="108805"/>
                </a:lnTo>
                <a:lnTo>
                  <a:pt x="166391" y="102563"/>
                </a:lnTo>
                <a:lnTo>
                  <a:pt x="155039" y="98342"/>
                </a:lnTo>
                <a:lnTo>
                  <a:pt x="144108" y="96452"/>
                </a:lnTo>
                <a:lnTo>
                  <a:pt x="140969" y="97150"/>
                </a:lnTo>
                <a:lnTo>
                  <a:pt x="137921" y="97150"/>
                </a:lnTo>
                <a:lnTo>
                  <a:pt x="136397" y="97912"/>
                </a:lnTo>
                <a:lnTo>
                  <a:pt x="133349" y="98674"/>
                </a:lnTo>
                <a:lnTo>
                  <a:pt x="132587" y="99436"/>
                </a:lnTo>
                <a:lnTo>
                  <a:pt x="129539" y="100960"/>
                </a:lnTo>
                <a:lnTo>
                  <a:pt x="128777" y="101722"/>
                </a:lnTo>
                <a:lnTo>
                  <a:pt x="125729" y="104770"/>
                </a:lnTo>
                <a:lnTo>
                  <a:pt x="124967" y="105532"/>
                </a:lnTo>
                <a:lnTo>
                  <a:pt x="142493" y="109342"/>
                </a:lnTo>
                <a:lnTo>
                  <a:pt x="142924" y="109425"/>
                </a:lnTo>
                <a:lnTo>
                  <a:pt x="153015" y="111373"/>
                </a:lnTo>
                <a:lnTo>
                  <a:pt x="164231" y="116068"/>
                </a:lnTo>
                <a:lnTo>
                  <a:pt x="175460" y="122997"/>
                </a:lnTo>
                <a:lnTo>
                  <a:pt x="186022" y="131733"/>
                </a:lnTo>
                <a:lnTo>
                  <a:pt x="195236" y="141845"/>
                </a:lnTo>
                <a:lnTo>
                  <a:pt x="202421" y="152907"/>
                </a:lnTo>
                <a:lnTo>
                  <a:pt x="206895" y="164488"/>
                </a:lnTo>
                <a:lnTo>
                  <a:pt x="207979" y="176160"/>
                </a:lnTo>
                <a:lnTo>
                  <a:pt x="207263" y="180970"/>
                </a:lnTo>
                <a:lnTo>
                  <a:pt x="207263" y="180208"/>
                </a:lnTo>
                <a:lnTo>
                  <a:pt x="206501" y="183256"/>
                </a:lnTo>
                <a:lnTo>
                  <a:pt x="206501" y="181732"/>
                </a:lnTo>
                <a:lnTo>
                  <a:pt x="204977" y="184780"/>
                </a:lnTo>
                <a:lnTo>
                  <a:pt x="204977" y="185542"/>
                </a:lnTo>
                <a:lnTo>
                  <a:pt x="203453" y="186304"/>
                </a:lnTo>
                <a:lnTo>
                  <a:pt x="201929" y="187066"/>
                </a:lnTo>
                <a:lnTo>
                  <a:pt x="200405" y="187828"/>
                </a:lnTo>
                <a:lnTo>
                  <a:pt x="201167" y="187828"/>
                </a:lnTo>
                <a:lnTo>
                  <a:pt x="189737" y="189346"/>
                </a:lnTo>
                <a:lnTo>
                  <a:pt x="178099" y="186682"/>
                </a:lnTo>
                <a:lnTo>
                  <a:pt x="166760" y="181389"/>
                </a:lnTo>
                <a:lnTo>
                  <a:pt x="156232" y="175017"/>
                </a:lnTo>
                <a:lnTo>
                  <a:pt x="150113" y="171064"/>
                </a:lnTo>
                <a:lnTo>
                  <a:pt x="146303" y="169540"/>
                </a:lnTo>
                <a:lnTo>
                  <a:pt x="141731" y="171064"/>
                </a:lnTo>
                <a:lnTo>
                  <a:pt x="140207" y="175636"/>
                </a:lnTo>
                <a:lnTo>
                  <a:pt x="153161" y="176398"/>
                </a:lnTo>
                <a:lnTo>
                  <a:pt x="143255" y="181732"/>
                </a:lnTo>
                <a:lnTo>
                  <a:pt x="134111" y="245740"/>
                </a:lnTo>
                <a:lnTo>
                  <a:pt x="142493" y="239644"/>
                </a:lnTo>
                <a:close/>
              </a:path>
              <a:path w="356255" h="2129683">
                <a:moveTo>
                  <a:pt x="212372" y="377829"/>
                </a:moveTo>
                <a:lnTo>
                  <a:pt x="220217" y="376042"/>
                </a:lnTo>
                <a:lnTo>
                  <a:pt x="220979" y="375280"/>
                </a:lnTo>
                <a:lnTo>
                  <a:pt x="224789" y="373756"/>
                </a:lnTo>
                <a:lnTo>
                  <a:pt x="225551" y="372994"/>
                </a:lnTo>
                <a:lnTo>
                  <a:pt x="228599" y="369946"/>
                </a:lnTo>
                <a:lnTo>
                  <a:pt x="229361" y="369946"/>
                </a:lnTo>
                <a:lnTo>
                  <a:pt x="232409" y="366898"/>
                </a:lnTo>
                <a:lnTo>
                  <a:pt x="232409" y="365374"/>
                </a:lnTo>
                <a:lnTo>
                  <a:pt x="217169" y="363088"/>
                </a:lnTo>
                <a:lnTo>
                  <a:pt x="234695" y="362326"/>
                </a:lnTo>
                <a:lnTo>
                  <a:pt x="235457" y="360802"/>
                </a:lnTo>
                <a:lnTo>
                  <a:pt x="238539" y="348135"/>
                </a:lnTo>
                <a:lnTo>
                  <a:pt x="239461" y="335888"/>
                </a:lnTo>
                <a:lnTo>
                  <a:pt x="238394" y="324111"/>
                </a:lnTo>
                <a:lnTo>
                  <a:pt x="235510" y="312855"/>
                </a:lnTo>
                <a:lnTo>
                  <a:pt x="230978" y="302171"/>
                </a:lnTo>
                <a:lnTo>
                  <a:pt x="224970" y="292108"/>
                </a:lnTo>
                <a:lnTo>
                  <a:pt x="217657" y="282717"/>
                </a:lnTo>
                <a:lnTo>
                  <a:pt x="209210" y="274050"/>
                </a:lnTo>
                <a:lnTo>
                  <a:pt x="199799" y="266155"/>
                </a:lnTo>
                <a:lnTo>
                  <a:pt x="189596" y="259085"/>
                </a:lnTo>
                <a:lnTo>
                  <a:pt x="178770" y="252888"/>
                </a:lnTo>
                <a:lnTo>
                  <a:pt x="167494" y="247617"/>
                </a:lnTo>
                <a:lnTo>
                  <a:pt x="155938" y="243320"/>
                </a:lnTo>
                <a:lnTo>
                  <a:pt x="147547" y="240967"/>
                </a:lnTo>
                <a:lnTo>
                  <a:pt x="144273" y="240049"/>
                </a:lnTo>
                <a:lnTo>
                  <a:pt x="142493" y="239644"/>
                </a:lnTo>
                <a:lnTo>
                  <a:pt x="134111" y="245740"/>
                </a:lnTo>
                <a:lnTo>
                  <a:pt x="134111" y="248788"/>
                </a:lnTo>
                <a:lnTo>
                  <a:pt x="135635" y="251836"/>
                </a:lnTo>
                <a:lnTo>
                  <a:pt x="138683" y="252598"/>
                </a:lnTo>
                <a:lnTo>
                  <a:pt x="150178" y="255307"/>
                </a:lnTo>
                <a:lnTo>
                  <a:pt x="161713" y="259281"/>
                </a:lnTo>
                <a:lnTo>
                  <a:pt x="173042" y="264438"/>
                </a:lnTo>
                <a:lnTo>
                  <a:pt x="183917" y="270696"/>
                </a:lnTo>
                <a:lnTo>
                  <a:pt x="194090" y="277973"/>
                </a:lnTo>
                <a:lnTo>
                  <a:pt x="203315" y="286189"/>
                </a:lnTo>
                <a:lnTo>
                  <a:pt x="211344" y="295262"/>
                </a:lnTo>
                <a:lnTo>
                  <a:pt x="217929" y="305109"/>
                </a:lnTo>
                <a:lnTo>
                  <a:pt x="222823" y="315650"/>
                </a:lnTo>
                <a:lnTo>
                  <a:pt x="225778" y="326803"/>
                </a:lnTo>
                <a:lnTo>
                  <a:pt x="226548" y="338486"/>
                </a:lnTo>
                <a:lnTo>
                  <a:pt x="224884" y="350618"/>
                </a:lnTo>
                <a:lnTo>
                  <a:pt x="223265" y="356230"/>
                </a:lnTo>
                <a:lnTo>
                  <a:pt x="224027" y="355468"/>
                </a:lnTo>
                <a:lnTo>
                  <a:pt x="222503" y="357754"/>
                </a:lnTo>
                <a:lnTo>
                  <a:pt x="221741" y="358516"/>
                </a:lnTo>
                <a:lnTo>
                  <a:pt x="220217" y="360040"/>
                </a:lnTo>
                <a:lnTo>
                  <a:pt x="219455" y="360802"/>
                </a:lnTo>
                <a:lnTo>
                  <a:pt x="217931" y="362326"/>
                </a:lnTo>
                <a:lnTo>
                  <a:pt x="214883" y="364612"/>
                </a:lnTo>
                <a:lnTo>
                  <a:pt x="215645" y="363850"/>
                </a:lnTo>
                <a:lnTo>
                  <a:pt x="204499" y="366425"/>
                </a:lnTo>
                <a:lnTo>
                  <a:pt x="192706" y="364805"/>
                </a:lnTo>
                <a:lnTo>
                  <a:pt x="181069" y="360333"/>
                </a:lnTo>
                <a:lnTo>
                  <a:pt x="170388" y="354349"/>
                </a:lnTo>
                <a:lnTo>
                  <a:pt x="163067" y="349372"/>
                </a:lnTo>
                <a:lnTo>
                  <a:pt x="153068" y="340397"/>
                </a:lnTo>
                <a:lnTo>
                  <a:pt x="145128" y="330310"/>
                </a:lnTo>
                <a:lnTo>
                  <a:pt x="138929" y="319262"/>
                </a:lnTo>
                <a:lnTo>
                  <a:pt x="134157" y="307407"/>
                </a:lnTo>
                <a:lnTo>
                  <a:pt x="130496" y="294897"/>
                </a:lnTo>
                <a:lnTo>
                  <a:pt x="115061" y="286126"/>
                </a:lnTo>
                <a:lnTo>
                  <a:pt x="128015" y="283840"/>
                </a:lnTo>
                <a:lnTo>
                  <a:pt x="125729" y="280030"/>
                </a:lnTo>
                <a:lnTo>
                  <a:pt x="124205" y="279268"/>
                </a:lnTo>
                <a:lnTo>
                  <a:pt x="66293" y="257932"/>
                </a:lnTo>
                <a:lnTo>
                  <a:pt x="13326" y="243407"/>
                </a:lnTo>
                <a:lnTo>
                  <a:pt x="12953" y="241930"/>
                </a:lnTo>
                <a:lnTo>
                  <a:pt x="0" y="240406"/>
                </a:lnTo>
                <a:lnTo>
                  <a:pt x="0" y="244978"/>
                </a:lnTo>
                <a:lnTo>
                  <a:pt x="4571" y="249550"/>
                </a:lnTo>
                <a:lnTo>
                  <a:pt x="16224" y="253744"/>
                </a:lnTo>
                <a:lnTo>
                  <a:pt x="61721" y="270124"/>
                </a:lnTo>
                <a:lnTo>
                  <a:pt x="115797" y="290046"/>
                </a:lnTo>
                <a:lnTo>
                  <a:pt x="119633" y="291460"/>
                </a:lnTo>
                <a:lnTo>
                  <a:pt x="117257" y="297819"/>
                </a:lnTo>
                <a:lnTo>
                  <a:pt x="120845" y="309573"/>
                </a:lnTo>
                <a:lnTo>
                  <a:pt x="125732" y="321150"/>
                </a:lnTo>
                <a:lnTo>
                  <a:pt x="131821" y="332309"/>
                </a:lnTo>
                <a:lnTo>
                  <a:pt x="139017" y="342812"/>
                </a:lnTo>
                <a:lnTo>
                  <a:pt x="147225" y="352418"/>
                </a:lnTo>
                <a:lnTo>
                  <a:pt x="156349" y="360888"/>
                </a:lnTo>
                <a:lnTo>
                  <a:pt x="166294" y="367984"/>
                </a:lnTo>
                <a:lnTo>
                  <a:pt x="176964" y="373465"/>
                </a:lnTo>
                <a:lnTo>
                  <a:pt x="188264" y="377093"/>
                </a:lnTo>
                <a:lnTo>
                  <a:pt x="200098" y="378627"/>
                </a:lnTo>
                <a:lnTo>
                  <a:pt x="212372" y="377829"/>
                </a:lnTo>
                <a:close/>
              </a:path>
              <a:path w="356255" h="2129683">
                <a:moveTo>
                  <a:pt x="327659" y="262504"/>
                </a:moveTo>
                <a:lnTo>
                  <a:pt x="327659" y="260980"/>
                </a:lnTo>
                <a:lnTo>
                  <a:pt x="332399" y="251857"/>
                </a:lnTo>
                <a:lnTo>
                  <a:pt x="317753" y="254122"/>
                </a:lnTo>
                <a:lnTo>
                  <a:pt x="320199" y="244540"/>
                </a:lnTo>
                <a:lnTo>
                  <a:pt x="317059" y="254667"/>
                </a:lnTo>
                <a:lnTo>
                  <a:pt x="316991" y="254884"/>
                </a:lnTo>
                <a:lnTo>
                  <a:pt x="308021" y="261761"/>
                </a:lnTo>
                <a:lnTo>
                  <a:pt x="295245" y="265504"/>
                </a:lnTo>
                <a:lnTo>
                  <a:pt x="281625" y="266401"/>
                </a:lnTo>
                <a:lnTo>
                  <a:pt x="269747" y="265552"/>
                </a:lnTo>
                <a:lnTo>
                  <a:pt x="266699" y="265552"/>
                </a:lnTo>
                <a:lnTo>
                  <a:pt x="263651" y="267076"/>
                </a:lnTo>
                <a:lnTo>
                  <a:pt x="262889" y="270124"/>
                </a:lnTo>
                <a:lnTo>
                  <a:pt x="272795" y="267076"/>
                </a:lnTo>
                <a:lnTo>
                  <a:pt x="318295" y="270819"/>
                </a:lnTo>
                <a:lnTo>
                  <a:pt x="327659" y="262504"/>
                </a:lnTo>
                <a:close/>
              </a:path>
              <a:path w="356255" h="2129683">
                <a:moveTo>
                  <a:pt x="332399" y="251857"/>
                </a:moveTo>
                <a:lnTo>
                  <a:pt x="334589" y="241582"/>
                </a:lnTo>
                <a:lnTo>
                  <a:pt x="334555" y="230448"/>
                </a:lnTo>
                <a:lnTo>
                  <a:pt x="332623" y="218745"/>
                </a:lnTo>
                <a:lnTo>
                  <a:pt x="329120" y="206763"/>
                </a:lnTo>
                <a:lnTo>
                  <a:pt x="324370" y="194795"/>
                </a:lnTo>
                <a:lnTo>
                  <a:pt x="318701" y="183130"/>
                </a:lnTo>
                <a:lnTo>
                  <a:pt x="312437" y="172060"/>
                </a:lnTo>
                <a:lnTo>
                  <a:pt x="305906" y="161877"/>
                </a:lnTo>
                <a:lnTo>
                  <a:pt x="299432" y="152871"/>
                </a:lnTo>
                <a:lnTo>
                  <a:pt x="293342" y="145333"/>
                </a:lnTo>
                <a:lnTo>
                  <a:pt x="291845" y="143632"/>
                </a:lnTo>
                <a:lnTo>
                  <a:pt x="283659" y="133858"/>
                </a:lnTo>
                <a:lnTo>
                  <a:pt x="275072" y="124460"/>
                </a:lnTo>
                <a:lnTo>
                  <a:pt x="266122" y="115412"/>
                </a:lnTo>
                <a:lnTo>
                  <a:pt x="256845" y="106688"/>
                </a:lnTo>
                <a:lnTo>
                  <a:pt x="247280" y="98261"/>
                </a:lnTo>
                <a:lnTo>
                  <a:pt x="237462" y="90105"/>
                </a:lnTo>
                <a:lnTo>
                  <a:pt x="227431" y="82194"/>
                </a:lnTo>
                <a:lnTo>
                  <a:pt x="217222" y="74502"/>
                </a:lnTo>
                <a:lnTo>
                  <a:pt x="206873" y="67003"/>
                </a:lnTo>
                <a:lnTo>
                  <a:pt x="196421" y="59669"/>
                </a:lnTo>
                <a:lnTo>
                  <a:pt x="185903" y="52476"/>
                </a:lnTo>
                <a:lnTo>
                  <a:pt x="177545" y="46858"/>
                </a:lnTo>
                <a:lnTo>
                  <a:pt x="169163" y="41524"/>
                </a:lnTo>
                <a:lnTo>
                  <a:pt x="160551" y="35955"/>
                </a:lnTo>
                <a:lnTo>
                  <a:pt x="151362" y="30318"/>
                </a:lnTo>
                <a:lnTo>
                  <a:pt x="141696" y="24756"/>
                </a:lnTo>
                <a:lnTo>
                  <a:pt x="131651" y="19413"/>
                </a:lnTo>
                <a:lnTo>
                  <a:pt x="121327" y="14433"/>
                </a:lnTo>
                <a:lnTo>
                  <a:pt x="110823" y="9958"/>
                </a:lnTo>
                <a:lnTo>
                  <a:pt x="100237" y="6134"/>
                </a:lnTo>
                <a:lnTo>
                  <a:pt x="89669" y="3104"/>
                </a:lnTo>
                <a:lnTo>
                  <a:pt x="79217" y="1011"/>
                </a:lnTo>
                <a:lnTo>
                  <a:pt x="68980" y="0"/>
                </a:lnTo>
                <a:lnTo>
                  <a:pt x="59057" y="213"/>
                </a:lnTo>
                <a:lnTo>
                  <a:pt x="49548" y="1796"/>
                </a:lnTo>
                <a:lnTo>
                  <a:pt x="40551" y="4891"/>
                </a:lnTo>
                <a:lnTo>
                  <a:pt x="32165" y="9642"/>
                </a:lnTo>
                <a:lnTo>
                  <a:pt x="24488" y="16194"/>
                </a:lnTo>
                <a:lnTo>
                  <a:pt x="17621" y="24689"/>
                </a:lnTo>
                <a:lnTo>
                  <a:pt x="11662" y="35272"/>
                </a:lnTo>
                <a:lnTo>
                  <a:pt x="6857" y="47620"/>
                </a:lnTo>
                <a:lnTo>
                  <a:pt x="16763" y="44572"/>
                </a:lnTo>
                <a:lnTo>
                  <a:pt x="19049" y="51430"/>
                </a:lnTo>
                <a:lnTo>
                  <a:pt x="6857" y="52954"/>
                </a:lnTo>
                <a:lnTo>
                  <a:pt x="9143" y="54478"/>
                </a:lnTo>
                <a:lnTo>
                  <a:pt x="63245" y="96388"/>
                </a:lnTo>
                <a:lnTo>
                  <a:pt x="118109" y="137536"/>
                </a:lnTo>
                <a:lnTo>
                  <a:pt x="115061" y="130678"/>
                </a:lnTo>
                <a:lnTo>
                  <a:pt x="115507" y="128787"/>
                </a:lnTo>
                <a:lnTo>
                  <a:pt x="117696" y="120843"/>
                </a:lnTo>
                <a:lnTo>
                  <a:pt x="70865" y="85720"/>
                </a:lnTo>
                <a:lnTo>
                  <a:pt x="20622" y="47506"/>
                </a:lnTo>
                <a:lnTo>
                  <a:pt x="23944" y="39214"/>
                </a:lnTo>
                <a:lnTo>
                  <a:pt x="29982" y="29588"/>
                </a:lnTo>
                <a:lnTo>
                  <a:pt x="37032" y="22345"/>
                </a:lnTo>
                <a:lnTo>
                  <a:pt x="44963" y="17279"/>
                </a:lnTo>
                <a:lnTo>
                  <a:pt x="53643" y="14185"/>
                </a:lnTo>
                <a:lnTo>
                  <a:pt x="62941" y="12856"/>
                </a:lnTo>
                <a:lnTo>
                  <a:pt x="72725" y="13087"/>
                </a:lnTo>
                <a:lnTo>
                  <a:pt x="82864" y="14672"/>
                </a:lnTo>
                <a:lnTo>
                  <a:pt x="93226" y="17405"/>
                </a:lnTo>
                <a:lnTo>
                  <a:pt x="103681" y="21080"/>
                </a:lnTo>
                <a:lnTo>
                  <a:pt x="114096" y="25492"/>
                </a:lnTo>
                <a:lnTo>
                  <a:pt x="124341" y="30433"/>
                </a:lnTo>
                <a:lnTo>
                  <a:pt x="134283" y="35699"/>
                </a:lnTo>
                <a:lnTo>
                  <a:pt x="143791" y="41083"/>
                </a:lnTo>
                <a:lnTo>
                  <a:pt x="152734" y="46380"/>
                </a:lnTo>
                <a:lnTo>
                  <a:pt x="160981" y="51384"/>
                </a:lnTo>
                <a:lnTo>
                  <a:pt x="170687" y="57526"/>
                </a:lnTo>
                <a:lnTo>
                  <a:pt x="178728" y="62556"/>
                </a:lnTo>
                <a:lnTo>
                  <a:pt x="187723" y="68554"/>
                </a:lnTo>
                <a:lnTo>
                  <a:pt x="197502" y="75445"/>
                </a:lnTo>
                <a:lnTo>
                  <a:pt x="207891" y="83151"/>
                </a:lnTo>
                <a:lnTo>
                  <a:pt x="218720" y="91595"/>
                </a:lnTo>
                <a:lnTo>
                  <a:pt x="229817" y="100702"/>
                </a:lnTo>
                <a:lnTo>
                  <a:pt x="241008" y="110395"/>
                </a:lnTo>
                <a:lnTo>
                  <a:pt x="252124" y="120597"/>
                </a:lnTo>
                <a:lnTo>
                  <a:pt x="262991" y="131231"/>
                </a:lnTo>
                <a:lnTo>
                  <a:pt x="273438" y="142222"/>
                </a:lnTo>
                <a:lnTo>
                  <a:pt x="283294" y="153492"/>
                </a:lnTo>
                <a:lnTo>
                  <a:pt x="292385" y="164966"/>
                </a:lnTo>
                <a:lnTo>
                  <a:pt x="300541" y="176566"/>
                </a:lnTo>
                <a:lnTo>
                  <a:pt x="307589" y="188216"/>
                </a:lnTo>
                <a:lnTo>
                  <a:pt x="313357" y="199840"/>
                </a:lnTo>
                <a:lnTo>
                  <a:pt x="317674" y="211361"/>
                </a:lnTo>
                <a:lnTo>
                  <a:pt x="320368" y="222702"/>
                </a:lnTo>
                <a:lnTo>
                  <a:pt x="321267" y="233787"/>
                </a:lnTo>
                <a:lnTo>
                  <a:pt x="320199" y="244540"/>
                </a:lnTo>
                <a:lnTo>
                  <a:pt x="317753" y="254122"/>
                </a:lnTo>
                <a:lnTo>
                  <a:pt x="332399" y="251857"/>
                </a:lnTo>
                <a:close/>
              </a:path>
              <a:path w="356255" h="2129683">
                <a:moveTo>
                  <a:pt x="289767" y="279011"/>
                </a:moveTo>
                <a:lnTo>
                  <a:pt x="294297" y="278829"/>
                </a:lnTo>
                <a:lnTo>
                  <a:pt x="306827" y="276222"/>
                </a:lnTo>
                <a:lnTo>
                  <a:pt x="282905" y="273689"/>
                </a:lnTo>
                <a:lnTo>
                  <a:pt x="268223" y="278506"/>
                </a:lnTo>
                <a:lnTo>
                  <a:pt x="281247" y="279352"/>
                </a:lnTo>
                <a:lnTo>
                  <a:pt x="292919" y="281456"/>
                </a:lnTo>
                <a:lnTo>
                  <a:pt x="289767" y="279011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013685" y="2599182"/>
            <a:ext cx="356181" cy="2113956"/>
          </a:xfrm>
          <a:custGeom>
            <a:avLst/>
            <a:gdLst/>
            <a:ahLst/>
            <a:cxnLst/>
            <a:rect l="l" t="t" r="r" b="b"/>
            <a:pathLst>
              <a:path w="356181" h="2113956">
                <a:moveTo>
                  <a:pt x="267480" y="94488"/>
                </a:moveTo>
                <a:lnTo>
                  <a:pt x="264432" y="89154"/>
                </a:lnTo>
                <a:lnTo>
                  <a:pt x="274338" y="83820"/>
                </a:lnTo>
                <a:lnTo>
                  <a:pt x="177564" y="20574"/>
                </a:lnTo>
                <a:lnTo>
                  <a:pt x="176040" y="19050"/>
                </a:lnTo>
                <a:lnTo>
                  <a:pt x="172992" y="19050"/>
                </a:lnTo>
                <a:lnTo>
                  <a:pt x="170706" y="20574"/>
                </a:lnTo>
                <a:lnTo>
                  <a:pt x="166896" y="22860"/>
                </a:lnTo>
                <a:lnTo>
                  <a:pt x="177564" y="31242"/>
                </a:lnTo>
                <a:lnTo>
                  <a:pt x="170706" y="31242"/>
                </a:lnTo>
                <a:lnTo>
                  <a:pt x="71851" y="28357"/>
                </a:lnTo>
                <a:lnTo>
                  <a:pt x="84372" y="32237"/>
                </a:lnTo>
                <a:lnTo>
                  <a:pt x="97158" y="35665"/>
                </a:lnTo>
                <a:lnTo>
                  <a:pt x="110020" y="38447"/>
                </a:lnTo>
                <a:lnTo>
                  <a:pt x="122766" y="40390"/>
                </a:lnTo>
                <a:lnTo>
                  <a:pt x="135208" y="41300"/>
                </a:lnTo>
                <a:lnTo>
                  <a:pt x="147154" y="40983"/>
                </a:lnTo>
                <a:lnTo>
                  <a:pt x="158417" y="39246"/>
                </a:lnTo>
                <a:lnTo>
                  <a:pt x="168804" y="35896"/>
                </a:lnTo>
                <a:lnTo>
                  <a:pt x="172230" y="34290"/>
                </a:lnTo>
                <a:lnTo>
                  <a:pt x="173905" y="33332"/>
                </a:lnTo>
                <a:lnTo>
                  <a:pt x="264432" y="92496"/>
                </a:lnTo>
                <a:lnTo>
                  <a:pt x="264432" y="323235"/>
                </a:lnTo>
                <a:lnTo>
                  <a:pt x="273576" y="327660"/>
                </a:lnTo>
                <a:lnTo>
                  <a:pt x="267480" y="94488"/>
                </a:lnTo>
                <a:close/>
              </a:path>
              <a:path w="356181" h="2113956">
                <a:moveTo>
                  <a:pt x="166896" y="22860"/>
                </a:moveTo>
                <a:lnTo>
                  <a:pt x="156549" y="26388"/>
                </a:lnTo>
                <a:lnTo>
                  <a:pt x="145325" y="28135"/>
                </a:lnTo>
                <a:lnTo>
                  <a:pt x="133420" y="28337"/>
                </a:lnTo>
                <a:lnTo>
                  <a:pt x="121029" y="27225"/>
                </a:lnTo>
                <a:lnTo>
                  <a:pt x="108348" y="25035"/>
                </a:lnTo>
                <a:lnTo>
                  <a:pt x="95574" y="21998"/>
                </a:lnTo>
                <a:lnTo>
                  <a:pt x="82901" y="18350"/>
                </a:lnTo>
                <a:lnTo>
                  <a:pt x="70527" y="14323"/>
                </a:lnTo>
                <a:lnTo>
                  <a:pt x="58645" y="10151"/>
                </a:lnTo>
                <a:lnTo>
                  <a:pt x="36594" y="6858"/>
                </a:lnTo>
                <a:lnTo>
                  <a:pt x="28212" y="12192"/>
                </a:lnTo>
                <a:lnTo>
                  <a:pt x="36594" y="15479"/>
                </a:lnTo>
                <a:lnTo>
                  <a:pt x="48362" y="20016"/>
                </a:lnTo>
                <a:lnTo>
                  <a:pt x="59784" y="24219"/>
                </a:lnTo>
                <a:lnTo>
                  <a:pt x="71851" y="28357"/>
                </a:lnTo>
                <a:lnTo>
                  <a:pt x="170706" y="31242"/>
                </a:lnTo>
                <a:lnTo>
                  <a:pt x="177564" y="31242"/>
                </a:lnTo>
                <a:lnTo>
                  <a:pt x="166896" y="22860"/>
                </a:lnTo>
                <a:close/>
              </a:path>
              <a:path w="356181" h="2113956">
                <a:moveTo>
                  <a:pt x="137106" y="795528"/>
                </a:moveTo>
                <a:lnTo>
                  <a:pt x="136624" y="794620"/>
                </a:lnTo>
                <a:lnTo>
                  <a:pt x="134317" y="795528"/>
                </a:lnTo>
                <a:lnTo>
                  <a:pt x="137106" y="795528"/>
                </a:lnTo>
                <a:close/>
              </a:path>
              <a:path w="356181" h="2113956">
                <a:moveTo>
                  <a:pt x="237350" y="795528"/>
                </a:moveTo>
                <a:lnTo>
                  <a:pt x="238694" y="787926"/>
                </a:lnTo>
                <a:lnTo>
                  <a:pt x="239693" y="774334"/>
                </a:lnTo>
                <a:lnTo>
                  <a:pt x="240021" y="761221"/>
                </a:lnTo>
                <a:lnTo>
                  <a:pt x="240048" y="759714"/>
                </a:lnTo>
                <a:lnTo>
                  <a:pt x="239679" y="745013"/>
                </a:lnTo>
                <a:lnTo>
                  <a:pt x="238573" y="730780"/>
                </a:lnTo>
                <a:lnTo>
                  <a:pt x="236441" y="717191"/>
                </a:lnTo>
                <a:lnTo>
                  <a:pt x="232991" y="704423"/>
                </a:lnTo>
                <a:lnTo>
                  <a:pt x="227935" y="692654"/>
                </a:lnTo>
                <a:lnTo>
                  <a:pt x="220981" y="682059"/>
                </a:lnTo>
                <a:lnTo>
                  <a:pt x="211840" y="672816"/>
                </a:lnTo>
                <a:lnTo>
                  <a:pt x="175278" y="669036"/>
                </a:lnTo>
                <a:lnTo>
                  <a:pt x="181374" y="671322"/>
                </a:lnTo>
                <a:lnTo>
                  <a:pt x="195573" y="677232"/>
                </a:lnTo>
                <a:lnTo>
                  <a:pt x="206484" y="685410"/>
                </a:lnTo>
                <a:lnTo>
                  <a:pt x="214540" y="695496"/>
                </a:lnTo>
                <a:lnTo>
                  <a:pt x="220172" y="707132"/>
                </a:lnTo>
                <a:lnTo>
                  <a:pt x="223811" y="719959"/>
                </a:lnTo>
                <a:lnTo>
                  <a:pt x="225890" y="733618"/>
                </a:lnTo>
                <a:lnTo>
                  <a:pt x="226840" y="747750"/>
                </a:lnTo>
                <a:lnTo>
                  <a:pt x="227092" y="761997"/>
                </a:lnTo>
                <a:lnTo>
                  <a:pt x="227094" y="767334"/>
                </a:lnTo>
                <a:lnTo>
                  <a:pt x="226276" y="780901"/>
                </a:lnTo>
                <a:lnTo>
                  <a:pt x="224466" y="795033"/>
                </a:lnTo>
                <a:lnTo>
                  <a:pt x="224309" y="795528"/>
                </a:lnTo>
                <a:lnTo>
                  <a:pt x="237350" y="795528"/>
                </a:lnTo>
                <a:close/>
              </a:path>
              <a:path w="356181" h="2113956">
                <a:moveTo>
                  <a:pt x="134317" y="795528"/>
                </a:moveTo>
                <a:lnTo>
                  <a:pt x="136624" y="794620"/>
                </a:lnTo>
                <a:lnTo>
                  <a:pt x="136416" y="794004"/>
                </a:lnTo>
                <a:lnTo>
                  <a:pt x="133452" y="785425"/>
                </a:lnTo>
                <a:lnTo>
                  <a:pt x="131159" y="773962"/>
                </a:lnTo>
                <a:lnTo>
                  <a:pt x="129572" y="760417"/>
                </a:lnTo>
                <a:lnTo>
                  <a:pt x="128722" y="745593"/>
                </a:lnTo>
                <a:lnTo>
                  <a:pt x="128644" y="730292"/>
                </a:lnTo>
                <a:lnTo>
                  <a:pt x="129371" y="715316"/>
                </a:lnTo>
                <a:lnTo>
                  <a:pt x="130935" y="701467"/>
                </a:lnTo>
                <a:lnTo>
                  <a:pt x="133369" y="689548"/>
                </a:lnTo>
                <a:lnTo>
                  <a:pt x="136708" y="680361"/>
                </a:lnTo>
                <a:lnTo>
                  <a:pt x="137178" y="678942"/>
                </a:lnTo>
                <a:lnTo>
                  <a:pt x="140226" y="675132"/>
                </a:lnTo>
                <a:lnTo>
                  <a:pt x="142512" y="672846"/>
                </a:lnTo>
                <a:lnTo>
                  <a:pt x="143274" y="672084"/>
                </a:lnTo>
                <a:lnTo>
                  <a:pt x="146322" y="670560"/>
                </a:lnTo>
                <a:lnTo>
                  <a:pt x="144798" y="670560"/>
                </a:lnTo>
                <a:lnTo>
                  <a:pt x="149370" y="669036"/>
                </a:lnTo>
                <a:lnTo>
                  <a:pt x="148608" y="669036"/>
                </a:lnTo>
                <a:lnTo>
                  <a:pt x="153942" y="667512"/>
                </a:lnTo>
                <a:lnTo>
                  <a:pt x="152418" y="668274"/>
                </a:lnTo>
                <a:lnTo>
                  <a:pt x="156990" y="667512"/>
                </a:lnTo>
                <a:lnTo>
                  <a:pt x="162324" y="667512"/>
                </a:lnTo>
                <a:lnTo>
                  <a:pt x="168420" y="668274"/>
                </a:lnTo>
                <a:lnTo>
                  <a:pt x="175278" y="669036"/>
                </a:lnTo>
                <a:lnTo>
                  <a:pt x="211840" y="672816"/>
                </a:lnTo>
                <a:lnTo>
                  <a:pt x="200221" y="665102"/>
                </a:lnTo>
                <a:lnTo>
                  <a:pt x="185946" y="659130"/>
                </a:lnTo>
                <a:lnTo>
                  <a:pt x="178326" y="656844"/>
                </a:lnTo>
                <a:lnTo>
                  <a:pt x="166389" y="654732"/>
                </a:lnTo>
                <a:lnTo>
                  <a:pt x="152795" y="654952"/>
                </a:lnTo>
                <a:lnTo>
                  <a:pt x="145560" y="656844"/>
                </a:lnTo>
                <a:lnTo>
                  <a:pt x="144036" y="656844"/>
                </a:lnTo>
                <a:lnTo>
                  <a:pt x="139464" y="659130"/>
                </a:lnTo>
                <a:lnTo>
                  <a:pt x="138702" y="659892"/>
                </a:lnTo>
                <a:lnTo>
                  <a:pt x="134892" y="662178"/>
                </a:lnTo>
                <a:lnTo>
                  <a:pt x="134130" y="662940"/>
                </a:lnTo>
                <a:lnTo>
                  <a:pt x="129558" y="667512"/>
                </a:lnTo>
                <a:lnTo>
                  <a:pt x="126510" y="672084"/>
                </a:lnTo>
                <a:lnTo>
                  <a:pt x="125748" y="672846"/>
                </a:lnTo>
                <a:lnTo>
                  <a:pt x="122174" y="681853"/>
                </a:lnTo>
                <a:lnTo>
                  <a:pt x="119361" y="693003"/>
                </a:lnTo>
                <a:lnTo>
                  <a:pt x="117314" y="705797"/>
                </a:lnTo>
                <a:lnTo>
                  <a:pt x="116034" y="719734"/>
                </a:lnTo>
                <a:lnTo>
                  <a:pt x="115527" y="734313"/>
                </a:lnTo>
                <a:lnTo>
                  <a:pt x="115795" y="749033"/>
                </a:lnTo>
                <a:lnTo>
                  <a:pt x="116841" y="763393"/>
                </a:lnTo>
                <a:lnTo>
                  <a:pt x="118670" y="776895"/>
                </a:lnTo>
                <a:lnTo>
                  <a:pt x="121285" y="789036"/>
                </a:lnTo>
                <a:lnTo>
                  <a:pt x="123434" y="795528"/>
                </a:lnTo>
                <a:lnTo>
                  <a:pt x="134317" y="795528"/>
                </a:lnTo>
                <a:close/>
              </a:path>
              <a:path w="356181" h="2113956">
                <a:moveTo>
                  <a:pt x="13531" y="694629"/>
                </a:moveTo>
                <a:lnTo>
                  <a:pt x="15467" y="677584"/>
                </a:lnTo>
                <a:lnTo>
                  <a:pt x="18734" y="662743"/>
                </a:lnTo>
                <a:lnTo>
                  <a:pt x="23284" y="649992"/>
                </a:lnTo>
                <a:lnTo>
                  <a:pt x="29070" y="639218"/>
                </a:lnTo>
                <a:lnTo>
                  <a:pt x="36046" y="630306"/>
                </a:lnTo>
                <a:lnTo>
                  <a:pt x="44163" y="623142"/>
                </a:lnTo>
                <a:lnTo>
                  <a:pt x="53375" y="617613"/>
                </a:lnTo>
                <a:lnTo>
                  <a:pt x="30741" y="617311"/>
                </a:lnTo>
                <a:lnTo>
                  <a:pt x="22919" y="625731"/>
                </a:lnTo>
                <a:lnTo>
                  <a:pt x="16145" y="635838"/>
                </a:lnTo>
                <a:lnTo>
                  <a:pt x="10470" y="647733"/>
                </a:lnTo>
                <a:lnTo>
                  <a:pt x="5943" y="661517"/>
                </a:lnTo>
                <a:lnTo>
                  <a:pt x="2616" y="677288"/>
                </a:lnTo>
                <a:lnTo>
                  <a:pt x="540" y="695149"/>
                </a:lnTo>
                <a:lnTo>
                  <a:pt x="12972" y="713994"/>
                </a:lnTo>
                <a:lnTo>
                  <a:pt x="13531" y="694629"/>
                </a:lnTo>
                <a:close/>
              </a:path>
              <a:path w="356181" h="2113956">
                <a:moveTo>
                  <a:pt x="29501" y="795528"/>
                </a:moveTo>
                <a:lnTo>
                  <a:pt x="27887" y="792525"/>
                </a:lnTo>
                <a:lnTo>
                  <a:pt x="22566" y="779424"/>
                </a:lnTo>
                <a:lnTo>
                  <a:pt x="18368" y="765075"/>
                </a:lnTo>
                <a:lnTo>
                  <a:pt x="15339" y="749424"/>
                </a:lnTo>
                <a:lnTo>
                  <a:pt x="13525" y="732415"/>
                </a:lnTo>
                <a:lnTo>
                  <a:pt x="12972" y="713994"/>
                </a:lnTo>
                <a:lnTo>
                  <a:pt x="540" y="695149"/>
                </a:lnTo>
                <a:lnTo>
                  <a:pt x="18" y="704088"/>
                </a:lnTo>
                <a:lnTo>
                  <a:pt x="0" y="723597"/>
                </a:lnTo>
                <a:lnTo>
                  <a:pt x="1242" y="741787"/>
                </a:lnTo>
                <a:lnTo>
                  <a:pt x="3713" y="758695"/>
                </a:lnTo>
                <a:lnTo>
                  <a:pt x="7376" y="774362"/>
                </a:lnTo>
                <a:lnTo>
                  <a:pt x="12199" y="788827"/>
                </a:lnTo>
                <a:lnTo>
                  <a:pt x="15195" y="795528"/>
                </a:lnTo>
                <a:lnTo>
                  <a:pt x="29501" y="795528"/>
                </a:lnTo>
                <a:close/>
              </a:path>
              <a:path w="356181" h="2113956">
                <a:moveTo>
                  <a:pt x="355216" y="795528"/>
                </a:moveTo>
                <a:lnTo>
                  <a:pt x="355271" y="795146"/>
                </a:lnTo>
                <a:lnTo>
                  <a:pt x="355980" y="777735"/>
                </a:lnTo>
                <a:lnTo>
                  <a:pt x="355872" y="771906"/>
                </a:lnTo>
                <a:lnTo>
                  <a:pt x="354269" y="756833"/>
                </a:lnTo>
                <a:lnTo>
                  <a:pt x="351367" y="742671"/>
                </a:lnTo>
                <a:lnTo>
                  <a:pt x="347243" y="729384"/>
                </a:lnTo>
                <a:lnTo>
                  <a:pt x="341974" y="716942"/>
                </a:lnTo>
                <a:lnTo>
                  <a:pt x="335637" y="705310"/>
                </a:lnTo>
                <a:lnTo>
                  <a:pt x="328309" y="694457"/>
                </a:lnTo>
                <a:lnTo>
                  <a:pt x="320067" y="684348"/>
                </a:lnTo>
                <a:lnTo>
                  <a:pt x="310989" y="674952"/>
                </a:lnTo>
                <a:lnTo>
                  <a:pt x="301150" y="666235"/>
                </a:lnTo>
                <a:lnTo>
                  <a:pt x="290629" y="658165"/>
                </a:lnTo>
                <a:lnTo>
                  <a:pt x="279502" y="650708"/>
                </a:lnTo>
                <a:lnTo>
                  <a:pt x="267846" y="643832"/>
                </a:lnTo>
                <a:lnTo>
                  <a:pt x="255738" y="637504"/>
                </a:lnTo>
                <a:lnTo>
                  <a:pt x="243256" y="631692"/>
                </a:lnTo>
                <a:lnTo>
                  <a:pt x="230475" y="626361"/>
                </a:lnTo>
                <a:lnTo>
                  <a:pt x="217474" y="621480"/>
                </a:lnTo>
                <a:lnTo>
                  <a:pt x="204330" y="617015"/>
                </a:lnTo>
                <a:lnTo>
                  <a:pt x="191118" y="612934"/>
                </a:lnTo>
                <a:lnTo>
                  <a:pt x="171468" y="607314"/>
                </a:lnTo>
                <a:lnTo>
                  <a:pt x="155460" y="603805"/>
                </a:lnTo>
                <a:lnTo>
                  <a:pt x="139942" y="600878"/>
                </a:lnTo>
                <a:lnTo>
                  <a:pt x="124966" y="598634"/>
                </a:lnTo>
                <a:lnTo>
                  <a:pt x="110583" y="597173"/>
                </a:lnTo>
                <a:lnTo>
                  <a:pt x="96843" y="596595"/>
                </a:lnTo>
                <a:lnTo>
                  <a:pt x="83797" y="597002"/>
                </a:lnTo>
                <a:lnTo>
                  <a:pt x="71495" y="598493"/>
                </a:lnTo>
                <a:lnTo>
                  <a:pt x="59988" y="601169"/>
                </a:lnTo>
                <a:lnTo>
                  <a:pt x="49326" y="605130"/>
                </a:lnTo>
                <a:lnTo>
                  <a:pt x="39560" y="610477"/>
                </a:lnTo>
                <a:lnTo>
                  <a:pt x="30741" y="617311"/>
                </a:lnTo>
                <a:lnTo>
                  <a:pt x="53375" y="617613"/>
                </a:lnTo>
                <a:lnTo>
                  <a:pt x="63635" y="613603"/>
                </a:lnTo>
                <a:lnTo>
                  <a:pt x="74896" y="610999"/>
                </a:lnTo>
                <a:lnTo>
                  <a:pt x="87110" y="609687"/>
                </a:lnTo>
                <a:lnTo>
                  <a:pt x="100230" y="609552"/>
                </a:lnTo>
                <a:lnTo>
                  <a:pt x="114210" y="610481"/>
                </a:lnTo>
                <a:lnTo>
                  <a:pt x="129002" y="612359"/>
                </a:lnTo>
                <a:lnTo>
                  <a:pt x="144559" y="615072"/>
                </a:lnTo>
                <a:lnTo>
                  <a:pt x="160833" y="618507"/>
                </a:lnTo>
                <a:lnTo>
                  <a:pt x="168420" y="620268"/>
                </a:lnTo>
                <a:lnTo>
                  <a:pt x="179088" y="623316"/>
                </a:lnTo>
                <a:lnTo>
                  <a:pt x="191846" y="626812"/>
                </a:lnTo>
                <a:lnTo>
                  <a:pt x="204749" y="630777"/>
                </a:lnTo>
                <a:lnTo>
                  <a:pt x="217689" y="635236"/>
                </a:lnTo>
                <a:lnTo>
                  <a:pt x="230558" y="640219"/>
                </a:lnTo>
                <a:lnTo>
                  <a:pt x="243247" y="645752"/>
                </a:lnTo>
                <a:lnTo>
                  <a:pt x="255647" y="651863"/>
                </a:lnTo>
                <a:lnTo>
                  <a:pt x="267652" y="658581"/>
                </a:lnTo>
                <a:lnTo>
                  <a:pt x="279151" y="665933"/>
                </a:lnTo>
                <a:lnTo>
                  <a:pt x="290038" y="673947"/>
                </a:lnTo>
                <a:lnTo>
                  <a:pt x="300202" y="682651"/>
                </a:lnTo>
                <a:lnTo>
                  <a:pt x="309537" y="692072"/>
                </a:lnTo>
                <a:lnTo>
                  <a:pt x="317933" y="702239"/>
                </a:lnTo>
                <a:lnTo>
                  <a:pt x="325282" y="713178"/>
                </a:lnTo>
                <a:lnTo>
                  <a:pt x="331477" y="724919"/>
                </a:lnTo>
                <a:lnTo>
                  <a:pt x="336407" y="737488"/>
                </a:lnTo>
                <a:lnTo>
                  <a:pt x="339966" y="750914"/>
                </a:lnTo>
                <a:lnTo>
                  <a:pt x="342044" y="765224"/>
                </a:lnTo>
                <a:lnTo>
                  <a:pt x="342676" y="784643"/>
                </a:lnTo>
                <a:lnTo>
                  <a:pt x="341897" y="795528"/>
                </a:lnTo>
                <a:lnTo>
                  <a:pt x="355216" y="795528"/>
                </a:lnTo>
                <a:close/>
              </a:path>
              <a:path w="356181" h="2113956">
                <a:moveTo>
                  <a:pt x="146322" y="670560"/>
                </a:moveTo>
                <a:lnTo>
                  <a:pt x="143274" y="672084"/>
                </a:lnTo>
                <a:lnTo>
                  <a:pt x="142512" y="672846"/>
                </a:lnTo>
                <a:lnTo>
                  <a:pt x="146322" y="670560"/>
                </a:lnTo>
                <a:close/>
              </a:path>
              <a:path w="356181" h="2113956">
                <a:moveTo>
                  <a:pt x="43808" y="68247"/>
                </a:moveTo>
                <a:lnTo>
                  <a:pt x="36594" y="65473"/>
                </a:lnTo>
                <a:lnTo>
                  <a:pt x="36594" y="15479"/>
                </a:lnTo>
                <a:lnTo>
                  <a:pt x="28212" y="12192"/>
                </a:lnTo>
                <a:lnTo>
                  <a:pt x="36594" y="6858"/>
                </a:lnTo>
                <a:lnTo>
                  <a:pt x="58645" y="10151"/>
                </a:lnTo>
                <a:lnTo>
                  <a:pt x="47453" y="6069"/>
                </a:lnTo>
                <a:lnTo>
                  <a:pt x="37147" y="2309"/>
                </a:lnTo>
                <a:lnTo>
                  <a:pt x="32784" y="762"/>
                </a:lnTo>
                <a:lnTo>
                  <a:pt x="28212" y="0"/>
                </a:lnTo>
                <a:lnTo>
                  <a:pt x="25164" y="2286"/>
                </a:lnTo>
                <a:lnTo>
                  <a:pt x="23640" y="6858"/>
                </a:lnTo>
                <a:lnTo>
                  <a:pt x="23640" y="70104"/>
                </a:lnTo>
                <a:lnTo>
                  <a:pt x="32784" y="64008"/>
                </a:lnTo>
                <a:lnTo>
                  <a:pt x="36594" y="70104"/>
                </a:lnTo>
                <a:lnTo>
                  <a:pt x="55963" y="72717"/>
                </a:lnTo>
                <a:lnTo>
                  <a:pt x="43808" y="68247"/>
                </a:lnTo>
                <a:close/>
              </a:path>
              <a:path w="356181" h="2113956">
                <a:moveTo>
                  <a:pt x="277386" y="89154"/>
                </a:moveTo>
                <a:lnTo>
                  <a:pt x="275862" y="84582"/>
                </a:lnTo>
                <a:lnTo>
                  <a:pt x="274338" y="83820"/>
                </a:lnTo>
                <a:lnTo>
                  <a:pt x="264432" y="89154"/>
                </a:lnTo>
                <a:lnTo>
                  <a:pt x="267480" y="94488"/>
                </a:lnTo>
                <a:lnTo>
                  <a:pt x="273576" y="327660"/>
                </a:lnTo>
                <a:lnTo>
                  <a:pt x="264432" y="323235"/>
                </a:lnTo>
                <a:lnTo>
                  <a:pt x="159276" y="272353"/>
                </a:lnTo>
                <a:lnTo>
                  <a:pt x="159276" y="275844"/>
                </a:lnTo>
                <a:lnTo>
                  <a:pt x="146322" y="275844"/>
                </a:lnTo>
                <a:lnTo>
                  <a:pt x="146322" y="278892"/>
                </a:lnTo>
                <a:lnTo>
                  <a:pt x="150132" y="281940"/>
                </a:lnTo>
                <a:lnTo>
                  <a:pt x="264432" y="333756"/>
                </a:lnTo>
                <a:lnTo>
                  <a:pt x="277386" y="333756"/>
                </a:lnTo>
                <a:lnTo>
                  <a:pt x="277386" y="89154"/>
                </a:lnTo>
                <a:close/>
              </a:path>
              <a:path w="356181" h="2113956">
                <a:moveTo>
                  <a:pt x="150747" y="109599"/>
                </a:moveTo>
                <a:lnTo>
                  <a:pt x="151656" y="109728"/>
                </a:lnTo>
                <a:lnTo>
                  <a:pt x="146322" y="102870"/>
                </a:lnTo>
                <a:lnTo>
                  <a:pt x="125643" y="105342"/>
                </a:lnTo>
                <a:lnTo>
                  <a:pt x="138166" y="107639"/>
                </a:lnTo>
                <a:lnTo>
                  <a:pt x="146322" y="108910"/>
                </a:lnTo>
                <a:lnTo>
                  <a:pt x="146322" y="275844"/>
                </a:lnTo>
                <a:lnTo>
                  <a:pt x="150747" y="109599"/>
                </a:lnTo>
                <a:close/>
              </a:path>
              <a:path w="356181" h="2113956">
                <a:moveTo>
                  <a:pt x="159276" y="99822"/>
                </a:moveTo>
                <a:lnTo>
                  <a:pt x="156990" y="96774"/>
                </a:lnTo>
                <a:lnTo>
                  <a:pt x="153942" y="96774"/>
                </a:lnTo>
                <a:lnTo>
                  <a:pt x="140562" y="94822"/>
                </a:lnTo>
                <a:lnTo>
                  <a:pt x="127733" y="92587"/>
                </a:lnTo>
                <a:lnTo>
                  <a:pt x="115341" y="90059"/>
                </a:lnTo>
                <a:lnTo>
                  <a:pt x="103273" y="87229"/>
                </a:lnTo>
                <a:lnTo>
                  <a:pt x="91414" y="84089"/>
                </a:lnTo>
                <a:lnTo>
                  <a:pt x="79652" y="80629"/>
                </a:lnTo>
                <a:lnTo>
                  <a:pt x="67873" y="76841"/>
                </a:lnTo>
                <a:lnTo>
                  <a:pt x="55963" y="72717"/>
                </a:lnTo>
                <a:lnTo>
                  <a:pt x="36594" y="70104"/>
                </a:lnTo>
                <a:lnTo>
                  <a:pt x="32784" y="64008"/>
                </a:lnTo>
                <a:lnTo>
                  <a:pt x="23640" y="70104"/>
                </a:lnTo>
                <a:lnTo>
                  <a:pt x="23640" y="73152"/>
                </a:lnTo>
                <a:lnTo>
                  <a:pt x="25164" y="75438"/>
                </a:lnTo>
                <a:lnTo>
                  <a:pt x="28212" y="76200"/>
                </a:lnTo>
                <a:lnTo>
                  <a:pt x="40071" y="80782"/>
                </a:lnTo>
                <a:lnTo>
                  <a:pt x="52033" y="85119"/>
                </a:lnTo>
                <a:lnTo>
                  <a:pt x="64091" y="89199"/>
                </a:lnTo>
                <a:lnTo>
                  <a:pt x="76241" y="93011"/>
                </a:lnTo>
                <a:lnTo>
                  <a:pt x="88477" y="96542"/>
                </a:lnTo>
                <a:lnTo>
                  <a:pt x="100793" y="99782"/>
                </a:lnTo>
                <a:lnTo>
                  <a:pt x="113183" y="102719"/>
                </a:lnTo>
                <a:lnTo>
                  <a:pt x="125643" y="105342"/>
                </a:lnTo>
                <a:lnTo>
                  <a:pt x="146322" y="102870"/>
                </a:lnTo>
                <a:lnTo>
                  <a:pt x="151656" y="109728"/>
                </a:lnTo>
                <a:lnTo>
                  <a:pt x="155466" y="270510"/>
                </a:lnTo>
                <a:lnTo>
                  <a:pt x="146322" y="275844"/>
                </a:lnTo>
                <a:lnTo>
                  <a:pt x="159276" y="275844"/>
                </a:lnTo>
                <a:lnTo>
                  <a:pt x="159276" y="99822"/>
                </a:lnTo>
                <a:close/>
              </a:path>
              <a:path w="356181" h="2113956">
                <a:moveTo>
                  <a:pt x="275862" y="338328"/>
                </a:moveTo>
                <a:lnTo>
                  <a:pt x="277386" y="333756"/>
                </a:lnTo>
                <a:lnTo>
                  <a:pt x="264432" y="333756"/>
                </a:lnTo>
                <a:lnTo>
                  <a:pt x="150132" y="281940"/>
                </a:lnTo>
                <a:lnTo>
                  <a:pt x="267480" y="339852"/>
                </a:lnTo>
                <a:lnTo>
                  <a:pt x="272052" y="340614"/>
                </a:lnTo>
                <a:lnTo>
                  <a:pt x="275862" y="338328"/>
                </a:lnTo>
                <a:close/>
              </a:path>
              <a:path w="356181" h="2113956">
                <a:moveTo>
                  <a:pt x="155466" y="270510"/>
                </a:moveTo>
                <a:lnTo>
                  <a:pt x="151656" y="109728"/>
                </a:lnTo>
                <a:lnTo>
                  <a:pt x="150747" y="109599"/>
                </a:lnTo>
                <a:lnTo>
                  <a:pt x="146322" y="275844"/>
                </a:lnTo>
                <a:lnTo>
                  <a:pt x="155466" y="27051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013685" y="2599182"/>
            <a:ext cx="356181" cy="2113956"/>
          </a:xfrm>
          <a:custGeom>
            <a:avLst/>
            <a:gdLst/>
            <a:ahLst/>
            <a:cxnLst/>
            <a:rect l="l" t="t" r="r" b="b"/>
            <a:pathLst>
              <a:path w="356181" h="2113956">
                <a:moveTo>
                  <a:pt x="267480" y="94488"/>
                </a:moveTo>
                <a:lnTo>
                  <a:pt x="264432" y="89154"/>
                </a:lnTo>
                <a:lnTo>
                  <a:pt x="274338" y="83820"/>
                </a:lnTo>
                <a:lnTo>
                  <a:pt x="177564" y="20574"/>
                </a:lnTo>
                <a:lnTo>
                  <a:pt x="176040" y="19050"/>
                </a:lnTo>
                <a:lnTo>
                  <a:pt x="172992" y="19050"/>
                </a:lnTo>
                <a:lnTo>
                  <a:pt x="170706" y="20574"/>
                </a:lnTo>
                <a:lnTo>
                  <a:pt x="166896" y="22860"/>
                </a:lnTo>
                <a:lnTo>
                  <a:pt x="177564" y="31242"/>
                </a:lnTo>
                <a:lnTo>
                  <a:pt x="170706" y="31242"/>
                </a:lnTo>
                <a:lnTo>
                  <a:pt x="71851" y="28357"/>
                </a:lnTo>
                <a:lnTo>
                  <a:pt x="84372" y="32237"/>
                </a:lnTo>
                <a:lnTo>
                  <a:pt x="97158" y="35665"/>
                </a:lnTo>
                <a:lnTo>
                  <a:pt x="110020" y="38447"/>
                </a:lnTo>
                <a:lnTo>
                  <a:pt x="122766" y="40390"/>
                </a:lnTo>
                <a:lnTo>
                  <a:pt x="135208" y="41300"/>
                </a:lnTo>
                <a:lnTo>
                  <a:pt x="147154" y="40983"/>
                </a:lnTo>
                <a:lnTo>
                  <a:pt x="158417" y="39246"/>
                </a:lnTo>
                <a:lnTo>
                  <a:pt x="168804" y="35896"/>
                </a:lnTo>
                <a:lnTo>
                  <a:pt x="172230" y="34290"/>
                </a:lnTo>
                <a:lnTo>
                  <a:pt x="173905" y="33332"/>
                </a:lnTo>
                <a:lnTo>
                  <a:pt x="264432" y="92496"/>
                </a:lnTo>
                <a:lnTo>
                  <a:pt x="264432" y="323235"/>
                </a:lnTo>
                <a:lnTo>
                  <a:pt x="273576" y="327660"/>
                </a:lnTo>
                <a:lnTo>
                  <a:pt x="267480" y="94488"/>
                </a:lnTo>
                <a:close/>
              </a:path>
              <a:path w="356181" h="2113956">
                <a:moveTo>
                  <a:pt x="166896" y="22860"/>
                </a:moveTo>
                <a:lnTo>
                  <a:pt x="156549" y="26388"/>
                </a:lnTo>
                <a:lnTo>
                  <a:pt x="145325" y="28135"/>
                </a:lnTo>
                <a:lnTo>
                  <a:pt x="133420" y="28337"/>
                </a:lnTo>
                <a:lnTo>
                  <a:pt x="121029" y="27225"/>
                </a:lnTo>
                <a:lnTo>
                  <a:pt x="108348" y="25035"/>
                </a:lnTo>
                <a:lnTo>
                  <a:pt x="95574" y="21998"/>
                </a:lnTo>
                <a:lnTo>
                  <a:pt x="82901" y="18350"/>
                </a:lnTo>
                <a:lnTo>
                  <a:pt x="70527" y="14323"/>
                </a:lnTo>
                <a:lnTo>
                  <a:pt x="58645" y="10151"/>
                </a:lnTo>
                <a:lnTo>
                  <a:pt x="36594" y="6858"/>
                </a:lnTo>
                <a:lnTo>
                  <a:pt x="28212" y="12192"/>
                </a:lnTo>
                <a:lnTo>
                  <a:pt x="36594" y="15479"/>
                </a:lnTo>
                <a:lnTo>
                  <a:pt x="48362" y="20016"/>
                </a:lnTo>
                <a:lnTo>
                  <a:pt x="59784" y="24219"/>
                </a:lnTo>
                <a:lnTo>
                  <a:pt x="71851" y="28357"/>
                </a:lnTo>
                <a:lnTo>
                  <a:pt x="170706" y="31242"/>
                </a:lnTo>
                <a:lnTo>
                  <a:pt x="177564" y="31242"/>
                </a:lnTo>
                <a:lnTo>
                  <a:pt x="166896" y="22860"/>
                </a:lnTo>
                <a:close/>
              </a:path>
              <a:path w="356181" h="2113956">
                <a:moveTo>
                  <a:pt x="137106" y="795528"/>
                </a:moveTo>
                <a:lnTo>
                  <a:pt x="136624" y="794620"/>
                </a:lnTo>
                <a:lnTo>
                  <a:pt x="134317" y="795528"/>
                </a:lnTo>
                <a:lnTo>
                  <a:pt x="137106" y="795528"/>
                </a:lnTo>
                <a:close/>
              </a:path>
              <a:path w="356181" h="2113956">
                <a:moveTo>
                  <a:pt x="237350" y="795528"/>
                </a:moveTo>
                <a:lnTo>
                  <a:pt x="238694" y="787926"/>
                </a:lnTo>
                <a:lnTo>
                  <a:pt x="239693" y="774334"/>
                </a:lnTo>
                <a:lnTo>
                  <a:pt x="240021" y="761221"/>
                </a:lnTo>
                <a:lnTo>
                  <a:pt x="240048" y="759714"/>
                </a:lnTo>
                <a:lnTo>
                  <a:pt x="239679" y="745013"/>
                </a:lnTo>
                <a:lnTo>
                  <a:pt x="238573" y="730780"/>
                </a:lnTo>
                <a:lnTo>
                  <a:pt x="236441" y="717191"/>
                </a:lnTo>
                <a:lnTo>
                  <a:pt x="232991" y="704423"/>
                </a:lnTo>
                <a:lnTo>
                  <a:pt x="227935" y="692654"/>
                </a:lnTo>
                <a:lnTo>
                  <a:pt x="220981" y="682059"/>
                </a:lnTo>
                <a:lnTo>
                  <a:pt x="211840" y="672816"/>
                </a:lnTo>
                <a:lnTo>
                  <a:pt x="175278" y="669036"/>
                </a:lnTo>
                <a:lnTo>
                  <a:pt x="181374" y="671322"/>
                </a:lnTo>
                <a:lnTo>
                  <a:pt x="195573" y="677232"/>
                </a:lnTo>
                <a:lnTo>
                  <a:pt x="206484" y="685410"/>
                </a:lnTo>
                <a:lnTo>
                  <a:pt x="214540" y="695496"/>
                </a:lnTo>
                <a:lnTo>
                  <a:pt x="220172" y="707132"/>
                </a:lnTo>
                <a:lnTo>
                  <a:pt x="223811" y="719959"/>
                </a:lnTo>
                <a:lnTo>
                  <a:pt x="225890" y="733618"/>
                </a:lnTo>
                <a:lnTo>
                  <a:pt x="226840" y="747750"/>
                </a:lnTo>
                <a:lnTo>
                  <a:pt x="227092" y="761997"/>
                </a:lnTo>
                <a:lnTo>
                  <a:pt x="227094" y="767334"/>
                </a:lnTo>
                <a:lnTo>
                  <a:pt x="226276" y="780901"/>
                </a:lnTo>
                <a:lnTo>
                  <a:pt x="224466" y="795033"/>
                </a:lnTo>
                <a:lnTo>
                  <a:pt x="224309" y="795528"/>
                </a:lnTo>
                <a:lnTo>
                  <a:pt x="237350" y="795528"/>
                </a:lnTo>
                <a:close/>
              </a:path>
              <a:path w="356181" h="2113956">
                <a:moveTo>
                  <a:pt x="134317" y="795528"/>
                </a:moveTo>
                <a:lnTo>
                  <a:pt x="136624" y="794620"/>
                </a:lnTo>
                <a:lnTo>
                  <a:pt x="136416" y="794004"/>
                </a:lnTo>
                <a:lnTo>
                  <a:pt x="133452" y="785425"/>
                </a:lnTo>
                <a:lnTo>
                  <a:pt x="131159" y="773962"/>
                </a:lnTo>
                <a:lnTo>
                  <a:pt x="129572" y="760417"/>
                </a:lnTo>
                <a:lnTo>
                  <a:pt x="128722" y="745593"/>
                </a:lnTo>
                <a:lnTo>
                  <a:pt x="128644" y="730292"/>
                </a:lnTo>
                <a:lnTo>
                  <a:pt x="129371" y="715316"/>
                </a:lnTo>
                <a:lnTo>
                  <a:pt x="130935" y="701467"/>
                </a:lnTo>
                <a:lnTo>
                  <a:pt x="133369" y="689548"/>
                </a:lnTo>
                <a:lnTo>
                  <a:pt x="136708" y="680361"/>
                </a:lnTo>
                <a:lnTo>
                  <a:pt x="137178" y="678942"/>
                </a:lnTo>
                <a:lnTo>
                  <a:pt x="140226" y="675132"/>
                </a:lnTo>
                <a:lnTo>
                  <a:pt x="142512" y="672846"/>
                </a:lnTo>
                <a:lnTo>
                  <a:pt x="143274" y="672084"/>
                </a:lnTo>
                <a:lnTo>
                  <a:pt x="146322" y="670560"/>
                </a:lnTo>
                <a:lnTo>
                  <a:pt x="144798" y="670560"/>
                </a:lnTo>
                <a:lnTo>
                  <a:pt x="149370" y="669036"/>
                </a:lnTo>
                <a:lnTo>
                  <a:pt x="148608" y="669036"/>
                </a:lnTo>
                <a:lnTo>
                  <a:pt x="153942" y="667512"/>
                </a:lnTo>
                <a:lnTo>
                  <a:pt x="152418" y="668274"/>
                </a:lnTo>
                <a:lnTo>
                  <a:pt x="156990" y="667512"/>
                </a:lnTo>
                <a:lnTo>
                  <a:pt x="162324" y="667512"/>
                </a:lnTo>
                <a:lnTo>
                  <a:pt x="168420" y="668274"/>
                </a:lnTo>
                <a:lnTo>
                  <a:pt x="175278" y="669036"/>
                </a:lnTo>
                <a:lnTo>
                  <a:pt x="211840" y="672816"/>
                </a:lnTo>
                <a:lnTo>
                  <a:pt x="200221" y="665102"/>
                </a:lnTo>
                <a:lnTo>
                  <a:pt x="185946" y="659130"/>
                </a:lnTo>
                <a:lnTo>
                  <a:pt x="178326" y="656844"/>
                </a:lnTo>
                <a:lnTo>
                  <a:pt x="166389" y="654732"/>
                </a:lnTo>
                <a:lnTo>
                  <a:pt x="152795" y="654952"/>
                </a:lnTo>
                <a:lnTo>
                  <a:pt x="145560" y="656844"/>
                </a:lnTo>
                <a:lnTo>
                  <a:pt x="144036" y="656844"/>
                </a:lnTo>
                <a:lnTo>
                  <a:pt x="139464" y="659130"/>
                </a:lnTo>
                <a:lnTo>
                  <a:pt x="138702" y="659892"/>
                </a:lnTo>
                <a:lnTo>
                  <a:pt x="134892" y="662178"/>
                </a:lnTo>
                <a:lnTo>
                  <a:pt x="134130" y="662940"/>
                </a:lnTo>
                <a:lnTo>
                  <a:pt x="129558" y="667512"/>
                </a:lnTo>
                <a:lnTo>
                  <a:pt x="126510" y="672084"/>
                </a:lnTo>
                <a:lnTo>
                  <a:pt x="125748" y="672846"/>
                </a:lnTo>
                <a:lnTo>
                  <a:pt x="122174" y="681853"/>
                </a:lnTo>
                <a:lnTo>
                  <a:pt x="119361" y="693003"/>
                </a:lnTo>
                <a:lnTo>
                  <a:pt x="117314" y="705797"/>
                </a:lnTo>
                <a:lnTo>
                  <a:pt x="116034" y="719734"/>
                </a:lnTo>
                <a:lnTo>
                  <a:pt x="115527" y="734313"/>
                </a:lnTo>
                <a:lnTo>
                  <a:pt x="115795" y="749033"/>
                </a:lnTo>
                <a:lnTo>
                  <a:pt x="116841" y="763393"/>
                </a:lnTo>
                <a:lnTo>
                  <a:pt x="118670" y="776895"/>
                </a:lnTo>
                <a:lnTo>
                  <a:pt x="121285" y="789036"/>
                </a:lnTo>
                <a:lnTo>
                  <a:pt x="123434" y="795528"/>
                </a:lnTo>
                <a:lnTo>
                  <a:pt x="134317" y="795528"/>
                </a:lnTo>
                <a:close/>
              </a:path>
              <a:path w="356181" h="2113956">
                <a:moveTo>
                  <a:pt x="13531" y="694629"/>
                </a:moveTo>
                <a:lnTo>
                  <a:pt x="15467" y="677584"/>
                </a:lnTo>
                <a:lnTo>
                  <a:pt x="18734" y="662743"/>
                </a:lnTo>
                <a:lnTo>
                  <a:pt x="23284" y="649992"/>
                </a:lnTo>
                <a:lnTo>
                  <a:pt x="29070" y="639218"/>
                </a:lnTo>
                <a:lnTo>
                  <a:pt x="36046" y="630306"/>
                </a:lnTo>
                <a:lnTo>
                  <a:pt x="44163" y="623142"/>
                </a:lnTo>
                <a:lnTo>
                  <a:pt x="53375" y="617613"/>
                </a:lnTo>
                <a:lnTo>
                  <a:pt x="30741" y="617311"/>
                </a:lnTo>
                <a:lnTo>
                  <a:pt x="22919" y="625731"/>
                </a:lnTo>
                <a:lnTo>
                  <a:pt x="16145" y="635838"/>
                </a:lnTo>
                <a:lnTo>
                  <a:pt x="10470" y="647733"/>
                </a:lnTo>
                <a:lnTo>
                  <a:pt x="5943" y="661517"/>
                </a:lnTo>
                <a:lnTo>
                  <a:pt x="2616" y="677288"/>
                </a:lnTo>
                <a:lnTo>
                  <a:pt x="540" y="695149"/>
                </a:lnTo>
                <a:lnTo>
                  <a:pt x="12972" y="713994"/>
                </a:lnTo>
                <a:lnTo>
                  <a:pt x="13531" y="694629"/>
                </a:lnTo>
                <a:close/>
              </a:path>
              <a:path w="356181" h="2113956">
                <a:moveTo>
                  <a:pt x="29501" y="795528"/>
                </a:moveTo>
                <a:lnTo>
                  <a:pt x="27887" y="792525"/>
                </a:lnTo>
                <a:lnTo>
                  <a:pt x="22566" y="779424"/>
                </a:lnTo>
                <a:lnTo>
                  <a:pt x="18368" y="765075"/>
                </a:lnTo>
                <a:lnTo>
                  <a:pt x="15339" y="749424"/>
                </a:lnTo>
                <a:lnTo>
                  <a:pt x="13525" y="732415"/>
                </a:lnTo>
                <a:lnTo>
                  <a:pt x="12972" y="713994"/>
                </a:lnTo>
                <a:lnTo>
                  <a:pt x="540" y="695149"/>
                </a:lnTo>
                <a:lnTo>
                  <a:pt x="18" y="704088"/>
                </a:lnTo>
                <a:lnTo>
                  <a:pt x="0" y="723597"/>
                </a:lnTo>
                <a:lnTo>
                  <a:pt x="1242" y="741787"/>
                </a:lnTo>
                <a:lnTo>
                  <a:pt x="3713" y="758695"/>
                </a:lnTo>
                <a:lnTo>
                  <a:pt x="7376" y="774362"/>
                </a:lnTo>
                <a:lnTo>
                  <a:pt x="12199" y="788827"/>
                </a:lnTo>
                <a:lnTo>
                  <a:pt x="15195" y="795528"/>
                </a:lnTo>
                <a:lnTo>
                  <a:pt x="29501" y="795528"/>
                </a:lnTo>
                <a:close/>
              </a:path>
              <a:path w="356181" h="2113956">
                <a:moveTo>
                  <a:pt x="355216" y="795528"/>
                </a:moveTo>
                <a:lnTo>
                  <a:pt x="355271" y="795146"/>
                </a:lnTo>
                <a:lnTo>
                  <a:pt x="355980" y="777735"/>
                </a:lnTo>
                <a:lnTo>
                  <a:pt x="355872" y="771906"/>
                </a:lnTo>
                <a:lnTo>
                  <a:pt x="354269" y="756833"/>
                </a:lnTo>
                <a:lnTo>
                  <a:pt x="351367" y="742671"/>
                </a:lnTo>
                <a:lnTo>
                  <a:pt x="347243" y="729384"/>
                </a:lnTo>
                <a:lnTo>
                  <a:pt x="341974" y="716942"/>
                </a:lnTo>
                <a:lnTo>
                  <a:pt x="335637" y="705310"/>
                </a:lnTo>
                <a:lnTo>
                  <a:pt x="328309" y="694457"/>
                </a:lnTo>
                <a:lnTo>
                  <a:pt x="320067" y="684348"/>
                </a:lnTo>
                <a:lnTo>
                  <a:pt x="310989" y="674952"/>
                </a:lnTo>
                <a:lnTo>
                  <a:pt x="301150" y="666235"/>
                </a:lnTo>
                <a:lnTo>
                  <a:pt x="290629" y="658165"/>
                </a:lnTo>
                <a:lnTo>
                  <a:pt x="279502" y="650708"/>
                </a:lnTo>
                <a:lnTo>
                  <a:pt x="267846" y="643832"/>
                </a:lnTo>
                <a:lnTo>
                  <a:pt x="255738" y="637504"/>
                </a:lnTo>
                <a:lnTo>
                  <a:pt x="243256" y="631692"/>
                </a:lnTo>
                <a:lnTo>
                  <a:pt x="230475" y="626361"/>
                </a:lnTo>
                <a:lnTo>
                  <a:pt x="217474" y="621480"/>
                </a:lnTo>
                <a:lnTo>
                  <a:pt x="204330" y="617015"/>
                </a:lnTo>
                <a:lnTo>
                  <a:pt x="191118" y="612934"/>
                </a:lnTo>
                <a:lnTo>
                  <a:pt x="171468" y="607314"/>
                </a:lnTo>
                <a:lnTo>
                  <a:pt x="155460" y="603805"/>
                </a:lnTo>
                <a:lnTo>
                  <a:pt x="139942" y="600878"/>
                </a:lnTo>
                <a:lnTo>
                  <a:pt x="124966" y="598634"/>
                </a:lnTo>
                <a:lnTo>
                  <a:pt x="110583" y="597173"/>
                </a:lnTo>
                <a:lnTo>
                  <a:pt x="96843" y="596595"/>
                </a:lnTo>
                <a:lnTo>
                  <a:pt x="83797" y="597002"/>
                </a:lnTo>
                <a:lnTo>
                  <a:pt x="71495" y="598493"/>
                </a:lnTo>
                <a:lnTo>
                  <a:pt x="59988" y="601169"/>
                </a:lnTo>
                <a:lnTo>
                  <a:pt x="49326" y="605130"/>
                </a:lnTo>
                <a:lnTo>
                  <a:pt x="39560" y="610477"/>
                </a:lnTo>
                <a:lnTo>
                  <a:pt x="30741" y="617311"/>
                </a:lnTo>
                <a:lnTo>
                  <a:pt x="53375" y="617613"/>
                </a:lnTo>
                <a:lnTo>
                  <a:pt x="63635" y="613603"/>
                </a:lnTo>
                <a:lnTo>
                  <a:pt x="74896" y="610999"/>
                </a:lnTo>
                <a:lnTo>
                  <a:pt x="87110" y="609687"/>
                </a:lnTo>
                <a:lnTo>
                  <a:pt x="100230" y="609552"/>
                </a:lnTo>
                <a:lnTo>
                  <a:pt x="114210" y="610481"/>
                </a:lnTo>
                <a:lnTo>
                  <a:pt x="129002" y="612359"/>
                </a:lnTo>
                <a:lnTo>
                  <a:pt x="144559" y="615072"/>
                </a:lnTo>
                <a:lnTo>
                  <a:pt x="160833" y="618507"/>
                </a:lnTo>
                <a:lnTo>
                  <a:pt x="168420" y="620268"/>
                </a:lnTo>
                <a:lnTo>
                  <a:pt x="179088" y="623316"/>
                </a:lnTo>
                <a:lnTo>
                  <a:pt x="191846" y="626812"/>
                </a:lnTo>
                <a:lnTo>
                  <a:pt x="204749" y="630777"/>
                </a:lnTo>
                <a:lnTo>
                  <a:pt x="217689" y="635236"/>
                </a:lnTo>
                <a:lnTo>
                  <a:pt x="230558" y="640219"/>
                </a:lnTo>
                <a:lnTo>
                  <a:pt x="243247" y="645752"/>
                </a:lnTo>
                <a:lnTo>
                  <a:pt x="255647" y="651863"/>
                </a:lnTo>
                <a:lnTo>
                  <a:pt x="267652" y="658581"/>
                </a:lnTo>
                <a:lnTo>
                  <a:pt x="279151" y="665933"/>
                </a:lnTo>
                <a:lnTo>
                  <a:pt x="290038" y="673947"/>
                </a:lnTo>
                <a:lnTo>
                  <a:pt x="300202" y="682651"/>
                </a:lnTo>
                <a:lnTo>
                  <a:pt x="309537" y="692072"/>
                </a:lnTo>
                <a:lnTo>
                  <a:pt x="317933" y="702239"/>
                </a:lnTo>
                <a:lnTo>
                  <a:pt x="325282" y="713178"/>
                </a:lnTo>
                <a:lnTo>
                  <a:pt x="331477" y="724919"/>
                </a:lnTo>
                <a:lnTo>
                  <a:pt x="336407" y="737488"/>
                </a:lnTo>
                <a:lnTo>
                  <a:pt x="339966" y="750914"/>
                </a:lnTo>
                <a:lnTo>
                  <a:pt x="342044" y="765224"/>
                </a:lnTo>
                <a:lnTo>
                  <a:pt x="342676" y="784643"/>
                </a:lnTo>
                <a:lnTo>
                  <a:pt x="341897" y="795528"/>
                </a:lnTo>
                <a:lnTo>
                  <a:pt x="355216" y="795528"/>
                </a:lnTo>
                <a:close/>
              </a:path>
              <a:path w="356181" h="2113956">
                <a:moveTo>
                  <a:pt x="146322" y="670560"/>
                </a:moveTo>
                <a:lnTo>
                  <a:pt x="143274" y="672084"/>
                </a:lnTo>
                <a:lnTo>
                  <a:pt x="142512" y="672846"/>
                </a:lnTo>
                <a:lnTo>
                  <a:pt x="146322" y="670560"/>
                </a:lnTo>
                <a:close/>
              </a:path>
              <a:path w="356181" h="2113956">
                <a:moveTo>
                  <a:pt x="43808" y="68247"/>
                </a:moveTo>
                <a:lnTo>
                  <a:pt x="36594" y="65473"/>
                </a:lnTo>
                <a:lnTo>
                  <a:pt x="36594" y="15479"/>
                </a:lnTo>
                <a:lnTo>
                  <a:pt x="28212" y="12192"/>
                </a:lnTo>
                <a:lnTo>
                  <a:pt x="36594" y="6858"/>
                </a:lnTo>
                <a:lnTo>
                  <a:pt x="58645" y="10151"/>
                </a:lnTo>
                <a:lnTo>
                  <a:pt x="47453" y="6069"/>
                </a:lnTo>
                <a:lnTo>
                  <a:pt x="37147" y="2309"/>
                </a:lnTo>
                <a:lnTo>
                  <a:pt x="32784" y="762"/>
                </a:lnTo>
                <a:lnTo>
                  <a:pt x="28212" y="0"/>
                </a:lnTo>
                <a:lnTo>
                  <a:pt x="25164" y="2286"/>
                </a:lnTo>
                <a:lnTo>
                  <a:pt x="23640" y="6858"/>
                </a:lnTo>
                <a:lnTo>
                  <a:pt x="23640" y="70104"/>
                </a:lnTo>
                <a:lnTo>
                  <a:pt x="32784" y="64008"/>
                </a:lnTo>
                <a:lnTo>
                  <a:pt x="36594" y="70104"/>
                </a:lnTo>
                <a:lnTo>
                  <a:pt x="55963" y="72717"/>
                </a:lnTo>
                <a:lnTo>
                  <a:pt x="43808" y="68247"/>
                </a:lnTo>
                <a:close/>
              </a:path>
              <a:path w="356181" h="2113956">
                <a:moveTo>
                  <a:pt x="277386" y="89154"/>
                </a:moveTo>
                <a:lnTo>
                  <a:pt x="275862" y="84582"/>
                </a:lnTo>
                <a:lnTo>
                  <a:pt x="274338" y="83820"/>
                </a:lnTo>
                <a:lnTo>
                  <a:pt x="264432" y="89154"/>
                </a:lnTo>
                <a:lnTo>
                  <a:pt x="267480" y="94488"/>
                </a:lnTo>
                <a:lnTo>
                  <a:pt x="273576" y="327660"/>
                </a:lnTo>
                <a:lnTo>
                  <a:pt x="264432" y="323235"/>
                </a:lnTo>
                <a:lnTo>
                  <a:pt x="159276" y="272353"/>
                </a:lnTo>
                <a:lnTo>
                  <a:pt x="159276" y="275844"/>
                </a:lnTo>
                <a:lnTo>
                  <a:pt x="146322" y="275844"/>
                </a:lnTo>
                <a:lnTo>
                  <a:pt x="146322" y="278892"/>
                </a:lnTo>
                <a:lnTo>
                  <a:pt x="150132" y="281940"/>
                </a:lnTo>
                <a:lnTo>
                  <a:pt x="264432" y="333756"/>
                </a:lnTo>
                <a:lnTo>
                  <a:pt x="277386" y="333756"/>
                </a:lnTo>
                <a:lnTo>
                  <a:pt x="277386" y="89154"/>
                </a:lnTo>
                <a:close/>
              </a:path>
              <a:path w="356181" h="2113956">
                <a:moveTo>
                  <a:pt x="150747" y="109599"/>
                </a:moveTo>
                <a:lnTo>
                  <a:pt x="151656" y="109728"/>
                </a:lnTo>
                <a:lnTo>
                  <a:pt x="146322" y="102870"/>
                </a:lnTo>
                <a:lnTo>
                  <a:pt x="125643" y="105342"/>
                </a:lnTo>
                <a:lnTo>
                  <a:pt x="138166" y="107639"/>
                </a:lnTo>
                <a:lnTo>
                  <a:pt x="146322" y="108910"/>
                </a:lnTo>
                <a:lnTo>
                  <a:pt x="146322" y="275844"/>
                </a:lnTo>
                <a:lnTo>
                  <a:pt x="150747" y="109599"/>
                </a:lnTo>
                <a:close/>
              </a:path>
              <a:path w="356181" h="2113956">
                <a:moveTo>
                  <a:pt x="159276" y="99822"/>
                </a:moveTo>
                <a:lnTo>
                  <a:pt x="156990" y="96774"/>
                </a:lnTo>
                <a:lnTo>
                  <a:pt x="153942" y="96774"/>
                </a:lnTo>
                <a:lnTo>
                  <a:pt x="140562" y="94822"/>
                </a:lnTo>
                <a:lnTo>
                  <a:pt x="127733" y="92587"/>
                </a:lnTo>
                <a:lnTo>
                  <a:pt x="115341" y="90059"/>
                </a:lnTo>
                <a:lnTo>
                  <a:pt x="103273" y="87229"/>
                </a:lnTo>
                <a:lnTo>
                  <a:pt x="91414" y="84089"/>
                </a:lnTo>
                <a:lnTo>
                  <a:pt x="79652" y="80629"/>
                </a:lnTo>
                <a:lnTo>
                  <a:pt x="67873" y="76841"/>
                </a:lnTo>
                <a:lnTo>
                  <a:pt x="55963" y="72717"/>
                </a:lnTo>
                <a:lnTo>
                  <a:pt x="36594" y="70104"/>
                </a:lnTo>
                <a:lnTo>
                  <a:pt x="32784" y="64008"/>
                </a:lnTo>
                <a:lnTo>
                  <a:pt x="23640" y="70104"/>
                </a:lnTo>
                <a:lnTo>
                  <a:pt x="23640" y="73152"/>
                </a:lnTo>
                <a:lnTo>
                  <a:pt x="25164" y="75438"/>
                </a:lnTo>
                <a:lnTo>
                  <a:pt x="28212" y="76200"/>
                </a:lnTo>
                <a:lnTo>
                  <a:pt x="40071" y="80782"/>
                </a:lnTo>
                <a:lnTo>
                  <a:pt x="52033" y="85119"/>
                </a:lnTo>
                <a:lnTo>
                  <a:pt x="64091" y="89199"/>
                </a:lnTo>
                <a:lnTo>
                  <a:pt x="76241" y="93011"/>
                </a:lnTo>
                <a:lnTo>
                  <a:pt x="88477" y="96542"/>
                </a:lnTo>
                <a:lnTo>
                  <a:pt x="100793" y="99782"/>
                </a:lnTo>
                <a:lnTo>
                  <a:pt x="113183" y="102719"/>
                </a:lnTo>
                <a:lnTo>
                  <a:pt x="125643" y="105342"/>
                </a:lnTo>
                <a:lnTo>
                  <a:pt x="146322" y="102870"/>
                </a:lnTo>
                <a:lnTo>
                  <a:pt x="151656" y="109728"/>
                </a:lnTo>
                <a:lnTo>
                  <a:pt x="155466" y="270510"/>
                </a:lnTo>
                <a:lnTo>
                  <a:pt x="146322" y="275844"/>
                </a:lnTo>
                <a:lnTo>
                  <a:pt x="159276" y="275844"/>
                </a:lnTo>
                <a:lnTo>
                  <a:pt x="159276" y="99822"/>
                </a:lnTo>
                <a:close/>
              </a:path>
              <a:path w="356181" h="2113956">
                <a:moveTo>
                  <a:pt x="275862" y="338328"/>
                </a:moveTo>
                <a:lnTo>
                  <a:pt x="277386" y="333756"/>
                </a:lnTo>
                <a:lnTo>
                  <a:pt x="264432" y="333756"/>
                </a:lnTo>
                <a:lnTo>
                  <a:pt x="150132" y="281940"/>
                </a:lnTo>
                <a:lnTo>
                  <a:pt x="267480" y="339852"/>
                </a:lnTo>
                <a:lnTo>
                  <a:pt x="272052" y="340614"/>
                </a:lnTo>
                <a:lnTo>
                  <a:pt x="275862" y="338328"/>
                </a:lnTo>
                <a:close/>
              </a:path>
              <a:path w="356181" h="2113956">
                <a:moveTo>
                  <a:pt x="155466" y="270510"/>
                </a:moveTo>
                <a:lnTo>
                  <a:pt x="151656" y="109728"/>
                </a:lnTo>
                <a:lnTo>
                  <a:pt x="150747" y="109599"/>
                </a:lnTo>
                <a:lnTo>
                  <a:pt x="146322" y="275844"/>
                </a:lnTo>
                <a:lnTo>
                  <a:pt x="155466" y="27051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737603" y="3198876"/>
            <a:ext cx="355971" cy="1824989"/>
          </a:xfrm>
          <a:custGeom>
            <a:avLst/>
            <a:gdLst/>
            <a:ahLst/>
            <a:cxnLst/>
            <a:rect l="l" t="t" r="r" b="b"/>
            <a:pathLst>
              <a:path w="355971" h="1824989">
                <a:moveTo>
                  <a:pt x="172973" y="27432"/>
                </a:moveTo>
                <a:lnTo>
                  <a:pt x="78545" y="26772"/>
                </a:lnTo>
                <a:lnTo>
                  <a:pt x="91114" y="30037"/>
                </a:lnTo>
                <a:lnTo>
                  <a:pt x="172973" y="27432"/>
                </a:lnTo>
                <a:close/>
              </a:path>
              <a:path w="355971" h="1824989">
                <a:moveTo>
                  <a:pt x="270952" y="195834"/>
                </a:moveTo>
                <a:lnTo>
                  <a:pt x="267461" y="81534"/>
                </a:lnTo>
                <a:lnTo>
                  <a:pt x="264413" y="75438"/>
                </a:lnTo>
                <a:lnTo>
                  <a:pt x="274319" y="70104"/>
                </a:lnTo>
                <a:lnTo>
                  <a:pt x="179069" y="16002"/>
                </a:lnTo>
                <a:lnTo>
                  <a:pt x="175259" y="15240"/>
                </a:lnTo>
                <a:lnTo>
                  <a:pt x="172973" y="16002"/>
                </a:lnTo>
                <a:lnTo>
                  <a:pt x="169163" y="18288"/>
                </a:lnTo>
                <a:lnTo>
                  <a:pt x="159273" y="21616"/>
                </a:lnTo>
                <a:lnTo>
                  <a:pt x="179069" y="27432"/>
                </a:lnTo>
                <a:lnTo>
                  <a:pt x="136012" y="23585"/>
                </a:lnTo>
                <a:lnTo>
                  <a:pt x="123205" y="22654"/>
                </a:lnTo>
                <a:lnTo>
                  <a:pt x="109989" y="20734"/>
                </a:lnTo>
                <a:lnTo>
                  <a:pt x="96646" y="18039"/>
                </a:lnTo>
                <a:lnTo>
                  <a:pt x="83459" y="14783"/>
                </a:lnTo>
                <a:lnTo>
                  <a:pt x="70707" y="11182"/>
                </a:lnTo>
                <a:lnTo>
                  <a:pt x="58674" y="7450"/>
                </a:lnTo>
                <a:lnTo>
                  <a:pt x="41147" y="6096"/>
                </a:lnTo>
                <a:lnTo>
                  <a:pt x="32765" y="12954"/>
                </a:lnTo>
                <a:lnTo>
                  <a:pt x="41148" y="15507"/>
                </a:lnTo>
                <a:lnTo>
                  <a:pt x="43244" y="16146"/>
                </a:lnTo>
                <a:lnTo>
                  <a:pt x="54464" y="19638"/>
                </a:lnTo>
                <a:lnTo>
                  <a:pt x="66280" y="23243"/>
                </a:lnTo>
                <a:lnTo>
                  <a:pt x="78545" y="26772"/>
                </a:lnTo>
                <a:lnTo>
                  <a:pt x="172973" y="27432"/>
                </a:lnTo>
                <a:lnTo>
                  <a:pt x="91114" y="30037"/>
                </a:lnTo>
                <a:lnTo>
                  <a:pt x="103843" y="32852"/>
                </a:lnTo>
                <a:lnTo>
                  <a:pt x="116584" y="35027"/>
                </a:lnTo>
                <a:lnTo>
                  <a:pt x="129192" y="36376"/>
                </a:lnTo>
                <a:lnTo>
                  <a:pt x="141523" y="36710"/>
                </a:lnTo>
                <a:lnTo>
                  <a:pt x="153429" y="35842"/>
                </a:lnTo>
                <a:lnTo>
                  <a:pt x="164767" y="33584"/>
                </a:lnTo>
                <a:lnTo>
                  <a:pt x="173735" y="30480"/>
                </a:lnTo>
                <a:lnTo>
                  <a:pt x="176018" y="29175"/>
                </a:lnTo>
                <a:lnTo>
                  <a:pt x="264414" y="79788"/>
                </a:lnTo>
                <a:lnTo>
                  <a:pt x="264413" y="195834"/>
                </a:lnTo>
                <a:lnTo>
                  <a:pt x="270952" y="195834"/>
                </a:lnTo>
                <a:close/>
              </a:path>
              <a:path w="355971" h="1824989">
                <a:moveTo>
                  <a:pt x="56373" y="61631"/>
                </a:moveTo>
                <a:lnTo>
                  <a:pt x="44014" y="57914"/>
                </a:lnTo>
                <a:lnTo>
                  <a:pt x="41147" y="57032"/>
                </a:lnTo>
                <a:lnTo>
                  <a:pt x="41148" y="15507"/>
                </a:lnTo>
                <a:lnTo>
                  <a:pt x="32765" y="12954"/>
                </a:lnTo>
                <a:lnTo>
                  <a:pt x="41147" y="6096"/>
                </a:lnTo>
                <a:lnTo>
                  <a:pt x="58674" y="7450"/>
                </a:lnTo>
                <a:lnTo>
                  <a:pt x="47640" y="3803"/>
                </a:lnTo>
                <a:lnTo>
                  <a:pt x="37888" y="455"/>
                </a:lnTo>
                <a:lnTo>
                  <a:pt x="34289" y="0"/>
                </a:lnTo>
                <a:lnTo>
                  <a:pt x="30479" y="1524"/>
                </a:lnTo>
                <a:lnTo>
                  <a:pt x="28193" y="4572"/>
                </a:lnTo>
                <a:lnTo>
                  <a:pt x="28193" y="61722"/>
                </a:lnTo>
                <a:lnTo>
                  <a:pt x="36575" y="55626"/>
                </a:lnTo>
                <a:lnTo>
                  <a:pt x="41147" y="61722"/>
                </a:lnTo>
                <a:lnTo>
                  <a:pt x="68557" y="65146"/>
                </a:lnTo>
                <a:lnTo>
                  <a:pt x="56373" y="61631"/>
                </a:lnTo>
                <a:close/>
              </a:path>
              <a:path w="355971" h="1824989">
                <a:moveTo>
                  <a:pt x="277367" y="195834"/>
                </a:moveTo>
                <a:lnTo>
                  <a:pt x="277367" y="75438"/>
                </a:lnTo>
                <a:lnTo>
                  <a:pt x="275843" y="71628"/>
                </a:lnTo>
                <a:lnTo>
                  <a:pt x="274319" y="70104"/>
                </a:lnTo>
                <a:lnTo>
                  <a:pt x="264413" y="75438"/>
                </a:lnTo>
                <a:lnTo>
                  <a:pt x="267461" y="81534"/>
                </a:lnTo>
                <a:lnTo>
                  <a:pt x="270952" y="195834"/>
                </a:lnTo>
                <a:lnTo>
                  <a:pt x="277367" y="195834"/>
                </a:lnTo>
                <a:close/>
              </a:path>
              <a:path w="355971" h="1824989">
                <a:moveTo>
                  <a:pt x="159273" y="21616"/>
                </a:moveTo>
                <a:lnTo>
                  <a:pt x="148128" y="23310"/>
                </a:lnTo>
                <a:lnTo>
                  <a:pt x="136012" y="23585"/>
                </a:lnTo>
                <a:lnTo>
                  <a:pt x="179069" y="27432"/>
                </a:lnTo>
                <a:lnTo>
                  <a:pt x="159273" y="21616"/>
                </a:lnTo>
                <a:close/>
              </a:path>
              <a:path w="355971" h="1824989">
                <a:moveTo>
                  <a:pt x="156717" y="195834"/>
                </a:moveTo>
                <a:lnTo>
                  <a:pt x="153923" y="95250"/>
                </a:lnTo>
                <a:lnTo>
                  <a:pt x="148589" y="88392"/>
                </a:lnTo>
                <a:lnTo>
                  <a:pt x="118891" y="90238"/>
                </a:lnTo>
                <a:lnTo>
                  <a:pt x="131429" y="92375"/>
                </a:lnTo>
                <a:lnTo>
                  <a:pt x="144030" y="94144"/>
                </a:lnTo>
                <a:lnTo>
                  <a:pt x="148590" y="94654"/>
                </a:lnTo>
                <a:lnTo>
                  <a:pt x="148590" y="195834"/>
                </a:lnTo>
                <a:lnTo>
                  <a:pt x="156717" y="195834"/>
                </a:lnTo>
                <a:close/>
              </a:path>
              <a:path w="355971" h="1824989">
                <a:moveTo>
                  <a:pt x="161543" y="195834"/>
                </a:moveTo>
                <a:lnTo>
                  <a:pt x="161543" y="85344"/>
                </a:lnTo>
                <a:lnTo>
                  <a:pt x="159257" y="82296"/>
                </a:lnTo>
                <a:lnTo>
                  <a:pt x="155447" y="82296"/>
                </a:lnTo>
                <a:lnTo>
                  <a:pt x="142323" y="80797"/>
                </a:lnTo>
                <a:lnTo>
                  <a:pt x="129564" y="78945"/>
                </a:lnTo>
                <a:lnTo>
                  <a:pt x="117094" y="76761"/>
                </a:lnTo>
                <a:lnTo>
                  <a:pt x="104835" y="74268"/>
                </a:lnTo>
                <a:lnTo>
                  <a:pt x="92711" y="71486"/>
                </a:lnTo>
                <a:lnTo>
                  <a:pt x="80644" y="68438"/>
                </a:lnTo>
                <a:lnTo>
                  <a:pt x="68557" y="65146"/>
                </a:lnTo>
                <a:lnTo>
                  <a:pt x="41147" y="61722"/>
                </a:lnTo>
                <a:lnTo>
                  <a:pt x="36575" y="55626"/>
                </a:lnTo>
                <a:lnTo>
                  <a:pt x="28193" y="61722"/>
                </a:lnTo>
                <a:lnTo>
                  <a:pt x="28193" y="64008"/>
                </a:lnTo>
                <a:lnTo>
                  <a:pt x="29717" y="67056"/>
                </a:lnTo>
                <a:lnTo>
                  <a:pt x="32765" y="67818"/>
                </a:lnTo>
                <a:lnTo>
                  <a:pt x="44908" y="71584"/>
                </a:lnTo>
                <a:lnTo>
                  <a:pt x="57101" y="75219"/>
                </a:lnTo>
                <a:lnTo>
                  <a:pt x="69346" y="78688"/>
                </a:lnTo>
                <a:lnTo>
                  <a:pt x="81646" y="81959"/>
                </a:lnTo>
                <a:lnTo>
                  <a:pt x="94002" y="84996"/>
                </a:lnTo>
                <a:lnTo>
                  <a:pt x="106417" y="87767"/>
                </a:lnTo>
                <a:lnTo>
                  <a:pt x="118891" y="90238"/>
                </a:lnTo>
                <a:lnTo>
                  <a:pt x="148589" y="88392"/>
                </a:lnTo>
                <a:lnTo>
                  <a:pt x="153923" y="95250"/>
                </a:lnTo>
                <a:lnTo>
                  <a:pt x="156717" y="195834"/>
                </a:lnTo>
                <a:lnTo>
                  <a:pt x="161543" y="195834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737603" y="3198876"/>
            <a:ext cx="355971" cy="1824989"/>
          </a:xfrm>
          <a:custGeom>
            <a:avLst/>
            <a:gdLst/>
            <a:ahLst/>
            <a:cxnLst/>
            <a:rect l="l" t="t" r="r" b="b"/>
            <a:pathLst>
              <a:path w="355971" h="1824989">
                <a:moveTo>
                  <a:pt x="172973" y="27432"/>
                </a:moveTo>
                <a:lnTo>
                  <a:pt x="78545" y="26772"/>
                </a:lnTo>
                <a:lnTo>
                  <a:pt x="91114" y="30037"/>
                </a:lnTo>
                <a:lnTo>
                  <a:pt x="172973" y="27432"/>
                </a:lnTo>
                <a:close/>
              </a:path>
              <a:path w="355971" h="1824989">
                <a:moveTo>
                  <a:pt x="270952" y="195834"/>
                </a:moveTo>
                <a:lnTo>
                  <a:pt x="267461" y="81534"/>
                </a:lnTo>
                <a:lnTo>
                  <a:pt x="264413" y="75438"/>
                </a:lnTo>
                <a:lnTo>
                  <a:pt x="274319" y="70104"/>
                </a:lnTo>
                <a:lnTo>
                  <a:pt x="179069" y="16002"/>
                </a:lnTo>
                <a:lnTo>
                  <a:pt x="175259" y="15240"/>
                </a:lnTo>
                <a:lnTo>
                  <a:pt x="172973" y="16002"/>
                </a:lnTo>
                <a:lnTo>
                  <a:pt x="169163" y="18288"/>
                </a:lnTo>
                <a:lnTo>
                  <a:pt x="159273" y="21616"/>
                </a:lnTo>
                <a:lnTo>
                  <a:pt x="179069" y="27432"/>
                </a:lnTo>
                <a:lnTo>
                  <a:pt x="136012" y="23585"/>
                </a:lnTo>
                <a:lnTo>
                  <a:pt x="123205" y="22654"/>
                </a:lnTo>
                <a:lnTo>
                  <a:pt x="109989" y="20734"/>
                </a:lnTo>
                <a:lnTo>
                  <a:pt x="96646" y="18039"/>
                </a:lnTo>
                <a:lnTo>
                  <a:pt x="83459" y="14783"/>
                </a:lnTo>
                <a:lnTo>
                  <a:pt x="70707" y="11182"/>
                </a:lnTo>
                <a:lnTo>
                  <a:pt x="58674" y="7450"/>
                </a:lnTo>
                <a:lnTo>
                  <a:pt x="41147" y="6096"/>
                </a:lnTo>
                <a:lnTo>
                  <a:pt x="32765" y="12954"/>
                </a:lnTo>
                <a:lnTo>
                  <a:pt x="41148" y="15507"/>
                </a:lnTo>
                <a:lnTo>
                  <a:pt x="43244" y="16146"/>
                </a:lnTo>
                <a:lnTo>
                  <a:pt x="54464" y="19638"/>
                </a:lnTo>
                <a:lnTo>
                  <a:pt x="66280" y="23243"/>
                </a:lnTo>
                <a:lnTo>
                  <a:pt x="78545" y="26772"/>
                </a:lnTo>
                <a:lnTo>
                  <a:pt x="172973" y="27432"/>
                </a:lnTo>
                <a:lnTo>
                  <a:pt x="91114" y="30037"/>
                </a:lnTo>
                <a:lnTo>
                  <a:pt x="103843" y="32852"/>
                </a:lnTo>
                <a:lnTo>
                  <a:pt x="116584" y="35027"/>
                </a:lnTo>
                <a:lnTo>
                  <a:pt x="129192" y="36376"/>
                </a:lnTo>
                <a:lnTo>
                  <a:pt x="141523" y="36710"/>
                </a:lnTo>
                <a:lnTo>
                  <a:pt x="153429" y="35842"/>
                </a:lnTo>
                <a:lnTo>
                  <a:pt x="164767" y="33584"/>
                </a:lnTo>
                <a:lnTo>
                  <a:pt x="173735" y="30480"/>
                </a:lnTo>
                <a:lnTo>
                  <a:pt x="176018" y="29175"/>
                </a:lnTo>
                <a:lnTo>
                  <a:pt x="264414" y="79788"/>
                </a:lnTo>
                <a:lnTo>
                  <a:pt x="264413" y="195834"/>
                </a:lnTo>
                <a:lnTo>
                  <a:pt x="270952" y="195834"/>
                </a:lnTo>
                <a:close/>
              </a:path>
              <a:path w="355971" h="1824989">
                <a:moveTo>
                  <a:pt x="56373" y="61631"/>
                </a:moveTo>
                <a:lnTo>
                  <a:pt x="44014" y="57914"/>
                </a:lnTo>
                <a:lnTo>
                  <a:pt x="41147" y="57032"/>
                </a:lnTo>
                <a:lnTo>
                  <a:pt x="41148" y="15507"/>
                </a:lnTo>
                <a:lnTo>
                  <a:pt x="32765" y="12954"/>
                </a:lnTo>
                <a:lnTo>
                  <a:pt x="41147" y="6096"/>
                </a:lnTo>
                <a:lnTo>
                  <a:pt x="58674" y="7450"/>
                </a:lnTo>
                <a:lnTo>
                  <a:pt x="47640" y="3803"/>
                </a:lnTo>
                <a:lnTo>
                  <a:pt x="37888" y="455"/>
                </a:lnTo>
                <a:lnTo>
                  <a:pt x="34289" y="0"/>
                </a:lnTo>
                <a:lnTo>
                  <a:pt x="30479" y="1524"/>
                </a:lnTo>
                <a:lnTo>
                  <a:pt x="28193" y="4572"/>
                </a:lnTo>
                <a:lnTo>
                  <a:pt x="28193" y="61722"/>
                </a:lnTo>
                <a:lnTo>
                  <a:pt x="36575" y="55626"/>
                </a:lnTo>
                <a:lnTo>
                  <a:pt x="41147" y="61722"/>
                </a:lnTo>
                <a:lnTo>
                  <a:pt x="68557" y="65146"/>
                </a:lnTo>
                <a:lnTo>
                  <a:pt x="56373" y="61631"/>
                </a:lnTo>
                <a:close/>
              </a:path>
              <a:path w="355971" h="1824989">
                <a:moveTo>
                  <a:pt x="277367" y="195834"/>
                </a:moveTo>
                <a:lnTo>
                  <a:pt x="277367" y="75438"/>
                </a:lnTo>
                <a:lnTo>
                  <a:pt x="275843" y="71628"/>
                </a:lnTo>
                <a:lnTo>
                  <a:pt x="274319" y="70104"/>
                </a:lnTo>
                <a:lnTo>
                  <a:pt x="264413" y="75438"/>
                </a:lnTo>
                <a:lnTo>
                  <a:pt x="267461" y="81534"/>
                </a:lnTo>
                <a:lnTo>
                  <a:pt x="270952" y="195834"/>
                </a:lnTo>
                <a:lnTo>
                  <a:pt x="277367" y="195834"/>
                </a:lnTo>
                <a:close/>
              </a:path>
              <a:path w="355971" h="1824989">
                <a:moveTo>
                  <a:pt x="159273" y="21616"/>
                </a:moveTo>
                <a:lnTo>
                  <a:pt x="148128" y="23310"/>
                </a:lnTo>
                <a:lnTo>
                  <a:pt x="136012" y="23585"/>
                </a:lnTo>
                <a:lnTo>
                  <a:pt x="179069" y="27432"/>
                </a:lnTo>
                <a:lnTo>
                  <a:pt x="159273" y="21616"/>
                </a:lnTo>
                <a:close/>
              </a:path>
              <a:path w="355971" h="1824989">
                <a:moveTo>
                  <a:pt x="156717" y="195834"/>
                </a:moveTo>
                <a:lnTo>
                  <a:pt x="153923" y="95250"/>
                </a:lnTo>
                <a:lnTo>
                  <a:pt x="148589" y="88392"/>
                </a:lnTo>
                <a:lnTo>
                  <a:pt x="118891" y="90238"/>
                </a:lnTo>
                <a:lnTo>
                  <a:pt x="131429" y="92375"/>
                </a:lnTo>
                <a:lnTo>
                  <a:pt x="144030" y="94144"/>
                </a:lnTo>
                <a:lnTo>
                  <a:pt x="148590" y="94654"/>
                </a:lnTo>
                <a:lnTo>
                  <a:pt x="148590" y="195834"/>
                </a:lnTo>
                <a:lnTo>
                  <a:pt x="156717" y="195834"/>
                </a:lnTo>
                <a:close/>
              </a:path>
              <a:path w="355971" h="1824989">
                <a:moveTo>
                  <a:pt x="161543" y="195834"/>
                </a:moveTo>
                <a:lnTo>
                  <a:pt x="161543" y="85344"/>
                </a:lnTo>
                <a:lnTo>
                  <a:pt x="159257" y="82296"/>
                </a:lnTo>
                <a:lnTo>
                  <a:pt x="155447" y="82296"/>
                </a:lnTo>
                <a:lnTo>
                  <a:pt x="142323" y="80797"/>
                </a:lnTo>
                <a:lnTo>
                  <a:pt x="129564" y="78945"/>
                </a:lnTo>
                <a:lnTo>
                  <a:pt x="117094" y="76761"/>
                </a:lnTo>
                <a:lnTo>
                  <a:pt x="104835" y="74268"/>
                </a:lnTo>
                <a:lnTo>
                  <a:pt x="92711" y="71486"/>
                </a:lnTo>
                <a:lnTo>
                  <a:pt x="80644" y="68438"/>
                </a:lnTo>
                <a:lnTo>
                  <a:pt x="68557" y="65146"/>
                </a:lnTo>
                <a:lnTo>
                  <a:pt x="41147" y="61722"/>
                </a:lnTo>
                <a:lnTo>
                  <a:pt x="36575" y="55626"/>
                </a:lnTo>
                <a:lnTo>
                  <a:pt x="28193" y="61722"/>
                </a:lnTo>
                <a:lnTo>
                  <a:pt x="28193" y="64008"/>
                </a:lnTo>
                <a:lnTo>
                  <a:pt x="29717" y="67056"/>
                </a:lnTo>
                <a:lnTo>
                  <a:pt x="32765" y="67818"/>
                </a:lnTo>
                <a:lnTo>
                  <a:pt x="44908" y="71584"/>
                </a:lnTo>
                <a:lnTo>
                  <a:pt x="57101" y="75219"/>
                </a:lnTo>
                <a:lnTo>
                  <a:pt x="69346" y="78688"/>
                </a:lnTo>
                <a:lnTo>
                  <a:pt x="81646" y="81959"/>
                </a:lnTo>
                <a:lnTo>
                  <a:pt x="94002" y="84996"/>
                </a:lnTo>
                <a:lnTo>
                  <a:pt x="106417" y="87767"/>
                </a:lnTo>
                <a:lnTo>
                  <a:pt x="118891" y="90238"/>
                </a:lnTo>
                <a:lnTo>
                  <a:pt x="148589" y="88392"/>
                </a:lnTo>
                <a:lnTo>
                  <a:pt x="153923" y="95250"/>
                </a:lnTo>
                <a:lnTo>
                  <a:pt x="156717" y="195834"/>
                </a:lnTo>
                <a:lnTo>
                  <a:pt x="161543" y="195834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365503" y="3426714"/>
            <a:ext cx="355853" cy="3281172"/>
          </a:xfrm>
          <a:custGeom>
            <a:avLst/>
            <a:gdLst/>
            <a:ahLst/>
            <a:cxnLst/>
            <a:rect l="l" t="t" r="r" b="b"/>
            <a:pathLst>
              <a:path w="355853" h="3281172">
                <a:moveTo>
                  <a:pt x="278391" y="947166"/>
                </a:moveTo>
                <a:lnTo>
                  <a:pt x="154685" y="886184"/>
                </a:lnTo>
                <a:lnTo>
                  <a:pt x="151637" y="884682"/>
                </a:lnTo>
                <a:lnTo>
                  <a:pt x="154685" y="870299"/>
                </a:lnTo>
                <a:lnTo>
                  <a:pt x="154685" y="859536"/>
                </a:lnTo>
                <a:lnTo>
                  <a:pt x="143255" y="855726"/>
                </a:lnTo>
                <a:lnTo>
                  <a:pt x="141731" y="859536"/>
                </a:lnTo>
                <a:lnTo>
                  <a:pt x="145541" y="865632"/>
                </a:lnTo>
                <a:lnTo>
                  <a:pt x="141731" y="890778"/>
                </a:lnTo>
                <a:lnTo>
                  <a:pt x="154685" y="890778"/>
                </a:lnTo>
                <a:lnTo>
                  <a:pt x="276181" y="947166"/>
                </a:lnTo>
                <a:lnTo>
                  <a:pt x="278391" y="947166"/>
                </a:lnTo>
                <a:close/>
              </a:path>
              <a:path w="355853" h="3281172">
                <a:moveTo>
                  <a:pt x="276181" y="947166"/>
                </a:moveTo>
                <a:lnTo>
                  <a:pt x="154685" y="890778"/>
                </a:lnTo>
                <a:lnTo>
                  <a:pt x="141731" y="890778"/>
                </a:lnTo>
                <a:lnTo>
                  <a:pt x="143255" y="895350"/>
                </a:lnTo>
                <a:lnTo>
                  <a:pt x="145541" y="896112"/>
                </a:lnTo>
                <a:lnTo>
                  <a:pt x="249594" y="947166"/>
                </a:lnTo>
                <a:lnTo>
                  <a:pt x="276181" y="947166"/>
                </a:lnTo>
                <a:close/>
              </a:path>
              <a:path w="355853" h="3281172">
                <a:moveTo>
                  <a:pt x="154685" y="828294"/>
                </a:moveTo>
                <a:lnTo>
                  <a:pt x="151637" y="822198"/>
                </a:lnTo>
                <a:lnTo>
                  <a:pt x="141731" y="828294"/>
                </a:lnTo>
                <a:lnTo>
                  <a:pt x="143255" y="832866"/>
                </a:lnTo>
                <a:lnTo>
                  <a:pt x="145541" y="833628"/>
                </a:lnTo>
                <a:lnTo>
                  <a:pt x="154685" y="828294"/>
                </a:lnTo>
                <a:close/>
              </a:path>
              <a:path w="355853" h="3281172">
                <a:moveTo>
                  <a:pt x="303275" y="864870"/>
                </a:moveTo>
                <a:lnTo>
                  <a:pt x="300227" y="859536"/>
                </a:lnTo>
                <a:lnTo>
                  <a:pt x="60960" y="727972"/>
                </a:lnTo>
                <a:lnTo>
                  <a:pt x="300228" y="863148"/>
                </a:lnTo>
                <a:lnTo>
                  <a:pt x="300228" y="878928"/>
                </a:lnTo>
                <a:lnTo>
                  <a:pt x="309371" y="883920"/>
                </a:lnTo>
                <a:lnTo>
                  <a:pt x="303275" y="864870"/>
                </a:lnTo>
                <a:close/>
              </a:path>
              <a:path w="355853" h="3281172">
                <a:moveTo>
                  <a:pt x="57149" y="710946"/>
                </a:moveTo>
                <a:lnTo>
                  <a:pt x="55625" y="709422"/>
                </a:lnTo>
                <a:lnTo>
                  <a:pt x="52577" y="709422"/>
                </a:lnTo>
                <a:lnTo>
                  <a:pt x="48767" y="711708"/>
                </a:lnTo>
                <a:lnTo>
                  <a:pt x="60959" y="716280"/>
                </a:lnTo>
                <a:lnTo>
                  <a:pt x="57149" y="710946"/>
                </a:lnTo>
                <a:close/>
              </a:path>
              <a:path w="355853" h="3281172">
                <a:moveTo>
                  <a:pt x="311657" y="893826"/>
                </a:moveTo>
                <a:lnTo>
                  <a:pt x="313181" y="889254"/>
                </a:lnTo>
                <a:lnTo>
                  <a:pt x="300227" y="889254"/>
                </a:lnTo>
                <a:lnTo>
                  <a:pt x="154686" y="814235"/>
                </a:lnTo>
                <a:lnTo>
                  <a:pt x="303275" y="895350"/>
                </a:lnTo>
                <a:lnTo>
                  <a:pt x="307847" y="896112"/>
                </a:lnTo>
                <a:lnTo>
                  <a:pt x="311657" y="893826"/>
                </a:lnTo>
                <a:close/>
              </a:path>
              <a:path w="355853" h="3281172">
                <a:moveTo>
                  <a:pt x="151637" y="797814"/>
                </a:moveTo>
                <a:lnTo>
                  <a:pt x="147065" y="796290"/>
                </a:lnTo>
                <a:lnTo>
                  <a:pt x="143255" y="798576"/>
                </a:lnTo>
                <a:lnTo>
                  <a:pt x="141731" y="803148"/>
                </a:lnTo>
                <a:lnTo>
                  <a:pt x="154685" y="803148"/>
                </a:lnTo>
                <a:lnTo>
                  <a:pt x="300228" y="878928"/>
                </a:lnTo>
                <a:lnTo>
                  <a:pt x="151637" y="797814"/>
                </a:lnTo>
                <a:close/>
              </a:path>
              <a:path w="355853" h="3281172">
                <a:moveTo>
                  <a:pt x="301751" y="906018"/>
                </a:moveTo>
                <a:lnTo>
                  <a:pt x="300227" y="901446"/>
                </a:lnTo>
                <a:lnTo>
                  <a:pt x="297941" y="899922"/>
                </a:lnTo>
                <a:lnTo>
                  <a:pt x="288797" y="906018"/>
                </a:lnTo>
                <a:lnTo>
                  <a:pt x="291845" y="911352"/>
                </a:lnTo>
                <a:lnTo>
                  <a:pt x="297941" y="928878"/>
                </a:lnTo>
                <a:lnTo>
                  <a:pt x="301751" y="934212"/>
                </a:lnTo>
                <a:lnTo>
                  <a:pt x="301751" y="906018"/>
                </a:lnTo>
                <a:close/>
              </a:path>
              <a:path w="355853" h="3281172">
                <a:moveTo>
                  <a:pt x="288797" y="934212"/>
                </a:moveTo>
                <a:lnTo>
                  <a:pt x="288797" y="924210"/>
                </a:lnTo>
                <a:lnTo>
                  <a:pt x="151637" y="854202"/>
                </a:lnTo>
                <a:lnTo>
                  <a:pt x="147065" y="853440"/>
                </a:lnTo>
                <a:lnTo>
                  <a:pt x="143255" y="855726"/>
                </a:lnTo>
                <a:lnTo>
                  <a:pt x="154685" y="859536"/>
                </a:lnTo>
                <a:lnTo>
                  <a:pt x="154685" y="870299"/>
                </a:lnTo>
                <a:lnTo>
                  <a:pt x="291845" y="940308"/>
                </a:lnTo>
                <a:lnTo>
                  <a:pt x="288797" y="934212"/>
                </a:lnTo>
                <a:close/>
              </a:path>
              <a:path w="355853" h="3281172">
                <a:moveTo>
                  <a:pt x="206209" y="947166"/>
                </a:moveTo>
                <a:lnTo>
                  <a:pt x="60959" y="881634"/>
                </a:lnTo>
                <a:lnTo>
                  <a:pt x="48005" y="881634"/>
                </a:lnTo>
                <a:lnTo>
                  <a:pt x="49529" y="886206"/>
                </a:lnTo>
                <a:lnTo>
                  <a:pt x="51053" y="887730"/>
                </a:lnTo>
                <a:lnTo>
                  <a:pt x="178201" y="947166"/>
                </a:lnTo>
                <a:lnTo>
                  <a:pt x="206209" y="947166"/>
                </a:lnTo>
                <a:close/>
              </a:path>
              <a:path w="355853" h="3281172">
                <a:moveTo>
                  <a:pt x="51053" y="722376"/>
                </a:moveTo>
                <a:lnTo>
                  <a:pt x="48005" y="716280"/>
                </a:lnTo>
                <a:lnTo>
                  <a:pt x="48005" y="881634"/>
                </a:lnTo>
                <a:lnTo>
                  <a:pt x="51053" y="722376"/>
                </a:lnTo>
                <a:close/>
              </a:path>
              <a:path w="355853" h="3281172">
                <a:moveTo>
                  <a:pt x="60960" y="727972"/>
                </a:moveTo>
                <a:lnTo>
                  <a:pt x="57149" y="875538"/>
                </a:lnTo>
                <a:lnTo>
                  <a:pt x="60959" y="877324"/>
                </a:lnTo>
                <a:lnTo>
                  <a:pt x="60960" y="727972"/>
                </a:lnTo>
                <a:close/>
              </a:path>
              <a:path w="355853" h="3281172">
                <a:moveTo>
                  <a:pt x="145541" y="865632"/>
                </a:moveTo>
                <a:lnTo>
                  <a:pt x="141731" y="859536"/>
                </a:lnTo>
                <a:lnTo>
                  <a:pt x="141731" y="890778"/>
                </a:lnTo>
                <a:lnTo>
                  <a:pt x="145541" y="865632"/>
                </a:lnTo>
                <a:close/>
              </a:path>
              <a:path w="355853" h="3281172">
                <a:moveTo>
                  <a:pt x="154685" y="870299"/>
                </a:moveTo>
                <a:lnTo>
                  <a:pt x="151637" y="884682"/>
                </a:lnTo>
                <a:lnTo>
                  <a:pt x="154685" y="886184"/>
                </a:lnTo>
                <a:lnTo>
                  <a:pt x="154685" y="870299"/>
                </a:lnTo>
                <a:close/>
              </a:path>
              <a:path w="355853" h="3281172">
                <a:moveTo>
                  <a:pt x="224027" y="629412"/>
                </a:moveTo>
                <a:lnTo>
                  <a:pt x="211683" y="630478"/>
                </a:lnTo>
                <a:lnTo>
                  <a:pt x="224027" y="630936"/>
                </a:lnTo>
                <a:lnTo>
                  <a:pt x="224027" y="629412"/>
                </a:lnTo>
                <a:close/>
              </a:path>
              <a:path w="355853" h="3281172">
                <a:moveTo>
                  <a:pt x="214121" y="629412"/>
                </a:moveTo>
                <a:lnTo>
                  <a:pt x="213319" y="629251"/>
                </a:lnTo>
                <a:lnTo>
                  <a:pt x="213106" y="629412"/>
                </a:lnTo>
                <a:lnTo>
                  <a:pt x="214121" y="629412"/>
                </a:lnTo>
                <a:close/>
              </a:path>
              <a:path w="355853" h="3281172">
                <a:moveTo>
                  <a:pt x="300227" y="691134"/>
                </a:moveTo>
                <a:lnTo>
                  <a:pt x="299465" y="691134"/>
                </a:lnTo>
                <a:lnTo>
                  <a:pt x="284415" y="695980"/>
                </a:lnTo>
                <a:lnTo>
                  <a:pt x="300227" y="691134"/>
                </a:lnTo>
                <a:close/>
              </a:path>
              <a:path w="355853" h="3281172">
                <a:moveTo>
                  <a:pt x="313943" y="780288"/>
                </a:moveTo>
                <a:lnTo>
                  <a:pt x="316991" y="779526"/>
                </a:lnTo>
                <a:lnTo>
                  <a:pt x="320039" y="778764"/>
                </a:lnTo>
                <a:lnTo>
                  <a:pt x="323087" y="777240"/>
                </a:lnTo>
                <a:lnTo>
                  <a:pt x="326135" y="774954"/>
                </a:lnTo>
                <a:lnTo>
                  <a:pt x="327659" y="771906"/>
                </a:lnTo>
                <a:lnTo>
                  <a:pt x="329183" y="768858"/>
                </a:lnTo>
                <a:lnTo>
                  <a:pt x="330380" y="757140"/>
                </a:lnTo>
                <a:lnTo>
                  <a:pt x="327368" y="746523"/>
                </a:lnTo>
                <a:lnTo>
                  <a:pt x="321590" y="735738"/>
                </a:lnTo>
                <a:lnTo>
                  <a:pt x="313726" y="725038"/>
                </a:lnTo>
                <a:lnTo>
                  <a:pt x="304455" y="714675"/>
                </a:lnTo>
                <a:lnTo>
                  <a:pt x="294458" y="704905"/>
                </a:lnTo>
                <a:lnTo>
                  <a:pt x="292731" y="703370"/>
                </a:lnTo>
                <a:lnTo>
                  <a:pt x="300989" y="704088"/>
                </a:lnTo>
                <a:lnTo>
                  <a:pt x="301751" y="703326"/>
                </a:lnTo>
                <a:lnTo>
                  <a:pt x="304799" y="703326"/>
                </a:lnTo>
                <a:lnTo>
                  <a:pt x="308609" y="701802"/>
                </a:lnTo>
                <a:lnTo>
                  <a:pt x="311657" y="699516"/>
                </a:lnTo>
                <a:lnTo>
                  <a:pt x="314705" y="695706"/>
                </a:lnTo>
                <a:lnTo>
                  <a:pt x="316229" y="691896"/>
                </a:lnTo>
                <a:lnTo>
                  <a:pt x="316229" y="681228"/>
                </a:lnTo>
                <a:lnTo>
                  <a:pt x="311506" y="669551"/>
                </a:lnTo>
                <a:lnTo>
                  <a:pt x="304929" y="658439"/>
                </a:lnTo>
                <a:lnTo>
                  <a:pt x="297150" y="647967"/>
                </a:lnTo>
                <a:lnTo>
                  <a:pt x="288822" y="638210"/>
                </a:lnTo>
                <a:lnTo>
                  <a:pt x="284987" y="633984"/>
                </a:lnTo>
                <a:lnTo>
                  <a:pt x="274677" y="623819"/>
                </a:lnTo>
                <a:lnTo>
                  <a:pt x="263745" y="613921"/>
                </a:lnTo>
                <a:lnTo>
                  <a:pt x="252267" y="604265"/>
                </a:lnTo>
                <a:lnTo>
                  <a:pt x="219577" y="595385"/>
                </a:lnTo>
                <a:lnTo>
                  <a:pt x="231295" y="604203"/>
                </a:lnTo>
                <a:lnTo>
                  <a:pt x="242810" y="613336"/>
                </a:lnTo>
                <a:lnTo>
                  <a:pt x="254092" y="622834"/>
                </a:lnTo>
                <a:lnTo>
                  <a:pt x="265112" y="632748"/>
                </a:lnTo>
                <a:lnTo>
                  <a:pt x="275843" y="643128"/>
                </a:lnTo>
                <a:lnTo>
                  <a:pt x="283845" y="652122"/>
                </a:lnTo>
                <a:lnTo>
                  <a:pt x="292433" y="662889"/>
                </a:lnTo>
                <a:lnTo>
                  <a:pt x="299605" y="674404"/>
                </a:lnTo>
                <a:lnTo>
                  <a:pt x="303275" y="685038"/>
                </a:lnTo>
                <a:lnTo>
                  <a:pt x="303275" y="683514"/>
                </a:lnTo>
                <a:lnTo>
                  <a:pt x="304037" y="688086"/>
                </a:lnTo>
                <a:lnTo>
                  <a:pt x="303275" y="686562"/>
                </a:lnTo>
                <a:lnTo>
                  <a:pt x="303275" y="689610"/>
                </a:lnTo>
                <a:lnTo>
                  <a:pt x="302513" y="690372"/>
                </a:lnTo>
                <a:lnTo>
                  <a:pt x="299763" y="691059"/>
                </a:lnTo>
                <a:lnTo>
                  <a:pt x="288104" y="689196"/>
                </a:lnTo>
                <a:lnTo>
                  <a:pt x="275005" y="688154"/>
                </a:lnTo>
                <a:lnTo>
                  <a:pt x="266908" y="681680"/>
                </a:lnTo>
                <a:lnTo>
                  <a:pt x="275622" y="684458"/>
                </a:lnTo>
                <a:lnTo>
                  <a:pt x="264141" y="679165"/>
                </a:lnTo>
                <a:lnTo>
                  <a:pt x="263651" y="678942"/>
                </a:lnTo>
                <a:lnTo>
                  <a:pt x="260603" y="677418"/>
                </a:lnTo>
                <a:lnTo>
                  <a:pt x="256793" y="678180"/>
                </a:lnTo>
                <a:lnTo>
                  <a:pt x="255269" y="681228"/>
                </a:lnTo>
                <a:lnTo>
                  <a:pt x="264413" y="679704"/>
                </a:lnTo>
                <a:lnTo>
                  <a:pt x="257555" y="690372"/>
                </a:lnTo>
                <a:lnTo>
                  <a:pt x="284415" y="695980"/>
                </a:lnTo>
                <a:lnTo>
                  <a:pt x="299465" y="691134"/>
                </a:lnTo>
                <a:lnTo>
                  <a:pt x="300227" y="691134"/>
                </a:lnTo>
                <a:lnTo>
                  <a:pt x="284415" y="695980"/>
                </a:lnTo>
                <a:lnTo>
                  <a:pt x="270042" y="696007"/>
                </a:lnTo>
                <a:lnTo>
                  <a:pt x="280454" y="700462"/>
                </a:lnTo>
                <a:lnTo>
                  <a:pt x="264483" y="696166"/>
                </a:lnTo>
                <a:lnTo>
                  <a:pt x="274548" y="704358"/>
                </a:lnTo>
                <a:lnTo>
                  <a:pt x="285309" y="713815"/>
                </a:lnTo>
                <a:lnTo>
                  <a:pt x="295849" y="724167"/>
                </a:lnTo>
                <a:lnTo>
                  <a:pt x="305251" y="735043"/>
                </a:lnTo>
                <a:lnTo>
                  <a:pt x="312598" y="746072"/>
                </a:lnTo>
                <a:lnTo>
                  <a:pt x="316972" y="756886"/>
                </a:lnTo>
                <a:lnTo>
                  <a:pt x="317753" y="762000"/>
                </a:lnTo>
                <a:lnTo>
                  <a:pt x="316991" y="765048"/>
                </a:lnTo>
                <a:lnTo>
                  <a:pt x="313181" y="767334"/>
                </a:lnTo>
                <a:lnTo>
                  <a:pt x="307525" y="768041"/>
                </a:lnTo>
                <a:lnTo>
                  <a:pt x="295190" y="765938"/>
                </a:lnTo>
                <a:lnTo>
                  <a:pt x="283056" y="762071"/>
                </a:lnTo>
                <a:lnTo>
                  <a:pt x="271340" y="756979"/>
                </a:lnTo>
                <a:lnTo>
                  <a:pt x="259935" y="751151"/>
                </a:lnTo>
                <a:lnTo>
                  <a:pt x="244877" y="742797"/>
                </a:lnTo>
                <a:lnTo>
                  <a:pt x="233819" y="736559"/>
                </a:lnTo>
                <a:lnTo>
                  <a:pt x="222847" y="730322"/>
                </a:lnTo>
                <a:lnTo>
                  <a:pt x="211949" y="724079"/>
                </a:lnTo>
                <a:lnTo>
                  <a:pt x="201113" y="717823"/>
                </a:lnTo>
                <a:lnTo>
                  <a:pt x="190329" y="711545"/>
                </a:lnTo>
                <a:lnTo>
                  <a:pt x="179585" y="705237"/>
                </a:lnTo>
                <a:lnTo>
                  <a:pt x="168870" y="698893"/>
                </a:lnTo>
                <a:lnTo>
                  <a:pt x="158173" y="692503"/>
                </a:lnTo>
                <a:lnTo>
                  <a:pt x="147483" y="686060"/>
                </a:lnTo>
                <a:lnTo>
                  <a:pt x="136787" y="679557"/>
                </a:lnTo>
                <a:lnTo>
                  <a:pt x="126076" y="672985"/>
                </a:lnTo>
                <a:lnTo>
                  <a:pt x="115338" y="666337"/>
                </a:lnTo>
                <a:lnTo>
                  <a:pt x="104561" y="659604"/>
                </a:lnTo>
                <a:lnTo>
                  <a:pt x="93734" y="652780"/>
                </a:lnTo>
                <a:lnTo>
                  <a:pt x="82846" y="645856"/>
                </a:lnTo>
                <a:lnTo>
                  <a:pt x="71886" y="638824"/>
                </a:lnTo>
                <a:lnTo>
                  <a:pt x="60842" y="631677"/>
                </a:lnTo>
                <a:lnTo>
                  <a:pt x="48767" y="627126"/>
                </a:lnTo>
                <a:lnTo>
                  <a:pt x="45719" y="621792"/>
                </a:lnTo>
                <a:lnTo>
                  <a:pt x="48767" y="623792"/>
                </a:lnTo>
                <a:lnTo>
                  <a:pt x="48767" y="475250"/>
                </a:lnTo>
                <a:lnTo>
                  <a:pt x="50193" y="476532"/>
                </a:lnTo>
                <a:lnTo>
                  <a:pt x="61752" y="486273"/>
                </a:lnTo>
                <a:lnTo>
                  <a:pt x="76356" y="482105"/>
                </a:lnTo>
                <a:lnTo>
                  <a:pt x="65715" y="473417"/>
                </a:lnTo>
                <a:lnTo>
                  <a:pt x="55731" y="464614"/>
                </a:lnTo>
                <a:lnTo>
                  <a:pt x="46481" y="455676"/>
                </a:lnTo>
                <a:lnTo>
                  <a:pt x="48767" y="461010"/>
                </a:lnTo>
                <a:lnTo>
                  <a:pt x="38861" y="466344"/>
                </a:lnTo>
                <a:lnTo>
                  <a:pt x="35813" y="627126"/>
                </a:lnTo>
                <a:lnTo>
                  <a:pt x="37337" y="631698"/>
                </a:lnTo>
                <a:lnTo>
                  <a:pt x="38861" y="633222"/>
                </a:lnTo>
                <a:lnTo>
                  <a:pt x="49730" y="639924"/>
                </a:lnTo>
                <a:lnTo>
                  <a:pt x="60578" y="646632"/>
                </a:lnTo>
                <a:lnTo>
                  <a:pt x="71408" y="653342"/>
                </a:lnTo>
                <a:lnTo>
                  <a:pt x="82225" y="660051"/>
                </a:lnTo>
                <a:lnTo>
                  <a:pt x="93032" y="666754"/>
                </a:lnTo>
                <a:lnTo>
                  <a:pt x="103834" y="673447"/>
                </a:lnTo>
                <a:lnTo>
                  <a:pt x="114633" y="680128"/>
                </a:lnTo>
                <a:lnTo>
                  <a:pt x="125434" y="686793"/>
                </a:lnTo>
                <a:lnTo>
                  <a:pt x="136240" y="693437"/>
                </a:lnTo>
                <a:lnTo>
                  <a:pt x="147055" y="700057"/>
                </a:lnTo>
                <a:lnTo>
                  <a:pt x="157883" y="706650"/>
                </a:lnTo>
                <a:lnTo>
                  <a:pt x="168728" y="713211"/>
                </a:lnTo>
                <a:lnTo>
                  <a:pt x="179593" y="719737"/>
                </a:lnTo>
                <a:lnTo>
                  <a:pt x="190482" y="726225"/>
                </a:lnTo>
                <a:lnTo>
                  <a:pt x="201399" y="732671"/>
                </a:lnTo>
                <a:lnTo>
                  <a:pt x="212347" y="739070"/>
                </a:lnTo>
                <a:lnTo>
                  <a:pt x="223331" y="745419"/>
                </a:lnTo>
                <a:lnTo>
                  <a:pt x="234354" y="751716"/>
                </a:lnTo>
                <a:lnTo>
                  <a:pt x="245420" y="757955"/>
                </a:lnTo>
                <a:lnTo>
                  <a:pt x="261277" y="766326"/>
                </a:lnTo>
                <a:lnTo>
                  <a:pt x="272892" y="771724"/>
                </a:lnTo>
                <a:lnTo>
                  <a:pt x="284827" y="776282"/>
                </a:lnTo>
                <a:lnTo>
                  <a:pt x="297130" y="779615"/>
                </a:lnTo>
                <a:lnTo>
                  <a:pt x="306323" y="781050"/>
                </a:lnTo>
                <a:lnTo>
                  <a:pt x="307847" y="781050"/>
                </a:lnTo>
                <a:lnTo>
                  <a:pt x="313943" y="780288"/>
                </a:lnTo>
                <a:close/>
              </a:path>
              <a:path w="355853" h="3281172">
                <a:moveTo>
                  <a:pt x="50291" y="227076"/>
                </a:moveTo>
                <a:lnTo>
                  <a:pt x="48005" y="221742"/>
                </a:lnTo>
                <a:lnTo>
                  <a:pt x="48005" y="387096"/>
                </a:lnTo>
                <a:lnTo>
                  <a:pt x="50291" y="227076"/>
                </a:lnTo>
                <a:close/>
              </a:path>
              <a:path w="355853" h="3281172">
                <a:moveTo>
                  <a:pt x="288797" y="511302"/>
                </a:moveTo>
                <a:lnTo>
                  <a:pt x="288797" y="498162"/>
                </a:lnTo>
                <a:lnTo>
                  <a:pt x="152399" y="388620"/>
                </a:lnTo>
                <a:lnTo>
                  <a:pt x="150875" y="387096"/>
                </a:lnTo>
                <a:lnTo>
                  <a:pt x="147827" y="386334"/>
                </a:lnTo>
                <a:lnTo>
                  <a:pt x="143255" y="388620"/>
                </a:lnTo>
                <a:lnTo>
                  <a:pt x="141731" y="393192"/>
                </a:lnTo>
                <a:lnTo>
                  <a:pt x="154685" y="393192"/>
                </a:lnTo>
                <a:lnTo>
                  <a:pt x="144779" y="398526"/>
                </a:lnTo>
                <a:lnTo>
                  <a:pt x="141731" y="424434"/>
                </a:lnTo>
                <a:lnTo>
                  <a:pt x="143255" y="428244"/>
                </a:lnTo>
                <a:lnTo>
                  <a:pt x="144779" y="429006"/>
                </a:lnTo>
                <a:lnTo>
                  <a:pt x="154685" y="424434"/>
                </a:lnTo>
                <a:lnTo>
                  <a:pt x="152399" y="419100"/>
                </a:lnTo>
                <a:lnTo>
                  <a:pt x="154685" y="420894"/>
                </a:lnTo>
                <a:lnTo>
                  <a:pt x="154685" y="406523"/>
                </a:lnTo>
                <a:lnTo>
                  <a:pt x="291083" y="516636"/>
                </a:lnTo>
                <a:lnTo>
                  <a:pt x="288797" y="511302"/>
                </a:lnTo>
                <a:close/>
              </a:path>
              <a:path w="355853" h="3281172">
                <a:moveTo>
                  <a:pt x="60960" y="236293"/>
                </a:moveTo>
                <a:lnTo>
                  <a:pt x="57911" y="381762"/>
                </a:lnTo>
                <a:lnTo>
                  <a:pt x="60959" y="384088"/>
                </a:lnTo>
                <a:lnTo>
                  <a:pt x="60960" y="236293"/>
                </a:lnTo>
                <a:close/>
              </a:path>
              <a:path w="355853" h="3281172">
                <a:moveTo>
                  <a:pt x="309371" y="263652"/>
                </a:moveTo>
                <a:lnTo>
                  <a:pt x="307626" y="256209"/>
                </a:lnTo>
                <a:lnTo>
                  <a:pt x="303229" y="245509"/>
                </a:lnTo>
                <a:lnTo>
                  <a:pt x="297820" y="234648"/>
                </a:lnTo>
                <a:lnTo>
                  <a:pt x="291520" y="223679"/>
                </a:lnTo>
                <a:lnTo>
                  <a:pt x="284444" y="212651"/>
                </a:lnTo>
                <a:lnTo>
                  <a:pt x="276712" y="201616"/>
                </a:lnTo>
                <a:lnTo>
                  <a:pt x="268441" y="190624"/>
                </a:lnTo>
                <a:lnTo>
                  <a:pt x="259748" y="179726"/>
                </a:lnTo>
                <a:lnTo>
                  <a:pt x="250753" y="168972"/>
                </a:lnTo>
                <a:lnTo>
                  <a:pt x="241571" y="158414"/>
                </a:lnTo>
                <a:lnTo>
                  <a:pt x="232323" y="148101"/>
                </a:lnTo>
                <a:lnTo>
                  <a:pt x="223124" y="138085"/>
                </a:lnTo>
                <a:lnTo>
                  <a:pt x="214094" y="128417"/>
                </a:lnTo>
                <a:lnTo>
                  <a:pt x="205350" y="119146"/>
                </a:lnTo>
                <a:lnTo>
                  <a:pt x="197009" y="110324"/>
                </a:lnTo>
                <a:lnTo>
                  <a:pt x="189191" y="102002"/>
                </a:lnTo>
                <a:lnTo>
                  <a:pt x="183641" y="96012"/>
                </a:lnTo>
                <a:lnTo>
                  <a:pt x="172211" y="84582"/>
                </a:lnTo>
                <a:lnTo>
                  <a:pt x="164456" y="77435"/>
                </a:lnTo>
                <a:lnTo>
                  <a:pt x="155776" y="69136"/>
                </a:lnTo>
                <a:lnTo>
                  <a:pt x="146323" y="60031"/>
                </a:lnTo>
                <a:lnTo>
                  <a:pt x="136248" y="50470"/>
                </a:lnTo>
                <a:lnTo>
                  <a:pt x="125702" y="40800"/>
                </a:lnTo>
                <a:lnTo>
                  <a:pt x="114836" y="31370"/>
                </a:lnTo>
                <a:lnTo>
                  <a:pt x="103802" y="22529"/>
                </a:lnTo>
                <a:lnTo>
                  <a:pt x="92750" y="14623"/>
                </a:lnTo>
                <a:lnTo>
                  <a:pt x="81832" y="8002"/>
                </a:lnTo>
                <a:lnTo>
                  <a:pt x="71199" y="3014"/>
                </a:lnTo>
                <a:lnTo>
                  <a:pt x="60959" y="0"/>
                </a:lnTo>
                <a:lnTo>
                  <a:pt x="57149" y="0"/>
                </a:lnTo>
                <a:lnTo>
                  <a:pt x="49529" y="2286"/>
                </a:lnTo>
                <a:lnTo>
                  <a:pt x="44195" y="8382"/>
                </a:lnTo>
                <a:lnTo>
                  <a:pt x="42671" y="16002"/>
                </a:lnTo>
                <a:lnTo>
                  <a:pt x="42671" y="17526"/>
                </a:lnTo>
                <a:lnTo>
                  <a:pt x="44607" y="27624"/>
                </a:lnTo>
                <a:lnTo>
                  <a:pt x="48245" y="38263"/>
                </a:lnTo>
                <a:lnTo>
                  <a:pt x="53363" y="49324"/>
                </a:lnTo>
                <a:lnTo>
                  <a:pt x="59740" y="60685"/>
                </a:lnTo>
                <a:lnTo>
                  <a:pt x="67154" y="72226"/>
                </a:lnTo>
                <a:lnTo>
                  <a:pt x="75382" y="83826"/>
                </a:lnTo>
                <a:lnTo>
                  <a:pt x="84203" y="95366"/>
                </a:lnTo>
                <a:lnTo>
                  <a:pt x="93394" y="106723"/>
                </a:lnTo>
                <a:lnTo>
                  <a:pt x="102733" y="117778"/>
                </a:lnTo>
                <a:lnTo>
                  <a:pt x="110175" y="126318"/>
                </a:lnTo>
                <a:lnTo>
                  <a:pt x="111998" y="128411"/>
                </a:lnTo>
                <a:lnTo>
                  <a:pt x="120968" y="138500"/>
                </a:lnTo>
                <a:lnTo>
                  <a:pt x="131825" y="146304"/>
                </a:lnTo>
                <a:lnTo>
                  <a:pt x="129031" y="128433"/>
                </a:lnTo>
                <a:lnTo>
                  <a:pt x="119310" y="117412"/>
                </a:lnTo>
                <a:lnTo>
                  <a:pt x="109537" y="105983"/>
                </a:lnTo>
                <a:lnTo>
                  <a:pt x="99932" y="94297"/>
                </a:lnTo>
                <a:lnTo>
                  <a:pt x="90714" y="82502"/>
                </a:lnTo>
                <a:lnTo>
                  <a:pt x="82104" y="70747"/>
                </a:lnTo>
                <a:lnTo>
                  <a:pt x="74322" y="59183"/>
                </a:lnTo>
                <a:lnTo>
                  <a:pt x="67586" y="47957"/>
                </a:lnTo>
                <a:lnTo>
                  <a:pt x="62118" y="37219"/>
                </a:lnTo>
                <a:lnTo>
                  <a:pt x="58136" y="27119"/>
                </a:lnTo>
                <a:lnTo>
                  <a:pt x="55862" y="17806"/>
                </a:lnTo>
                <a:lnTo>
                  <a:pt x="55625" y="17526"/>
                </a:lnTo>
                <a:lnTo>
                  <a:pt x="56387" y="14478"/>
                </a:lnTo>
                <a:lnTo>
                  <a:pt x="55625" y="16002"/>
                </a:lnTo>
                <a:lnTo>
                  <a:pt x="56387" y="12954"/>
                </a:lnTo>
                <a:lnTo>
                  <a:pt x="58673" y="12954"/>
                </a:lnTo>
                <a:lnTo>
                  <a:pt x="67866" y="15506"/>
                </a:lnTo>
                <a:lnTo>
                  <a:pt x="78070" y="20566"/>
                </a:lnTo>
                <a:lnTo>
                  <a:pt x="88987" y="27633"/>
                </a:lnTo>
                <a:lnTo>
                  <a:pt x="100322" y="36210"/>
                </a:lnTo>
                <a:lnTo>
                  <a:pt x="111778" y="45797"/>
                </a:lnTo>
                <a:lnTo>
                  <a:pt x="123059" y="55896"/>
                </a:lnTo>
                <a:lnTo>
                  <a:pt x="133869" y="66007"/>
                </a:lnTo>
                <a:lnTo>
                  <a:pt x="143911" y="75632"/>
                </a:lnTo>
                <a:lnTo>
                  <a:pt x="152890" y="84272"/>
                </a:lnTo>
                <a:lnTo>
                  <a:pt x="160509" y="91428"/>
                </a:lnTo>
                <a:lnTo>
                  <a:pt x="163067" y="93726"/>
                </a:lnTo>
                <a:lnTo>
                  <a:pt x="174497" y="105156"/>
                </a:lnTo>
                <a:lnTo>
                  <a:pt x="181573" y="112786"/>
                </a:lnTo>
                <a:lnTo>
                  <a:pt x="189400" y="121092"/>
                </a:lnTo>
                <a:lnTo>
                  <a:pt x="197835" y="130000"/>
                </a:lnTo>
                <a:lnTo>
                  <a:pt x="206732" y="139440"/>
                </a:lnTo>
                <a:lnTo>
                  <a:pt x="215950" y="149340"/>
                </a:lnTo>
                <a:lnTo>
                  <a:pt x="225344" y="159627"/>
                </a:lnTo>
                <a:lnTo>
                  <a:pt x="234770" y="170230"/>
                </a:lnTo>
                <a:lnTo>
                  <a:pt x="244085" y="181078"/>
                </a:lnTo>
                <a:lnTo>
                  <a:pt x="253145" y="192098"/>
                </a:lnTo>
                <a:lnTo>
                  <a:pt x="261806" y="203218"/>
                </a:lnTo>
                <a:lnTo>
                  <a:pt x="269924" y="214368"/>
                </a:lnTo>
                <a:lnTo>
                  <a:pt x="277356" y="225474"/>
                </a:lnTo>
                <a:lnTo>
                  <a:pt x="283958" y="236466"/>
                </a:lnTo>
                <a:lnTo>
                  <a:pt x="287126" y="242547"/>
                </a:lnTo>
                <a:lnTo>
                  <a:pt x="289587" y="247271"/>
                </a:lnTo>
                <a:lnTo>
                  <a:pt x="294098" y="257818"/>
                </a:lnTo>
                <a:lnTo>
                  <a:pt x="297347" y="268035"/>
                </a:lnTo>
                <a:lnTo>
                  <a:pt x="309371" y="263652"/>
                </a:lnTo>
                <a:close/>
              </a:path>
              <a:path w="355853" h="3281172">
                <a:moveTo>
                  <a:pt x="216407" y="249174"/>
                </a:moveTo>
                <a:lnTo>
                  <a:pt x="214883" y="246126"/>
                </a:lnTo>
                <a:lnTo>
                  <a:pt x="218693" y="247650"/>
                </a:lnTo>
                <a:lnTo>
                  <a:pt x="216407" y="250698"/>
                </a:lnTo>
                <a:lnTo>
                  <a:pt x="229361" y="252222"/>
                </a:lnTo>
                <a:lnTo>
                  <a:pt x="229361" y="247650"/>
                </a:lnTo>
                <a:lnTo>
                  <a:pt x="215645" y="245364"/>
                </a:lnTo>
                <a:lnTo>
                  <a:pt x="213740" y="244411"/>
                </a:lnTo>
                <a:lnTo>
                  <a:pt x="209549" y="242316"/>
                </a:lnTo>
                <a:lnTo>
                  <a:pt x="199421" y="234384"/>
                </a:lnTo>
                <a:lnTo>
                  <a:pt x="190158" y="226236"/>
                </a:lnTo>
                <a:lnTo>
                  <a:pt x="185165" y="221742"/>
                </a:lnTo>
                <a:lnTo>
                  <a:pt x="176712" y="213374"/>
                </a:lnTo>
                <a:lnTo>
                  <a:pt x="167638" y="204035"/>
                </a:lnTo>
                <a:lnTo>
                  <a:pt x="158547" y="193904"/>
                </a:lnTo>
                <a:lnTo>
                  <a:pt x="150042" y="183162"/>
                </a:lnTo>
                <a:lnTo>
                  <a:pt x="142724" y="171988"/>
                </a:lnTo>
                <a:lnTo>
                  <a:pt x="137199" y="160562"/>
                </a:lnTo>
                <a:lnTo>
                  <a:pt x="123443" y="155448"/>
                </a:lnTo>
                <a:lnTo>
                  <a:pt x="121157" y="152400"/>
                </a:lnTo>
                <a:lnTo>
                  <a:pt x="129420" y="147925"/>
                </a:lnTo>
                <a:lnTo>
                  <a:pt x="134111" y="149352"/>
                </a:lnTo>
                <a:lnTo>
                  <a:pt x="155685" y="157563"/>
                </a:lnTo>
                <a:lnTo>
                  <a:pt x="147439" y="148658"/>
                </a:lnTo>
                <a:lnTo>
                  <a:pt x="138481" y="138899"/>
                </a:lnTo>
                <a:lnTo>
                  <a:pt x="129031" y="128433"/>
                </a:lnTo>
                <a:lnTo>
                  <a:pt x="131825" y="146304"/>
                </a:lnTo>
                <a:lnTo>
                  <a:pt x="120968" y="138500"/>
                </a:lnTo>
                <a:lnTo>
                  <a:pt x="111998" y="128411"/>
                </a:lnTo>
                <a:lnTo>
                  <a:pt x="110175" y="126318"/>
                </a:lnTo>
                <a:lnTo>
                  <a:pt x="47489" y="80884"/>
                </a:lnTo>
                <a:lnTo>
                  <a:pt x="44505" y="69377"/>
                </a:lnTo>
                <a:lnTo>
                  <a:pt x="110175" y="126318"/>
                </a:lnTo>
                <a:lnTo>
                  <a:pt x="42671" y="64008"/>
                </a:lnTo>
                <a:lnTo>
                  <a:pt x="40385" y="62484"/>
                </a:lnTo>
                <a:lnTo>
                  <a:pt x="37337" y="61722"/>
                </a:lnTo>
                <a:lnTo>
                  <a:pt x="35051" y="63246"/>
                </a:lnTo>
                <a:lnTo>
                  <a:pt x="32003" y="64770"/>
                </a:lnTo>
                <a:lnTo>
                  <a:pt x="44195" y="67818"/>
                </a:lnTo>
                <a:lnTo>
                  <a:pt x="33527" y="73914"/>
                </a:lnTo>
                <a:lnTo>
                  <a:pt x="50527" y="89328"/>
                </a:lnTo>
                <a:lnTo>
                  <a:pt x="121604" y="153779"/>
                </a:lnTo>
                <a:lnTo>
                  <a:pt x="125138" y="164710"/>
                </a:lnTo>
                <a:lnTo>
                  <a:pt x="130581" y="176288"/>
                </a:lnTo>
                <a:lnTo>
                  <a:pt x="137239" y="187216"/>
                </a:lnTo>
                <a:lnTo>
                  <a:pt x="144868" y="197576"/>
                </a:lnTo>
                <a:lnTo>
                  <a:pt x="153221" y="207450"/>
                </a:lnTo>
                <a:lnTo>
                  <a:pt x="162053" y="216920"/>
                </a:lnTo>
                <a:lnTo>
                  <a:pt x="171119" y="226068"/>
                </a:lnTo>
                <a:lnTo>
                  <a:pt x="176783" y="231648"/>
                </a:lnTo>
                <a:lnTo>
                  <a:pt x="185648" y="239765"/>
                </a:lnTo>
                <a:lnTo>
                  <a:pt x="196373" y="248652"/>
                </a:lnTo>
                <a:lnTo>
                  <a:pt x="207814" y="256250"/>
                </a:lnTo>
                <a:lnTo>
                  <a:pt x="216407" y="249174"/>
                </a:lnTo>
                <a:close/>
              </a:path>
              <a:path w="355853" h="3281172">
                <a:moveTo>
                  <a:pt x="44505" y="69377"/>
                </a:moveTo>
                <a:lnTo>
                  <a:pt x="47489" y="80884"/>
                </a:lnTo>
                <a:lnTo>
                  <a:pt x="110175" y="126318"/>
                </a:lnTo>
                <a:lnTo>
                  <a:pt x="44505" y="69377"/>
                </a:lnTo>
                <a:close/>
              </a:path>
              <a:path w="355853" h="3281172">
                <a:moveTo>
                  <a:pt x="224379" y="237392"/>
                </a:moveTo>
                <a:lnTo>
                  <a:pt x="217525" y="226947"/>
                </a:lnTo>
                <a:lnTo>
                  <a:pt x="209323" y="216469"/>
                </a:lnTo>
                <a:lnTo>
                  <a:pt x="200301" y="206111"/>
                </a:lnTo>
                <a:lnTo>
                  <a:pt x="190985" y="196028"/>
                </a:lnTo>
                <a:lnTo>
                  <a:pt x="181900" y="186375"/>
                </a:lnTo>
                <a:lnTo>
                  <a:pt x="173573" y="177305"/>
                </a:lnTo>
                <a:lnTo>
                  <a:pt x="169163" y="172212"/>
                </a:lnTo>
                <a:lnTo>
                  <a:pt x="163000" y="165464"/>
                </a:lnTo>
                <a:lnTo>
                  <a:pt x="155685" y="157563"/>
                </a:lnTo>
                <a:lnTo>
                  <a:pt x="134111" y="149352"/>
                </a:lnTo>
                <a:lnTo>
                  <a:pt x="129420" y="147925"/>
                </a:lnTo>
                <a:lnTo>
                  <a:pt x="121157" y="152400"/>
                </a:lnTo>
                <a:lnTo>
                  <a:pt x="123443" y="155448"/>
                </a:lnTo>
                <a:lnTo>
                  <a:pt x="137199" y="160562"/>
                </a:lnTo>
                <a:lnTo>
                  <a:pt x="135637" y="154890"/>
                </a:lnTo>
                <a:lnTo>
                  <a:pt x="137133" y="156566"/>
                </a:lnTo>
                <a:lnTo>
                  <a:pt x="143883" y="164302"/>
                </a:lnTo>
                <a:lnTo>
                  <a:pt x="144779" y="165354"/>
                </a:lnTo>
                <a:lnTo>
                  <a:pt x="153520" y="174585"/>
                </a:lnTo>
                <a:lnTo>
                  <a:pt x="162251" y="183817"/>
                </a:lnTo>
                <a:lnTo>
                  <a:pt x="170935" y="193085"/>
                </a:lnTo>
                <a:lnTo>
                  <a:pt x="179536" y="202424"/>
                </a:lnTo>
                <a:lnTo>
                  <a:pt x="188019" y="211870"/>
                </a:lnTo>
                <a:lnTo>
                  <a:pt x="196348" y="221456"/>
                </a:lnTo>
                <a:lnTo>
                  <a:pt x="204215" y="230886"/>
                </a:lnTo>
                <a:lnTo>
                  <a:pt x="207263" y="234696"/>
                </a:lnTo>
                <a:lnTo>
                  <a:pt x="209549" y="238506"/>
                </a:lnTo>
                <a:lnTo>
                  <a:pt x="211835" y="241554"/>
                </a:lnTo>
                <a:lnTo>
                  <a:pt x="213740" y="244411"/>
                </a:lnTo>
                <a:lnTo>
                  <a:pt x="215645" y="245364"/>
                </a:lnTo>
                <a:lnTo>
                  <a:pt x="229361" y="247650"/>
                </a:lnTo>
                <a:lnTo>
                  <a:pt x="224379" y="237392"/>
                </a:lnTo>
                <a:close/>
              </a:path>
              <a:path w="355853" h="3281172">
                <a:moveTo>
                  <a:pt x="225551" y="258318"/>
                </a:moveTo>
                <a:lnTo>
                  <a:pt x="228599" y="255270"/>
                </a:lnTo>
                <a:lnTo>
                  <a:pt x="229361" y="252222"/>
                </a:lnTo>
                <a:lnTo>
                  <a:pt x="216407" y="250698"/>
                </a:lnTo>
                <a:lnTo>
                  <a:pt x="218693" y="247650"/>
                </a:lnTo>
                <a:lnTo>
                  <a:pt x="214883" y="246126"/>
                </a:lnTo>
                <a:lnTo>
                  <a:pt x="216407" y="249174"/>
                </a:lnTo>
                <a:lnTo>
                  <a:pt x="207814" y="256250"/>
                </a:lnTo>
                <a:lnTo>
                  <a:pt x="218828" y="260499"/>
                </a:lnTo>
                <a:lnTo>
                  <a:pt x="222503" y="260604"/>
                </a:lnTo>
                <a:lnTo>
                  <a:pt x="225551" y="258318"/>
                </a:lnTo>
                <a:close/>
              </a:path>
              <a:path w="355853" h="3281172">
                <a:moveTo>
                  <a:pt x="147954" y="107467"/>
                </a:moveTo>
                <a:lnTo>
                  <a:pt x="144216" y="100295"/>
                </a:lnTo>
                <a:lnTo>
                  <a:pt x="143255" y="97536"/>
                </a:lnTo>
                <a:lnTo>
                  <a:pt x="130301" y="97536"/>
                </a:lnTo>
                <a:lnTo>
                  <a:pt x="130301" y="101346"/>
                </a:lnTo>
                <a:lnTo>
                  <a:pt x="141731" y="101346"/>
                </a:lnTo>
                <a:lnTo>
                  <a:pt x="131063" y="102870"/>
                </a:lnTo>
                <a:lnTo>
                  <a:pt x="136954" y="112348"/>
                </a:lnTo>
                <a:lnTo>
                  <a:pt x="147954" y="107467"/>
                </a:lnTo>
                <a:close/>
              </a:path>
              <a:path w="355853" h="3281172">
                <a:moveTo>
                  <a:pt x="211909" y="159320"/>
                </a:moveTo>
                <a:lnTo>
                  <a:pt x="204218" y="148211"/>
                </a:lnTo>
                <a:lnTo>
                  <a:pt x="195495" y="137422"/>
                </a:lnTo>
                <a:lnTo>
                  <a:pt x="186352" y="127239"/>
                </a:lnTo>
                <a:lnTo>
                  <a:pt x="177403" y="117948"/>
                </a:lnTo>
                <a:lnTo>
                  <a:pt x="169925" y="110490"/>
                </a:lnTo>
                <a:lnTo>
                  <a:pt x="161065" y="102080"/>
                </a:lnTo>
                <a:lnTo>
                  <a:pt x="149574" y="93560"/>
                </a:lnTo>
                <a:lnTo>
                  <a:pt x="141731" y="89916"/>
                </a:lnTo>
                <a:lnTo>
                  <a:pt x="138683" y="89154"/>
                </a:lnTo>
                <a:lnTo>
                  <a:pt x="135635" y="89916"/>
                </a:lnTo>
                <a:lnTo>
                  <a:pt x="132587" y="91440"/>
                </a:lnTo>
                <a:lnTo>
                  <a:pt x="131063" y="94488"/>
                </a:lnTo>
                <a:lnTo>
                  <a:pt x="130301" y="97536"/>
                </a:lnTo>
                <a:lnTo>
                  <a:pt x="143255" y="97536"/>
                </a:lnTo>
                <a:lnTo>
                  <a:pt x="144216" y="100295"/>
                </a:lnTo>
                <a:lnTo>
                  <a:pt x="147954" y="107467"/>
                </a:lnTo>
                <a:lnTo>
                  <a:pt x="136954" y="112348"/>
                </a:lnTo>
                <a:lnTo>
                  <a:pt x="143768" y="121949"/>
                </a:lnTo>
                <a:lnTo>
                  <a:pt x="151365" y="131647"/>
                </a:lnTo>
                <a:lnTo>
                  <a:pt x="168401" y="131064"/>
                </a:lnTo>
                <a:lnTo>
                  <a:pt x="160564" y="122122"/>
                </a:lnTo>
                <a:lnTo>
                  <a:pt x="151124" y="111016"/>
                </a:lnTo>
                <a:lnTo>
                  <a:pt x="151021" y="110855"/>
                </a:lnTo>
                <a:lnTo>
                  <a:pt x="153276" y="113347"/>
                </a:lnTo>
                <a:lnTo>
                  <a:pt x="157733" y="116586"/>
                </a:lnTo>
                <a:lnTo>
                  <a:pt x="166127" y="125113"/>
                </a:lnTo>
                <a:lnTo>
                  <a:pt x="175186" y="134429"/>
                </a:lnTo>
                <a:lnTo>
                  <a:pt x="184328" y="144393"/>
                </a:lnTo>
                <a:lnTo>
                  <a:pt x="192967" y="154869"/>
                </a:lnTo>
                <a:lnTo>
                  <a:pt x="200519" y="165718"/>
                </a:lnTo>
                <a:lnTo>
                  <a:pt x="201135" y="166881"/>
                </a:lnTo>
                <a:lnTo>
                  <a:pt x="201988" y="167821"/>
                </a:lnTo>
                <a:lnTo>
                  <a:pt x="217955" y="170464"/>
                </a:lnTo>
                <a:lnTo>
                  <a:pt x="211909" y="159320"/>
                </a:lnTo>
                <a:close/>
              </a:path>
              <a:path w="355853" h="3281172">
                <a:moveTo>
                  <a:pt x="310133" y="272796"/>
                </a:moveTo>
                <a:lnTo>
                  <a:pt x="297941" y="270510"/>
                </a:lnTo>
                <a:lnTo>
                  <a:pt x="287126" y="242547"/>
                </a:lnTo>
                <a:lnTo>
                  <a:pt x="235909" y="205526"/>
                </a:lnTo>
                <a:lnTo>
                  <a:pt x="227440" y="196082"/>
                </a:lnTo>
                <a:lnTo>
                  <a:pt x="268010" y="242230"/>
                </a:lnTo>
                <a:lnTo>
                  <a:pt x="244382" y="214982"/>
                </a:lnTo>
                <a:lnTo>
                  <a:pt x="252865" y="224451"/>
                </a:lnTo>
                <a:lnTo>
                  <a:pt x="267583" y="241705"/>
                </a:lnTo>
                <a:lnTo>
                  <a:pt x="268010" y="242230"/>
                </a:lnTo>
                <a:lnTo>
                  <a:pt x="300227" y="272796"/>
                </a:lnTo>
                <a:lnTo>
                  <a:pt x="302513" y="275082"/>
                </a:lnTo>
                <a:lnTo>
                  <a:pt x="305561" y="275844"/>
                </a:lnTo>
                <a:lnTo>
                  <a:pt x="310133" y="272796"/>
                </a:lnTo>
                <a:close/>
              </a:path>
              <a:path w="355853" h="3281172">
                <a:moveTo>
                  <a:pt x="267583" y="241705"/>
                </a:moveTo>
                <a:lnTo>
                  <a:pt x="252865" y="224451"/>
                </a:lnTo>
                <a:lnTo>
                  <a:pt x="244382" y="214982"/>
                </a:lnTo>
                <a:lnTo>
                  <a:pt x="268010" y="242230"/>
                </a:lnTo>
                <a:lnTo>
                  <a:pt x="267583" y="241705"/>
                </a:lnTo>
                <a:close/>
              </a:path>
              <a:path w="355853" h="3281172">
                <a:moveTo>
                  <a:pt x="211073" y="188214"/>
                </a:moveTo>
                <a:lnTo>
                  <a:pt x="218968" y="186650"/>
                </a:lnTo>
                <a:lnTo>
                  <a:pt x="221741" y="181356"/>
                </a:lnTo>
                <a:lnTo>
                  <a:pt x="220217" y="179070"/>
                </a:lnTo>
                <a:lnTo>
                  <a:pt x="210486" y="177230"/>
                </a:lnTo>
                <a:lnTo>
                  <a:pt x="206398" y="176803"/>
                </a:lnTo>
                <a:lnTo>
                  <a:pt x="196150" y="180701"/>
                </a:lnTo>
                <a:lnTo>
                  <a:pt x="205479" y="190444"/>
                </a:lnTo>
                <a:lnTo>
                  <a:pt x="211073" y="188214"/>
                </a:lnTo>
                <a:close/>
              </a:path>
              <a:path w="355853" h="3281172">
                <a:moveTo>
                  <a:pt x="311657" y="269748"/>
                </a:moveTo>
                <a:lnTo>
                  <a:pt x="310895" y="266700"/>
                </a:lnTo>
                <a:lnTo>
                  <a:pt x="309371" y="263652"/>
                </a:lnTo>
                <a:lnTo>
                  <a:pt x="297347" y="268035"/>
                </a:lnTo>
                <a:lnTo>
                  <a:pt x="294098" y="257818"/>
                </a:lnTo>
                <a:lnTo>
                  <a:pt x="289587" y="247271"/>
                </a:lnTo>
                <a:lnTo>
                  <a:pt x="287126" y="242547"/>
                </a:lnTo>
                <a:lnTo>
                  <a:pt x="297941" y="270510"/>
                </a:lnTo>
                <a:lnTo>
                  <a:pt x="310133" y="272796"/>
                </a:lnTo>
                <a:lnTo>
                  <a:pt x="311657" y="269748"/>
                </a:lnTo>
                <a:close/>
              </a:path>
              <a:path w="355853" h="3281172">
                <a:moveTo>
                  <a:pt x="152399" y="331470"/>
                </a:moveTo>
                <a:lnTo>
                  <a:pt x="150875" y="329946"/>
                </a:lnTo>
                <a:lnTo>
                  <a:pt x="147827" y="329946"/>
                </a:lnTo>
                <a:lnTo>
                  <a:pt x="143255" y="332232"/>
                </a:lnTo>
                <a:lnTo>
                  <a:pt x="141731" y="336804"/>
                </a:lnTo>
                <a:lnTo>
                  <a:pt x="141731" y="361188"/>
                </a:lnTo>
                <a:lnTo>
                  <a:pt x="144017" y="341376"/>
                </a:lnTo>
                <a:lnTo>
                  <a:pt x="154685" y="336804"/>
                </a:lnTo>
                <a:lnTo>
                  <a:pt x="300227" y="455844"/>
                </a:lnTo>
                <a:lnTo>
                  <a:pt x="152399" y="331470"/>
                </a:lnTo>
                <a:close/>
              </a:path>
              <a:path w="355853" h="3281172">
                <a:moveTo>
                  <a:pt x="154685" y="358499"/>
                </a:moveTo>
                <a:lnTo>
                  <a:pt x="152399" y="356616"/>
                </a:lnTo>
                <a:lnTo>
                  <a:pt x="154685" y="361188"/>
                </a:lnTo>
                <a:lnTo>
                  <a:pt x="299465" y="477774"/>
                </a:lnTo>
                <a:lnTo>
                  <a:pt x="154685" y="358499"/>
                </a:lnTo>
                <a:close/>
              </a:path>
              <a:path w="355853" h="3281172">
                <a:moveTo>
                  <a:pt x="141731" y="101346"/>
                </a:moveTo>
                <a:lnTo>
                  <a:pt x="130301" y="101346"/>
                </a:lnTo>
                <a:lnTo>
                  <a:pt x="131063" y="102870"/>
                </a:lnTo>
                <a:lnTo>
                  <a:pt x="141731" y="101346"/>
                </a:lnTo>
                <a:close/>
              </a:path>
              <a:path w="355853" h="3281172">
                <a:moveTo>
                  <a:pt x="312419" y="345948"/>
                </a:moveTo>
                <a:lnTo>
                  <a:pt x="316229" y="343662"/>
                </a:lnTo>
                <a:lnTo>
                  <a:pt x="318515" y="340614"/>
                </a:lnTo>
                <a:lnTo>
                  <a:pt x="320039" y="339090"/>
                </a:lnTo>
                <a:lnTo>
                  <a:pt x="320801" y="336042"/>
                </a:lnTo>
                <a:lnTo>
                  <a:pt x="320801" y="330708"/>
                </a:lnTo>
                <a:lnTo>
                  <a:pt x="318857" y="320092"/>
                </a:lnTo>
                <a:lnTo>
                  <a:pt x="314542" y="308735"/>
                </a:lnTo>
                <a:lnTo>
                  <a:pt x="308369" y="296934"/>
                </a:lnTo>
                <a:lnTo>
                  <a:pt x="300851" y="284987"/>
                </a:lnTo>
                <a:lnTo>
                  <a:pt x="292501" y="273192"/>
                </a:lnTo>
                <a:lnTo>
                  <a:pt x="283831" y="261848"/>
                </a:lnTo>
                <a:lnTo>
                  <a:pt x="275354" y="251253"/>
                </a:lnTo>
                <a:lnTo>
                  <a:pt x="268010" y="242230"/>
                </a:lnTo>
                <a:lnTo>
                  <a:pt x="227440" y="196082"/>
                </a:lnTo>
                <a:lnTo>
                  <a:pt x="235909" y="205526"/>
                </a:lnTo>
                <a:lnTo>
                  <a:pt x="287126" y="242547"/>
                </a:lnTo>
                <a:lnTo>
                  <a:pt x="221306" y="180102"/>
                </a:lnTo>
                <a:lnTo>
                  <a:pt x="217955" y="170464"/>
                </a:lnTo>
                <a:lnTo>
                  <a:pt x="201988" y="167821"/>
                </a:lnTo>
                <a:lnTo>
                  <a:pt x="201135" y="166881"/>
                </a:lnTo>
                <a:lnTo>
                  <a:pt x="193465" y="158423"/>
                </a:lnTo>
                <a:lnTo>
                  <a:pt x="184912" y="149036"/>
                </a:lnTo>
                <a:lnTo>
                  <a:pt x="176322" y="139659"/>
                </a:lnTo>
                <a:lnTo>
                  <a:pt x="168401" y="131064"/>
                </a:lnTo>
                <a:lnTo>
                  <a:pt x="151365" y="131647"/>
                </a:lnTo>
                <a:lnTo>
                  <a:pt x="159604" y="141417"/>
                </a:lnTo>
                <a:lnTo>
                  <a:pt x="168343" y="151233"/>
                </a:lnTo>
                <a:lnTo>
                  <a:pt x="177441" y="161070"/>
                </a:lnTo>
                <a:lnTo>
                  <a:pt x="186757" y="170901"/>
                </a:lnTo>
                <a:lnTo>
                  <a:pt x="196150" y="180701"/>
                </a:lnTo>
                <a:lnTo>
                  <a:pt x="206398" y="176803"/>
                </a:lnTo>
                <a:lnTo>
                  <a:pt x="210486" y="177230"/>
                </a:lnTo>
                <a:lnTo>
                  <a:pt x="220217" y="179070"/>
                </a:lnTo>
                <a:lnTo>
                  <a:pt x="221741" y="181356"/>
                </a:lnTo>
                <a:lnTo>
                  <a:pt x="218968" y="186650"/>
                </a:lnTo>
                <a:lnTo>
                  <a:pt x="211073" y="188214"/>
                </a:lnTo>
                <a:lnTo>
                  <a:pt x="205479" y="190444"/>
                </a:lnTo>
                <a:lnTo>
                  <a:pt x="214601" y="200105"/>
                </a:lnTo>
                <a:lnTo>
                  <a:pt x="223377" y="209658"/>
                </a:lnTo>
                <a:lnTo>
                  <a:pt x="231664" y="219077"/>
                </a:lnTo>
                <a:lnTo>
                  <a:pt x="239322" y="228337"/>
                </a:lnTo>
                <a:lnTo>
                  <a:pt x="243077" y="233172"/>
                </a:lnTo>
                <a:lnTo>
                  <a:pt x="249265" y="240417"/>
                </a:lnTo>
                <a:lnTo>
                  <a:pt x="257075" y="249610"/>
                </a:lnTo>
                <a:lnTo>
                  <a:pt x="265918" y="260281"/>
                </a:lnTo>
                <a:lnTo>
                  <a:pt x="275204" y="271963"/>
                </a:lnTo>
                <a:lnTo>
                  <a:pt x="284344" y="284187"/>
                </a:lnTo>
                <a:lnTo>
                  <a:pt x="292747" y="296485"/>
                </a:lnTo>
                <a:lnTo>
                  <a:pt x="299823" y="308389"/>
                </a:lnTo>
                <a:lnTo>
                  <a:pt x="304984" y="319431"/>
                </a:lnTo>
                <a:lnTo>
                  <a:pt x="307637" y="329143"/>
                </a:lnTo>
                <a:lnTo>
                  <a:pt x="307847" y="330708"/>
                </a:lnTo>
                <a:lnTo>
                  <a:pt x="307847" y="333756"/>
                </a:lnTo>
                <a:lnTo>
                  <a:pt x="305124" y="334436"/>
                </a:lnTo>
                <a:lnTo>
                  <a:pt x="294896" y="332537"/>
                </a:lnTo>
                <a:lnTo>
                  <a:pt x="282443" y="326664"/>
                </a:lnTo>
                <a:lnTo>
                  <a:pt x="270091" y="319120"/>
                </a:lnTo>
                <a:lnTo>
                  <a:pt x="259730" y="312127"/>
                </a:lnTo>
                <a:lnTo>
                  <a:pt x="246555" y="302589"/>
                </a:lnTo>
                <a:lnTo>
                  <a:pt x="236491" y="294828"/>
                </a:lnTo>
                <a:lnTo>
                  <a:pt x="226583" y="286875"/>
                </a:lnTo>
                <a:lnTo>
                  <a:pt x="216815" y="278752"/>
                </a:lnTo>
                <a:lnTo>
                  <a:pt x="207169" y="270482"/>
                </a:lnTo>
                <a:lnTo>
                  <a:pt x="197627" y="262087"/>
                </a:lnTo>
                <a:lnTo>
                  <a:pt x="188173" y="253591"/>
                </a:lnTo>
                <a:lnTo>
                  <a:pt x="178789" y="245016"/>
                </a:lnTo>
                <a:lnTo>
                  <a:pt x="169457" y="236384"/>
                </a:lnTo>
                <a:lnTo>
                  <a:pt x="160160" y="227720"/>
                </a:lnTo>
                <a:lnTo>
                  <a:pt x="147849" y="215888"/>
                </a:lnTo>
                <a:lnTo>
                  <a:pt x="139112" y="207299"/>
                </a:lnTo>
                <a:lnTo>
                  <a:pt x="130115" y="198293"/>
                </a:lnTo>
                <a:lnTo>
                  <a:pt x="120976" y="188903"/>
                </a:lnTo>
                <a:lnTo>
                  <a:pt x="111811" y="179159"/>
                </a:lnTo>
                <a:lnTo>
                  <a:pt x="102738" y="169094"/>
                </a:lnTo>
                <a:lnTo>
                  <a:pt x="93873" y="158741"/>
                </a:lnTo>
                <a:lnTo>
                  <a:pt x="85334" y="148132"/>
                </a:lnTo>
                <a:lnTo>
                  <a:pt x="77237" y="137297"/>
                </a:lnTo>
                <a:lnTo>
                  <a:pt x="69700" y="126271"/>
                </a:lnTo>
                <a:lnTo>
                  <a:pt x="62840" y="115084"/>
                </a:lnTo>
                <a:lnTo>
                  <a:pt x="56773" y="103769"/>
                </a:lnTo>
                <a:lnTo>
                  <a:pt x="51617" y="92358"/>
                </a:lnTo>
                <a:lnTo>
                  <a:pt x="50527" y="89328"/>
                </a:lnTo>
                <a:lnTo>
                  <a:pt x="33527" y="73914"/>
                </a:lnTo>
                <a:lnTo>
                  <a:pt x="44195" y="67818"/>
                </a:lnTo>
                <a:lnTo>
                  <a:pt x="32003" y="64770"/>
                </a:lnTo>
                <a:lnTo>
                  <a:pt x="31241" y="67818"/>
                </a:lnTo>
                <a:lnTo>
                  <a:pt x="31241" y="70104"/>
                </a:lnTo>
                <a:lnTo>
                  <a:pt x="34096" y="81652"/>
                </a:lnTo>
                <a:lnTo>
                  <a:pt x="38018" y="93181"/>
                </a:lnTo>
                <a:lnTo>
                  <a:pt x="42908" y="104658"/>
                </a:lnTo>
                <a:lnTo>
                  <a:pt x="48668" y="116053"/>
                </a:lnTo>
                <a:lnTo>
                  <a:pt x="55198" y="127334"/>
                </a:lnTo>
                <a:lnTo>
                  <a:pt x="62400" y="138468"/>
                </a:lnTo>
                <a:lnTo>
                  <a:pt x="70175" y="149425"/>
                </a:lnTo>
                <a:lnTo>
                  <a:pt x="78424" y="160173"/>
                </a:lnTo>
                <a:lnTo>
                  <a:pt x="87049" y="170681"/>
                </a:lnTo>
                <a:lnTo>
                  <a:pt x="95950" y="180916"/>
                </a:lnTo>
                <a:lnTo>
                  <a:pt x="105028" y="190848"/>
                </a:lnTo>
                <a:lnTo>
                  <a:pt x="114186" y="200444"/>
                </a:lnTo>
                <a:lnTo>
                  <a:pt x="123323" y="209673"/>
                </a:lnTo>
                <a:lnTo>
                  <a:pt x="132342" y="218504"/>
                </a:lnTo>
                <a:lnTo>
                  <a:pt x="141143" y="226905"/>
                </a:lnTo>
                <a:lnTo>
                  <a:pt x="147827" y="233172"/>
                </a:lnTo>
                <a:lnTo>
                  <a:pt x="156563" y="241699"/>
                </a:lnTo>
                <a:lnTo>
                  <a:pt x="165637" y="250369"/>
                </a:lnTo>
                <a:lnTo>
                  <a:pt x="174990" y="259114"/>
                </a:lnTo>
                <a:lnTo>
                  <a:pt x="184562" y="267867"/>
                </a:lnTo>
                <a:lnTo>
                  <a:pt x="194294" y="276560"/>
                </a:lnTo>
                <a:lnTo>
                  <a:pt x="204126" y="285124"/>
                </a:lnTo>
                <a:lnTo>
                  <a:pt x="213999" y="293494"/>
                </a:lnTo>
                <a:lnTo>
                  <a:pt x="223853" y="301600"/>
                </a:lnTo>
                <a:lnTo>
                  <a:pt x="233628" y="309377"/>
                </a:lnTo>
                <a:lnTo>
                  <a:pt x="241553" y="315468"/>
                </a:lnTo>
                <a:lnTo>
                  <a:pt x="250475" y="321864"/>
                </a:lnTo>
                <a:lnTo>
                  <a:pt x="261723" y="329361"/>
                </a:lnTo>
                <a:lnTo>
                  <a:pt x="274224" y="336794"/>
                </a:lnTo>
                <a:lnTo>
                  <a:pt x="286903" y="343000"/>
                </a:lnTo>
                <a:lnTo>
                  <a:pt x="298689" y="346814"/>
                </a:lnTo>
                <a:lnTo>
                  <a:pt x="304799" y="347472"/>
                </a:lnTo>
                <a:lnTo>
                  <a:pt x="308609" y="347472"/>
                </a:lnTo>
                <a:lnTo>
                  <a:pt x="312419" y="345948"/>
                </a:lnTo>
                <a:close/>
              </a:path>
              <a:path w="355853" h="3281172">
                <a:moveTo>
                  <a:pt x="60959" y="384088"/>
                </a:moveTo>
                <a:lnTo>
                  <a:pt x="57911" y="381762"/>
                </a:lnTo>
                <a:lnTo>
                  <a:pt x="60960" y="236293"/>
                </a:lnTo>
                <a:lnTo>
                  <a:pt x="60959" y="221742"/>
                </a:lnTo>
                <a:lnTo>
                  <a:pt x="58673" y="217170"/>
                </a:lnTo>
                <a:lnTo>
                  <a:pt x="54101" y="214884"/>
                </a:lnTo>
                <a:lnTo>
                  <a:pt x="49529" y="217170"/>
                </a:lnTo>
                <a:lnTo>
                  <a:pt x="48005" y="221742"/>
                </a:lnTo>
                <a:lnTo>
                  <a:pt x="50291" y="227076"/>
                </a:lnTo>
                <a:lnTo>
                  <a:pt x="48005" y="387096"/>
                </a:lnTo>
                <a:lnTo>
                  <a:pt x="60959" y="387096"/>
                </a:lnTo>
                <a:lnTo>
                  <a:pt x="304799" y="570214"/>
                </a:lnTo>
                <a:lnTo>
                  <a:pt x="60959" y="384088"/>
                </a:lnTo>
                <a:close/>
              </a:path>
              <a:path w="355853" h="3281172">
                <a:moveTo>
                  <a:pt x="300227" y="516636"/>
                </a:moveTo>
                <a:lnTo>
                  <a:pt x="301751" y="514350"/>
                </a:lnTo>
                <a:lnTo>
                  <a:pt x="301751" y="511302"/>
                </a:lnTo>
                <a:lnTo>
                  <a:pt x="299465" y="506730"/>
                </a:lnTo>
                <a:lnTo>
                  <a:pt x="291083" y="487680"/>
                </a:lnTo>
                <a:lnTo>
                  <a:pt x="288797" y="482346"/>
                </a:lnTo>
                <a:lnTo>
                  <a:pt x="299465" y="477774"/>
                </a:lnTo>
                <a:lnTo>
                  <a:pt x="154685" y="361188"/>
                </a:lnTo>
                <a:lnTo>
                  <a:pt x="152399" y="356616"/>
                </a:lnTo>
                <a:lnTo>
                  <a:pt x="154685" y="358499"/>
                </a:lnTo>
                <a:lnTo>
                  <a:pt x="154686" y="350351"/>
                </a:lnTo>
                <a:lnTo>
                  <a:pt x="302513" y="474726"/>
                </a:lnTo>
                <a:lnTo>
                  <a:pt x="300227" y="470154"/>
                </a:lnTo>
                <a:lnTo>
                  <a:pt x="313181" y="470154"/>
                </a:lnTo>
                <a:lnTo>
                  <a:pt x="313181" y="439674"/>
                </a:lnTo>
                <a:lnTo>
                  <a:pt x="312419" y="435864"/>
                </a:lnTo>
                <a:lnTo>
                  <a:pt x="310895" y="435102"/>
                </a:lnTo>
                <a:lnTo>
                  <a:pt x="300227" y="439674"/>
                </a:lnTo>
                <a:lnTo>
                  <a:pt x="302513" y="445008"/>
                </a:lnTo>
                <a:lnTo>
                  <a:pt x="310895" y="464820"/>
                </a:lnTo>
                <a:lnTo>
                  <a:pt x="300227" y="455844"/>
                </a:lnTo>
                <a:lnTo>
                  <a:pt x="154685" y="336804"/>
                </a:lnTo>
                <a:lnTo>
                  <a:pt x="144017" y="341376"/>
                </a:lnTo>
                <a:lnTo>
                  <a:pt x="141731" y="361188"/>
                </a:lnTo>
                <a:lnTo>
                  <a:pt x="143255" y="364998"/>
                </a:lnTo>
                <a:lnTo>
                  <a:pt x="144779" y="366522"/>
                </a:lnTo>
                <a:lnTo>
                  <a:pt x="288798" y="485786"/>
                </a:lnTo>
                <a:lnTo>
                  <a:pt x="288797" y="511302"/>
                </a:lnTo>
                <a:lnTo>
                  <a:pt x="291083" y="516636"/>
                </a:lnTo>
                <a:lnTo>
                  <a:pt x="295655" y="518160"/>
                </a:lnTo>
                <a:lnTo>
                  <a:pt x="300227" y="516636"/>
                </a:lnTo>
                <a:close/>
              </a:path>
              <a:path w="355853" h="3281172">
                <a:moveTo>
                  <a:pt x="302513" y="445008"/>
                </a:moveTo>
                <a:lnTo>
                  <a:pt x="300227" y="439674"/>
                </a:lnTo>
                <a:lnTo>
                  <a:pt x="310895" y="435102"/>
                </a:lnTo>
                <a:lnTo>
                  <a:pt x="58673" y="217170"/>
                </a:lnTo>
                <a:lnTo>
                  <a:pt x="60959" y="221742"/>
                </a:lnTo>
                <a:lnTo>
                  <a:pt x="60960" y="236293"/>
                </a:lnTo>
                <a:lnTo>
                  <a:pt x="300228" y="443032"/>
                </a:lnTo>
                <a:lnTo>
                  <a:pt x="300227" y="455844"/>
                </a:lnTo>
                <a:lnTo>
                  <a:pt x="310895" y="464820"/>
                </a:lnTo>
                <a:lnTo>
                  <a:pt x="302513" y="445008"/>
                </a:lnTo>
                <a:close/>
              </a:path>
              <a:path w="355853" h="3281172">
                <a:moveTo>
                  <a:pt x="311657" y="474726"/>
                </a:moveTo>
                <a:lnTo>
                  <a:pt x="313181" y="470154"/>
                </a:lnTo>
                <a:lnTo>
                  <a:pt x="300227" y="470154"/>
                </a:lnTo>
                <a:lnTo>
                  <a:pt x="302513" y="474726"/>
                </a:lnTo>
                <a:lnTo>
                  <a:pt x="304037" y="476250"/>
                </a:lnTo>
                <a:lnTo>
                  <a:pt x="307085" y="477012"/>
                </a:lnTo>
                <a:lnTo>
                  <a:pt x="311657" y="474726"/>
                </a:lnTo>
                <a:close/>
              </a:path>
              <a:path w="355853" h="3281172">
                <a:moveTo>
                  <a:pt x="301751" y="482346"/>
                </a:moveTo>
                <a:lnTo>
                  <a:pt x="300989" y="479298"/>
                </a:lnTo>
                <a:lnTo>
                  <a:pt x="299465" y="477774"/>
                </a:lnTo>
                <a:lnTo>
                  <a:pt x="288797" y="482346"/>
                </a:lnTo>
                <a:lnTo>
                  <a:pt x="291083" y="487680"/>
                </a:lnTo>
                <a:lnTo>
                  <a:pt x="299465" y="506730"/>
                </a:lnTo>
                <a:lnTo>
                  <a:pt x="301751" y="511302"/>
                </a:lnTo>
                <a:lnTo>
                  <a:pt x="301751" y="482346"/>
                </a:lnTo>
                <a:close/>
              </a:path>
              <a:path w="355853" h="3281172">
                <a:moveTo>
                  <a:pt x="317753" y="551688"/>
                </a:moveTo>
                <a:lnTo>
                  <a:pt x="316991" y="547878"/>
                </a:lnTo>
                <a:lnTo>
                  <a:pt x="315467" y="547116"/>
                </a:lnTo>
                <a:lnTo>
                  <a:pt x="304799" y="551688"/>
                </a:lnTo>
                <a:lnTo>
                  <a:pt x="307085" y="557022"/>
                </a:lnTo>
                <a:lnTo>
                  <a:pt x="315467" y="578358"/>
                </a:lnTo>
                <a:lnTo>
                  <a:pt x="304799" y="570214"/>
                </a:lnTo>
                <a:lnTo>
                  <a:pt x="60959" y="387096"/>
                </a:lnTo>
                <a:lnTo>
                  <a:pt x="48005" y="387096"/>
                </a:lnTo>
                <a:lnTo>
                  <a:pt x="48767" y="390906"/>
                </a:lnTo>
                <a:lnTo>
                  <a:pt x="50291" y="392430"/>
                </a:lnTo>
                <a:lnTo>
                  <a:pt x="304799" y="583692"/>
                </a:lnTo>
                <a:lnTo>
                  <a:pt x="317753" y="583692"/>
                </a:lnTo>
                <a:lnTo>
                  <a:pt x="317753" y="551688"/>
                </a:lnTo>
                <a:close/>
              </a:path>
              <a:path w="355853" h="3281172">
                <a:moveTo>
                  <a:pt x="307085" y="557022"/>
                </a:moveTo>
                <a:lnTo>
                  <a:pt x="304799" y="551688"/>
                </a:lnTo>
                <a:lnTo>
                  <a:pt x="315467" y="547116"/>
                </a:lnTo>
                <a:lnTo>
                  <a:pt x="154685" y="420894"/>
                </a:lnTo>
                <a:lnTo>
                  <a:pt x="152399" y="419100"/>
                </a:lnTo>
                <a:lnTo>
                  <a:pt x="154685" y="424434"/>
                </a:lnTo>
                <a:lnTo>
                  <a:pt x="144779" y="429006"/>
                </a:lnTo>
                <a:lnTo>
                  <a:pt x="304800" y="555218"/>
                </a:lnTo>
                <a:lnTo>
                  <a:pt x="304799" y="570214"/>
                </a:lnTo>
                <a:lnTo>
                  <a:pt x="315467" y="578358"/>
                </a:lnTo>
                <a:lnTo>
                  <a:pt x="307085" y="557022"/>
                </a:lnTo>
                <a:close/>
              </a:path>
              <a:path w="355853" h="3281172">
                <a:moveTo>
                  <a:pt x="316229" y="588264"/>
                </a:moveTo>
                <a:lnTo>
                  <a:pt x="317753" y="583692"/>
                </a:lnTo>
                <a:lnTo>
                  <a:pt x="304799" y="583692"/>
                </a:lnTo>
                <a:lnTo>
                  <a:pt x="50291" y="392430"/>
                </a:lnTo>
                <a:lnTo>
                  <a:pt x="307085" y="589026"/>
                </a:lnTo>
                <a:lnTo>
                  <a:pt x="311657" y="590550"/>
                </a:lnTo>
                <a:lnTo>
                  <a:pt x="316229" y="588264"/>
                </a:lnTo>
                <a:close/>
              </a:path>
              <a:path w="355853" h="3281172">
                <a:moveTo>
                  <a:pt x="144779" y="398526"/>
                </a:moveTo>
                <a:lnTo>
                  <a:pt x="154685" y="393192"/>
                </a:lnTo>
                <a:lnTo>
                  <a:pt x="141731" y="393192"/>
                </a:lnTo>
                <a:lnTo>
                  <a:pt x="141731" y="424434"/>
                </a:lnTo>
                <a:lnTo>
                  <a:pt x="144779" y="398526"/>
                </a:lnTo>
                <a:close/>
              </a:path>
              <a:path w="355853" h="3281172">
                <a:moveTo>
                  <a:pt x="148852" y="652110"/>
                </a:moveTo>
                <a:lnTo>
                  <a:pt x="144017" y="648937"/>
                </a:lnTo>
                <a:lnTo>
                  <a:pt x="144018" y="632048"/>
                </a:lnTo>
                <a:lnTo>
                  <a:pt x="134111" y="625602"/>
                </a:lnTo>
                <a:lnTo>
                  <a:pt x="144017" y="620268"/>
                </a:lnTo>
                <a:lnTo>
                  <a:pt x="140969" y="614934"/>
                </a:lnTo>
                <a:lnTo>
                  <a:pt x="139445" y="613410"/>
                </a:lnTo>
                <a:lnTo>
                  <a:pt x="136397" y="613410"/>
                </a:lnTo>
                <a:lnTo>
                  <a:pt x="132587" y="615696"/>
                </a:lnTo>
                <a:lnTo>
                  <a:pt x="131063" y="620268"/>
                </a:lnTo>
                <a:lnTo>
                  <a:pt x="131063" y="652272"/>
                </a:lnTo>
                <a:lnTo>
                  <a:pt x="140969" y="646938"/>
                </a:lnTo>
                <a:lnTo>
                  <a:pt x="144017" y="652272"/>
                </a:lnTo>
                <a:lnTo>
                  <a:pt x="159886" y="659319"/>
                </a:lnTo>
                <a:lnTo>
                  <a:pt x="148852" y="652110"/>
                </a:lnTo>
                <a:close/>
              </a:path>
              <a:path w="355853" h="3281172">
                <a:moveTo>
                  <a:pt x="226313" y="707136"/>
                </a:moveTo>
                <a:lnTo>
                  <a:pt x="229361" y="706374"/>
                </a:lnTo>
                <a:lnTo>
                  <a:pt x="232409" y="704850"/>
                </a:lnTo>
                <a:lnTo>
                  <a:pt x="234695" y="701802"/>
                </a:lnTo>
                <a:lnTo>
                  <a:pt x="236219" y="698754"/>
                </a:lnTo>
                <a:lnTo>
                  <a:pt x="236219" y="695706"/>
                </a:lnTo>
                <a:lnTo>
                  <a:pt x="224789" y="694182"/>
                </a:lnTo>
                <a:lnTo>
                  <a:pt x="223265" y="695706"/>
                </a:lnTo>
                <a:lnTo>
                  <a:pt x="198700" y="697851"/>
                </a:lnTo>
                <a:lnTo>
                  <a:pt x="207263" y="702564"/>
                </a:lnTo>
                <a:lnTo>
                  <a:pt x="214363" y="705396"/>
                </a:lnTo>
                <a:lnTo>
                  <a:pt x="218541" y="707618"/>
                </a:lnTo>
                <a:lnTo>
                  <a:pt x="226313" y="707136"/>
                </a:lnTo>
                <a:close/>
              </a:path>
              <a:path w="355853" h="3281172">
                <a:moveTo>
                  <a:pt x="223265" y="695706"/>
                </a:moveTo>
                <a:lnTo>
                  <a:pt x="224789" y="694182"/>
                </a:lnTo>
                <a:lnTo>
                  <a:pt x="236219" y="695706"/>
                </a:lnTo>
                <a:lnTo>
                  <a:pt x="236219" y="691896"/>
                </a:lnTo>
                <a:lnTo>
                  <a:pt x="230634" y="681158"/>
                </a:lnTo>
                <a:lnTo>
                  <a:pt x="221955" y="671332"/>
                </a:lnTo>
                <a:lnTo>
                  <a:pt x="211503" y="662420"/>
                </a:lnTo>
                <a:lnTo>
                  <a:pt x="200598" y="654420"/>
                </a:lnTo>
                <a:lnTo>
                  <a:pt x="190560" y="647333"/>
                </a:lnTo>
                <a:lnTo>
                  <a:pt x="188975" y="646176"/>
                </a:lnTo>
                <a:lnTo>
                  <a:pt x="140969" y="614934"/>
                </a:lnTo>
                <a:lnTo>
                  <a:pt x="144017" y="620268"/>
                </a:lnTo>
                <a:lnTo>
                  <a:pt x="134111" y="625602"/>
                </a:lnTo>
                <a:lnTo>
                  <a:pt x="144018" y="632048"/>
                </a:lnTo>
                <a:lnTo>
                  <a:pt x="182117" y="656844"/>
                </a:lnTo>
                <a:lnTo>
                  <a:pt x="192179" y="664343"/>
                </a:lnTo>
                <a:lnTo>
                  <a:pt x="202412" y="671172"/>
                </a:lnTo>
                <a:lnTo>
                  <a:pt x="212254" y="680068"/>
                </a:lnTo>
                <a:lnTo>
                  <a:pt x="212597" y="680466"/>
                </a:lnTo>
                <a:lnTo>
                  <a:pt x="217169" y="685038"/>
                </a:lnTo>
                <a:lnTo>
                  <a:pt x="220217" y="689610"/>
                </a:lnTo>
                <a:lnTo>
                  <a:pt x="222503" y="692658"/>
                </a:lnTo>
                <a:lnTo>
                  <a:pt x="222963" y="694496"/>
                </a:lnTo>
                <a:lnTo>
                  <a:pt x="222059" y="694651"/>
                </a:lnTo>
                <a:lnTo>
                  <a:pt x="215404" y="692594"/>
                </a:lnTo>
                <a:lnTo>
                  <a:pt x="213359" y="691134"/>
                </a:lnTo>
                <a:lnTo>
                  <a:pt x="202017" y="685018"/>
                </a:lnTo>
                <a:lnTo>
                  <a:pt x="191260" y="678874"/>
                </a:lnTo>
                <a:lnTo>
                  <a:pt x="180828" y="672606"/>
                </a:lnTo>
                <a:lnTo>
                  <a:pt x="170458" y="666120"/>
                </a:lnTo>
                <a:lnTo>
                  <a:pt x="159886" y="659319"/>
                </a:lnTo>
                <a:lnTo>
                  <a:pt x="144017" y="652272"/>
                </a:lnTo>
                <a:lnTo>
                  <a:pt x="140969" y="646938"/>
                </a:lnTo>
                <a:lnTo>
                  <a:pt x="131063" y="652272"/>
                </a:lnTo>
                <a:lnTo>
                  <a:pt x="131825" y="656082"/>
                </a:lnTo>
                <a:lnTo>
                  <a:pt x="134111" y="657606"/>
                </a:lnTo>
                <a:lnTo>
                  <a:pt x="145242" y="664792"/>
                </a:lnTo>
                <a:lnTo>
                  <a:pt x="156024" y="671760"/>
                </a:lnTo>
                <a:lnTo>
                  <a:pt x="166609" y="678529"/>
                </a:lnTo>
                <a:lnTo>
                  <a:pt x="177149" y="685120"/>
                </a:lnTo>
                <a:lnTo>
                  <a:pt x="187796" y="691554"/>
                </a:lnTo>
                <a:lnTo>
                  <a:pt x="198700" y="697851"/>
                </a:lnTo>
                <a:lnTo>
                  <a:pt x="223265" y="695706"/>
                </a:lnTo>
                <a:close/>
              </a:path>
              <a:path w="355853" h="3281172">
                <a:moveTo>
                  <a:pt x="270042" y="696007"/>
                </a:moveTo>
                <a:lnTo>
                  <a:pt x="284415" y="695980"/>
                </a:lnTo>
                <a:lnTo>
                  <a:pt x="257555" y="690372"/>
                </a:lnTo>
                <a:lnTo>
                  <a:pt x="264413" y="679704"/>
                </a:lnTo>
                <a:lnTo>
                  <a:pt x="255269" y="681228"/>
                </a:lnTo>
                <a:lnTo>
                  <a:pt x="252983" y="683514"/>
                </a:lnTo>
                <a:lnTo>
                  <a:pt x="253745" y="687324"/>
                </a:lnTo>
                <a:lnTo>
                  <a:pt x="256031" y="689610"/>
                </a:lnTo>
                <a:lnTo>
                  <a:pt x="264483" y="696166"/>
                </a:lnTo>
                <a:lnTo>
                  <a:pt x="280454" y="700462"/>
                </a:lnTo>
                <a:lnTo>
                  <a:pt x="270042" y="696007"/>
                </a:lnTo>
                <a:close/>
              </a:path>
              <a:path w="355853" h="3281172">
                <a:moveTo>
                  <a:pt x="275622" y="684458"/>
                </a:moveTo>
                <a:lnTo>
                  <a:pt x="266908" y="681680"/>
                </a:lnTo>
                <a:lnTo>
                  <a:pt x="275005" y="688154"/>
                </a:lnTo>
                <a:lnTo>
                  <a:pt x="288104" y="689196"/>
                </a:lnTo>
                <a:lnTo>
                  <a:pt x="275622" y="684458"/>
                </a:lnTo>
                <a:close/>
              </a:path>
              <a:path w="355853" h="3281172">
                <a:moveTo>
                  <a:pt x="38861" y="466344"/>
                </a:moveTo>
                <a:lnTo>
                  <a:pt x="48767" y="461010"/>
                </a:lnTo>
                <a:lnTo>
                  <a:pt x="46481" y="455676"/>
                </a:lnTo>
                <a:lnTo>
                  <a:pt x="41909" y="454152"/>
                </a:lnTo>
                <a:lnTo>
                  <a:pt x="37337" y="456438"/>
                </a:lnTo>
                <a:lnTo>
                  <a:pt x="35813" y="461010"/>
                </a:lnTo>
                <a:lnTo>
                  <a:pt x="35813" y="627126"/>
                </a:lnTo>
                <a:lnTo>
                  <a:pt x="38861" y="466344"/>
                </a:lnTo>
                <a:close/>
              </a:path>
              <a:path w="355853" h="3281172">
                <a:moveTo>
                  <a:pt x="240317" y="594830"/>
                </a:moveTo>
                <a:lnTo>
                  <a:pt x="227972" y="585594"/>
                </a:lnTo>
                <a:lnTo>
                  <a:pt x="215306" y="576533"/>
                </a:lnTo>
                <a:lnTo>
                  <a:pt x="202395" y="567626"/>
                </a:lnTo>
                <a:lnTo>
                  <a:pt x="189314" y="558851"/>
                </a:lnTo>
                <a:lnTo>
                  <a:pt x="176139" y="550185"/>
                </a:lnTo>
                <a:lnTo>
                  <a:pt x="162944" y="541605"/>
                </a:lnTo>
                <a:lnTo>
                  <a:pt x="149804" y="533090"/>
                </a:lnTo>
                <a:lnTo>
                  <a:pt x="136796" y="524618"/>
                </a:lnTo>
                <a:lnTo>
                  <a:pt x="123994" y="516165"/>
                </a:lnTo>
                <a:lnTo>
                  <a:pt x="111474" y="507709"/>
                </a:lnTo>
                <a:lnTo>
                  <a:pt x="99311" y="499229"/>
                </a:lnTo>
                <a:lnTo>
                  <a:pt x="87580" y="490702"/>
                </a:lnTo>
                <a:lnTo>
                  <a:pt x="76356" y="482105"/>
                </a:lnTo>
                <a:lnTo>
                  <a:pt x="61752" y="486273"/>
                </a:lnTo>
                <a:lnTo>
                  <a:pt x="73508" y="495620"/>
                </a:lnTo>
                <a:lnTo>
                  <a:pt x="85434" y="504622"/>
                </a:lnTo>
                <a:lnTo>
                  <a:pt x="97500" y="513329"/>
                </a:lnTo>
                <a:lnTo>
                  <a:pt x="109678" y="521793"/>
                </a:lnTo>
                <a:lnTo>
                  <a:pt x="121939" y="530065"/>
                </a:lnTo>
                <a:lnTo>
                  <a:pt x="134254" y="538195"/>
                </a:lnTo>
                <a:lnTo>
                  <a:pt x="146595" y="546233"/>
                </a:lnTo>
                <a:lnTo>
                  <a:pt x="158934" y="554231"/>
                </a:lnTo>
                <a:lnTo>
                  <a:pt x="171240" y="562239"/>
                </a:lnTo>
                <a:lnTo>
                  <a:pt x="183487" y="570307"/>
                </a:lnTo>
                <a:lnTo>
                  <a:pt x="195644" y="578487"/>
                </a:lnTo>
                <a:lnTo>
                  <a:pt x="207684" y="586829"/>
                </a:lnTo>
                <a:lnTo>
                  <a:pt x="219577" y="595385"/>
                </a:lnTo>
                <a:lnTo>
                  <a:pt x="252267" y="604265"/>
                </a:lnTo>
                <a:lnTo>
                  <a:pt x="240317" y="594830"/>
                </a:lnTo>
                <a:close/>
              </a:path>
              <a:path w="355853" h="3281172">
                <a:moveTo>
                  <a:pt x="149177" y="589561"/>
                </a:moveTo>
                <a:lnTo>
                  <a:pt x="144017" y="586829"/>
                </a:lnTo>
                <a:lnTo>
                  <a:pt x="144017" y="573136"/>
                </a:lnTo>
                <a:lnTo>
                  <a:pt x="134111" y="566166"/>
                </a:lnTo>
                <a:lnTo>
                  <a:pt x="144017" y="560832"/>
                </a:lnTo>
                <a:lnTo>
                  <a:pt x="140969" y="555498"/>
                </a:lnTo>
                <a:lnTo>
                  <a:pt x="139445" y="553974"/>
                </a:lnTo>
                <a:lnTo>
                  <a:pt x="136397" y="553974"/>
                </a:lnTo>
                <a:lnTo>
                  <a:pt x="132587" y="556260"/>
                </a:lnTo>
                <a:lnTo>
                  <a:pt x="131063" y="560832"/>
                </a:lnTo>
                <a:lnTo>
                  <a:pt x="131063" y="590550"/>
                </a:lnTo>
                <a:lnTo>
                  <a:pt x="140969" y="585216"/>
                </a:lnTo>
                <a:lnTo>
                  <a:pt x="144017" y="590550"/>
                </a:lnTo>
                <a:lnTo>
                  <a:pt x="160775" y="596804"/>
                </a:lnTo>
                <a:lnTo>
                  <a:pt x="149177" y="589561"/>
                </a:lnTo>
                <a:close/>
              </a:path>
              <a:path w="355853" h="3281172">
                <a:moveTo>
                  <a:pt x="212380" y="629085"/>
                </a:moveTo>
                <a:lnTo>
                  <a:pt x="212597" y="628650"/>
                </a:lnTo>
                <a:lnTo>
                  <a:pt x="211074" y="628802"/>
                </a:lnTo>
                <a:lnTo>
                  <a:pt x="211073" y="629412"/>
                </a:lnTo>
                <a:lnTo>
                  <a:pt x="212217" y="629412"/>
                </a:lnTo>
                <a:lnTo>
                  <a:pt x="212380" y="629085"/>
                </a:lnTo>
                <a:close/>
              </a:path>
              <a:path w="355853" h="3281172">
                <a:moveTo>
                  <a:pt x="224027" y="625602"/>
                </a:moveTo>
                <a:lnTo>
                  <a:pt x="217501" y="613865"/>
                </a:lnTo>
                <a:lnTo>
                  <a:pt x="208335" y="604099"/>
                </a:lnTo>
                <a:lnTo>
                  <a:pt x="197588" y="595166"/>
                </a:lnTo>
                <a:lnTo>
                  <a:pt x="187084" y="587453"/>
                </a:lnTo>
                <a:lnTo>
                  <a:pt x="182879" y="584454"/>
                </a:lnTo>
                <a:lnTo>
                  <a:pt x="140969" y="555498"/>
                </a:lnTo>
                <a:lnTo>
                  <a:pt x="144017" y="560832"/>
                </a:lnTo>
                <a:lnTo>
                  <a:pt x="134111" y="566166"/>
                </a:lnTo>
                <a:lnTo>
                  <a:pt x="144017" y="573136"/>
                </a:lnTo>
                <a:lnTo>
                  <a:pt x="175259" y="595122"/>
                </a:lnTo>
                <a:lnTo>
                  <a:pt x="185730" y="602227"/>
                </a:lnTo>
                <a:lnTo>
                  <a:pt x="195927" y="610339"/>
                </a:lnTo>
                <a:lnTo>
                  <a:pt x="205037" y="619442"/>
                </a:lnTo>
                <a:lnTo>
                  <a:pt x="210311" y="626364"/>
                </a:lnTo>
                <a:lnTo>
                  <a:pt x="209549" y="625602"/>
                </a:lnTo>
                <a:lnTo>
                  <a:pt x="210808" y="628749"/>
                </a:lnTo>
                <a:lnTo>
                  <a:pt x="211073" y="627888"/>
                </a:lnTo>
                <a:lnTo>
                  <a:pt x="214121" y="628650"/>
                </a:lnTo>
                <a:lnTo>
                  <a:pt x="224027" y="629412"/>
                </a:lnTo>
                <a:lnTo>
                  <a:pt x="224027" y="625602"/>
                </a:lnTo>
                <a:close/>
              </a:path>
              <a:path w="355853" h="3281172">
                <a:moveTo>
                  <a:pt x="214121" y="641604"/>
                </a:moveTo>
                <a:lnTo>
                  <a:pt x="217169" y="641604"/>
                </a:lnTo>
                <a:lnTo>
                  <a:pt x="220217" y="639318"/>
                </a:lnTo>
                <a:lnTo>
                  <a:pt x="223265" y="637032"/>
                </a:lnTo>
                <a:lnTo>
                  <a:pt x="224027" y="633984"/>
                </a:lnTo>
                <a:lnTo>
                  <a:pt x="224027" y="630936"/>
                </a:lnTo>
                <a:lnTo>
                  <a:pt x="211073" y="631698"/>
                </a:lnTo>
                <a:lnTo>
                  <a:pt x="198051" y="637595"/>
                </a:lnTo>
                <a:lnTo>
                  <a:pt x="207263" y="641604"/>
                </a:lnTo>
                <a:lnTo>
                  <a:pt x="208025" y="641604"/>
                </a:lnTo>
                <a:lnTo>
                  <a:pt x="211835" y="642366"/>
                </a:lnTo>
                <a:lnTo>
                  <a:pt x="214121" y="641604"/>
                </a:lnTo>
                <a:close/>
              </a:path>
              <a:path w="355853" h="3281172">
                <a:moveTo>
                  <a:pt x="140969" y="585216"/>
                </a:moveTo>
                <a:lnTo>
                  <a:pt x="131063" y="590550"/>
                </a:lnTo>
                <a:lnTo>
                  <a:pt x="131825" y="594360"/>
                </a:lnTo>
                <a:lnTo>
                  <a:pt x="134111" y="595884"/>
                </a:lnTo>
                <a:lnTo>
                  <a:pt x="135624" y="596804"/>
                </a:lnTo>
                <a:lnTo>
                  <a:pt x="144879" y="602433"/>
                </a:lnTo>
                <a:lnTo>
                  <a:pt x="147014" y="603899"/>
                </a:lnTo>
                <a:lnTo>
                  <a:pt x="155374" y="609640"/>
                </a:lnTo>
                <a:lnTo>
                  <a:pt x="157018" y="610824"/>
                </a:lnTo>
                <a:lnTo>
                  <a:pt x="165769" y="617131"/>
                </a:lnTo>
                <a:lnTo>
                  <a:pt x="166372" y="617558"/>
                </a:lnTo>
                <a:lnTo>
                  <a:pt x="175585" y="624078"/>
                </a:lnTo>
                <a:lnTo>
                  <a:pt x="176232" y="624535"/>
                </a:lnTo>
                <a:lnTo>
                  <a:pt x="179050" y="626364"/>
                </a:lnTo>
                <a:lnTo>
                  <a:pt x="180224" y="627126"/>
                </a:lnTo>
                <a:lnTo>
                  <a:pt x="182573" y="628650"/>
                </a:lnTo>
                <a:lnTo>
                  <a:pt x="182726" y="628749"/>
                </a:lnTo>
                <a:lnTo>
                  <a:pt x="210808" y="628749"/>
                </a:lnTo>
                <a:lnTo>
                  <a:pt x="209549" y="628650"/>
                </a:lnTo>
                <a:lnTo>
                  <a:pt x="206501" y="627126"/>
                </a:lnTo>
                <a:lnTo>
                  <a:pt x="203453" y="626364"/>
                </a:lnTo>
                <a:lnTo>
                  <a:pt x="201016" y="624535"/>
                </a:lnTo>
                <a:lnTo>
                  <a:pt x="200405" y="624078"/>
                </a:lnTo>
                <a:lnTo>
                  <a:pt x="189172" y="617558"/>
                </a:lnTo>
                <a:lnTo>
                  <a:pt x="188565" y="617131"/>
                </a:lnTo>
                <a:lnTo>
                  <a:pt x="179603" y="610824"/>
                </a:lnTo>
                <a:lnTo>
                  <a:pt x="178050" y="609640"/>
                </a:lnTo>
                <a:lnTo>
                  <a:pt x="170527" y="603899"/>
                </a:lnTo>
                <a:lnTo>
                  <a:pt x="168513" y="602433"/>
                </a:lnTo>
                <a:lnTo>
                  <a:pt x="160775" y="596804"/>
                </a:lnTo>
                <a:lnTo>
                  <a:pt x="158310" y="595884"/>
                </a:lnTo>
                <a:lnTo>
                  <a:pt x="154226" y="594360"/>
                </a:lnTo>
                <a:lnTo>
                  <a:pt x="144017" y="590550"/>
                </a:lnTo>
              </a:path>
              <a:path w="355853" h="3281172">
                <a:moveTo>
                  <a:pt x="211073" y="627888"/>
                </a:moveTo>
                <a:lnTo>
                  <a:pt x="210839" y="628650"/>
                </a:lnTo>
                <a:lnTo>
                  <a:pt x="214121" y="628650"/>
                </a:lnTo>
              </a:path>
              <a:path w="355853" h="3281172">
                <a:moveTo>
                  <a:pt x="210839" y="628650"/>
                </a:moveTo>
                <a:lnTo>
                  <a:pt x="211605" y="628749"/>
                </a:lnTo>
                <a:lnTo>
                  <a:pt x="212597" y="628650"/>
                </a:lnTo>
              </a:path>
              <a:path w="355853" h="3281172">
                <a:moveTo>
                  <a:pt x="212597" y="628650"/>
                </a:moveTo>
                <a:lnTo>
                  <a:pt x="212390" y="629065"/>
                </a:lnTo>
                <a:lnTo>
                  <a:pt x="212297" y="629251"/>
                </a:lnTo>
                <a:lnTo>
                  <a:pt x="221943" y="629251"/>
                </a:lnTo>
                <a:lnTo>
                  <a:pt x="219783" y="629085"/>
                </a:lnTo>
                <a:lnTo>
                  <a:pt x="219525" y="629065"/>
                </a:lnTo>
                <a:lnTo>
                  <a:pt x="214121" y="628650"/>
                </a:lnTo>
              </a:path>
              <a:path w="355853" h="3281172">
                <a:moveTo>
                  <a:pt x="182726" y="628749"/>
                </a:moveTo>
                <a:lnTo>
                  <a:pt x="186096" y="630936"/>
                </a:lnTo>
                <a:lnTo>
                  <a:pt x="211073" y="630936"/>
                </a:lnTo>
                <a:lnTo>
                  <a:pt x="211074" y="628802"/>
                </a:lnTo>
                <a:lnTo>
                  <a:pt x="211605" y="628749"/>
                </a:lnTo>
              </a:path>
              <a:path w="355853" h="3281172">
                <a:moveTo>
                  <a:pt x="212297" y="629251"/>
                </a:moveTo>
                <a:lnTo>
                  <a:pt x="212217" y="629412"/>
                </a:lnTo>
                <a:lnTo>
                  <a:pt x="213106" y="629412"/>
                </a:lnTo>
                <a:lnTo>
                  <a:pt x="213319" y="629251"/>
                </a:lnTo>
              </a:path>
              <a:path w="355853" h="3281172">
                <a:moveTo>
                  <a:pt x="213319" y="629251"/>
                </a:moveTo>
                <a:lnTo>
                  <a:pt x="214121" y="629412"/>
                </a:lnTo>
                <a:lnTo>
                  <a:pt x="213106" y="629412"/>
                </a:lnTo>
                <a:lnTo>
                  <a:pt x="224026" y="629412"/>
                </a:lnTo>
                <a:lnTo>
                  <a:pt x="221943" y="629251"/>
                </a:lnTo>
              </a:path>
              <a:path w="355853" h="3281172">
                <a:moveTo>
                  <a:pt x="212216" y="629412"/>
                </a:moveTo>
                <a:lnTo>
                  <a:pt x="211683" y="630478"/>
                </a:lnTo>
                <a:lnTo>
                  <a:pt x="211073" y="630936"/>
                </a:lnTo>
                <a:lnTo>
                  <a:pt x="224027" y="630936"/>
                </a:lnTo>
                <a:lnTo>
                  <a:pt x="211683" y="630478"/>
                </a:lnTo>
                <a:lnTo>
                  <a:pt x="224026" y="629412"/>
                </a:lnTo>
              </a:path>
              <a:path w="355853" h="3281172">
                <a:moveTo>
                  <a:pt x="186096" y="630936"/>
                </a:moveTo>
                <a:lnTo>
                  <a:pt x="186936" y="631481"/>
                </a:lnTo>
                <a:lnTo>
                  <a:pt x="187331" y="631698"/>
                </a:lnTo>
                <a:lnTo>
                  <a:pt x="198051" y="637595"/>
                </a:lnTo>
                <a:lnTo>
                  <a:pt x="211073" y="631698"/>
                </a:lnTo>
                <a:lnTo>
                  <a:pt x="214761" y="631481"/>
                </a:lnTo>
                <a:lnTo>
                  <a:pt x="224027" y="630936"/>
                </a:lnTo>
              </a:path>
              <a:path w="355853" h="3281172">
                <a:moveTo>
                  <a:pt x="211683" y="630478"/>
                </a:moveTo>
                <a:lnTo>
                  <a:pt x="212217" y="629412"/>
                </a:lnTo>
                <a:lnTo>
                  <a:pt x="211073" y="629412"/>
                </a:lnTo>
                <a:lnTo>
                  <a:pt x="211073" y="630936"/>
                </a:lnTo>
                <a:lnTo>
                  <a:pt x="211683" y="630478"/>
                </a:lnTo>
                <a:close/>
              </a:path>
              <a:path w="355853" h="3281172">
                <a:moveTo>
                  <a:pt x="49704" y="624407"/>
                </a:moveTo>
                <a:lnTo>
                  <a:pt x="48767" y="623792"/>
                </a:lnTo>
                <a:lnTo>
                  <a:pt x="45719" y="621792"/>
                </a:lnTo>
                <a:lnTo>
                  <a:pt x="48767" y="627126"/>
                </a:lnTo>
                <a:lnTo>
                  <a:pt x="60842" y="631677"/>
                </a:lnTo>
                <a:lnTo>
                  <a:pt x="49704" y="624407"/>
                </a:lnTo>
                <a:close/>
              </a:path>
              <a:path w="355853" h="3281172">
                <a:moveTo>
                  <a:pt x="209926" y="947166"/>
                </a:moveTo>
                <a:lnTo>
                  <a:pt x="60959" y="877324"/>
                </a:lnTo>
                <a:lnTo>
                  <a:pt x="57149" y="875538"/>
                </a:lnTo>
                <a:lnTo>
                  <a:pt x="60960" y="727972"/>
                </a:lnTo>
                <a:lnTo>
                  <a:pt x="300227" y="859536"/>
                </a:lnTo>
                <a:lnTo>
                  <a:pt x="303275" y="864870"/>
                </a:lnTo>
                <a:lnTo>
                  <a:pt x="309371" y="883920"/>
                </a:lnTo>
                <a:lnTo>
                  <a:pt x="300228" y="878928"/>
                </a:lnTo>
                <a:lnTo>
                  <a:pt x="154685" y="803148"/>
                </a:lnTo>
                <a:lnTo>
                  <a:pt x="141731" y="803148"/>
                </a:lnTo>
                <a:lnTo>
                  <a:pt x="141731" y="828294"/>
                </a:lnTo>
                <a:lnTo>
                  <a:pt x="145541" y="809244"/>
                </a:lnTo>
                <a:lnTo>
                  <a:pt x="154686" y="814235"/>
                </a:lnTo>
                <a:lnTo>
                  <a:pt x="300227" y="889254"/>
                </a:lnTo>
                <a:lnTo>
                  <a:pt x="313181" y="889254"/>
                </a:lnTo>
                <a:lnTo>
                  <a:pt x="313181" y="859536"/>
                </a:lnTo>
                <a:lnTo>
                  <a:pt x="311657" y="854964"/>
                </a:lnTo>
                <a:lnTo>
                  <a:pt x="310133" y="854202"/>
                </a:lnTo>
                <a:lnTo>
                  <a:pt x="57149" y="710946"/>
                </a:lnTo>
                <a:lnTo>
                  <a:pt x="60959" y="716280"/>
                </a:lnTo>
                <a:lnTo>
                  <a:pt x="48767" y="711708"/>
                </a:lnTo>
                <a:lnTo>
                  <a:pt x="48005" y="716280"/>
                </a:lnTo>
                <a:lnTo>
                  <a:pt x="51053" y="722376"/>
                </a:lnTo>
                <a:lnTo>
                  <a:pt x="48005" y="881634"/>
                </a:lnTo>
                <a:lnTo>
                  <a:pt x="60959" y="881634"/>
                </a:lnTo>
                <a:lnTo>
                  <a:pt x="206209" y="947166"/>
                </a:lnTo>
                <a:lnTo>
                  <a:pt x="209926" y="947166"/>
                </a:lnTo>
                <a:close/>
              </a:path>
              <a:path w="355853" h="3281172">
                <a:moveTo>
                  <a:pt x="300227" y="938784"/>
                </a:moveTo>
                <a:lnTo>
                  <a:pt x="301751" y="934212"/>
                </a:lnTo>
                <a:lnTo>
                  <a:pt x="297941" y="928878"/>
                </a:lnTo>
                <a:lnTo>
                  <a:pt x="291845" y="911352"/>
                </a:lnTo>
                <a:lnTo>
                  <a:pt x="288797" y="906018"/>
                </a:lnTo>
                <a:lnTo>
                  <a:pt x="297941" y="899922"/>
                </a:lnTo>
                <a:lnTo>
                  <a:pt x="154686" y="823817"/>
                </a:lnTo>
                <a:lnTo>
                  <a:pt x="154686" y="814235"/>
                </a:lnTo>
                <a:lnTo>
                  <a:pt x="145541" y="809244"/>
                </a:lnTo>
                <a:lnTo>
                  <a:pt x="141731" y="828294"/>
                </a:lnTo>
                <a:lnTo>
                  <a:pt x="151637" y="822198"/>
                </a:lnTo>
                <a:lnTo>
                  <a:pt x="154685" y="828294"/>
                </a:lnTo>
                <a:lnTo>
                  <a:pt x="145541" y="833628"/>
                </a:lnTo>
                <a:lnTo>
                  <a:pt x="288797" y="909732"/>
                </a:lnTo>
                <a:lnTo>
                  <a:pt x="288797" y="934212"/>
                </a:lnTo>
                <a:lnTo>
                  <a:pt x="291845" y="940308"/>
                </a:lnTo>
                <a:lnTo>
                  <a:pt x="296417" y="941070"/>
                </a:lnTo>
                <a:lnTo>
                  <a:pt x="300227" y="938784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365503" y="3426714"/>
            <a:ext cx="355853" cy="3281172"/>
          </a:xfrm>
          <a:custGeom>
            <a:avLst/>
            <a:gdLst/>
            <a:ahLst/>
            <a:cxnLst/>
            <a:rect l="l" t="t" r="r" b="b"/>
            <a:pathLst>
              <a:path w="355853" h="3281172">
                <a:moveTo>
                  <a:pt x="278391" y="947166"/>
                </a:moveTo>
                <a:lnTo>
                  <a:pt x="154685" y="886184"/>
                </a:lnTo>
                <a:lnTo>
                  <a:pt x="151637" y="884682"/>
                </a:lnTo>
                <a:lnTo>
                  <a:pt x="154685" y="870299"/>
                </a:lnTo>
                <a:lnTo>
                  <a:pt x="154685" y="859536"/>
                </a:lnTo>
                <a:lnTo>
                  <a:pt x="143255" y="855726"/>
                </a:lnTo>
                <a:lnTo>
                  <a:pt x="141731" y="859536"/>
                </a:lnTo>
                <a:lnTo>
                  <a:pt x="145541" y="865632"/>
                </a:lnTo>
                <a:lnTo>
                  <a:pt x="141731" y="890778"/>
                </a:lnTo>
                <a:lnTo>
                  <a:pt x="154685" y="890778"/>
                </a:lnTo>
                <a:lnTo>
                  <a:pt x="276181" y="947166"/>
                </a:lnTo>
                <a:lnTo>
                  <a:pt x="278391" y="947166"/>
                </a:lnTo>
                <a:close/>
              </a:path>
              <a:path w="355853" h="3281172">
                <a:moveTo>
                  <a:pt x="276181" y="947166"/>
                </a:moveTo>
                <a:lnTo>
                  <a:pt x="154685" y="890778"/>
                </a:lnTo>
                <a:lnTo>
                  <a:pt x="141731" y="890778"/>
                </a:lnTo>
                <a:lnTo>
                  <a:pt x="143255" y="895350"/>
                </a:lnTo>
                <a:lnTo>
                  <a:pt x="145541" y="896112"/>
                </a:lnTo>
                <a:lnTo>
                  <a:pt x="249594" y="947166"/>
                </a:lnTo>
                <a:lnTo>
                  <a:pt x="276181" y="947166"/>
                </a:lnTo>
                <a:close/>
              </a:path>
              <a:path w="355853" h="3281172">
                <a:moveTo>
                  <a:pt x="154685" y="828294"/>
                </a:moveTo>
                <a:lnTo>
                  <a:pt x="151637" y="822198"/>
                </a:lnTo>
                <a:lnTo>
                  <a:pt x="141731" y="828294"/>
                </a:lnTo>
                <a:lnTo>
                  <a:pt x="143255" y="832866"/>
                </a:lnTo>
                <a:lnTo>
                  <a:pt x="145541" y="833628"/>
                </a:lnTo>
                <a:lnTo>
                  <a:pt x="154685" y="828294"/>
                </a:lnTo>
                <a:close/>
              </a:path>
              <a:path w="355853" h="3281172">
                <a:moveTo>
                  <a:pt x="303275" y="864870"/>
                </a:moveTo>
                <a:lnTo>
                  <a:pt x="300227" y="859536"/>
                </a:lnTo>
                <a:lnTo>
                  <a:pt x="60960" y="727972"/>
                </a:lnTo>
                <a:lnTo>
                  <a:pt x="300228" y="863148"/>
                </a:lnTo>
                <a:lnTo>
                  <a:pt x="300228" y="878928"/>
                </a:lnTo>
                <a:lnTo>
                  <a:pt x="309371" y="883920"/>
                </a:lnTo>
                <a:lnTo>
                  <a:pt x="303275" y="864870"/>
                </a:lnTo>
                <a:close/>
              </a:path>
              <a:path w="355853" h="3281172">
                <a:moveTo>
                  <a:pt x="57149" y="710946"/>
                </a:moveTo>
                <a:lnTo>
                  <a:pt x="55625" y="709422"/>
                </a:lnTo>
                <a:lnTo>
                  <a:pt x="52577" y="709422"/>
                </a:lnTo>
                <a:lnTo>
                  <a:pt x="48767" y="711708"/>
                </a:lnTo>
                <a:lnTo>
                  <a:pt x="60959" y="716280"/>
                </a:lnTo>
                <a:lnTo>
                  <a:pt x="57149" y="710946"/>
                </a:lnTo>
                <a:close/>
              </a:path>
              <a:path w="355853" h="3281172">
                <a:moveTo>
                  <a:pt x="311657" y="893826"/>
                </a:moveTo>
                <a:lnTo>
                  <a:pt x="313181" y="889254"/>
                </a:lnTo>
                <a:lnTo>
                  <a:pt x="300227" y="889254"/>
                </a:lnTo>
                <a:lnTo>
                  <a:pt x="154686" y="814235"/>
                </a:lnTo>
                <a:lnTo>
                  <a:pt x="303275" y="895350"/>
                </a:lnTo>
                <a:lnTo>
                  <a:pt x="307847" y="896112"/>
                </a:lnTo>
                <a:lnTo>
                  <a:pt x="311657" y="893826"/>
                </a:lnTo>
                <a:close/>
              </a:path>
              <a:path w="355853" h="3281172">
                <a:moveTo>
                  <a:pt x="151637" y="797814"/>
                </a:moveTo>
                <a:lnTo>
                  <a:pt x="147065" y="796290"/>
                </a:lnTo>
                <a:lnTo>
                  <a:pt x="143255" y="798576"/>
                </a:lnTo>
                <a:lnTo>
                  <a:pt x="141731" y="803148"/>
                </a:lnTo>
                <a:lnTo>
                  <a:pt x="154685" y="803148"/>
                </a:lnTo>
                <a:lnTo>
                  <a:pt x="300228" y="878928"/>
                </a:lnTo>
                <a:lnTo>
                  <a:pt x="151637" y="797814"/>
                </a:lnTo>
                <a:close/>
              </a:path>
              <a:path w="355853" h="3281172">
                <a:moveTo>
                  <a:pt x="301751" y="906018"/>
                </a:moveTo>
                <a:lnTo>
                  <a:pt x="300227" y="901446"/>
                </a:lnTo>
                <a:lnTo>
                  <a:pt x="297941" y="899922"/>
                </a:lnTo>
                <a:lnTo>
                  <a:pt x="288797" y="906018"/>
                </a:lnTo>
                <a:lnTo>
                  <a:pt x="291845" y="911352"/>
                </a:lnTo>
                <a:lnTo>
                  <a:pt x="297941" y="928878"/>
                </a:lnTo>
                <a:lnTo>
                  <a:pt x="301751" y="934212"/>
                </a:lnTo>
                <a:lnTo>
                  <a:pt x="301751" y="906018"/>
                </a:lnTo>
                <a:close/>
              </a:path>
              <a:path w="355853" h="3281172">
                <a:moveTo>
                  <a:pt x="288797" y="934212"/>
                </a:moveTo>
                <a:lnTo>
                  <a:pt x="288797" y="924210"/>
                </a:lnTo>
                <a:lnTo>
                  <a:pt x="151637" y="854202"/>
                </a:lnTo>
                <a:lnTo>
                  <a:pt x="147065" y="853440"/>
                </a:lnTo>
                <a:lnTo>
                  <a:pt x="143255" y="855726"/>
                </a:lnTo>
                <a:lnTo>
                  <a:pt x="154685" y="859536"/>
                </a:lnTo>
                <a:lnTo>
                  <a:pt x="154685" y="870299"/>
                </a:lnTo>
                <a:lnTo>
                  <a:pt x="291845" y="940308"/>
                </a:lnTo>
                <a:lnTo>
                  <a:pt x="288797" y="934212"/>
                </a:lnTo>
                <a:close/>
              </a:path>
              <a:path w="355853" h="3281172">
                <a:moveTo>
                  <a:pt x="206209" y="947166"/>
                </a:moveTo>
                <a:lnTo>
                  <a:pt x="60959" y="881634"/>
                </a:lnTo>
                <a:lnTo>
                  <a:pt x="48005" y="881634"/>
                </a:lnTo>
                <a:lnTo>
                  <a:pt x="49529" y="886206"/>
                </a:lnTo>
                <a:lnTo>
                  <a:pt x="51053" y="887730"/>
                </a:lnTo>
                <a:lnTo>
                  <a:pt x="178201" y="947166"/>
                </a:lnTo>
                <a:lnTo>
                  <a:pt x="206209" y="947166"/>
                </a:lnTo>
                <a:close/>
              </a:path>
              <a:path w="355853" h="3281172">
                <a:moveTo>
                  <a:pt x="51053" y="722376"/>
                </a:moveTo>
                <a:lnTo>
                  <a:pt x="48005" y="716280"/>
                </a:lnTo>
                <a:lnTo>
                  <a:pt x="48005" y="881634"/>
                </a:lnTo>
                <a:lnTo>
                  <a:pt x="51053" y="722376"/>
                </a:lnTo>
                <a:close/>
              </a:path>
              <a:path w="355853" h="3281172">
                <a:moveTo>
                  <a:pt x="60960" y="727972"/>
                </a:moveTo>
                <a:lnTo>
                  <a:pt x="57149" y="875538"/>
                </a:lnTo>
                <a:lnTo>
                  <a:pt x="60959" y="877324"/>
                </a:lnTo>
                <a:lnTo>
                  <a:pt x="60960" y="727972"/>
                </a:lnTo>
                <a:close/>
              </a:path>
              <a:path w="355853" h="3281172">
                <a:moveTo>
                  <a:pt x="145541" y="865632"/>
                </a:moveTo>
                <a:lnTo>
                  <a:pt x="141731" y="859536"/>
                </a:lnTo>
                <a:lnTo>
                  <a:pt x="141731" y="890778"/>
                </a:lnTo>
                <a:lnTo>
                  <a:pt x="145541" y="865632"/>
                </a:lnTo>
                <a:close/>
              </a:path>
              <a:path w="355853" h="3281172">
                <a:moveTo>
                  <a:pt x="154685" y="870299"/>
                </a:moveTo>
                <a:lnTo>
                  <a:pt x="151637" y="884682"/>
                </a:lnTo>
                <a:lnTo>
                  <a:pt x="154685" y="886184"/>
                </a:lnTo>
                <a:lnTo>
                  <a:pt x="154685" y="870299"/>
                </a:lnTo>
                <a:close/>
              </a:path>
              <a:path w="355853" h="3281172">
                <a:moveTo>
                  <a:pt x="224027" y="629412"/>
                </a:moveTo>
                <a:lnTo>
                  <a:pt x="211683" y="630478"/>
                </a:lnTo>
                <a:lnTo>
                  <a:pt x="224027" y="630936"/>
                </a:lnTo>
                <a:lnTo>
                  <a:pt x="224027" y="629412"/>
                </a:lnTo>
                <a:close/>
              </a:path>
              <a:path w="355853" h="3281172">
                <a:moveTo>
                  <a:pt x="214121" y="629412"/>
                </a:moveTo>
                <a:lnTo>
                  <a:pt x="213319" y="629251"/>
                </a:lnTo>
                <a:lnTo>
                  <a:pt x="213106" y="629412"/>
                </a:lnTo>
                <a:lnTo>
                  <a:pt x="214121" y="629412"/>
                </a:lnTo>
                <a:close/>
              </a:path>
              <a:path w="355853" h="3281172">
                <a:moveTo>
                  <a:pt x="300227" y="691134"/>
                </a:moveTo>
                <a:lnTo>
                  <a:pt x="299465" y="691134"/>
                </a:lnTo>
                <a:lnTo>
                  <a:pt x="284415" y="695980"/>
                </a:lnTo>
                <a:lnTo>
                  <a:pt x="300227" y="691134"/>
                </a:lnTo>
                <a:close/>
              </a:path>
              <a:path w="355853" h="3281172">
                <a:moveTo>
                  <a:pt x="313943" y="780288"/>
                </a:moveTo>
                <a:lnTo>
                  <a:pt x="316991" y="779526"/>
                </a:lnTo>
                <a:lnTo>
                  <a:pt x="320039" y="778764"/>
                </a:lnTo>
                <a:lnTo>
                  <a:pt x="323087" y="777240"/>
                </a:lnTo>
                <a:lnTo>
                  <a:pt x="326135" y="774954"/>
                </a:lnTo>
                <a:lnTo>
                  <a:pt x="327659" y="771906"/>
                </a:lnTo>
                <a:lnTo>
                  <a:pt x="329183" y="768858"/>
                </a:lnTo>
                <a:lnTo>
                  <a:pt x="330380" y="757140"/>
                </a:lnTo>
                <a:lnTo>
                  <a:pt x="327368" y="746523"/>
                </a:lnTo>
                <a:lnTo>
                  <a:pt x="321590" y="735738"/>
                </a:lnTo>
                <a:lnTo>
                  <a:pt x="313726" y="725038"/>
                </a:lnTo>
                <a:lnTo>
                  <a:pt x="304455" y="714675"/>
                </a:lnTo>
                <a:lnTo>
                  <a:pt x="294458" y="704905"/>
                </a:lnTo>
                <a:lnTo>
                  <a:pt x="292731" y="703370"/>
                </a:lnTo>
                <a:lnTo>
                  <a:pt x="300989" y="704088"/>
                </a:lnTo>
                <a:lnTo>
                  <a:pt x="301751" y="703326"/>
                </a:lnTo>
                <a:lnTo>
                  <a:pt x="304799" y="703326"/>
                </a:lnTo>
                <a:lnTo>
                  <a:pt x="308609" y="701802"/>
                </a:lnTo>
                <a:lnTo>
                  <a:pt x="311657" y="699516"/>
                </a:lnTo>
                <a:lnTo>
                  <a:pt x="314705" y="695706"/>
                </a:lnTo>
                <a:lnTo>
                  <a:pt x="316229" y="691896"/>
                </a:lnTo>
                <a:lnTo>
                  <a:pt x="316229" y="681228"/>
                </a:lnTo>
                <a:lnTo>
                  <a:pt x="311506" y="669551"/>
                </a:lnTo>
                <a:lnTo>
                  <a:pt x="304929" y="658439"/>
                </a:lnTo>
                <a:lnTo>
                  <a:pt x="297150" y="647967"/>
                </a:lnTo>
                <a:lnTo>
                  <a:pt x="288822" y="638210"/>
                </a:lnTo>
                <a:lnTo>
                  <a:pt x="284987" y="633984"/>
                </a:lnTo>
                <a:lnTo>
                  <a:pt x="274677" y="623819"/>
                </a:lnTo>
                <a:lnTo>
                  <a:pt x="263745" y="613921"/>
                </a:lnTo>
                <a:lnTo>
                  <a:pt x="252267" y="604265"/>
                </a:lnTo>
                <a:lnTo>
                  <a:pt x="219577" y="595385"/>
                </a:lnTo>
                <a:lnTo>
                  <a:pt x="231295" y="604203"/>
                </a:lnTo>
                <a:lnTo>
                  <a:pt x="242810" y="613336"/>
                </a:lnTo>
                <a:lnTo>
                  <a:pt x="254092" y="622834"/>
                </a:lnTo>
                <a:lnTo>
                  <a:pt x="265112" y="632748"/>
                </a:lnTo>
                <a:lnTo>
                  <a:pt x="275843" y="643128"/>
                </a:lnTo>
                <a:lnTo>
                  <a:pt x="283845" y="652122"/>
                </a:lnTo>
                <a:lnTo>
                  <a:pt x="292433" y="662889"/>
                </a:lnTo>
                <a:lnTo>
                  <a:pt x="299605" y="674404"/>
                </a:lnTo>
                <a:lnTo>
                  <a:pt x="303275" y="685038"/>
                </a:lnTo>
                <a:lnTo>
                  <a:pt x="303275" y="683514"/>
                </a:lnTo>
                <a:lnTo>
                  <a:pt x="304037" y="688086"/>
                </a:lnTo>
                <a:lnTo>
                  <a:pt x="303275" y="686562"/>
                </a:lnTo>
                <a:lnTo>
                  <a:pt x="303275" y="689610"/>
                </a:lnTo>
                <a:lnTo>
                  <a:pt x="302513" y="690372"/>
                </a:lnTo>
                <a:lnTo>
                  <a:pt x="299763" y="691059"/>
                </a:lnTo>
                <a:lnTo>
                  <a:pt x="288104" y="689196"/>
                </a:lnTo>
                <a:lnTo>
                  <a:pt x="275005" y="688154"/>
                </a:lnTo>
                <a:lnTo>
                  <a:pt x="266908" y="681680"/>
                </a:lnTo>
                <a:lnTo>
                  <a:pt x="275622" y="684458"/>
                </a:lnTo>
                <a:lnTo>
                  <a:pt x="264141" y="679165"/>
                </a:lnTo>
                <a:lnTo>
                  <a:pt x="263651" y="678942"/>
                </a:lnTo>
                <a:lnTo>
                  <a:pt x="260603" y="677418"/>
                </a:lnTo>
                <a:lnTo>
                  <a:pt x="256793" y="678180"/>
                </a:lnTo>
                <a:lnTo>
                  <a:pt x="255269" y="681228"/>
                </a:lnTo>
                <a:lnTo>
                  <a:pt x="264413" y="679704"/>
                </a:lnTo>
                <a:lnTo>
                  <a:pt x="257555" y="690372"/>
                </a:lnTo>
                <a:lnTo>
                  <a:pt x="284415" y="695980"/>
                </a:lnTo>
                <a:lnTo>
                  <a:pt x="299465" y="691134"/>
                </a:lnTo>
                <a:lnTo>
                  <a:pt x="300227" y="691134"/>
                </a:lnTo>
                <a:lnTo>
                  <a:pt x="284415" y="695980"/>
                </a:lnTo>
                <a:lnTo>
                  <a:pt x="270042" y="696007"/>
                </a:lnTo>
                <a:lnTo>
                  <a:pt x="280454" y="700462"/>
                </a:lnTo>
                <a:lnTo>
                  <a:pt x="264483" y="696166"/>
                </a:lnTo>
                <a:lnTo>
                  <a:pt x="274548" y="704358"/>
                </a:lnTo>
                <a:lnTo>
                  <a:pt x="285309" y="713815"/>
                </a:lnTo>
                <a:lnTo>
                  <a:pt x="295849" y="724167"/>
                </a:lnTo>
                <a:lnTo>
                  <a:pt x="305251" y="735043"/>
                </a:lnTo>
                <a:lnTo>
                  <a:pt x="312598" y="746072"/>
                </a:lnTo>
                <a:lnTo>
                  <a:pt x="316972" y="756886"/>
                </a:lnTo>
                <a:lnTo>
                  <a:pt x="317753" y="762000"/>
                </a:lnTo>
                <a:lnTo>
                  <a:pt x="316991" y="765048"/>
                </a:lnTo>
                <a:lnTo>
                  <a:pt x="313181" y="767334"/>
                </a:lnTo>
                <a:lnTo>
                  <a:pt x="307525" y="768041"/>
                </a:lnTo>
                <a:lnTo>
                  <a:pt x="295190" y="765938"/>
                </a:lnTo>
                <a:lnTo>
                  <a:pt x="283056" y="762071"/>
                </a:lnTo>
                <a:lnTo>
                  <a:pt x="271340" y="756979"/>
                </a:lnTo>
                <a:lnTo>
                  <a:pt x="259935" y="751151"/>
                </a:lnTo>
                <a:lnTo>
                  <a:pt x="244877" y="742797"/>
                </a:lnTo>
                <a:lnTo>
                  <a:pt x="233819" y="736559"/>
                </a:lnTo>
                <a:lnTo>
                  <a:pt x="222847" y="730322"/>
                </a:lnTo>
                <a:lnTo>
                  <a:pt x="211949" y="724079"/>
                </a:lnTo>
                <a:lnTo>
                  <a:pt x="201113" y="717823"/>
                </a:lnTo>
                <a:lnTo>
                  <a:pt x="190329" y="711545"/>
                </a:lnTo>
                <a:lnTo>
                  <a:pt x="179585" y="705237"/>
                </a:lnTo>
                <a:lnTo>
                  <a:pt x="168870" y="698893"/>
                </a:lnTo>
                <a:lnTo>
                  <a:pt x="158173" y="692503"/>
                </a:lnTo>
                <a:lnTo>
                  <a:pt x="147483" y="686060"/>
                </a:lnTo>
                <a:lnTo>
                  <a:pt x="136787" y="679557"/>
                </a:lnTo>
                <a:lnTo>
                  <a:pt x="126076" y="672985"/>
                </a:lnTo>
                <a:lnTo>
                  <a:pt x="115338" y="666337"/>
                </a:lnTo>
                <a:lnTo>
                  <a:pt x="104561" y="659604"/>
                </a:lnTo>
                <a:lnTo>
                  <a:pt x="93734" y="652780"/>
                </a:lnTo>
                <a:lnTo>
                  <a:pt x="82846" y="645856"/>
                </a:lnTo>
                <a:lnTo>
                  <a:pt x="71886" y="638824"/>
                </a:lnTo>
                <a:lnTo>
                  <a:pt x="60842" y="631677"/>
                </a:lnTo>
                <a:lnTo>
                  <a:pt x="48767" y="627126"/>
                </a:lnTo>
                <a:lnTo>
                  <a:pt x="45719" y="621792"/>
                </a:lnTo>
                <a:lnTo>
                  <a:pt x="48767" y="623792"/>
                </a:lnTo>
                <a:lnTo>
                  <a:pt x="48767" y="475250"/>
                </a:lnTo>
                <a:lnTo>
                  <a:pt x="50193" y="476532"/>
                </a:lnTo>
                <a:lnTo>
                  <a:pt x="61752" y="486273"/>
                </a:lnTo>
                <a:lnTo>
                  <a:pt x="76356" y="482105"/>
                </a:lnTo>
                <a:lnTo>
                  <a:pt x="65715" y="473417"/>
                </a:lnTo>
                <a:lnTo>
                  <a:pt x="55731" y="464614"/>
                </a:lnTo>
                <a:lnTo>
                  <a:pt x="46481" y="455676"/>
                </a:lnTo>
                <a:lnTo>
                  <a:pt x="48767" y="461010"/>
                </a:lnTo>
                <a:lnTo>
                  <a:pt x="38861" y="466344"/>
                </a:lnTo>
                <a:lnTo>
                  <a:pt x="35813" y="627126"/>
                </a:lnTo>
                <a:lnTo>
                  <a:pt x="37337" y="631698"/>
                </a:lnTo>
                <a:lnTo>
                  <a:pt x="38861" y="633222"/>
                </a:lnTo>
                <a:lnTo>
                  <a:pt x="49730" y="639924"/>
                </a:lnTo>
                <a:lnTo>
                  <a:pt x="60578" y="646632"/>
                </a:lnTo>
                <a:lnTo>
                  <a:pt x="71408" y="653342"/>
                </a:lnTo>
                <a:lnTo>
                  <a:pt x="82225" y="660051"/>
                </a:lnTo>
                <a:lnTo>
                  <a:pt x="93032" y="666754"/>
                </a:lnTo>
                <a:lnTo>
                  <a:pt x="103834" y="673447"/>
                </a:lnTo>
                <a:lnTo>
                  <a:pt x="114633" y="680128"/>
                </a:lnTo>
                <a:lnTo>
                  <a:pt x="125434" y="686793"/>
                </a:lnTo>
                <a:lnTo>
                  <a:pt x="136240" y="693437"/>
                </a:lnTo>
                <a:lnTo>
                  <a:pt x="147055" y="700057"/>
                </a:lnTo>
                <a:lnTo>
                  <a:pt x="157883" y="706650"/>
                </a:lnTo>
                <a:lnTo>
                  <a:pt x="168728" y="713211"/>
                </a:lnTo>
                <a:lnTo>
                  <a:pt x="179593" y="719737"/>
                </a:lnTo>
                <a:lnTo>
                  <a:pt x="190482" y="726225"/>
                </a:lnTo>
                <a:lnTo>
                  <a:pt x="201399" y="732671"/>
                </a:lnTo>
                <a:lnTo>
                  <a:pt x="212347" y="739070"/>
                </a:lnTo>
                <a:lnTo>
                  <a:pt x="223331" y="745419"/>
                </a:lnTo>
                <a:lnTo>
                  <a:pt x="234354" y="751716"/>
                </a:lnTo>
                <a:lnTo>
                  <a:pt x="245420" y="757955"/>
                </a:lnTo>
                <a:lnTo>
                  <a:pt x="261277" y="766326"/>
                </a:lnTo>
                <a:lnTo>
                  <a:pt x="272892" y="771724"/>
                </a:lnTo>
                <a:lnTo>
                  <a:pt x="284827" y="776282"/>
                </a:lnTo>
                <a:lnTo>
                  <a:pt x="297130" y="779615"/>
                </a:lnTo>
                <a:lnTo>
                  <a:pt x="306323" y="781050"/>
                </a:lnTo>
                <a:lnTo>
                  <a:pt x="307847" y="781050"/>
                </a:lnTo>
                <a:lnTo>
                  <a:pt x="313943" y="780288"/>
                </a:lnTo>
                <a:close/>
              </a:path>
              <a:path w="355853" h="3281172">
                <a:moveTo>
                  <a:pt x="50291" y="227076"/>
                </a:moveTo>
                <a:lnTo>
                  <a:pt x="48005" y="221742"/>
                </a:lnTo>
                <a:lnTo>
                  <a:pt x="48005" y="387096"/>
                </a:lnTo>
                <a:lnTo>
                  <a:pt x="50291" y="227076"/>
                </a:lnTo>
                <a:close/>
              </a:path>
              <a:path w="355853" h="3281172">
                <a:moveTo>
                  <a:pt x="288797" y="511302"/>
                </a:moveTo>
                <a:lnTo>
                  <a:pt x="288797" y="498162"/>
                </a:lnTo>
                <a:lnTo>
                  <a:pt x="152399" y="388620"/>
                </a:lnTo>
                <a:lnTo>
                  <a:pt x="150875" y="387096"/>
                </a:lnTo>
                <a:lnTo>
                  <a:pt x="147827" y="386334"/>
                </a:lnTo>
                <a:lnTo>
                  <a:pt x="143255" y="388620"/>
                </a:lnTo>
                <a:lnTo>
                  <a:pt x="141731" y="393192"/>
                </a:lnTo>
                <a:lnTo>
                  <a:pt x="154685" y="393192"/>
                </a:lnTo>
                <a:lnTo>
                  <a:pt x="144779" y="398526"/>
                </a:lnTo>
                <a:lnTo>
                  <a:pt x="141731" y="424434"/>
                </a:lnTo>
                <a:lnTo>
                  <a:pt x="143255" y="428244"/>
                </a:lnTo>
                <a:lnTo>
                  <a:pt x="144779" y="429006"/>
                </a:lnTo>
                <a:lnTo>
                  <a:pt x="154685" y="424434"/>
                </a:lnTo>
                <a:lnTo>
                  <a:pt x="152399" y="419100"/>
                </a:lnTo>
                <a:lnTo>
                  <a:pt x="154685" y="420894"/>
                </a:lnTo>
                <a:lnTo>
                  <a:pt x="154685" y="406523"/>
                </a:lnTo>
                <a:lnTo>
                  <a:pt x="291083" y="516636"/>
                </a:lnTo>
                <a:lnTo>
                  <a:pt x="288797" y="511302"/>
                </a:lnTo>
                <a:close/>
              </a:path>
              <a:path w="355853" h="3281172">
                <a:moveTo>
                  <a:pt x="60960" y="236293"/>
                </a:moveTo>
                <a:lnTo>
                  <a:pt x="57911" y="381762"/>
                </a:lnTo>
                <a:lnTo>
                  <a:pt x="60959" y="384088"/>
                </a:lnTo>
                <a:lnTo>
                  <a:pt x="60960" y="236293"/>
                </a:lnTo>
                <a:close/>
              </a:path>
              <a:path w="355853" h="3281172">
                <a:moveTo>
                  <a:pt x="309371" y="263652"/>
                </a:moveTo>
                <a:lnTo>
                  <a:pt x="307626" y="256209"/>
                </a:lnTo>
                <a:lnTo>
                  <a:pt x="303229" y="245509"/>
                </a:lnTo>
                <a:lnTo>
                  <a:pt x="297820" y="234648"/>
                </a:lnTo>
                <a:lnTo>
                  <a:pt x="291520" y="223679"/>
                </a:lnTo>
                <a:lnTo>
                  <a:pt x="284444" y="212651"/>
                </a:lnTo>
                <a:lnTo>
                  <a:pt x="276712" y="201616"/>
                </a:lnTo>
                <a:lnTo>
                  <a:pt x="268441" y="190624"/>
                </a:lnTo>
                <a:lnTo>
                  <a:pt x="259748" y="179726"/>
                </a:lnTo>
                <a:lnTo>
                  <a:pt x="250753" y="168972"/>
                </a:lnTo>
                <a:lnTo>
                  <a:pt x="241571" y="158414"/>
                </a:lnTo>
                <a:lnTo>
                  <a:pt x="232323" y="148101"/>
                </a:lnTo>
                <a:lnTo>
                  <a:pt x="223124" y="138085"/>
                </a:lnTo>
                <a:lnTo>
                  <a:pt x="214094" y="128417"/>
                </a:lnTo>
                <a:lnTo>
                  <a:pt x="205350" y="119146"/>
                </a:lnTo>
                <a:lnTo>
                  <a:pt x="197009" y="110324"/>
                </a:lnTo>
                <a:lnTo>
                  <a:pt x="189191" y="102002"/>
                </a:lnTo>
                <a:lnTo>
                  <a:pt x="183641" y="96012"/>
                </a:lnTo>
                <a:lnTo>
                  <a:pt x="172211" y="84582"/>
                </a:lnTo>
                <a:lnTo>
                  <a:pt x="164456" y="77435"/>
                </a:lnTo>
                <a:lnTo>
                  <a:pt x="155776" y="69136"/>
                </a:lnTo>
                <a:lnTo>
                  <a:pt x="146323" y="60031"/>
                </a:lnTo>
                <a:lnTo>
                  <a:pt x="136248" y="50470"/>
                </a:lnTo>
                <a:lnTo>
                  <a:pt x="125702" y="40800"/>
                </a:lnTo>
                <a:lnTo>
                  <a:pt x="114836" y="31370"/>
                </a:lnTo>
                <a:lnTo>
                  <a:pt x="103802" y="22529"/>
                </a:lnTo>
                <a:lnTo>
                  <a:pt x="92750" y="14623"/>
                </a:lnTo>
                <a:lnTo>
                  <a:pt x="81832" y="8002"/>
                </a:lnTo>
                <a:lnTo>
                  <a:pt x="71199" y="3014"/>
                </a:lnTo>
                <a:lnTo>
                  <a:pt x="60959" y="0"/>
                </a:lnTo>
                <a:lnTo>
                  <a:pt x="57149" y="0"/>
                </a:lnTo>
                <a:lnTo>
                  <a:pt x="49529" y="2286"/>
                </a:lnTo>
                <a:lnTo>
                  <a:pt x="44195" y="8382"/>
                </a:lnTo>
                <a:lnTo>
                  <a:pt x="42671" y="16002"/>
                </a:lnTo>
                <a:lnTo>
                  <a:pt x="42671" y="17526"/>
                </a:lnTo>
                <a:lnTo>
                  <a:pt x="44607" y="27624"/>
                </a:lnTo>
                <a:lnTo>
                  <a:pt x="48245" y="38263"/>
                </a:lnTo>
                <a:lnTo>
                  <a:pt x="53363" y="49324"/>
                </a:lnTo>
                <a:lnTo>
                  <a:pt x="59740" y="60685"/>
                </a:lnTo>
                <a:lnTo>
                  <a:pt x="67154" y="72226"/>
                </a:lnTo>
                <a:lnTo>
                  <a:pt x="75382" y="83826"/>
                </a:lnTo>
                <a:lnTo>
                  <a:pt x="84203" y="95366"/>
                </a:lnTo>
                <a:lnTo>
                  <a:pt x="93394" y="106723"/>
                </a:lnTo>
                <a:lnTo>
                  <a:pt x="102733" y="117778"/>
                </a:lnTo>
                <a:lnTo>
                  <a:pt x="110175" y="126318"/>
                </a:lnTo>
                <a:lnTo>
                  <a:pt x="111998" y="128411"/>
                </a:lnTo>
                <a:lnTo>
                  <a:pt x="120968" y="138500"/>
                </a:lnTo>
                <a:lnTo>
                  <a:pt x="131825" y="146304"/>
                </a:lnTo>
                <a:lnTo>
                  <a:pt x="129031" y="128433"/>
                </a:lnTo>
                <a:lnTo>
                  <a:pt x="119310" y="117412"/>
                </a:lnTo>
                <a:lnTo>
                  <a:pt x="109537" y="105983"/>
                </a:lnTo>
                <a:lnTo>
                  <a:pt x="99932" y="94297"/>
                </a:lnTo>
                <a:lnTo>
                  <a:pt x="90714" y="82502"/>
                </a:lnTo>
                <a:lnTo>
                  <a:pt x="82104" y="70747"/>
                </a:lnTo>
                <a:lnTo>
                  <a:pt x="74322" y="59183"/>
                </a:lnTo>
                <a:lnTo>
                  <a:pt x="67586" y="47957"/>
                </a:lnTo>
                <a:lnTo>
                  <a:pt x="62118" y="37219"/>
                </a:lnTo>
                <a:lnTo>
                  <a:pt x="58136" y="27119"/>
                </a:lnTo>
                <a:lnTo>
                  <a:pt x="55862" y="17806"/>
                </a:lnTo>
                <a:lnTo>
                  <a:pt x="55625" y="17526"/>
                </a:lnTo>
                <a:lnTo>
                  <a:pt x="56387" y="14478"/>
                </a:lnTo>
                <a:lnTo>
                  <a:pt x="55625" y="16002"/>
                </a:lnTo>
                <a:lnTo>
                  <a:pt x="56387" y="12954"/>
                </a:lnTo>
                <a:lnTo>
                  <a:pt x="58673" y="12954"/>
                </a:lnTo>
                <a:lnTo>
                  <a:pt x="67866" y="15506"/>
                </a:lnTo>
                <a:lnTo>
                  <a:pt x="78070" y="20566"/>
                </a:lnTo>
                <a:lnTo>
                  <a:pt x="88987" y="27633"/>
                </a:lnTo>
                <a:lnTo>
                  <a:pt x="100322" y="36210"/>
                </a:lnTo>
                <a:lnTo>
                  <a:pt x="111778" y="45797"/>
                </a:lnTo>
                <a:lnTo>
                  <a:pt x="123059" y="55896"/>
                </a:lnTo>
                <a:lnTo>
                  <a:pt x="133869" y="66007"/>
                </a:lnTo>
                <a:lnTo>
                  <a:pt x="143911" y="75632"/>
                </a:lnTo>
                <a:lnTo>
                  <a:pt x="152890" y="84272"/>
                </a:lnTo>
                <a:lnTo>
                  <a:pt x="160509" y="91428"/>
                </a:lnTo>
                <a:lnTo>
                  <a:pt x="163067" y="93726"/>
                </a:lnTo>
                <a:lnTo>
                  <a:pt x="174497" y="105156"/>
                </a:lnTo>
                <a:lnTo>
                  <a:pt x="181573" y="112786"/>
                </a:lnTo>
                <a:lnTo>
                  <a:pt x="189400" y="121092"/>
                </a:lnTo>
                <a:lnTo>
                  <a:pt x="197835" y="130000"/>
                </a:lnTo>
                <a:lnTo>
                  <a:pt x="206732" y="139440"/>
                </a:lnTo>
                <a:lnTo>
                  <a:pt x="215950" y="149340"/>
                </a:lnTo>
                <a:lnTo>
                  <a:pt x="225344" y="159627"/>
                </a:lnTo>
                <a:lnTo>
                  <a:pt x="234770" y="170230"/>
                </a:lnTo>
                <a:lnTo>
                  <a:pt x="244085" y="181078"/>
                </a:lnTo>
                <a:lnTo>
                  <a:pt x="253145" y="192098"/>
                </a:lnTo>
                <a:lnTo>
                  <a:pt x="261806" y="203218"/>
                </a:lnTo>
                <a:lnTo>
                  <a:pt x="269924" y="214368"/>
                </a:lnTo>
                <a:lnTo>
                  <a:pt x="277356" y="225474"/>
                </a:lnTo>
                <a:lnTo>
                  <a:pt x="283958" y="236466"/>
                </a:lnTo>
                <a:lnTo>
                  <a:pt x="287126" y="242547"/>
                </a:lnTo>
                <a:lnTo>
                  <a:pt x="289587" y="247271"/>
                </a:lnTo>
                <a:lnTo>
                  <a:pt x="294098" y="257818"/>
                </a:lnTo>
                <a:lnTo>
                  <a:pt x="297347" y="268035"/>
                </a:lnTo>
                <a:lnTo>
                  <a:pt x="309371" y="263652"/>
                </a:lnTo>
                <a:close/>
              </a:path>
              <a:path w="355853" h="3281172">
                <a:moveTo>
                  <a:pt x="216407" y="249174"/>
                </a:moveTo>
                <a:lnTo>
                  <a:pt x="214883" y="246126"/>
                </a:lnTo>
                <a:lnTo>
                  <a:pt x="218693" y="247650"/>
                </a:lnTo>
                <a:lnTo>
                  <a:pt x="216407" y="250698"/>
                </a:lnTo>
                <a:lnTo>
                  <a:pt x="229361" y="252222"/>
                </a:lnTo>
                <a:lnTo>
                  <a:pt x="229361" y="247650"/>
                </a:lnTo>
                <a:lnTo>
                  <a:pt x="215645" y="245364"/>
                </a:lnTo>
                <a:lnTo>
                  <a:pt x="213740" y="244411"/>
                </a:lnTo>
                <a:lnTo>
                  <a:pt x="209549" y="242316"/>
                </a:lnTo>
                <a:lnTo>
                  <a:pt x="199421" y="234384"/>
                </a:lnTo>
                <a:lnTo>
                  <a:pt x="190158" y="226236"/>
                </a:lnTo>
                <a:lnTo>
                  <a:pt x="185165" y="221742"/>
                </a:lnTo>
                <a:lnTo>
                  <a:pt x="176712" y="213374"/>
                </a:lnTo>
                <a:lnTo>
                  <a:pt x="167638" y="204035"/>
                </a:lnTo>
                <a:lnTo>
                  <a:pt x="158547" y="193904"/>
                </a:lnTo>
                <a:lnTo>
                  <a:pt x="150042" y="183162"/>
                </a:lnTo>
                <a:lnTo>
                  <a:pt x="142724" y="171988"/>
                </a:lnTo>
                <a:lnTo>
                  <a:pt x="137199" y="160562"/>
                </a:lnTo>
                <a:lnTo>
                  <a:pt x="123443" y="155448"/>
                </a:lnTo>
                <a:lnTo>
                  <a:pt x="121157" y="152400"/>
                </a:lnTo>
                <a:lnTo>
                  <a:pt x="129420" y="147925"/>
                </a:lnTo>
                <a:lnTo>
                  <a:pt x="134111" y="149352"/>
                </a:lnTo>
                <a:lnTo>
                  <a:pt x="155685" y="157563"/>
                </a:lnTo>
                <a:lnTo>
                  <a:pt x="147439" y="148658"/>
                </a:lnTo>
                <a:lnTo>
                  <a:pt x="138481" y="138899"/>
                </a:lnTo>
                <a:lnTo>
                  <a:pt x="129031" y="128433"/>
                </a:lnTo>
                <a:lnTo>
                  <a:pt x="131825" y="146304"/>
                </a:lnTo>
                <a:lnTo>
                  <a:pt x="120968" y="138500"/>
                </a:lnTo>
                <a:lnTo>
                  <a:pt x="111998" y="128411"/>
                </a:lnTo>
                <a:lnTo>
                  <a:pt x="110175" y="126318"/>
                </a:lnTo>
                <a:lnTo>
                  <a:pt x="47489" y="80884"/>
                </a:lnTo>
                <a:lnTo>
                  <a:pt x="44505" y="69377"/>
                </a:lnTo>
                <a:lnTo>
                  <a:pt x="110175" y="126318"/>
                </a:lnTo>
                <a:lnTo>
                  <a:pt x="42671" y="64008"/>
                </a:lnTo>
                <a:lnTo>
                  <a:pt x="40385" y="62484"/>
                </a:lnTo>
                <a:lnTo>
                  <a:pt x="37337" y="61722"/>
                </a:lnTo>
                <a:lnTo>
                  <a:pt x="35051" y="63246"/>
                </a:lnTo>
                <a:lnTo>
                  <a:pt x="32003" y="64770"/>
                </a:lnTo>
                <a:lnTo>
                  <a:pt x="44195" y="67818"/>
                </a:lnTo>
                <a:lnTo>
                  <a:pt x="33527" y="73914"/>
                </a:lnTo>
                <a:lnTo>
                  <a:pt x="50527" y="89328"/>
                </a:lnTo>
                <a:lnTo>
                  <a:pt x="121604" y="153779"/>
                </a:lnTo>
                <a:lnTo>
                  <a:pt x="125138" y="164710"/>
                </a:lnTo>
                <a:lnTo>
                  <a:pt x="130581" y="176288"/>
                </a:lnTo>
                <a:lnTo>
                  <a:pt x="137239" y="187216"/>
                </a:lnTo>
                <a:lnTo>
                  <a:pt x="144868" y="197576"/>
                </a:lnTo>
                <a:lnTo>
                  <a:pt x="153221" y="207450"/>
                </a:lnTo>
                <a:lnTo>
                  <a:pt x="162053" y="216920"/>
                </a:lnTo>
                <a:lnTo>
                  <a:pt x="171119" y="226068"/>
                </a:lnTo>
                <a:lnTo>
                  <a:pt x="176783" y="231648"/>
                </a:lnTo>
                <a:lnTo>
                  <a:pt x="185648" y="239765"/>
                </a:lnTo>
                <a:lnTo>
                  <a:pt x="196373" y="248652"/>
                </a:lnTo>
                <a:lnTo>
                  <a:pt x="207814" y="256250"/>
                </a:lnTo>
                <a:lnTo>
                  <a:pt x="216407" y="249174"/>
                </a:lnTo>
                <a:close/>
              </a:path>
              <a:path w="355853" h="3281172">
                <a:moveTo>
                  <a:pt x="44505" y="69377"/>
                </a:moveTo>
                <a:lnTo>
                  <a:pt x="47489" y="80884"/>
                </a:lnTo>
                <a:lnTo>
                  <a:pt x="110175" y="126318"/>
                </a:lnTo>
                <a:lnTo>
                  <a:pt x="44505" y="69377"/>
                </a:lnTo>
                <a:close/>
              </a:path>
              <a:path w="355853" h="3281172">
                <a:moveTo>
                  <a:pt x="224379" y="237392"/>
                </a:moveTo>
                <a:lnTo>
                  <a:pt x="217525" y="226947"/>
                </a:lnTo>
                <a:lnTo>
                  <a:pt x="209323" y="216469"/>
                </a:lnTo>
                <a:lnTo>
                  <a:pt x="200301" y="206111"/>
                </a:lnTo>
                <a:lnTo>
                  <a:pt x="190985" y="196028"/>
                </a:lnTo>
                <a:lnTo>
                  <a:pt x="181900" y="186375"/>
                </a:lnTo>
                <a:lnTo>
                  <a:pt x="173573" y="177305"/>
                </a:lnTo>
                <a:lnTo>
                  <a:pt x="169163" y="172212"/>
                </a:lnTo>
                <a:lnTo>
                  <a:pt x="163000" y="165464"/>
                </a:lnTo>
                <a:lnTo>
                  <a:pt x="155685" y="157563"/>
                </a:lnTo>
                <a:lnTo>
                  <a:pt x="134111" y="149352"/>
                </a:lnTo>
                <a:lnTo>
                  <a:pt x="129420" y="147925"/>
                </a:lnTo>
                <a:lnTo>
                  <a:pt x="121157" y="152400"/>
                </a:lnTo>
                <a:lnTo>
                  <a:pt x="123443" y="155448"/>
                </a:lnTo>
                <a:lnTo>
                  <a:pt x="137199" y="160562"/>
                </a:lnTo>
                <a:lnTo>
                  <a:pt x="135637" y="154890"/>
                </a:lnTo>
                <a:lnTo>
                  <a:pt x="137133" y="156566"/>
                </a:lnTo>
                <a:lnTo>
                  <a:pt x="143883" y="164302"/>
                </a:lnTo>
                <a:lnTo>
                  <a:pt x="144779" y="165354"/>
                </a:lnTo>
                <a:lnTo>
                  <a:pt x="153520" y="174585"/>
                </a:lnTo>
                <a:lnTo>
                  <a:pt x="162251" y="183817"/>
                </a:lnTo>
                <a:lnTo>
                  <a:pt x="170935" y="193085"/>
                </a:lnTo>
                <a:lnTo>
                  <a:pt x="179536" y="202424"/>
                </a:lnTo>
                <a:lnTo>
                  <a:pt x="188019" y="211870"/>
                </a:lnTo>
                <a:lnTo>
                  <a:pt x="196348" y="221456"/>
                </a:lnTo>
                <a:lnTo>
                  <a:pt x="204215" y="230886"/>
                </a:lnTo>
                <a:lnTo>
                  <a:pt x="207263" y="234696"/>
                </a:lnTo>
                <a:lnTo>
                  <a:pt x="209549" y="238506"/>
                </a:lnTo>
                <a:lnTo>
                  <a:pt x="211835" y="241554"/>
                </a:lnTo>
                <a:lnTo>
                  <a:pt x="213740" y="244411"/>
                </a:lnTo>
                <a:lnTo>
                  <a:pt x="215645" y="245364"/>
                </a:lnTo>
                <a:lnTo>
                  <a:pt x="229361" y="247650"/>
                </a:lnTo>
                <a:lnTo>
                  <a:pt x="224379" y="237392"/>
                </a:lnTo>
                <a:close/>
              </a:path>
              <a:path w="355853" h="3281172">
                <a:moveTo>
                  <a:pt x="225551" y="258318"/>
                </a:moveTo>
                <a:lnTo>
                  <a:pt x="228599" y="255270"/>
                </a:lnTo>
                <a:lnTo>
                  <a:pt x="229361" y="252222"/>
                </a:lnTo>
                <a:lnTo>
                  <a:pt x="216407" y="250698"/>
                </a:lnTo>
                <a:lnTo>
                  <a:pt x="218693" y="247650"/>
                </a:lnTo>
                <a:lnTo>
                  <a:pt x="214883" y="246126"/>
                </a:lnTo>
                <a:lnTo>
                  <a:pt x="216407" y="249174"/>
                </a:lnTo>
                <a:lnTo>
                  <a:pt x="207814" y="256250"/>
                </a:lnTo>
                <a:lnTo>
                  <a:pt x="218828" y="260499"/>
                </a:lnTo>
                <a:lnTo>
                  <a:pt x="222503" y="260604"/>
                </a:lnTo>
                <a:lnTo>
                  <a:pt x="225551" y="258318"/>
                </a:lnTo>
                <a:close/>
              </a:path>
              <a:path w="355853" h="3281172">
                <a:moveTo>
                  <a:pt x="147954" y="107467"/>
                </a:moveTo>
                <a:lnTo>
                  <a:pt x="144216" y="100295"/>
                </a:lnTo>
                <a:lnTo>
                  <a:pt x="143255" y="97536"/>
                </a:lnTo>
                <a:lnTo>
                  <a:pt x="130301" y="97536"/>
                </a:lnTo>
                <a:lnTo>
                  <a:pt x="130301" y="101346"/>
                </a:lnTo>
                <a:lnTo>
                  <a:pt x="141731" y="101346"/>
                </a:lnTo>
                <a:lnTo>
                  <a:pt x="131063" y="102870"/>
                </a:lnTo>
                <a:lnTo>
                  <a:pt x="136954" y="112348"/>
                </a:lnTo>
                <a:lnTo>
                  <a:pt x="147954" y="107467"/>
                </a:lnTo>
                <a:close/>
              </a:path>
              <a:path w="355853" h="3281172">
                <a:moveTo>
                  <a:pt x="211909" y="159320"/>
                </a:moveTo>
                <a:lnTo>
                  <a:pt x="204218" y="148211"/>
                </a:lnTo>
                <a:lnTo>
                  <a:pt x="195495" y="137422"/>
                </a:lnTo>
                <a:lnTo>
                  <a:pt x="186352" y="127239"/>
                </a:lnTo>
                <a:lnTo>
                  <a:pt x="177403" y="117948"/>
                </a:lnTo>
                <a:lnTo>
                  <a:pt x="169925" y="110490"/>
                </a:lnTo>
                <a:lnTo>
                  <a:pt x="161065" y="102080"/>
                </a:lnTo>
                <a:lnTo>
                  <a:pt x="149574" y="93560"/>
                </a:lnTo>
                <a:lnTo>
                  <a:pt x="141731" y="89916"/>
                </a:lnTo>
                <a:lnTo>
                  <a:pt x="138683" y="89154"/>
                </a:lnTo>
                <a:lnTo>
                  <a:pt x="135635" y="89916"/>
                </a:lnTo>
                <a:lnTo>
                  <a:pt x="132587" y="91440"/>
                </a:lnTo>
                <a:lnTo>
                  <a:pt x="131063" y="94488"/>
                </a:lnTo>
                <a:lnTo>
                  <a:pt x="130301" y="97536"/>
                </a:lnTo>
                <a:lnTo>
                  <a:pt x="143255" y="97536"/>
                </a:lnTo>
                <a:lnTo>
                  <a:pt x="144216" y="100295"/>
                </a:lnTo>
                <a:lnTo>
                  <a:pt x="147954" y="107467"/>
                </a:lnTo>
                <a:lnTo>
                  <a:pt x="136954" y="112348"/>
                </a:lnTo>
                <a:lnTo>
                  <a:pt x="143768" y="121949"/>
                </a:lnTo>
                <a:lnTo>
                  <a:pt x="151365" y="131647"/>
                </a:lnTo>
                <a:lnTo>
                  <a:pt x="168401" y="131064"/>
                </a:lnTo>
                <a:lnTo>
                  <a:pt x="160564" y="122122"/>
                </a:lnTo>
                <a:lnTo>
                  <a:pt x="151124" y="111016"/>
                </a:lnTo>
                <a:lnTo>
                  <a:pt x="151021" y="110855"/>
                </a:lnTo>
                <a:lnTo>
                  <a:pt x="153276" y="113347"/>
                </a:lnTo>
                <a:lnTo>
                  <a:pt x="157733" y="116586"/>
                </a:lnTo>
                <a:lnTo>
                  <a:pt x="166127" y="125113"/>
                </a:lnTo>
                <a:lnTo>
                  <a:pt x="175186" y="134429"/>
                </a:lnTo>
                <a:lnTo>
                  <a:pt x="184328" y="144393"/>
                </a:lnTo>
                <a:lnTo>
                  <a:pt x="192967" y="154869"/>
                </a:lnTo>
                <a:lnTo>
                  <a:pt x="200519" y="165718"/>
                </a:lnTo>
                <a:lnTo>
                  <a:pt x="201135" y="166881"/>
                </a:lnTo>
                <a:lnTo>
                  <a:pt x="201988" y="167821"/>
                </a:lnTo>
                <a:lnTo>
                  <a:pt x="217955" y="170464"/>
                </a:lnTo>
                <a:lnTo>
                  <a:pt x="211909" y="159320"/>
                </a:lnTo>
                <a:close/>
              </a:path>
              <a:path w="355853" h="3281172">
                <a:moveTo>
                  <a:pt x="310133" y="272796"/>
                </a:moveTo>
                <a:lnTo>
                  <a:pt x="297941" y="270510"/>
                </a:lnTo>
                <a:lnTo>
                  <a:pt x="287126" y="242547"/>
                </a:lnTo>
                <a:lnTo>
                  <a:pt x="235909" y="205526"/>
                </a:lnTo>
                <a:lnTo>
                  <a:pt x="227440" y="196082"/>
                </a:lnTo>
                <a:lnTo>
                  <a:pt x="268010" y="242230"/>
                </a:lnTo>
                <a:lnTo>
                  <a:pt x="244382" y="214982"/>
                </a:lnTo>
                <a:lnTo>
                  <a:pt x="252865" y="224451"/>
                </a:lnTo>
                <a:lnTo>
                  <a:pt x="267583" y="241705"/>
                </a:lnTo>
                <a:lnTo>
                  <a:pt x="268010" y="242230"/>
                </a:lnTo>
                <a:lnTo>
                  <a:pt x="300227" y="272796"/>
                </a:lnTo>
                <a:lnTo>
                  <a:pt x="302513" y="275082"/>
                </a:lnTo>
                <a:lnTo>
                  <a:pt x="305561" y="275844"/>
                </a:lnTo>
                <a:lnTo>
                  <a:pt x="310133" y="272796"/>
                </a:lnTo>
                <a:close/>
              </a:path>
              <a:path w="355853" h="3281172">
                <a:moveTo>
                  <a:pt x="267583" y="241705"/>
                </a:moveTo>
                <a:lnTo>
                  <a:pt x="252865" y="224451"/>
                </a:lnTo>
                <a:lnTo>
                  <a:pt x="244382" y="214982"/>
                </a:lnTo>
                <a:lnTo>
                  <a:pt x="268010" y="242230"/>
                </a:lnTo>
                <a:lnTo>
                  <a:pt x="267583" y="241705"/>
                </a:lnTo>
                <a:close/>
              </a:path>
              <a:path w="355853" h="3281172">
                <a:moveTo>
                  <a:pt x="211073" y="188214"/>
                </a:moveTo>
                <a:lnTo>
                  <a:pt x="218968" y="186650"/>
                </a:lnTo>
                <a:lnTo>
                  <a:pt x="221741" y="181356"/>
                </a:lnTo>
                <a:lnTo>
                  <a:pt x="220217" y="179070"/>
                </a:lnTo>
                <a:lnTo>
                  <a:pt x="210486" y="177230"/>
                </a:lnTo>
                <a:lnTo>
                  <a:pt x="206398" y="176803"/>
                </a:lnTo>
                <a:lnTo>
                  <a:pt x="196150" y="180701"/>
                </a:lnTo>
                <a:lnTo>
                  <a:pt x="205479" y="190444"/>
                </a:lnTo>
                <a:lnTo>
                  <a:pt x="211073" y="188214"/>
                </a:lnTo>
                <a:close/>
              </a:path>
              <a:path w="355853" h="3281172">
                <a:moveTo>
                  <a:pt x="311657" y="269748"/>
                </a:moveTo>
                <a:lnTo>
                  <a:pt x="310895" y="266700"/>
                </a:lnTo>
                <a:lnTo>
                  <a:pt x="309371" y="263652"/>
                </a:lnTo>
                <a:lnTo>
                  <a:pt x="297347" y="268035"/>
                </a:lnTo>
                <a:lnTo>
                  <a:pt x="294098" y="257818"/>
                </a:lnTo>
                <a:lnTo>
                  <a:pt x="289587" y="247271"/>
                </a:lnTo>
                <a:lnTo>
                  <a:pt x="287126" y="242547"/>
                </a:lnTo>
                <a:lnTo>
                  <a:pt x="297941" y="270510"/>
                </a:lnTo>
                <a:lnTo>
                  <a:pt x="310133" y="272796"/>
                </a:lnTo>
                <a:lnTo>
                  <a:pt x="311657" y="269748"/>
                </a:lnTo>
                <a:close/>
              </a:path>
              <a:path w="355853" h="3281172">
                <a:moveTo>
                  <a:pt x="152399" y="331470"/>
                </a:moveTo>
                <a:lnTo>
                  <a:pt x="150875" y="329946"/>
                </a:lnTo>
                <a:lnTo>
                  <a:pt x="147827" y="329946"/>
                </a:lnTo>
                <a:lnTo>
                  <a:pt x="143255" y="332232"/>
                </a:lnTo>
                <a:lnTo>
                  <a:pt x="141731" y="336804"/>
                </a:lnTo>
                <a:lnTo>
                  <a:pt x="141731" y="361188"/>
                </a:lnTo>
                <a:lnTo>
                  <a:pt x="144017" y="341376"/>
                </a:lnTo>
                <a:lnTo>
                  <a:pt x="154685" y="336804"/>
                </a:lnTo>
                <a:lnTo>
                  <a:pt x="300227" y="455844"/>
                </a:lnTo>
                <a:lnTo>
                  <a:pt x="152399" y="331470"/>
                </a:lnTo>
                <a:close/>
              </a:path>
              <a:path w="355853" h="3281172">
                <a:moveTo>
                  <a:pt x="154685" y="358499"/>
                </a:moveTo>
                <a:lnTo>
                  <a:pt x="152399" y="356616"/>
                </a:lnTo>
                <a:lnTo>
                  <a:pt x="154685" y="361188"/>
                </a:lnTo>
                <a:lnTo>
                  <a:pt x="299465" y="477774"/>
                </a:lnTo>
                <a:lnTo>
                  <a:pt x="154685" y="358499"/>
                </a:lnTo>
                <a:close/>
              </a:path>
              <a:path w="355853" h="3281172">
                <a:moveTo>
                  <a:pt x="141731" y="101346"/>
                </a:moveTo>
                <a:lnTo>
                  <a:pt x="130301" y="101346"/>
                </a:lnTo>
                <a:lnTo>
                  <a:pt x="131063" y="102870"/>
                </a:lnTo>
                <a:lnTo>
                  <a:pt x="141731" y="101346"/>
                </a:lnTo>
                <a:close/>
              </a:path>
              <a:path w="355853" h="3281172">
                <a:moveTo>
                  <a:pt x="312419" y="345948"/>
                </a:moveTo>
                <a:lnTo>
                  <a:pt x="316229" y="343662"/>
                </a:lnTo>
                <a:lnTo>
                  <a:pt x="318515" y="340614"/>
                </a:lnTo>
                <a:lnTo>
                  <a:pt x="320039" y="339090"/>
                </a:lnTo>
                <a:lnTo>
                  <a:pt x="320801" y="336042"/>
                </a:lnTo>
                <a:lnTo>
                  <a:pt x="320801" y="330708"/>
                </a:lnTo>
                <a:lnTo>
                  <a:pt x="318857" y="320092"/>
                </a:lnTo>
                <a:lnTo>
                  <a:pt x="314542" y="308735"/>
                </a:lnTo>
                <a:lnTo>
                  <a:pt x="308369" y="296934"/>
                </a:lnTo>
                <a:lnTo>
                  <a:pt x="300851" y="284987"/>
                </a:lnTo>
                <a:lnTo>
                  <a:pt x="292501" y="273192"/>
                </a:lnTo>
                <a:lnTo>
                  <a:pt x="283831" y="261848"/>
                </a:lnTo>
                <a:lnTo>
                  <a:pt x="275354" y="251253"/>
                </a:lnTo>
                <a:lnTo>
                  <a:pt x="268010" y="242230"/>
                </a:lnTo>
                <a:lnTo>
                  <a:pt x="227440" y="196082"/>
                </a:lnTo>
                <a:lnTo>
                  <a:pt x="235909" y="205526"/>
                </a:lnTo>
                <a:lnTo>
                  <a:pt x="287126" y="242547"/>
                </a:lnTo>
                <a:lnTo>
                  <a:pt x="221306" y="180102"/>
                </a:lnTo>
                <a:lnTo>
                  <a:pt x="217955" y="170464"/>
                </a:lnTo>
                <a:lnTo>
                  <a:pt x="201988" y="167821"/>
                </a:lnTo>
                <a:lnTo>
                  <a:pt x="201135" y="166881"/>
                </a:lnTo>
                <a:lnTo>
                  <a:pt x="193465" y="158423"/>
                </a:lnTo>
                <a:lnTo>
                  <a:pt x="184912" y="149036"/>
                </a:lnTo>
                <a:lnTo>
                  <a:pt x="176322" y="139659"/>
                </a:lnTo>
                <a:lnTo>
                  <a:pt x="168401" y="131064"/>
                </a:lnTo>
                <a:lnTo>
                  <a:pt x="151365" y="131647"/>
                </a:lnTo>
                <a:lnTo>
                  <a:pt x="159604" y="141417"/>
                </a:lnTo>
                <a:lnTo>
                  <a:pt x="168343" y="151233"/>
                </a:lnTo>
                <a:lnTo>
                  <a:pt x="177441" y="161070"/>
                </a:lnTo>
                <a:lnTo>
                  <a:pt x="186757" y="170901"/>
                </a:lnTo>
                <a:lnTo>
                  <a:pt x="196150" y="180701"/>
                </a:lnTo>
                <a:lnTo>
                  <a:pt x="206398" y="176803"/>
                </a:lnTo>
                <a:lnTo>
                  <a:pt x="210486" y="177230"/>
                </a:lnTo>
                <a:lnTo>
                  <a:pt x="220217" y="179070"/>
                </a:lnTo>
                <a:lnTo>
                  <a:pt x="221741" y="181356"/>
                </a:lnTo>
                <a:lnTo>
                  <a:pt x="218968" y="186650"/>
                </a:lnTo>
                <a:lnTo>
                  <a:pt x="211073" y="188214"/>
                </a:lnTo>
                <a:lnTo>
                  <a:pt x="205479" y="190444"/>
                </a:lnTo>
                <a:lnTo>
                  <a:pt x="214601" y="200105"/>
                </a:lnTo>
                <a:lnTo>
                  <a:pt x="223377" y="209658"/>
                </a:lnTo>
                <a:lnTo>
                  <a:pt x="231664" y="219077"/>
                </a:lnTo>
                <a:lnTo>
                  <a:pt x="239322" y="228337"/>
                </a:lnTo>
                <a:lnTo>
                  <a:pt x="243077" y="233172"/>
                </a:lnTo>
                <a:lnTo>
                  <a:pt x="249265" y="240417"/>
                </a:lnTo>
                <a:lnTo>
                  <a:pt x="257075" y="249610"/>
                </a:lnTo>
                <a:lnTo>
                  <a:pt x="265918" y="260281"/>
                </a:lnTo>
                <a:lnTo>
                  <a:pt x="275204" y="271963"/>
                </a:lnTo>
                <a:lnTo>
                  <a:pt x="284344" y="284187"/>
                </a:lnTo>
                <a:lnTo>
                  <a:pt x="292747" y="296485"/>
                </a:lnTo>
                <a:lnTo>
                  <a:pt x="299823" y="308389"/>
                </a:lnTo>
                <a:lnTo>
                  <a:pt x="304984" y="319431"/>
                </a:lnTo>
                <a:lnTo>
                  <a:pt x="307637" y="329143"/>
                </a:lnTo>
                <a:lnTo>
                  <a:pt x="307847" y="330708"/>
                </a:lnTo>
                <a:lnTo>
                  <a:pt x="307847" y="333756"/>
                </a:lnTo>
                <a:lnTo>
                  <a:pt x="305124" y="334436"/>
                </a:lnTo>
                <a:lnTo>
                  <a:pt x="294896" y="332537"/>
                </a:lnTo>
                <a:lnTo>
                  <a:pt x="282443" y="326664"/>
                </a:lnTo>
                <a:lnTo>
                  <a:pt x="270091" y="319120"/>
                </a:lnTo>
                <a:lnTo>
                  <a:pt x="259730" y="312127"/>
                </a:lnTo>
                <a:lnTo>
                  <a:pt x="246555" y="302589"/>
                </a:lnTo>
                <a:lnTo>
                  <a:pt x="236491" y="294828"/>
                </a:lnTo>
                <a:lnTo>
                  <a:pt x="226583" y="286875"/>
                </a:lnTo>
                <a:lnTo>
                  <a:pt x="216815" y="278752"/>
                </a:lnTo>
                <a:lnTo>
                  <a:pt x="207169" y="270482"/>
                </a:lnTo>
                <a:lnTo>
                  <a:pt x="197627" y="262087"/>
                </a:lnTo>
                <a:lnTo>
                  <a:pt x="188173" y="253591"/>
                </a:lnTo>
                <a:lnTo>
                  <a:pt x="178789" y="245016"/>
                </a:lnTo>
                <a:lnTo>
                  <a:pt x="169457" y="236384"/>
                </a:lnTo>
                <a:lnTo>
                  <a:pt x="160160" y="227720"/>
                </a:lnTo>
                <a:lnTo>
                  <a:pt x="147849" y="215888"/>
                </a:lnTo>
                <a:lnTo>
                  <a:pt x="139112" y="207299"/>
                </a:lnTo>
                <a:lnTo>
                  <a:pt x="130115" y="198293"/>
                </a:lnTo>
                <a:lnTo>
                  <a:pt x="120976" y="188903"/>
                </a:lnTo>
                <a:lnTo>
                  <a:pt x="111811" y="179159"/>
                </a:lnTo>
                <a:lnTo>
                  <a:pt x="102738" y="169094"/>
                </a:lnTo>
                <a:lnTo>
                  <a:pt x="93873" y="158741"/>
                </a:lnTo>
                <a:lnTo>
                  <a:pt x="85334" y="148132"/>
                </a:lnTo>
                <a:lnTo>
                  <a:pt x="77237" y="137297"/>
                </a:lnTo>
                <a:lnTo>
                  <a:pt x="69700" y="126271"/>
                </a:lnTo>
                <a:lnTo>
                  <a:pt x="62840" y="115084"/>
                </a:lnTo>
                <a:lnTo>
                  <a:pt x="56773" y="103769"/>
                </a:lnTo>
                <a:lnTo>
                  <a:pt x="51617" y="92358"/>
                </a:lnTo>
                <a:lnTo>
                  <a:pt x="50527" y="89328"/>
                </a:lnTo>
                <a:lnTo>
                  <a:pt x="33527" y="73914"/>
                </a:lnTo>
                <a:lnTo>
                  <a:pt x="44195" y="67818"/>
                </a:lnTo>
                <a:lnTo>
                  <a:pt x="32003" y="64770"/>
                </a:lnTo>
                <a:lnTo>
                  <a:pt x="31241" y="67818"/>
                </a:lnTo>
                <a:lnTo>
                  <a:pt x="31241" y="70104"/>
                </a:lnTo>
                <a:lnTo>
                  <a:pt x="34096" y="81652"/>
                </a:lnTo>
                <a:lnTo>
                  <a:pt x="38018" y="93181"/>
                </a:lnTo>
                <a:lnTo>
                  <a:pt x="42908" y="104658"/>
                </a:lnTo>
                <a:lnTo>
                  <a:pt x="48668" y="116053"/>
                </a:lnTo>
                <a:lnTo>
                  <a:pt x="55198" y="127334"/>
                </a:lnTo>
                <a:lnTo>
                  <a:pt x="62400" y="138468"/>
                </a:lnTo>
                <a:lnTo>
                  <a:pt x="70175" y="149425"/>
                </a:lnTo>
                <a:lnTo>
                  <a:pt x="78424" y="160173"/>
                </a:lnTo>
                <a:lnTo>
                  <a:pt x="87049" y="170681"/>
                </a:lnTo>
                <a:lnTo>
                  <a:pt x="95950" y="180916"/>
                </a:lnTo>
                <a:lnTo>
                  <a:pt x="105028" y="190848"/>
                </a:lnTo>
                <a:lnTo>
                  <a:pt x="114186" y="200444"/>
                </a:lnTo>
                <a:lnTo>
                  <a:pt x="123323" y="209673"/>
                </a:lnTo>
                <a:lnTo>
                  <a:pt x="132342" y="218504"/>
                </a:lnTo>
                <a:lnTo>
                  <a:pt x="141143" y="226905"/>
                </a:lnTo>
                <a:lnTo>
                  <a:pt x="147827" y="233172"/>
                </a:lnTo>
                <a:lnTo>
                  <a:pt x="156563" y="241699"/>
                </a:lnTo>
                <a:lnTo>
                  <a:pt x="165637" y="250369"/>
                </a:lnTo>
                <a:lnTo>
                  <a:pt x="174990" y="259114"/>
                </a:lnTo>
                <a:lnTo>
                  <a:pt x="184562" y="267867"/>
                </a:lnTo>
                <a:lnTo>
                  <a:pt x="194294" y="276560"/>
                </a:lnTo>
                <a:lnTo>
                  <a:pt x="204126" y="285124"/>
                </a:lnTo>
                <a:lnTo>
                  <a:pt x="213999" y="293494"/>
                </a:lnTo>
                <a:lnTo>
                  <a:pt x="223853" y="301600"/>
                </a:lnTo>
                <a:lnTo>
                  <a:pt x="233628" y="309377"/>
                </a:lnTo>
                <a:lnTo>
                  <a:pt x="241553" y="315468"/>
                </a:lnTo>
                <a:lnTo>
                  <a:pt x="250475" y="321864"/>
                </a:lnTo>
                <a:lnTo>
                  <a:pt x="261723" y="329361"/>
                </a:lnTo>
                <a:lnTo>
                  <a:pt x="274224" y="336794"/>
                </a:lnTo>
                <a:lnTo>
                  <a:pt x="286903" y="343000"/>
                </a:lnTo>
                <a:lnTo>
                  <a:pt x="298689" y="346814"/>
                </a:lnTo>
                <a:lnTo>
                  <a:pt x="304799" y="347472"/>
                </a:lnTo>
                <a:lnTo>
                  <a:pt x="308609" y="347472"/>
                </a:lnTo>
                <a:lnTo>
                  <a:pt x="312419" y="345948"/>
                </a:lnTo>
                <a:close/>
              </a:path>
              <a:path w="355853" h="3281172">
                <a:moveTo>
                  <a:pt x="60959" y="384088"/>
                </a:moveTo>
                <a:lnTo>
                  <a:pt x="57911" y="381762"/>
                </a:lnTo>
                <a:lnTo>
                  <a:pt x="60960" y="236293"/>
                </a:lnTo>
                <a:lnTo>
                  <a:pt x="60959" y="221742"/>
                </a:lnTo>
                <a:lnTo>
                  <a:pt x="58673" y="217170"/>
                </a:lnTo>
                <a:lnTo>
                  <a:pt x="54101" y="214884"/>
                </a:lnTo>
                <a:lnTo>
                  <a:pt x="49529" y="217170"/>
                </a:lnTo>
                <a:lnTo>
                  <a:pt x="48005" y="221742"/>
                </a:lnTo>
                <a:lnTo>
                  <a:pt x="50291" y="227076"/>
                </a:lnTo>
                <a:lnTo>
                  <a:pt x="48005" y="387096"/>
                </a:lnTo>
                <a:lnTo>
                  <a:pt x="60959" y="387096"/>
                </a:lnTo>
                <a:lnTo>
                  <a:pt x="304799" y="570214"/>
                </a:lnTo>
                <a:lnTo>
                  <a:pt x="60959" y="384088"/>
                </a:lnTo>
                <a:close/>
              </a:path>
              <a:path w="355853" h="3281172">
                <a:moveTo>
                  <a:pt x="300227" y="516636"/>
                </a:moveTo>
                <a:lnTo>
                  <a:pt x="301751" y="514350"/>
                </a:lnTo>
                <a:lnTo>
                  <a:pt x="301751" y="511302"/>
                </a:lnTo>
                <a:lnTo>
                  <a:pt x="299465" y="506730"/>
                </a:lnTo>
                <a:lnTo>
                  <a:pt x="291083" y="487680"/>
                </a:lnTo>
                <a:lnTo>
                  <a:pt x="288797" y="482346"/>
                </a:lnTo>
                <a:lnTo>
                  <a:pt x="299465" y="477774"/>
                </a:lnTo>
                <a:lnTo>
                  <a:pt x="154685" y="361188"/>
                </a:lnTo>
                <a:lnTo>
                  <a:pt x="152399" y="356616"/>
                </a:lnTo>
                <a:lnTo>
                  <a:pt x="154685" y="358499"/>
                </a:lnTo>
                <a:lnTo>
                  <a:pt x="154686" y="350351"/>
                </a:lnTo>
                <a:lnTo>
                  <a:pt x="302513" y="474726"/>
                </a:lnTo>
                <a:lnTo>
                  <a:pt x="300227" y="470154"/>
                </a:lnTo>
                <a:lnTo>
                  <a:pt x="313181" y="470154"/>
                </a:lnTo>
                <a:lnTo>
                  <a:pt x="313181" y="439674"/>
                </a:lnTo>
                <a:lnTo>
                  <a:pt x="312419" y="435864"/>
                </a:lnTo>
                <a:lnTo>
                  <a:pt x="310895" y="435102"/>
                </a:lnTo>
                <a:lnTo>
                  <a:pt x="300227" y="439674"/>
                </a:lnTo>
                <a:lnTo>
                  <a:pt x="302513" y="445008"/>
                </a:lnTo>
                <a:lnTo>
                  <a:pt x="310895" y="464820"/>
                </a:lnTo>
                <a:lnTo>
                  <a:pt x="300227" y="455844"/>
                </a:lnTo>
                <a:lnTo>
                  <a:pt x="154685" y="336804"/>
                </a:lnTo>
                <a:lnTo>
                  <a:pt x="144017" y="341376"/>
                </a:lnTo>
                <a:lnTo>
                  <a:pt x="141731" y="361188"/>
                </a:lnTo>
                <a:lnTo>
                  <a:pt x="143255" y="364998"/>
                </a:lnTo>
                <a:lnTo>
                  <a:pt x="144779" y="366522"/>
                </a:lnTo>
                <a:lnTo>
                  <a:pt x="288798" y="485786"/>
                </a:lnTo>
                <a:lnTo>
                  <a:pt x="288797" y="511302"/>
                </a:lnTo>
                <a:lnTo>
                  <a:pt x="291083" y="516636"/>
                </a:lnTo>
                <a:lnTo>
                  <a:pt x="295655" y="518160"/>
                </a:lnTo>
                <a:lnTo>
                  <a:pt x="300227" y="516636"/>
                </a:lnTo>
                <a:close/>
              </a:path>
              <a:path w="355853" h="3281172">
                <a:moveTo>
                  <a:pt x="302513" y="445008"/>
                </a:moveTo>
                <a:lnTo>
                  <a:pt x="300227" y="439674"/>
                </a:lnTo>
                <a:lnTo>
                  <a:pt x="310895" y="435102"/>
                </a:lnTo>
                <a:lnTo>
                  <a:pt x="58673" y="217170"/>
                </a:lnTo>
                <a:lnTo>
                  <a:pt x="60959" y="221742"/>
                </a:lnTo>
                <a:lnTo>
                  <a:pt x="60960" y="236293"/>
                </a:lnTo>
                <a:lnTo>
                  <a:pt x="300228" y="443032"/>
                </a:lnTo>
                <a:lnTo>
                  <a:pt x="300227" y="455844"/>
                </a:lnTo>
                <a:lnTo>
                  <a:pt x="310895" y="464820"/>
                </a:lnTo>
                <a:lnTo>
                  <a:pt x="302513" y="445008"/>
                </a:lnTo>
                <a:close/>
              </a:path>
              <a:path w="355853" h="3281172">
                <a:moveTo>
                  <a:pt x="311657" y="474726"/>
                </a:moveTo>
                <a:lnTo>
                  <a:pt x="313181" y="470154"/>
                </a:lnTo>
                <a:lnTo>
                  <a:pt x="300227" y="470154"/>
                </a:lnTo>
                <a:lnTo>
                  <a:pt x="302513" y="474726"/>
                </a:lnTo>
                <a:lnTo>
                  <a:pt x="304037" y="476250"/>
                </a:lnTo>
                <a:lnTo>
                  <a:pt x="307085" y="477012"/>
                </a:lnTo>
                <a:lnTo>
                  <a:pt x="311657" y="474726"/>
                </a:lnTo>
                <a:close/>
              </a:path>
              <a:path w="355853" h="3281172">
                <a:moveTo>
                  <a:pt x="301751" y="482346"/>
                </a:moveTo>
                <a:lnTo>
                  <a:pt x="300989" y="479298"/>
                </a:lnTo>
                <a:lnTo>
                  <a:pt x="299465" y="477774"/>
                </a:lnTo>
                <a:lnTo>
                  <a:pt x="288797" y="482346"/>
                </a:lnTo>
                <a:lnTo>
                  <a:pt x="291083" y="487680"/>
                </a:lnTo>
                <a:lnTo>
                  <a:pt x="299465" y="506730"/>
                </a:lnTo>
                <a:lnTo>
                  <a:pt x="301751" y="511302"/>
                </a:lnTo>
                <a:lnTo>
                  <a:pt x="301751" y="482346"/>
                </a:lnTo>
                <a:close/>
              </a:path>
              <a:path w="355853" h="3281172">
                <a:moveTo>
                  <a:pt x="317753" y="551688"/>
                </a:moveTo>
                <a:lnTo>
                  <a:pt x="316991" y="547878"/>
                </a:lnTo>
                <a:lnTo>
                  <a:pt x="315467" y="547116"/>
                </a:lnTo>
                <a:lnTo>
                  <a:pt x="304799" y="551688"/>
                </a:lnTo>
                <a:lnTo>
                  <a:pt x="307085" y="557022"/>
                </a:lnTo>
                <a:lnTo>
                  <a:pt x="315467" y="578358"/>
                </a:lnTo>
                <a:lnTo>
                  <a:pt x="304799" y="570214"/>
                </a:lnTo>
                <a:lnTo>
                  <a:pt x="60959" y="387096"/>
                </a:lnTo>
                <a:lnTo>
                  <a:pt x="48005" y="387096"/>
                </a:lnTo>
                <a:lnTo>
                  <a:pt x="48767" y="390906"/>
                </a:lnTo>
                <a:lnTo>
                  <a:pt x="50291" y="392430"/>
                </a:lnTo>
                <a:lnTo>
                  <a:pt x="304799" y="583692"/>
                </a:lnTo>
                <a:lnTo>
                  <a:pt x="317753" y="583692"/>
                </a:lnTo>
                <a:lnTo>
                  <a:pt x="317753" y="551688"/>
                </a:lnTo>
                <a:close/>
              </a:path>
              <a:path w="355853" h="3281172">
                <a:moveTo>
                  <a:pt x="307085" y="557022"/>
                </a:moveTo>
                <a:lnTo>
                  <a:pt x="304799" y="551688"/>
                </a:lnTo>
                <a:lnTo>
                  <a:pt x="315467" y="547116"/>
                </a:lnTo>
                <a:lnTo>
                  <a:pt x="154685" y="420894"/>
                </a:lnTo>
                <a:lnTo>
                  <a:pt x="152399" y="419100"/>
                </a:lnTo>
                <a:lnTo>
                  <a:pt x="154685" y="424434"/>
                </a:lnTo>
                <a:lnTo>
                  <a:pt x="144779" y="429006"/>
                </a:lnTo>
                <a:lnTo>
                  <a:pt x="304800" y="555218"/>
                </a:lnTo>
                <a:lnTo>
                  <a:pt x="304799" y="570214"/>
                </a:lnTo>
                <a:lnTo>
                  <a:pt x="315467" y="578358"/>
                </a:lnTo>
                <a:lnTo>
                  <a:pt x="307085" y="557022"/>
                </a:lnTo>
                <a:close/>
              </a:path>
              <a:path w="355853" h="3281172">
                <a:moveTo>
                  <a:pt x="316229" y="588264"/>
                </a:moveTo>
                <a:lnTo>
                  <a:pt x="317753" y="583692"/>
                </a:lnTo>
                <a:lnTo>
                  <a:pt x="304799" y="583692"/>
                </a:lnTo>
                <a:lnTo>
                  <a:pt x="50291" y="392430"/>
                </a:lnTo>
                <a:lnTo>
                  <a:pt x="307085" y="589026"/>
                </a:lnTo>
                <a:lnTo>
                  <a:pt x="311657" y="590550"/>
                </a:lnTo>
                <a:lnTo>
                  <a:pt x="316229" y="588264"/>
                </a:lnTo>
                <a:close/>
              </a:path>
              <a:path w="355853" h="3281172">
                <a:moveTo>
                  <a:pt x="144779" y="398526"/>
                </a:moveTo>
                <a:lnTo>
                  <a:pt x="154685" y="393192"/>
                </a:lnTo>
                <a:lnTo>
                  <a:pt x="141731" y="393192"/>
                </a:lnTo>
                <a:lnTo>
                  <a:pt x="141731" y="424434"/>
                </a:lnTo>
                <a:lnTo>
                  <a:pt x="144779" y="398526"/>
                </a:lnTo>
                <a:close/>
              </a:path>
              <a:path w="355853" h="3281172">
                <a:moveTo>
                  <a:pt x="148852" y="652110"/>
                </a:moveTo>
                <a:lnTo>
                  <a:pt x="144017" y="648937"/>
                </a:lnTo>
                <a:lnTo>
                  <a:pt x="144018" y="632048"/>
                </a:lnTo>
                <a:lnTo>
                  <a:pt x="134111" y="625602"/>
                </a:lnTo>
                <a:lnTo>
                  <a:pt x="144017" y="620268"/>
                </a:lnTo>
                <a:lnTo>
                  <a:pt x="140969" y="614934"/>
                </a:lnTo>
                <a:lnTo>
                  <a:pt x="139445" y="613410"/>
                </a:lnTo>
                <a:lnTo>
                  <a:pt x="136397" y="613410"/>
                </a:lnTo>
                <a:lnTo>
                  <a:pt x="132587" y="615696"/>
                </a:lnTo>
                <a:lnTo>
                  <a:pt x="131063" y="620268"/>
                </a:lnTo>
                <a:lnTo>
                  <a:pt x="131063" y="652272"/>
                </a:lnTo>
                <a:lnTo>
                  <a:pt x="140969" y="646938"/>
                </a:lnTo>
                <a:lnTo>
                  <a:pt x="144017" y="652272"/>
                </a:lnTo>
                <a:lnTo>
                  <a:pt x="159886" y="659319"/>
                </a:lnTo>
                <a:lnTo>
                  <a:pt x="148852" y="652110"/>
                </a:lnTo>
                <a:close/>
              </a:path>
              <a:path w="355853" h="3281172">
                <a:moveTo>
                  <a:pt x="226313" y="707136"/>
                </a:moveTo>
                <a:lnTo>
                  <a:pt x="229361" y="706374"/>
                </a:lnTo>
                <a:lnTo>
                  <a:pt x="232409" y="704850"/>
                </a:lnTo>
                <a:lnTo>
                  <a:pt x="234695" y="701802"/>
                </a:lnTo>
                <a:lnTo>
                  <a:pt x="236219" y="698754"/>
                </a:lnTo>
                <a:lnTo>
                  <a:pt x="236219" y="695706"/>
                </a:lnTo>
                <a:lnTo>
                  <a:pt x="224789" y="694182"/>
                </a:lnTo>
                <a:lnTo>
                  <a:pt x="223265" y="695706"/>
                </a:lnTo>
                <a:lnTo>
                  <a:pt x="198700" y="697851"/>
                </a:lnTo>
                <a:lnTo>
                  <a:pt x="207263" y="702564"/>
                </a:lnTo>
                <a:lnTo>
                  <a:pt x="214363" y="705396"/>
                </a:lnTo>
                <a:lnTo>
                  <a:pt x="218541" y="707618"/>
                </a:lnTo>
                <a:lnTo>
                  <a:pt x="226313" y="707136"/>
                </a:lnTo>
                <a:close/>
              </a:path>
              <a:path w="355853" h="3281172">
                <a:moveTo>
                  <a:pt x="223265" y="695706"/>
                </a:moveTo>
                <a:lnTo>
                  <a:pt x="224789" y="694182"/>
                </a:lnTo>
                <a:lnTo>
                  <a:pt x="236219" y="695706"/>
                </a:lnTo>
                <a:lnTo>
                  <a:pt x="236219" y="691896"/>
                </a:lnTo>
                <a:lnTo>
                  <a:pt x="230634" y="681158"/>
                </a:lnTo>
                <a:lnTo>
                  <a:pt x="221955" y="671332"/>
                </a:lnTo>
                <a:lnTo>
                  <a:pt x="211503" y="662420"/>
                </a:lnTo>
                <a:lnTo>
                  <a:pt x="200598" y="654420"/>
                </a:lnTo>
                <a:lnTo>
                  <a:pt x="190560" y="647333"/>
                </a:lnTo>
                <a:lnTo>
                  <a:pt x="188975" y="646176"/>
                </a:lnTo>
                <a:lnTo>
                  <a:pt x="140969" y="614934"/>
                </a:lnTo>
                <a:lnTo>
                  <a:pt x="144017" y="620268"/>
                </a:lnTo>
                <a:lnTo>
                  <a:pt x="134111" y="625602"/>
                </a:lnTo>
                <a:lnTo>
                  <a:pt x="144018" y="632048"/>
                </a:lnTo>
                <a:lnTo>
                  <a:pt x="182117" y="656844"/>
                </a:lnTo>
                <a:lnTo>
                  <a:pt x="192179" y="664343"/>
                </a:lnTo>
                <a:lnTo>
                  <a:pt x="202412" y="671172"/>
                </a:lnTo>
                <a:lnTo>
                  <a:pt x="212254" y="680068"/>
                </a:lnTo>
                <a:lnTo>
                  <a:pt x="212597" y="680466"/>
                </a:lnTo>
                <a:lnTo>
                  <a:pt x="217169" y="685038"/>
                </a:lnTo>
                <a:lnTo>
                  <a:pt x="220217" y="689610"/>
                </a:lnTo>
                <a:lnTo>
                  <a:pt x="222503" y="692658"/>
                </a:lnTo>
                <a:lnTo>
                  <a:pt x="222963" y="694496"/>
                </a:lnTo>
                <a:lnTo>
                  <a:pt x="222059" y="694651"/>
                </a:lnTo>
                <a:lnTo>
                  <a:pt x="215404" y="692594"/>
                </a:lnTo>
                <a:lnTo>
                  <a:pt x="213359" y="691134"/>
                </a:lnTo>
                <a:lnTo>
                  <a:pt x="202017" y="685018"/>
                </a:lnTo>
                <a:lnTo>
                  <a:pt x="191260" y="678874"/>
                </a:lnTo>
                <a:lnTo>
                  <a:pt x="180828" y="672606"/>
                </a:lnTo>
                <a:lnTo>
                  <a:pt x="170458" y="666120"/>
                </a:lnTo>
                <a:lnTo>
                  <a:pt x="159886" y="659319"/>
                </a:lnTo>
                <a:lnTo>
                  <a:pt x="144017" y="652272"/>
                </a:lnTo>
                <a:lnTo>
                  <a:pt x="140969" y="646938"/>
                </a:lnTo>
                <a:lnTo>
                  <a:pt x="131063" y="652272"/>
                </a:lnTo>
                <a:lnTo>
                  <a:pt x="131825" y="656082"/>
                </a:lnTo>
                <a:lnTo>
                  <a:pt x="134111" y="657606"/>
                </a:lnTo>
                <a:lnTo>
                  <a:pt x="145242" y="664792"/>
                </a:lnTo>
                <a:lnTo>
                  <a:pt x="156024" y="671760"/>
                </a:lnTo>
                <a:lnTo>
                  <a:pt x="166609" y="678529"/>
                </a:lnTo>
                <a:lnTo>
                  <a:pt x="177149" y="685120"/>
                </a:lnTo>
                <a:lnTo>
                  <a:pt x="187796" y="691554"/>
                </a:lnTo>
                <a:lnTo>
                  <a:pt x="198700" y="697851"/>
                </a:lnTo>
                <a:lnTo>
                  <a:pt x="223265" y="695706"/>
                </a:lnTo>
                <a:close/>
              </a:path>
              <a:path w="355853" h="3281172">
                <a:moveTo>
                  <a:pt x="270042" y="696007"/>
                </a:moveTo>
                <a:lnTo>
                  <a:pt x="284415" y="695980"/>
                </a:lnTo>
                <a:lnTo>
                  <a:pt x="257555" y="690372"/>
                </a:lnTo>
                <a:lnTo>
                  <a:pt x="264413" y="679704"/>
                </a:lnTo>
                <a:lnTo>
                  <a:pt x="255269" y="681228"/>
                </a:lnTo>
                <a:lnTo>
                  <a:pt x="252983" y="683514"/>
                </a:lnTo>
                <a:lnTo>
                  <a:pt x="253745" y="687324"/>
                </a:lnTo>
                <a:lnTo>
                  <a:pt x="256031" y="689610"/>
                </a:lnTo>
                <a:lnTo>
                  <a:pt x="264483" y="696166"/>
                </a:lnTo>
                <a:lnTo>
                  <a:pt x="280454" y="700462"/>
                </a:lnTo>
                <a:lnTo>
                  <a:pt x="270042" y="696007"/>
                </a:lnTo>
                <a:close/>
              </a:path>
              <a:path w="355853" h="3281172">
                <a:moveTo>
                  <a:pt x="275622" y="684458"/>
                </a:moveTo>
                <a:lnTo>
                  <a:pt x="266908" y="681680"/>
                </a:lnTo>
                <a:lnTo>
                  <a:pt x="275005" y="688154"/>
                </a:lnTo>
                <a:lnTo>
                  <a:pt x="288104" y="689196"/>
                </a:lnTo>
                <a:lnTo>
                  <a:pt x="275622" y="684458"/>
                </a:lnTo>
                <a:close/>
              </a:path>
              <a:path w="355853" h="3281172">
                <a:moveTo>
                  <a:pt x="38861" y="466344"/>
                </a:moveTo>
                <a:lnTo>
                  <a:pt x="48767" y="461010"/>
                </a:lnTo>
                <a:lnTo>
                  <a:pt x="46481" y="455676"/>
                </a:lnTo>
                <a:lnTo>
                  <a:pt x="41909" y="454152"/>
                </a:lnTo>
                <a:lnTo>
                  <a:pt x="37337" y="456438"/>
                </a:lnTo>
                <a:lnTo>
                  <a:pt x="35813" y="461010"/>
                </a:lnTo>
                <a:lnTo>
                  <a:pt x="35813" y="627126"/>
                </a:lnTo>
                <a:lnTo>
                  <a:pt x="38861" y="466344"/>
                </a:lnTo>
                <a:close/>
              </a:path>
              <a:path w="355853" h="3281172">
                <a:moveTo>
                  <a:pt x="240317" y="594830"/>
                </a:moveTo>
                <a:lnTo>
                  <a:pt x="227972" y="585594"/>
                </a:lnTo>
                <a:lnTo>
                  <a:pt x="215306" y="576533"/>
                </a:lnTo>
                <a:lnTo>
                  <a:pt x="202395" y="567626"/>
                </a:lnTo>
                <a:lnTo>
                  <a:pt x="189314" y="558851"/>
                </a:lnTo>
                <a:lnTo>
                  <a:pt x="176139" y="550185"/>
                </a:lnTo>
                <a:lnTo>
                  <a:pt x="162944" y="541605"/>
                </a:lnTo>
                <a:lnTo>
                  <a:pt x="149804" y="533090"/>
                </a:lnTo>
                <a:lnTo>
                  <a:pt x="136796" y="524618"/>
                </a:lnTo>
                <a:lnTo>
                  <a:pt x="123994" y="516165"/>
                </a:lnTo>
                <a:lnTo>
                  <a:pt x="111474" y="507709"/>
                </a:lnTo>
                <a:lnTo>
                  <a:pt x="99311" y="499229"/>
                </a:lnTo>
                <a:lnTo>
                  <a:pt x="87580" y="490702"/>
                </a:lnTo>
                <a:lnTo>
                  <a:pt x="76356" y="482105"/>
                </a:lnTo>
                <a:lnTo>
                  <a:pt x="61752" y="486273"/>
                </a:lnTo>
                <a:lnTo>
                  <a:pt x="73508" y="495620"/>
                </a:lnTo>
                <a:lnTo>
                  <a:pt x="85434" y="504622"/>
                </a:lnTo>
                <a:lnTo>
                  <a:pt x="97500" y="513329"/>
                </a:lnTo>
                <a:lnTo>
                  <a:pt x="109678" y="521793"/>
                </a:lnTo>
                <a:lnTo>
                  <a:pt x="121939" y="530065"/>
                </a:lnTo>
                <a:lnTo>
                  <a:pt x="134254" y="538195"/>
                </a:lnTo>
                <a:lnTo>
                  <a:pt x="146595" y="546233"/>
                </a:lnTo>
                <a:lnTo>
                  <a:pt x="158934" y="554231"/>
                </a:lnTo>
                <a:lnTo>
                  <a:pt x="171240" y="562239"/>
                </a:lnTo>
                <a:lnTo>
                  <a:pt x="183487" y="570307"/>
                </a:lnTo>
                <a:lnTo>
                  <a:pt x="195644" y="578487"/>
                </a:lnTo>
                <a:lnTo>
                  <a:pt x="207684" y="586829"/>
                </a:lnTo>
                <a:lnTo>
                  <a:pt x="219577" y="595385"/>
                </a:lnTo>
                <a:lnTo>
                  <a:pt x="252267" y="604265"/>
                </a:lnTo>
                <a:lnTo>
                  <a:pt x="240317" y="594830"/>
                </a:lnTo>
                <a:close/>
              </a:path>
              <a:path w="355853" h="3281172">
                <a:moveTo>
                  <a:pt x="149177" y="589561"/>
                </a:moveTo>
                <a:lnTo>
                  <a:pt x="144017" y="586829"/>
                </a:lnTo>
                <a:lnTo>
                  <a:pt x="144017" y="573136"/>
                </a:lnTo>
                <a:lnTo>
                  <a:pt x="134111" y="566166"/>
                </a:lnTo>
                <a:lnTo>
                  <a:pt x="144017" y="560832"/>
                </a:lnTo>
                <a:lnTo>
                  <a:pt x="140969" y="555498"/>
                </a:lnTo>
                <a:lnTo>
                  <a:pt x="139445" y="553974"/>
                </a:lnTo>
                <a:lnTo>
                  <a:pt x="136397" y="553974"/>
                </a:lnTo>
                <a:lnTo>
                  <a:pt x="132587" y="556260"/>
                </a:lnTo>
                <a:lnTo>
                  <a:pt x="131063" y="560832"/>
                </a:lnTo>
                <a:lnTo>
                  <a:pt x="131063" y="590550"/>
                </a:lnTo>
                <a:lnTo>
                  <a:pt x="140969" y="585216"/>
                </a:lnTo>
                <a:lnTo>
                  <a:pt x="144017" y="590550"/>
                </a:lnTo>
                <a:lnTo>
                  <a:pt x="160775" y="596804"/>
                </a:lnTo>
                <a:lnTo>
                  <a:pt x="149177" y="589561"/>
                </a:lnTo>
                <a:close/>
              </a:path>
              <a:path w="355853" h="3281172">
                <a:moveTo>
                  <a:pt x="212380" y="629085"/>
                </a:moveTo>
                <a:lnTo>
                  <a:pt x="212597" y="628650"/>
                </a:lnTo>
                <a:lnTo>
                  <a:pt x="211074" y="628802"/>
                </a:lnTo>
                <a:lnTo>
                  <a:pt x="211073" y="629412"/>
                </a:lnTo>
                <a:lnTo>
                  <a:pt x="212217" y="629412"/>
                </a:lnTo>
                <a:lnTo>
                  <a:pt x="212380" y="629085"/>
                </a:lnTo>
                <a:close/>
              </a:path>
              <a:path w="355853" h="3281172">
                <a:moveTo>
                  <a:pt x="224027" y="625602"/>
                </a:moveTo>
                <a:lnTo>
                  <a:pt x="217501" y="613865"/>
                </a:lnTo>
                <a:lnTo>
                  <a:pt x="208335" y="604099"/>
                </a:lnTo>
                <a:lnTo>
                  <a:pt x="197588" y="595166"/>
                </a:lnTo>
                <a:lnTo>
                  <a:pt x="187084" y="587453"/>
                </a:lnTo>
                <a:lnTo>
                  <a:pt x="182879" y="584454"/>
                </a:lnTo>
                <a:lnTo>
                  <a:pt x="140969" y="555498"/>
                </a:lnTo>
                <a:lnTo>
                  <a:pt x="144017" y="560832"/>
                </a:lnTo>
                <a:lnTo>
                  <a:pt x="134111" y="566166"/>
                </a:lnTo>
                <a:lnTo>
                  <a:pt x="144017" y="573136"/>
                </a:lnTo>
                <a:lnTo>
                  <a:pt x="175259" y="595122"/>
                </a:lnTo>
                <a:lnTo>
                  <a:pt x="185730" y="602227"/>
                </a:lnTo>
                <a:lnTo>
                  <a:pt x="195927" y="610339"/>
                </a:lnTo>
                <a:lnTo>
                  <a:pt x="205037" y="619442"/>
                </a:lnTo>
                <a:lnTo>
                  <a:pt x="210311" y="626364"/>
                </a:lnTo>
                <a:lnTo>
                  <a:pt x="209549" y="625602"/>
                </a:lnTo>
                <a:lnTo>
                  <a:pt x="210808" y="628749"/>
                </a:lnTo>
                <a:lnTo>
                  <a:pt x="211073" y="627888"/>
                </a:lnTo>
                <a:lnTo>
                  <a:pt x="214121" y="628650"/>
                </a:lnTo>
                <a:lnTo>
                  <a:pt x="224027" y="629412"/>
                </a:lnTo>
                <a:lnTo>
                  <a:pt x="224027" y="625602"/>
                </a:lnTo>
                <a:close/>
              </a:path>
              <a:path w="355853" h="3281172">
                <a:moveTo>
                  <a:pt x="214121" y="641604"/>
                </a:moveTo>
                <a:lnTo>
                  <a:pt x="217169" y="641604"/>
                </a:lnTo>
                <a:lnTo>
                  <a:pt x="220217" y="639318"/>
                </a:lnTo>
                <a:lnTo>
                  <a:pt x="223265" y="637032"/>
                </a:lnTo>
                <a:lnTo>
                  <a:pt x="224027" y="633984"/>
                </a:lnTo>
                <a:lnTo>
                  <a:pt x="224027" y="630936"/>
                </a:lnTo>
                <a:lnTo>
                  <a:pt x="211073" y="631698"/>
                </a:lnTo>
                <a:lnTo>
                  <a:pt x="198051" y="637595"/>
                </a:lnTo>
                <a:lnTo>
                  <a:pt x="207263" y="641604"/>
                </a:lnTo>
                <a:lnTo>
                  <a:pt x="208025" y="641604"/>
                </a:lnTo>
                <a:lnTo>
                  <a:pt x="211835" y="642366"/>
                </a:lnTo>
                <a:lnTo>
                  <a:pt x="214121" y="641604"/>
                </a:lnTo>
                <a:close/>
              </a:path>
              <a:path w="355853" h="3281172">
                <a:moveTo>
                  <a:pt x="140969" y="585216"/>
                </a:moveTo>
                <a:lnTo>
                  <a:pt x="131063" y="590550"/>
                </a:lnTo>
                <a:lnTo>
                  <a:pt x="131825" y="594360"/>
                </a:lnTo>
                <a:lnTo>
                  <a:pt x="134111" y="595884"/>
                </a:lnTo>
                <a:lnTo>
                  <a:pt x="135624" y="596804"/>
                </a:lnTo>
                <a:lnTo>
                  <a:pt x="144879" y="602433"/>
                </a:lnTo>
                <a:lnTo>
                  <a:pt x="147014" y="603899"/>
                </a:lnTo>
                <a:lnTo>
                  <a:pt x="155374" y="609640"/>
                </a:lnTo>
                <a:lnTo>
                  <a:pt x="157018" y="610824"/>
                </a:lnTo>
                <a:lnTo>
                  <a:pt x="165769" y="617131"/>
                </a:lnTo>
                <a:lnTo>
                  <a:pt x="166372" y="617558"/>
                </a:lnTo>
                <a:lnTo>
                  <a:pt x="175585" y="624078"/>
                </a:lnTo>
                <a:lnTo>
                  <a:pt x="176232" y="624535"/>
                </a:lnTo>
                <a:lnTo>
                  <a:pt x="179050" y="626364"/>
                </a:lnTo>
                <a:lnTo>
                  <a:pt x="180224" y="627126"/>
                </a:lnTo>
                <a:lnTo>
                  <a:pt x="182573" y="628650"/>
                </a:lnTo>
                <a:lnTo>
                  <a:pt x="182726" y="628749"/>
                </a:lnTo>
                <a:lnTo>
                  <a:pt x="210808" y="628749"/>
                </a:lnTo>
                <a:lnTo>
                  <a:pt x="209549" y="628650"/>
                </a:lnTo>
                <a:lnTo>
                  <a:pt x="206501" y="627126"/>
                </a:lnTo>
                <a:lnTo>
                  <a:pt x="203453" y="626364"/>
                </a:lnTo>
                <a:lnTo>
                  <a:pt x="201016" y="624535"/>
                </a:lnTo>
                <a:lnTo>
                  <a:pt x="200405" y="624078"/>
                </a:lnTo>
                <a:lnTo>
                  <a:pt x="189172" y="617558"/>
                </a:lnTo>
                <a:lnTo>
                  <a:pt x="188565" y="617131"/>
                </a:lnTo>
                <a:lnTo>
                  <a:pt x="179603" y="610824"/>
                </a:lnTo>
                <a:lnTo>
                  <a:pt x="178050" y="609640"/>
                </a:lnTo>
                <a:lnTo>
                  <a:pt x="170527" y="603899"/>
                </a:lnTo>
                <a:lnTo>
                  <a:pt x="168513" y="602433"/>
                </a:lnTo>
                <a:lnTo>
                  <a:pt x="160775" y="596804"/>
                </a:lnTo>
                <a:lnTo>
                  <a:pt x="158310" y="595884"/>
                </a:lnTo>
                <a:lnTo>
                  <a:pt x="154226" y="594360"/>
                </a:lnTo>
                <a:lnTo>
                  <a:pt x="144017" y="590550"/>
                </a:lnTo>
              </a:path>
              <a:path w="355853" h="3281172">
                <a:moveTo>
                  <a:pt x="211073" y="627888"/>
                </a:moveTo>
                <a:lnTo>
                  <a:pt x="210839" y="628650"/>
                </a:lnTo>
                <a:lnTo>
                  <a:pt x="214121" y="628650"/>
                </a:lnTo>
              </a:path>
              <a:path w="355853" h="3281172">
                <a:moveTo>
                  <a:pt x="210839" y="628650"/>
                </a:moveTo>
                <a:lnTo>
                  <a:pt x="211605" y="628749"/>
                </a:lnTo>
                <a:lnTo>
                  <a:pt x="212597" y="628650"/>
                </a:lnTo>
              </a:path>
              <a:path w="355853" h="3281172">
                <a:moveTo>
                  <a:pt x="212597" y="628650"/>
                </a:moveTo>
                <a:lnTo>
                  <a:pt x="212390" y="629065"/>
                </a:lnTo>
                <a:lnTo>
                  <a:pt x="212297" y="629251"/>
                </a:lnTo>
                <a:lnTo>
                  <a:pt x="221943" y="629251"/>
                </a:lnTo>
                <a:lnTo>
                  <a:pt x="219783" y="629085"/>
                </a:lnTo>
                <a:lnTo>
                  <a:pt x="219525" y="629065"/>
                </a:lnTo>
                <a:lnTo>
                  <a:pt x="214121" y="628650"/>
                </a:lnTo>
              </a:path>
              <a:path w="355853" h="3281172">
                <a:moveTo>
                  <a:pt x="182726" y="628749"/>
                </a:moveTo>
                <a:lnTo>
                  <a:pt x="186096" y="630936"/>
                </a:lnTo>
                <a:lnTo>
                  <a:pt x="211073" y="630936"/>
                </a:lnTo>
                <a:lnTo>
                  <a:pt x="211074" y="628802"/>
                </a:lnTo>
                <a:lnTo>
                  <a:pt x="211605" y="628749"/>
                </a:lnTo>
              </a:path>
              <a:path w="355853" h="3281172">
                <a:moveTo>
                  <a:pt x="212297" y="629251"/>
                </a:moveTo>
                <a:lnTo>
                  <a:pt x="212217" y="629412"/>
                </a:lnTo>
                <a:lnTo>
                  <a:pt x="213106" y="629412"/>
                </a:lnTo>
                <a:lnTo>
                  <a:pt x="213319" y="629251"/>
                </a:lnTo>
              </a:path>
              <a:path w="355853" h="3281172">
                <a:moveTo>
                  <a:pt x="213319" y="629251"/>
                </a:moveTo>
                <a:lnTo>
                  <a:pt x="214121" y="629412"/>
                </a:lnTo>
                <a:lnTo>
                  <a:pt x="213106" y="629412"/>
                </a:lnTo>
                <a:lnTo>
                  <a:pt x="224026" y="629412"/>
                </a:lnTo>
                <a:lnTo>
                  <a:pt x="221943" y="629251"/>
                </a:lnTo>
              </a:path>
              <a:path w="355853" h="3281172">
                <a:moveTo>
                  <a:pt x="212216" y="629412"/>
                </a:moveTo>
                <a:lnTo>
                  <a:pt x="211683" y="630478"/>
                </a:lnTo>
                <a:lnTo>
                  <a:pt x="211073" y="630936"/>
                </a:lnTo>
                <a:lnTo>
                  <a:pt x="224027" y="630936"/>
                </a:lnTo>
                <a:lnTo>
                  <a:pt x="211683" y="630478"/>
                </a:lnTo>
                <a:lnTo>
                  <a:pt x="224026" y="629412"/>
                </a:lnTo>
              </a:path>
              <a:path w="355853" h="3281172">
                <a:moveTo>
                  <a:pt x="186096" y="630936"/>
                </a:moveTo>
                <a:lnTo>
                  <a:pt x="186936" y="631481"/>
                </a:lnTo>
                <a:lnTo>
                  <a:pt x="187331" y="631698"/>
                </a:lnTo>
                <a:lnTo>
                  <a:pt x="198051" y="637595"/>
                </a:lnTo>
                <a:lnTo>
                  <a:pt x="211073" y="631698"/>
                </a:lnTo>
                <a:lnTo>
                  <a:pt x="214761" y="631481"/>
                </a:lnTo>
                <a:lnTo>
                  <a:pt x="224027" y="630936"/>
                </a:lnTo>
              </a:path>
              <a:path w="355853" h="3281172">
                <a:moveTo>
                  <a:pt x="211683" y="630478"/>
                </a:moveTo>
                <a:lnTo>
                  <a:pt x="212217" y="629412"/>
                </a:lnTo>
                <a:lnTo>
                  <a:pt x="211073" y="629412"/>
                </a:lnTo>
                <a:lnTo>
                  <a:pt x="211073" y="630936"/>
                </a:lnTo>
                <a:lnTo>
                  <a:pt x="211683" y="630478"/>
                </a:lnTo>
                <a:close/>
              </a:path>
              <a:path w="355853" h="3281172">
                <a:moveTo>
                  <a:pt x="49704" y="624407"/>
                </a:moveTo>
                <a:lnTo>
                  <a:pt x="48767" y="623792"/>
                </a:lnTo>
                <a:lnTo>
                  <a:pt x="45719" y="621792"/>
                </a:lnTo>
                <a:lnTo>
                  <a:pt x="48767" y="627126"/>
                </a:lnTo>
                <a:lnTo>
                  <a:pt x="60842" y="631677"/>
                </a:lnTo>
                <a:lnTo>
                  <a:pt x="49704" y="624407"/>
                </a:lnTo>
                <a:close/>
              </a:path>
              <a:path w="355853" h="3281172">
                <a:moveTo>
                  <a:pt x="209926" y="947166"/>
                </a:moveTo>
                <a:lnTo>
                  <a:pt x="60959" y="877324"/>
                </a:lnTo>
                <a:lnTo>
                  <a:pt x="57149" y="875538"/>
                </a:lnTo>
                <a:lnTo>
                  <a:pt x="60960" y="727972"/>
                </a:lnTo>
                <a:lnTo>
                  <a:pt x="300227" y="859536"/>
                </a:lnTo>
                <a:lnTo>
                  <a:pt x="303275" y="864870"/>
                </a:lnTo>
                <a:lnTo>
                  <a:pt x="309371" y="883920"/>
                </a:lnTo>
                <a:lnTo>
                  <a:pt x="300228" y="878928"/>
                </a:lnTo>
                <a:lnTo>
                  <a:pt x="154685" y="803148"/>
                </a:lnTo>
                <a:lnTo>
                  <a:pt x="141731" y="803148"/>
                </a:lnTo>
                <a:lnTo>
                  <a:pt x="141731" y="828294"/>
                </a:lnTo>
                <a:lnTo>
                  <a:pt x="145541" y="809244"/>
                </a:lnTo>
                <a:lnTo>
                  <a:pt x="154686" y="814235"/>
                </a:lnTo>
                <a:lnTo>
                  <a:pt x="300227" y="889254"/>
                </a:lnTo>
                <a:lnTo>
                  <a:pt x="313181" y="889254"/>
                </a:lnTo>
                <a:lnTo>
                  <a:pt x="313181" y="859536"/>
                </a:lnTo>
                <a:lnTo>
                  <a:pt x="311657" y="854964"/>
                </a:lnTo>
                <a:lnTo>
                  <a:pt x="310133" y="854202"/>
                </a:lnTo>
                <a:lnTo>
                  <a:pt x="57149" y="710946"/>
                </a:lnTo>
                <a:lnTo>
                  <a:pt x="60959" y="716280"/>
                </a:lnTo>
                <a:lnTo>
                  <a:pt x="48767" y="711708"/>
                </a:lnTo>
                <a:lnTo>
                  <a:pt x="48005" y="716280"/>
                </a:lnTo>
                <a:lnTo>
                  <a:pt x="51053" y="722376"/>
                </a:lnTo>
                <a:lnTo>
                  <a:pt x="48005" y="881634"/>
                </a:lnTo>
                <a:lnTo>
                  <a:pt x="60959" y="881634"/>
                </a:lnTo>
                <a:lnTo>
                  <a:pt x="206209" y="947166"/>
                </a:lnTo>
                <a:lnTo>
                  <a:pt x="209926" y="947166"/>
                </a:lnTo>
                <a:close/>
              </a:path>
              <a:path w="355853" h="3281172">
                <a:moveTo>
                  <a:pt x="300227" y="938784"/>
                </a:moveTo>
                <a:lnTo>
                  <a:pt x="301751" y="934212"/>
                </a:lnTo>
                <a:lnTo>
                  <a:pt x="297941" y="928878"/>
                </a:lnTo>
                <a:lnTo>
                  <a:pt x="291845" y="911352"/>
                </a:lnTo>
                <a:lnTo>
                  <a:pt x="288797" y="906018"/>
                </a:lnTo>
                <a:lnTo>
                  <a:pt x="297941" y="899922"/>
                </a:lnTo>
                <a:lnTo>
                  <a:pt x="154686" y="823817"/>
                </a:lnTo>
                <a:lnTo>
                  <a:pt x="154686" y="814235"/>
                </a:lnTo>
                <a:lnTo>
                  <a:pt x="145541" y="809244"/>
                </a:lnTo>
                <a:lnTo>
                  <a:pt x="141731" y="828294"/>
                </a:lnTo>
                <a:lnTo>
                  <a:pt x="151637" y="822198"/>
                </a:lnTo>
                <a:lnTo>
                  <a:pt x="154685" y="828294"/>
                </a:lnTo>
                <a:lnTo>
                  <a:pt x="145541" y="833628"/>
                </a:lnTo>
                <a:lnTo>
                  <a:pt x="288797" y="909732"/>
                </a:lnTo>
                <a:lnTo>
                  <a:pt x="288797" y="934212"/>
                </a:lnTo>
                <a:lnTo>
                  <a:pt x="291845" y="940308"/>
                </a:lnTo>
                <a:lnTo>
                  <a:pt x="296417" y="941070"/>
                </a:lnTo>
                <a:lnTo>
                  <a:pt x="300227" y="938784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099303" y="2572898"/>
            <a:ext cx="356255" cy="2129683"/>
          </a:xfrm>
          <a:custGeom>
            <a:avLst/>
            <a:gdLst/>
            <a:ahLst/>
            <a:cxnLst/>
            <a:rect l="l" t="t" r="r" b="b"/>
            <a:pathLst>
              <a:path w="356255" h="2129683">
                <a:moveTo>
                  <a:pt x="158277" y="1263169"/>
                </a:moveTo>
                <a:lnTo>
                  <a:pt x="179634" y="1261305"/>
                </a:lnTo>
                <a:lnTo>
                  <a:pt x="202691" y="1257676"/>
                </a:lnTo>
                <a:lnTo>
                  <a:pt x="219427" y="1254236"/>
                </a:lnTo>
                <a:lnTo>
                  <a:pt x="235066" y="1250075"/>
                </a:lnTo>
                <a:lnTo>
                  <a:pt x="249631" y="1245194"/>
                </a:lnTo>
                <a:lnTo>
                  <a:pt x="263146" y="1239597"/>
                </a:lnTo>
                <a:lnTo>
                  <a:pt x="275632" y="1233289"/>
                </a:lnTo>
                <a:lnTo>
                  <a:pt x="287112" y="1226273"/>
                </a:lnTo>
                <a:lnTo>
                  <a:pt x="297611" y="1218552"/>
                </a:lnTo>
                <a:lnTo>
                  <a:pt x="315752" y="1201013"/>
                </a:lnTo>
                <a:lnTo>
                  <a:pt x="330237" y="1180699"/>
                </a:lnTo>
                <a:lnTo>
                  <a:pt x="341250" y="1157641"/>
                </a:lnTo>
                <a:lnTo>
                  <a:pt x="345512" y="1145091"/>
                </a:lnTo>
                <a:lnTo>
                  <a:pt x="348974" y="1131867"/>
                </a:lnTo>
                <a:lnTo>
                  <a:pt x="351659" y="1117971"/>
                </a:lnTo>
                <a:lnTo>
                  <a:pt x="353591" y="1103407"/>
                </a:lnTo>
                <a:lnTo>
                  <a:pt x="354792" y="1088179"/>
                </a:lnTo>
                <a:lnTo>
                  <a:pt x="355284" y="1072291"/>
                </a:lnTo>
                <a:lnTo>
                  <a:pt x="355091" y="1055746"/>
                </a:lnTo>
                <a:lnTo>
                  <a:pt x="354115" y="1039168"/>
                </a:lnTo>
                <a:lnTo>
                  <a:pt x="352221" y="1023426"/>
                </a:lnTo>
                <a:lnTo>
                  <a:pt x="349422" y="1008513"/>
                </a:lnTo>
                <a:lnTo>
                  <a:pt x="345732" y="994422"/>
                </a:lnTo>
                <a:lnTo>
                  <a:pt x="341162" y="981149"/>
                </a:lnTo>
                <a:lnTo>
                  <a:pt x="335726" y="968687"/>
                </a:lnTo>
                <a:lnTo>
                  <a:pt x="329436" y="957030"/>
                </a:lnTo>
                <a:lnTo>
                  <a:pt x="322304" y="946172"/>
                </a:lnTo>
                <a:lnTo>
                  <a:pt x="305567" y="926828"/>
                </a:lnTo>
                <a:lnTo>
                  <a:pt x="285616" y="910608"/>
                </a:lnTo>
                <a:lnTo>
                  <a:pt x="274466" y="903654"/>
                </a:lnTo>
                <a:lnTo>
                  <a:pt x="262551" y="897464"/>
                </a:lnTo>
                <a:lnTo>
                  <a:pt x="249883" y="892030"/>
                </a:lnTo>
                <a:lnTo>
                  <a:pt x="236474" y="887347"/>
                </a:lnTo>
                <a:lnTo>
                  <a:pt x="222337" y="883409"/>
                </a:lnTo>
                <a:lnTo>
                  <a:pt x="207485" y="880209"/>
                </a:lnTo>
                <a:lnTo>
                  <a:pt x="191930" y="877743"/>
                </a:lnTo>
                <a:lnTo>
                  <a:pt x="182879" y="876676"/>
                </a:lnTo>
                <a:lnTo>
                  <a:pt x="172211" y="875152"/>
                </a:lnTo>
                <a:lnTo>
                  <a:pt x="153604" y="874079"/>
                </a:lnTo>
                <a:lnTo>
                  <a:pt x="136313" y="874202"/>
                </a:lnTo>
                <a:lnTo>
                  <a:pt x="120300" y="875495"/>
                </a:lnTo>
                <a:lnTo>
                  <a:pt x="105522" y="877934"/>
                </a:lnTo>
                <a:lnTo>
                  <a:pt x="91940" y="881494"/>
                </a:lnTo>
                <a:lnTo>
                  <a:pt x="79512" y="886151"/>
                </a:lnTo>
                <a:lnTo>
                  <a:pt x="68197" y="891880"/>
                </a:lnTo>
                <a:lnTo>
                  <a:pt x="57955" y="898656"/>
                </a:lnTo>
                <a:lnTo>
                  <a:pt x="48744" y="906455"/>
                </a:lnTo>
                <a:lnTo>
                  <a:pt x="80633" y="899855"/>
                </a:lnTo>
                <a:lnTo>
                  <a:pt x="92302" y="894992"/>
                </a:lnTo>
                <a:lnTo>
                  <a:pt x="105269" y="891246"/>
                </a:lnTo>
                <a:lnTo>
                  <a:pt x="119600" y="888651"/>
                </a:lnTo>
                <a:lnTo>
                  <a:pt x="135363" y="887240"/>
                </a:lnTo>
                <a:lnTo>
                  <a:pt x="152623" y="887047"/>
                </a:lnTo>
                <a:lnTo>
                  <a:pt x="171449" y="888106"/>
                </a:lnTo>
                <a:lnTo>
                  <a:pt x="197260" y="891327"/>
                </a:lnTo>
                <a:lnTo>
                  <a:pt x="212389" y="894394"/>
                </a:lnTo>
                <a:lnTo>
                  <a:pt x="226733" y="898097"/>
                </a:lnTo>
                <a:lnTo>
                  <a:pt x="240286" y="902470"/>
                </a:lnTo>
                <a:lnTo>
                  <a:pt x="253038" y="907542"/>
                </a:lnTo>
                <a:lnTo>
                  <a:pt x="264982" y="913344"/>
                </a:lnTo>
                <a:lnTo>
                  <a:pt x="276111" y="919909"/>
                </a:lnTo>
                <a:lnTo>
                  <a:pt x="286416" y="927265"/>
                </a:lnTo>
                <a:lnTo>
                  <a:pt x="295889" y="935446"/>
                </a:lnTo>
                <a:lnTo>
                  <a:pt x="304522" y="944481"/>
                </a:lnTo>
                <a:lnTo>
                  <a:pt x="312309" y="954401"/>
                </a:lnTo>
                <a:lnTo>
                  <a:pt x="319240" y="965238"/>
                </a:lnTo>
                <a:lnTo>
                  <a:pt x="325308" y="977023"/>
                </a:lnTo>
                <a:lnTo>
                  <a:pt x="330504" y="989787"/>
                </a:lnTo>
                <a:lnTo>
                  <a:pt x="334822" y="1003560"/>
                </a:lnTo>
                <a:lnTo>
                  <a:pt x="338253" y="1018373"/>
                </a:lnTo>
                <a:lnTo>
                  <a:pt x="340789" y="1034259"/>
                </a:lnTo>
                <a:lnTo>
                  <a:pt x="342137" y="1047364"/>
                </a:lnTo>
                <a:lnTo>
                  <a:pt x="342558" y="1063157"/>
                </a:lnTo>
                <a:lnTo>
                  <a:pt x="342388" y="1078459"/>
                </a:lnTo>
                <a:lnTo>
                  <a:pt x="341587" y="1093248"/>
                </a:lnTo>
                <a:lnTo>
                  <a:pt x="340113" y="1107502"/>
                </a:lnTo>
                <a:lnTo>
                  <a:pt x="337926" y="1121201"/>
                </a:lnTo>
                <a:lnTo>
                  <a:pt x="334985" y="1134323"/>
                </a:lnTo>
                <a:lnTo>
                  <a:pt x="331249" y="1146847"/>
                </a:lnTo>
                <a:lnTo>
                  <a:pt x="326675" y="1158751"/>
                </a:lnTo>
                <a:lnTo>
                  <a:pt x="321224" y="1170015"/>
                </a:lnTo>
                <a:lnTo>
                  <a:pt x="314854" y="1180617"/>
                </a:lnTo>
                <a:lnTo>
                  <a:pt x="307524" y="1190537"/>
                </a:lnTo>
                <a:lnTo>
                  <a:pt x="299194" y="1199752"/>
                </a:lnTo>
                <a:lnTo>
                  <a:pt x="289821" y="1208242"/>
                </a:lnTo>
                <a:lnTo>
                  <a:pt x="279365" y="1215985"/>
                </a:lnTo>
                <a:lnTo>
                  <a:pt x="267784" y="1222961"/>
                </a:lnTo>
                <a:lnTo>
                  <a:pt x="255038" y="1229147"/>
                </a:lnTo>
                <a:lnTo>
                  <a:pt x="241086" y="1234523"/>
                </a:lnTo>
                <a:lnTo>
                  <a:pt x="225886" y="1239068"/>
                </a:lnTo>
                <a:lnTo>
                  <a:pt x="211073" y="1242436"/>
                </a:lnTo>
                <a:lnTo>
                  <a:pt x="189601" y="1246542"/>
                </a:lnTo>
                <a:lnTo>
                  <a:pt x="169628" y="1249164"/>
                </a:lnTo>
                <a:lnTo>
                  <a:pt x="151109" y="1250323"/>
                </a:lnTo>
                <a:lnTo>
                  <a:pt x="134002" y="1250038"/>
                </a:lnTo>
                <a:lnTo>
                  <a:pt x="118261" y="1248333"/>
                </a:lnTo>
                <a:lnTo>
                  <a:pt x="103842" y="1245226"/>
                </a:lnTo>
                <a:lnTo>
                  <a:pt x="90701" y="1240740"/>
                </a:lnTo>
                <a:lnTo>
                  <a:pt x="78793" y="1234895"/>
                </a:lnTo>
                <a:lnTo>
                  <a:pt x="68075" y="1227713"/>
                </a:lnTo>
                <a:lnTo>
                  <a:pt x="58502" y="1219214"/>
                </a:lnTo>
                <a:lnTo>
                  <a:pt x="50030" y="1209419"/>
                </a:lnTo>
                <a:lnTo>
                  <a:pt x="42614" y="1198349"/>
                </a:lnTo>
                <a:lnTo>
                  <a:pt x="36210" y="1186025"/>
                </a:lnTo>
                <a:lnTo>
                  <a:pt x="30774" y="1172468"/>
                </a:lnTo>
                <a:lnTo>
                  <a:pt x="26261" y="1157700"/>
                </a:lnTo>
                <a:lnTo>
                  <a:pt x="22628" y="1141741"/>
                </a:lnTo>
                <a:lnTo>
                  <a:pt x="19830" y="1124611"/>
                </a:lnTo>
                <a:lnTo>
                  <a:pt x="17822" y="1106333"/>
                </a:lnTo>
                <a:lnTo>
                  <a:pt x="16561" y="1086927"/>
                </a:lnTo>
                <a:lnTo>
                  <a:pt x="16001" y="1066414"/>
                </a:lnTo>
                <a:lnTo>
                  <a:pt x="16536" y="1049440"/>
                </a:lnTo>
                <a:lnTo>
                  <a:pt x="17432" y="1033112"/>
                </a:lnTo>
                <a:lnTo>
                  <a:pt x="18754" y="1017465"/>
                </a:lnTo>
                <a:lnTo>
                  <a:pt x="20570" y="1002532"/>
                </a:lnTo>
                <a:lnTo>
                  <a:pt x="22947" y="988347"/>
                </a:lnTo>
                <a:lnTo>
                  <a:pt x="7284" y="1002708"/>
                </a:lnTo>
                <a:lnTo>
                  <a:pt x="5517" y="1018603"/>
                </a:lnTo>
                <a:lnTo>
                  <a:pt x="4372" y="1035274"/>
                </a:lnTo>
                <a:lnTo>
                  <a:pt x="3809" y="1052698"/>
                </a:lnTo>
                <a:lnTo>
                  <a:pt x="3678" y="1073921"/>
                </a:lnTo>
                <a:lnTo>
                  <a:pt x="4288" y="1094295"/>
                </a:lnTo>
                <a:lnTo>
                  <a:pt x="5692" y="1113768"/>
                </a:lnTo>
                <a:lnTo>
                  <a:pt x="7943" y="1132291"/>
                </a:lnTo>
                <a:lnTo>
                  <a:pt x="11094" y="1149810"/>
                </a:lnTo>
                <a:lnTo>
                  <a:pt x="15200" y="1166277"/>
                </a:lnTo>
                <a:lnTo>
                  <a:pt x="20313" y="1181639"/>
                </a:lnTo>
                <a:lnTo>
                  <a:pt x="26487" y="1195846"/>
                </a:lnTo>
                <a:lnTo>
                  <a:pt x="33774" y="1208846"/>
                </a:lnTo>
                <a:lnTo>
                  <a:pt x="42229" y="1220590"/>
                </a:lnTo>
                <a:lnTo>
                  <a:pt x="51904" y="1231025"/>
                </a:lnTo>
                <a:lnTo>
                  <a:pt x="62852" y="1240102"/>
                </a:lnTo>
                <a:lnTo>
                  <a:pt x="75128" y="1247769"/>
                </a:lnTo>
                <a:lnTo>
                  <a:pt x="88784" y="1253974"/>
                </a:lnTo>
                <a:lnTo>
                  <a:pt x="103874" y="1258668"/>
                </a:lnTo>
                <a:lnTo>
                  <a:pt x="120450" y="1261799"/>
                </a:lnTo>
                <a:lnTo>
                  <a:pt x="138567" y="1263316"/>
                </a:lnTo>
                <a:lnTo>
                  <a:pt x="158277" y="1263169"/>
                </a:lnTo>
                <a:close/>
              </a:path>
              <a:path w="356255" h="2129683">
                <a:moveTo>
                  <a:pt x="22947" y="988347"/>
                </a:moveTo>
                <a:lnTo>
                  <a:pt x="25952" y="974942"/>
                </a:lnTo>
                <a:lnTo>
                  <a:pt x="29652" y="962352"/>
                </a:lnTo>
                <a:lnTo>
                  <a:pt x="34114" y="950610"/>
                </a:lnTo>
                <a:lnTo>
                  <a:pt x="39405" y="939750"/>
                </a:lnTo>
                <a:lnTo>
                  <a:pt x="45591" y="929806"/>
                </a:lnTo>
                <a:lnTo>
                  <a:pt x="52740" y="920811"/>
                </a:lnTo>
                <a:lnTo>
                  <a:pt x="60919" y="912798"/>
                </a:lnTo>
                <a:lnTo>
                  <a:pt x="70194" y="905802"/>
                </a:lnTo>
                <a:lnTo>
                  <a:pt x="80633" y="899855"/>
                </a:lnTo>
                <a:lnTo>
                  <a:pt x="48744" y="906455"/>
                </a:lnTo>
                <a:lnTo>
                  <a:pt x="40524" y="915252"/>
                </a:lnTo>
                <a:lnTo>
                  <a:pt x="33253" y="925022"/>
                </a:lnTo>
                <a:lnTo>
                  <a:pt x="26891" y="935742"/>
                </a:lnTo>
                <a:lnTo>
                  <a:pt x="21398" y="947385"/>
                </a:lnTo>
                <a:lnTo>
                  <a:pt x="16731" y="959928"/>
                </a:lnTo>
                <a:lnTo>
                  <a:pt x="12851" y="973346"/>
                </a:lnTo>
                <a:lnTo>
                  <a:pt x="9715" y="987614"/>
                </a:lnTo>
                <a:lnTo>
                  <a:pt x="7284" y="1002708"/>
                </a:lnTo>
                <a:lnTo>
                  <a:pt x="22947" y="988347"/>
                </a:lnTo>
                <a:close/>
              </a:path>
              <a:path w="356255" h="2129683">
                <a:moveTo>
                  <a:pt x="131063" y="1075558"/>
                </a:moveTo>
                <a:lnTo>
                  <a:pt x="131105" y="1053086"/>
                </a:lnTo>
                <a:lnTo>
                  <a:pt x="131454" y="1039205"/>
                </a:lnTo>
                <a:lnTo>
                  <a:pt x="132279" y="1024519"/>
                </a:lnTo>
                <a:lnTo>
                  <a:pt x="133774" y="1009744"/>
                </a:lnTo>
                <a:lnTo>
                  <a:pt x="136132" y="995600"/>
                </a:lnTo>
                <a:lnTo>
                  <a:pt x="139548" y="982803"/>
                </a:lnTo>
                <a:lnTo>
                  <a:pt x="144214" y="972073"/>
                </a:lnTo>
                <a:lnTo>
                  <a:pt x="149351" y="965068"/>
                </a:lnTo>
                <a:lnTo>
                  <a:pt x="148589" y="965068"/>
                </a:lnTo>
                <a:lnTo>
                  <a:pt x="153161" y="961258"/>
                </a:lnTo>
                <a:lnTo>
                  <a:pt x="152399" y="962020"/>
                </a:lnTo>
                <a:lnTo>
                  <a:pt x="156971" y="958972"/>
                </a:lnTo>
                <a:lnTo>
                  <a:pt x="156209" y="958972"/>
                </a:lnTo>
                <a:lnTo>
                  <a:pt x="161543" y="956686"/>
                </a:lnTo>
                <a:lnTo>
                  <a:pt x="160781" y="957448"/>
                </a:lnTo>
                <a:lnTo>
                  <a:pt x="166877" y="955924"/>
                </a:lnTo>
                <a:lnTo>
                  <a:pt x="166115" y="955924"/>
                </a:lnTo>
                <a:lnTo>
                  <a:pt x="171449" y="955162"/>
                </a:lnTo>
                <a:lnTo>
                  <a:pt x="177545" y="955162"/>
                </a:lnTo>
                <a:lnTo>
                  <a:pt x="183641" y="955924"/>
                </a:lnTo>
                <a:lnTo>
                  <a:pt x="196060" y="960135"/>
                </a:lnTo>
                <a:lnTo>
                  <a:pt x="224039" y="969857"/>
                </a:lnTo>
                <a:lnTo>
                  <a:pt x="216762" y="959937"/>
                </a:lnTo>
                <a:lnTo>
                  <a:pt x="207687" y="951975"/>
                </a:lnTo>
                <a:lnTo>
                  <a:pt x="196621" y="946307"/>
                </a:lnTo>
                <a:lnTo>
                  <a:pt x="186689" y="943732"/>
                </a:lnTo>
                <a:lnTo>
                  <a:pt x="179069" y="942208"/>
                </a:lnTo>
                <a:lnTo>
                  <a:pt x="171449" y="942208"/>
                </a:lnTo>
                <a:lnTo>
                  <a:pt x="164591" y="942970"/>
                </a:lnTo>
                <a:lnTo>
                  <a:pt x="163067" y="942970"/>
                </a:lnTo>
                <a:lnTo>
                  <a:pt x="157733" y="944494"/>
                </a:lnTo>
                <a:lnTo>
                  <a:pt x="156209" y="945256"/>
                </a:lnTo>
                <a:lnTo>
                  <a:pt x="150875" y="947542"/>
                </a:lnTo>
                <a:lnTo>
                  <a:pt x="150113" y="947542"/>
                </a:lnTo>
                <a:lnTo>
                  <a:pt x="145541" y="951352"/>
                </a:lnTo>
                <a:lnTo>
                  <a:pt x="144017" y="952114"/>
                </a:lnTo>
                <a:lnTo>
                  <a:pt x="140207" y="955924"/>
                </a:lnTo>
                <a:lnTo>
                  <a:pt x="132942" y="965501"/>
                </a:lnTo>
                <a:lnTo>
                  <a:pt x="127924" y="976377"/>
                </a:lnTo>
                <a:lnTo>
                  <a:pt x="124196" y="988831"/>
                </a:lnTo>
                <a:lnTo>
                  <a:pt x="121566" y="1002376"/>
                </a:lnTo>
                <a:lnTo>
                  <a:pt x="119842" y="1016530"/>
                </a:lnTo>
                <a:lnTo>
                  <a:pt x="118831" y="1030808"/>
                </a:lnTo>
                <a:lnTo>
                  <a:pt x="118339" y="1044725"/>
                </a:lnTo>
                <a:lnTo>
                  <a:pt x="118174" y="1057797"/>
                </a:lnTo>
                <a:lnTo>
                  <a:pt x="118234" y="1086781"/>
                </a:lnTo>
                <a:lnTo>
                  <a:pt x="131063" y="1075558"/>
                </a:lnTo>
                <a:close/>
              </a:path>
              <a:path w="356255" h="2129683">
                <a:moveTo>
                  <a:pt x="187418" y="1191637"/>
                </a:moveTo>
                <a:lnTo>
                  <a:pt x="199016" y="1188093"/>
                </a:lnTo>
                <a:lnTo>
                  <a:pt x="209038" y="1182252"/>
                </a:lnTo>
                <a:lnTo>
                  <a:pt x="217544" y="1174415"/>
                </a:lnTo>
                <a:lnTo>
                  <a:pt x="224591" y="1164884"/>
                </a:lnTo>
                <a:lnTo>
                  <a:pt x="230240" y="1153960"/>
                </a:lnTo>
                <a:lnTo>
                  <a:pt x="234549" y="1141948"/>
                </a:lnTo>
                <a:lnTo>
                  <a:pt x="237577" y="1129147"/>
                </a:lnTo>
                <a:lnTo>
                  <a:pt x="239384" y="1115862"/>
                </a:lnTo>
                <a:lnTo>
                  <a:pt x="240029" y="1102392"/>
                </a:lnTo>
                <a:lnTo>
                  <a:pt x="240029" y="1102228"/>
                </a:lnTo>
                <a:lnTo>
                  <a:pt x="240202" y="1091354"/>
                </a:lnTo>
                <a:lnTo>
                  <a:pt x="240491" y="1079052"/>
                </a:lnTo>
                <a:lnTo>
                  <a:pt x="240707" y="1065661"/>
                </a:lnTo>
                <a:lnTo>
                  <a:pt x="240656" y="1051519"/>
                </a:lnTo>
                <a:lnTo>
                  <a:pt x="240148" y="1036965"/>
                </a:lnTo>
                <a:lnTo>
                  <a:pt x="238990" y="1022337"/>
                </a:lnTo>
                <a:lnTo>
                  <a:pt x="236993" y="1007974"/>
                </a:lnTo>
                <a:lnTo>
                  <a:pt x="233962" y="994214"/>
                </a:lnTo>
                <a:lnTo>
                  <a:pt x="229708" y="981396"/>
                </a:lnTo>
                <a:lnTo>
                  <a:pt x="224039" y="969857"/>
                </a:lnTo>
                <a:lnTo>
                  <a:pt x="196060" y="960135"/>
                </a:lnTo>
                <a:lnTo>
                  <a:pt x="205881" y="967366"/>
                </a:lnTo>
                <a:lnTo>
                  <a:pt x="213410" y="977098"/>
                </a:lnTo>
                <a:lnTo>
                  <a:pt x="218954" y="988807"/>
                </a:lnTo>
                <a:lnTo>
                  <a:pt x="222819" y="1001972"/>
                </a:lnTo>
                <a:lnTo>
                  <a:pt x="225311" y="1016072"/>
                </a:lnTo>
                <a:lnTo>
                  <a:pt x="226736" y="1030585"/>
                </a:lnTo>
                <a:lnTo>
                  <a:pt x="227400" y="1044989"/>
                </a:lnTo>
                <a:lnTo>
                  <a:pt x="227610" y="1058763"/>
                </a:lnTo>
                <a:lnTo>
                  <a:pt x="227671" y="1071385"/>
                </a:lnTo>
                <a:lnTo>
                  <a:pt x="227837" y="1080892"/>
                </a:lnTo>
                <a:lnTo>
                  <a:pt x="227591" y="1093755"/>
                </a:lnTo>
                <a:lnTo>
                  <a:pt x="226849" y="1107438"/>
                </a:lnTo>
                <a:lnTo>
                  <a:pt x="225313" y="1121379"/>
                </a:lnTo>
                <a:lnTo>
                  <a:pt x="222684" y="1135020"/>
                </a:lnTo>
                <a:lnTo>
                  <a:pt x="218662" y="1147800"/>
                </a:lnTo>
                <a:lnTo>
                  <a:pt x="212949" y="1159162"/>
                </a:lnTo>
                <a:lnTo>
                  <a:pt x="205245" y="1168545"/>
                </a:lnTo>
                <a:lnTo>
                  <a:pt x="195251" y="1175389"/>
                </a:lnTo>
                <a:lnTo>
                  <a:pt x="182668" y="1179136"/>
                </a:lnTo>
                <a:lnTo>
                  <a:pt x="167196" y="1179226"/>
                </a:lnTo>
                <a:lnTo>
                  <a:pt x="168401" y="1179190"/>
                </a:lnTo>
                <a:lnTo>
                  <a:pt x="162305" y="1177666"/>
                </a:lnTo>
                <a:lnTo>
                  <a:pt x="163067" y="1178428"/>
                </a:lnTo>
                <a:lnTo>
                  <a:pt x="157733" y="1175380"/>
                </a:lnTo>
                <a:lnTo>
                  <a:pt x="159257" y="1176142"/>
                </a:lnTo>
                <a:lnTo>
                  <a:pt x="150342" y="1169903"/>
                </a:lnTo>
                <a:lnTo>
                  <a:pt x="143538" y="1159813"/>
                </a:lnTo>
                <a:lnTo>
                  <a:pt x="138559" y="1146929"/>
                </a:lnTo>
                <a:lnTo>
                  <a:pt x="135120" y="1132307"/>
                </a:lnTo>
                <a:lnTo>
                  <a:pt x="132936" y="1117004"/>
                </a:lnTo>
                <a:lnTo>
                  <a:pt x="131723" y="1102078"/>
                </a:lnTo>
                <a:lnTo>
                  <a:pt x="131195" y="1088586"/>
                </a:lnTo>
                <a:lnTo>
                  <a:pt x="131066" y="1077584"/>
                </a:lnTo>
                <a:lnTo>
                  <a:pt x="131063" y="1075558"/>
                </a:lnTo>
                <a:lnTo>
                  <a:pt x="118234" y="1086781"/>
                </a:lnTo>
                <a:lnTo>
                  <a:pt x="118650" y="1099717"/>
                </a:lnTo>
                <a:lnTo>
                  <a:pt x="119602" y="1113742"/>
                </a:lnTo>
                <a:lnTo>
                  <a:pt x="121329" y="1128234"/>
                </a:lnTo>
                <a:lnTo>
                  <a:pt x="124075" y="1142573"/>
                </a:lnTo>
                <a:lnTo>
                  <a:pt x="128081" y="1156136"/>
                </a:lnTo>
                <a:lnTo>
                  <a:pt x="133588" y="1168302"/>
                </a:lnTo>
                <a:lnTo>
                  <a:pt x="140839" y="1178449"/>
                </a:lnTo>
                <a:lnTo>
                  <a:pt x="150075" y="1185954"/>
                </a:lnTo>
                <a:lnTo>
                  <a:pt x="157733" y="1189858"/>
                </a:lnTo>
                <a:lnTo>
                  <a:pt x="159257" y="1190620"/>
                </a:lnTo>
                <a:lnTo>
                  <a:pt x="174185" y="1192579"/>
                </a:lnTo>
                <a:lnTo>
                  <a:pt x="187418" y="1191637"/>
                </a:lnTo>
                <a:close/>
              </a:path>
              <a:path w="356255" h="2129683">
                <a:moveTo>
                  <a:pt x="156455" y="1800982"/>
                </a:moveTo>
                <a:lnTo>
                  <a:pt x="164118" y="1792897"/>
                </a:lnTo>
                <a:lnTo>
                  <a:pt x="175400" y="1784747"/>
                </a:lnTo>
                <a:lnTo>
                  <a:pt x="180593" y="1781932"/>
                </a:lnTo>
                <a:lnTo>
                  <a:pt x="186689" y="1779646"/>
                </a:lnTo>
                <a:lnTo>
                  <a:pt x="152729" y="1785715"/>
                </a:lnTo>
                <a:lnTo>
                  <a:pt x="143967" y="1795457"/>
                </a:lnTo>
                <a:lnTo>
                  <a:pt x="140372" y="1800982"/>
                </a:lnTo>
                <a:lnTo>
                  <a:pt x="156455" y="1800982"/>
                </a:lnTo>
                <a:close/>
              </a:path>
              <a:path w="356255" h="2129683">
                <a:moveTo>
                  <a:pt x="235202" y="1800982"/>
                </a:moveTo>
                <a:lnTo>
                  <a:pt x="233728" y="1794750"/>
                </a:lnTo>
                <a:lnTo>
                  <a:pt x="229720" y="1784185"/>
                </a:lnTo>
                <a:lnTo>
                  <a:pt x="212597" y="1781932"/>
                </a:lnTo>
                <a:lnTo>
                  <a:pt x="211835" y="1781170"/>
                </a:lnTo>
                <a:lnTo>
                  <a:pt x="229720" y="1784185"/>
                </a:lnTo>
                <a:lnTo>
                  <a:pt x="225551" y="1777360"/>
                </a:lnTo>
                <a:lnTo>
                  <a:pt x="224789" y="1776598"/>
                </a:lnTo>
                <a:lnTo>
                  <a:pt x="221741" y="1772788"/>
                </a:lnTo>
                <a:lnTo>
                  <a:pt x="220217" y="1772026"/>
                </a:lnTo>
                <a:lnTo>
                  <a:pt x="216407" y="1768978"/>
                </a:lnTo>
                <a:lnTo>
                  <a:pt x="214883" y="1768216"/>
                </a:lnTo>
                <a:lnTo>
                  <a:pt x="210311" y="1765930"/>
                </a:lnTo>
                <a:lnTo>
                  <a:pt x="209549" y="1765930"/>
                </a:lnTo>
                <a:lnTo>
                  <a:pt x="204215" y="1764406"/>
                </a:lnTo>
                <a:lnTo>
                  <a:pt x="202691" y="1764406"/>
                </a:lnTo>
                <a:lnTo>
                  <a:pt x="196545" y="1764240"/>
                </a:lnTo>
                <a:lnTo>
                  <a:pt x="189128" y="1764380"/>
                </a:lnTo>
                <a:lnTo>
                  <a:pt x="183641" y="1767454"/>
                </a:lnTo>
                <a:lnTo>
                  <a:pt x="176021" y="1770502"/>
                </a:lnTo>
                <a:lnTo>
                  <a:pt x="163352" y="1777328"/>
                </a:lnTo>
                <a:lnTo>
                  <a:pt x="152729" y="1785715"/>
                </a:lnTo>
                <a:lnTo>
                  <a:pt x="186689" y="1779646"/>
                </a:lnTo>
                <a:lnTo>
                  <a:pt x="193547" y="1778122"/>
                </a:lnTo>
                <a:lnTo>
                  <a:pt x="192023" y="1778122"/>
                </a:lnTo>
                <a:lnTo>
                  <a:pt x="197357" y="1777360"/>
                </a:lnTo>
                <a:lnTo>
                  <a:pt x="201167" y="1777360"/>
                </a:lnTo>
                <a:lnTo>
                  <a:pt x="206501" y="1778122"/>
                </a:lnTo>
                <a:lnTo>
                  <a:pt x="204977" y="1778122"/>
                </a:lnTo>
                <a:lnTo>
                  <a:pt x="209549" y="1779646"/>
                </a:lnTo>
                <a:lnTo>
                  <a:pt x="208787" y="1779646"/>
                </a:lnTo>
                <a:lnTo>
                  <a:pt x="212344" y="1781779"/>
                </a:lnTo>
                <a:lnTo>
                  <a:pt x="215645" y="1785742"/>
                </a:lnTo>
                <a:lnTo>
                  <a:pt x="214883" y="1784980"/>
                </a:lnTo>
                <a:lnTo>
                  <a:pt x="219821" y="1793428"/>
                </a:lnTo>
                <a:lnTo>
                  <a:pt x="222058" y="1800982"/>
                </a:lnTo>
                <a:lnTo>
                  <a:pt x="235202" y="1800982"/>
                </a:lnTo>
                <a:close/>
              </a:path>
              <a:path w="356255" h="2129683">
                <a:moveTo>
                  <a:pt x="200096" y="1708180"/>
                </a:moveTo>
                <a:lnTo>
                  <a:pt x="214575" y="1703112"/>
                </a:lnTo>
                <a:lnTo>
                  <a:pt x="228550" y="1698995"/>
                </a:lnTo>
                <a:lnTo>
                  <a:pt x="241970" y="1695916"/>
                </a:lnTo>
                <a:lnTo>
                  <a:pt x="254781" y="1693962"/>
                </a:lnTo>
                <a:lnTo>
                  <a:pt x="195105" y="1695944"/>
                </a:lnTo>
                <a:lnTo>
                  <a:pt x="179831" y="1701922"/>
                </a:lnTo>
                <a:lnTo>
                  <a:pt x="169163" y="1706494"/>
                </a:lnTo>
                <a:lnTo>
                  <a:pt x="150701" y="1715360"/>
                </a:lnTo>
                <a:lnTo>
                  <a:pt x="200096" y="1708180"/>
                </a:lnTo>
                <a:close/>
              </a:path>
              <a:path w="356255" h="2129683">
                <a:moveTo>
                  <a:pt x="64309" y="1800982"/>
                </a:moveTo>
                <a:lnTo>
                  <a:pt x="73538" y="1789346"/>
                </a:lnTo>
                <a:lnTo>
                  <a:pt x="84379" y="1777611"/>
                </a:lnTo>
                <a:lnTo>
                  <a:pt x="96347" y="1766433"/>
                </a:lnTo>
                <a:lnTo>
                  <a:pt x="109481" y="1755805"/>
                </a:lnTo>
                <a:lnTo>
                  <a:pt x="123823" y="1745723"/>
                </a:lnTo>
                <a:lnTo>
                  <a:pt x="139413" y="1736179"/>
                </a:lnTo>
                <a:lnTo>
                  <a:pt x="156291" y="1727169"/>
                </a:lnTo>
                <a:lnTo>
                  <a:pt x="174497" y="1718686"/>
                </a:lnTo>
                <a:lnTo>
                  <a:pt x="185165" y="1714114"/>
                </a:lnTo>
                <a:lnTo>
                  <a:pt x="200096" y="1708180"/>
                </a:lnTo>
                <a:lnTo>
                  <a:pt x="150701" y="1715360"/>
                </a:lnTo>
                <a:lnTo>
                  <a:pt x="133557" y="1724643"/>
                </a:lnTo>
                <a:lnTo>
                  <a:pt x="117689" y="1734361"/>
                </a:lnTo>
                <a:lnTo>
                  <a:pt x="103057" y="1744535"/>
                </a:lnTo>
                <a:lnTo>
                  <a:pt x="89619" y="1755182"/>
                </a:lnTo>
                <a:lnTo>
                  <a:pt x="77333" y="1766322"/>
                </a:lnTo>
                <a:lnTo>
                  <a:pt x="66158" y="1777974"/>
                </a:lnTo>
                <a:lnTo>
                  <a:pt x="56052" y="1790156"/>
                </a:lnTo>
                <a:lnTo>
                  <a:pt x="48332" y="1800982"/>
                </a:lnTo>
                <a:lnTo>
                  <a:pt x="64309" y="1800982"/>
                </a:lnTo>
                <a:close/>
              </a:path>
              <a:path w="356255" h="2129683">
                <a:moveTo>
                  <a:pt x="355817" y="1800982"/>
                </a:moveTo>
                <a:lnTo>
                  <a:pt x="354975" y="1783442"/>
                </a:lnTo>
                <a:lnTo>
                  <a:pt x="353109" y="1766787"/>
                </a:lnTo>
                <a:lnTo>
                  <a:pt x="350283" y="1751740"/>
                </a:lnTo>
                <a:lnTo>
                  <a:pt x="346521" y="1738257"/>
                </a:lnTo>
                <a:lnTo>
                  <a:pt x="341848" y="1726300"/>
                </a:lnTo>
                <a:lnTo>
                  <a:pt x="336291" y="1715825"/>
                </a:lnTo>
                <a:lnTo>
                  <a:pt x="329875" y="1706793"/>
                </a:lnTo>
                <a:lnTo>
                  <a:pt x="322624" y="1699162"/>
                </a:lnTo>
                <a:lnTo>
                  <a:pt x="314565" y="1692891"/>
                </a:lnTo>
                <a:lnTo>
                  <a:pt x="305723" y="1687939"/>
                </a:lnTo>
                <a:lnTo>
                  <a:pt x="296124" y="1684265"/>
                </a:lnTo>
                <a:lnTo>
                  <a:pt x="285792" y="1681827"/>
                </a:lnTo>
                <a:lnTo>
                  <a:pt x="274754" y="1680586"/>
                </a:lnTo>
                <a:lnTo>
                  <a:pt x="263034" y="1680499"/>
                </a:lnTo>
                <a:lnTo>
                  <a:pt x="250658" y="1681525"/>
                </a:lnTo>
                <a:lnTo>
                  <a:pt x="237652" y="1683624"/>
                </a:lnTo>
                <a:lnTo>
                  <a:pt x="224041" y="1686754"/>
                </a:lnTo>
                <a:lnTo>
                  <a:pt x="209850" y="1690874"/>
                </a:lnTo>
                <a:lnTo>
                  <a:pt x="195105" y="1695944"/>
                </a:lnTo>
                <a:lnTo>
                  <a:pt x="254781" y="1693962"/>
                </a:lnTo>
                <a:lnTo>
                  <a:pt x="266931" y="1693219"/>
                </a:lnTo>
                <a:lnTo>
                  <a:pt x="278369" y="1693774"/>
                </a:lnTo>
                <a:lnTo>
                  <a:pt x="289041" y="1695714"/>
                </a:lnTo>
                <a:lnTo>
                  <a:pt x="298896" y="1699124"/>
                </a:lnTo>
                <a:lnTo>
                  <a:pt x="307882" y="1704091"/>
                </a:lnTo>
                <a:lnTo>
                  <a:pt x="315945" y="1710702"/>
                </a:lnTo>
                <a:lnTo>
                  <a:pt x="323034" y="1719044"/>
                </a:lnTo>
                <a:lnTo>
                  <a:pt x="329096" y="1729202"/>
                </a:lnTo>
                <a:lnTo>
                  <a:pt x="334080" y="1741264"/>
                </a:lnTo>
                <a:lnTo>
                  <a:pt x="337932" y="1755316"/>
                </a:lnTo>
                <a:lnTo>
                  <a:pt x="340601" y="1771444"/>
                </a:lnTo>
                <a:lnTo>
                  <a:pt x="342035" y="1789735"/>
                </a:lnTo>
                <a:lnTo>
                  <a:pt x="342242" y="1800982"/>
                </a:lnTo>
                <a:lnTo>
                  <a:pt x="355817" y="1800982"/>
                </a:lnTo>
                <a:close/>
              </a:path>
              <a:path w="356255" h="2129683">
                <a:moveTo>
                  <a:pt x="198119" y="1777360"/>
                </a:moveTo>
                <a:lnTo>
                  <a:pt x="197357" y="1777360"/>
                </a:lnTo>
                <a:lnTo>
                  <a:pt x="192023" y="1778122"/>
                </a:lnTo>
                <a:lnTo>
                  <a:pt x="198119" y="1777360"/>
                </a:lnTo>
                <a:close/>
              </a:path>
              <a:path w="356255" h="2129683">
                <a:moveTo>
                  <a:pt x="211835" y="1781170"/>
                </a:moveTo>
                <a:lnTo>
                  <a:pt x="212597" y="1781932"/>
                </a:lnTo>
                <a:lnTo>
                  <a:pt x="229720" y="1784185"/>
                </a:lnTo>
                <a:lnTo>
                  <a:pt x="211835" y="178117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099303" y="2572898"/>
            <a:ext cx="356255" cy="2129683"/>
          </a:xfrm>
          <a:custGeom>
            <a:avLst/>
            <a:gdLst/>
            <a:ahLst/>
            <a:cxnLst/>
            <a:rect l="l" t="t" r="r" b="b"/>
            <a:pathLst>
              <a:path w="356255" h="2129683">
                <a:moveTo>
                  <a:pt x="158277" y="1263169"/>
                </a:moveTo>
                <a:lnTo>
                  <a:pt x="179634" y="1261305"/>
                </a:lnTo>
                <a:lnTo>
                  <a:pt x="202691" y="1257676"/>
                </a:lnTo>
                <a:lnTo>
                  <a:pt x="219427" y="1254236"/>
                </a:lnTo>
                <a:lnTo>
                  <a:pt x="235066" y="1250075"/>
                </a:lnTo>
                <a:lnTo>
                  <a:pt x="249631" y="1245194"/>
                </a:lnTo>
                <a:lnTo>
                  <a:pt x="263146" y="1239597"/>
                </a:lnTo>
                <a:lnTo>
                  <a:pt x="275632" y="1233289"/>
                </a:lnTo>
                <a:lnTo>
                  <a:pt x="287112" y="1226273"/>
                </a:lnTo>
                <a:lnTo>
                  <a:pt x="297611" y="1218552"/>
                </a:lnTo>
                <a:lnTo>
                  <a:pt x="315752" y="1201013"/>
                </a:lnTo>
                <a:lnTo>
                  <a:pt x="330237" y="1180699"/>
                </a:lnTo>
                <a:lnTo>
                  <a:pt x="341250" y="1157641"/>
                </a:lnTo>
                <a:lnTo>
                  <a:pt x="345512" y="1145091"/>
                </a:lnTo>
                <a:lnTo>
                  <a:pt x="348974" y="1131867"/>
                </a:lnTo>
                <a:lnTo>
                  <a:pt x="351659" y="1117971"/>
                </a:lnTo>
                <a:lnTo>
                  <a:pt x="353591" y="1103407"/>
                </a:lnTo>
                <a:lnTo>
                  <a:pt x="354792" y="1088179"/>
                </a:lnTo>
                <a:lnTo>
                  <a:pt x="355284" y="1072291"/>
                </a:lnTo>
                <a:lnTo>
                  <a:pt x="355091" y="1055746"/>
                </a:lnTo>
                <a:lnTo>
                  <a:pt x="354115" y="1039168"/>
                </a:lnTo>
                <a:lnTo>
                  <a:pt x="352221" y="1023426"/>
                </a:lnTo>
                <a:lnTo>
                  <a:pt x="349422" y="1008513"/>
                </a:lnTo>
                <a:lnTo>
                  <a:pt x="345732" y="994422"/>
                </a:lnTo>
                <a:lnTo>
                  <a:pt x="341162" y="981149"/>
                </a:lnTo>
                <a:lnTo>
                  <a:pt x="335726" y="968687"/>
                </a:lnTo>
                <a:lnTo>
                  <a:pt x="329436" y="957030"/>
                </a:lnTo>
                <a:lnTo>
                  <a:pt x="322304" y="946172"/>
                </a:lnTo>
                <a:lnTo>
                  <a:pt x="305567" y="926828"/>
                </a:lnTo>
                <a:lnTo>
                  <a:pt x="285616" y="910608"/>
                </a:lnTo>
                <a:lnTo>
                  <a:pt x="274466" y="903654"/>
                </a:lnTo>
                <a:lnTo>
                  <a:pt x="262551" y="897464"/>
                </a:lnTo>
                <a:lnTo>
                  <a:pt x="249883" y="892030"/>
                </a:lnTo>
                <a:lnTo>
                  <a:pt x="236474" y="887347"/>
                </a:lnTo>
                <a:lnTo>
                  <a:pt x="222337" y="883409"/>
                </a:lnTo>
                <a:lnTo>
                  <a:pt x="207485" y="880209"/>
                </a:lnTo>
                <a:lnTo>
                  <a:pt x="191930" y="877743"/>
                </a:lnTo>
                <a:lnTo>
                  <a:pt x="182879" y="876676"/>
                </a:lnTo>
                <a:lnTo>
                  <a:pt x="172211" y="875152"/>
                </a:lnTo>
                <a:lnTo>
                  <a:pt x="153604" y="874079"/>
                </a:lnTo>
                <a:lnTo>
                  <a:pt x="136313" y="874202"/>
                </a:lnTo>
                <a:lnTo>
                  <a:pt x="120300" y="875495"/>
                </a:lnTo>
                <a:lnTo>
                  <a:pt x="105522" y="877934"/>
                </a:lnTo>
                <a:lnTo>
                  <a:pt x="91940" y="881494"/>
                </a:lnTo>
                <a:lnTo>
                  <a:pt x="79512" y="886151"/>
                </a:lnTo>
                <a:lnTo>
                  <a:pt x="68197" y="891880"/>
                </a:lnTo>
                <a:lnTo>
                  <a:pt x="57955" y="898656"/>
                </a:lnTo>
                <a:lnTo>
                  <a:pt x="48744" y="906455"/>
                </a:lnTo>
                <a:lnTo>
                  <a:pt x="80633" y="899855"/>
                </a:lnTo>
                <a:lnTo>
                  <a:pt x="92302" y="894992"/>
                </a:lnTo>
                <a:lnTo>
                  <a:pt x="105269" y="891246"/>
                </a:lnTo>
                <a:lnTo>
                  <a:pt x="119600" y="888651"/>
                </a:lnTo>
                <a:lnTo>
                  <a:pt x="135363" y="887240"/>
                </a:lnTo>
                <a:lnTo>
                  <a:pt x="152623" y="887047"/>
                </a:lnTo>
                <a:lnTo>
                  <a:pt x="171449" y="888106"/>
                </a:lnTo>
                <a:lnTo>
                  <a:pt x="197260" y="891327"/>
                </a:lnTo>
                <a:lnTo>
                  <a:pt x="212389" y="894394"/>
                </a:lnTo>
                <a:lnTo>
                  <a:pt x="226733" y="898097"/>
                </a:lnTo>
                <a:lnTo>
                  <a:pt x="240286" y="902470"/>
                </a:lnTo>
                <a:lnTo>
                  <a:pt x="253038" y="907542"/>
                </a:lnTo>
                <a:lnTo>
                  <a:pt x="264982" y="913344"/>
                </a:lnTo>
                <a:lnTo>
                  <a:pt x="276111" y="919909"/>
                </a:lnTo>
                <a:lnTo>
                  <a:pt x="286416" y="927265"/>
                </a:lnTo>
                <a:lnTo>
                  <a:pt x="295889" y="935446"/>
                </a:lnTo>
                <a:lnTo>
                  <a:pt x="304522" y="944481"/>
                </a:lnTo>
                <a:lnTo>
                  <a:pt x="312309" y="954401"/>
                </a:lnTo>
                <a:lnTo>
                  <a:pt x="319240" y="965238"/>
                </a:lnTo>
                <a:lnTo>
                  <a:pt x="325308" y="977023"/>
                </a:lnTo>
                <a:lnTo>
                  <a:pt x="330504" y="989787"/>
                </a:lnTo>
                <a:lnTo>
                  <a:pt x="334822" y="1003560"/>
                </a:lnTo>
                <a:lnTo>
                  <a:pt x="338253" y="1018373"/>
                </a:lnTo>
                <a:lnTo>
                  <a:pt x="340789" y="1034259"/>
                </a:lnTo>
                <a:lnTo>
                  <a:pt x="342137" y="1047364"/>
                </a:lnTo>
                <a:lnTo>
                  <a:pt x="342558" y="1063157"/>
                </a:lnTo>
                <a:lnTo>
                  <a:pt x="342388" y="1078459"/>
                </a:lnTo>
                <a:lnTo>
                  <a:pt x="341587" y="1093248"/>
                </a:lnTo>
                <a:lnTo>
                  <a:pt x="340113" y="1107502"/>
                </a:lnTo>
                <a:lnTo>
                  <a:pt x="337926" y="1121201"/>
                </a:lnTo>
                <a:lnTo>
                  <a:pt x="334985" y="1134323"/>
                </a:lnTo>
                <a:lnTo>
                  <a:pt x="331249" y="1146847"/>
                </a:lnTo>
                <a:lnTo>
                  <a:pt x="326675" y="1158751"/>
                </a:lnTo>
                <a:lnTo>
                  <a:pt x="321224" y="1170015"/>
                </a:lnTo>
                <a:lnTo>
                  <a:pt x="314854" y="1180617"/>
                </a:lnTo>
                <a:lnTo>
                  <a:pt x="307524" y="1190537"/>
                </a:lnTo>
                <a:lnTo>
                  <a:pt x="299194" y="1199752"/>
                </a:lnTo>
                <a:lnTo>
                  <a:pt x="289821" y="1208242"/>
                </a:lnTo>
                <a:lnTo>
                  <a:pt x="279365" y="1215985"/>
                </a:lnTo>
                <a:lnTo>
                  <a:pt x="267784" y="1222961"/>
                </a:lnTo>
                <a:lnTo>
                  <a:pt x="255038" y="1229147"/>
                </a:lnTo>
                <a:lnTo>
                  <a:pt x="241086" y="1234523"/>
                </a:lnTo>
                <a:lnTo>
                  <a:pt x="225886" y="1239068"/>
                </a:lnTo>
                <a:lnTo>
                  <a:pt x="211073" y="1242436"/>
                </a:lnTo>
                <a:lnTo>
                  <a:pt x="189601" y="1246542"/>
                </a:lnTo>
                <a:lnTo>
                  <a:pt x="169628" y="1249164"/>
                </a:lnTo>
                <a:lnTo>
                  <a:pt x="151109" y="1250323"/>
                </a:lnTo>
                <a:lnTo>
                  <a:pt x="134002" y="1250038"/>
                </a:lnTo>
                <a:lnTo>
                  <a:pt x="118261" y="1248333"/>
                </a:lnTo>
                <a:lnTo>
                  <a:pt x="103842" y="1245226"/>
                </a:lnTo>
                <a:lnTo>
                  <a:pt x="90701" y="1240740"/>
                </a:lnTo>
                <a:lnTo>
                  <a:pt x="78793" y="1234895"/>
                </a:lnTo>
                <a:lnTo>
                  <a:pt x="68075" y="1227713"/>
                </a:lnTo>
                <a:lnTo>
                  <a:pt x="58502" y="1219214"/>
                </a:lnTo>
                <a:lnTo>
                  <a:pt x="50030" y="1209419"/>
                </a:lnTo>
                <a:lnTo>
                  <a:pt x="42614" y="1198349"/>
                </a:lnTo>
                <a:lnTo>
                  <a:pt x="36210" y="1186025"/>
                </a:lnTo>
                <a:lnTo>
                  <a:pt x="30774" y="1172468"/>
                </a:lnTo>
                <a:lnTo>
                  <a:pt x="26261" y="1157700"/>
                </a:lnTo>
                <a:lnTo>
                  <a:pt x="22628" y="1141741"/>
                </a:lnTo>
                <a:lnTo>
                  <a:pt x="19830" y="1124611"/>
                </a:lnTo>
                <a:lnTo>
                  <a:pt x="17822" y="1106333"/>
                </a:lnTo>
                <a:lnTo>
                  <a:pt x="16561" y="1086927"/>
                </a:lnTo>
                <a:lnTo>
                  <a:pt x="16001" y="1066414"/>
                </a:lnTo>
                <a:lnTo>
                  <a:pt x="16536" y="1049440"/>
                </a:lnTo>
                <a:lnTo>
                  <a:pt x="17432" y="1033112"/>
                </a:lnTo>
                <a:lnTo>
                  <a:pt x="18754" y="1017465"/>
                </a:lnTo>
                <a:lnTo>
                  <a:pt x="20570" y="1002532"/>
                </a:lnTo>
                <a:lnTo>
                  <a:pt x="22947" y="988347"/>
                </a:lnTo>
                <a:lnTo>
                  <a:pt x="7284" y="1002708"/>
                </a:lnTo>
                <a:lnTo>
                  <a:pt x="5517" y="1018603"/>
                </a:lnTo>
                <a:lnTo>
                  <a:pt x="4372" y="1035274"/>
                </a:lnTo>
                <a:lnTo>
                  <a:pt x="3809" y="1052698"/>
                </a:lnTo>
                <a:lnTo>
                  <a:pt x="3678" y="1073921"/>
                </a:lnTo>
                <a:lnTo>
                  <a:pt x="4288" y="1094295"/>
                </a:lnTo>
                <a:lnTo>
                  <a:pt x="5692" y="1113768"/>
                </a:lnTo>
                <a:lnTo>
                  <a:pt x="7943" y="1132291"/>
                </a:lnTo>
                <a:lnTo>
                  <a:pt x="11094" y="1149810"/>
                </a:lnTo>
                <a:lnTo>
                  <a:pt x="15200" y="1166277"/>
                </a:lnTo>
                <a:lnTo>
                  <a:pt x="20313" y="1181639"/>
                </a:lnTo>
                <a:lnTo>
                  <a:pt x="26487" y="1195846"/>
                </a:lnTo>
                <a:lnTo>
                  <a:pt x="33774" y="1208846"/>
                </a:lnTo>
                <a:lnTo>
                  <a:pt x="42229" y="1220590"/>
                </a:lnTo>
                <a:lnTo>
                  <a:pt x="51904" y="1231025"/>
                </a:lnTo>
                <a:lnTo>
                  <a:pt x="62852" y="1240102"/>
                </a:lnTo>
                <a:lnTo>
                  <a:pt x="75128" y="1247769"/>
                </a:lnTo>
                <a:lnTo>
                  <a:pt x="88784" y="1253974"/>
                </a:lnTo>
                <a:lnTo>
                  <a:pt x="103874" y="1258668"/>
                </a:lnTo>
                <a:lnTo>
                  <a:pt x="120450" y="1261799"/>
                </a:lnTo>
                <a:lnTo>
                  <a:pt x="138567" y="1263316"/>
                </a:lnTo>
                <a:lnTo>
                  <a:pt x="158277" y="1263169"/>
                </a:lnTo>
                <a:close/>
              </a:path>
              <a:path w="356255" h="2129683">
                <a:moveTo>
                  <a:pt x="22947" y="988347"/>
                </a:moveTo>
                <a:lnTo>
                  <a:pt x="25952" y="974942"/>
                </a:lnTo>
                <a:lnTo>
                  <a:pt x="29652" y="962352"/>
                </a:lnTo>
                <a:lnTo>
                  <a:pt x="34114" y="950610"/>
                </a:lnTo>
                <a:lnTo>
                  <a:pt x="39405" y="939750"/>
                </a:lnTo>
                <a:lnTo>
                  <a:pt x="45591" y="929806"/>
                </a:lnTo>
                <a:lnTo>
                  <a:pt x="52740" y="920811"/>
                </a:lnTo>
                <a:lnTo>
                  <a:pt x="60919" y="912798"/>
                </a:lnTo>
                <a:lnTo>
                  <a:pt x="70194" y="905802"/>
                </a:lnTo>
                <a:lnTo>
                  <a:pt x="80633" y="899855"/>
                </a:lnTo>
                <a:lnTo>
                  <a:pt x="48744" y="906455"/>
                </a:lnTo>
                <a:lnTo>
                  <a:pt x="40524" y="915252"/>
                </a:lnTo>
                <a:lnTo>
                  <a:pt x="33253" y="925022"/>
                </a:lnTo>
                <a:lnTo>
                  <a:pt x="26891" y="935742"/>
                </a:lnTo>
                <a:lnTo>
                  <a:pt x="21398" y="947385"/>
                </a:lnTo>
                <a:lnTo>
                  <a:pt x="16731" y="959928"/>
                </a:lnTo>
                <a:lnTo>
                  <a:pt x="12851" y="973346"/>
                </a:lnTo>
                <a:lnTo>
                  <a:pt x="9715" y="987614"/>
                </a:lnTo>
                <a:lnTo>
                  <a:pt x="7284" y="1002708"/>
                </a:lnTo>
                <a:lnTo>
                  <a:pt x="22947" y="988347"/>
                </a:lnTo>
                <a:close/>
              </a:path>
              <a:path w="356255" h="2129683">
                <a:moveTo>
                  <a:pt x="131063" y="1075558"/>
                </a:moveTo>
                <a:lnTo>
                  <a:pt x="131105" y="1053086"/>
                </a:lnTo>
                <a:lnTo>
                  <a:pt x="131454" y="1039205"/>
                </a:lnTo>
                <a:lnTo>
                  <a:pt x="132279" y="1024519"/>
                </a:lnTo>
                <a:lnTo>
                  <a:pt x="133774" y="1009744"/>
                </a:lnTo>
                <a:lnTo>
                  <a:pt x="136132" y="995600"/>
                </a:lnTo>
                <a:lnTo>
                  <a:pt x="139548" y="982803"/>
                </a:lnTo>
                <a:lnTo>
                  <a:pt x="144214" y="972073"/>
                </a:lnTo>
                <a:lnTo>
                  <a:pt x="149351" y="965068"/>
                </a:lnTo>
                <a:lnTo>
                  <a:pt x="148589" y="965068"/>
                </a:lnTo>
                <a:lnTo>
                  <a:pt x="153161" y="961258"/>
                </a:lnTo>
                <a:lnTo>
                  <a:pt x="152399" y="962020"/>
                </a:lnTo>
                <a:lnTo>
                  <a:pt x="156971" y="958972"/>
                </a:lnTo>
                <a:lnTo>
                  <a:pt x="156209" y="958972"/>
                </a:lnTo>
                <a:lnTo>
                  <a:pt x="161543" y="956686"/>
                </a:lnTo>
                <a:lnTo>
                  <a:pt x="160781" y="957448"/>
                </a:lnTo>
                <a:lnTo>
                  <a:pt x="166877" y="955924"/>
                </a:lnTo>
                <a:lnTo>
                  <a:pt x="166115" y="955924"/>
                </a:lnTo>
                <a:lnTo>
                  <a:pt x="171449" y="955162"/>
                </a:lnTo>
                <a:lnTo>
                  <a:pt x="177545" y="955162"/>
                </a:lnTo>
                <a:lnTo>
                  <a:pt x="183641" y="955924"/>
                </a:lnTo>
                <a:lnTo>
                  <a:pt x="196060" y="960135"/>
                </a:lnTo>
                <a:lnTo>
                  <a:pt x="224039" y="969857"/>
                </a:lnTo>
                <a:lnTo>
                  <a:pt x="216762" y="959937"/>
                </a:lnTo>
                <a:lnTo>
                  <a:pt x="207687" y="951975"/>
                </a:lnTo>
                <a:lnTo>
                  <a:pt x="196621" y="946307"/>
                </a:lnTo>
                <a:lnTo>
                  <a:pt x="186689" y="943732"/>
                </a:lnTo>
                <a:lnTo>
                  <a:pt x="179069" y="942208"/>
                </a:lnTo>
                <a:lnTo>
                  <a:pt x="171449" y="942208"/>
                </a:lnTo>
                <a:lnTo>
                  <a:pt x="164591" y="942970"/>
                </a:lnTo>
                <a:lnTo>
                  <a:pt x="163067" y="942970"/>
                </a:lnTo>
                <a:lnTo>
                  <a:pt x="157733" y="944494"/>
                </a:lnTo>
                <a:lnTo>
                  <a:pt x="156209" y="945256"/>
                </a:lnTo>
                <a:lnTo>
                  <a:pt x="150875" y="947542"/>
                </a:lnTo>
                <a:lnTo>
                  <a:pt x="150113" y="947542"/>
                </a:lnTo>
                <a:lnTo>
                  <a:pt x="145541" y="951352"/>
                </a:lnTo>
                <a:lnTo>
                  <a:pt x="144017" y="952114"/>
                </a:lnTo>
                <a:lnTo>
                  <a:pt x="140207" y="955924"/>
                </a:lnTo>
                <a:lnTo>
                  <a:pt x="132942" y="965501"/>
                </a:lnTo>
                <a:lnTo>
                  <a:pt x="127924" y="976377"/>
                </a:lnTo>
                <a:lnTo>
                  <a:pt x="124196" y="988831"/>
                </a:lnTo>
                <a:lnTo>
                  <a:pt x="121566" y="1002376"/>
                </a:lnTo>
                <a:lnTo>
                  <a:pt x="119842" y="1016530"/>
                </a:lnTo>
                <a:lnTo>
                  <a:pt x="118831" y="1030808"/>
                </a:lnTo>
                <a:lnTo>
                  <a:pt x="118339" y="1044725"/>
                </a:lnTo>
                <a:lnTo>
                  <a:pt x="118174" y="1057797"/>
                </a:lnTo>
                <a:lnTo>
                  <a:pt x="118234" y="1086781"/>
                </a:lnTo>
                <a:lnTo>
                  <a:pt x="131063" y="1075558"/>
                </a:lnTo>
                <a:close/>
              </a:path>
              <a:path w="356255" h="2129683">
                <a:moveTo>
                  <a:pt x="187418" y="1191637"/>
                </a:moveTo>
                <a:lnTo>
                  <a:pt x="199016" y="1188093"/>
                </a:lnTo>
                <a:lnTo>
                  <a:pt x="209038" y="1182252"/>
                </a:lnTo>
                <a:lnTo>
                  <a:pt x="217544" y="1174415"/>
                </a:lnTo>
                <a:lnTo>
                  <a:pt x="224591" y="1164884"/>
                </a:lnTo>
                <a:lnTo>
                  <a:pt x="230240" y="1153960"/>
                </a:lnTo>
                <a:lnTo>
                  <a:pt x="234549" y="1141948"/>
                </a:lnTo>
                <a:lnTo>
                  <a:pt x="237577" y="1129147"/>
                </a:lnTo>
                <a:lnTo>
                  <a:pt x="239384" y="1115862"/>
                </a:lnTo>
                <a:lnTo>
                  <a:pt x="240029" y="1102392"/>
                </a:lnTo>
                <a:lnTo>
                  <a:pt x="240029" y="1102228"/>
                </a:lnTo>
                <a:lnTo>
                  <a:pt x="240202" y="1091354"/>
                </a:lnTo>
                <a:lnTo>
                  <a:pt x="240491" y="1079052"/>
                </a:lnTo>
                <a:lnTo>
                  <a:pt x="240707" y="1065661"/>
                </a:lnTo>
                <a:lnTo>
                  <a:pt x="240656" y="1051519"/>
                </a:lnTo>
                <a:lnTo>
                  <a:pt x="240148" y="1036965"/>
                </a:lnTo>
                <a:lnTo>
                  <a:pt x="238990" y="1022337"/>
                </a:lnTo>
                <a:lnTo>
                  <a:pt x="236993" y="1007974"/>
                </a:lnTo>
                <a:lnTo>
                  <a:pt x="233962" y="994214"/>
                </a:lnTo>
                <a:lnTo>
                  <a:pt x="229708" y="981396"/>
                </a:lnTo>
                <a:lnTo>
                  <a:pt x="224039" y="969857"/>
                </a:lnTo>
                <a:lnTo>
                  <a:pt x="196060" y="960135"/>
                </a:lnTo>
                <a:lnTo>
                  <a:pt x="205881" y="967366"/>
                </a:lnTo>
                <a:lnTo>
                  <a:pt x="213410" y="977098"/>
                </a:lnTo>
                <a:lnTo>
                  <a:pt x="218954" y="988807"/>
                </a:lnTo>
                <a:lnTo>
                  <a:pt x="222819" y="1001972"/>
                </a:lnTo>
                <a:lnTo>
                  <a:pt x="225311" y="1016072"/>
                </a:lnTo>
                <a:lnTo>
                  <a:pt x="226736" y="1030585"/>
                </a:lnTo>
                <a:lnTo>
                  <a:pt x="227400" y="1044989"/>
                </a:lnTo>
                <a:lnTo>
                  <a:pt x="227610" y="1058763"/>
                </a:lnTo>
                <a:lnTo>
                  <a:pt x="227671" y="1071385"/>
                </a:lnTo>
                <a:lnTo>
                  <a:pt x="227837" y="1080892"/>
                </a:lnTo>
                <a:lnTo>
                  <a:pt x="227591" y="1093755"/>
                </a:lnTo>
                <a:lnTo>
                  <a:pt x="226849" y="1107438"/>
                </a:lnTo>
                <a:lnTo>
                  <a:pt x="225313" y="1121379"/>
                </a:lnTo>
                <a:lnTo>
                  <a:pt x="222684" y="1135020"/>
                </a:lnTo>
                <a:lnTo>
                  <a:pt x="218662" y="1147800"/>
                </a:lnTo>
                <a:lnTo>
                  <a:pt x="212949" y="1159162"/>
                </a:lnTo>
                <a:lnTo>
                  <a:pt x="205245" y="1168545"/>
                </a:lnTo>
                <a:lnTo>
                  <a:pt x="195251" y="1175389"/>
                </a:lnTo>
                <a:lnTo>
                  <a:pt x="182668" y="1179136"/>
                </a:lnTo>
                <a:lnTo>
                  <a:pt x="167196" y="1179226"/>
                </a:lnTo>
                <a:lnTo>
                  <a:pt x="168401" y="1179190"/>
                </a:lnTo>
                <a:lnTo>
                  <a:pt x="162305" y="1177666"/>
                </a:lnTo>
                <a:lnTo>
                  <a:pt x="163067" y="1178428"/>
                </a:lnTo>
                <a:lnTo>
                  <a:pt x="157733" y="1175380"/>
                </a:lnTo>
                <a:lnTo>
                  <a:pt x="159257" y="1176142"/>
                </a:lnTo>
                <a:lnTo>
                  <a:pt x="150342" y="1169903"/>
                </a:lnTo>
                <a:lnTo>
                  <a:pt x="143538" y="1159813"/>
                </a:lnTo>
                <a:lnTo>
                  <a:pt x="138559" y="1146929"/>
                </a:lnTo>
                <a:lnTo>
                  <a:pt x="135120" y="1132307"/>
                </a:lnTo>
                <a:lnTo>
                  <a:pt x="132936" y="1117004"/>
                </a:lnTo>
                <a:lnTo>
                  <a:pt x="131723" y="1102078"/>
                </a:lnTo>
                <a:lnTo>
                  <a:pt x="131195" y="1088586"/>
                </a:lnTo>
                <a:lnTo>
                  <a:pt x="131066" y="1077584"/>
                </a:lnTo>
                <a:lnTo>
                  <a:pt x="131063" y="1075558"/>
                </a:lnTo>
                <a:lnTo>
                  <a:pt x="118234" y="1086781"/>
                </a:lnTo>
                <a:lnTo>
                  <a:pt x="118650" y="1099717"/>
                </a:lnTo>
                <a:lnTo>
                  <a:pt x="119602" y="1113742"/>
                </a:lnTo>
                <a:lnTo>
                  <a:pt x="121329" y="1128234"/>
                </a:lnTo>
                <a:lnTo>
                  <a:pt x="124075" y="1142573"/>
                </a:lnTo>
                <a:lnTo>
                  <a:pt x="128081" y="1156136"/>
                </a:lnTo>
                <a:lnTo>
                  <a:pt x="133588" y="1168302"/>
                </a:lnTo>
                <a:lnTo>
                  <a:pt x="140839" y="1178449"/>
                </a:lnTo>
                <a:lnTo>
                  <a:pt x="150075" y="1185954"/>
                </a:lnTo>
                <a:lnTo>
                  <a:pt x="157733" y="1189858"/>
                </a:lnTo>
                <a:lnTo>
                  <a:pt x="159257" y="1190620"/>
                </a:lnTo>
                <a:lnTo>
                  <a:pt x="174185" y="1192579"/>
                </a:lnTo>
                <a:lnTo>
                  <a:pt x="187418" y="1191637"/>
                </a:lnTo>
                <a:close/>
              </a:path>
              <a:path w="356255" h="2129683">
                <a:moveTo>
                  <a:pt x="156455" y="1800982"/>
                </a:moveTo>
                <a:lnTo>
                  <a:pt x="164118" y="1792897"/>
                </a:lnTo>
                <a:lnTo>
                  <a:pt x="175400" y="1784747"/>
                </a:lnTo>
                <a:lnTo>
                  <a:pt x="180593" y="1781932"/>
                </a:lnTo>
                <a:lnTo>
                  <a:pt x="186689" y="1779646"/>
                </a:lnTo>
                <a:lnTo>
                  <a:pt x="152729" y="1785715"/>
                </a:lnTo>
                <a:lnTo>
                  <a:pt x="143967" y="1795457"/>
                </a:lnTo>
                <a:lnTo>
                  <a:pt x="140372" y="1800982"/>
                </a:lnTo>
                <a:lnTo>
                  <a:pt x="156455" y="1800982"/>
                </a:lnTo>
                <a:close/>
              </a:path>
              <a:path w="356255" h="2129683">
                <a:moveTo>
                  <a:pt x="235202" y="1800982"/>
                </a:moveTo>
                <a:lnTo>
                  <a:pt x="233728" y="1794750"/>
                </a:lnTo>
                <a:lnTo>
                  <a:pt x="229720" y="1784185"/>
                </a:lnTo>
                <a:lnTo>
                  <a:pt x="212597" y="1781932"/>
                </a:lnTo>
                <a:lnTo>
                  <a:pt x="211835" y="1781170"/>
                </a:lnTo>
                <a:lnTo>
                  <a:pt x="229720" y="1784185"/>
                </a:lnTo>
                <a:lnTo>
                  <a:pt x="225551" y="1777360"/>
                </a:lnTo>
                <a:lnTo>
                  <a:pt x="224789" y="1776598"/>
                </a:lnTo>
                <a:lnTo>
                  <a:pt x="221741" y="1772788"/>
                </a:lnTo>
                <a:lnTo>
                  <a:pt x="220217" y="1772026"/>
                </a:lnTo>
                <a:lnTo>
                  <a:pt x="216407" y="1768978"/>
                </a:lnTo>
                <a:lnTo>
                  <a:pt x="214883" y="1768216"/>
                </a:lnTo>
                <a:lnTo>
                  <a:pt x="210311" y="1765930"/>
                </a:lnTo>
                <a:lnTo>
                  <a:pt x="209549" y="1765930"/>
                </a:lnTo>
                <a:lnTo>
                  <a:pt x="204215" y="1764406"/>
                </a:lnTo>
                <a:lnTo>
                  <a:pt x="202691" y="1764406"/>
                </a:lnTo>
                <a:lnTo>
                  <a:pt x="196545" y="1764240"/>
                </a:lnTo>
                <a:lnTo>
                  <a:pt x="189128" y="1764380"/>
                </a:lnTo>
                <a:lnTo>
                  <a:pt x="183641" y="1767454"/>
                </a:lnTo>
                <a:lnTo>
                  <a:pt x="176021" y="1770502"/>
                </a:lnTo>
                <a:lnTo>
                  <a:pt x="163352" y="1777328"/>
                </a:lnTo>
                <a:lnTo>
                  <a:pt x="152729" y="1785715"/>
                </a:lnTo>
                <a:lnTo>
                  <a:pt x="186689" y="1779646"/>
                </a:lnTo>
                <a:lnTo>
                  <a:pt x="193547" y="1778122"/>
                </a:lnTo>
                <a:lnTo>
                  <a:pt x="192023" y="1778122"/>
                </a:lnTo>
                <a:lnTo>
                  <a:pt x="197357" y="1777360"/>
                </a:lnTo>
                <a:lnTo>
                  <a:pt x="201167" y="1777360"/>
                </a:lnTo>
                <a:lnTo>
                  <a:pt x="206501" y="1778122"/>
                </a:lnTo>
                <a:lnTo>
                  <a:pt x="204977" y="1778122"/>
                </a:lnTo>
                <a:lnTo>
                  <a:pt x="209549" y="1779646"/>
                </a:lnTo>
                <a:lnTo>
                  <a:pt x="208787" y="1779646"/>
                </a:lnTo>
                <a:lnTo>
                  <a:pt x="212344" y="1781779"/>
                </a:lnTo>
                <a:lnTo>
                  <a:pt x="215645" y="1785742"/>
                </a:lnTo>
                <a:lnTo>
                  <a:pt x="214883" y="1784980"/>
                </a:lnTo>
                <a:lnTo>
                  <a:pt x="219821" y="1793428"/>
                </a:lnTo>
                <a:lnTo>
                  <a:pt x="222058" y="1800982"/>
                </a:lnTo>
                <a:lnTo>
                  <a:pt x="235202" y="1800982"/>
                </a:lnTo>
                <a:close/>
              </a:path>
              <a:path w="356255" h="2129683">
                <a:moveTo>
                  <a:pt x="200096" y="1708180"/>
                </a:moveTo>
                <a:lnTo>
                  <a:pt x="214575" y="1703112"/>
                </a:lnTo>
                <a:lnTo>
                  <a:pt x="228550" y="1698995"/>
                </a:lnTo>
                <a:lnTo>
                  <a:pt x="241970" y="1695916"/>
                </a:lnTo>
                <a:lnTo>
                  <a:pt x="254781" y="1693962"/>
                </a:lnTo>
                <a:lnTo>
                  <a:pt x="195105" y="1695944"/>
                </a:lnTo>
                <a:lnTo>
                  <a:pt x="179831" y="1701922"/>
                </a:lnTo>
                <a:lnTo>
                  <a:pt x="169163" y="1706494"/>
                </a:lnTo>
                <a:lnTo>
                  <a:pt x="150701" y="1715360"/>
                </a:lnTo>
                <a:lnTo>
                  <a:pt x="200096" y="1708180"/>
                </a:lnTo>
                <a:close/>
              </a:path>
              <a:path w="356255" h="2129683">
                <a:moveTo>
                  <a:pt x="64309" y="1800982"/>
                </a:moveTo>
                <a:lnTo>
                  <a:pt x="73538" y="1789346"/>
                </a:lnTo>
                <a:lnTo>
                  <a:pt x="84379" y="1777611"/>
                </a:lnTo>
                <a:lnTo>
                  <a:pt x="96347" y="1766433"/>
                </a:lnTo>
                <a:lnTo>
                  <a:pt x="109481" y="1755805"/>
                </a:lnTo>
                <a:lnTo>
                  <a:pt x="123823" y="1745723"/>
                </a:lnTo>
                <a:lnTo>
                  <a:pt x="139413" y="1736179"/>
                </a:lnTo>
                <a:lnTo>
                  <a:pt x="156291" y="1727169"/>
                </a:lnTo>
                <a:lnTo>
                  <a:pt x="174497" y="1718686"/>
                </a:lnTo>
                <a:lnTo>
                  <a:pt x="185165" y="1714114"/>
                </a:lnTo>
                <a:lnTo>
                  <a:pt x="200096" y="1708180"/>
                </a:lnTo>
                <a:lnTo>
                  <a:pt x="150701" y="1715360"/>
                </a:lnTo>
                <a:lnTo>
                  <a:pt x="133557" y="1724643"/>
                </a:lnTo>
                <a:lnTo>
                  <a:pt x="117689" y="1734361"/>
                </a:lnTo>
                <a:lnTo>
                  <a:pt x="103057" y="1744535"/>
                </a:lnTo>
                <a:lnTo>
                  <a:pt x="89619" y="1755182"/>
                </a:lnTo>
                <a:lnTo>
                  <a:pt x="77333" y="1766322"/>
                </a:lnTo>
                <a:lnTo>
                  <a:pt x="66158" y="1777974"/>
                </a:lnTo>
                <a:lnTo>
                  <a:pt x="56052" y="1790156"/>
                </a:lnTo>
                <a:lnTo>
                  <a:pt x="48332" y="1800982"/>
                </a:lnTo>
                <a:lnTo>
                  <a:pt x="64309" y="1800982"/>
                </a:lnTo>
                <a:close/>
              </a:path>
              <a:path w="356255" h="2129683">
                <a:moveTo>
                  <a:pt x="355817" y="1800982"/>
                </a:moveTo>
                <a:lnTo>
                  <a:pt x="354975" y="1783442"/>
                </a:lnTo>
                <a:lnTo>
                  <a:pt x="353109" y="1766787"/>
                </a:lnTo>
                <a:lnTo>
                  <a:pt x="350283" y="1751740"/>
                </a:lnTo>
                <a:lnTo>
                  <a:pt x="346521" y="1738257"/>
                </a:lnTo>
                <a:lnTo>
                  <a:pt x="341848" y="1726300"/>
                </a:lnTo>
                <a:lnTo>
                  <a:pt x="336291" y="1715825"/>
                </a:lnTo>
                <a:lnTo>
                  <a:pt x="329875" y="1706793"/>
                </a:lnTo>
                <a:lnTo>
                  <a:pt x="322624" y="1699162"/>
                </a:lnTo>
                <a:lnTo>
                  <a:pt x="314565" y="1692891"/>
                </a:lnTo>
                <a:lnTo>
                  <a:pt x="305723" y="1687939"/>
                </a:lnTo>
                <a:lnTo>
                  <a:pt x="296124" y="1684265"/>
                </a:lnTo>
                <a:lnTo>
                  <a:pt x="285792" y="1681827"/>
                </a:lnTo>
                <a:lnTo>
                  <a:pt x="274754" y="1680586"/>
                </a:lnTo>
                <a:lnTo>
                  <a:pt x="263034" y="1680499"/>
                </a:lnTo>
                <a:lnTo>
                  <a:pt x="250658" y="1681525"/>
                </a:lnTo>
                <a:lnTo>
                  <a:pt x="237652" y="1683624"/>
                </a:lnTo>
                <a:lnTo>
                  <a:pt x="224041" y="1686754"/>
                </a:lnTo>
                <a:lnTo>
                  <a:pt x="209850" y="1690874"/>
                </a:lnTo>
                <a:lnTo>
                  <a:pt x="195105" y="1695944"/>
                </a:lnTo>
                <a:lnTo>
                  <a:pt x="254781" y="1693962"/>
                </a:lnTo>
                <a:lnTo>
                  <a:pt x="266931" y="1693219"/>
                </a:lnTo>
                <a:lnTo>
                  <a:pt x="278369" y="1693774"/>
                </a:lnTo>
                <a:lnTo>
                  <a:pt x="289041" y="1695714"/>
                </a:lnTo>
                <a:lnTo>
                  <a:pt x="298896" y="1699124"/>
                </a:lnTo>
                <a:lnTo>
                  <a:pt x="307882" y="1704091"/>
                </a:lnTo>
                <a:lnTo>
                  <a:pt x="315945" y="1710702"/>
                </a:lnTo>
                <a:lnTo>
                  <a:pt x="323034" y="1719044"/>
                </a:lnTo>
                <a:lnTo>
                  <a:pt x="329096" y="1729202"/>
                </a:lnTo>
                <a:lnTo>
                  <a:pt x="334080" y="1741264"/>
                </a:lnTo>
                <a:lnTo>
                  <a:pt x="337932" y="1755316"/>
                </a:lnTo>
                <a:lnTo>
                  <a:pt x="340601" y="1771444"/>
                </a:lnTo>
                <a:lnTo>
                  <a:pt x="342035" y="1789735"/>
                </a:lnTo>
                <a:lnTo>
                  <a:pt x="342242" y="1800982"/>
                </a:lnTo>
                <a:lnTo>
                  <a:pt x="355817" y="1800982"/>
                </a:lnTo>
                <a:close/>
              </a:path>
              <a:path w="356255" h="2129683">
                <a:moveTo>
                  <a:pt x="198119" y="1777360"/>
                </a:moveTo>
                <a:lnTo>
                  <a:pt x="197357" y="1777360"/>
                </a:lnTo>
                <a:lnTo>
                  <a:pt x="192023" y="1778122"/>
                </a:lnTo>
                <a:lnTo>
                  <a:pt x="198119" y="1777360"/>
                </a:lnTo>
                <a:close/>
              </a:path>
              <a:path w="356255" h="2129683">
                <a:moveTo>
                  <a:pt x="211835" y="1781170"/>
                </a:moveTo>
                <a:lnTo>
                  <a:pt x="212597" y="1781932"/>
                </a:lnTo>
                <a:lnTo>
                  <a:pt x="229720" y="1784185"/>
                </a:lnTo>
                <a:lnTo>
                  <a:pt x="211835" y="178117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6013685" y="2599182"/>
            <a:ext cx="356181" cy="2113956"/>
          </a:xfrm>
          <a:custGeom>
            <a:avLst/>
            <a:gdLst/>
            <a:ahLst/>
            <a:cxnLst/>
            <a:rect l="l" t="t" r="r" b="b"/>
            <a:pathLst>
              <a:path w="356181" h="2113956">
                <a:moveTo>
                  <a:pt x="145812" y="1215068"/>
                </a:moveTo>
                <a:lnTo>
                  <a:pt x="162074" y="1212160"/>
                </a:lnTo>
                <a:lnTo>
                  <a:pt x="170706" y="1210818"/>
                </a:lnTo>
                <a:lnTo>
                  <a:pt x="181374" y="1210056"/>
                </a:lnTo>
                <a:lnTo>
                  <a:pt x="108547" y="1210792"/>
                </a:lnTo>
                <a:lnTo>
                  <a:pt x="95170" y="1215266"/>
                </a:lnTo>
                <a:lnTo>
                  <a:pt x="145812" y="1215068"/>
                </a:lnTo>
                <a:close/>
              </a:path>
              <a:path w="356181" h="2113956">
                <a:moveTo>
                  <a:pt x="201084" y="837792"/>
                </a:moveTo>
                <a:lnTo>
                  <a:pt x="211879" y="834061"/>
                </a:lnTo>
                <a:lnTo>
                  <a:pt x="214140" y="832866"/>
                </a:lnTo>
                <a:lnTo>
                  <a:pt x="224747" y="824467"/>
                </a:lnTo>
                <a:lnTo>
                  <a:pt x="231913" y="813704"/>
                </a:lnTo>
                <a:lnTo>
                  <a:pt x="236331" y="801286"/>
                </a:lnTo>
                <a:lnTo>
                  <a:pt x="237350" y="795528"/>
                </a:lnTo>
                <a:lnTo>
                  <a:pt x="224309" y="795528"/>
                </a:lnTo>
                <a:lnTo>
                  <a:pt x="220327" y="808095"/>
                </a:lnTo>
                <a:lnTo>
                  <a:pt x="212520" y="818454"/>
                </a:lnTo>
                <a:lnTo>
                  <a:pt x="199662" y="824484"/>
                </a:lnTo>
                <a:lnTo>
                  <a:pt x="200424" y="824484"/>
                </a:lnTo>
                <a:lnTo>
                  <a:pt x="187815" y="826094"/>
                </a:lnTo>
                <a:lnTo>
                  <a:pt x="174959" y="825008"/>
                </a:lnTo>
                <a:lnTo>
                  <a:pt x="162634" y="821273"/>
                </a:lnTo>
                <a:lnTo>
                  <a:pt x="151618" y="814933"/>
                </a:lnTo>
                <a:lnTo>
                  <a:pt x="142688" y="806033"/>
                </a:lnTo>
                <a:lnTo>
                  <a:pt x="137106" y="795528"/>
                </a:lnTo>
                <a:lnTo>
                  <a:pt x="134317" y="795528"/>
                </a:lnTo>
                <a:lnTo>
                  <a:pt x="124688" y="799316"/>
                </a:lnTo>
                <a:lnTo>
                  <a:pt x="127272" y="804672"/>
                </a:lnTo>
                <a:lnTo>
                  <a:pt x="133346" y="815136"/>
                </a:lnTo>
                <a:lnTo>
                  <a:pt x="141930" y="823836"/>
                </a:lnTo>
                <a:lnTo>
                  <a:pt x="152411" y="830684"/>
                </a:lnTo>
                <a:lnTo>
                  <a:pt x="164179" y="835591"/>
                </a:lnTo>
                <a:lnTo>
                  <a:pt x="176622" y="838470"/>
                </a:lnTo>
                <a:lnTo>
                  <a:pt x="189127" y="839233"/>
                </a:lnTo>
                <a:lnTo>
                  <a:pt x="201084" y="837792"/>
                </a:lnTo>
                <a:close/>
              </a:path>
              <a:path w="356181" h="2113956">
                <a:moveTo>
                  <a:pt x="134317" y="795528"/>
                </a:moveTo>
                <a:lnTo>
                  <a:pt x="123434" y="795528"/>
                </a:lnTo>
                <a:lnTo>
                  <a:pt x="124688" y="799316"/>
                </a:lnTo>
                <a:lnTo>
                  <a:pt x="134317" y="795528"/>
                </a:lnTo>
                <a:close/>
              </a:path>
              <a:path w="356181" h="2113956">
                <a:moveTo>
                  <a:pt x="247304" y="888941"/>
                </a:moveTo>
                <a:lnTo>
                  <a:pt x="261701" y="887535"/>
                </a:lnTo>
                <a:lnTo>
                  <a:pt x="275360" y="885223"/>
                </a:lnTo>
                <a:lnTo>
                  <a:pt x="288209" y="881926"/>
                </a:lnTo>
                <a:lnTo>
                  <a:pt x="300174" y="877567"/>
                </a:lnTo>
                <a:lnTo>
                  <a:pt x="311182" y="872069"/>
                </a:lnTo>
                <a:lnTo>
                  <a:pt x="321159" y="865353"/>
                </a:lnTo>
                <a:lnTo>
                  <a:pt x="330032" y="857342"/>
                </a:lnTo>
                <a:lnTo>
                  <a:pt x="337728" y="847958"/>
                </a:lnTo>
                <a:lnTo>
                  <a:pt x="344173" y="837124"/>
                </a:lnTo>
                <a:lnTo>
                  <a:pt x="349294" y="824763"/>
                </a:lnTo>
                <a:lnTo>
                  <a:pt x="353018" y="810796"/>
                </a:lnTo>
                <a:lnTo>
                  <a:pt x="355216" y="795528"/>
                </a:lnTo>
                <a:lnTo>
                  <a:pt x="341897" y="795528"/>
                </a:lnTo>
                <a:lnTo>
                  <a:pt x="341523" y="800763"/>
                </a:lnTo>
                <a:lnTo>
                  <a:pt x="338762" y="815026"/>
                </a:lnTo>
                <a:lnTo>
                  <a:pt x="334461" y="827526"/>
                </a:lnTo>
                <a:lnTo>
                  <a:pt x="328683" y="838360"/>
                </a:lnTo>
                <a:lnTo>
                  <a:pt x="321496" y="847623"/>
                </a:lnTo>
                <a:lnTo>
                  <a:pt x="312965" y="855409"/>
                </a:lnTo>
                <a:lnTo>
                  <a:pt x="303155" y="861814"/>
                </a:lnTo>
                <a:lnTo>
                  <a:pt x="292133" y="866934"/>
                </a:lnTo>
                <a:lnTo>
                  <a:pt x="279964" y="870863"/>
                </a:lnTo>
                <a:lnTo>
                  <a:pt x="266714" y="873696"/>
                </a:lnTo>
                <a:lnTo>
                  <a:pt x="252448" y="875530"/>
                </a:lnTo>
                <a:lnTo>
                  <a:pt x="237233" y="876458"/>
                </a:lnTo>
                <a:lnTo>
                  <a:pt x="221134" y="876577"/>
                </a:lnTo>
                <a:lnTo>
                  <a:pt x="211092" y="876300"/>
                </a:lnTo>
                <a:lnTo>
                  <a:pt x="194462" y="875382"/>
                </a:lnTo>
                <a:lnTo>
                  <a:pt x="178262" y="874035"/>
                </a:lnTo>
                <a:lnTo>
                  <a:pt x="162540" y="872202"/>
                </a:lnTo>
                <a:lnTo>
                  <a:pt x="147342" y="869829"/>
                </a:lnTo>
                <a:lnTo>
                  <a:pt x="132712" y="866863"/>
                </a:lnTo>
                <a:lnTo>
                  <a:pt x="118699" y="863247"/>
                </a:lnTo>
                <a:lnTo>
                  <a:pt x="105347" y="858929"/>
                </a:lnTo>
                <a:lnTo>
                  <a:pt x="92703" y="853853"/>
                </a:lnTo>
                <a:lnTo>
                  <a:pt x="80812" y="847964"/>
                </a:lnTo>
                <a:lnTo>
                  <a:pt x="69722" y="841209"/>
                </a:lnTo>
                <a:lnTo>
                  <a:pt x="59478" y="833533"/>
                </a:lnTo>
                <a:lnTo>
                  <a:pt x="50127" y="824881"/>
                </a:lnTo>
                <a:lnTo>
                  <a:pt x="41714" y="815199"/>
                </a:lnTo>
                <a:lnTo>
                  <a:pt x="34285" y="804431"/>
                </a:lnTo>
                <a:lnTo>
                  <a:pt x="29501" y="795528"/>
                </a:lnTo>
                <a:lnTo>
                  <a:pt x="15195" y="795528"/>
                </a:lnTo>
                <a:lnTo>
                  <a:pt x="25186" y="814310"/>
                </a:lnTo>
                <a:lnTo>
                  <a:pt x="33281" y="825407"/>
                </a:lnTo>
                <a:lnTo>
                  <a:pt x="42399" y="835460"/>
                </a:lnTo>
                <a:lnTo>
                  <a:pt x="52506" y="844510"/>
                </a:lnTo>
                <a:lnTo>
                  <a:pt x="63567" y="852595"/>
                </a:lnTo>
                <a:lnTo>
                  <a:pt x="75548" y="859755"/>
                </a:lnTo>
                <a:lnTo>
                  <a:pt x="88415" y="866030"/>
                </a:lnTo>
                <a:lnTo>
                  <a:pt x="102134" y="871459"/>
                </a:lnTo>
                <a:lnTo>
                  <a:pt x="116670" y="876082"/>
                </a:lnTo>
                <a:lnTo>
                  <a:pt x="131991" y="879939"/>
                </a:lnTo>
                <a:lnTo>
                  <a:pt x="148060" y="883068"/>
                </a:lnTo>
                <a:lnTo>
                  <a:pt x="164845" y="885511"/>
                </a:lnTo>
                <a:lnTo>
                  <a:pt x="182311" y="887305"/>
                </a:lnTo>
                <a:lnTo>
                  <a:pt x="200424" y="888492"/>
                </a:lnTo>
                <a:lnTo>
                  <a:pt x="216593" y="889341"/>
                </a:lnTo>
                <a:lnTo>
                  <a:pt x="232244" y="889517"/>
                </a:lnTo>
                <a:lnTo>
                  <a:pt x="247304" y="888941"/>
                </a:lnTo>
                <a:close/>
              </a:path>
              <a:path w="356181" h="2113956">
                <a:moveTo>
                  <a:pt x="217188" y="1269492"/>
                </a:moveTo>
                <a:lnTo>
                  <a:pt x="214902" y="1267206"/>
                </a:lnTo>
                <a:lnTo>
                  <a:pt x="214140" y="1266444"/>
                </a:lnTo>
                <a:lnTo>
                  <a:pt x="214358" y="1266770"/>
                </a:lnTo>
                <a:lnTo>
                  <a:pt x="217188" y="1271016"/>
                </a:lnTo>
                <a:lnTo>
                  <a:pt x="217188" y="1269492"/>
                </a:lnTo>
                <a:close/>
              </a:path>
              <a:path w="356181" h="2113956">
                <a:moveTo>
                  <a:pt x="182096" y="1425710"/>
                </a:moveTo>
                <a:lnTo>
                  <a:pt x="194127" y="1421890"/>
                </a:lnTo>
                <a:lnTo>
                  <a:pt x="204623" y="1416282"/>
                </a:lnTo>
                <a:lnTo>
                  <a:pt x="213648" y="1409075"/>
                </a:lnTo>
                <a:lnTo>
                  <a:pt x="221263" y="1400459"/>
                </a:lnTo>
                <a:lnTo>
                  <a:pt x="227532" y="1390622"/>
                </a:lnTo>
                <a:lnTo>
                  <a:pt x="232516" y="1379755"/>
                </a:lnTo>
                <a:lnTo>
                  <a:pt x="236279" y="1368046"/>
                </a:lnTo>
                <a:lnTo>
                  <a:pt x="238883" y="1355686"/>
                </a:lnTo>
                <a:lnTo>
                  <a:pt x="240391" y="1342864"/>
                </a:lnTo>
                <a:lnTo>
                  <a:pt x="240864" y="1329768"/>
                </a:lnTo>
                <a:lnTo>
                  <a:pt x="240367" y="1316589"/>
                </a:lnTo>
                <a:lnTo>
                  <a:pt x="238961" y="1303516"/>
                </a:lnTo>
                <a:lnTo>
                  <a:pt x="236709" y="1290738"/>
                </a:lnTo>
                <a:lnTo>
                  <a:pt x="233674" y="1278446"/>
                </a:lnTo>
                <a:lnTo>
                  <a:pt x="229918" y="1266827"/>
                </a:lnTo>
                <a:lnTo>
                  <a:pt x="227856" y="1262634"/>
                </a:lnTo>
                <a:lnTo>
                  <a:pt x="224046" y="1258824"/>
                </a:lnTo>
                <a:lnTo>
                  <a:pt x="224046" y="1258062"/>
                </a:lnTo>
                <a:lnTo>
                  <a:pt x="208176" y="1261647"/>
                </a:lnTo>
                <a:lnTo>
                  <a:pt x="211854" y="1264158"/>
                </a:lnTo>
                <a:lnTo>
                  <a:pt x="211092" y="1264158"/>
                </a:lnTo>
                <a:lnTo>
                  <a:pt x="214358" y="1266770"/>
                </a:lnTo>
                <a:lnTo>
                  <a:pt x="214140" y="1266444"/>
                </a:lnTo>
                <a:lnTo>
                  <a:pt x="214902" y="1267206"/>
                </a:lnTo>
                <a:lnTo>
                  <a:pt x="217188" y="1269492"/>
                </a:lnTo>
                <a:lnTo>
                  <a:pt x="221499" y="1279925"/>
                </a:lnTo>
                <a:lnTo>
                  <a:pt x="224527" y="1292555"/>
                </a:lnTo>
                <a:lnTo>
                  <a:pt x="226386" y="1306318"/>
                </a:lnTo>
                <a:lnTo>
                  <a:pt x="227189" y="1320155"/>
                </a:lnTo>
                <a:lnTo>
                  <a:pt x="227049" y="1333003"/>
                </a:lnTo>
                <a:lnTo>
                  <a:pt x="226332" y="1341882"/>
                </a:lnTo>
                <a:lnTo>
                  <a:pt x="225662" y="1355480"/>
                </a:lnTo>
                <a:lnTo>
                  <a:pt x="223442" y="1367675"/>
                </a:lnTo>
                <a:lnTo>
                  <a:pt x="219304" y="1379130"/>
                </a:lnTo>
                <a:lnTo>
                  <a:pt x="212881" y="1390511"/>
                </a:lnTo>
                <a:lnTo>
                  <a:pt x="209568" y="1395222"/>
                </a:lnTo>
                <a:lnTo>
                  <a:pt x="209568" y="1394460"/>
                </a:lnTo>
                <a:lnTo>
                  <a:pt x="199982" y="1403085"/>
                </a:lnTo>
                <a:lnTo>
                  <a:pt x="188839" y="1409425"/>
                </a:lnTo>
                <a:lnTo>
                  <a:pt x="176637" y="1413471"/>
                </a:lnTo>
                <a:lnTo>
                  <a:pt x="163877" y="1415209"/>
                </a:lnTo>
                <a:lnTo>
                  <a:pt x="154704" y="1415034"/>
                </a:lnTo>
                <a:lnTo>
                  <a:pt x="155466" y="1415034"/>
                </a:lnTo>
                <a:lnTo>
                  <a:pt x="150132" y="1413510"/>
                </a:lnTo>
                <a:lnTo>
                  <a:pt x="151656" y="1413510"/>
                </a:lnTo>
                <a:lnTo>
                  <a:pt x="147084" y="1411986"/>
                </a:lnTo>
                <a:lnTo>
                  <a:pt x="147846" y="1411986"/>
                </a:lnTo>
                <a:lnTo>
                  <a:pt x="143528" y="1409826"/>
                </a:lnTo>
                <a:lnTo>
                  <a:pt x="140988" y="1406652"/>
                </a:lnTo>
                <a:lnTo>
                  <a:pt x="138702" y="1404366"/>
                </a:lnTo>
                <a:lnTo>
                  <a:pt x="134403" y="1394776"/>
                </a:lnTo>
                <a:lnTo>
                  <a:pt x="131403" y="1382971"/>
                </a:lnTo>
                <a:lnTo>
                  <a:pt x="129543" y="1369648"/>
                </a:lnTo>
                <a:lnTo>
                  <a:pt x="128666" y="1355503"/>
                </a:lnTo>
                <a:lnTo>
                  <a:pt x="128614" y="1341236"/>
                </a:lnTo>
                <a:lnTo>
                  <a:pt x="129227" y="1327543"/>
                </a:lnTo>
                <a:lnTo>
                  <a:pt x="130350" y="1315123"/>
                </a:lnTo>
                <a:lnTo>
                  <a:pt x="131822" y="1304673"/>
                </a:lnTo>
                <a:lnTo>
                  <a:pt x="135571" y="1289490"/>
                </a:lnTo>
                <a:lnTo>
                  <a:pt x="141220" y="1277642"/>
                </a:lnTo>
                <a:lnTo>
                  <a:pt x="126654" y="1278671"/>
                </a:lnTo>
                <a:lnTo>
                  <a:pt x="121779" y="1291008"/>
                </a:lnTo>
                <a:lnTo>
                  <a:pt x="118299" y="1304417"/>
                </a:lnTo>
                <a:lnTo>
                  <a:pt x="116095" y="1318550"/>
                </a:lnTo>
                <a:lnTo>
                  <a:pt x="115050" y="1333065"/>
                </a:lnTo>
                <a:lnTo>
                  <a:pt x="115048" y="1347616"/>
                </a:lnTo>
                <a:lnTo>
                  <a:pt x="115970" y="1361857"/>
                </a:lnTo>
                <a:lnTo>
                  <a:pt x="117700" y="1375445"/>
                </a:lnTo>
                <a:lnTo>
                  <a:pt x="120121" y="1388035"/>
                </a:lnTo>
                <a:lnTo>
                  <a:pt x="123114" y="1399281"/>
                </a:lnTo>
                <a:lnTo>
                  <a:pt x="137940" y="1403604"/>
                </a:lnTo>
                <a:lnTo>
                  <a:pt x="126564" y="1408840"/>
                </a:lnTo>
                <a:lnTo>
                  <a:pt x="143274" y="1409700"/>
                </a:lnTo>
                <a:lnTo>
                  <a:pt x="144036" y="1410462"/>
                </a:lnTo>
                <a:lnTo>
                  <a:pt x="128034" y="1411224"/>
                </a:lnTo>
                <a:lnTo>
                  <a:pt x="131082" y="1415796"/>
                </a:lnTo>
                <a:lnTo>
                  <a:pt x="131844" y="1416558"/>
                </a:lnTo>
                <a:lnTo>
                  <a:pt x="135654" y="1419606"/>
                </a:lnTo>
                <a:lnTo>
                  <a:pt x="136416" y="1420368"/>
                </a:lnTo>
                <a:lnTo>
                  <a:pt x="140226" y="1423416"/>
                </a:lnTo>
                <a:lnTo>
                  <a:pt x="141750" y="1423416"/>
                </a:lnTo>
                <a:lnTo>
                  <a:pt x="146322" y="1425702"/>
                </a:lnTo>
                <a:lnTo>
                  <a:pt x="147084" y="1425702"/>
                </a:lnTo>
                <a:lnTo>
                  <a:pt x="151656" y="1427226"/>
                </a:lnTo>
                <a:lnTo>
                  <a:pt x="153180" y="1427226"/>
                </a:lnTo>
                <a:lnTo>
                  <a:pt x="168468" y="1427551"/>
                </a:lnTo>
                <a:lnTo>
                  <a:pt x="182096" y="1425710"/>
                </a:lnTo>
                <a:close/>
              </a:path>
              <a:path w="356181" h="2113956">
                <a:moveTo>
                  <a:pt x="144036" y="1410462"/>
                </a:moveTo>
                <a:lnTo>
                  <a:pt x="143274" y="1409700"/>
                </a:lnTo>
                <a:lnTo>
                  <a:pt x="126564" y="1408840"/>
                </a:lnTo>
                <a:lnTo>
                  <a:pt x="128034" y="1411224"/>
                </a:lnTo>
                <a:lnTo>
                  <a:pt x="144036" y="1410462"/>
                </a:lnTo>
                <a:close/>
              </a:path>
              <a:path w="356181" h="2113956">
                <a:moveTo>
                  <a:pt x="141220" y="1277642"/>
                </a:moveTo>
                <a:lnTo>
                  <a:pt x="149285" y="1268654"/>
                </a:lnTo>
                <a:lnTo>
                  <a:pt x="160259" y="1262177"/>
                </a:lnTo>
                <a:lnTo>
                  <a:pt x="174633" y="1257863"/>
                </a:lnTo>
                <a:lnTo>
                  <a:pt x="177564" y="1257300"/>
                </a:lnTo>
                <a:lnTo>
                  <a:pt x="195705" y="1257270"/>
                </a:lnTo>
                <a:lnTo>
                  <a:pt x="208176" y="1261647"/>
                </a:lnTo>
                <a:lnTo>
                  <a:pt x="224046" y="1258062"/>
                </a:lnTo>
                <a:lnTo>
                  <a:pt x="220236" y="1254252"/>
                </a:lnTo>
                <a:lnTo>
                  <a:pt x="208272" y="1247439"/>
                </a:lnTo>
                <a:lnTo>
                  <a:pt x="195978" y="1244444"/>
                </a:lnTo>
                <a:lnTo>
                  <a:pt x="183660" y="1244346"/>
                </a:lnTo>
                <a:lnTo>
                  <a:pt x="176040" y="1245108"/>
                </a:lnTo>
                <a:lnTo>
                  <a:pt x="162437" y="1246921"/>
                </a:lnTo>
                <a:lnTo>
                  <a:pt x="150814" y="1251528"/>
                </a:lnTo>
                <a:lnTo>
                  <a:pt x="141054" y="1258586"/>
                </a:lnTo>
                <a:lnTo>
                  <a:pt x="133040" y="1267748"/>
                </a:lnTo>
                <a:lnTo>
                  <a:pt x="126654" y="1278671"/>
                </a:lnTo>
                <a:lnTo>
                  <a:pt x="141220" y="1277642"/>
                </a:lnTo>
                <a:close/>
              </a:path>
              <a:path w="356181" h="2113956">
                <a:moveTo>
                  <a:pt x="137940" y="1403604"/>
                </a:moveTo>
                <a:lnTo>
                  <a:pt x="123114" y="1399281"/>
                </a:lnTo>
                <a:lnTo>
                  <a:pt x="126564" y="1408840"/>
                </a:lnTo>
                <a:lnTo>
                  <a:pt x="137940" y="1403604"/>
                </a:lnTo>
                <a:close/>
              </a:path>
              <a:path w="356181" h="2113956">
                <a:moveTo>
                  <a:pt x="343518" y="1774698"/>
                </a:moveTo>
                <a:lnTo>
                  <a:pt x="341822" y="1771550"/>
                </a:lnTo>
                <a:lnTo>
                  <a:pt x="339870" y="1768602"/>
                </a:lnTo>
                <a:lnTo>
                  <a:pt x="339108" y="1767840"/>
                </a:lnTo>
                <a:lnTo>
                  <a:pt x="334536" y="1763268"/>
                </a:lnTo>
                <a:lnTo>
                  <a:pt x="330726" y="1760220"/>
                </a:lnTo>
                <a:lnTo>
                  <a:pt x="329964" y="1759458"/>
                </a:lnTo>
                <a:lnTo>
                  <a:pt x="325392" y="1756410"/>
                </a:lnTo>
                <a:lnTo>
                  <a:pt x="324630" y="1755648"/>
                </a:lnTo>
                <a:lnTo>
                  <a:pt x="313666" y="1752156"/>
                </a:lnTo>
                <a:lnTo>
                  <a:pt x="302179" y="1750217"/>
                </a:lnTo>
                <a:lnTo>
                  <a:pt x="290287" y="1749671"/>
                </a:lnTo>
                <a:lnTo>
                  <a:pt x="278106" y="1750363"/>
                </a:lnTo>
                <a:lnTo>
                  <a:pt x="265754" y="1752136"/>
                </a:lnTo>
                <a:lnTo>
                  <a:pt x="253346" y="1754833"/>
                </a:lnTo>
                <a:lnTo>
                  <a:pt x="241000" y="1758298"/>
                </a:lnTo>
                <a:lnTo>
                  <a:pt x="228833" y="1762372"/>
                </a:lnTo>
                <a:lnTo>
                  <a:pt x="216960" y="1766900"/>
                </a:lnTo>
                <a:lnTo>
                  <a:pt x="276949" y="1763515"/>
                </a:lnTo>
                <a:lnTo>
                  <a:pt x="289263" y="1762483"/>
                </a:lnTo>
                <a:lnTo>
                  <a:pt x="300903" y="1762873"/>
                </a:lnTo>
                <a:lnTo>
                  <a:pt x="311624" y="1764910"/>
                </a:lnTo>
                <a:lnTo>
                  <a:pt x="319296" y="1767840"/>
                </a:lnTo>
                <a:lnTo>
                  <a:pt x="318534" y="1767840"/>
                </a:lnTo>
                <a:lnTo>
                  <a:pt x="323106" y="1770126"/>
                </a:lnTo>
                <a:lnTo>
                  <a:pt x="322344" y="1770126"/>
                </a:lnTo>
                <a:lnTo>
                  <a:pt x="326154" y="1773174"/>
                </a:lnTo>
                <a:lnTo>
                  <a:pt x="327678" y="1774698"/>
                </a:lnTo>
                <a:lnTo>
                  <a:pt x="343518" y="1774698"/>
                </a:lnTo>
                <a:close/>
              </a:path>
              <a:path w="356181" h="2113956">
                <a:moveTo>
                  <a:pt x="233386" y="1774698"/>
                </a:moveTo>
                <a:lnTo>
                  <a:pt x="238421" y="1772902"/>
                </a:lnTo>
                <a:lnTo>
                  <a:pt x="251282" y="1768949"/>
                </a:lnTo>
                <a:lnTo>
                  <a:pt x="264207" y="1765746"/>
                </a:lnTo>
                <a:lnTo>
                  <a:pt x="276949" y="1763515"/>
                </a:lnTo>
                <a:lnTo>
                  <a:pt x="216960" y="1766900"/>
                </a:lnTo>
                <a:lnTo>
                  <a:pt x="205499" y="1771725"/>
                </a:lnTo>
                <a:lnTo>
                  <a:pt x="198954" y="1774698"/>
                </a:lnTo>
                <a:lnTo>
                  <a:pt x="233386" y="1774698"/>
                </a:lnTo>
                <a:close/>
              </a:path>
              <a:path w="356181" h="2113956">
                <a:moveTo>
                  <a:pt x="107957" y="1487317"/>
                </a:moveTo>
                <a:lnTo>
                  <a:pt x="122410" y="1486157"/>
                </a:lnTo>
                <a:lnTo>
                  <a:pt x="137472" y="1484039"/>
                </a:lnTo>
                <a:lnTo>
                  <a:pt x="153088" y="1481044"/>
                </a:lnTo>
                <a:lnTo>
                  <a:pt x="169202" y="1477253"/>
                </a:lnTo>
                <a:lnTo>
                  <a:pt x="185761" y="1472748"/>
                </a:lnTo>
                <a:lnTo>
                  <a:pt x="202710" y="1467612"/>
                </a:lnTo>
                <a:lnTo>
                  <a:pt x="216622" y="1462974"/>
                </a:lnTo>
                <a:lnTo>
                  <a:pt x="230177" y="1458011"/>
                </a:lnTo>
                <a:lnTo>
                  <a:pt x="243323" y="1452683"/>
                </a:lnTo>
                <a:lnTo>
                  <a:pt x="256008" y="1446953"/>
                </a:lnTo>
                <a:lnTo>
                  <a:pt x="268181" y="1440785"/>
                </a:lnTo>
                <a:lnTo>
                  <a:pt x="279788" y="1434141"/>
                </a:lnTo>
                <a:lnTo>
                  <a:pt x="290778" y="1426984"/>
                </a:lnTo>
                <a:lnTo>
                  <a:pt x="301098" y="1419276"/>
                </a:lnTo>
                <a:lnTo>
                  <a:pt x="310697" y="1410980"/>
                </a:lnTo>
                <a:lnTo>
                  <a:pt x="319522" y="1402058"/>
                </a:lnTo>
                <a:lnTo>
                  <a:pt x="327520" y="1392474"/>
                </a:lnTo>
                <a:lnTo>
                  <a:pt x="334640" y="1382189"/>
                </a:lnTo>
                <a:lnTo>
                  <a:pt x="340830" y="1371167"/>
                </a:lnTo>
                <a:lnTo>
                  <a:pt x="346037" y="1359371"/>
                </a:lnTo>
                <a:lnTo>
                  <a:pt x="350209" y="1346762"/>
                </a:lnTo>
                <a:lnTo>
                  <a:pt x="353294" y="1333304"/>
                </a:lnTo>
                <a:lnTo>
                  <a:pt x="355239" y="1318960"/>
                </a:lnTo>
                <a:lnTo>
                  <a:pt x="355993" y="1303691"/>
                </a:lnTo>
                <a:lnTo>
                  <a:pt x="355872" y="1294638"/>
                </a:lnTo>
                <a:lnTo>
                  <a:pt x="353791" y="1277543"/>
                </a:lnTo>
                <a:lnTo>
                  <a:pt x="349964" y="1262409"/>
                </a:lnTo>
                <a:lnTo>
                  <a:pt x="344524" y="1249128"/>
                </a:lnTo>
                <a:lnTo>
                  <a:pt x="337602" y="1237594"/>
                </a:lnTo>
                <a:lnTo>
                  <a:pt x="329328" y="1227699"/>
                </a:lnTo>
                <a:lnTo>
                  <a:pt x="319835" y="1219336"/>
                </a:lnTo>
                <a:lnTo>
                  <a:pt x="309254" y="1212398"/>
                </a:lnTo>
                <a:lnTo>
                  <a:pt x="297717" y="1206779"/>
                </a:lnTo>
                <a:lnTo>
                  <a:pt x="285353" y="1202372"/>
                </a:lnTo>
                <a:lnTo>
                  <a:pt x="272296" y="1199068"/>
                </a:lnTo>
                <a:lnTo>
                  <a:pt x="258676" y="1196762"/>
                </a:lnTo>
                <a:lnTo>
                  <a:pt x="244625" y="1195347"/>
                </a:lnTo>
                <a:lnTo>
                  <a:pt x="230275" y="1194715"/>
                </a:lnTo>
                <a:lnTo>
                  <a:pt x="215755" y="1194759"/>
                </a:lnTo>
                <a:lnTo>
                  <a:pt x="201199" y="1195373"/>
                </a:lnTo>
                <a:lnTo>
                  <a:pt x="186737" y="1196450"/>
                </a:lnTo>
                <a:lnTo>
                  <a:pt x="179850" y="1197102"/>
                </a:lnTo>
                <a:lnTo>
                  <a:pt x="169182" y="1198626"/>
                </a:lnTo>
                <a:lnTo>
                  <a:pt x="153006" y="1200906"/>
                </a:lnTo>
                <a:lnTo>
                  <a:pt x="137491" y="1203661"/>
                </a:lnTo>
                <a:lnTo>
                  <a:pt x="122663" y="1206940"/>
                </a:lnTo>
                <a:lnTo>
                  <a:pt x="108547" y="1210792"/>
                </a:lnTo>
                <a:lnTo>
                  <a:pt x="181374" y="1210056"/>
                </a:lnTo>
                <a:lnTo>
                  <a:pt x="195156" y="1208862"/>
                </a:lnTo>
                <a:lnTo>
                  <a:pt x="209347" y="1208000"/>
                </a:lnTo>
                <a:lnTo>
                  <a:pt x="223752" y="1207623"/>
                </a:lnTo>
                <a:lnTo>
                  <a:pt x="238177" y="1207884"/>
                </a:lnTo>
                <a:lnTo>
                  <a:pt x="252427" y="1208938"/>
                </a:lnTo>
                <a:lnTo>
                  <a:pt x="266310" y="1210936"/>
                </a:lnTo>
                <a:lnTo>
                  <a:pt x="279630" y="1214033"/>
                </a:lnTo>
                <a:lnTo>
                  <a:pt x="292194" y="1218383"/>
                </a:lnTo>
                <a:lnTo>
                  <a:pt x="303806" y="1224137"/>
                </a:lnTo>
                <a:lnTo>
                  <a:pt x="314274" y="1231451"/>
                </a:lnTo>
                <a:lnTo>
                  <a:pt x="323403" y="1240476"/>
                </a:lnTo>
                <a:lnTo>
                  <a:pt x="330998" y="1251367"/>
                </a:lnTo>
                <a:lnTo>
                  <a:pt x="336865" y="1264277"/>
                </a:lnTo>
                <a:lnTo>
                  <a:pt x="340812" y="1279360"/>
                </a:lnTo>
                <a:lnTo>
                  <a:pt x="342876" y="1304535"/>
                </a:lnTo>
                <a:lnTo>
                  <a:pt x="342257" y="1318906"/>
                </a:lnTo>
                <a:lnTo>
                  <a:pt x="340361" y="1332443"/>
                </a:lnTo>
                <a:lnTo>
                  <a:pt x="337249" y="1345173"/>
                </a:lnTo>
                <a:lnTo>
                  <a:pt x="332982" y="1357126"/>
                </a:lnTo>
                <a:lnTo>
                  <a:pt x="327622" y="1368327"/>
                </a:lnTo>
                <a:lnTo>
                  <a:pt x="321231" y="1378805"/>
                </a:lnTo>
                <a:lnTo>
                  <a:pt x="313868" y="1388588"/>
                </a:lnTo>
                <a:lnTo>
                  <a:pt x="305596" y="1397702"/>
                </a:lnTo>
                <a:lnTo>
                  <a:pt x="296476" y="1406177"/>
                </a:lnTo>
                <a:lnTo>
                  <a:pt x="286570" y="1414038"/>
                </a:lnTo>
                <a:lnTo>
                  <a:pt x="275938" y="1421315"/>
                </a:lnTo>
                <a:lnTo>
                  <a:pt x="264641" y="1428034"/>
                </a:lnTo>
                <a:lnTo>
                  <a:pt x="252742" y="1434223"/>
                </a:lnTo>
                <a:lnTo>
                  <a:pt x="240302" y="1439910"/>
                </a:lnTo>
                <a:lnTo>
                  <a:pt x="227381" y="1445123"/>
                </a:lnTo>
                <a:lnTo>
                  <a:pt x="214041" y="1449888"/>
                </a:lnTo>
                <a:lnTo>
                  <a:pt x="194270" y="1456286"/>
                </a:lnTo>
                <a:lnTo>
                  <a:pt x="179760" y="1460668"/>
                </a:lnTo>
                <a:lnTo>
                  <a:pt x="165356" y="1464646"/>
                </a:lnTo>
                <a:lnTo>
                  <a:pt x="151137" y="1468115"/>
                </a:lnTo>
                <a:lnTo>
                  <a:pt x="137181" y="1470967"/>
                </a:lnTo>
                <a:lnTo>
                  <a:pt x="123566" y="1473096"/>
                </a:lnTo>
                <a:lnTo>
                  <a:pt x="110373" y="1474394"/>
                </a:lnTo>
                <a:lnTo>
                  <a:pt x="97679" y="1474755"/>
                </a:lnTo>
                <a:lnTo>
                  <a:pt x="85563" y="1474071"/>
                </a:lnTo>
                <a:lnTo>
                  <a:pt x="74104" y="1472236"/>
                </a:lnTo>
                <a:lnTo>
                  <a:pt x="63381" y="1469142"/>
                </a:lnTo>
                <a:lnTo>
                  <a:pt x="44456" y="1458753"/>
                </a:lnTo>
                <a:lnTo>
                  <a:pt x="36413" y="1451242"/>
                </a:lnTo>
                <a:lnTo>
                  <a:pt x="29420" y="1442046"/>
                </a:lnTo>
                <a:lnTo>
                  <a:pt x="23556" y="1431056"/>
                </a:lnTo>
                <a:lnTo>
                  <a:pt x="18901" y="1418167"/>
                </a:lnTo>
                <a:lnTo>
                  <a:pt x="15533" y="1403270"/>
                </a:lnTo>
                <a:lnTo>
                  <a:pt x="13530" y="1386259"/>
                </a:lnTo>
                <a:lnTo>
                  <a:pt x="12972" y="1367028"/>
                </a:lnTo>
                <a:lnTo>
                  <a:pt x="13494" y="1348962"/>
                </a:lnTo>
                <a:lnTo>
                  <a:pt x="15141" y="1332360"/>
                </a:lnTo>
                <a:lnTo>
                  <a:pt x="17895" y="1317153"/>
                </a:lnTo>
                <a:lnTo>
                  <a:pt x="21737" y="1303272"/>
                </a:lnTo>
                <a:lnTo>
                  <a:pt x="26649" y="1290648"/>
                </a:lnTo>
                <a:lnTo>
                  <a:pt x="32610" y="1279213"/>
                </a:lnTo>
                <a:lnTo>
                  <a:pt x="39603" y="1268896"/>
                </a:lnTo>
                <a:lnTo>
                  <a:pt x="47607" y="1259631"/>
                </a:lnTo>
                <a:lnTo>
                  <a:pt x="56606" y="1251347"/>
                </a:lnTo>
                <a:lnTo>
                  <a:pt x="66578" y="1243976"/>
                </a:lnTo>
                <a:lnTo>
                  <a:pt x="77506" y="1237449"/>
                </a:lnTo>
                <a:lnTo>
                  <a:pt x="89370" y="1231698"/>
                </a:lnTo>
                <a:lnTo>
                  <a:pt x="102152" y="1226653"/>
                </a:lnTo>
                <a:lnTo>
                  <a:pt x="115832" y="1222245"/>
                </a:lnTo>
                <a:lnTo>
                  <a:pt x="130392" y="1218406"/>
                </a:lnTo>
                <a:lnTo>
                  <a:pt x="145812" y="1215068"/>
                </a:lnTo>
                <a:lnTo>
                  <a:pt x="95170" y="1215266"/>
                </a:lnTo>
                <a:lnTo>
                  <a:pt x="82558" y="1220412"/>
                </a:lnTo>
                <a:lnTo>
                  <a:pt x="70735" y="1226280"/>
                </a:lnTo>
                <a:lnTo>
                  <a:pt x="59728" y="1232919"/>
                </a:lnTo>
                <a:lnTo>
                  <a:pt x="49563" y="1240379"/>
                </a:lnTo>
                <a:lnTo>
                  <a:pt x="40266" y="1248708"/>
                </a:lnTo>
                <a:lnTo>
                  <a:pt x="31861" y="1257957"/>
                </a:lnTo>
                <a:lnTo>
                  <a:pt x="24376" y="1268174"/>
                </a:lnTo>
                <a:lnTo>
                  <a:pt x="17835" y="1279410"/>
                </a:lnTo>
                <a:lnTo>
                  <a:pt x="12265" y="1291714"/>
                </a:lnTo>
                <a:lnTo>
                  <a:pt x="7692" y="1305135"/>
                </a:lnTo>
                <a:lnTo>
                  <a:pt x="4140" y="1319722"/>
                </a:lnTo>
                <a:lnTo>
                  <a:pt x="1637" y="1335526"/>
                </a:lnTo>
                <a:lnTo>
                  <a:pt x="207" y="1352596"/>
                </a:lnTo>
                <a:lnTo>
                  <a:pt x="18" y="1357122"/>
                </a:lnTo>
                <a:lnTo>
                  <a:pt x="229" y="1377964"/>
                </a:lnTo>
                <a:lnTo>
                  <a:pt x="1812" y="1396704"/>
                </a:lnTo>
                <a:lnTo>
                  <a:pt x="4712" y="1413422"/>
                </a:lnTo>
                <a:lnTo>
                  <a:pt x="8875" y="1428202"/>
                </a:lnTo>
                <a:lnTo>
                  <a:pt x="14246" y="1441124"/>
                </a:lnTo>
                <a:lnTo>
                  <a:pt x="20771" y="1452271"/>
                </a:lnTo>
                <a:lnTo>
                  <a:pt x="28395" y="1461723"/>
                </a:lnTo>
                <a:lnTo>
                  <a:pt x="37063" y="1469563"/>
                </a:lnTo>
                <a:lnTo>
                  <a:pt x="46722" y="1475872"/>
                </a:lnTo>
                <a:lnTo>
                  <a:pt x="57316" y="1480732"/>
                </a:lnTo>
                <a:lnTo>
                  <a:pt x="68791" y="1484225"/>
                </a:lnTo>
                <a:lnTo>
                  <a:pt x="81093" y="1486432"/>
                </a:lnTo>
                <a:lnTo>
                  <a:pt x="94166" y="1487436"/>
                </a:lnTo>
                <a:lnTo>
                  <a:pt x="107957" y="1487317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6013685" y="2599182"/>
            <a:ext cx="356181" cy="2113956"/>
          </a:xfrm>
          <a:custGeom>
            <a:avLst/>
            <a:gdLst/>
            <a:ahLst/>
            <a:cxnLst/>
            <a:rect l="l" t="t" r="r" b="b"/>
            <a:pathLst>
              <a:path w="356181" h="2113956">
                <a:moveTo>
                  <a:pt x="145812" y="1215068"/>
                </a:moveTo>
                <a:lnTo>
                  <a:pt x="162074" y="1212160"/>
                </a:lnTo>
                <a:lnTo>
                  <a:pt x="170706" y="1210818"/>
                </a:lnTo>
                <a:lnTo>
                  <a:pt x="181374" y="1210056"/>
                </a:lnTo>
                <a:lnTo>
                  <a:pt x="108547" y="1210792"/>
                </a:lnTo>
                <a:lnTo>
                  <a:pt x="95170" y="1215266"/>
                </a:lnTo>
                <a:lnTo>
                  <a:pt x="145812" y="1215068"/>
                </a:lnTo>
                <a:close/>
              </a:path>
              <a:path w="356181" h="2113956">
                <a:moveTo>
                  <a:pt x="201084" y="837792"/>
                </a:moveTo>
                <a:lnTo>
                  <a:pt x="211879" y="834061"/>
                </a:lnTo>
                <a:lnTo>
                  <a:pt x="214140" y="832866"/>
                </a:lnTo>
                <a:lnTo>
                  <a:pt x="224747" y="824467"/>
                </a:lnTo>
                <a:lnTo>
                  <a:pt x="231913" y="813704"/>
                </a:lnTo>
                <a:lnTo>
                  <a:pt x="236331" y="801286"/>
                </a:lnTo>
                <a:lnTo>
                  <a:pt x="237350" y="795528"/>
                </a:lnTo>
                <a:lnTo>
                  <a:pt x="224309" y="795528"/>
                </a:lnTo>
                <a:lnTo>
                  <a:pt x="220327" y="808095"/>
                </a:lnTo>
                <a:lnTo>
                  <a:pt x="212520" y="818454"/>
                </a:lnTo>
                <a:lnTo>
                  <a:pt x="199662" y="824484"/>
                </a:lnTo>
                <a:lnTo>
                  <a:pt x="200424" y="824484"/>
                </a:lnTo>
                <a:lnTo>
                  <a:pt x="187815" y="826094"/>
                </a:lnTo>
                <a:lnTo>
                  <a:pt x="174959" y="825008"/>
                </a:lnTo>
                <a:lnTo>
                  <a:pt x="162634" y="821273"/>
                </a:lnTo>
                <a:lnTo>
                  <a:pt x="151618" y="814933"/>
                </a:lnTo>
                <a:lnTo>
                  <a:pt x="142688" y="806033"/>
                </a:lnTo>
                <a:lnTo>
                  <a:pt x="137106" y="795528"/>
                </a:lnTo>
                <a:lnTo>
                  <a:pt x="134317" y="795528"/>
                </a:lnTo>
                <a:lnTo>
                  <a:pt x="124688" y="799316"/>
                </a:lnTo>
                <a:lnTo>
                  <a:pt x="127272" y="804672"/>
                </a:lnTo>
                <a:lnTo>
                  <a:pt x="133346" y="815136"/>
                </a:lnTo>
                <a:lnTo>
                  <a:pt x="141930" y="823836"/>
                </a:lnTo>
                <a:lnTo>
                  <a:pt x="152411" y="830684"/>
                </a:lnTo>
                <a:lnTo>
                  <a:pt x="164179" y="835591"/>
                </a:lnTo>
                <a:lnTo>
                  <a:pt x="176622" y="838470"/>
                </a:lnTo>
                <a:lnTo>
                  <a:pt x="189127" y="839233"/>
                </a:lnTo>
                <a:lnTo>
                  <a:pt x="201084" y="837792"/>
                </a:lnTo>
                <a:close/>
              </a:path>
              <a:path w="356181" h="2113956">
                <a:moveTo>
                  <a:pt x="134317" y="795528"/>
                </a:moveTo>
                <a:lnTo>
                  <a:pt x="123434" y="795528"/>
                </a:lnTo>
                <a:lnTo>
                  <a:pt x="124688" y="799316"/>
                </a:lnTo>
                <a:lnTo>
                  <a:pt x="134317" y="795528"/>
                </a:lnTo>
                <a:close/>
              </a:path>
              <a:path w="356181" h="2113956">
                <a:moveTo>
                  <a:pt x="247304" y="888941"/>
                </a:moveTo>
                <a:lnTo>
                  <a:pt x="261701" y="887535"/>
                </a:lnTo>
                <a:lnTo>
                  <a:pt x="275360" y="885223"/>
                </a:lnTo>
                <a:lnTo>
                  <a:pt x="288209" y="881926"/>
                </a:lnTo>
                <a:lnTo>
                  <a:pt x="300174" y="877567"/>
                </a:lnTo>
                <a:lnTo>
                  <a:pt x="311182" y="872069"/>
                </a:lnTo>
                <a:lnTo>
                  <a:pt x="321159" y="865353"/>
                </a:lnTo>
                <a:lnTo>
                  <a:pt x="330032" y="857342"/>
                </a:lnTo>
                <a:lnTo>
                  <a:pt x="337728" y="847958"/>
                </a:lnTo>
                <a:lnTo>
                  <a:pt x="344173" y="837124"/>
                </a:lnTo>
                <a:lnTo>
                  <a:pt x="349294" y="824763"/>
                </a:lnTo>
                <a:lnTo>
                  <a:pt x="353018" y="810796"/>
                </a:lnTo>
                <a:lnTo>
                  <a:pt x="355216" y="795528"/>
                </a:lnTo>
                <a:lnTo>
                  <a:pt x="341897" y="795528"/>
                </a:lnTo>
                <a:lnTo>
                  <a:pt x="341523" y="800763"/>
                </a:lnTo>
                <a:lnTo>
                  <a:pt x="338762" y="815026"/>
                </a:lnTo>
                <a:lnTo>
                  <a:pt x="334461" y="827526"/>
                </a:lnTo>
                <a:lnTo>
                  <a:pt x="328683" y="838360"/>
                </a:lnTo>
                <a:lnTo>
                  <a:pt x="321496" y="847623"/>
                </a:lnTo>
                <a:lnTo>
                  <a:pt x="312965" y="855409"/>
                </a:lnTo>
                <a:lnTo>
                  <a:pt x="303155" y="861814"/>
                </a:lnTo>
                <a:lnTo>
                  <a:pt x="292133" y="866934"/>
                </a:lnTo>
                <a:lnTo>
                  <a:pt x="279964" y="870863"/>
                </a:lnTo>
                <a:lnTo>
                  <a:pt x="266714" y="873696"/>
                </a:lnTo>
                <a:lnTo>
                  <a:pt x="252448" y="875530"/>
                </a:lnTo>
                <a:lnTo>
                  <a:pt x="237233" y="876458"/>
                </a:lnTo>
                <a:lnTo>
                  <a:pt x="221134" y="876577"/>
                </a:lnTo>
                <a:lnTo>
                  <a:pt x="211092" y="876300"/>
                </a:lnTo>
                <a:lnTo>
                  <a:pt x="194462" y="875382"/>
                </a:lnTo>
                <a:lnTo>
                  <a:pt x="178262" y="874035"/>
                </a:lnTo>
                <a:lnTo>
                  <a:pt x="162540" y="872202"/>
                </a:lnTo>
                <a:lnTo>
                  <a:pt x="147342" y="869829"/>
                </a:lnTo>
                <a:lnTo>
                  <a:pt x="132712" y="866863"/>
                </a:lnTo>
                <a:lnTo>
                  <a:pt x="118699" y="863247"/>
                </a:lnTo>
                <a:lnTo>
                  <a:pt x="105347" y="858929"/>
                </a:lnTo>
                <a:lnTo>
                  <a:pt x="92703" y="853853"/>
                </a:lnTo>
                <a:lnTo>
                  <a:pt x="80812" y="847964"/>
                </a:lnTo>
                <a:lnTo>
                  <a:pt x="69722" y="841209"/>
                </a:lnTo>
                <a:lnTo>
                  <a:pt x="59478" y="833533"/>
                </a:lnTo>
                <a:lnTo>
                  <a:pt x="50127" y="824881"/>
                </a:lnTo>
                <a:lnTo>
                  <a:pt x="41714" y="815199"/>
                </a:lnTo>
                <a:lnTo>
                  <a:pt x="34285" y="804431"/>
                </a:lnTo>
                <a:lnTo>
                  <a:pt x="29501" y="795528"/>
                </a:lnTo>
                <a:lnTo>
                  <a:pt x="15195" y="795528"/>
                </a:lnTo>
                <a:lnTo>
                  <a:pt x="25186" y="814310"/>
                </a:lnTo>
                <a:lnTo>
                  <a:pt x="33281" y="825407"/>
                </a:lnTo>
                <a:lnTo>
                  <a:pt x="42399" y="835460"/>
                </a:lnTo>
                <a:lnTo>
                  <a:pt x="52506" y="844510"/>
                </a:lnTo>
                <a:lnTo>
                  <a:pt x="63567" y="852595"/>
                </a:lnTo>
                <a:lnTo>
                  <a:pt x="75548" y="859755"/>
                </a:lnTo>
                <a:lnTo>
                  <a:pt x="88415" y="866030"/>
                </a:lnTo>
                <a:lnTo>
                  <a:pt x="102134" y="871459"/>
                </a:lnTo>
                <a:lnTo>
                  <a:pt x="116670" y="876082"/>
                </a:lnTo>
                <a:lnTo>
                  <a:pt x="131991" y="879939"/>
                </a:lnTo>
                <a:lnTo>
                  <a:pt x="148060" y="883068"/>
                </a:lnTo>
                <a:lnTo>
                  <a:pt x="164845" y="885511"/>
                </a:lnTo>
                <a:lnTo>
                  <a:pt x="182311" y="887305"/>
                </a:lnTo>
                <a:lnTo>
                  <a:pt x="200424" y="888492"/>
                </a:lnTo>
                <a:lnTo>
                  <a:pt x="216593" y="889341"/>
                </a:lnTo>
                <a:lnTo>
                  <a:pt x="232244" y="889517"/>
                </a:lnTo>
                <a:lnTo>
                  <a:pt x="247304" y="888941"/>
                </a:lnTo>
                <a:close/>
              </a:path>
              <a:path w="356181" h="2113956">
                <a:moveTo>
                  <a:pt x="217188" y="1269492"/>
                </a:moveTo>
                <a:lnTo>
                  <a:pt x="214902" y="1267206"/>
                </a:lnTo>
                <a:lnTo>
                  <a:pt x="214140" y="1266444"/>
                </a:lnTo>
                <a:lnTo>
                  <a:pt x="214358" y="1266770"/>
                </a:lnTo>
                <a:lnTo>
                  <a:pt x="217188" y="1271016"/>
                </a:lnTo>
                <a:lnTo>
                  <a:pt x="217188" y="1269492"/>
                </a:lnTo>
                <a:close/>
              </a:path>
              <a:path w="356181" h="2113956">
                <a:moveTo>
                  <a:pt x="182096" y="1425710"/>
                </a:moveTo>
                <a:lnTo>
                  <a:pt x="194127" y="1421890"/>
                </a:lnTo>
                <a:lnTo>
                  <a:pt x="204623" y="1416282"/>
                </a:lnTo>
                <a:lnTo>
                  <a:pt x="213648" y="1409075"/>
                </a:lnTo>
                <a:lnTo>
                  <a:pt x="221263" y="1400459"/>
                </a:lnTo>
                <a:lnTo>
                  <a:pt x="227532" y="1390622"/>
                </a:lnTo>
                <a:lnTo>
                  <a:pt x="232516" y="1379755"/>
                </a:lnTo>
                <a:lnTo>
                  <a:pt x="236279" y="1368046"/>
                </a:lnTo>
                <a:lnTo>
                  <a:pt x="238883" y="1355686"/>
                </a:lnTo>
                <a:lnTo>
                  <a:pt x="240391" y="1342864"/>
                </a:lnTo>
                <a:lnTo>
                  <a:pt x="240864" y="1329768"/>
                </a:lnTo>
                <a:lnTo>
                  <a:pt x="240367" y="1316589"/>
                </a:lnTo>
                <a:lnTo>
                  <a:pt x="238961" y="1303516"/>
                </a:lnTo>
                <a:lnTo>
                  <a:pt x="236709" y="1290738"/>
                </a:lnTo>
                <a:lnTo>
                  <a:pt x="233674" y="1278446"/>
                </a:lnTo>
                <a:lnTo>
                  <a:pt x="229918" y="1266827"/>
                </a:lnTo>
                <a:lnTo>
                  <a:pt x="227856" y="1262634"/>
                </a:lnTo>
                <a:lnTo>
                  <a:pt x="224046" y="1258824"/>
                </a:lnTo>
                <a:lnTo>
                  <a:pt x="224046" y="1258062"/>
                </a:lnTo>
                <a:lnTo>
                  <a:pt x="208176" y="1261647"/>
                </a:lnTo>
                <a:lnTo>
                  <a:pt x="211854" y="1264158"/>
                </a:lnTo>
                <a:lnTo>
                  <a:pt x="211092" y="1264158"/>
                </a:lnTo>
                <a:lnTo>
                  <a:pt x="214358" y="1266770"/>
                </a:lnTo>
                <a:lnTo>
                  <a:pt x="214140" y="1266444"/>
                </a:lnTo>
                <a:lnTo>
                  <a:pt x="214902" y="1267206"/>
                </a:lnTo>
                <a:lnTo>
                  <a:pt x="217188" y="1269492"/>
                </a:lnTo>
                <a:lnTo>
                  <a:pt x="221499" y="1279925"/>
                </a:lnTo>
                <a:lnTo>
                  <a:pt x="224527" y="1292555"/>
                </a:lnTo>
                <a:lnTo>
                  <a:pt x="226386" y="1306318"/>
                </a:lnTo>
                <a:lnTo>
                  <a:pt x="227189" y="1320155"/>
                </a:lnTo>
                <a:lnTo>
                  <a:pt x="227049" y="1333003"/>
                </a:lnTo>
                <a:lnTo>
                  <a:pt x="226332" y="1341882"/>
                </a:lnTo>
                <a:lnTo>
                  <a:pt x="225662" y="1355480"/>
                </a:lnTo>
                <a:lnTo>
                  <a:pt x="223442" y="1367675"/>
                </a:lnTo>
                <a:lnTo>
                  <a:pt x="219304" y="1379130"/>
                </a:lnTo>
                <a:lnTo>
                  <a:pt x="212881" y="1390511"/>
                </a:lnTo>
                <a:lnTo>
                  <a:pt x="209568" y="1395222"/>
                </a:lnTo>
                <a:lnTo>
                  <a:pt x="209568" y="1394460"/>
                </a:lnTo>
                <a:lnTo>
                  <a:pt x="199982" y="1403085"/>
                </a:lnTo>
                <a:lnTo>
                  <a:pt x="188839" y="1409425"/>
                </a:lnTo>
                <a:lnTo>
                  <a:pt x="176637" y="1413471"/>
                </a:lnTo>
                <a:lnTo>
                  <a:pt x="163877" y="1415209"/>
                </a:lnTo>
                <a:lnTo>
                  <a:pt x="154704" y="1415034"/>
                </a:lnTo>
                <a:lnTo>
                  <a:pt x="155466" y="1415034"/>
                </a:lnTo>
                <a:lnTo>
                  <a:pt x="150132" y="1413510"/>
                </a:lnTo>
                <a:lnTo>
                  <a:pt x="151656" y="1413510"/>
                </a:lnTo>
                <a:lnTo>
                  <a:pt x="147084" y="1411986"/>
                </a:lnTo>
                <a:lnTo>
                  <a:pt x="147846" y="1411986"/>
                </a:lnTo>
                <a:lnTo>
                  <a:pt x="143528" y="1409826"/>
                </a:lnTo>
                <a:lnTo>
                  <a:pt x="140988" y="1406652"/>
                </a:lnTo>
                <a:lnTo>
                  <a:pt x="138702" y="1404366"/>
                </a:lnTo>
                <a:lnTo>
                  <a:pt x="134403" y="1394776"/>
                </a:lnTo>
                <a:lnTo>
                  <a:pt x="131403" y="1382971"/>
                </a:lnTo>
                <a:lnTo>
                  <a:pt x="129543" y="1369648"/>
                </a:lnTo>
                <a:lnTo>
                  <a:pt x="128666" y="1355503"/>
                </a:lnTo>
                <a:lnTo>
                  <a:pt x="128614" y="1341236"/>
                </a:lnTo>
                <a:lnTo>
                  <a:pt x="129227" y="1327543"/>
                </a:lnTo>
                <a:lnTo>
                  <a:pt x="130350" y="1315123"/>
                </a:lnTo>
                <a:lnTo>
                  <a:pt x="131822" y="1304673"/>
                </a:lnTo>
                <a:lnTo>
                  <a:pt x="135571" y="1289490"/>
                </a:lnTo>
                <a:lnTo>
                  <a:pt x="141220" y="1277642"/>
                </a:lnTo>
                <a:lnTo>
                  <a:pt x="126654" y="1278671"/>
                </a:lnTo>
                <a:lnTo>
                  <a:pt x="121779" y="1291008"/>
                </a:lnTo>
                <a:lnTo>
                  <a:pt x="118299" y="1304417"/>
                </a:lnTo>
                <a:lnTo>
                  <a:pt x="116095" y="1318550"/>
                </a:lnTo>
                <a:lnTo>
                  <a:pt x="115050" y="1333065"/>
                </a:lnTo>
                <a:lnTo>
                  <a:pt x="115048" y="1347616"/>
                </a:lnTo>
                <a:lnTo>
                  <a:pt x="115970" y="1361857"/>
                </a:lnTo>
                <a:lnTo>
                  <a:pt x="117700" y="1375445"/>
                </a:lnTo>
                <a:lnTo>
                  <a:pt x="120121" y="1388035"/>
                </a:lnTo>
                <a:lnTo>
                  <a:pt x="123114" y="1399281"/>
                </a:lnTo>
                <a:lnTo>
                  <a:pt x="137940" y="1403604"/>
                </a:lnTo>
                <a:lnTo>
                  <a:pt x="126564" y="1408840"/>
                </a:lnTo>
                <a:lnTo>
                  <a:pt x="143274" y="1409700"/>
                </a:lnTo>
                <a:lnTo>
                  <a:pt x="144036" y="1410462"/>
                </a:lnTo>
                <a:lnTo>
                  <a:pt x="128034" y="1411224"/>
                </a:lnTo>
                <a:lnTo>
                  <a:pt x="131082" y="1415796"/>
                </a:lnTo>
                <a:lnTo>
                  <a:pt x="131844" y="1416558"/>
                </a:lnTo>
                <a:lnTo>
                  <a:pt x="135654" y="1419606"/>
                </a:lnTo>
                <a:lnTo>
                  <a:pt x="136416" y="1420368"/>
                </a:lnTo>
                <a:lnTo>
                  <a:pt x="140226" y="1423416"/>
                </a:lnTo>
                <a:lnTo>
                  <a:pt x="141750" y="1423416"/>
                </a:lnTo>
                <a:lnTo>
                  <a:pt x="146322" y="1425702"/>
                </a:lnTo>
                <a:lnTo>
                  <a:pt x="147084" y="1425702"/>
                </a:lnTo>
                <a:lnTo>
                  <a:pt x="151656" y="1427226"/>
                </a:lnTo>
                <a:lnTo>
                  <a:pt x="153180" y="1427226"/>
                </a:lnTo>
                <a:lnTo>
                  <a:pt x="168468" y="1427551"/>
                </a:lnTo>
                <a:lnTo>
                  <a:pt x="182096" y="1425710"/>
                </a:lnTo>
                <a:close/>
              </a:path>
              <a:path w="356181" h="2113956">
                <a:moveTo>
                  <a:pt x="144036" y="1410462"/>
                </a:moveTo>
                <a:lnTo>
                  <a:pt x="143274" y="1409700"/>
                </a:lnTo>
                <a:lnTo>
                  <a:pt x="126564" y="1408840"/>
                </a:lnTo>
                <a:lnTo>
                  <a:pt x="128034" y="1411224"/>
                </a:lnTo>
                <a:lnTo>
                  <a:pt x="144036" y="1410462"/>
                </a:lnTo>
                <a:close/>
              </a:path>
              <a:path w="356181" h="2113956">
                <a:moveTo>
                  <a:pt x="141220" y="1277642"/>
                </a:moveTo>
                <a:lnTo>
                  <a:pt x="149285" y="1268654"/>
                </a:lnTo>
                <a:lnTo>
                  <a:pt x="160259" y="1262177"/>
                </a:lnTo>
                <a:lnTo>
                  <a:pt x="174633" y="1257863"/>
                </a:lnTo>
                <a:lnTo>
                  <a:pt x="177564" y="1257300"/>
                </a:lnTo>
                <a:lnTo>
                  <a:pt x="195705" y="1257270"/>
                </a:lnTo>
                <a:lnTo>
                  <a:pt x="208176" y="1261647"/>
                </a:lnTo>
                <a:lnTo>
                  <a:pt x="224046" y="1258062"/>
                </a:lnTo>
                <a:lnTo>
                  <a:pt x="220236" y="1254252"/>
                </a:lnTo>
                <a:lnTo>
                  <a:pt x="208272" y="1247439"/>
                </a:lnTo>
                <a:lnTo>
                  <a:pt x="195978" y="1244444"/>
                </a:lnTo>
                <a:lnTo>
                  <a:pt x="183660" y="1244346"/>
                </a:lnTo>
                <a:lnTo>
                  <a:pt x="176040" y="1245108"/>
                </a:lnTo>
                <a:lnTo>
                  <a:pt x="162437" y="1246921"/>
                </a:lnTo>
                <a:lnTo>
                  <a:pt x="150814" y="1251528"/>
                </a:lnTo>
                <a:lnTo>
                  <a:pt x="141054" y="1258586"/>
                </a:lnTo>
                <a:lnTo>
                  <a:pt x="133040" y="1267748"/>
                </a:lnTo>
                <a:lnTo>
                  <a:pt x="126654" y="1278671"/>
                </a:lnTo>
                <a:lnTo>
                  <a:pt x="141220" y="1277642"/>
                </a:lnTo>
                <a:close/>
              </a:path>
              <a:path w="356181" h="2113956">
                <a:moveTo>
                  <a:pt x="137940" y="1403604"/>
                </a:moveTo>
                <a:lnTo>
                  <a:pt x="123114" y="1399281"/>
                </a:lnTo>
                <a:lnTo>
                  <a:pt x="126564" y="1408840"/>
                </a:lnTo>
                <a:lnTo>
                  <a:pt x="137940" y="1403604"/>
                </a:lnTo>
                <a:close/>
              </a:path>
              <a:path w="356181" h="2113956">
                <a:moveTo>
                  <a:pt x="343518" y="1774698"/>
                </a:moveTo>
                <a:lnTo>
                  <a:pt x="341822" y="1771550"/>
                </a:lnTo>
                <a:lnTo>
                  <a:pt x="339870" y="1768602"/>
                </a:lnTo>
                <a:lnTo>
                  <a:pt x="339108" y="1767840"/>
                </a:lnTo>
                <a:lnTo>
                  <a:pt x="334536" y="1763268"/>
                </a:lnTo>
                <a:lnTo>
                  <a:pt x="330726" y="1760220"/>
                </a:lnTo>
                <a:lnTo>
                  <a:pt x="329964" y="1759458"/>
                </a:lnTo>
                <a:lnTo>
                  <a:pt x="325392" y="1756410"/>
                </a:lnTo>
                <a:lnTo>
                  <a:pt x="324630" y="1755648"/>
                </a:lnTo>
                <a:lnTo>
                  <a:pt x="313666" y="1752156"/>
                </a:lnTo>
                <a:lnTo>
                  <a:pt x="302179" y="1750217"/>
                </a:lnTo>
                <a:lnTo>
                  <a:pt x="290287" y="1749671"/>
                </a:lnTo>
                <a:lnTo>
                  <a:pt x="278106" y="1750363"/>
                </a:lnTo>
                <a:lnTo>
                  <a:pt x="265754" y="1752136"/>
                </a:lnTo>
                <a:lnTo>
                  <a:pt x="253346" y="1754833"/>
                </a:lnTo>
                <a:lnTo>
                  <a:pt x="241000" y="1758298"/>
                </a:lnTo>
                <a:lnTo>
                  <a:pt x="228833" y="1762372"/>
                </a:lnTo>
                <a:lnTo>
                  <a:pt x="216960" y="1766900"/>
                </a:lnTo>
                <a:lnTo>
                  <a:pt x="276949" y="1763515"/>
                </a:lnTo>
                <a:lnTo>
                  <a:pt x="289263" y="1762483"/>
                </a:lnTo>
                <a:lnTo>
                  <a:pt x="300903" y="1762873"/>
                </a:lnTo>
                <a:lnTo>
                  <a:pt x="311624" y="1764910"/>
                </a:lnTo>
                <a:lnTo>
                  <a:pt x="319296" y="1767840"/>
                </a:lnTo>
                <a:lnTo>
                  <a:pt x="318534" y="1767840"/>
                </a:lnTo>
                <a:lnTo>
                  <a:pt x="323106" y="1770126"/>
                </a:lnTo>
                <a:lnTo>
                  <a:pt x="322344" y="1770126"/>
                </a:lnTo>
                <a:lnTo>
                  <a:pt x="326154" y="1773174"/>
                </a:lnTo>
                <a:lnTo>
                  <a:pt x="327678" y="1774698"/>
                </a:lnTo>
                <a:lnTo>
                  <a:pt x="343518" y="1774698"/>
                </a:lnTo>
                <a:close/>
              </a:path>
              <a:path w="356181" h="2113956">
                <a:moveTo>
                  <a:pt x="233386" y="1774698"/>
                </a:moveTo>
                <a:lnTo>
                  <a:pt x="238421" y="1772902"/>
                </a:lnTo>
                <a:lnTo>
                  <a:pt x="251282" y="1768949"/>
                </a:lnTo>
                <a:lnTo>
                  <a:pt x="264207" y="1765746"/>
                </a:lnTo>
                <a:lnTo>
                  <a:pt x="276949" y="1763515"/>
                </a:lnTo>
                <a:lnTo>
                  <a:pt x="216960" y="1766900"/>
                </a:lnTo>
                <a:lnTo>
                  <a:pt x="205499" y="1771725"/>
                </a:lnTo>
                <a:lnTo>
                  <a:pt x="198954" y="1774698"/>
                </a:lnTo>
                <a:lnTo>
                  <a:pt x="233386" y="1774698"/>
                </a:lnTo>
                <a:close/>
              </a:path>
              <a:path w="356181" h="2113956">
                <a:moveTo>
                  <a:pt x="107957" y="1487317"/>
                </a:moveTo>
                <a:lnTo>
                  <a:pt x="122410" y="1486157"/>
                </a:lnTo>
                <a:lnTo>
                  <a:pt x="137472" y="1484039"/>
                </a:lnTo>
                <a:lnTo>
                  <a:pt x="153088" y="1481044"/>
                </a:lnTo>
                <a:lnTo>
                  <a:pt x="169202" y="1477253"/>
                </a:lnTo>
                <a:lnTo>
                  <a:pt x="185761" y="1472748"/>
                </a:lnTo>
                <a:lnTo>
                  <a:pt x="202710" y="1467612"/>
                </a:lnTo>
                <a:lnTo>
                  <a:pt x="216622" y="1462974"/>
                </a:lnTo>
                <a:lnTo>
                  <a:pt x="230177" y="1458011"/>
                </a:lnTo>
                <a:lnTo>
                  <a:pt x="243323" y="1452683"/>
                </a:lnTo>
                <a:lnTo>
                  <a:pt x="256008" y="1446953"/>
                </a:lnTo>
                <a:lnTo>
                  <a:pt x="268181" y="1440785"/>
                </a:lnTo>
                <a:lnTo>
                  <a:pt x="279788" y="1434141"/>
                </a:lnTo>
                <a:lnTo>
                  <a:pt x="290778" y="1426984"/>
                </a:lnTo>
                <a:lnTo>
                  <a:pt x="301098" y="1419276"/>
                </a:lnTo>
                <a:lnTo>
                  <a:pt x="310697" y="1410980"/>
                </a:lnTo>
                <a:lnTo>
                  <a:pt x="319522" y="1402058"/>
                </a:lnTo>
                <a:lnTo>
                  <a:pt x="327520" y="1392474"/>
                </a:lnTo>
                <a:lnTo>
                  <a:pt x="334640" y="1382189"/>
                </a:lnTo>
                <a:lnTo>
                  <a:pt x="340830" y="1371167"/>
                </a:lnTo>
                <a:lnTo>
                  <a:pt x="346037" y="1359371"/>
                </a:lnTo>
                <a:lnTo>
                  <a:pt x="350209" y="1346762"/>
                </a:lnTo>
                <a:lnTo>
                  <a:pt x="353294" y="1333304"/>
                </a:lnTo>
                <a:lnTo>
                  <a:pt x="355239" y="1318960"/>
                </a:lnTo>
                <a:lnTo>
                  <a:pt x="355993" y="1303691"/>
                </a:lnTo>
                <a:lnTo>
                  <a:pt x="355872" y="1294638"/>
                </a:lnTo>
                <a:lnTo>
                  <a:pt x="353791" y="1277543"/>
                </a:lnTo>
                <a:lnTo>
                  <a:pt x="349964" y="1262409"/>
                </a:lnTo>
                <a:lnTo>
                  <a:pt x="344524" y="1249128"/>
                </a:lnTo>
                <a:lnTo>
                  <a:pt x="337602" y="1237594"/>
                </a:lnTo>
                <a:lnTo>
                  <a:pt x="329328" y="1227699"/>
                </a:lnTo>
                <a:lnTo>
                  <a:pt x="319835" y="1219336"/>
                </a:lnTo>
                <a:lnTo>
                  <a:pt x="309254" y="1212398"/>
                </a:lnTo>
                <a:lnTo>
                  <a:pt x="297717" y="1206779"/>
                </a:lnTo>
                <a:lnTo>
                  <a:pt x="285353" y="1202372"/>
                </a:lnTo>
                <a:lnTo>
                  <a:pt x="272296" y="1199068"/>
                </a:lnTo>
                <a:lnTo>
                  <a:pt x="258676" y="1196762"/>
                </a:lnTo>
                <a:lnTo>
                  <a:pt x="244625" y="1195347"/>
                </a:lnTo>
                <a:lnTo>
                  <a:pt x="230275" y="1194715"/>
                </a:lnTo>
                <a:lnTo>
                  <a:pt x="215755" y="1194759"/>
                </a:lnTo>
                <a:lnTo>
                  <a:pt x="201199" y="1195373"/>
                </a:lnTo>
                <a:lnTo>
                  <a:pt x="186737" y="1196450"/>
                </a:lnTo>
                <a:lnTo>
                  <a:pt x="179850" y="1197102"/>
                </a:lnTo>
                <a:lnTo>
                  <a:pt x="169182" y="1198626"/>
                </a:lnTo>
                <a:lnTo>
                  <a:pt x="153006" y="1200906"/>
                </a:lnTo>
                <a:lnTo>
                  <a:pt x="137491" y="1203661"/>
                </a:lnTo>
                <a:lnTo>
                  <a:pt x="122663" y="1206940"/>
                </a:lnTo>
                <a:lnTo>
                  <a:pt x="108547" y="1210792"/>
                </a:lnTo>
                <a:lnTo>
                  <a:pt x="181374" y="1210056"/>
                </a:lnTo>
                <a:lnTo>
                  <a:pt x="195156" y="1208862"/>
                </a:lnTo>
                <a:lnTo>
                  <a:pt x="209347" y="1208000"/>
                </a:lnTo>
                <a:lnTo>
                  <a:pt x="223752" y="1207623"/>
                </a:lnTo>
                <a:lnTo>
                  <a:pt x="238177" y="1207884"/>
                </a:lnTo>
                <a:lnTo>
                  <a:pt x="252427" y="1208938"/>
                </a:lnTo>
                <a:lnTo>
                  <a:pt x="266310" y="1210936"/>
                </a:lnTo>
                <a:lnTo>
                  <a:pt x="279630" y="1214033"/>
                </a:lnTo>
                <a:lnTo>
                  <a:pt x="292194" y="1218383"/>
                </a:lnTo>
                <a:lnTo>
                  <a:pt x="303806" y="1224137"/>
                </a:lnTo>
                <a:lnTo>
                  <a:pt x="314274" y="1231451"/>
                </a:lnTo>
                <a:lnTo>
                  <a:pt x="323403" y="1240476"/>
                </a:lnTo>
                <a:lnTo>
                  <a:pt x="330998" y="1251367"/>
                </a:lnTo>
                <a:lnTo>
                  <a:pt x="336865" y="1264277"/>
                </a:lnTo>
                <a:lnTo>
                  <a:pt x="340812" y="1279360"/>
                </a:lnTo>
                <a:lnTo>
                  <a:pt x="342876" y="1304535"/>
                </a:lnTo>
                <a:lnTo>
                  <a:pt x="342257" y="1318906"/>
                </a:lnTo>
                <a:lnTo>
                  <a:pt x="340361" y="1332443"/>
                </a:lnTo>
                <a:lnTo>
                  <a:pt x="337249" y="1345173"/>
                </a:lnTo>
                <a:lnTo>
                  <a:pt x="332982" y="1357126"/>
                </a:lnTo>
                <a:lnTo>
                  <a:pt x="327622" y="1368327"/>
                </a:lnTo>
                <a:lnTo>
                  <a:pt x="321231" y="1378805"/>
                </a:lnTo>
                <a:lnTo>
                  <a:pt x="313868" y="1388588"/>
                </a:lnTo>
                <a:lnTo>
                  <a:pt x="305596" y="1397702"/>
                </a:lnTo>
                <a:lnTo>
                  <a:pt x="296476" y="1406177"/>
                </a:lnTo>
                <a:lnTo>
                  <a:pt x="286570" y="1414038"/>
                </a:lnTo>
                <a:lnTo>
                  <a:pt x="275938" y="1421315"/>
                </a:lnTo>
                <a:lnTo>
                  <a:pt x="264641" y="1428034"/>
                </a:lnTo>
                <a:lnTo>
                  <a:pt x="252742" y="1434223"/>
                </a:lnTo>
                <a:lnTo>
                  <a:pt x="240302" y="1439910"/>
                </a:lnTo>
                <a:lnTo>
                  <a:pt x="227381" y="1445123"/>
                </a:lnTo>
                <a:lnTo>
                  <a:pt x="214041" y="1449888"/>
                </a:lnTo>
                <a:lnTo>
                  <a:pt x="194270" y="1456286"/>
                </a:lnTo>
                <a:lnTo>
                  <a:pt x="179760" y="1460668"/>
                </a:lnTo>
                <a:lnTo>
                  <a:pt x="165356" y="1464646"/>
                </a:lnTo>
                <a:lnTo>
                  <a:pt x="151137" y="1468115"/>
                </a:lnTo>
                <a:lnTo>
                  <a:pt x="137181" y="1470967"/>
                </a:lnTo>
                <a:lnTo>
                  <a:pt x="123566" y="1473096"/>
                </a:lnTo>
                <a:lnTo>
                  <a:pt x="110373" y="1474394"/>
                </a:lnTo>
                <a:lnTo>
                  <a:pt x="97679" y="1474755"/>
                </a:lnTo>
                <a:lnTo>
                  <a:pt x="85563" y="1474071"/>
                </a:lnTo>
                <a:lnTo>
                  <a:pt x="74104" y="1472236"/>
                </a:lnTo>
                <a:lnTo>
                  <a:pt x="63381" y="1469142"/>
                </a:lnTo>
                <a:lnTo>
                  <a:pt x="44456" y="1458753"/>
                </a:lnTo>
                <a:lnTo>
                  <a:pt x="36413" y="1451242"/>
                </a:lnTo>
                <a:lnTo>
                  <a:pt x="29420" y="1442046"/>
                </a:lnTo>
                <a:lnTo>
                  <a:pt x="23556" y="1431056"/>
                </a:lnTo>
                <a:lnTo>
                  <a:pt x="18901" y="1418167"/>
                </a:lnTo>
                <a:lnTo>
                  <a:pt x="15533" y="1403270"/>
                </a:lnTo>
                <a:lnTo>
                  <a:pt x="13530" y="1386259"/>
                </a:lnTo>
                <a:lnTo>
                  <a:pt x="12972" y="1367028"/>
                </a:lnTo>
                <a:lnTo>
                  <a:pt x="13494" y="1348962"/>
                </a:lnTo>
                <a:lnTo>
                  <a:pt x="15141" y="1332360"/>
                </a:lnTo>
                <a:lnTo>
                  <a:pt x="17895" y="1317153"/>
                </a:lnTo>
                <a:lnTo>
                  <a:pt x="21737" y="1303272"/>
                </a:lnTo>
                <a:lnTo>
                  <a:pt x="26649" y="1290648"/>
                </a:lnTo>
                <a:lnTo>
                  <a:pt x="32610" y="1279213"/>
                </a:lnTo>
                <a:lnTo>
                  <a:pt x="39603" y="1268896"/>
                </a:lnTo>
                <a:lnTo>
                  <a:pt x="47607" y="1259631"/>
                </a:lnTo>
                <a:lnTo>
                  <a:pt x="56606" y="1251347"/>
                </a:lnTo>
                <a:lnTo>
                  <a:pt x="66578" y="1243976"/>
                </a:lnTo>
                <a:lnTo>
                  <a:pt x="77506" y="1237449"/>
                </a:lnTo>
                <a:lnTo>
                  <a:pt x="89370" y="1231698"/>
                </a:lnTo>
                <a:lnTo>
                  <a:pt x="102152" y="1226653"/>
                </a:lnTo>
                <a:lnTo>
                  <a:pt x="115832" y="1222245"/>
                </a:lnTo>
                <a:lnTo>
                  <a:pt x="130392" y="1218406"/>
                </a:lnTo>
                <a:lnTo>
                  <a:pt x="145812" y="1215068"/>
                </a:lnTo>
                <a:lnTo>
                  <a:pt x="95170" y="1215266"/>
                </a:lnTo>
                <a:lnTo>
                  <a:pt x="82558" y="1220412"/>
                </a:lnTo>
                <a:lnTo>
                  <a:pt x="70735" y="1226280"/>
                </a:lnTo>
                <a:lnTo>
                  <a:pt x="59728" y="1232919"/>
                </a:lnTo>
                <a:lnTo>
                  <a:pt x="49563" y="1240379"/>
                </a:lnTo>
                <a:lnTo>
                  <a:pt x="40266" y="1248708"/>
                </a:lnTo>
                <a:lnTo>
                  <a:pt x="31861" y="1257957"/>
                </a:lnTo>
                <a:lnTo>
                  <a:pt x="24376" y="1268174"/>
                </a:lnTo>
                <a:lnTo>
                  <a:pt x="17835" y="1279410"/>
                </a:lnTo>
                <a:lnTo>
                  <a:pt x="12265" y="1291714"/>
                </a:lnTo>
                <a:lnTo>
                  <a:pt x="7692" y="1305135"/>
                </a:lnTo>
                <a:lnTo>
                  <a:pt x="4140" y="1319722"/>
                </a:lnTo>
                <a:lnTo>
                  <a:pt x="1637" y="1335526"/>
                </a:lnTo>
                <a:lnTo>
                  <a:pt x="207" y="1352596"/>
                </a:lnTo>
                <a:lnTo>
                  <a:pt x="18" y="1357122"/>
                </a:lnTo>
                <a:lnTo>
                  <a:pt x="229" y="1377964"/>
                </a:lnTo>
                <a:lnTo>
                  <a:pt x="1812" y="1396704"/>
                </a:lnTo>
                <a:lnTo>
                  <a:pt x="4712" y="1413422"/>
                </a:lnTo>
                <a:lnTo>
                  <a:pt x="8875" y="1428202"/>
                </a:lnTo>
                <a:lnTo>
                  <a:pt x="14246" y="1441124"/>
                </a:lnTo>
                <a:lnTo>
                  <a:pt x="20771" y="1452271"/>
                </a:lnTo>
                <a:lnTo>
                  <a:pt x="28395" y="1461723"/>
                </a:lnTo>
                <a:lnTo>
                  <a:pt x="37063" y="1469563"/>
                </a:lnTo>
                <a:lnTo>
                  <a:pt x="46722" y="1475872"/>
                </a:lnTo>
                <a:lnTo>
                  <a:pt x="57316" y="1480732"/>
                </a:lnTo>
                <a:lnTo>
                  <a:pt x="68791" y="1484225"/>
                </a:lnTo>
                <a:lnTo>
                  <a:pt x="81093" y="1486432"/>
                </a:lnTo>
                <a:lnTo>
                  <a:pt x="94166" y="1487436"/>
                </a:lnTo>
                <a:lnTo>
                  <a:pt x="107957" y="1487317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6737603" y="3198876"/>
            <a:ext cx="355971" cy="1824989"/>
          </a:xfrm>
          <a:custGeom>
            <a:avLst/>
            <a:gdLst/>
            <a:ahLst/>
            <a:cxnLst/>
            <a:rect l="l" t="t" r="r" b="b"/>
            <a:pathLst>
              <a:path w="355971" h="1824989">
                <a:moveTo>
                  <a:pt x="138214" y="602548"/>
                </a:moveTo>
                <a:lnTo>
                  <a:pt x="134873" y="602742"/>
                </a:lnTo>
                <a:lnTo>
                  <a:pt x="141731" y="611124"/>
                </a:lnTo>
                <a:lnTo>
                  <a:pt x="138214" y="602548"/>
                </a:lnTo>
                <a:close/>
              </a:path>
              <a:path w="355971" h="1824989">
                <a:moveTo>
                  <a:pt x="270952" y="195834"/>
                </a:moveTo>
                <a:lnTo>
                  <a:pt x="264413" y="195834"/>
                </a:lnTo>
                <a:lnTo>
                  <a:pt x="264413" y="277327"/>
                </a:lnTo>
                <a:lnTo>
                  <a:pt x="273557" y="281178"/>
                </a:lnTo>
                <a:lnTo>
                  <a:pt x="270952" y="195834"/>
                </a:lnTo>
                <a:close/>
              </a:path>
              <a:path w="355971" h="1824989">
                <a:moveTo>
                  <a:pt x="277367" y="195834"/>
                </a:moveTo>
                <a:lnTo>
                  <a:pt x="270952" y="195834"/>
                </a:lnTo>
                <a:lnTo>
                  <a:pt x="273557" y="281178"/>
                </a:lnTo>
                <a:lnTo>
                  <a:pt x="264413" y="277327"/>
                </a:lnTo>
                <a:lnTo>
                  <a:pt x="161543" y="234014"/>
                </a:lnTo>
                <a:lnTo>
                  <a:pt x="161543" y="238506"/>
                </a:lnTo>
                <a:lnTo>
                  <a:pt x="148589" y="238506"/>
                </a:lnTo>
                <a:lnTo>
                  <a:pt x="150113" y="243078"/>
                </a:lnTo>
                <a:lnTo>
                  <a:pt x="152399" y="243840"/>
                </a:lnTo>
                <a:lnTo>
                  <a:pt x="264413" y="287274"/>
                </a:lnTo>
                <a:lnTo>
                  <a:pt x="277367" y="287274"/>
                </a:lnTo>
                <a:lnTo>
                  <a:pt x="277367" y="195834"/>
                </a:lnTo>
                <a:close/>
              </a:path>
              <a:path w="355971" h="1824989">
                <a:moveTo>
                  <a:pt x="157733" y="232410"/>
                </a:moveTo>
                <a:lnTo>
                  <a:pt x="156717" y="195834"/>
                </a:lnTo>
                <a:lnTo>
                  <a:pt x="148590" y="195834"/>
                </a:lnTo>
                <a:lnTo>
                  <a:pt x="148589" y="238506"/>
                </a:lnTo>
                <a:lnTo>
                  <a:pt x="157733" y="232410"/>
                </a:lnTo>
                <a:close/>
              </a:path>
              <a:path w="355971" h="1824989">
                <a:moveTo>
                  <a:pt x="161543" y="195834"/>
                </a:moveTo>
                <a:lnTo>
                  <a:pt x="156717" y="195834"/>
                </a:lnTo>
                <a:lnTo>
                  <a:pt x="157733" y="232410"/>
                </a:lnTo>
                <a:lnTo>
                  <a:pt x="148589" y="238506"/>
                </a:lnTo>
                <a:lnTo>
                  <a:pt x="161543" y="238506"/>
                </a:lnTo>
                <a:lnTo>
                  <a:pt x="161543" y="195834"/>
                </a:lnTo>
                <a:close/>
              </a:path>
              <a:path w="355971" h="1824989">
                <a:moveTo>
                  <a:pt x="276605" y="291084"/>
                </a:moveTo>
                <a:lnTo>
                  <a:pt x="277367" y="287274"/>
                </a:lnTo>
                <a:lnTo>
                  <a:pt x="264413" y="287274"/>
                </a:lnTo>
                <a:lnTo>
                  <a:pt x="152399" y="243840"/>
                </a:lnTo>
                <a:lnTo>
                  <a:pt x="268223" y="293370"/>
                </a:lnTo>
                <a:lnTo>
                  <a:pt x="272795" y="294132"/>
                </a:lnTo>
                <a:lnTo>
                  <a:pt x="276605" y="291084"/>
                </a:lnTo>
                <a:close/>
              </a:path>
              <a:path w="355971" h="1824989">
                <a:moveTo>
                  <a:pt x="29443" y="624148"/>
                </a:moveTo>
                <a:lnTo>
                  <a:pt x="22859" y="622554"/>
                </a:lnTo>
                <a:lnTo>
                  <a:pt x="45719" y="569214"/>
                </a:lnTo>
                <a:lnTo>
                  <a:pt x="62224" y="514199"/>
                </a:lnTo>
                <a:lnTo>
                  <a:pt x="64007" y="508254"/>
                </a:lnTo>
                <a:lnTo>
                  <a:pt x="331469" y="564642"/>
                </a:lnTo>
                <a:lnTo>
                  <a:pt x="59435" y="500634"/>
                </a:lnTo>
                <a:lnTo>
                  <a:pt x="55625" y="499110"/>
                </a:lnTo>
                <a:lnTo>
                  <a:pt x="52577" y="501396"/>
                </a:lnTo>
                <a:lnTo>
                  <a:pt x="51815" y="504444"/>
                </a:lnTo>
                <a:lnTo>
                  <a:pt x="56387" y="512826"/>
                </a:lnTo>
                <a:lnTo>
                  <a:pt x="33527" y="565404"/>
                </a:lnTo>
                <a:lnTo>
                  <a:pt x="15239" y="627126"/>
                </a:lnTo>
                <a:lnTo>
                  <a:pt x="27431" y="630936"/>
                </a:lnTo>
                <a:lnTo>
                  <a:pt x="117752" y="645535"/>
                </a:lnTo>
                <a:lnTo>
                  <a:pt x="29443" y="624148"/>
                </a:lnTo>
                <a:close/>
              </a:path>
              <a:path w="355971" h="1824989">
                <a:moveTo>
                  <a:pt x="336041" y="567690"/>
                </a:moveTo>
                <a:lnTo>
                  <a:pt x="331469" y="564642"/>
                </a:lnTo>
                <a:lnTo>
                  <a:pt x="323087" y="570738"/>
                </a:lnTo>
                <a:lnTo>
                  <a:pt x="328421" y="576834"/>
                </a:lnTo>
                <a:lnTo>
                  <a:pt x="330707" y="608838"/>
                </a:lnTo>
                <a:lnTo>
                  <a:pt x="323087" y="607257"/>
                </a:lnTo>
                <a:lnTo>
                  <a:pt x="151637" y="579120"/>
                </a:lnTo>
                <a:lnTo>
                  <a:pt x="139445" y="575310"/>
                </a:lnTo>
                <a:lnTo>
                  <a:pt x="144017" y="583692"/>
                </a:lnTo>
                <a:lnTo>
                  <a:pt x="149856" y="584874"/>
                </a:lnTo>
                <a:lnTo>
                  <a:pt x="323087" y="614934"/>
                </a:lnTo>
                <a:lnTo>
                  <a:pt x="336041" y="614934"/>
                </a:lnTo>
                <a:lnTo>
                  <a:pt x="336041" y="567690"/>
                </a:lnTo>
                <a:close/>
              </a:path>
              <a:path w="355971" h="1824989">
                <a:moveTo>
                  <a:pt x="328421" y="576834"/>
                </a:moveTo>
                <a:lnTo>
                  <a:pt x="323087" y="570738"/>
                </a:lnTo>
                <a:lnTo>
                  <a:pt x="331469" y="564642"/>
                </a:lnTo>
                <a:lnTo>
                  <a:pt x="64007" y="508254"/>
                </a:lnTo>
                <a:lnTo>
                  <a:pt x="62224" y="514199"/>
                </a:lnTo>
                <a:lnTo>
                  <a:pt x="323087" y="575578"/>
                </a:lnTo>
                <a:lnTo>
                  <a:pt x="323087" y="607257"/>
                </a:lnTo>
                <a:lnTo>
                  <a:pt x="330707" y="608838"/>
                </a:lnTo>
                <a:lnTo>
                  <a:pt x="328421" y="576834"/>
                </a:lnTo>
                <a:close/>
              </a:path>
              <a:path w="355971" h="1824989">
                <a:moveTo>
                  <a:pt x="335279" y="618744"/>
                </a:moveTo>
                <a:lnTo>
                  <a:pt x="336041" y="614934"/>
                </a:lnTo>
                <a:lnTo>
                  <a:pt x="323087" y="614934"/>
                </a:lnTo>
                <a:lnTo>
                  <a:pt x="149856" y="584874"/>
                </a:lnTo>
                <a:lnTo>
                  <a:pt x="328421" y="621030"/>
                </a:lnTo>
                <a:lnTo>
                  <a:pt x="332231" y="621030"/>
                </a:lnTo>
                <a:lnTo>
                  <a:pt x="335279" y="618744"/>
                </a:lnTo>
                <a:close/>
              </a:path>
              <a:path w="355971" h="1824989">
                <a:moveTo>
                  <a:pt x="147065" y="570738"/>
                </a:moveTo>
                <a:lnTo>
                  <a:pt x="143255" y="569976"/>
                </a:lnTo>
                <a:lnTo>
                  <a:pt x="140207" y="572262"/>
                </a:lnTo>
                <a:lnTo>
                  <a:pt x="139445" y="575310"/>
                </a:lnTo>
                <a:lnTo>
                  <a:pt x="151637" y="579120"/>
                </a:lnTo>
                <a:lnTo>
                  <a:pt x="323087" y="607257"/>
                </a:lnTo>
                <a:lnTo>
                  <a:pt x="147065" y="570738"/>
                </a:lnTo>
                <a:close/>
              </a:path>
              <a:path w="355971" h="1824989">
                <a:moveTo>
                  <a:pt x="121919" y="691134"/>
                </a:moveTo>
                <a:lnTo>
                  <a:pt x="115823" y="686562"/>
                </a:lnTo>
                <a:lnTo>
                  <a:pt x="17407" y="683570"/>
                </a:lnTo>
                <a:lnTo>
                  <a:pt x="117626" y="690823"/>
                </a:lnTo>
                <a:lnTo>
                  <a:pt x="120470" y="697545"/>
                </a:lnTo>
                <a:lnTo>
                  <a:pt x="121919" y="691134"/>
                </a:lnTo>
                <a:close/>
              </a:path>
              <a:path w="355971" h="1824989">
                <a:moveTo>
                  <a:pt x="128015" y="679704"/>
                </a:moveTo>
                <a:lnTo>
                  <a:pt x="125729" y="678180"/>
                </a:lnTo>
                <a:lnTo>
                  <a:pt x="122681" y="678180"/>
                </a:lnTo>
                <a:lnTo>
                  <a:pt x="12191" y="673608"/>
                </a:lnTo>
                <a:lnTo>
                  <a:pt x="16322" y="681908"/>
                </a:lnTo>
                <a:lnTo>
                  <a:pt x="128777" y="682752"/>
                </a:lnTo>
                <a:lnTo>
                  <a:pt x="128015" y="679704"/>
                </a:lnTo>
                <a:close/>
              </a:path>
              <a:path w="355971" h="1824989">
                <a:moveTo>
                  <a:pt x="199117" y="729367"/>
                </a:moveTo>
                <a:lnTo>
                  <a:pt x="211266" y="727211"/>
                </a:lnTo>
                <a:lnTo>
                  <a:pt x="222225" y="723314"/>
                </a:lnTo>
                <a:lnTo>
                  <a:pt x="225551" y="721614"/>
                </a:lnTo>
                <a:lnTo>
                  <a:pt x="226313" y="720852"/>
                </a:lnTo>
                <a:lnTo>
                  <a:pt x="229361" y="718566"/>
                </a:lnTo>
                <a:lnTo>
                  <a:pt x="232409" y="714756"/>
                </a:lnTo>
                <a:lnTo>
                  <a:pt x="233171" y="713994"/>
                </a:lnTo>
                <a:lnTo>
                  <a:pt x="235457" y="710946"/>
                </a:lnTo>
                <a:lnTo>
                  <a:pt x="236219" y="710184"/>
                </a:lnTo>
                <a:lnTo>
                  <a:pt x="237743" y="707136"/>
                </a:lnTo>
                <a:lnTo>
                  <a:pt x="237743" y="705612"/>
                </a:lnTo>
                <a:lnTo>
                  <a:pt x="240203" y="693934"/>
                </a:lnTo>
                <a:lnTo>
                  <a:pt x="239803" y="683338"/>
                </a:lnTo>
                <a:lnTo>
                  <a:pt x="236859" y="673829"/>
                </a:lnTo>
                <a:lnTo>
                  <a:pt x="231687" y="665407"/>
                </a:lnTo>
                <a:lnTo>
                  <a:pt x="224600" y="658077"/>
                </a:lnTo>
                <a:lnTo>
                  <a:pt x="215916" y="651842"/>
                </a:lnTo>
                <a:lnTo>
                  <a:pt x="205950" y="646703"/>
                </a:lnTo>
                <a:lnTo>
                  <a:pt x="195016" y="642665"/>
                </a:lnTo>
                <a:lnTo>
                  <a:pt x="183431" y="639730"/>
                </a:lnTo>
                <a:lnTo>
                  <a:pt x="171510" y="637901"/>
                </a:lnTo>
                <a:lnTo>
                  <a:pt x="159568" y="637181"/>
                </a:lnTo>
                <a:lnTo>
                  <a:pt x="147921" y="637574"/>
                </a:lnTo>
                <a:lnTo>
                  <a:pt x="136885" y="639081"/>
                </a:lnTo>
                <a:lnTo>
                  <a:pt x="126773" y="641706"/>
                </a:lnTo>
                <a:lnTo>
                  <a:pt x="117903" y="645452"/>
                </a:lnTo>
                <a:lnTo>
                  <a:pt x="117752" y="645535"/>
                </a:lnTo>
                <a:lnTo>
                  <a:pt x="120395" y="646176"/>
                </a:lnTo>
                <a:lnTo>
                  <a:pt x="149936" y="650364"/>
                </a:lnTo>
                <a:lnTo>
                  <a:pt x="161875" y="650241"/>
                </a:lnTo>
                <a:lnTo>
                  <a:pt x="174223" y="651391"/>
                </a:lnTo>
                <a:lnTo>
                  <a:pt x="186447" y="653813"/>
                </a:lnTo>
                <a:lnTo>
                  <a:pt x="198012" y="657506"/>
                </a:lnTo>
                <a:lnTo>
                  <a:pt x="208384" y="662471"/>
                </a:lnTo>
                <a:lnTo>
                  <a:pt x="217029" y="668708"/>
                </a:lnTo>
                <a:lnTo>
                  <a:pt x="223412" y="676216"/>
                </a:lnTo>
                <a:lnTo>
                  <a:pt x="227000" y="684994"/>
                </a:lnTo>
                <a:lnTo>
                  <a:pt x="227259" y="695043"/>
                </a:lnTo>
                <a:lnTo>
                  <a:pt x="225551" y="701802"/>
                </a:lnTo>
                <a:lnTo>
                  <a:pt x="226313" y="701040"/>
                </a:lnTo>
                <a:lnTo>
                  <a:pt x="224027" y="704088"/>
                </a:lnTo>
                <a:lnTo>
                  <a:pt x="224789" y="703326"/>
                </a:lnTo>
                <a:lnTo>
                  <a:pt x="222503" y="706374"/>
                </a:lnTo>
                <a:lnTo>
                  <a:pt x="220979" y="707898"/>
                </a:lnTo>
                <a:lnTo>
                  <a:pt x="217931" y="710184"/>
                </a:lnTo>
                <a:lnTo>
                  <a:pt x="218693" y="710184"/>
                </a:lnTo>
                <a:lnTo>
                  <a:pt x="208749" y="714584"/>
                </a:lnTo>
                <a:lnTo>
                  <a:pt x="196717" y="716767"/>
                </a:lnTo>
                <a:lnTo>
                  <a:pt x="183482" y="716808"/>
                </a:lnTo>
                <a:lnTo>
                  <a:pt x="169927" y="714785"/>
                </a:lnTo>
                <a:lnTo>
                  <a:pt x="156936" y="710776"/>
                </a:lnTo>
                <a:lnTo>
                  <a:pt x="145394" y="704858"/>
                </a:lnTo>
                <a:lnTo>
                  <a:pt x="136185" y="697107"/>
                </a:lnTo>
                <a:lnTo>
                  <a:pt x="130193" y="687602"/>
                </a:lnTo>
                <a:lnTo>
                  <a:pt x="128777" y="682752"/>
                </a:lnTo>
                <a:lnTo>
                  <a:pt x="16322" y="681908"/>
                </a:lnTo>
                <a:lnTo>
                  <a:pt x="12191" y="673608"/>
                </a:lnTo>
                <a:lnTo>
                  <a:pt x="122681" y="678180"/>
                </a:lnTo>
                <a:lnTo>
                  <a:pt x="6857" y="669798"/>
                </a:lnTo>
                <a:lnTo>
                  <a:pt x="2285" y="671322"/>
                </a:lnTo>
                <a:lnTo>
                  <a:pt x="0" y="675132"/>
                </a:lnTo>
                <a:lnTo>
                  <a:pt x="6095" y="682752"/>
                </a:lnTo>
                <a:lnTo>
                  <a:pt x="17407" y="683570"/>
                </a:lnTo>
                <a:lnTo>
                  <a:pt x="115823" y="686562"/>
                </a:lnTo>
                <a:lnTo>
                  <a:pt x="121919" y="691134"/>
                </a:lnTo>
                <a:lnTo>
                  <a:pt x="120470" y="697545"/>
                </a:lnTo>
                <a:lnTo>
                  <a:pt x="127710" y="706964"/>
                </a:lnTo>
                <a:lnTo>
                  <a:pt x="137069" y="714795"/>
                </a:lnTo>
                <a:lnTo>
                  <a:pt x="148076" y="721016"/>
                </a:lnTo>
                <a:lnTo>
                  <a:pt x="160257" y="725606"/>
                </a:lnTo>
                <a:lnTo>
                  <a:pt x="173140" y="728542"/>
                </a:lnTo>
                <a:lnTo>
                  <a:pt x="186251" y="729803"/>
                </a:lnTo>
                <a:lnTo>
                  <a:pt x="199117" y="729367"/>
                </a:lnTo>
                <a:close/>
              </a:path>
              <a:path w="355971" h="1824989">
                <a:moveTo>
                  <a:pt x="227539" y="610428"/>
                </a:moveTo>
                <a:lnTo>
                  <a:pt x="214577" y="607771"/>
                </a:lnTo>
                <a:lnTo>
                  <a:pt x="201574" y="605632"/>
                </a:lnTo>
                <a:lnTo>
                  <a:pt x="188593" y="604007"/>
                </a:lnTo>
                <a:lnTo>
                  <a:pt x="141731" y="611124"/>
                </a:lnTo>
                <a:lnTo>
                  <a:pt x="240392" y="613606"/>
                </a:lnTo>
                <a:lnTo>
                  <a:pt x="227539" y="610428"/>
                </a:lnTo>
                <a:close/>
              </a:path>
              <a:path w="355971" h="1824989">
                <a:moveTo>
                  <a:pt x="245202" y="768097"/>
                </a:moveTo>
                <a:lnTo>
                  <a:pt x="258999" y="767052"/>
                </a:lnTo>
                <a:lnTo>
                  <a:pt x="272631" y="765336"/>
                </a:lnTo>
                <a:lnTo>
                  <a:pt x="285916" y="762848"/>
                </a:lnTo>
                <a:lnTo>
                  <a:pt x="298672" y="759491"/>
                </a:lnTo>
                <a:lnTo>
                  <a:pt x="310717" y="755165"/>
                </a:lnTo>
                <a:lnTo>
                  <a:pt x="321868" y="749772"/>
                </a:lnTo>
                <a:lnTo>
                  <a:pt x="331943" y="743211"/>
                </a:lnTo>
                <a:lnTo>
                  <a:pt x="340760" y="735384"/>
                </a:lnTo>
                <a:lnTo>
                  <a:pt x="350596" y="723005"/>
                </a:lnTo>
                <a:lnTo>
                  <a:pt x="354842" y="712491"/>
                </a:lnTo>
                <a:lnTo>
                  <a:pt x="355971" y="701775"/>
                </a:lnTo>
                <a:lnTo>
                  <a:pt x="354319" y="691129"/>
                </a:lnTo>
                <a:lnTo>
                  <a:pt x="350218" y="680825"/>
                </a:lnTo>
                <a:lnTo>
                  <a:pt x="344003" y="671136"/>
                </a:lnTo>
                <a:lnTo>
                  <a:pt x="336008" y="662334"/>
                </a:lnTo>
                <a:lnTo>
                  <a:pt x="321839" y="650851"/>
                </a:lnTo>
                <a:lnTo>
                  <a:pt x="311577" y="643893"/>
                </a:lnTo>
                <a:lnTo>
                  <a:pt x="300747" y="637488"/>
                </a:lnTo>
                <a:lnTo>
                  <a:pt x="289417" y="631632"/>
                </a:lnTo>
                <a:lnTo>
                  <a:pt x="277650" y="626320"/>
                </a:lnTo>
                <a:lnTo>
                  <a:pt x="265514" y="621548"/>
                </a:lnTo>
                <a:lnTo>
                  <a:pt x="253073" y="617312"/>
                </a:lnTo>
                <a:lnTo>
                  <a:pt x="240392" y="613606"/>
                </a:lnTo>
                <a:lnTo>
                  <a:pt x="141731" y="611124"/>
                </a:lnTo>
                <a:lnTo>
                  <a:pt x="134873" y="602742"/>
                </a:lnTo>
                <a:lnTo>
                  <a:pt x="138214" y="602548"/>
                </a:lnTo>
                <a:lnTo>
                  <a:pt x="141731" y="611124"/>
                </a:lnTo>
                <a:lnTo>
                  <a:pt x="188593" y="604007"/>
                </a:lnTo>
                <a:lnTo>
                  <a:pt x="175701" y="602890"/>
                </a:lnTo>
                <a:lnTo>
                  <a:pt x="162964" y="602277"/>
                </a:lnTo>
                <a:lnTo>
                  <a:pt x="150446" y="602165"/>
                </a:lnTo>
                <a:lnTo>
                  <a:pt x="144446" y="602353"/>
                </a:lnTo>
                <a:lnTo>
                  <a:pt x="149856" y="584874"/>
                </a:lnTo>
                <a:lnTo>
                  <a:pt x="144017" y="583692"/>
                </a:lnTo>
                <a:lnTo>
                  <a:pt x="139445" y="575310"/>
                </a:lnTo>
                <a:lnTo>
                  <a:pt x="129539" y="607314"/>
                </a:lnTo>
                <a:lnTo>
                  <a:pt x="129539" y="611886"/>
                </a:lnTo>
                <a:lnTo>
                  <a:pt x="131825" y="614934"/>
                </a:lnTo>
                <a:lnTo>
                  <a:pt x="135635" y="615696"/>
                </a:lnTo>
                <a:lnTo>
                  <a:pt x="148062" y="615223"/>
                </a:lnTo>
                <a:lnTo>
                  <a:pt x="160678" y="615252"/>
                </a:lnTo>
                <a:lnTo>
                  <a:pt x="173429" y="615787"/>
                </a:lnTo>
                <a:lnTo>
                  <a:pt x="186260" y="616835"/>
                </a:lnTo>
                <a:lnTo>
                  <a:pt x="199119" y="618403"/>
                </a:lnTo>
                <a:lnTo>
                  <a:pt x="211951" y="620495"/>
                </a:lnTo>
                <a:lnTo>
                  <a:pt x="224703" y="623120"/>
                </a:lnTo>
                <a:lnTo>
                  <a:pt x="237320" y="626282"/>
                </a:lnTo>
                <a:lnTo>
                  <a:pt x="249749" y="629988"/>
                </a:lnTo>
                <a:lnTo>
                  <a:pt x="261937" y="634244"/>
                </a:lnTo>
                <a:lnTo>
                  <a:pt x="273828" y="639056"/>
                </a:lnTo>
                <a:lnTo>
                  <a:pt x="285370" y="644430"/>
                </a:lnTo>
                <a:lnTo>
                  <a:pt x="296508" y="650373"/>
                </a:lnTo>
                <a:lnTo>
                  <a:pt x="307189" y="656890"/>
                </a:lnTo>
                <a:lnTo>
                  <a:pt x="311657" y="659892"/>
                </a:lnTo>
                <a:lnTo>
                  <a:pt x="321301" y="666196"/>
                </a:lnTo>
                <a:lnTo>
                  <a:pt x="330443" y="674947"/>
                </a:lnTo>
                <a:lnTo>
                  <a:pt x="337859" y="685438"/>
                </a:lnTo>
                <a:lnTo>
                  <a:pt x="342327" y="696965"/>
                </a:lnTo>
                <a:lnTo>
                  <a:pt x="342624" y="708822"/>
                </a:lnTo>
                <a:lnTo>
                  <a:pt x="342137" y="710184"/>
                </a:lnTo>
                <a:lnTo>
                  <a:pt x="336341" y="720892"/>
                </a:lnTo>
                <a:lnTo>
                  <a:pt x="328141" y="729851"/>
                </a:lnTo>
                <a:lnTo>
                  <a:pt x="317919" y="737202"/>
                </a:lnTo>
                <a:lnTo>
                  <a:pt x="306052" y="743089"/>
                </a:lnTo>
                <a:lnTo>
                  <a:pt x="292924" y="747655"/>
                </a:lnTo>
                <a:lnTo>
                  <a:pt x="278912" y="751043"/>
                </a:lnTo>
                <a:lnTo>
                  <a:pt x="264398" y="753396"/>
                </a:lnTo>
                <a:lnTo>
                  <a:pt x="249762" y="754857"/>
                </a:lnTo>
                <a:lnTo>
                  <a:pt x="235384" y="755569"/>
                </a:lnTo>
                <a:lnTo>
                  <a:pt x="221644" y="755675"/>
                </a:lnTo>
                <a:lnTo>
                  <a:pt x="208923" y="755318"/>
                </a:lnTo>
                <a:lnTo>
                  <a:pt x="197600" y="754642"/>
                </a:lnTo>
                <a:lnTo>
                  <a:pt x="194309" y="754380"/>
                </a:lnTo>
                <a:lnTo>
                  <a:pt x="181927" y="753446"/>
                </a:lnTo>
                <a:lnTo>
                  <a:pt x="169023" y="752281"/>
                </a:lnTo>
                <a:lnTo>
                  <a:pt x="155735" y="750808"/>
                </a:lnTo>
                <a:lnTo>
                  <a:pt x="142201" y="748955"/>
                </a:lnTo>
                <a:lnTo>
                  <a:pt x="128556" y="746644"/>
                </a:lnTo>
                <a:lnTo>
                  <a:pt x="114940" y="743802"/>
                </a:lnTo>
                <a:lnTo>
                  <a:pt x="101489" y="740352"/>
                </a:lnTo>
                <a:lnTo>
                  <a:pt x="88341" y="736221"/>
                </a:lnTo>
                <a:lnTo>
                  <a:pt x="75633" y="731333"/>
                </a:lnTo>
                <a:lnTo>
                  <a:pt x="63503" y="725613"/>
                </a:lnTo>
                <a:lnTo>
                  <a:pt x="52087" y="718986"/>
                </a:lnTo>
                <a:lnTo>
                  <a:pt x="41524" y="711377"/>
                </a:lnTo>
                <a:lnTo>
                  <a:pt x="31951" y="702711"/>
                </a:lnTo>
                <a:lnTo>
                  <a:pt x="23504" y="692913"/>
                </a:lnTo>
                <a:lnTo>
                  <a:pt x="17407" y="683570"/>
                </a:lnTo>
                <a:lnTo>
                  <a:pt x="6095" y="682752"/>
                </a:lnTo>
                <a:lnTo>
                  <a:pt x="0" y="675132"/>
                </a:lnTo>
                <a:lnTo>
                  <a:pt x="761" y="679704"/>
                </a:lnTo>
                <a:lnTo>
                  <a:pt x="7306" y="692003"/>
                </a:lnTo>
                <a:lnTo>
                  <a:pt x="14995" y="703026"/>
                </a:lnTo>
                <a:lnTo>
                  <a:pt x="23720" y="712853"/>
                </a:lnTo>
                <a:lnTo>
                  <a:pt x="33375" y="721562"/>
                </a:lnTo>
                <a:lnTo>
                  <a:pt x="43855" y="729231"/>
                </a:lnTo>
                <a:lnTo>
                  <a:pt x="55051" y="735938"/>
                </a:lnTo>
                <a:lnTo>
                  <a:pt x="66859" y="741762"/>
                </a:lnTo>
                <a:lnTo>
                  <a:pt x="79171" y="746781"/>
                </a:lnTo>
                <a:lnTo>
                  <a:pt x="91880" y="751074"/>
                </a:lnTo>
                <a:lnTo>
                  <a:pt x="104881" y="754719"/>
                </a:lnTo>
                <a:lnTo>
                  <a:pt x="118067" y="757794"/>
                </a:lnTo>
                <a:lnTo>
                  <a:pt x="131331" y="760379"/>
                </a:lnTo>
                <a:lnTo>
                  <a:pt x="144566" y="762550"/>
                </a:lnTo>
                <a:lnTo>
                  <a:pt x="157667" y="764388"/>
                </a:lnTo>
                <a:lnTo>
                  <a:pt x="169163" y="765810"/>
                </a:lnTo>
                <a:lnTo>
                  <a:pt x="180123" y="766714"/>
                </a:lnTo>
                <a:lnTo>
                  <a:pt x="192010" y="767542"/>
                </a:lnTo>
                <a:lnTo>
                  <a:pt x="204644" y="768193"/>
                </a:lnTo>
                <a:lnTo>
                  <a:pt x="217842" y="768568"/>
                </a:lnTo>
                <a:lnTo>
                  <a:pt x="231422" y="768570"/>
                </a:lnTo>
                <a:lnTo>
                  <a:pt x="245202" y="768097"/>
                </a:lnTo>
                <a:close/>
              </a:path>
              <a:path w="355971" h="1824989">
                <a:moveTo>
                  <a:pt x="121919" y="658368"/>
                </a:moveTo>
                <a:lnTo>
                  <a:pt x="129424" y="654427"/>
                </a:lnTo>
                <a:lnTo>
                  <a:pt x="138941" y="651759"/>
                </a:lnTo>
                <a:lnTo>
                  <a:pt x="149936" y="650364"/>
                </a:lnTo>
                <a:lnTo>
                  <a:pt x="120395" y="646176"/>
                </a:lnTo>
                <a:lnTo>
                  <a:pt x="117752" y="645535"/>
                </a:lnTo>
                <a:lnTo>
                  <a:pt x="116585" y="646176"/>
                </a:lnTo>
                <a:lnTo>
                  <a:pt x="19811" y="635508"/>
                </a:lnTo>
                <a:lnTo>
                  <a:pt x="117347" y="658368"/>
                </a:lnTo>
                <a:lnTo>
                  <a:pt x="120395" y="659130"/>
                </a:lnTo>
                <a:lnTo>
                  <a:pt x="121919" y="658368"/>
                </a:lnTo>
                <a:close/>
              </a:path>
              <a:path w="355971" h="1824989">
                <a:moveTo>
                  <a:pt x="117752" y="645535"/>
                </a:moveTo>
                <a:lnTo>
                  <a:pt x="27431" y="630936"/>
                </a:lnTo>
                <a:lnTo>
                  <a:pt x="15239" y="627126"/>
                </a:lnTo>
                <a:lnTo>
                  <a:pt x="15239" y="630936"/>
                </a:lnTo>
                <a:lnTo>
                  <a:pt x="16763" y="633984"/>
                </a:lnTo>
                <a:lnTo>
                  <a:pt x="19811" y="635508"/>
                </a:lnTo>
                <a:lnTo>
                  <a:pt x="116585" y="646176"/>
                </a:lnTo>
                <a:lnTo>
                  <a:pt x="117752" y="645535"/>
                </a:lnTo>
                <a:close/>
              </a:path>
              <a:path w="355971" h="1824989">
                <a:moveTo>
                  <a:pt x="233086" y="1175004"/>
                </a:moveTo>
                <a:lnTo>
                  <a:pt x="226313" y="1169670"/>
                </a:lnTo>
                <a:lnTo>
                  <a:pt x="225551" y="1174242"/>
                </a:lnTo>
                <a:lnTo>
                  <a:pt x="225347" y="1175004"/>
                </a:lnTo>
                <a:lnTo>
                  <a:pt x="233086" y="1175004"/>
                </a:lnTo>
                <a:close/>
              </a:path>
              <a:path w="355971" h="1824989">
                <a:moveTo>
                  <a:pt x="170925" y="1046510"/>
                </a:moveTo>
                <a:lnTo>
                  <a:pt x="172973" y="1046226"/>
                </a:lnTo>
                <a:lnTo>
                  <a:pt x="182879" y="1045464"/>
                </a:lnTo>
                <a:lnTo>
                  <a:pt x="195351" y="1044492"/>
                </a:lnTo>
                <a:lnTo>
                  <a:pt x="112271" y="1044232"/>
                </a:lnTo>
                <a:lnTo>
                  <a:pt x="98727" y="1048229"/>
                </a:lnTo>
                <a:lnTo>
                  <a:pt x="170925" y="1046510"/>
                </a:lnTo>
                <a:close/>
              </a:path>
              <a:path w="355971" h="1824989">
                <a:moveTo>
                  <a:pt x="17734" y="1175004"/>
                </a:moveTo>
                <a:lnTo>
                  <a:pt x="18348" y="1161585"/>
                </a:lnTo>
                <a:lnTo>
                  <a:pt x="20664" y="1145382"/>
                </a:lnTo>
                <a:lnTo>
                  <a:pt x="24405" y="1130859"/>
                </a:lnTo>
                <a:lnTo>
                  <a:pt x="29500" y="1117911"/>
                </a:lnTo>
                <a:lnTo>
                  <a:pt x="35880" y="1106430"/>
                </a:lnTo>
                <a:lnTo>
                  <a:pt x="43475" y="1096309"/>
                </a:lnTo>
                <a:lnTo>
                  <a:pt x="52216" y="1087443"/>
                </a:lnTo>
                <a:lnTo>
                  <a:pt x="62032" y="1079725"/>
                </a:lnTo>
                <a:lnTo>
                  <a:pt x="72855" y="1073048"/>
                </a:lnTo>
                <a:lnTo>
                  <a:pt x="84614" y="1067305"/>
                </a:lnTo>
                <a:lnTo>
                  <a:pt x="97239" y="1062391"/>
                </a:lnTo>
                <a:lnTo>
                  <a:pt x="110661" y="1058198"/>
                </a:lnTo>
                <a:lnTo>
                  <a:pt x="124811" y="1054620"/>
                </a:lnTo>
                <a:lnTo>
                  <a:pt x="139618" y="1051550"/>
                </a:lnTo>
                <a:lnTo>
                  <a:pt x="155013" y="1048883"/>
                </a:lnTo>
                <a:lnTo>
                  <a:pt x="170925" y="1046510"/>
                </a:lnTo>
                <a:lnTo>
                  <a:pt x="98727" y="1048229"/>
                </a:lnTo>
                <a:lnTo>
                  <a:pt x="85816" y="1052887"/>
                </a:lnTo>
                <a:lnTo>
                  <a:pt x="73605" y="1058285"/>
                </a:lnTo>
                <a:lnTo>
                  <a:pt x="62160" y="1064502"/>
                </a:lnTo>
                <a:lnTo>
                  <a:pt x="51548" y="1071617"/>
                </a:lnTo>
                <a:lnTo>
                  <a:pt x="41835" y="1079708"/>
                </a:lnTo>
                <a:lnTo>
                  <a:pt x="33088" y="1088856"/>
                </a:lnTo>
                <a:lnTo>
                  <a:pt x="25374" y="1099140"/>
                </a:lnTo>
                <a:lnTo>
                  <a:pt x="18757" y="1110637"/>
                </a:lnTo>
                <a:lnTo>
                  <a:pt x="13306" y="1123427"/>
                </a:lnTo>
                <a:lnTo>
                  <a:pt x="9087" y="1137590"/>
                </a:lnTo>
                <a:lnTo>
                  <a:pt x="6166" y="1153205"/>
                </a:lnTo>
                <a:lnTo>
                  <a:pt x="4610" y="1170349"/>
                </a:lnTo>
                <a:lnTo>
                  <a:pt x="4571" y="1171194"/>
                </a:lnTo>
                <a:lnTo>
                  <a:pt x="4617" y="1175004"/>
                </a:lnTo>
                <a:lnTo>
                  <a:pt x="17734" y="1175004"/>
                </a:lnTo>
                <a:close/>
              </a:path>
              <a:path w="355971" h="1824989">
                <a:moveTo>
                  <a:pt x="344639" y="1175004"/>
                </a:moveTo>
                <a:lnTo>
                  <a:pt x="348517" y="1165361"/>
                </a:lnTo>
                <a:lnTo>
                  <a:pt x="352011" y="1152380"/>
                </a:lnTo>
                <a:lnTo>
                  <a:pt x="354054" y="1138418"/>
                </a:lnTo>
                <a:lnTo>
                  <a:pt x="354547" y="1123432"/>
                </a:lnTo>
                <a:lnTo>
                  <a:pt x="354329" y="1117854"/>
                </a:lnTo>
                <a:lnTo>
                  <a:pt x="352040" y="1101580"/>
                </a:lnTo>
                <a:lnTo>
                  <a:pt x="347678" y="1087371"/>
                </a:lnTo>
                <a:lnTo>
                  <a:pt x="341434" y="1075098"/>
                </a:lnTo>
                <a:lnTo>
                  <a:pt x="333502" y="1064633"/>
                </a:lnTo>
                <a:lnTo>
                  <a:pt x="324074" y="1055846"/>
                </a:lnTo>
                <a:lnTo>
                  <a:pt x="313343" y="1048608"/>
                </a:lnTo>
                <a:lnTo>
                  <a:pt x="301502" y="1042789"/>
                </a:lnTo>
                <a:lnTo>
                  <a:pt x="288742" y="1038261"/>
                </a:lnTo>
                <a:lnTo>
                  <a:pt x="275256" y="1034895"/>
                </a:lnTo>
                <a:lnTo>
                  <a:pt x="261237" y="1032562"/>
                </a:lnTo>
                <a:lnTo>
                  <a:pt x="246877" y="1031131"/>
                </a:lnTo>
                <a:lnTo>
                  <a:pt x="232370" y="1030475"/>
                </a:lnTo>
                <a:lnTo>
                  <a:pt x="217907" y="1030465"/>
                </a:lnTo>
                <a:lnTo>
                  <a:pt x="203681" y="1030970"/>
                </a:lnTo>
                <a:lnTo>
                  <a:pt x="189884" y="1031862"/>
                </a:lnTo>
                <a:lnTo>
                  <a:pt x="182117" y="1032510"/>
                </a:lnTo>
                <a:lnTo>
                  <a:pt x="171449" y="1033272"/>
                </a:lnTo>
                <a:lnTo>
                  <a:pt x="156037" y="1035416"/>
                </a:lnTo>
                <a:lnTo>
                  <a:pt x="140993" y="1037904"/>
                </a:lnTo>
                <a:lnTo>
                  <a:pt x="126382" y="1040817"/>
                </a:lnTo>
                <a:lnTo>
                  <a:pt x="112271" y="1044232"/>
                </a:lnTo>
                <a:lnTo>
                  <a:pt x="195351" y="1044492"/>
                </a:lnTo>
                <a:lnTo>
                  <a:pt x="208703" y="1043748"/>
                </a:lnTo>
                <a:lnTo>
                  <a:pt x="222671" y="1043394"/>
                </a:lnTo>
                <a:lnTo>
                  <a:pt x="236990" y="1043594"/>
                </a:lnTo>
                <a:lnTo>
                  <a:pt x="251395" y="1044511"/>
                </a:lnTo>
                <a:lnTo>
                  <a:pt x="265622" y="1046307"/>
                </a:lnTo>
                <a:lnTo>
                  <a:pt x="279404" y="1049146"/>
                </a:lnTo>
                <a:lnTo>
                  <a:pt x="292479" y="1053191"/>
                </a:lnTo>
                <a:lnTo>
                  <a:pt x="304580" y="1058605"/>
                </a:lnTo>
                <a:lnTo>
                  <a:pt x="315442" y="1065552"/>
                </a:lnTo>
                <a:lnTo>
                  <a:pt x="324802" y="1074194"/>
                </a:lnTo>
                <a:lnTo>
                  <a:pt x="332393" y="1084694"/>
                </a:lnTo>
                <a:lnTo>
                  <a:pt x="337952" y="1097216"/>
                </a:lnTo>
                <a:lnTo>
                  <a:pt x="341213" y="1111923"/>
                </a:lnTo>
                <a:lnTo>
                  <a:pt x="341859" y="1128621"/>
                </a:lnTo>
                <a:lnTo>
                  <a:pt x="340665" y="1142829"/>
                </a:lnTo>
                <a:lnTo>
                  <a:pt x="337900" y="1155959"/>
                </a:lnTo>
                <a:lnTo>
                  <a:pt x="333675" y="1168066"/>
                </a:lnTo>
                <a:lnTo>
                  <a:pt x="330199" y="1175004"/>
                </a:lnTo>
                <a:lnTo>
                  <a:pt x="344639" y="1175004"/>
                </a:lnTo>
                <a:close/>
              </a:path>
              <a:path w="355971" h="1824989">
                <a:moveTo>
                  <a:pt x="131864" y="1175004"/>
                </a:moveTo>
                <a:lnTo>
                  <a:pt x="130878" y="1164000"/>
                </a:lnTo>
                <a:lnTo>
                  <a:pt x="130844" y="1149700"/>
                </a:lnTo>
                <a:lnTo>
                  <a:pt x="132237" y="1135582"/>
                </a:lnTo>
                <a:lnTo>
                  <a:pt x="135273" y="1122218"/>
                </a:lnTo>
                <a:lnTo>
                  <a:pt x="140168" y="1110179"/>
                </a:lnTo>
                <a:lnTo>
                  <a:pt x="147139" y="1100039"/>
                </a:lnTo>
                <a:lnTo>
                  <a:pt x="156400" y="1092370"/>
                </a:lnTo>
                <a:lnTo>
                  <a:pt x="168168" y="1087742"/>
                </a:lnTo>
                <a:lnTo>
                  <a:pt x="179069" y="1086612"/>
                </a:lnTo>
                <a:lnTo>
                  <a:pt x="185165" y="1085850"/>
                </a:lnTo>
                <a:lnTo>
                  <a:pt x="198389" y="1086698"/>
                </a:lnTo>
                <a:lnTo>
                  <a:pt x="210250" y="1090548"/>
                </a:lnTo>
                <a:lnTo>
                  <a:pt x="216047" y="1094733"/>
                </a:lnTo>
                <a:lnTo>
                  <a:pt x="218693" y="1098042"/>
                </a:lnTo>
                <a:lnTo>
                  <a:pt x="217931" y="1097280"/>
                </a:lnTo>
                <a:lnTo>
                  <a:pt x="223708" y="1108698"/>
                </a:lnTo>
                <a:lnTo>
                  <a:pt x="226645" y="1121030"/>
                </a:lnTo>
                <a:lnTo>
                  <a:pt x="227700" y="1133840"/>
                </a:lnTo>
                <a:lnTo>
                  <a:pt x="227829" y="1146693"/>
                </a:lnTo>
                <a:lnTo>
                  <a:pt x="227837" y="1158240"/>
                </a:lnTo>
                <a:lnTo>
                  <a:pt x="227075" y="1164336"/>
                </a:lnTo>
                <a:lnTo>
                  <a:pt x="226313" y="1169670"/>
                </a:lnTo>
                <a:lnTo>
                  <a:pt x="233086" y="1175004"/>
                </a:lnTo>
                <a:lnTo>
                  <a:pt x="238499" y="1175004"/>
                </a:lnTo>
                <a:lnTo>
                  <a:pt x="240027" y="1165601"/>
                </a:lnTo>
                <a:lnTo>
                  <a:pt x="241026" y="1151572"/>
                </a:lnTo>
                <a:lnTo>
                  <a:pt x="240892" y="1137312"/>
                </a:lnTo>
                <a:lnTo>
                  <a:pt x="239636" y="1123435"/>
                </a:lnTo>
                <a:lnTo>
                  <a:pt x="237270" y="1110556"/>
                </a:lnTo>
                <a:lnTo>
                  <a:pt x="233804" y="1099289"/>
                </a:lnTo>
                <a:lnTo>
                  <a:pt x="216407" y="1094994"/>
                </a:lnTo>
                <a:lnTo>
                  <a:pt x="215645" y="1094232"/>
                </a:lnTo>
                <a:lnTo>
                  <a:pt x="233804" y="1099289"/>
                </a:lnTo>
                <a:lnTo>
                  <a:pt x="229361" y="1090422"/>
                </a:lnTo>
                <a:lnTo>
                  <a:pt x="228599" y="1089660"/>
                </a:lnTo>
                <a:lnTo>
                  <a:pt x="225551" y="1085850"/>
                </a:lnTo>
                <a:lnTo>
                  <a:pt x="224789" y="1085088"/>
                </a:lnTo>
                <a:lnTo>
                  <a:pt x="214494" y="1078454"/>
                </a:lnTo>
                <a:lnTo>
                  <a:pt x="201587" y="1074256"/>
                </a:lnTo>
                <a:lnTo>
                  <a:pt x="188750" y="1072763"/>
                </a:lnTo>
                <a:lnTo>
                  <a:pt x="185165" y="1072896"/>
                </a:lnTo>
                <a:lnTo>
                  <a:pt x="178307" y="1073658"/>
                </a:lnTo>
                <a:lnTo>
                  <a:pt x="164870" y="1076231"/>
                </a:lnTo>
                <a:lnTo>
                  <a:pt x="152143" y="1081051"/>
                </a:lnTo>
                <a:lnTo>
                  <a:pt x="140824" y="1088176"/>
                </a:lnTo>
                <a:lnTo>
                  <a:pt x="131607" y="1097669"/>
                </a:lnTo>
                <a:lnTo>
                  <a:pt x="125189" y="1109591"/>
                </a:lnTo>
                <a:lnTo>
                  <a:pt x="123443" y="1115568"/>
                </a:lnTo>
                <a:lnTo>
                  <a:pt x="121412" y="1125980"/>
                </a:lnTo>
                <a:lnTo>
                  <a:pt x="119788" y="1138255"/>
                </a:lnTo>
                <a:lnTo>
                  <a:pt x="118746" y="1151759"/>
                </a:lnTo>
                <a:lnTo>
                  <a:pt x="118460" y="1165856"/>
                </a:lnTo>
                <a:lnTo>
                  <a:pt x="118879" y="1175004"/>
                </a:lnTo>
                <a:lnTo>
                  <a:pt x="131864" y="1175004"/>
                </a:lnTo>
                <a:close/>
              </a:path>
              <a:path w="355971" h="1824989">
                <a:moveTo>
                  <a:pt x="215645" y="1094232"/>
                </a:moveTo>
                <a:lnTo>
                  <a:pt x="216407" y="1094994"/>
                </a:lnTo>
                <a:lnTo>
                  <a:pt x="233804" y="1099289"/>
                </a:lnTo>
                <a:lnTo>
                  <a:pt x="215645" y="1094232"/>
                </a:lnTo>
                <a:close/>
              </a:path>
              <a:path w="355971" h="1824989">
                <a:moveTo>
                  <a:pt x="56387" y="512826"/>
                </a:moveTo>
                <a:lnTo>
                  <a:pt x="51815" y="504444"/>
                </a:lnTo>
                <a:lnTo>
                  <a:pt x="33527" y="565404"/>
                </a:lnTo>
                <a:lnTo>
                  <a:pt x="56387" y="512826"/>
                </a:lnTo>
                <a:close/>
              </a:path>
              <a:path w="355971" h="1824989">
                <a:moveTo>
                  <a:pt x="45719" y="569214"/>
                </a:moveTo>
                <a:lnTo>
                  <a:pt x="22859" y="622554"/>
                </a:lnTo>
                <a:lnTo>
                  <a:pt x="29443" y="624148"/>
                </a:lnTo>
                <a:lnTo>
                  <a:pt x="45719" y="569214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6737603" y="3198876"/>
            <a:ext cx="355971" cy="1824989"/>
          </a:xfrm>
          <a:custGeom>
            <a:avLst/>
            <a:gdLst/>
            <a:ahLst/>
            <a:cxnLst/>
            <a:rect l="l" t="t" r="r" b="b"/>
            <a:pathLst>
              <a:path w="355971" h="1824989">
                <a:moveTo>
                  <a:pt x="138214" y="602548"/>
                </a:moveTo>
                <a:lnTo>
                  <a:pt x="134873" y="602742"/>
                </a:lnTo>
                <a:lnTo>
                  <a:pt x="141731" y="611124"/>
                </a:lnTo>
                <a:lnTo>
                  <a:pt x="138214" y="602548"/>
                </a:lnTo>
                <a:close/>
              </a:path>
              <a:path w="355971" h="1824989">
                <a:moveTo>
                  <a:pt x="270952" y="195834"/>
                </a:moveTo>
                <a:lnTo>
                  <a:pt x="264413" y="195834"/>
                </a:lnTo>
                <a:lnTo>
                  <a:pt x="264413" y="277327"/>
                </a:lnTo>
                <a:lnTo>
                  <a:pt x="273557" y="281178"/>
                </a:lnTo>
                <a:lnTo>
                  <a:pt x="270952" y="195834"/>
                </a:lnTo>
                <a:close/>
              </a:path>
              <a:path w="355971" h="1824989">
                <a:moveTo>
                  <a:pt x="277367" y="195834"/>
                </a:moveTo>
                <a:lnTo>
                  <a:pt x="270952" y="195834"/>
                </a:lnTo>
                <a:lnTo>
                  <a:pt x="273557" y="281178"/>
                </a:lnTo>
                <a:lnTo>
                  <a:pt x="264413" y="277327"/>
                </a:lnTo>
                <a:lnTo>
                  <a:pt x="161543" y="234014"/>
                </a:lnTo>
                <a:lnTo>
                  <a:pt x="161543" y="238506"/>
                </a:lnTo>
                <a:lnTo>
                  <a:pt x="148589" y="238506"/>
                </a:lnTo>
                <a:lnTo>
                  <a:pt x="150113" y="243078"/>
                </a:lnTo>
                <a:lnTo>
                  <a:pt x="152399" y="243840"/>
                </a:lnTo>
                <a:lnTo>
                  <a:pt x="264413" y="287274"/>
                </a:lnTo>
                <a:lnTo>
                  <a:pt x="277367" y="287274"/>
                </a:lnTo>
                <a:lnTo>
                  <a:pt x="277367" y="195834"/>
                </a:lnTo>
                <a:close/>
              </a:path>
              <a:path w="355971" h="1824989">
                <a:moveTo>
                  <a:pt x="157733" y="232410"/>
                </a:moveTo>
                <a:lnTo>
                  <a:pt x="156717" y="195834"/>
                </a:lnTo>
                <a:lnTo>
                  <a:pt x="148590" y="195834"/>
                </a:lnTo>
                <a:lnTo>
                  <a:pt x="148589" y="238506"/>
                </a:lnTo>
                <a:lnTo>
                  <a:pt x="157733" y="232410"/>
                </a:lnTo>
                <a:close/>
              </a:path>
              <a:path w="355971" h="1824989">
                <a:moveTo>
                  <a:pt x="161543" y="195834"/>
                </a:moveTo>
                <a:lnTo>
                  <a:pt x="156717" y="195834"/>
                </a:lnTo>
                <a:lnTo>
                  <a:pt x="157733" y="232410"/>
                </a:lnTo>
                <a:lnTo>
                  <a:pt x="148589" y="238506"/>
                </a:lnTo>
                <a:lnTo>
                  <a:pt x="161543" y="238506"/>
                </a:lnTo>
                <a:lnTo>
                  <a:pt x="161543" y="195834"/>
                </a:lnTo>
                <a:close/>
              </a:path>
              <a:path w="355971" h="1824989">
                <a:moveTo>
                  <a:pt x="276605" y="291084"/>
                </a:moveTo>
                <a:lnTo>
                  <a:pt x="277367" y="287274"/>
                </a:lnTo>
                <a:lnTo>
                  <a:pt x="264413" y="287274"/>
                </a:lnTo>
                <a:lnTo>
                  <a:pt x="152399" y="243840"/>
                </a:lnTo>
                <a:lnTo>
                  <a:pt x="268223" y="293370"/>
                </a:lnTo>
                <a:lnTo>
                  <a:pt x="272795" y="294132"/>
                </a:lnTo>
                <a:lnTo>
                  <a:pt x="276605" y="291084"/>
                </a:lnTo>
                <a:close/>
              </a:path>
              <a:path w="355971" h="1824989">
                <a:moveTo>
                  <a:pt x="29443" y="624148"/>
                </a:moveTo>
                <a:lnTo>
                  <a:pt x="22859" y="622554"/>
                </a:lnTo>
                <a:lnTo>
                  <a:pt x="45719" y="569214"/>
                </a:lnTo>
                <a:lnTo>
                  <a:pt x="62224" y="514199"/>
                </a:lnTo>
                <a:lnTo>
                  <a:pt x="64007" y="508254"/>
                </a:lnTo>
                <a:lnTo>
                  <a:pt x="331469" y="564642"/>
                </a:lnTo>
                <a:lnTo>
                  <a:pt x="59435" y="500634"/>
                </a:lnTo>
                <a:lnTo>
                  <a:pt x="55625" y="499110"/>
                </a:lnTo>
                <a:lnTo>
                  <a:pt x="52577" y="501396"/>
                </a:lnTo>
                <a:lnTo>
                  <a:pt x="51815" y="504444"/>
                </a:lnTo>
                <a:lnTo>
                  <a:pt x="56387" y="512826"/>
                </a:lnTo>
                <a:lnTo>
                  <a:pt x="33527" y="565404"/>
                </a:lnTo>
                <a:lnTo>
                  <a:pt x="15239" y="627126"/>
                </a:lnTo>
                <a:lnTo>
                  <a:pt x="27431" y="630936"/>
                </a:lnTo>
                <a:lnTo>
                  <a:pt x="117752" y="645535"/>
                </a:lnTo>
                <a:lnTo>
                  <a:pt x="29443" y="624148"/>
                </a:lnTo>
                <a:close/>
              </a:path>
              <a:path w="355971" h="1824989">
                <a:moveTo>
                  <a:pt x="336041" y="567690"/>
                </a:moveTo>
                <a:lnTo>
                  <a:pt x="331469" y="564642"/>
                </a:lnTo>
                <a:lnTo>
                  <a:pt x="323087" y="570738"/>
                </a:lnTo>
                <a:lnTo>
                  <a:pt x="328421" y="576834"/>
                </a:lnTo>
                <a:lnTo>
                  <a:pt x="330707" y="608838"/>
                </a:lnTo>
                <a:lnTo>
                  <a:pt x="323087" y="607257"/>
                </a:lnTo>
                <a:lnTo>
                  <a:pt x="151637" y="579120"/>
                </a:lnTo>
                <a:lnTo>
                  <a:pt x="139445" y="575310"/>
                </a:lnTo>
                <a:lnTo>
                  <a:pt x="144017" y="583692"/>
                </a:lnTo>
                <a:lnTo>
                  <a:pt x="149856" y="584874"/>
                </a:lnTo>
                <a:lnTo>
                  <a:pt x="323087" y="614934"/>
                </a:lnTo>
                <a:lnTo>
                  <a:pt x="336041" y="614934"/>
                </a:lnTo>
                <a:lnTo>
                  <a:pt x="336041" y="567690"/>
                </a:lnTo>
                <a:close/>
              </a:path>
              <a:path w="355971" h="1824989">
                <a:moveTo>
                  <a:pt x="328421" y="576834"/>
                </a:moveTo>
                <a:lnTo>
                  <a:pt x="323087" y="570738"/>
                </a:lnTo>
                <a:lnTo>
                  <a:pt x="331469" y="564642"/>
                </a:lnTo>
                <a:lnTo>
                  <a:pt x="64007" y="508254"/>
                </a:lnTo>
                <a:lnTo>
                  <a:pt x="62224" y="514199"/>
                </a:lnTo>
                <a:lnTo>
                  <a:pt x="323087" y="575578"/>
                </a:lnTo>
                <a:lnTo>
                  <a:pt x="323087" y="607257"/>
                </a:lnTo>
                <a:lnTo>
                  <a:pt x="330707" y="608838"/>
                </a:lnTo>
                <a:lnTo>
                  <a:pt x="328421" y="576834"/>
                </a:lnTo>
                <a:close/>
              </a:path>
              <a:path w="355971" h="1824989">
                <a:moveTo>
                  <a:pt x="335279" y="618744"/>
                </a:moveTo>
                <a:lnTo>
                  <a:pt x="336041" y="614934"/>
                </a:lnTo>
                <a:lnTo>
                  <a:pt x="323087" y="614934"/>
                </a:lnTo>
                <a:lnTo>
                  <a:pt x="149856" y="584874"/>
                </a:lnTo>
                <a:lnTo>
                  <a:pt x="328421" y="621030"/>
                </a:lnTo>
                <a:lnTo>
                  <a:pt x="332231" y="621030"/>
                </a:lnTo>
                <a:lnTo>
                  <a:pt x="335279" y="618744"/>
                </a:lnTo>
                <a:close/>
              </a:path>
              <a:path w="355971" h="1824989">
                <a:moveTo>
                  <a:pt x="147065" y="570738"/>
                </a:moveTo>
                <a:lnTo>
                  <a:pt x="143255" y="569976"/>
                </a:lnTo>
                <a:lnTo>
                  <a:pt x="140207" y="572262"/>
                </a:lnTo>
                <a:lnTo>
                  <a:pt x="139445" y="575310"/>
                </a:lnTo>
                <a:lnTo>
                  <a:pt x="151637" y="579120"/>
                </a:lnTo>
                <a:lnTo>
                  <a:pt x="323087" y="607257"/>
                </a:lnTo>
                <a:lnTo>
                  <a:pt x="147065" y="570738"/>
                </a:lnTo>
                <a:close/>
              </a:path>
              <a:path w="355971" h="1824989">
                <a:moveTo>
                  <a:pt x="121919" y="691134"/>
                </a:moveTo>
                <a:lnTo>
                  <a:pt x="115823" y="686562"/>
                </a:lnTo>
                <a:lnTo>
                  <a:pt x="17407" y="683570"/>
                </a:lnTo>
                <a:lnTo>
                  <a:pt x="117626" y="690823"/>
                </a:lnTo>
                <a:lnTo>
                  <a:pt x="120470" y="697545"/>
                </a:lnTo>
                <a:lnTo>
                  <a:pt x="121919" y="691134"/>
                </a:lnTo>
                <a:close/>
              </a:path>
              <a:path w="355971" h="1824989">
                <a:moveTo>
                  <a:pt x="128015" y="679704"/>
                </a:moveTo>
                <a:lnTo>
                  <a:pt x="125729" y="678180"/>
                </a:lnTo>
                <a:lnTo>
                  <a:pt x="122681" y="678180"/>
                </a:lnTo>
                <a:lnTo>
                  <a:pt x="12191" y="673608"/>
                </a:lnTo>
                <a:lnTo>
                  <a:pt x="16322" y="681908"/>
                </a:lnTo>
                <a:lnTo>
                  <a:pt x="128777" y="682752"/>
                </a:lnTo>
                <a:lnTo>
                  <a:pt x="128015" y="679704"/>
                </a:lnTo>
                <a:close/>
              </a:path>
              <a:path w="355971" h="1824989">
                <a:moveTo>
                  <a:pt x="199117" y="729367"/>
                </a:moveTo>
                <a:lnTo>
                  <a:pt x="211266" y="727211"/>
                </a:lnTo>
                <a:lnTo>
                  <a:pt x="222225" y="723314"/>
                </a:lnTo>
                <a:lnTo>
                  <a:pt x="225551" y="721614"/>
                </a:lnTo>
                <a:lnTo>
                  <a:pt x="226313" y="720852"/>
                </a:lnTo>
                <a:lnTo>
                  <a:pt x="229361" y="718566"/>
                </a:lnTo>
                <a:lnTo>
                  <a:pt x="232409" y="714756"/>
                </a:lnTo>
                <a:lnTo>
                  <a:pt x="233171" y="713994"/>
                </a:lnTo>
                <a:lnTo>
                  <a:pt x="235457" y="710946"/>
                </a:lnTo>
                <a:lnTo>
                  <a:pt x="236219" y="710184"/>
                </a:lnTo>
                <a:lnTo>
                  <a:pt x="237743" y="707136"/>
                </a:lnTo>
                <a:lnTo>
                  <a:pt x="237743" y="705612"/>
                </a:lnTo>
                <a:lnTo>
                  <a:pt x="240203" y="693934"/>
                </a:lnTo>
                <a:lnTo>
                  <a:pt x="239803" y="683338"/>
                </a:lnTo>
                <a:lnTo>
                  <a:pt x="236859" y="673829"/>
                </a:lnTo>
                <a:lnTo>
                  <a:pt x="231687" y="665407"/>
                </a:lnTo>
                <a:lnTo>
                  <a:pt x="224600" y="658077"/>
                </a:lnTo>
                <a:lnTo>
                  <a:pt x="215916" y="651842"/>
                </a:lnTo>
                <a:lnTo>
                  <a:pt x="205950" y="646703"/>
                </a:lnTo>
                <a:lnTo>
                  <a:pt x="195016" y="642665"/>
                </a:lnTo>
                <a:lnTo>
                  <a:pt x="183431" y="639730"/>
                </a:lnTo>
                <a:lnTo>
                  <a:pt x="171510" y="637901"/>
                </a:lnTo>
                <a:lnTo>
                  <a:pt x="159568" y="637181"/>
                </a:lnTo>
                <a:lnTo>
                  <a:pt x="147921" y="637574"/>
                </a:lnTo>
                <a:lnTo>
                  <a:pt x="136885" y="639081"/>
                </a:lnTo>
                <a:lnTo>
                  <a:pt x="126773" y="641706"/>
                </a:lnTo>
                <a:lnTo>
                  <a:pt x="117903" y="645452"/>
                </a:lnTo>
                <a:lnTo>
                  <a:pt x="117752" y="645535"/>
                </a:lnTo>
                <a:lnTo>
                  <a:pt x="120395" y="646176"/>
                </a:lnTo>
                <a:lnTo>
                  <a:pt x="149936" y="650364"/>
                </a:lnTo>
                <a:lnTo>
                  <a:pt x="161875" y="650241"/>
                </a:lnTo>
                <a:lnTo>
                  <a:pt x="174223" y="651391"/>
                </a:lnTo>
                <a:lnTo>
                  <a:pt x="186447" y="653813"/>
                </a:lnTo>
                <a:lnTo>
                  <a:pt x="198012" y="657506"/>
                </a:lnTo>
                <a:lnTo>
                  <a:pt x="208384" y="662471"/>
                </a:lnTo>
                <a:lnTo>
                  <a:pt x="217029" y="668708"/>
                </a:lnTo>
                <a:lnTo>
                  <a:pt x="223412" y="676216"/>
                </a:lnTo>
                <a:lnTo>
                  <a:pt x="227000" y="684994"/>
                </a:lnTo>
                <a:lnTo>
                  <a:pt x="227259" y="695043"/>
                </a:lnTo>
                <a:lnTo>
                  <a:pt x="225551" y="701802"/>
                </a:lnTo>
                <a:lnTo>
                  <a:pt x="226313" y="701040"/>
                </a:lnTo>
                <a:lnTo>
                  <a:pt x="224027" y="704088"/>
                </a:lnTo>
                <a:lnTo>
                  <a:pt x="224789" y="703326"/>
                </a:lnTo>
                <a:lnTo>
                  <a:pt x="222503" y="706374"/>
                </a:lnTo>
                <a:lnTo>
                  <a:pt x="220979" y="707898"/>
                </a:lnTo>
                <a:lnTo>
                  <a:pt x="217931" y="710184"/>
                </a:lnTo>
                <a:lnTo>
                  <a:pt x="218693" y="710184"/>
                </a:lnTo>
                <a:lnTo>
                  <a:pt x="208749" y="714584"/>
                </a:lnTo>
                <a:lnTo>
                  <a:pt x="196717" y="716767"/>
                </a:lnTo>
                <a:lnTo>
                  <a:pt x="183482" y="716808"/>
                </a:lnTo>
                <a:lnTo>
                  <a:pt x="169927" y="714785"/>
                </a:lnTo>
                <a:lnTo>
                  <a:pt x="156936" y="710776"/>
                </a:lnTo>
                <a:lnTo>
                  <a:pt x="145394" y="704858"/>
                </a:lnTo>
                <a:lnTo>
                  <a:pt x="136185" y="697107"/>
                </a:lnTo>
                <a:lnTo>
                  <a:pt x="130193" y="687602"/>
                </a:lnTo>
                <a:lnTo>
                  <a:pt x="128777" y="682752"/>
                </a:lnTo>
                <a:lnTo>
                  <a:pt x="16322" y="681908"/>
                </a:lnTo>
                <a:lnTo>
                  <a:pt x="12191" y="673608"/>
                </a:lnTo>
                <a:lnTo>
                  <a:pt x="122681" y="678180"/>
                </a:lnTo>
                <a:lnTo>
                  <a:pt x="6857" y="669798"/>
                </a:lnTo>
                <a:lnTo>
                  <a:pt x="2285" y="671322"/>
                </a:lnTo>
                <a:lnTo>
                  <a:pt x="0" y="675132"/>
                </a:lnTo>
                <a:lnTo>
                  <a:pt x="6095" y="682752"/>
                </a:lnTo>
                <a:lnTo>
                  <a:pt x="17407" y="683570"/>
                </a:lnTo>
                <a:lnTo>
                  <a:pt x="115823" y="686562"/>
                </a:lnTo>
                <a:lnTo>
                  <a:pt x="121919" y="691134"/>
                </a:lnTo>
                <a:lnTo>
                  <a:pt x="120470" y="697545"/>
                </a:lnTo>
                <a:lnTo>
                  <a:pt x="127710" y="706964"/>
                </a:lnTo>
                <a:lnTo>
                  <a:pt x="137069" y="714795"/>
                </a:lnTo>
                <a:lnTo>
                  <a:pt x="148076" y="721016"/>
                </a:lnTo>
                <a:lnTo>
                  <a:pt x="160257" y="725606"/>
                </a:lnTo>
                <a:lnTo>
                  <a:pt x="173140" y="728542"/>
                </a:lnTo>
                <a:lnTo>
                  <a:pt x="186251" y="729803"/>
                </a:lnTo>
                <a:lnTo>
                  <a:pt x="199117" y="729367"/>
                </a:lnTo>
                <a:close/>
              </a:path>
              <a:path w="355971" h="1824989">
                <a:moveTo>
                  <a:pt x="227539" y="610428"/>
                </a:moveTo>
                <a:lnTo>
                  <a:pt x="214577" y="607771"/>
                </a:lnTo>
                <a:lnTo>
                  <a:pt x="201574" y="605632"/>
                </a:lnTo>
                <a:lnTo>
                  <a:pt x="188593" y="604007"/>
                </a:lnTo>
                <a:lnTo>
                  <a:pt x="141731" y="611124"/>
                </a:lnTo>
                <a:lnTo>
                  <a:pt x="240392" y="613606"/>
                </a:lnTo>
                <a:lnTo>
                  <a:pt x="227539" y="610428"/>
                </a:lnTo>
                <a:close/>
              </a:path>
              <a:path w="355971" h="1824989">
                <a:moveTo>
                  <a:pt x="245202" y="768097"/>
                </a:moveTo>
                <a:lnTo>
                  <a:pt x="258999" y="767052"/>
                </a:lnTo>
                <a:lnTo>
                  <a:pt x="272631" y="765336"/>
                </a:lnTo>
                <a:lnTo>
                  <a:pt x="285916" y="762848"/>
                </a:lnTo>
                <a:lnTo>
                  <a:pt x="298672" y="759491"/>
                </a:lnTo>
                <a:lnTo>
                  <a:pt x="310717" y="755165"/>
                </a:lnTo>
                <a:lnTo>
                  <a:pt x="321868" y="749772"/>
                </a:lnTo>
                <a:lnTo>
                  <a:pt x="331943" y="743211"/>
                </a:lnTo>
                <a:lnTo>
                  <a:pt x="340760" y="735384"/>
                </a:lnTo>
                <a:lnTo>
                  <a:pt x="350596" y="723005"/>
                </a:lnTo>
                <a:lnTo>
                  <a:pt x="354842" y="712491"/>
                </a:lnTo>
                <a:lnTo>
                  <a:pt x="355971" y="701775"/>
                </a:lnTo>
                <a:lnTo>
                  <a:pt x="354319" y="691129"/>
                </a:lnTo>
                <a:lnTo>
                  <a:pt x="350218" y="680825"/>
                </a:lnTo>
                <a:lnTo>
                  <a:pt x="344003" y="671136"/>
                </a:lnTo>
                <a:lnTo>
                  <a:pt x="336008" y="662334"/>
                </a:lnTo>
                <a:lnTo>
                  <a:pt x="321839" y="650851"/>
                </a:lnTo>
                <a:lnTo>
                  <a:pt x="311577" y="643893"/>
                </a:lnTo>
                <a:lnTo>
                  <a:pt x="300747" y="637488"/>
                </a:lnTo>
                <a:lnTo>
                  <a:pt x="289417" y="631632"/>
                </a:lnTo>
                <a:lnTo>
                  <a:pt x="277650" y="626320"/>
                </a:lnTo>
                <a:lnTo>
                  <a:pt x="265514" y="621548"/>
                </a:lnTo>
                <a:lnTo>
                  <a:pt x="253073" y="617312"/>
                </a:lnTo>
                <a:lnTo>
                  <a:pt x="240392" y="613606"/>
                </a:lnTo>
                <a:lnTo>
                  <a:pt x="141731" y="611124"/>
                </a:lnTo>
                <a:lnTo>
                  <a:pt x="134873" y="602742"/>
                </a:lnTo>
                <a:lnTo>
                  <a:pt x="138214" y="602548"/>
                </a:lnTo>
                <a:lnTo>
                  <a:pt x="141731" y="611124"/>
                </a:lnTo>
                <a:lnTo>
                  <a:pt x="188593" y="604007"/>
                </a:lnTo>
                <a:lnTo>
                  <a:pt x="175701" y="602890"/>
                </a:lnTo>
                <a:lnTo>
                  <a:pt x="162964" y="602277"/>
                </a:lnTo>
                <a:lnTo>
                  <a:pt x="150446" y="602165"/>
                </a:lnTo>
                <a:lnTo>
                  <a:pt x="144446" y="602353"/>
                </a:lnTo>
                <a:lnTo>
                  <a:pt x="149856" y="584874"/>
                </a:lnTo>
                <a:lnTo>
                  <a:pt x="144017" y="583692"/>
                </a:lnTo>
                <a:lnTo>
                  <a:pt x="139445" y="575310"/>
                </a:lnTo>
                <a:lnTo>
                  <a:pt x="129539" y="607314"/>
                </a:lnTo>
                <a:lnTo>
                  <a:pt x="129539" y="611886"/>
                </a:lnTo>
                <a:lnTo>
                  <a:pt x="131825" y="614934"/>
                </a:lnTo>
                <a:lnTo>
                  <a:pt x="135635" y="615696"/>
                </a:lnTo>
                <a:lnTo>
                  <a:pt x="148062" y="615223"/>
                </a:lnTo>
                <a:lnTo>
                  <a:pt x="160678" y="615252"/>
                </a:lnTo>
                <a:lnTo>
                  <a:pt x="173429" y="615787"/>
                </a:lnTo>
                <a:lnTo>
                  <a:pt x="186260" y="616835"/>
                </a:lnTo>
                <a:lnTo>
                  <a:pt x="199119" y="618403"/>
                </a:lnTo>
                <a:lnTo>
                  <a:pt x="211951" y="620495"/>
                </a:lnTo>
                <a:lnTo>
                  <a:pt x="224703" y="623120"/>
                </a:lnTo>
                <a:lnTo>
                  <a:pt x="237320" y="626282"/>
                </a:lnTo>
                <a:lnTo>
                  <a:pt x="249749" y="629988"/>
                </a:lnTo>
                <a:lnTo>
                  <a:pt x="261937" y="634244"/>
                </a:lnTo>
                <a:lnTo>
                  <a:pt x="273828" y="639056"/>
                </a:lnTo>
                <a:lnTo>
                  <a:pt x="285370" y="644430"/>
                </a:lnTo>
                <a:lnTo>
                  <a:pt x="296508" y="650373"/>
                </a:lnTo>
                <a:lnTo>
                  <a:pt x="307189" y="656890"/>
                </a:lnTo>
                <a:lnTo>
                  <a:pt x="311657" y="659892"/>
                </a:lnTo>
                <a:lnTo>
                  <a:pt x="321301" y="666196"/>
                </a:lnTo>
                <a:lnTo>
                  <a:pt x="330443" y="674947"/>
                </a:lnTo>
                <a:lnTo>
                  <a:pt x="337859" y="685438"/>
                </a:lnTo>
                <a:lnTo>
                  <a:pt x="342327" y="696965"/>
                </a:lnTo>
                <a:lnTo>
                  <a:pt x="342624" y="708822"/>
                </a:lnTo>
                <a:lnTo>
                  <a:pt x="342137" y="710184"/>
                </a:lnTo>
                <a:lnTo>
                  <a:pt x="336341" y="720892"/>
                </a:lnTo>
                <a:lnTo>
                  <a:pt x="328141" y="729851"/>
                </a:lnTo>
                <a:lnTo>
                  <a:pt x="317919" y="737202"/>
                </a:lnTo>
                <a:lnTo>
                  <a:pt x="306052" y="743089"/>
                </a:lnTo>
                <a:lnTo>
                  <a:pt x="292924" y="747655"/>
                </a:lnTo>
                <a:lnTo>
                  <a:pt x="278912" y="751043"/>
                </a:lnTo>
                <a:lnTo>
                  <a:pt x="264398" y="753396"/>
                </a:lnTo>
                <a:lnTo>
                  <a:pt x="249762" y="754857"/>
                </a:lnTo>
                <a:lnTo>
                  <a:pt x="235384" y="755569"/>
                </a:lnTo>
                <a:lnTo>
                  <a:pt x="221644" y="755675"/>
                </a:lnTo>
                <a:lnTo>
                  <a:pt x="208923" y="755318"/>
                </a:lnTo>
                <a:lnTo>
                  <a:pt x="197600" y="754642"/>
                </a:lnTo>
                <a:lnTo>
                  <a:pt x="194309" y="754380"/>
                </a:lnTo>
                <a:lnTo>
                  <a:pt x="181927" y="753446"/>
                </a:lnTo>
                <a:lnTo>
                  <a:pt x="169023" y="752281"/>
                </a:lnTo>
                <a:lnTo>
                  <a:pt x="155735" y="750808"/>
                </a:lnTo>
                <a:lnTo>
                  <a:pt x="142201" y="748955"/>
                </a:lnTo>
                <a:lnTo>
                  <a:pt x="128556" y="746644"/>
                </a:lnTo>
                <a:lnTo>
                  <a:pt x="114940" y="743802"/>
                </a:lnTo>
                <a:lnTo>
                  <a:pt x="101489" y="740352"/>
                </a:lnTo>
                <a:lnTo>
                  <a:pt x="88341" y="736221"/>
                </a:lnTo>
                <a:lnTo>
                  <a:pt x="75633" y="731333"/>
                </a:lnTo>
                <a:lnTo>
                  <a:pt x="63503" y="725613"/>
                </a:lnTo>
                <a:lnTo>
                  <a:pt x="52087" y="718986"/>
                </a:lnTo>
                <a:lnTo>
                  <a:pt x="41524" y="711377"/>
                </a:lnTo>
                <a:lnTo>
                  <a:pt x="31951" y="702711"/>
                </a:lnTo>
                <a:lnTo>
                  <a:pt x="23504" y="692913"/>
                </a:lnTo>
                <a:lnTo>
                  <a:pt x="17407" y="683570"/>
                </a:lnTo>
                <a:lnTo>
                  <a:pt x="6095" y="682752"/>
                </a:lnTo>
                <a:lnTo>
                  <a:pt x="0" y="675132"/>
                </a:lnTo>
                <a:lnTo>
                  <a:pt x="761" y="679704"/>
                </a:lnTo>
                <a:lnTo>
                  <a:pt x="7306" y="692003"/>
                </a:lnTo>
                <a:lnTo>
                  <a:pt x="14995" y="703026"/>
                </a:lnTo>
                <a:lnTo>
                  <a:pt x="23720" y="712853"/>
                </a:lnTo>
                <a:lnTo>
                  <a:pt x="33375" y="721562"/>
                </a:lnTo>
                <a:lnTo>
                  <a:pt x="43855" y="729231"/>
                </a:lnTo>
                <a:lnTo>
                  <a:pt x="55051" y="735938"/>
                </a:lnTo>
                <a:lnTo>
                  <a:pt x="66859" y="741762"/>
                </a:lnTo>
                <a:lnTo>
                  <a:pt x="79171" y="746781"/>
                </a:lnTo>
                <a:lnTo>
                  <a:pt x="91880" y="751074"/>
                </a:lnTo>
                <a:lnTo>
                  <a:pt x="104881" y="754719"/>
                </a:lnTo>
                <a:lnTo>
                  <a:pt x="118067" y="757794"/>
                </a:lnTo>
                <a:lnTo>
                  <a:pt x="131331" y="760379"/>
                </a:lnTo>
                <a:lnTo>
                  <a:pt x="144566" y="762550"/>
                </a:lnTo>
                <a:lnTo>
                  <a:pt x="157667" y="764388"/>
                </a:lnTo>
                <a:lnTo>
                  <a:pt x="169163" y="765810"/>
                </a:lnTo>
                <a:lnTo>
                  <a:pt x="180123" y="766714"/>
                </a:lnTo>
                <a:lnTo>
                  <a:pt x="192010" y="767542"/>
                </a:lnTo>
                <a:lnTo>
                  <a:pt x="204644" y="768193"/>
                </a:lnTo>
                <a:lnTo>
                  <a:pt x="217842" y="768568"/>
                </a:lnTo>
                <a:lnTo>
                  <a:pt x="231422" y="768570"/>
                </a:lnTo>
                <a:lnTo>
                  <a:pt x="245202" y="768097"/>
                </a:lnTo>
                <a:close/>
              </a:path>
              <a:path w="355971" h="1824989">
                <a:moveTo>
                  <a:pt x="121919" y="658368"/>
                </a:moveTo>
                <a:lnTo>
                  <a:pt x="129424" y="654427"/>
                </a:lnTo>
                <a:lnTo>
                  <a:pt x="138941" y="651759"/>
                </a:lnTo>
                <a:lnTo>
                  <a:pt x="149936" y="650364"/>
                </a:lnTo>
                <a:lnTo>
                  <a:pt x="120395" y="646176"/>
                </a:lnTo>
                <a:lnTo>
                  <a:pt x="117752" y="645535"/>
                </a:lnTo>
                <a:lnTo>
                  <a:pt x="116585" y="646176"/>
                </a:lnTo>
                <a:lnTo>
                  <a:pt x="19811" y="635508"/>
                </a:lnTo>
                <a:lnTo>
                  <a:pt x="117347" y="658368"/>
                </a:lnTo>
                <a:lnTo>
                  <a:pt x="120395" y="659130"/>
                </a:lnTo>
                <a:lnTo>
                  <a:pt x="121919" y="658368"/>
                </a:lnTo>
                <a:close/>
              </a:path>
              <a:path w="355971" h="1824989">
                <a:moveTo>
                  <a:pt x="117752" y="645535"/>
                </a:moveTo>
                <a:lnTo>
                  <a:pt x="27431" y="630936"/>
                </a:lnTo>
                <a:lnTo>
                  <a:pt x="15239" y="627126"/>
                </a:lnTo>
                <a:lnTo>
                  <a:pt x="15239" y="630936"/>
                </a:lnTo>
                <a:lnTo>
                  <a:pt x="16763" y="633984"/>
                </a:lnTo>
                <a:lnTo>
                  <a:pt x="19811" y="635508"/>
                </a:lnTo>
                <a:lnTo>
                  <a:pt x="116585" y="646176"/>
                </a:lnTo>
                <a:lnTo>
                  <a:pt x="117752" y="645535"/>
                </a:lnTo>
                <a:close/>
              </a:path>
              <a:path w="355971" h="1824989">
                <a:moveTo>
                  <a:pt x="233086" y="1175004"/>
                </a:moveTo>
                <a:lnTo>
                  <a:pt x="226313" y="1169670"/>
                </a:lnTo>
                <a:lnTo>
                  <a:pt x="225551" y="1174242"/>
                </a:lnTo>
                <a:lnTo>
                  <a:pt x="225347" y="1175004"/>
                </a:lnTo>
                <a:lnTo>
                  <a:pt x="233086" y="1175004"/>
                </a:lnTo>
                <a:close/>
              </a:path>
              <a:path w="355971" h="1824989">
                <a:moveTo>
                  <a:pt x="170925" y="1046510"/>
                </a:moveTo>
                <a:lnTo>
                  <a:pt x="172973" y="1046226"/>
                </a:lnTo>
                <a:lnTo>
                  <a:pt x="182879" y="1045464"/>
                </a:lnTo>
                <a:lnTo>
                  <a:pt x="195351" y="1044492"/>
                </a:lnTo>
                <a:lnTo>
                  <a:pt x="112271" y="1044232"/>
                </a:lnTo>
                <a:lnTo>
                  <a:pt x="98727" y="1048229"/>
                </a:lnTo>
                <a:lnTo>
                  <a:pt x="170925" y="1046510"/>
                </a:lnTo>
                <a:close/>
              </a:path>
              <a:path w="355971" h="1824989">
                <a:moveTo>
                  <a:pt x="17734" y="1175004"/>
                </a:moveTo>
                <a:lnTo>
                  <a:pt x="18348" y="1161585"/>
                </a:lnTo>
                <a:lnTo>
                  <a:pt x="20664" y="1145382"/>
                </a:lnTo>
                <a:lnTo>
                  <a:pt x="24405" y="1130859"/>
                </a:lnTo>
                <a:lnTo>
                  <a:pt x="29500" y="1117911"/>
                </a:lnTo>
                <a:lnTo>
                  <a:pt x="35880" y="1106430"/>
                </a:lnTo>
                <a:lnTo>
                  <a:pt x="43475" y="1096309"/>
                </a:lnTo>
                <a:lnTo>
                  <a:pt x="52216" y="1087443"/>
                </a:lnTo>
                <a:lnTo>
                  <a:pt x="62032" y="1079725"/>
                </a:lnTo>
                <a:lnTo>
                  <a:pt x="72855" y="1073048"/>
                </a:lnTo>
                <a:lnTo>
                  <a:pt x="84614" y="1067305"/>
                </a:lnTo>
                <a:lnTo>
                  <a:pt x="97239" y="1062391"/>
                </a:lnTo>
                <a:lnTo>
                  <a:pt x="110661" y="1058198"/>
                </a:lnTo>
                <a:lnTo>
                  <a:pt x="124811" y="1054620"/>
                </a:lnTo>
                <a:lnTo>
                  <a:pt x="139618" y="1051550"/>
                </a:lnTo>
                <a:lnTo>
                  <a:pt x="155013" y="1048883"/>
                </a:lnTo>
                <a:lnTo>
                  <a:pt x="170925" y="1046510"/>
                </a:lnTo>
                <a:lnTo>
                  <a:pt x="98727" y="1048229"/>
                </a:lnTo>
                <a:lnTo>
                  <a:pt x="85816" y="1052887"/>
                </a:lnTo>
                <a:lnTo>
                  <a:pt x="73605" y="1058285"/>
                </a:lnTo>
                <a:lnTo>
                  <a:pt x="62160" y="1064502"/>
                </a:lnTo>
                <a:lnTo>
                  <a:pt x="51548" y="1071617"/>
                </a:lnTo>
                <a:lnTo>
                  <a:pt x="41835" y="1079708"/>
                </a:lnTo>
                <a:lnTo>
                  <a:pt x="33088" y="1088856"/>
                </a:lnTo>
                <a:lnTo>
                  <a:pt x="25374" y="1099140"/>
                </a:lnTo>
                <a:lnTo>
                  <a:pt x="18757" y="1110637"/>
                </a:lnTo>
                <a:lnTo>
                  <a:pt x="13306" y="1123427"/>
                </a:lnTo>
                <a:lnTo>
                  <a:pt x="9087" y="1137590"/>
                </a:lnTo>
                <a:lnTo>
                  <a:pt x="6166" y="1153205"/>
                </a:lnTo>
                <a:lnTo>
                  <a:pt x="4610" y="1170349"/>
                </a:lnTo>
                <a:lnTo>
                  <a:pt x="4571" y="1171194"/>
                </a:lnTo>
                <a:lnTo>
                  <a:pt x="4617" y="1175004"/>
                </a:lnTo>
                <a:lnTo>
                  <a:pt x="17734" y="1175004"/>
                </a:lnTo>
                <a:close/>
              </a:path>
              <a:path w="355971" h="1824989">
                <a:moveTo>
                  <a:pt x="344639" y="1175004"/>
                </a:moveTo>
                <a:lnTo>
                  <a:pt x="348517" y="1165361"/>
                </a:lnTo>
                <a:lnTo>
                  <a:pt x="352011" y="1152380"/>
                </a:lnTo>
                <a:lnTo>
                  <a:pt x="354054" y="1138418"/>
                </a:lnTo>
                <a:lnTo>
                  <a:pt x="354547" y="1123432"/>
                </a:lnTo>
                <a:lnTo>
                  <a:pt x="354329" y="1117854"/>
                </a:lnTo>
                <a:lnTo>
                  <a:pt x="352040" y="1101580"/>
                </a:lnTo>
                <a:lnTo>
                  <a:pt x="347678" y="1087371"/>
                </a:lnTo>
                <a:lnTo>
                  <a:pt x="341434" y="1075098"/>
                </a:lnTo>
                <a:lnTo>
                  <a:pt x="333502" y="1064633"/>
                </a:lnTo>
                <a:lnTo>
                  <a:pt x="324074" y="1055846"/>
                </a:lnTo>
                <a:lnTo>
                  <a:pt x="313343" y="1048608"/>
                </a:lnTo>
                <a:lnTo>
                  <a:pt x="301502" y="1042789"/>
                </a:lnTo>
                <a:lnTo>
                  <a:pt x="288742" y="1038261"/>
                </a:lnTo>
                <a:lnTo>
                  <a:pt x="275256" y="1034895"/>
                </a:lnTo>
                <a:lnTo>
                  <a:pt x="261237" y="1032562"/>
                </a:lnTo>
                <a:lnTo>
                  <a:pt x="246877" y="1031131"/>
                </a:lnTo>
                <a:lnTo>
                  <a:pt x="232370" y="1030475"/>
                </a:lnTo>
                <a:lnTo>
                  <a:pt x="217907" y="1030465"/>
                </a:lnTo>
                <a:lnTo>
                  <a:pt x="203681" y="1030970"/>
                </a:lnTo>
                <a:lnTo>
                  <a:pt x="189884" y="1031862"/>
                </a:lnTo>
                <a:lnTo>
                  <a:pt x="182117" y="1032510"/>
                </a:lnTo>
                <a:lnTo>
                  <a:pt x="171449" y="1033272"/>
                </a:lnTo>
                <a:lnTo>
                  <a:pt x="156037" y="1035416"/>
                </a:lnTo>
                <a:lnTo>
                  <a:pt x="140993" y="1037904"/>
                </a:lnTo>
                <a:lnTo>
                  <a:pt x="126382" y="1040817"/>
                </a:lnTo>
                <a:lnTo>
                  <a:pt x="112271" y="1044232"/>
                </a:lnTo>
                <a:lnTo>
                  <a:pt x="195351" y="1044492"/>
                </a:lnTo>
                <a:lnTo>
                  <a:pt x="208703" y="1043748"/>
                </a:lnTo>
                <a:lnTo>
                  <a:pt x="222671" y="1043394"/>
                </a:lnTo>
                <a:lnTo>
                  <a:pt x="236990" y="1043594"/>
                </a:lnTo>
                <a:lnTo>
                  <a:pt x="251395" y="1044511"/>
                </a:lnTo>
                <a:lnTo>
                  <a:pt x="265622" y="1046307"/>
                </a:lnTo>
                <a:lnTo>
                  <a:pt x="279404" y="1049146"/>
                </a:lnTo>
                <a:lnTo>
                  <a:pt x="292479" y="1053191"/>
                </a:lnTo>
                <a:lnTo>
                  <a:pt x="304580" y="1058605"/>
                </a:lnTo>
                <a:lnTo>
                  <a:pt x="315442" y="1065552"/>
                </a:lnTo>
                <a:lnTo>
                  <a:pt x="324802" y="1074194"/>
                </a:lnTo>
                <a:lnTo>
                  <a:pt x="332393" y="1084694"/>
                </a:lnTo>
                <a:lnTo>
                  <a:pt x="337952" y="1097216"/>
                </a:lnTo>
                <a:lnTo>
                  <a:pt x="341213" y="1111923"/>
                </a:lnTo>
                <a:lnTo>
                  <a:pt x="341859" y="1128621"/>
                </a:lnTo>
                <a:lnTo>
                  <a:pt x="340665" y="1142829"/>
                </a:lnTo>
                <a:lnTo>
                  <a:pt x="337900" y="1155959"/>
                </a:lnTo>
                <a:lnTo>
                  <a:pt x="333675" y="1168066"/>
                </a:lnTo>
                <a:lnTo>
                  <a:pt x="330199" y="1175004"/>
                </a:lnTo>
                <a:lnTo>
                  <a:pt x="344639" y="1175004"/>
                </a:lnTo>
                <a:close/>
              </a:path>
              <a:path w="355971" h="1824989">
                <a:moveTo>
                  <a:pt x="131864" y="1175004"/>
                </a:moveTo>
                <a:lnTo>
                  <a:pt x="130878" y="1164000"/>
                </a:lnTo>
                <a:lnTo>
                  <a:pt x="130844" y="1149700"/>
                </a:lnTo>
                <a:lnTo>
                  <a:pt x="132237" y="1135582"/>
                </a:lnTo>
                <a:lnTo>
                  <a:pt x="135273" y="1122218"/>
                </a:lnTo>
                <a:lnTo>
                  <a:pt x="140168" y="1110179"/>
                </a:lnTo>
                <a:lnTo>
                  <a:pt x="147139" y="1100039"/>
                </a:lnTo>
                <a:lnTo>
                  <a:pt x="156400" y="1092370"/>
                </a:lnTo>
                <a:lnTo>
                  <a:pt x="168168" y="1087742"/>
                </a:lnTo>
                <a:lnTo>
                  <a:pt x="179069" y="1086612"/>
                </a:lnTo>
                <a:lnTo>
                  <a:pt x="185165" y="1085850"/>
                </a:lnTo>
                <a:lnTo>
                  <a:pt x="198389" y="1086698"/>
                </a:lnTo>
                <a:lnTo>
                  <a:pt x="210250" y="1090548"/>
                </a:lnTo>
                <a:lnTo>
                  <a:pt x="216047" y="1094733"/>
                </a:lnTo>
                <a:lnTo>
                  <a:pt x="218693" y="1098042"/>
                </a:lnTo>
                <a:lnTo>
                  <a:pt x="217931" y="1097280"/>
                </a:lnTo>
                <a:lnTo>
                  <a:pt x="223708" y="1108698"/>
                </a:lnTo>
                <a:lnTo>
                  <a:pt x="226645" y="1121030"/>
                </a:lnTo>
                <a:lnTo>
                  <a:pt x="227700" y="1133840"/>
                </a:lnTo>
                <a:lnTo>
                  <a:pt x="227829" y="1146693"/>
                </a:lnTo>
                <a:lnTo>
                  <a:pt x="227837" y="1158240"/>
                </a:lnTo>
                <a:lnTo>
                  <a:pt x="227075" y="1164336"/>
                </a:lnTo>
                <a:lnTo>
                  <a:pt x="226313" y="1169670"/>
                </a:lnTo>
                <a:lnTo>
                  <a:pt x="233086" y="1175004"/>
                </a:lnTo>
                <a:lnTo>
                  <a:pt x="238499" y="1175004"/>
                </a:lnTo>
                <a:lnTo>
                  <a:pt x="240027" y="1165601"/>
                </a:lnTo>
                <a:lnTo>
                  <a:pt x="241026" y="1151572"/>
                </a:lnTo>
                <a:lnTo>
                  <a:pt x="240892" y="1137312"/>
                </a:lnTo>
                <a:lnTo>
                  <a:pt x="239636" y="1123435"/>
                </a:lnTo>
                <a:lnTo>
                  <a:pt x="237270" y="1110556"/>
                </a:lnTo>
                <a:lnTo>
                  <a:pt x="233804" y="1099289"/>
                </a:lnTo>
                <a:lnTo>
                  <a:pt x="216407" y="1094994"/>
                </a:lnTo>
                <a:lnTo>
                  <a:pt x="215645" y="1094232"/>
                </a:lnTo>
                <a:lnTo>
                  <a:pt x="233804" y="1099289"/>
                </a:lnTo>
                <a:lnTo>
                  <a:pt x="229361" y="1090422"/>
                </a:lnTo>
                <a:lnTo>
                  <a:pt x="228599" y="1089660"/>
                </a:lnTo>
                <a:lnTo>
                  <a:pt x="225551" y="1085850"/>
                </a:lnTo>
                <a:lnTo>
                  <a:pt x="224789" y="1085088"/>
                </a:lnTo>
                <a:lnTo>
                  <a:pt x="214494" y="1078454"/>
                </a:lnTo>
                <a:lnTo>
                  <a:pt x="201587" y="1074256"/>
                </a:lnTo>
                <a:lnTo>
                  <a:pt x="188750" y="1072763"/>
                </a:lnTo>
                <a:lnTo>
                  <a:pt x="185165" y="1072896"/>
                </a:lnTo>
                <a:lnTo>
                  <a:pt x="178307" y="1073658"/>
                </a:lnTo>
                <a:lnTo>
                  <a:pt x="164870" y="1076231"/>
                </a:lnTo>
                <a:lnTo>
                  <a:pt x="152143" y="1081051"/>
                </a:lnTo>
                <a:lnTo>
                  <a:pt x="140824" y="1088176"/>
                </a:lnTo>
                <a:lnTo>
                  <a:pt x="131607" y="1097669"/>
                </a:lnTo>
                <a:lnTo>
                  <a:pt x="125189" y="1109591"/>
                </a:lnTo>
                <a:lnTo>
                  <a:pt x="123443" y="1115568"/>
                </a:lnTo>
                <a:lnTo>
                  <a:pt x="121412" y="1125980"/>
                </a:lnTo>
                <a:lnTo>
                  <a:pt x="119788" y="1138255"/>
                </a:lnTo>
                <a:lnTo>
                  <a:pt x="118746" y="1151759"/>
                </a:lnTo>
                <a:lnTo>
                  <a:pt x="118460" y="1165856"/>
                </a:lnTo>
                <a:lnTo>
                  <a:pt x="118879" y="1175004"/>
                </a:lnTo>
                <a:lnTo>
                  <a:pt x="131864" y="1175004"/>
                </a:lnTo>
                <a:close/>
              </a:path>
              <a:path w="355971" h="1824989">
                <a:moveTo>
                  <a:pt x="215645" y="1094232"/>
                </a:moveTo>
                <a:lnTo>
                  <a:pt x="216407" y="1094994"/>
                </a:lnTo>
                <a:lnTo>
                  <a:pt x="233804" y="1099289"/>
                </a:lnTo>
                <a:lnTo>
                  <a:pt x="215645" y="1094232"/>
                </a:lnTo>
                <a:close/>
              </a:path>
              <a:path w="355971" h="1824989">
                <a:moveTo>
                  <a:pt x="56387" y="512826"/>
                </a:moveTo>
                <a:lnTo>
                  <a:pt x="51815" y="504444"/>
                </a:lnTo>
                <a:lnTo>
                  <a:pt x="33527" y="565404"/>
                </a:lnTo>
                <a:lnTo>
                  <a:pt x="56387" y="512826"/>
                </a:lnTo>
                <a:close/>
              </a:path>
              <a:path w="355971" h="1824989">
                <a:moveTo>
                  <a:pt x="45719" y="569214"/>
                </a:moveTo>
                <a:lnTo>
                  <a:pt x="22859" y="622554"/>
                </a:lnTo>
                <a:lnTo>
                  <a:pt x="29443" y="624148"/>
                </a:lnTo>
                <a:lnTo>
                  <a:pt x="45719" y="569214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7384541" y="3713988"/>
            <a:ext cx="357377" cy="1685544"/>
          </a:xfrm>
          <a:custGeom>
            <a:avLst/>
            <a:gdLst/>
            <a:ahLst/>
            <a:cxnLst/>
            <a:rect l="l" t="t" r="r" b="b"/>
            <a:pathLst>
              <a:path w="357377" h="1685544">
                <a:moveTo>
                  <a:pt x="72002" y="364115"/>
                </a:moveTo>
                <a:lnTo>
                  <a:pt x="59876" y="360648"/>
                </a:lnTo>
                <a:lnTo>
                  <a:pt x="47786" y="357197"/>
                </a:lnTo>
                <a:lnTo>
                  <a:pt x="45719" y="356609"/>
                </a:lnTo>
                <a:lnTo>
                  <a:pt x="45720" y="249326"/>
                </a:lnTo>
                <a:lnTo>
                  <a:pt x="36575" y="246126"/>
                </a:lnTo>
                <a:lnTo>
                  <a:pt x="45719" y="240030"/>
                </a:lnTo>
                <a:lnTo>
                  <a:pt x="223265" y="297942"/>
                </a:lnTo>
                <a:lnTo>
                  <a:pt x="41147" y="233934"/>
                </a:lnTo>
                <a:lnTo>
                  <a:pt x="37337" y="233172"/>
                </a:lnTo>
                <a:lnTo>
                  <a:pt x="33527" y="235458"/>
                </a:lnTo>
                <a:lnTo>
                  <a:pt x="32765" y="240030"/>
                </a:lnTo>
                <a:lnTo>
                  <a:pt x="32765" y="361188"/>
                </a:lnTo>
                <a:lnTo>
                  <a:pt x="40385" y="355092"/>
                </a:lnTo>
                <a:lnTo>
                  <a:pt x="45719" y="361188"/>
                </a:lnTo>
                <a:lnTo>
                  <a:pt x="32765" y="364236"/>
                </a:lnTo>
                <a:lnTo>
                  <a:pt x="34289" y="366522"/>
                </a:lnTo>
                <a:lnTo>
                  <a:pt x="37337" y="367284"/>
                </a:lnTo>
                <a:lnTo>
                  <a:pt x="84161" y="367592"/>
                </a:lnTo>
                <a:lnTo>
                  <a:pt x="72002" y="364115"/>
                </a:lnTo>
                <a:close/>
              </a:path>
              <a:path w="357377" h="1685544">
                <a:moveTo>
                  <a:pt x="271843" y="362842"/>
                </a:moveTo>
                <a:lnTo>
                  <a:pt x="267339" y="362239"/>
                </a:lnTo>
                <a:lnTo>
                  <a:pt x="271208" y="363990"/>
                </a:lnTo>
                <a:lnTo>
                  <a:pt x="284189" y="364836"/>
                </a:lnTo>
                <a:lnTo>
                  <a:pt x="271843" y="362842"/>
                </a:lnTo>
                <a:close/>
              </a:path>
              <a:path w="357377" h="1685544">
                <a:moveTo>
                  <a:pt x="300535" y="378385"/>
                </a:moveTo>
                <a:lnTo>
                  <a:pt x="287276" y="378295"/>
                </a:lnTo>
                <a:lnTo>
                  <a:pt x="274190" y="376547"/>
                </a:lnTo>
                <a:lnTo>
                  <a:pt x="294999" y="374307"/>
                </a:lnTo>
                <a:lnTo>
                  <a:pt x="262889" y="374142"/>
                </a:lnTo>
                <a:lnTo>
                  <a:pt x="271397" y="377950"/>
                </a:lnTo>
                <a:lnTo>
                  <a:pt x="284236" y="383638"/>
                </a:lnTo>
                <a:lnTo>
                  <a:pt x="300535" y="378385"/>
                </a:lnTo>
                <a:close/>
              </a:path>
              <a:path w="357377" h="1685544">
                <a:moveTo>
                  <a:pt x="262889" y="374142"/>
                </a:moveTo>
                <a:lnTo>
                  <a:pt x="294999" y="374307"/>
                </a:lnTo>
                <a:lnTo>
                  <a:pt x="283042" y="369070"/>
                </a:lnTo>
                <a:lnTo>
                  <a:pt x="296507" y="365680"/>
                </a:lnTo>
                <a:lnTo>
                  <a:pt x="284189" y="364836"/>
                </a:lnTo>
                <a:lnTo>
                  <a:pt x="271208" y="363990"/>
                </a:lnTo>
                <a:lnTo>
                  <a:pt x="267339" y="362239"/>
                </a:lnTo>
                <a:lnTo>
                  <a:pt x="266699" y="361950"/>
                </a:lnTo>
                <a:lnTo>
                  <a:pt x="266638" y="362145"/>
                </a:lnTo>
                <a:lnTo>
                  <a:pt x="265175" y="361950"/>
                </a:lnTo>
                <a:lnTo>
                  <a:pt x="262127" y="361188"/>
                </a:lnTo>
                <a:lnTo>
                  <a:pt x="259079" y="362712"/>
                </a:lnTo>
                <a:lnTo>
                  <a:pt x="258317" y="366522"/>
                </a:lnTo>
                <a:lnTo>
                  <a:pt x="256793" y="369570"/>
                </a:lnTo>
                <a:lnTo>
                  <a:pt x="258317" y="372618"/>
                </a:lnTo>
                <a:lnTo>
                  <a:pt x="262127" y="374142"/>
                </a:lnTo>
                <a:lnTo>
                  <a:pt x="271397" y="377950"/>
                </a:lnTo>
                <a:lnTo>
                  <a:pt x="262889" y="374142"/>
                </a:lnTo>
                <a:close/>
              </a:path>
              <a:path w="357377" h="1685544">
                <a:moveTo>
                  <a:pt x="45719" y="361188"/>
                </a:moveTo>
                <a:lnTo>
                  <a:pt x="40385" y="355092"/>
                </a:lnTo>
                <a:lnTo>
                  <a:pt x="32765" y="361188"/>
                </a:lnTo>
                <a:lnTo>
                  <a:pt x="32765" y="364236"/>
                </a:lnTo>
                <a:lnTo>
                  <a:pt x="45719" y="361188"/>
                </a:lnTo>
                <a:close/>
              </a:path>
              <a:path w="357377" h="1685544">
                <a:moveTo>
                  <a:pt x="213359" y="335280"/>
                </a:moveTo>
                <a:lnTo>
                  <a:pt x="214102" y="333799"/>
                </a:lnTo>
                <a:lnTo>
                  <a:pt x="211399" y="333809"/>
                </a:lnTo>
                <a:lnTo>
                  <a:pt x="207911" y="333946"/>
                </a:lnTo>
                <a:lnTo>
                  <a:pt x="207570" y="333868"/>
                </a:lnTo>
                <a:lnTo>
                  <a:pt x="200405" y="332232"/>
                </a:lnTo>
                <a:lnTo>
                  <a:pt x="188264" y="328955"/>
                </a:lnTo>
                <a:lnTo>
                  <a:pt x="175582" y="324998"/>
                </a:lnTo>
                <a:lnTo>
                  <a:pt x="162905" y="320783"/>
                </a:lnTo>
                <a:lnTo>
                  <a:pt x="150777" y="316732"/>
                </a:lnTo>
                <a:lnTo>
                  <a:pt x="144017" y="314611"/>
                </a:lnTo>
                <a:lnTo>
                  <a:pt x="139743" y="313269"/>
                </a:lnTo>
                <a:lnTo>
                  <a:pt x="144018" y="307086"/>
                </a:lnTo>
                <a:lnTo>
                  <a:pt x="134873" y="304038"/>
                </a:lnTo>
                <a:lnTo>
                  <a:pt x="144017" y="297942"/>
                </a:lnTo>
                <a:lnTo>
                  <a:pt x="182117" y="306324"/>
                </a:lnTo>
                <a:lnTo>
                  <a:pt x="139445" y="291846"/>
                </a:lnTo>
                <a:lnTo>
                  <a:pt x="134873" y="291084"/>
                </a:lnTo>
                <a:lnTo>
                  <a:pt x="131825" y="293370"/>
                </a:lnTo>
                <a:lnTo>
                  <a:pt x="131063" y="297942"/>
                </a:lnTo>
                <a:lnTo>
                  <a:pt x="131063" y="319278"/>
                </a:lnTo>
                <a:lnTo>
                  <a:pt x="139445" y="313182"/>
                </a:lnTo>
                <a:lnTo>
                  <a:pt x="144017" y="319278"/>
                </a:lnTo>
                <a:lnTo>
                  <a:pt x="131063" y="322326"/>
                </a:lnTo>
                <a:lnTo>
                  <a:pt x="134873" y="325374"/>
                </a:lnTo>
                <a:lnTo>
                  <a:pt x="145463" y="327775"/>
                </a:lnTo>
                <a:lnTo>
                  <a:pt x="157291" y="331635"/>
                </a:lnTo>
                <a:lnTo>
                  <a:pt x="169922" y="336197"/>
                </a:lnTo>
                <a:lnTo>
                  <a:pt x="213359" y="335280"/>
                </a:lnTo>
                <a:close/>
              </a:path>
              <a:path w="357377" h="1685544">
                <a:moveTo>
                  <a:pt x="219455" y="345186"/>
                </a:moveTo>
                <a:lnTo>
                  <a:pt x="222503" y="344424"/>
                </a:lnTo>
                <a:lnTo>
                  <a:pt x="224789" y="341376"/>
                </a:lnTo>
                <a:lnTo>
                  <a:pt x="226313" y="337566"/>
                </a:lnTo>
                <a:lnTo>
                  <a:pt x="226313" y="333756"/>
                </a:lnTo>
                <a:lnTo>
                  <a:pt x="214118" y="333799"/>
                </a:lnTo>
                <a:lnTo>
                  <a:pt x="214121" y="336804"/>
                </a:lnTo>
                <a:lnTo>
                  <a:pt x="169922" y="336197"/>
                </a:lnTo>
                <a:lnTo>
                  <a:pt x="182923" y="340703"/>
                </a:lnTo>
                <a:lnTo>
                  <a:pt x="195859" y="344395"/>
                </a:lnTo>
                <a:lnTo>
                  <a:pt x="208297" y="346518"/>
                </a:lnTo>
                <a:lnTo>
                  <a:pt x="215645" y="346710"/>
                </a:lnTo>
                <a:lnTo>
                  <a:pt x="219455" y="345186"/>
                </a:lnTo>
                <a:close/>
              </a:path>
              <a:path w="357377" h="1685544">
                <a:moveTo>
                  <a:pt x="211399" y="333809"/>
                </a:moveTo>
                <a:lnTo>
                  <a:pt x="207454" y="333870"/>
                </a:lnTo>
                <a:lnTo>
                  <a:pt x="207911" y="333946"/>
                </a:lnTo>
                <a:lnTo>
                  <a:pt x="211399" y="333809"/>
                </a:lnTo>
                <a:close/>
              </a:path>
              <a:path w="357377" h="1685544">
                <a:moveTo>
                  <a:pt x="214118" y="333767"/>
                </a:moveTo>
                <a:lnTo>
                  <a:pt x="213359" y="335280"/>
                </a:lnTo>
                <a:lnTo>
                  <a:pt x="169922" y="336197"/>
                </a:lnTo>
                <a:lnTo>
                  <a:pt x="214121" y="336804"/>
                </a:lnTo>
                <a:lnTo>
                  <a:pt x="214118" y="333767"/>
                </a:lnTo>
                <a:close/>
              </a:path>
              <a:path w="357377" h="1685544">
                <a:moveTo>
                  <a:pt x="214499" y="333761"/>
                </a:moveTo>
                <a:lnTo>
                  <a:pt x="214883" y="332994"/>
                </a:lnTo>
                <a:lnTo>
                  <a:pt x="214883" y="333756"/>
                </a:lnTo>
                <a:lnTo>
                  <a:pt x="226313" y="333756"/>
                </a:lnTo>
                <a:lnTo>
                  <a:pt x="225551" y="330708"/>
                </a:lnTo>
                <a:lnTo>
                  <a:pt x="224789" y="329946"/>
                </a:lnTo>
                <a:lnTo>
                  <a:pt x="223265" y="326898"/>
                </a:lnTo>
                <a:lnTo>
                  <a:pt x="219455" y="323088"/>
                </a:lnTo>
                <a:lnTo>
                  <a:pt x="218693" y="323088"/>
                </a:lnTo>
                <a:lnTo>
                  <a:pt x="208261" y="316165"/>
                </a:lnTo>
                <a:lnTo>
                  <a:pt x="196200" y="310833"/>
                </a:lnTo>
                <a:lnTo>
                  <a:pt x="184057" y="306871"/>
                </a:lnTo>
                <a:lnTo>
                  <a:pt x="182117" y="306324"/>
                </a:lnTo>
                <a:lnTo>
                  <a:pt x="144017" y="297942"/>
                </a:lnTo>
                <a:lnTo>
                  <a:pt x="134873" y="304038"/>
                </a:lnTo>
                <a:lnTo>
                  <a:pt x="144018" y="307086"/>
                </a:lnTo>
                <a:lnTo>
                  <a:pt x="178307" y="318516"/>
                </a:lnTo>
                <a:lnTo>
                  <a:pt x="189631" y="322352"/>
                </a:lnTo>
                <a:lnTo>
                  <a:pt x="202734" y="328229"/>
                </a:lnTo>
                <a:lnTo>
                  <a:pt x="211073" y="332994"/>
                </a:lnTo>
                <a:lnTo>
                  <a:pt x="210311" y="332994"/>
                </a:lnTo>
                <a:lnTo>
                  <a:pt x="211399" y="333809"/>
                </a:lnTo>
                <a:lnTo>
                  <a:pt x="214499" y="333761"/>
                </a:lnTo>
                <a:close/>
              </a:path>
              <a:path w="357377" h="1685544">
                <a:moveTo>
                  <a:pt x="144017" y="319278"/>
                </a:moveTo>
                <a:lnTo>
                  <a:pt x="139445" y="313182"/>
                </a:lnTo>
                <a:lnTo>
                  <a:pt x="131063" y="319278"/>
                </a:lnTo>
                <a:lnTo>
                  <a:pt x="131063" y="322326"/>
                </a:lnTo>
                <a:lnTo>
                  <a:pt x="144017" y="319278"/>
                </a:lnTo>
                <a:close/>
              </a:path>
              <a:path w="357377" h="1685544">
                <a:moveTo>
                  <a:pt x="121157" y="633222"/>
                </a:moveTo>
                <a:lnTo>
                  <a:pt x="126491" y="630936"/>
                </a:lnTo>
                <a:lnTo>
                  <a:pt x="233171" y="632460"/>
                </a:lnTo>
                <a:lnTo>
                  <a:pt x="122681" y="620268"/>
                </a:lnTo>
                <a:lnTo>
                  <a:pt x="118109" y="621030"/>
                </a:lnTo>
                <a:lnTo>
                  <a:pt x="117347" y="622554"/>
                </a:lnTo>
                <a:lnTo>
                  <a:pt x="104361" y="637488"/>
                </a:lnTo>
                <a:lnTo>
                  <a:pt x="121157" y="633222"/>
                </a:lnTo>
                <a:close/>
              </a:path>
              <a:path w="357377" h="1685544">
                <a:moveTo>
                  <a:pt x="246101" y="555933"/>
                </a:moveTo>
                <a:lnTo>
                  <a:pt x="237201" y="546620"/>
                </a:lnTo>
                <a:lnTo>
                  <a:pt x="233933" y="544068"/>
                </a:lnTo>
                <a:lnTo>
                  <a:pt x="233171" y="543306"/>
                </a:lnTo>
                <a:lnTo>
                  <a:pt x="227075" y="554736"/>
                </a:lnTo>
                <a:lnTo>
                  <a:pt x="230885" y="556260"/>
                </a:lnTo>
                <a:lnTo>
                  <a:pt x="254951" y="565153"/>
                </a:lnTo>
                <a:lnTo>
                  <a:pt x="246101" y="555933"/>
                </a:lnTo>
                <a:close/>
              </a:path>
              <a:path w="357377" h="1685544">
                <a:moveTo>
                  <a:pt x="334928" y="659892"/>
                </a:moveTo>
                <a:lnTo>
                  <a:pt x="331298" y="659537"/>
                </a:lnTo>
                <a:lnTo>
                  <a:pt x="252983" y="653796"/>
                </a:lnTo>
                <a:lnTo>
                  <a:pt x="251323" y="651720"/>
                </a:lnTo>
                <a:lnTo>
                  <a:pt x="227837" y="643128"/>
                </a:lnTo>
                <a:lnTo>
                  <a:pt x="237743" y="634746"/>
                </a:lnTo>
                <a:lnTo>
                  <a:pt x="234695" y="632460"/>
                </a:lnTo>
                <a:lnTo>
                  <a:pt x="233171" y="632460"/>
                </a:lnTo>
                <a:lnTo>
                  <a:pt x="126491" y="630936"/>
                </a:lnTo>
                <a:lnTo>
                  <a:pt x="121157" y="633222"/>
                </a:lnTo>
                <a:lnTo>
                  <a:pt x="104361" y="637488"/>
                </a:lnTo>
                <a:lnTo>
                  <a:pt x="107441" y="637794"/>
                </a:lnTo>
                <a:lnTo>
                  <a:pt x="124211" y="633558"/>
                </a:lnTo>
                <a:lnTo>
                  <a:pt x="229475" y="645174"/>
                </a:lnTo>
                <a:lnTo>
                  <a:pt x="231647" y="645414"/>
                </a:lnTo>
                <a:lnTo>
                  <a:pt x="249173" y="651510"/>
                </a:lnTo>
                <a:lnTo>
                  <a:pt x="244384" y="659892"/>
                </a:lnTo>
                <a:lnTo>
                  <a:pt x="334928" y="659892"/>
                </a:lnTo>
                <a:close/>
              </a:path>
              <a:path w="357377" h="1685544">
                <a:moveTo>
                  <a:pt x="244384" y="659892"/>
                </a:moveTo>
                <a:lnTo>
                  <a:pt x="249173" y="651510"/>
                </a:lnTo>
                <a:lnTo>
                  <a:pt x="231647" y="645414"/>
                </a:lnTo>
                <a:lnTo>
                  <a:pt x="229475" y="645174"/>
                </a:lnTo>
                <a:lnTo>
                  <a:pt x="241249" y="659892"/>
                </a:lnTo>
                <a:lnTo>
                  <a:pt x="244384" y="659892"/>
                </a:lnTo>
                <a:close/>
              </a:path>
              <a:path w="357377" h="1685544">
                <a:moveTo>
                  <a:pt x="109727" y="649986"/>
                </a:moveTo>
                <a:lnTo>
                  <a:pt x="111251" y="648462"/>
                </a:lnTo>
                <a:lnTo>
                  <a:pt x="102107" y="640080"/>
                </a:lnTo>
                <a:lnTo>
                  <a:pt x="11429" y="639318"/>
                </a:lnTo>
                <a:lnTo>
                  <a:pt x="7619" y="627888"/>
                </a:lnTo>
                <a:lnTo>
                  <a:pt x="3047" y="629412"/>
                </a:lnTo>
                <a:lnTo>
                  <a:pt x="0" y="633984"/>
                </a:lnTo>
                <a:lnTo>
                  <a:pt x="1523" y="638556"/>
                </a:lnTo>
                <a:lnTo>
                  <a:pt x="3809" y="640842"/>
                </a:lnTo>
                <a:lnTo>
                  <a:pt x="6857" y="640842"/>
                </a:lnTo>
                <a:lnTo>
                  <a:pt x="105917" y="650748"/>
                </a:lnTo>
                <a:lnTo>
                  <a:pt x="109727" y="649986"/>
                </a:lnTo>
                <a:close/>
              </a:path>
              <a:path w="357377" h="1685544">
                <a:moveTo>
                  <a:pt x="217169" y="608838"/>
                </a:moveTo>
                <a:lnTo>
                  <a:pt x="199643" y="587502"/>
                </a:lnTo>
                <a:lnTo>
                  <a:pt x="213359" y="606552"/>
                </a:lnTo>
                <a:lnTo>
                  <a:pt x="197259" y="604605"/>
                </a:lnTo>
                <a:lnTo>
                  <a:pt x="156579" y="599688"/>
                </a:lnTo>
                <a:lnTo>
                  <a:pt x="164591" y="591312"/>
                </a:lnTo>
                <a:lnTo>
                  <a:pt x="176930" y="578973"/>
                </a:lnTo>
                <a:lnTo>
                  <a:pt x="172211" y="573024"/>
                </a:lnTo>
                <a:lnTo>
                  <a:pt x="155447" y="582168"/>
                </a:lnTo>
                <a:lnTo>
                  <a:pt x="138683" y="599694"/>
                </a:lnTo>
                <a:lnTo>
                  <a:pt x="144017" y="598170"/>
                </a:lnTo>
                <a:lnTo>
                  <a:pt x="147827" y="608838"/>
                </a:lnTo>
                <a:lnTo>
                  <a:pt x="207263" y="617220"/>
                </a:lnTo>
                <a:lnTo>
                  <a:pt x="217169" y="608838"/>
                </a:lnTo>
                <a:close/>
              </a:path>
              <a:path w="357377" h="1685544">
                <a:moveTo>
                  <a:pt x="216407" y="618744"/>
                </a:moveTo>
                <a:lnTo>
                  <a:pt x="219455" y="614172"/>
                </a:lnTo>
                <a:lnTo>
                  <a:pt x="218693" y="611124"/>
                </a:lnTo>
                <a:lnTo>
                  <a:pt x="217169" y="608838"/>
                </a:lnTo>
                <a:lnTo>
                  <a:pt x="207263" y="617220"/>
                </a:lnTo>
                <a:lnTo>
                  <a:pt x="147827" y="608838"/>
                </a:lnTo>
                <a:lnTo>
                  <a:pt x="144017" y="598170"/>
                </a:lnTo>
                <a:lnTo>
                  <a:pt x="138683" y="599694"/>
                </a:lnTo>
                <a:lnTo>
                  <a:pt x="136397" y="604266"/>
                </a:lnTo>
                <a:lnTo>
                  <a:pt x="137921" y="608838"/>
                </a:lnTo>
                <a:lnTo>
                  <a:pt x="142493" y="611124"/>
                </a:lnTo>
                <a:lnTo>
                  <a:pt x="211835" y="619506"/>
                </a:lnTo>
                <a:lnTo>
                  <a:pt x="216407" y="618744"/>
                </a:lnTo>
                <a:close/>
              </a:path>
              <a:path w="357377" h="1685544">
                <a:moveTo>
                  <a:pt x="199643" y="587502"/>
                </a:moveTo>
                <a:lnTo>
                  <a:pt x="182117" y="573786"/>
                </a:lnTo>
                <a:lnTo>
                  <a:pt x="182879" y="565404"/>
                </a:lnTo>
                <a:lnTo>
                  <a:pt x="179831" y="562356"/>
                </a:lnTo>
                <a:lnTo>
                  <a:pt x="176021" y="562356"/>
                </a:lnTo>
                <a:lnTo>
                  <a:pt x="172973" y="564642"/>
                </a:lnTo>
                <a:lnTo>
                  <a:pt x="155447" y="582168"/>
                </a:lnTo>
                <a:lnTo>
                  <a:pt x="172211" y="573024"/>
                </a:lnTo>
                <a:lnTo>
                  <a:pt x="176930" y="578973"/>
                </a:lnTo>
                <a:lnTo>
                  <a:pt x="189737" y="595122"/>
                </a:lnTo>
                <a:lnTo>
                  <a:pt x="197259" y="604605"/>
                </a:lnTo>
                <a:lnTo>
                  <a:pt x="213359" y="606552"/>
                </a:lnTo>
                <a:lnTo>
                  <a:pt x="199643" y="587502"/>
                </a:lnTo>
                <a:close/>
              </a:path>
              <a:path w="357377" h="1685544">
                <a:moveTo>
                  <a:pt x="129539" y="536448"/>
                </a:moveTo>
                <a:lnTo>
                  <a:pt x="124205" y="537972"/>
                </a:lnTo>
                <a:lnTo>
                  <a:pt x="127081" y="538464"/>
                </a:lnTo>
                <a:lnTo>
                  <a:pt x="129539" y="536448"/>
                </a:lnTo>
                <a:close/>
              </a:path>
              <a:path w="357377" h="1685544">
                <a:moveTo>
                  <a:pt x="182879" y="565404"/>
                </a:moveTo>
                <a:lnTo>
                  <a:pt x="182117" y="573786"/>
                </a:lnTo>
                <a:lnTo>
                  <a:pt x="199643" y="587502"/>
                </a:lnTo>
                <a:lnTo>
                  <a:pt x="182879" y="565404"/>
                </a:lnTo>
                <a:close/>
              </a:path>
              <a:path w="357377" h="1685544">
                <a:moveTo>
                  <a:pt x="351018" y="659892"/>
                </a:moveTo>
                <a:lnTo>
                  <a:pt x="344797" y="654167"/>
                </a:lnTo>
                <a:lnTo>
                  <a:pt x="335420" y="645397"/>
                </a:lnTo>
                <a:lnTo>
                  <a:pt x="326181" y="636620"/>
                </a:lnTo>
                <a:lnTo>
                  <a:pt x="317060" y="627829"/>
                </a:lnTo>
                <a:lnTo>
                  <a:pt x="308039" y="619015"/>
                </a:lnTo>
                <a:lnTo>
                  <a:pt x="299098" y="610168"/>
                </a:lnTo>
                <a:lnTo>
                  <a:pt x="290220" y="601281"/>
                </a:lnTo>
                <a:lnTo>
                  <a:pt x="281384" y="592344"/>
                </a:lnTo>
                <a:lnTo>
                  <a:pt x="272574" y="583350"/>
                </a:lnTo>
                <a:lnTo>
                  <a:pt x="263769" y="574289"/>
                </a:lnTo>
                <a:lnTo>
                  <a:pt x="254951" y="565153"/>
                </a:lnTo>
                <a:lnTo>
                  <a:pt x="230885" y="556260"/>
                </a:lnTo>
                <a:lnTo>
                  <a:pt x="227075" y="554736"/>
                </a:lnTo>
                <a:lnTo>
                  <a:pt x="233171" y="543306"/>
                </a:lnTo>
                <a:lnTo>
                  <a:pt x="126491" y="525018"/>
                </a:lnTo>
                <a:lnTo>
                  <a:pt x="122681" y="525018"/>
                </a:lnTo>
                <a:lnTo>
                  <a:pt x="121157" y="526542"/>
                </a:lnTo>
                <a:lnTo>
                  <a:pt x="91439" y="550926"/>
                </a:lnTo>
                <a:lnTo>
                  <a:pt x="61721" y="576072"/>
                </a:lnTo>
                <a:lnTo>
                  <a:pt x="32003" y="601980"/>
                </a:lnTo>
                <a:lnTo>
                  <a:pt x="3047" y="629412"/>
                </a:lnTo>
                <a:lnTo>
                  <a:pt x="7619" y="627888"/>
                </a:lnTo>
                <a:lnTo>
                  <a:pt x="11429" y="639318"/>
                </a:lnTo>
                <a:lnTo>
                  <a:pt x="102107" y="640080"/>
                </a:lnTo>
                <a:lnTo>
                  <a:pt x="111251" y="648462"/>
                </a:lnTo>
                <a:lnTo>
                  <a:pt x="124211" y="633558"/>
                </a:lnTo>
                <a:lnTo>
                  <a:pt x="107441" y="637794"/>
                </a:lnTo>
                <a:lnTo>
                  <a:pt x="104361" y="637488"/>
                </a:lnTo>
                <a:lnTo>
                  <a:pt x="22240" y="629338"/>
                </a:lnTo>
                <a:lnTo>
                  <a:pt x="41147" y="611886"/>
                </a:lnTo>
                <a:lnTo>
                  <a:pt x="70103" y="585978"/>
                </a:lnTo>
                <a:lnTo>
                  <a:pt x="99821" y="560832"/>
                </a:lnTo>
                <a:lnTo>
                  <a:pt x="127081" y="538464"/>
                </a:lnTo>
                <a:lnTo>
                  <a:pt x="124205" y="537972"/>
                </a:lnTo>
                <a:lnTo>
                  <a:pt x="129539" y="536448"/>
                </a:lnTo>
                <a:lnTo>
                  <a:pt x="127081" y="538464"/>
                </a:lnTo>
                <a:lnTo>
                  <a:pt x="228056" y="555775"/>
                </a:lnTo>
                <a:lnTo>
                  <a:pt x="235825" y="564006"/>
                </a:lnTo>
                <a:lnTo>
                  <a:pt x="244583" y="573238"/>
                </a:lnTo>
                <a:lnTo>
                  <a:pt x="253357" y="582427"/>
                </a:lnTo>
                <a:lnTo>
                  <a:pt x="262158" y="591570"/>
                </a:lnTo>
                <a:lnTo>
                  <a:pt x="270995" y="600664"/>
                </a:lnTo>
                <a:lnTo>
                  <a:pt x="279876" y="609703"/>
                </a:lnTo>
                <a:lnTo>
                  <a:pt x="288812" y="618686"/>
                </a:lnTo>
                <a:lnTo>
                  <a:pt x="297811" y="627609"/>
                </a:lnTo>
                <a:lnTo>
                  <a:pt x="306884" y="636467"/>
                </a:lnTo>
                <a:lnTo>
                  <a:pt x="316039" y="645258"/>
                </a:lnTo>
                <a:lnTo>
                  <a:pt x="325286" y="653977"/>
                </a:lnTo>
                <a:lnTo>
                  <a:pt x="331298" y="659537"/>
                </a:lnTo>
                <a:lnTo>
                  <a:pt x="334928" y="659892"/>
                </a:lnTo>
                <a:lnTo>
                  <a:pt x="351018" y="659892"/>
                </a:lnTo>
                <a:close/>
              </a:path>
              <a:path w="357377" h="1685544">
                <a:moveTo>
                  <a:pt x="251323" y="651720"/>
                </a:moveTo>
                <a:lnTo>
                  <a:pt x="252983" y="653796"/>
                </a:lnTo>
                <a:lnTo>
                  <a:pt x="331298" y="659537"/>
                </a:lnTo>
                <a:lnTo>
                  <a:pt x="251323" y="651720"/>
                </a:lnTo>
                <a:close/>
              </a:path>
              <a:path w="357377" h="1685544">
                <a:moveTo>
                  <a:pt x="237743" y="634746"/>
                </a:moveTo>
                <a:lnTo>
                  <a:pt x="227837" y="643128"/>
                </a:lnTo>
                <a:lnTo>
                  <a:pt x="251323" y="651720"/>
                </a:lnTo>
                <a:lnTo>
                  <a:pt x="237743" y="634746"/>
                </a:lnTo>
                <a:close/>
              </a:path>
              <a:path w="357377" h="1685544">
                <a:moveTo>
                  <a:pt x="315528" y="430970"/>
                </a:moveTo>
                <a:lnTo>
                  <a:pt x="327464" y="427467"/>
                </a:lnTo>
                <a:lnTo>
                  <a:pt x="331469" y="425196"/>
                </a:lnTo>
                <a:lnTo>
                  <a:pt x="333755" y="422148"/>
                </a:lnTo>
                <a:lnTo>
                  <a:pt x="335279" y="419100"/>
                </a:lnTo>
                <a:lnTo>
                  <a:pt x="336041" y="416052"/>
                </a:lnTo>
                <a:lnTo>
                  <a:pt x="336803" y="413004"/>
                </a:lnTo>
                <a:lnTo>
                  <a:pt x="336041" y="409956"/>
                </a:lnTo>
                <a:lnTo>
                  <a:pt x="335279" y="406908"/>
                </a:lnTo>
                <a:lnTo>
                  <a:pt x="335279" y="405384"/>
                </a:lnTo>
                <a:lnTo>
                  <a:pt x="327218" y="395241"/>
                </a:lnTo>
                <a:lnTo>
                  <a:pt x="317525" y="386966"/>
                </a:lnTo>
                <a:lnTo>
                  <a:pt x="306640" y="380130"/>
                </a:lnTo>
                <a:lnTo>
                  <a:pt x="302358" y="377989"/>
                </a:lnTo>
                <a:lnTo>
                  <a:pt x="312354" y="375816"/>
                </a:lnTo>
                <a:lnTo>
                  <a:pt x="316991" y="373380"/>
                </a:lnTo>
                <a:lnTo>
                  <a:pt x="319277" y="370332"/>
                </a:lnTo>
                <a:lnTo>
                  <a:pt x="320801" y="367284"/>
                </a:lnTo>
                <a:lnTo>
                  <a:pt x="322325" y="363474"/>
                </a:lnTo>
                <a:lnTo>
                  <a:pt x="322325" y="361950"/>
                </a:lnTo>
                <a:lnTo>
                  <a:pt x="321563" y="358902"/>
                </a:lnTo>
                <a:lnTo>
                  <a:pt x="320801" y="357378"/>
                </a:lnTo>
                <a:lnTo>
                  <a:pt x="320039" y="354330"/>
                </a:lnTo>
                <a:lnTo>
                  <a:pt x="319277" y="353568"/>
                </a:lnTo>
                <a:lnTo>
                  <a:pt x="311926" y="343893"/>
                </a:lnTo>
                <a:lnTo>
                  <a:pt x="301219" y="335061"/>
                </a:lnTo>
                <a:lnTo>
                  <a:pt x="290291" y="328132"/>
                </a:lnTo>
                <a:lnTo>
                  <a:pt x="288035" y="326898"/>
                </a:lnTo>
                <a:lnTo>
                  <a:pt x="280415" y="322326"/>
                </a:lnTo>
                <a:lnTo>
                  <a:pt x="272795" y="318516"/>
                </a:lnTo>
                <a:lnTo>
                  <a:pt x="264413" y="314706"/>
                </a:lnTo>
                <a:lnTo>
                  <a:pt x="255269" y="310134"/>
                </a:lnTo>
                <a:lnTo>
                  <a:pt x="245363" y="306324"/>
                </a:lnTo>
                <a:lnTo>
                  <a:pt x="234695" y="302514"/>
                </a:lnTo>
                <a:lnTo>
                  <a:pt x="223265" y="297942"/>
                </a:lnTo>
                <a:lnTo>
                  <a:pt x="45719" y="240030"/>
                </a:lnTo>
                <a:lnTo>
                  <a:pt x="36575" y="246126"/>
                </a:lnTo>
                <a:lnTo>
                  <a:pt x="45720" y="249326"/>
                </a:lnTo>
                <a:lnTo>
                  <a:pt x="219455" y="310134"/>
                </a:lnTo>
                <a:lnTo>
                  <a:pt x="230123" y="314706"/>
                </a:lnTo>
                <a:lnTo>
                  <a:pt x="249935" y="322326"/>
                </a:lnTo>
                <a:lnTo>
                  <a:pt x="259079" y="326136"/>
                </a:lnTo>
                <a:lnTo>
                  <a:pt x="267461" y="329946"/>
                </a:lnTo>
                <a:lnTo>
                  <a:pt x="274319" y="333756"/>
                </a:lnTo>
                <a:lnTo>
                  <a:pt x="285224" y="340536"/>
                </a:lnTo>
                <a:lnTo>
                  <a:pt x="295824" y="347140"/>
                </a:lnTo>
                <a:lnTo>
                  <a:pt x="305227" y="355714"/>
                </a:lnTo>
                <a:lnTo>
                  <a:pt x="308609" y="360426"/>
                </a:lnTo>
                <a:lnTo>
                  <a:pt x="309371" y="363474"/>
                </a:lnTo>
                <a:lnTo>
                  <a:pt x="308609" y="363474"/>
                </a:lnTo>
                <a:lnTo>
                  <a:pt x="296507" y="365680"/>
                </a:lnTo>
                <a:lnTo>
                  <a:pt x="283042" y="369070"/>
                </a:lnTo>
                <a:lnTo>
                  <a:pt x="294999" y="374307"/>
                </a:lnTo>
                <a:lnTo>
                  <a:pt x="274190" y="376547"/>
                </a:lnTo>
                <a:lnTo>
                  <a:pt x="287276" y="378295"/>
                </a:lnTo>
                <a:lnTo>
                  <a:pt x="300535" y="378385"/>
                </a:lnTo>
                <a:lnTo>
                  <a:pt x="284236" y="383638"/>
                </a:lnTo>
                <a:lnTo>
                  <a:pt x="298250" y="390661"/>
                </a:lnTo>
                <a:lnTo>
                  <a:pt x="311047" y="398474"/>
                </a:lnTo>
                <a:lnTo>
                  <a:pt x="320234" y="406531"/>
                </a:lnTo>
                <a:lnTo>
                  <a:pt x="323087" y="411480"/>
                </a:lnTo>
                <a:lnTo>
                  <a:pt x="323849" y="414528"/>
                </a:lnTo>
                <a:lnTo>
                  <a:pt x="320801" y="416814"/>
                </a:lnTo>
                <a:lnTo>
                  <a:pt x="316991" y="417576"/>
                </a:lnTo>
                <a:lnTo>
                  <a:pt x="311657" y="419100"/>
                </a:lnTo>
                <a:lnTo>
                  <a:pt x="297179" y="419100"/>
                </a:lnTo>
                <a:lnTo>
                  <a:pt x="284371" y="418016"/>
                </a:lnTo>
                <a:lnTo>
                  <a:pt x="272156" y="415844"/>
                </a:lnTo>
                <a:lnTo>
                  <a:pt x="268985" y="415290"/>
                </a:lnTo>
                <a:lnTo>
                  <a:pt x="256603" y="412653"/>
                </a:lnTo>
                <a:lnTo>
                  <a:pt x="244218" y="409904"/>
                </a:lnTo>
                <a:lnTo>
                  <a:pt x="231835" y="407051"/>
                </a:lnTo>
                <a:lnTo>
                  <a:pt x="219455" y="404100"/>
                </a:lnTo>
                <a:lnTo>
                  <a:pt x="207081" y="401061"/>
                </a:lnTo>
                <a:lnTo>
                  <a:pt x="194715" y="397942"/>
                </a:lnTo>
                <a:lnTo>
                  <a:pt x="182360" y="394751"/>
                </a:lnTo>
                <a:lnTo>
                  <a:pt x="170017" y="391495"/>
                </a:lnTo>
                <a:lnTo>
                  <a:pt x="157688" y="388183"/>
                </a:lnTo>
                <a:lnTo>
                  <a:pt x="145377" y="384824"/>
                </a:lnTo>
                <a:lnTo>
                  <a:pt x="133086" y="381425"/>
                </a:lnTo>
                <a:lnTo>
                  <a:pt x="120816" y="377994"/>
                </a:lnTo>
                <a:lnTo>
                  <a:pt x="108571" y="374539"/>
                </a:lnTo>
                <a:lnTo>
                  <a:pt x="96352" y="371069"/>
                </a:lnTo>
                <a:lnTo>
                  <a:pt x="84161" y="367592"/>
                </a:lnTo>
                <a:lnTo>
                  <a:pt x="37337" y="367284"/>
                </a:lnTo>
                <a:lnTo>
                  <a:pt x="49926" y="370668"/>
                </a:lnTo>
                <a:lnTo>
                  <a:pt x="62422" y="374083"/>
                </a:lnTo>
                <a:lnTo>
                  <a:pt x="74837" y="377521"/>
                </a:lnTo>
                <a:lnTo>
                  <a:pt x="87180" y="380975"/>
                </a:lnTo>
                <a:lnTo>
                  <a:pt x="99462" y="384435"/>
                </a:lnTo>
                <a:lnTo>
                  <a:pt x="111693" y="387895"/>
                </a:lnTo>
                <a:lnTo>
                  <a:pt x="123882" y="391346"/>
                </a:lnTo>
                <a:lnTo>
                  <a:pt x="136039" y="394781"/>
                </a:lnTo>
                <a:lnTo>
                  <a:pt x="148176" y="398192"/>
                </a:lnTo>
                <a:lnTo>
                  <a:pt x="160301" y="401571"/>
                </a:lnTo>
                <a:lnTo>
                  <a:pt x="172425" y="404910"/>
                </a:lnTo>
                <a:lnTo>
                  <a:pt x="184557" y="408202"/>
                </a:lnTo>
                <a:lnTo>
                  <a:pt x="196709" y="411438"/>
                </a:lnTo>
                <a:lnTo>
                  <a:pt x="208889" y="414610"/>
                </a:lnTo>
                <a:lnTo>
                  <a:pt x="221108" y="417711"/>
                </a:lnTo>
                <a:lnTo>
                  <a:pt x="233377" y="420734"/>
                </a:lnTo>
                <a:lnTo>
                  <a:pt x="245704" y="423669"/>
                </a:lnTo>
                <a:lnTo>
                  <a:pt x="258100" y="426509"/>
                </a:lnTo>
                <a:lnTo>
                  <a:pt x="265937" y="428244"/>
                </a:lnTo>
                <a:lnTo>
                  <a:pt x="278204" y="430239"/>
                </a:lnTo>
                <a:lnTo>
                  <a:pt x="290694" y="431758"/>
                </a:lnTo>
                <a:lnTo>
                  <a:pt x="303203" y="432201"/>
                </a:lnTo>
                <a:lnTo>
                  <a:pt x="315528" y="430970"/>
                </a:lnTo>
                <a:close/>
              </a:path>
              <a:path w="357377" h="1685544">
                <a:moveTo>
                  <a:pt x="144018" y="307086"/>
                </a:moveTo>
                <a:lnTo>
                  <a:pt x="139743" y="313269"/>
                </a:lnTo>
                <a:lnTo>
                  <a:pt x="144017" y="314611"/>
                </a:lnTo>
                <a:lnTo>
                  <a:pt x="144018" y="307086"/>
                </a:lnTo>
                <a:close/>
              </a:path>
              <a:path w="357377" h="1685544">
                <a:moveTo>
                  <a:pt x="220519" y="392753"/>
                </a:moveTo>
                <a:lnTo>
                  <a:pt x="219900" y="392823"/>
                </a:lnTo>
                <a:lnTo>
                  <a:pt x="221526" y="392950"/>
                </a:lnTo>
                <a:lnTo>
                  <a:pt x="220519" y="392753"/>
                </a:lnTo>
                <a:close/>
              </a:path>
              <a:path w="357377" h="1685544">
                <a:moveTo>
                  <a:pt x="110489" y="118110"/>
                </a:moveTo>
                <a:lnTo>
                  <a:pt x="122595" y="108425"/>
                </a:lnTo>
                <a:lnTo>
                  <a:pt x="102869" y="108204"/>
                </a:lnTo>
                <a:lnTo>
                  <a:pt x="105704" y="105936"/>
                </a:lnTo>
                <a:lnTo>
                  <a:pt x="21315" y="66987"/>
                </a:lnTo>
                <a:lnTo>
                  <a:pt x="39623" y="56388"/>
                </a:lnTo>
                <a:lnTo>
                  <a:pt x="69341" y="41148"/>
                </a:lnTo>
                <a:lnTo>
                  <a:pt x="99059" y="26670"/>
                </a:lnTo>
                <a:lnTo>
                  <a:pt x="125193" y="14291"/>
                </a:lnTo>
                <a:lnTo>
                  <a:pt x="122681" y="12954"/>
                </a:lnTo>
                <a:lnTo>
                  <a:pt x="92963" y="15240"/>
                </a:lnTo>
                <a:lnTo>
                  <a:pt x="63245" y="29718"/>
                </a:lnTo>
                <a:lnTo>
                  <a:pt x="33527" y="45720"/>
                </a:lnTo>
                <a:lnTo>
                  <a:pt x="3809" y="62484"/>
                </a:lnTo>
                <a:lnTo>
                  <a:pt x="9905" y="61722"/>
                </a:lnTo>
                <a:lnTo>
                  <a:pt x="10667" y="73152"/>
                </a:lnTo>
                <a:lnTo>
                  <a:pt x="4571" y="73914"/>
                </a:lnTo>
                <a:lnTo>
                  <a:pt x="103631" y="118872"/>
                </a:lnTo>
                <a:lnTo>
                  <a:pt x="105917" y="119634"/>
                </a:lnTo>
                <a:lnTo>
                  <a:pt x="108965" y="119634"/>
                </a:lnTo>
                <a:lnTo>
                  <a:pt x="110489" y="118110"/>
                </a:lnTo>
                <a:close/>
              </a:path>
              <a:path w="357377" h="1685544">
                <a:moveTo>
                  <a:pt x="252905" y="172454"/>
                </a:moveTo>
                <a:lnTo>
                  <a:pt x="253745" y="173736"/>
                </a:lnTo>
                <a:lnTo>
                  <a:pt x="329496" y="207320"/>
                </a:lnTo>
                <a:lnTo>
                  <a:pt x="252905" y="172454"/>
                </a:lnTo>
                <a:close/>
              </a:path>
              <a:path w="357377" h="1685544">
                <a:moveTo>
                  <a:pt x="228599" y="69342"/>
                </a:moveTo>
                <a:lnTo>
                  <a:pt x="227531" y="68773"/>
                </a:lnTo>
                <a:lnTo>
                  <a:pt x="256031" y="108966"/>
                </a:lnTo>
                <a:lnTo>
                  <a:pt x="228599" y="69342"/>
                </a:lnTo>
                <a:close/>
              </a:path>
              <a:path w="357377" h="1685544">
                <a:moveTo>
                  <a:pt x="118871" y="106680"/>
                </a:moveTo>
                <a:lnTo>
                  <a:pt x="108965" y="107442"/>
                </a:lnTo>
                <a:lnTo>
                  <a:pt x="122595" y="108425"/>
                </a:lnTo>
                <a:lnTo>
                  <a:pt x="118871" y="106680"/>
                </a:lnTo>
                <a:close/>
              </a:path>
              <a:path w="357377" h="1685544">
                <a:moveTo>
                  <a:pt x="128777" y="1524"/>
                </a:moveTo>
                <a:lnTo>
                  <a:pt x="128015" y="12954"/>
                </a:lnTo>
                <a:lnTo>
                  <a:pt x="234695" y="57912"/>
                </a:lnTo>
                <a:lnTo>
                  <a:pt x="128777" y="1524"/>
                </a:lnTo>
                <a:close/>
              </a:path>
              <a:path w="357377" h="1685544">
                <a:moveTo>
                  <a:pt x="181355" y="68580"/>
                </a:moveTo>
                <a:lnTo>
                  <a:pt x="172211" y="67056"/>
                </a:lnTo>
                <a:lnTo>
                  <a:pt x="175420" y="72451"/>
                </a:lnTo>
                <a:lnTo>
                  <a:pt x="181355" y="68580"/>
                </a:lnTo>
                <a:close/>
              </a:path>
              <a:path w="357377" h="1685544">
                <a:moveTo>
                  <a:pt x="214883" y="126492"/>
                </a:moveTo>
                <a:lnTo>
                  <a:pt x="206501" y="123444"/>
                </a:lnTo>
                <a:lnTo>
                  <a:pt x="194773" y="104576"/>
                </a:lnTo>
                <a:lnTo>
                  <a:pt x="155588" y="85629"/>
                </a:lnTo>
                <a:lnTo>
                  <a:pt x="163829" y="80010"/>
                </a:lnTo>
                <a:lnTo>
                  <a:pt x="175420" y="72451"/>
                </a:lnTo>
                <a:lnTo>
                  <a:pt x="172211" y="67056"/>
                </a:lnTo>
                <a:lnTo>
                  <a:pt x="181355" y="68580"/>
                </a:lnTo>
                <a:lnTo>
                  <a:pt x="175420" y="72451"/>
                </a:lnTo>
                <a:lnTo>
                  <a:pt x="188975" y="95250"/>
                </a:lnTo>
                <a:lnTo>
                  <a:pt x="200405" y="88392"/>
                </a:lnTo>
                <a:lnTo>
                  <a:pt x="182879" y="60198"/>
                </a:lnTo>
                <a:lnTo>
                  <a:pt x="180593" y="57150"/>
                </a:lnTo>
                <a:lnTo>
                  <a:pt x="177545" y="56388"/>
                </a:lnTo>
                <a:lnTo>
                  <a:pt x="173735" y="57912"/>
                </a:lnTo>
                <a:lnTo>
                  <a:pt x="156971" y="69342"/>
                </a:lnTo>
                <a:lnTo>
                  <a:pt x="139445" y="80772"/>
                </a:lnTo>
                <a:lnTo>
                  <a:pt x="136397" y="84582"/>
                </a:lnTo>
                <a:lnTo>
                  <a:pt x="145541" y="80772"/>
                </a:lnTo>
                <a:lnTo>
                  <a:pt x="147065" y="91440"/>
                </a:lnTo>
                <a:lnTo>
                  <a:pt x="140207" y="92202"/>
                </a:lnTo>
                <a:lnTo>
                  <a:pt x="209549" y="125730"/>
                </a:lnTo>
                <a:lnTo>
                  <a:pt x="211835" y="127254"/>
                </a:lnTo>
                <a:lnTo>
                  <a:pt x="214883" y="126492"/>
                </a:lnTo>
                <a:close/>
              </a:path>
              <a:path w="357377" h="1685544">
                <a:moveTo>
                  <a:pt x="218693" y="121920"/>
                </a:moveTo>
                <a:lnTo>
                  <a:pt x="219455" y="118872"/>
                </a:lnTo>
                <a:lnTo>
                  <a:pt x="217931" y="116586"/>
                </a:lnTo>
                <a:lnTo>
                  <a:pt x="214883" y="114300"/>
                </a:lnTo>
                <a:lnTo>
                  <a:pt x="194773" y="104576"/>
                </a:lnTo>
                <a:lnTo>
                  <a:pt x="206501" y="123444"/>
                </a:lnTo>
                <a:lnTo>
                  <a:pt x="214883" y="126492"/>
                </a:lnTo>
                <a:lnTo>
                  <a:pt x="218693" y="121920"/>
                </a:lnTo>
                <a:close/>
              </a:path>
              <a:path w="357377" h="1685544">
                <a:moveTo>
                  <a:pt x="200405" y="88392"/>
                </a:moveTo>
                <a:lnTo>
                  <a:pt x="188975" y="95250"/>
                </a:lnTo>
                <a:lnTo>
                  <a:pt x="194773" y="104576"/>
                </a:lnTo>
                <a:lnTo>
                  <a:pt x="214883" y="114300"/>
                </a:lnTo>
                <a:lnTo>
                  <a:pt x="217931" y="116586"/>
                </a:lnTo>
                <a:lnTo>
                  <a:pt x="200405" y="88392"/>
                </a:lnTo>
                <a:close/>
              </a:path>
              <a:path w="357377" h="1685544">
                <a:moveTo>
                  <a:pt x="147065" y="91440"/>
                </a:moveTo>
                <a:lnTo>
                  <a:pt x="145541" y="80772"/>
                </a:lnTo>
                <a:lnTo>
                  <a:pt x="136397" y="84582"/>
                </a:lnTo>
                <a:lnTo>
                  <a:pt x="137159" y="89154"/>
                </a:lnTo>
                <a:lnTo>
                  <a:pt x="140207" y="92202"/>
                </a:lnTo>
                <a:lnTo>
                  <a:pt x="147065" y="91440"/>
                </a:lnTo>
                <a:close/>
              </a:path>
              <a:path w="357377" h="1685544">
                <a:moveTo>
                  <a:pt x="236981" y="60198"/>
                </a:moveTo>
                <a:lnTo>
                  <a:pt x="234695" y="57912"/>
                </a:lnTo>
                <a:lnTo>
                  <a:pt x="128015" y="12954"/>
                </a:lnTo>
                <a:lnTo>
                  <a:pt x="128777" y="1524"/>
                </a:lnTo>
                <a:lnTo>
                  <a:pt x="124967" y="0"/>
                </a:lnTo>
                <a:lnTo>
                  <a:pt x="122681" y="1524"/>
                </a:lnTo>
                <a:lnTo>
                  <a:pt x="92963" y="15240"/>
                </a:lnTo>
                <a:lnTo>
                  <a:pt x="122681" y="12954"/>
                </a:lnTo>
                <a:lnTo>
                  <a:pt x="125193" y="14291"/>
                </a:lnTo>
                <a:lnTo>
                  <a:pt x="226313" y="67056"/>
                </a:lnTo>
                <a:lnTo>
                  <a:pt x="266699" y="101346"/>
                </a:lnTo>
                <a:lnTo>
                  <a:pt x="236981" y="60198"/>
                </a:lnTo>
                <a:close/>
              </a:path>
              <a:path w="357377" h="1685544">
                <a:moveTo>
                  <a:pt x="353567" y="230124"/>
                </a:moveTo>
                <a:lnTo>
                  <a:pt x="357377" y="225552"/>
                </a:lnTo>
                <a:lnTo>
                  <a:pt x="345185" y="227838"/>
                </a:lnTo>
                <a:lnTo>
                  <a:pt x="352805" y="217932"/>
                </a:lnTo>
                <a:lnTo>
                  <a:pt x="325373" y="181356"/>
                </a:lnTo>
                <a:lnTo>
                  <a:pt x="295655" y="141732"/>
                </a:lnTo>
                <a:lnTo>
                  <a:pt x="266699" y="101346"/>
                </a:lnTo>
                <a:lnTo>
                  <a:pt x="226313" y="67056"/>
                </a:lnTo>
                <a:lnTo>
                  <a:pt x="125193" y="14291"/>
                </a:lnTo>
                <a:lnTo>
                  <a:pt x="227531" y="68773"/>
                </a:lnTo>
                <a:lnTo>
                  <a:pt x="228599" y="69342"/>
                </a:lnTo>
                <a:lnTo>
                  <a:pt x="256031" y="108966"/>
                </a:lnTo>
                <a:lnTo>
                  <a:pt x="285749" y="149352"/>
                </a:lnTo>
                <a:lnTo>
                  <a:pt x="315467" y="188976"/>
                </a:lnTo>
                <a:lnTo>
                  <a:pt x="329496" y="207320"/>
                </a:lnTo>
                <a:lnTo>
                  <a:pt x="253745" y="173736"/>
                </a:lnTo>
                <a:lnTo>
                  <a:pt x="252905" y="172454"/>
                </a:lnTo>
                <a:lnTo>
                  <a:pt x="227075" y="156210"/>
                </a:lnTo>
                <a:lnTo>
                  <a:pt x="122595" y="108425"/>
                </a:lnTo>
                <a:lnTo>
                  <a:pt x="228226" y="157963"/>
                </a:lnTo>
                <a:lnTo>
                  <a:pt x="229361" y="158496"/>
                </a:lnTo>
                <a:lnTo>
                  <a:pt x="250697" y="171450"/>
                </a:lnTo>
                <a:lnTo>
                  <a:pt x="243077" y="180594"/>
                </a:lnTo>
                <a:lnTo>
                  <a:pt x="245363" y="183642"/>
                </a:lnTo>
                <a:lnTo>
                  <a:pt x="347471" y="229362"/>
                </a:lnTo>
                <a:lnTo>
                  <a:pt x="350519" y="230886"/>
                </a:lnTo>
                <a:lnTo>
                  <a:pt x="353567" y="230124"/>
                </a:lnTo>
                <a:close/>
              </a:path>
              <a:path w="357377" h="1685544">
                <a:moveTo>
                  <a:pt x="237743" y="149352"/>
                </a:moveTo>
                <a:lnTo>
                  <a:pt x="235457" y="147066"/>
                </a:lnTo>
                <a:lnTo>
                  <a:pt x="125729" y="105918"/>
                </a:lnTo>
                <a:lnTo>
                  <a:pt x="105704" y="105936"/>
                </a:lnTo>
                <a:lnTo>
                  <a:pt x="102869" y="108204"/>
                </a:lnTo>
                <a:lnTo>
                  <a:pt x="122595" y="108425"/>
                </a:lnTo>
                <a:lnTo>
                  <a:pt x="108965" y="107442"/>
                </a:lnTo>
                <a:lnTo>
                  <a:pt x="118871" y="106680"/>
                </a:lnTo>
                <a:lnTo>
                  <a:pt x="122595" y="108425"/>
                </a:lnTo>
                <a:lnTo>
                  <a:pt x="227075" y="156210"/>
                </a:lnTo>
                <a:lnTo>
                  <a:pt x="252905" y="172454"/>
                </a:lnTo>
                <a:lnTo>
                  <a:pt x="237743" y="149352"/>
                </a:lnTo>
                <a:close/>
              </a:path>
              <a:path w="357377" h="1685544">
                <a:moveTo>
                  <a:pt x="124967" y="95250"/>
                </a:moveTo>
                <a:lnTo>
                  <a:pt x="122681" y="94488"/>
                </a:lnTo>
                <a:lnTo>
                  <a:pt x="119633" y="94488"/>
                </a:lnTo>
                <a:lnTo>
                  <a:pt x="118109" y="96012"/>
                </a:lnTo>
                <a:lnTo>
                  <a:pt x="105704" y="105936"/>
                </a:lnTo>
                <a:lnTo>
                  <a:pt x="125729" y="105918"/>
                </a:lnTo>
                <a:lnTo>
                  <a:pt x="235457" y="147066"/>
                </a:lnTo>
                <a:lnTo>
                  <a:pt x="124967" y="95250"/>
                </a:lnTo>
                <a:close/>
              </a:path>
              <a:path w="357377" h="1685544">
                <a:moveTo>
                  <a:pt x="357377" y="225552"/>
                </a:moveTo>
                <a:lnTo>
                  <a:pt x="357377" y="222504"/>
                </a:lnTo>
                <a:lnTo>
                  <a:pt x="355091" y="220218"/>
                </a:lnTo>
                <a:lnTo>
                  <a:pt x="325373" y="181356"/>
                </a:lnTo>
                <a:lnTo>
                  <a:pt x="352805" y="217932"/>
                </a:lnTo>
                <a:lnTo>
                  <a:pt x="345185" y="227838"/>
                </a:lnTo>
                <a:lnTo>
                  <a:pt x="357377" y="225552"/>
                </a:lnTo>
                <a:close/>
              </a:path>
              <a:path w="357377" h="1685544">
                <a:moveTo>
                  <a:pt x="250697" y="171450"/>
                </a:moveTo>
                <a:lnTo>
                  <a:pt x="229361" y="158496"/>
                </a:lnTo>
                <a:lnTo>
                  <a:pt x="228226" y="157963"/>
                </a:lnTo>
                <a:lnTo>
                  <a:pt x="243077" y="180594"/>
                </a:lnTo>
                <a:lnTo>
                  <a:pt x="250697" y="171450"/>
                </a:lnTo>
                <a:close/>
              </a:path>
              <a:path w="357377" h="1685544">
                <a:moveTo>
                  <a:pt x="10667" y="73152"/>
                </a:moveTo>
                <a:lnTo>
                  <a:pt x="9905" y="61722"/>
                </a:lnTo>
                <a:lnTo>
                  <a:pt x="3809" y="62484"/>
                </a:lnTo>
                <a:lnTo>
                  <a:pt x="761" y="65532"/>
                </a:lnTo>
                <a:lnTo>
                  <a:pt x="761" y="70866"/>
                </a:lnTo>
                <a:lnTo>
                  <a:pt x="4571" y="73914"/>
                </a:lnTo>
                <a:lnTo>
                  <a:pt x="10667" y="73152"/>
                </a:lnTo>
                <a:close/>
              </a:path>
              <a:path w="357377" h="1685544">
                <a:moveTo>
                  <a:pt x="200405" y="375666"/>
                </a:moveTo>
                <a:lnTo>
                  <a:pt x="194309" y="374142"/>
                </a:lnTo>
                <a:lnTo>
                  <a:pt x="188975" y="371856"/>
                </a:lnTo>
                <a:lnTo>
                  <a:pt x="144017" y="358913"/>
                </a:lnTo>
                <a:lnTo>
                  <a:pt x="144017" y="349329"/>
                </a:lnTo>
                <a:lnTo>
                  <a:pt x="135635" y="346710"/>
                </a:lnTo>
                <a:lnTo>
                  <a:pt x="144017" y="340614"/>
                </a:lnTo>
                <a:lnTo>
                  <a:pt x="188213" y="349758"/>
                </a:lnTo>
                <a:lnTo>
                  <a:pt x="139445" y="334518"/>
                </a:lnTo>
                <a:lnTo>
                  <a:pt x="134873" y="334518"/>
                </a:lnTo>
                <a:lnTo>
                  <a:pt x="131825" y="336804"/>
                </a:lnTo>
                <a:lnTo>
                  <a:pt x="131063" y="340614"/>
                </a:lnTo>
                <a:lnTo>
                  <a:pt x="131063" y="364236"/>
                </a:lnTo>
                <a:lnTo>
                  <a:pt x="138683" y="357378"/>
                </a:lnTo>
                <a:lnTo>
                  <a:pt x="144017" y="364236"/>
                </a:lnTo>
                <a:lnTo>
                  <a:pt x="131063" y="366522"/>
                </a:lnTo>
                <a:lnTo>
                  <a:pt x="132587" y="369570"/>
                </a:lnTo>
                <a:lnTo>
                  <a:pt x="135635" y="370332"/>
                </a:lnTo>
                <a:lnTo>
                  <a:pt x="146437" y="372687"/>
                </a:lnTo>
                <a:lnTo>
                  <a:pt x="158404" y="376173"/>
                </a:lnTo>
                <a:lnTo>
                  <a:pt x="204977" y="376428"/>
                </a:lnTo>
                <a:lnTo>
                  <a:pt x="200405" y="375666"/>
                </a:lnTo>
                <a:close/>
              </a:path>
              <a:path w="357377" h="1685544">
                <a:moveTo>
                  <a:pt x="226313" y="381762"/>
                </a:moveTo>
                <a:lnTo>
                  <a:pt x="239267" y="378714"/>
                </a:lnTo>
                <a:lnTo>
                  <a:pt x="237743" y="375666"/>
                </a:lnTo>
                <a:lnTo>
                  <a:pt x="236219" y="372618"/>
                </a:lnTo>
                <a:lnTo>
                  <a:pt x="226656" y="364908"/>
                </a:lnTo>
                <a:lnTo>
                  <a:pt x="214888" y="359021"/>
                </a:lnTo>
                <a:lnTo>
                  <a:pt x="202301" y="354393"/>
                </a:lnTo>
                <a:lnTo>
                  <a:pt x="190283" y="350460"/>
                </a:lnTo>
                <a:lnTo>
                  <a:pt x="188213" y="349758"/>
                </a:lnTo>
                <a:lnTo>
                  <a:pt x="144017" y="340614"/>
                </a:lnTo>
                <a:lnTo>
                  <a:pt x="135635" y="346710"/>
                </a:lnTo>
                <a:lnTo>
                  <a:pt x="144017" y="349329"/>
                </a:lnTo>
                <a:lnTo>
                  <a:pt x="184403" y="361950"/>
                </a:lnTo>
                <a:lnTo>
                  <a:pt x="196419" y="366087"/>
                </a:lnTo>
                <a:lnTo>
                  <a:pt x="208317" y="370498"/>
                </a:lnTo>
                <a:lnTo>
                  <a:pt x="213359" y="372618"/>
                </a:lnTo>
                <a:lnTo>
                  <a:pt x="216407" y="374142"/>
                </a:lnTo>
                <a:lnTo>
                  <a:pt x="220979" y="376428"/>
                </a:lnTo>
                <a:lnTo>
                  <a:pt x="224027" y="378714"/>
                </a:lnTo>
                <a:lnTo>
                  <a:pt x="224599" y="379475"/>
                </a:lnTo>
                <a:lnTo>
                  <a:pt x="220217" y="379476"/>
                </a:lnTo>
                <a:lnTo>
                  <a:pt x="217169" y="378714"/>
                </a:lnTo>
                <a:lnTo>
                  <a:pt x="213359" y="377952"/>
                </a:lnTo>
                <a:lnTo>
                  <a:pt x="209549" y="377952"/>
                </a:lnTo>
                <a:lnTo>
                  <a:pt x="204977" y="376428"/>
                </a:lnTo>
                <a:lnTo>
                  <a:pt x="158404" y="376173"/>
                </a:lnTo>
                <a:lnTo>
                  <a:pt x="171102" y="380251"/>
                </a:lnTo>
                <a:lnTo>
                  <a:pt x="184094" y="384380"/>
                </a:lnTo>
                <a:lnTo>
                  <a:pt x="226313" y="381762"/>
                </a:lnTo>
                <a:close/>
              </a:path>
              <a:path w="357377" h="1685544">
                <a:moveTo>
                  <a:pt x="230123" y="391668"/>
                </a:moveTo>
                <a:lnTo>
                  <a:pt x="233171" y="390144"/>
                </a:lnTo>
                <a:lnTo>
                  <a:pt x="236219" y="387858"/>
                </a:lnTo>
                <a:lnTo>
                  <a:pt x="238505" y="384810"/>
                </a:lnTo>
                <a:lnTo>
                  <a:pt x="239267" y="381762"/>
                </a:lnTo>
                <a:lnTo>
                  <a:pt x="239267" y="378714"/>
                </a:lnTo>
                <a:lnTo>
                  <a:pt x="226313" y="381762"/>
                </a:lnTo>
                <a:lnTo>
                  <a:pt x="184094" y="384380"/>
                </a:lnTo>
                <a:lnTo>
                  <a:pt x="196948" y="388018"/>
                </a:lnTo>
                <a:lnTo>
                  <a:pt x="209227" y="390625"/>
                </a:lnTo>
                <a:lnTo>
                  <a:pt x="211073" y="390906"/>
                </a:lnTo>
                <a:lnTo>
                  <a:pt x="220519" y="392753"/>
                </a:lnTo>
                <a:lnTo>
                  <a:pt x="230123" y="391668"/>
                </a:lnTo>
                <a:close/>
              </a:path>
              <a:path w="357377" h="1685544">
                <a:moveTo>
                  <a:pt x="144017" y="364236"/>
                </a:moveTo>
                <a:lnTo>
                  <a:pt x="138683" y="357378"/>
                </a:lnTo>
                <a:lnTo>
                  <a:pt x="131063" y="364236"/>
                </a:lnTo>
                <a:lnTo>
                  <a:pt x="131063" y="366522"/>
                </a:lnTo>
                <a:lnTo>
                  <a:pt x="144017" y="364236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7384541" y="3713988"/>
            <a:ext cx="357377" cy="1685544"/>
          </a:xfrm>
          <a:custGeom>
            <a:avLst/>
            <a:gdLst/>
            <a:ahLst/>
            <a:cxnLst/>
            <a:rect l="l" t="t" r="r" b="b"/>
            <a:pathLst>
              <a:path w="357377" h="1685544">
                <a:moveTo>
                  <a:pt x="72002" y="364115"/>
                </a:moveTo>
                <a:lnTo>
                  <a:pt x="59876" y="360648"/>
                </a:lnTo>
                <a:lnTo>
                  <a:pt x="47786" y="357197"/>
                </a:lnTo>
                <a:lnTo>
                  <a:pt x="45719" y="356609"/>
                </a:lnTo>
                <a:lnTo>
                  <a:pt x="45720" y="249326"/>
                </a:lnTo>
                <a:lnTo>
                  <a:pt x="36575" y="246126"/>
                </a:lnTo>
                <a:lnTo>
                  <a:pt x="45719" y="240030"/>
                </a:lnTo>
                <a:lnTo>
                  <a:pt x="223265" y="297942"/>
                </a:lnTo>
                <a:lnTo>
                  <a:pt x="41147" y="233934"/>
                </a:lnTo>
                <a:lnTo>
                  <a:pt x="37337" y="233172"/>
                </a:lnTo>
                <a:lnTo>
                  <a:pt x="33527" y="235458"/>
                </a:lnTo>
                <a:lnTo>
                  <a:pt x="32765" y="240030"/>
                </a:lnTo>
                <a:lnTo>
                  <a:pt x="32765" y="361188"/>
                </a:lnTo>
                <a:lnTo>
                  <a:pt x="40385" y="355092"/>
                </a:lnTo>
                <a:lnTo>
                  <a:pt x="45719" y="361188"/>
                </a:lnTo>
                <a:lnTo>
                  <a:pt x="32765" y="364236"/>
                </a:lnTo>
                <a:lnTo>
                  <a:pt x="34289" y="366522"/>
                </a:lnTo>
                <a:lnTo>
                  <a:pt x="37337" y="367284"/>
                </a:lnTo>
                <a:lnTo>
                  <a:pt x="84161" y="367592"/>
                </a:lnTo>
                <a:lnTo>
                  <a:pt x="72002" y="364115"/>
                </a:lnTo>
                <a:close/>
              </a:path>
              <a:path w="357377" h="1685544">
                <a:moveTo>
                  <a:pt x="271843" y="362842"/>
                </a:moveTo>
                <a:lnTo>
                  <a:pt x="267339" y="362239"/>
                </a:lnTo>
                <a:lnTo>
                  <a:pt x="271208" y="363990"/>
                </a:lnTo>
                <a:lnTo>
                  <a:pt x="284189" y="364836"/>
                </a:lnTo>
                <a:lnTo>
                  <a:pt x="271843" y="362842"/>
                </a:lnTo>
                <a:close/>
              </a:path>
              <a:path w="357377" h="1685544">
                <a:moveTo>
                  <a:pt x="300535" y="378385"/>
                </a:moveTo>
                <a:lnTo>
                  <a:pt x="287276" y="378295"/>
                </a:lnTo>
                <a:lnTo>
                  <a:pt x="274190" y="376547"/>
                </a:lnTo>
                <a:lnTo>
                  <a:pt x="294999" y="374307"/>
                </a:lnTo>
                <a:lnTo>
                  <a:pt x="262889" y="374142"/>
                </a:lnTo>
                <a:lnTo>
                  <a:pt x="271397" y="377950"/>
                </a:lnTo>
                <a:lnTo>
                  <a:pt x="284236" y="383638"/>
                </a:lnTo>
                <a:lnTo>
                  <a:pt x="300535" y="378385"/>
                </a:lnTo>
                <a:close/>
              </a:path>
              <a:path w="357377" h="1685544">
                <a:moveTo>
                  <a:pt x="262889" y="374142"/>
                </a:moveTo>
                <a:lnTo>
                  <a:pt x="294999" y="374307"/>
                </a:lnTo>
                <a:lnTo>
                  <a:pt x="283042" y="369070"/>
                </a:lnTo>
                <a:lnTo>
                  <a:pt x="296507" y="365680"/>
                </a:lnTo>
                <a:lnTo>
                  <a:pt x="284189" y="364836"/>
                </a:lnTo>
                <a:lnTo>
                  <a:pt x="271208" y="363990"/>
                </a:lnTo>
                <a:lnTo>
                  <a:pt x="267339" y="362239"/>
                </a:lnTo>
                <a:lnTo>
                  <a:pt x="266699" y="361950"/>
                </a:lnTo>
                <a:lnTo>
                  <a:pt x="266638" y="362145"/>
                </a:lnTo>
                <a:lnTo>
                  <a:pt x="265175" y="361950"/>
                </a:lnTo>
                <a:lnTo>
                  <a:pt x="262127" y="361188"/>
                </a:lnTo>
                <a:lnTo>
                  <a:pt x="259079" y="362712"/>
                </a:lnTo>
                <a:lnTo>
                  <a:pt x="258317" y="366522"/>
                </a:lnTo>
                <a:lnTo>
                  <a:pt x="256793" y="369570"/>
                </a:lnTo>
                <a:lnTo>
                  <a:pt x="258317" y="372618"/>
                </a:lnTo>
                <a:lnTo>
                  <a:pt x="262127" y="374142"/>
                </a:lnTo>
                <a:lnTo>
                  <a:pt x="271397" y="377950"/>
                </a:lnTo>
                <a:lnTo>
                  <a:pt x="262889" y="374142"/>
                </a:lnTo>
                <a:close/>
              </a:path>
              <a:path w="357377" h="1685544">
                <a:moveTo>
                  <a:pt x="45719" y="361188"/>
                </a:moveTo>
                <a:lnTo>
                  <a:pt x="40385" y="355092"/>
                </a:lnTo>
                <a:lnTo>
                  <a:pt x="32765" y="361188"/>
                </a:lnTo>
                <a:lnTo>
                  <a:pt x="32765" y="364236"/>
                </a:lnTo>
                <a:lnTo>
                  <a:pt x="45719" y="361188"/>
                </a:lnTo>
                <a:close/>
              </a:path>
              <a:path w="357377" h="1685544">
                <a:moveTo>
                  <a:pt x="213359" y="335280"/>
                </a:moveTo>
                <a:lnTo>
                  <a:pt x="214102" y="333799"/>
                </a:lnTo>
                <a:lnTo>
                  <a:pt x="211399" y="333809"/>
                </a:lnTo>
                <a:lnTo>
                  <a:pt x="207911" y="333946"/>
                </a:lnTo>
                <a:lnTo>
                  <a:pt x="207570" y="333868"/>
                </a:lnTo>
                <a:lnTo>
                  <a:pt x="200405" y="332232"/>
                </a:lnTo>
                <a:lnTo>
                  <a:pt x="188264" y="328955"/>
                </a:lnTo>
                <a:lnTo>
                  <a:pt x="175582" y="324998"/>
                </a:lnTo>
                <a:lnTo>
                  <a:pt x="162905" y="320783"/>
                </a:lnTo>
                <a:lnTo>
                  <a:pt x="150777" y="316732"/>
                </a:lnTo>
                <a:lnTo>
                  <a:pt x="144017" y="314611"/>
                </a:lnTo>
                <a:lnTo>
                  <a:pt x="139743" y="313269"/>
                </a:lnTo>
                <a:lnTo>
                  <a:pt x="144018" y="307086"/>
                </a:lnTo>
                <a:lnTo>
                  <a:pt x="134873" y="304038"/>
                </a:lnTo>
                <a:lnTo>
                  <a:pt x="144017" y="297942"/>
                </a:lnTo>
                <a:lnTo>
                  <a:pt x="182117" y="306324"/>
                </a:lnTo>
                <a:lnTo>
                  <a:pt x="139445" y="291846"/>
                </a:lnTo>
                <a:lnTo>
                  <a:pt x="134873" y="291084"/>
                </a:lnTo>
                <a:lnTo>
                  <a:pt x="131825" y="293370"/>
                </a:lnTo>
                <a:lnTo>
                  <a:pt x="131063" y="297942"/>
                </a:lnTo>
                <a:lnTo>
                  <a:pt x="131063" y="319278"/>
                </a:lnTo>
                <a:lnTo>
                  <a:pt x="139445" y="313182"/>
                </a:lnTo>
                <a:lnTo>
                  <a:pt x="144017" y="319278"/>
                </a:lnTo>
                <a:lnTo>
                  <a:pt x="131063" y="322326"/>
                </a:lnTo>
                <a:lnTo>
                  <a:pt x="134873" y="325374"/>
                </a:lnTo>
                <a:lnTo>
                  <a:pt x="145463" y="327775"/>
                </a:lnTo>
                <a:lnTo>
                  <a:pt x="157291" y="331635"/>
                </a:lnTo>
                <a:lnTo>
                  <a:pt x="169922" y="336197"/>
                </a:lnTo>
                <a:lnTo>
                  <a:pt x="213359" y="335280"/>
                </a:lnTo>
                <a:close/>
              </a:path>
              <a:path w="357377" h="1685544">
                <a:moveTo>
                  <a:pt x="219455" y="345186"/>
                </a:moveTo>
                <a:lnTo>
                  <a:pt x="222503" y="344424"/>
                </a:lnTo>
                <a:lnTo>
                  <a:pt x="224789" y="341376"/>
                </a:lnTo>
                <a:lnTo>
                  <a:pt x="226313" y="337566"/>
                </a:lnTo>
                <a:lnTo>
                  <a:pt x="226313" y="333756"/>
                </a:lnTo>
                <a:lnTo>
                  <a:pt x="214118" y="333799"/>
                </a:lnTo>
                <a:lnTo>
                  <a:pt x="214121" y="336804"/>
                </a:lnTo>
                <a:lnTo>
                  <a:pt x="169922" y="336197"/>
                </a:lnTo>
                <a:lnTo>
                  <a:pt x="182923" y="340703"/>
                </a:lnTo>
                <a:lnTo>
                  <a:pt x="195859" y="344395"/>
                </a:lnTo>
                <a:lnTo>
                  <a:pt x="208297" y="346518"/>
                </a:lnTo>
                <a:lnTo>
                  <a:pt x="215645" y="346710"/>
                </a:lnTo>
                <a:lnTo>
                  <a:pt x="219455" y="345186"/>
                </a:lnTo>
                <a:close/>
              </a:path>
              <a:path w="357377" h="1685544">
                <a:moveTo>
                  <a:pt x="211399" y="333809"/>
                </a:moveTo>
                <a:lnTo>
                  <a:pt x="207454" y="333870"/>
                </a:lnTo>
                <a:lnTo>
                  <a:pt x="207911" y="333946"/>
                </a:lnTo>
                <a:lnTo>
                  <a:pt x="211399" y="333809"/>
                </a:lnTo>
                <a:close/>
              </a:path>
              <a:path w="357377" h="1685544">
                <a:moveTo>
                  <a:pt x="214118" y="333767"/>
                </a:moveTo>
                <a:lnTo>
                  <a:pt x="213359" y="335280"/>
                </a:lnTo>
                <a:lnTo>
                  <a:pt x="169922" y="336197"/>
                </a:lnTo>
                <a:lnTo>
                  <a:pt x="214121" y="336804"/>
                </a:lnTo>
                <a:lnTo>
                  <a:pt x="214118" y="333767"/>
                </a:lnTo>
                <a:close/>
              </a:path>
              <a:path w="357377" h="1685544">
                <a:moveTo>
                  <a:pt x="214499" y="333761"/>
                </a:moveTo>
                <a:lnTo>
                  <a:pt x="214883" y="332994"/>
                </a:lnTo>
                <a:lnTo>
                  <a:pt x="214883" y="333756"/>
                </a:lnTo>
                <a:lnTo>
                  <a:pt x="226313" y="333756"/>
                </a:lnTo>
                <a:lnTo>
                  <a:pt x="225551" y="330708"/>
                </a:lnTo>
                <a:lnTo>
                  <a:pt x="224789" y="329946"/>
                </a:lnTo>
                <a:lnTo>
                  <a:pt x="223265" y="326898"/>
                </a:lnTo>
                <a:lnTo>
                  <a:pt x="219455" y="323088"/>
                </a:lnTo>
                <a:lnTo>
                  <a:pt x="218693" y="323088"/>
                </a:lnTo>
                <a:lnTo>
                  <a:pt x="208261" y="316165"/>
                </a:lnTo>
                <a:lnTo>
                  <a:pt x="196200" y="310833"/>
                </a:lnTo>
                <a:lnTo>
                  <a:pt x="184057" y="306871"/>
                </a:lnTo>
                <a:lnTo>
                  <a:pt x="182117" y="306324"/>
                </a:lnTo>
                <a:lnTo>
                  <a:pt x="144017" y="297942"/>
                </a:lnTo>
                <a:lnTo>
                  <a:pt x="134873" y="304038"/>
                </a:lnTo>
                <a:lnTo>
                  <a:pt x="144018" y="307086"/>
                </a:lnTo>
                <a:lnTo>
                  <a:pt x="178307" y="318516"/>
                </a:lnTo>
                <a:lnTo>
                  <a:pt x="189631" y="322352"/>
                </a:lnTo>
                <a:lnTo>
                  <a:pt x="202734" y="328229"/>
                </a:lnTo>
                <a:lnTo>
                  <a:pt x="211073" y="332994"/>
                </a:lnTo>
                <a:lnTo>
                  <a:pt x="210311" y="332994"/>
                </a:lnTo>
                <a:lnTo>
                  <a:pt x="211399" y="333809"/>
                </a:lnTo>
                <a:lnTo>
                  <a:pt x="214499" y="333761"/>
                </a:lnTo>
                <a:close/>
              </a:path>
              <a:path w="357377" h="1685544">
                <a:moveTo>
                  <a:pt x="144017" y="319278"/>
                </a:moveTo>
                <a:lnTo>
                  <a:pt x="139445" y="313182"/>
                </a:lnTo>
                <a:lnTo>
                  <a:pt x="131063" y="319278"/>
                </a:lnTo>
                <a:lnTo>
                  <a:pt x="131063" y="322326"/>
                </a:lnTo>
                <a:lnTo>
                  <a:pt x="144017" y="319278"/>
                </a:lnTo>
                <a:close/>
              </a:path>
              <a:path w="357377" h="1685544">
                <a:moveTo>
                  <a:pt x="121157" y="633222"/>
                </a:moveTo>
                <a:lnTo>
                  <a:pt x="126491" y="630936"/>
                </a:lnTo>
                <a:lnTo>
                  <a:pt x="233171" y="632460"/>
                </a:lnTo>
                <a:lnTo>
                  <a:pt x="122681" y="620268"/>
                </a:lnTo>
                <a:lnTo>
                  <a:pt x="118109" y="621030"/>
                </a:lnTo>
                <a:lnTo>
                  <a:pt x="117347" y="622554"/>
                </a:lnTo>
                <a:lnTo>
                  <a:pt x="104361" y="637488"/>
                </a:lnTo>
                <a:lnTo>
                  <a:pt x="121157" y="633222"/>
                </a:lnTo>
                <a:close/>
              </a:path>
              <a:path w="357377" h="1685544">
                <a:moveTo>
                  <a:pt x="246101" y="555933"/>
                </a:moveTo>
                <a:lnTo>
                  <a:pt x="237201" y="546620"/>
                </a:lnTo>
                <a:lnTo>
                  <a:pt x="233933" y="544068"/>
                </a:lnTo>
                <a:lnTo>
                  <a:pt x="233171" y="543306"/>
                </a:lnTo>
                <a:lnTo>
                  <a:pt x="227075" y="554736"/>
                </a:lnTo>
                <a:lnTo>
                  <a:pt x="230885" y="556260"/>
                </a:lnTo>
                <a:lnTo>
                  <a:pt x="254951" y="565153"/>
                </a:lnTo>
                <a:lnTo>
                  <a:pt x="246101" y="555933"/>
                </a:lnTo>
                <a:close/>
              </a:path>
              <a:path w="357377" h="1685544">
                <a:moveTo>
                  <a:pt x="334928" y="659892"/>
                </a:moveTo>
                <a:lnTo>
                  <a:pt x="331298" y="659537"/>
                </a:lnTo>
                <a:lnTo>
                  <a:pt x="252983" y="653796"/>
                </a:lnTo>
                <a:lnTo>
                  <a:pt x="251323" y="651720"/>
                </a:lnTo>
                <a:lnTo>
                  <a:pt x="227837" y="643128"/>
                </a:lnTo>
                <a:lnTo>
                  <a:pt x="237743" y="634746"/>
                </a:lnTo>
                <a:lnTo>
                  <a:pt x="234695" y="632460"/>
                </a:lnTo>
                <a:lnTo>
                  <a:pt x="233171" y="632460"/>
                </a:lnTo>
                <a:lnTo>
                  <a:pt x="126491" y="630936"/>
                </a:lnTo>
                <a:lnTo>
                  <a:pt x="121157" y="633222"/>
                </a:lnTo>
                <a:lnTo>
                  <a:pt x="104361" y="637488"/>
                </a:lnTo>
                <a:lnTo>
                  <a:pt x="107441" y="637794"/>
                </a:lnTo>
                <a:lnTo>
                  <a:pt x="124211" y="633558"/>
                </a:lnTo>
                <a:lnTo>
                  <a:pt x="229475" y="645174"/>
                </a:lnTo>
                <a:lnTo>
                  <a:pt x="231647" y="645414"/>
                </a:lnTo>
                <a:lnTo>
                  <a:pt x="249173" y="651510"/>
                </a:lnTo>
                <a:lnTo>
                  <a:pt x="244384" y="659892"/>
                </a:lnTo>
                <a:lnTo>
                  <a:pt x="334928" y="659892"/>
                </a:lnTo>
                <a:close/>
              </a:path>
              <a:path w="357377" h="1685544">
                <a:moveTo>
                  <a:pt x="244384" y="659892"/>
                </a:moveTo>
                <a:lnTo>
                  <a:pt x="249173" y="651510"/>
                </a:lnTo>
                <a:lnTo>
                  <a:pt x="231647" y="645414"/>
                </a:lnTo>
                <a:lnTo>
                  <a:pt x="229475" y="645174"/>
                </a:lnTo>
                <a:lnTo>
                  <a:pt x="241249" y="659892"/>
                </a:lnTo>
                <a:lnTo>
                  <a:pt x="244384" y="659892"/>
                </a:lnTo>
                <a:close/>
              </a:path>
              <a:path w="357377" h="1685544">
                <a:moveTo>
                  <a:pt x="109727" y="649986"/>
                </a:moveTo>
                <a:lnTo>
                  <a:pt x="111251" y="648462"/>
                </a:lnTo>
                <a:lnTo>
                  <a:pt x="102107" y="640080"/>
                </a:lnTo>
                <a:lnTo>
                  <a:pt x="11429" y="639318"/>
                </a:lnTo>
                <a:lnTo>
                  <a:pt x="7619" y="627888"/>
                </a:lnTo>
                <a:lnTo>
                  <a:pt x="3047" y="629412"/>
                </a:lnTo>
                <a:lnTo>
                  <a:pt x="0" y="633984"/>
                </a:lnTo>
                <a:lnTo>
                  <a:pt x="1523" y="638556"/>
                </a:lnTo>
                <a:lnTo>
                  <a:pt x="3809" y="640842"/>
                </a:lnTo>
                <a:lnTo>
                  <a:pt x="6857" y="640842"/>
                </a:lnTo>
                <a:lnTo>
                  <a:pt x="105917" y="650748"/>
                </a:lnTo>
                <a:lnTo>
                  <a:pt x="109727" y="649986"/>
                </a:lnTo>
                <a:close/>
              </a:path>
              <a:path w="357377" h="1685544">
                <a:moveTo>
                  <a:pt x="217169" y="608838"/>
                </a:moveTo>
                <a:lnTo>
                  <a:pt x="199643" y="587502"/>
                </a:lnTo>
                <a:lnTo>
                  <a:pt x="213359" y="606552"/>
                </a:lnTo>
                <a:lnTo>
                  <a:pt x="197259" y="604605"/>
                </a:lnTo>
                <a:lnTo>
                  <a:pt x="156579" y="599688"/>
                </a:lnTo>
                <a:lnTo>
                  <a:pt x="164591" y="591312"/>
                </a:lnTo>
                <a:lnTo>
                  <a:pt x="176930" y="578973"/>
                </a:lnTo>
                <a:lnTo>
                  <a:pt x="172211" y="573024"/>
                </a:lnTo>
                <a:lnTo>
                  <a:pt x="155447" y="582168"/>
                </a:lnTo>
                <a:lnTo>
                  <a:pt x="138683" y="599694"/>
                </a:lnTo>
                <a:lnTo>
                  <a:pt x="144017" y="598170"/>
                </a:lnTo>
                <a:lnTo>
                  <a:pt x="147827" y="608838"/>
                </a:lnTo>
                <a:lnTo>
                  <a:pt x="207263" y="617220"/>
                </a:lnTo>
                <a:lnTo>
                  <a:pt x="217169" y="608838"/>
                </a:lnTo>
                <a:close/>
              </a:path>
              <a:path w="357377" h="1685544">
                <a:moveTo>
                  <a:pt x="216407" y="618744"/>
                </a:moveTo>
                <a:lnTo>
                  <a:pt x="219455" y="614172"/>
                </a:lnTo>
                <a:lnTo>
                  <a:pt x="218693" y="611124"/>
                </a:lnTo>
                <a:lnTo>
                  <a:pt x="217169" y="608838"/>
                </a:lnTo>
                <a:lnTo>
                  <a:pt x="207263" y="617220"/>
                </a:lnTo>
                <a:lnTo>
                  <a:pt x="147827" y="608838"/>
                </a:lnTo>
                <a:lnTo>
                  <a:pt x="144017" y="598170"/>
                </a:lnTo>
                <a:lnTo>
                  <a:pt x="138683" y="599694"/>
                </a:lnTo>
                <a:lnTo>
                  <a:pt x="136397" y="604266"/>
                </a:lnTo>
                <a:lnTo>
                  <a:pt x="137921" y="608838"/>
                </a:lnTo>
                <a:lnTo>
                  <a:pt x="142493" y="611124"/>
                </a:lnTo>
                <a:lnTo>
                  <a:pt x="211835" y="619506"/>
                </a:lnTo>
                <a:lnTo>
                  <a:pt x="216407" y="618744"/>
                </a:lnTo>
                <a:close/>
              </a:path>
              <a:path w="357377" h="1685544">
                <a:moveTo>
                  <a:pt x="199643" y="587502"/>
                </a:moveTo>
                <a:lnTo>
                  <a:pt x="182117" y="573786"/>
                </a:lnTo>
                <a:lnTo>
                  <a:pt x="182879" y="565404"/>
                </a:lnTo>
                <a:lnTo>
                  <a:pt x="179831" y="562356"/>
                </a:lnTo>
                <a:lnTo>
                  <a:pt x="176021" y="562356"/>
                </a:lnTo>
                <a:lnTo>
                  <a:pt x="172973" y="564642"/>
                </a:lnTo>
                <a:lnTo>
                  <a:pt x="155447" y="582168"/>
                </a:lnTo>
                <a:lnTo>
                  <a:pt x="172211" y="573024"/>
                </a:lnTo>
                <a:lnTo>
                  <a:pt x="176930" y="578973"/>
                </a:lnTo>
                <a:lnTo>
                  <a:pt x="189737" y="595122"/>
                </a:lnTo>
                <a:lnTo>
                  <a:pt x="197259" y="604605"/>
                </a:lnTo>
                <a:lnTo>
                  <a:pt x="213359" y="606552"/>
                </a:lnTo>
                <a:lnTo>
                  <a:pt x="199643" y="587502"/>
                </a:lnTo>
                <a:close/>
              </a:path>
              <a:path w="357377" h="1685544">
                <a:moveTo>
                  <a:pt x="129539" y="536448"/>
                </a:moveTo>
                <a:lnTo>
                  <a:pt x="124205" y="537972"/>
                </a:lnTo>
                <a:lnTo>
                  <a:pt x="127081" y="538464"/>
                </a:lnTo>
                <a:lnTo>
                  <a:pt x="129539" y="536448"/>
                </a:lnTo>
                <a:close/>
              </a:path>
              <a:path w="357377" h="1685544">
                <a:moveTo>
                  <a:pt x="182879" y="565404"/>
                </a:moveTo>
                <a:lnTo>
                  <a:pt x="182117" y="573786"/>
                </a:lnTo>
                <a:lnTo>
                  <a:pt x="199643" y="587502"/>
                </a:lnTo>
                <a:lnTo>
                  <a:pt x="182879" y="565404"/>
                </a:lnTo>
                <a:close/>
              </a:path>
              <a:path w="357377" h="1685544">
                <a:moveTo>
                  <a:pt x="351018" y="659892"/>
                </a:moveTo>
                <a:lnTo>
                  <a:pt x="344797" y="654167"/>
                </a:lnTo>
                <a:lnTo>
                  <a:pt x="335420" y="645397"/>
                </a:lnTo>
                <a:lnTo>
                  <a:pt x="326181" y="636620"/>
                </a:lnTo>
                <a:lnTo>
                  <a:pt x="317060" y="627829"/>
                </a:lnTo>
                <a:lnTo>
                  <a:pt x="308039" y="619015"/>
                </a:lnTo>
                <a:lnTo>
                  <a:pt x="299098" y="610168"/>
                </a:lnTo>
                <a:lnTo>
                  <a:pt x="290220" y="601281"/>
                </a:lnTo>
                <a:lnTo>
                  <a:pt x="281384" y="592344"/>
                </a:lnTo>
                <a:lnTo>
                  <a:pt x="272574" y="583350"/>
                </a:lnTo>
                <a:lnTo>
                  <a:pt x="263769" y="574289"/>
                </a:lnTo>
                <a:lnTo>
                  <a:pt x="254951" y="565153"/>
                </a:lnTo>
                <a:lnTo>
                  <a:pt x="230885" y="556260"/>
                </a:lnTo>
                <a:lnTo>
                  <a:pt x="227075" y="554736"/>
                </a:lnTo>
                <a:lnTo>
                  <a:pt x="233171" y="543306"/>
                </a:lnTo>
                <a:lnTo>
                  <a:pt x="126491" y="525018"/>
                </a:lnTo>
                <a:lnTo>
                  <a:pt x="122681" y="525018"/>
                </a:lnTo>
                <a:lnTo>
                  <a:pt x="121157" y="526542"/>
                </a:lnTo>
                <a:lnTo>
                  <a:pt x="91439" y="550926"/>
                </a:lnTo>
                <a:lnTo>
                  <a:pt x="61721" y="576072"/>
                </a:lnTo>
                <a:lnTo>
                  <a:pt x="32003" y="601980"/>
                </a:lnTo>
                <a:lnTo>
                  <a:pt x="3047" y="629412"/>
                </a:lnTo>
                <a:lnTo>
                  <a:pt x="7619" y="627888"/>
                </a:lnTo>
                <a:lnTo>
                  <a:pt x="11429" y="639318"/>
                </a:lnTo>
                <a:lnTo>
                  <a:pt x="102107" y="640080"/>
                </a:lnTo>
                <a:lnTo>
                  <a:pt x="111251" y="648462"/>
                </a:lnTo>
                <a:lnTo>
                  <a:pt x="124211" y="633558"/>
                </a:lnTo>
                <a:lnTo>
                  <a:pt x="107441" y="637794"/>
                </a:lnTo>
                <a:lnTo>
                  <a:pt x="104361" y="637488"/>
                </a:lnTo>
                <a:lnTo>
                  <a:pt x="22240" y="629338"/>
                </a:lnTo>
                <a:lnTo>
                  <a:pt x="41147" y="611886"/>
                </a:lnTo>
                <a:lnTo>
                  <a:pt x="70103" y="585978"/>
                </a:lnTo>
                <a:lnTo>
                  <a:pt x="99821" y="560832"/>
                </a:lnTo>
                <a:lnTo>
                  <a:pt x="127081" y="538464"/>
                </a:lnTo>
                <a:lnTo>
                  <a:pt x="124205" y="537972"/>
                </a:lnTo>
                <a:lnTo>
                  <a:pt x="129539" y="536448"/>
                </a:lnTo>
                <a:lnTo>
                  <a:pt x="127081" y="538464"/>
                </a:lnTo>
                <a:lnTo>
                  <a:pt x="228056" y="555775"/>
                </a:lnTo>
                <a:lnTo>
                  <a:pt x="235825" y="564006"/>
                </a:lnTo>
                <a:lnTo>
                  <a:pt x="244583" y="573238"/>
                </a:lnTo>
                <a:lnTo>
                  <a:pt x="253357" y="582427"/>
                </a:lnTo>
                <a:lnTo>
                  <a:pt x="262158" y="591570"/>
                </a:lnTo>
                <a:lnTo>
                  <a:pt x="270995" y="600664"/>
                </a:lnTo>
                <a:lnTo>
                  <a:pt x="279876" y="609703"/>
                </a:lnTo>
                <a:lnTo>
                  <a:pt x="288812" y="618686"/>
                </a:lnTo>
                <a:lnTo>
                  <a:pt x="297811" y="627609"/>
                </a:lnTo>
                <a:lnTo>
                  <a:pt x="306884" y="636467"/>
                </a:lnTo>
                <a:lnTo>
                  <a:pt x="316039" y="645258"/>
                </a:lnTo>
                <a:lnTo>
                  <a:pt x="325286" y="653977"/>
                </a:lnTo>
                <a:lnTo>
                  <a:pt x="331298" y="659537"/>
                </a:lnTo>
                <a:lnTo>
                  <a:pt x="334928" y="659892"/>
                </a:lnTo>
                <a:lnTo>
                  <a:pt x="351018" y="659892"/>
                </a:lnTo>
                <a:close/>
              </a:path>
              <a:path w="357377" h="1685544">
                <a:moveTo>
                  <a:pt x="251323" y="651720"/>
                </a:moveTo>
                <a:lnTo>
                  <a:pt x="252983" y="653796"/>
                </a:lnTo>
                <a:lnTo>
                  <a:pt x="331298" y="659537"/>
                </a:lnTo>
                <a:lnTo>
                  <a:pt x="251323" y="651720"/>
                </a:lnTo>
                <a:close/>
              </a:path>
              <a:path w="357377" h="1685544">
                <a:moveTo>
                  <a:pt x="237743" y="634746"/>
                </a:moveTo>
                <a:lnTo>
                  <a:pt x="227837" y="643128"/>
                </a:lnTo>
                <a:lnTo>
                  <a:pt x="251323" y="651720"/>
                </a:lnTo>
                <a:lnTo>
                  <a:pt x="237743" y="634746"/>
                </a:lnTo>
                <a:close/>
              </a:path>
              <a:path w="357377" h="1685544">
                <a:moveTo>
                  <a:pt x="315528" y="430970"/>
                </a:moveTo>
                <a:lnTo>
                  <a:pt x="327464" y="427467"/>
                </a:lnTo>
                <a:lnTo>
                  <a:pt x="331469" y="425196"/>
                </a:lnTo>
                <a:lnTo>
                  <a:pt x="333755" y="422148"/>
                </a:lnTo>
                <a:lnTo>
                  <a:pt x="335279" y="419100"/>
                </a:lnTo>
                <a:lnTo>
                  <a:pt x="336041" y="416052"/>
                </a:lnTo>
                <a:lnTo>
                  <a:pt x="336803" y="413004"/>
                </a:lnTo>
                <a:lnTo>
                  <a:pt x="336041" y="409956"/>
                </a:lnTo>
                <a:lnTo>
                  <a:pt x="335279" y="406908"/>
                </a:lnTo>
                <a:lnTo>
                  <a:pt x="335279" y="405384"/>
                </a:lnTo>
                <a:lnTo>
                  <a:pt x="327218" y="395241"/>
                </a:lnTo>
                <a:lnTo>
                  <a:pt x="317525" y="386966"/>
                </a:lnTo>
                <a:lnTo>
                  <a:pt x="306640" y="380130"/>
                </a:lnTo>
                <a:lnTo>
                  <a:pt x="302358" y="377989"/>
                </a:lnTo>
                <a:lnTo>
                  <a:pt x="312354" y="375816"/>
                </a:lnTo>
                <a:lnTo>
                  <a:pt x="316991" y="373380"/>
                </a:lnTo>
                <a:lnTo>
                  <a:pt x="319277" y="370332"/>
                </a:lnTo>
                <a:lnTo>
                  <a:pt x="320801" y="367284"/>
                </a:lnTo>
                <a:lnTo>
                  <a:pt x="322325" y="363474"/>
                </a:lnTo>
                <a:lnTo>
                  <a:pt x="322325" y="361950"/>
                </a:lnTo>
                <a:lnTo>
                  <a:pt x="321563" y="358902"/>
                </a:lnTo>
                <a:lnTo>
                  <a:pt x="320801" y="357378"/>
                </a:lnTo>
                <a:lnTo>
                  <a:pt x="320039" y="354330"/>
                </a:lnTo>
                <a:lnTo>
                  <a:pt x="319277" y="353568"/>
                </a:lnTo>
                <a:lnTo>
                  <a:pt x="311926" y="343893"/>
                </a:lnTo>
                <a:lnTo>
                  <a:pt x="301219" y="335061"/>
                </a:lnTo>
                <a:lnTo>
                  <a:pt x="290291" y="328132"/>
                </a:lnTo>
                <a:lnTo>
                  <a:pt x="288035" y="326898"/>
                </a:lnTo>
                <a:lnTo>
                  <a:pt x="280415" y="322326"/>
                </a:lnTo>
                <a:lnTo>
                  <a:pt x="272795" y="318516"/>
                </a:lnTo>
                <a:lnTo>
                  <a:pt x="264413" y="314706"/>
                </a:lnTo>
                <a:lnTo>
                  <a:pt x="255269" y="310134"/>
                </a:lnTo>
                <a:lnTo>
                  <a:pt x="245363" y="306324"/>
                </a:lnTo>
                <a:lnTo>
                  <a:pt x="234695" y="302514"/>
                </a:lnTo>
                <a:lnTo>
                  <a:pt x="223265" y="297942"/>
                </a:lnTo>
                <a:lnTo>
                  <a:pt x="45719" y="240030"/>
                </a:lnTo>
                <a:lnTo>
                  <a:pt x="36575" y="246126"/>
                </a:lnTo>
                <a:lnTo>
                  <a:pt x="45720" y="249326"/>
                </a:lnTo>
                <a:lnTo>
                  <a:pt x="219455" y="310134"/>
                </a:lnTo>
                <a:lnTo>
                  <a:pt x="230123" y="314706"/>
                </a:lnTo>
                <a:lnTo>
                  <a:pt x="249935" y="322326"/>
                </a:lnTo>
                <a:lnTo>
                  <a:pt x="259079" y="326136"/>
                </a:lnTo>
                <a:lnTo>
                  <a:pt x="267461" y="329946"/>
                </a:lnTo>
                <a:lnTo>
                  <a:pt x="274319" y="333756"/>
                </a:lnTo>
                <a:lnTo>
                  <a:pt x="285224" y="340536"/>
                </a:lnTo>
                <a:lnTo>
                  <a:pt x="295824" y="347140"/>
                </a:lnTo>
                <a:lnTo>
                  <a:pt x="305227" y="355714"/>
                </a:lnTo>
                <a:lnTo>
                  <a:pt x="308609" y="360426"/>
                </a:lnTo>
                <a:lnTo>
                  <a:pt x="309371" y="363474"/>
                </a:lnTo>
                <a:lnTo>
                  <a:pt x="308609" y="363474"/>
                </a:lnTo>
                <a:lnTo>
                  <a:pt x="296507" y="365680"/>
                </a:lnTo>
                <a:lnTo>
                  <a:pt x="283042" y="369070"/>
                </a:lnTo>
                <a:lnTo>
                  <a:pt x="294999" y="374307"/>
                </a:lnTo>
                <a:lnTo>
                  <a:pt x="274190" y="376547"/>
                </a:lnTo>
                <a:lnTo>
                  <a:pt x="287276" y="378295"/>
                </a:lnTo>
                <a:lnTo>
                  <a:pt x="300535" y="378385"/>
                </a:lnTo>
                <a:lnTo>
                  <a:pt x="284236" y="383638"/>
                </a:lnTo>
                <a:lnTo>
                  <a:pt x="298250" y="390661"/>
                </a:lnTo>
                <a:lnTo>
                  <a:pt x="311047" y="398474"/>
                </a:lnTo>
                <a:lnTo>
                  <a:pt x="320234" y="406531"/>
                </a:lnTo>
                <a:lnTo>
                  <a:pt x="323087" y="411480"/>
                </a:lnTo>
                <a:lnTo>
                  <a:pt x="323849" y="414528"/>
                </a:lnTo>
                <a:lnTo>
                  <a:pt x="320801" y="416814"/>
                </a:lnTo>
                <a:lnTo>
                  <a:pt x="316991" y="417576"/>
                </a:lnTo>
                <a:lnTo>
                  <a:pt x="311657" y="419100"/>
                </a:lnTo>
                <a:lnTo>
                  <a:pt x="297179" y="419100"/>
                </a:lnTo>
                <a:lnTo>
                  <a:pt x="284371" y="418016"/>
                </a:lnTo>
                <a:lnTo>
                  <a:pt x="272156" y="415844"/>
                </a:lnTo>
                <a:lnTo>
                  <a:pt x="268985" y="415290"/>
                </a:lnTo>
                <a:lnTo>
                  <a:pt x="256603" y="412653"/>
                </a:lnTo>
                <a:lnTo>
                  <a:pt x="244218" y="409904"/>
                </a:lnTo>
                <a:lnTo>
                  <a:pt x="231835" y="407051"/>
                </a:lnTo>
                <a:lnTo>
                  <a:pt x="219455" y="404100"/>
                </a:lnTo>
                <a:lnTo>
                  <a:pt x="207081" y="401061"/>
                </a:lnTo>
                <a:lnTo>
                  <a:pt x="194715" y="397942"/>
                </a:lnTo>
                <a:lnTo>
                  <a:pt x="182360" y="394751"/>
                </a:lnTo>
                <a:lnTo>
                  <a:pt x="170017" y="391495"/>
                </a:lnTo>
                <a:lnTo>
                  <a:pt x="157688" y="388183"/>
                </a:lnTo>
                <a:lnTo>
                  <a:pt x="145377" y="384824"/>
                </a:lnTo>
                <a:lnTo>
                  <a:pt x="133086" y="381425"/>
                </a:lnTo>
                <a:lnTo>
                  <a:pt x="120816" y="377994"/>
                </a:lnTo>
                <a:lnTo>
                  <a:pt x="108571" y="374539"/>
                </a:lnTo>
                <a:lnTo>
                  <a:pt x="96352" y="371069"/>
                </a:lnTo>
                <a:lnTo>
                  <a:pt x="84161" y="367592"/>
                </a:lnTo>
                <a:lnTo>
                  <a:pt x="37337" y="367284"/>
                </a:lnTo>
                <a:lnTo>
                  <a:pt x="49926" y="370668"/>
                </a:lnTo>
                <a:lnTo>
                  <a:pt x="62422" y="374083"/>
                </a:lnTo>
                <a:lnTo>
                  <a:pt x="74837" y="377521"/>
                </a:lnTo>
                <a:lnTo>
                  <a:pt x="87180" y="380975"/>
                </a:lnTo>
                <a:lnTo>
                  <a:pt x="99462" y="384435"/>
                </a:lnTo>
                <a:lnTo>
                  <a:pt x="111693" y="387895"/>
                </a:lnTo>
                <a:lnTo>
                  <a:pt x="123882" y="391346"/>
                </a:lnTo>
                <a:lnTo>
                  <a:pt x="136039" y="394781"/>
                </a:lnTo>
                <a:lnTo>
                  <a:pt x="148176" y="398192"/>
                </a:lnTo>
                <a:lnTo>
                  <a:pt x="160301" y="401571"/>
                </a:lnTo>
                <a:lnTo>
                  <a:pt x="172425" y="404910"/>
                </a:lnTo>
                <a:lnTo>
                  <a:pt x="184557" y="408202"/>
                </a:lnTo>
                <a:lnTo>
                  <a:pt x="196709" y="411438"/>
                </a:lnTo>
                <a:lnTo>
                  <a:pt x="208889" y="414610"/>
                </a:lnTo>
                <a:lnTo>
                  <a:pt x="221108" y="417711"/>
                </a:lnTo>
                <a:lnTo>
                  <a:pt x="233377" y="420734"/>
                </a:lnTo>
                <a:lnTo>
                  <a:pt x="245704" y="423669"/>
                </a:lnTo>
                <a:lnTo>
                  <a:pt x="258100" y="426509"/>
                </a:lnTo>
                <a:lnTo>
                  <a:pt x="265937" y="428244"/>
                </a:lnTo>
                <a:lnTo>
                  <a:pt x="278204" y="430239"/>
                </a:lnTo>
                <a:lnTo>
                  <a:pt x="290694" y="431758"/>
                </a:lnTo>
                <a:lnTo>
                  <a:pt x="303203" y="432201"/>
                </a:lnTo>
                <a:lnTo>
                  <a:pt x="315528" y="430970"/>
                </a:lnTo>
                <a:close/>
              </a:path>
              <a:path w="357377" h="1685544">
                <a:moveTo>
                  <a:pt x="144018" y="307086"/>
                </a:moveTo>
                <a:lnTo>
                  <a:pt x="139743" y="313269"/>
                </a:lnTo>
                <a:lnTo>
                  <a:pt x="144017" y="314611"/>
                </a:lnTo>
                <a:lnTo>
                  <a:pt x="144018" y="307086"/>
                </a:lnTo>
                <a:close/>
              </a:path>
              <a:path w="357377" h="1685544">
                <a:moveTo>
                  <a:pt x="220519" y="392753"/>
                </a:moveTo>
                <a:lnTo>
                  <a:pt x="219900" y="392823"/>
                </a:lnTo>
                <a:lnTo>
                  <a:pt x="221526" y="392950"/>
                </a:lnTo>
                <a:lnTo>
                  <a:pt x="220519" y="392753"/>
                </a:lnTo>
                <a:close/>
              </a:path>
              <a:path w="357377" h="1685544">
                <a:moveTo>
                  <a:pt x="110489" y="118110"/>
                </a:moveTo>
                <a:lnTo>
                  <a:pt x="122595" y="108425"/>
                </a:lnTo>
                <a:lnTo>
                  <a:pt x="102869" y="108204"/>
                </a:lnTo>
                <a:lnTo>
                  <a:pt x="105704" y="105936"/>
                </a:lnTo>
                <a:lnTo>
                  <a:pt x="21315" y="66987"/>
                </a:lnTo>
                <a:lnTo>
                  <a:pt x="39623" y="56388"/>
                </a:lnTo>
                <a:lnTo>
                  <a:pt x="69341" y="41148"/>
                </a:lnTo>
                <a:lnTo>
                  <a:pt x="99059" y="26670"/>
                </a:lnTo>
                <a:lnTo>
                  <a:pt x="125193" y="14291"/>
                </a:lnTo>
                <a:lnTo>
                  <a:pt x="122681" y="12954"/>
                </a:lnTo>
                <a:lnTo>
                  <a:pt x="92963" y="15240"/>
                </a:lnTo>
                <a:lnTo>
                  <a:pt x="63245" y="29718"/>
                </a:lnTo>
                <a:lnTo>
                  <a:pt x="33527" y="45720"/>
                </a:lnTo>
                <a:lnTo>
                  <a:pt x="3809" y="62484"/>
                </a:lnTo>
                <a:lnTo>
                  <a:pt x="9905" y="61722"/>
                </a:lnTo>
                <a:lnTo>
                  <a:pt x="10667" y="73152"/>
                </a:lnTo>
                <a:lnTo>
                  <a:pt x="4571" y="73914"/>
                </a:lnTo>
                <a:lnTo>
                  <a:pt x="103631" y="118872"/>
                </a:lnTo>
                <a:lnTo>
                  <a:pt x="105917" y="119634"/>
                </a:lnTo>
                <a:lnTo>
                  <a:pt x="108965" y="119634"/>
                </a:lnTo>
                <a:lnTo>
                  <a:pt x="110489" y="118110"/>
                </a:lnTo>
                <a:close/>
              </a:path>
              <a:path w="357377" h="1685544">
                <a:moveTo>
                  <a:pt x="252905" y="172454"/>
                </a:moveTo>
                <a:lnTo>
                  <a:pt x="253745" y="173736"/>
                </a:lnTo>
                <a:lnTo>
                  <a:pt x="329496" y="207320"/>
                </a:lnTo>
                <a:lnTo>
                  <a:pt x="252905" y="172454"/>
                </a:lnTo>
                <a:close/>
              </a:path>
              <a:path w="357377" h="1685544">
                <a:moveTo>
                  <a:pt x="228599" y="69342"/>
                </a:moveTo>
                <a:lnTo>
                  <a:pt x="227531" y="68773"/>
                </a:lnTo>
                <a:lnTo>
                  <a:pt x="256031" y="108966"/>
                </a:lnTo>
                <a:lnTo>
                  <a:pt x="228599" y="69342"/>
                </a:lnTo>
                <a:close/>
              </a:path>
              <a:path w="357377" h="1685544">
                <a:moveTo>
                  <a:pt x="118871" y="106680"/>
                </a:moveTo>
                <a:lnTo>
                  <a:pt x="108965" y="107442"/>
                </a:lnTo>
                <a:lnTo>
                  <a:pt x="122595" y="108425"/>
                </a:lnTo>
                <a:lnTo>
                  <a:pt x="118871" y="106680"/>
                </a:lnTo>
                <a:close/>
              </a:path>
              <a:path w="357377" h="1685544">
                <a:moveTo>
                  <a:pt x="128777" y="1524"/>
                </a:moveTo>
                <a:lnTo>
                  <a:pt x="128015" y="12954"/>
                </a:lnTo>
                <a:lnTo>
                  <a:pt x="234695" y="57912"/>
                </a:lnTo>
                <a:lnTo>
                  <a:pt x="128777" y="1524"/>
                </a:lnTo>
                <a:close/>
              </a:path>
              <a:path w="357377" h="1685544">
                <a:moveTo>
                  <a:pt x="181355" y="68580"/>
                </a:moveTo>
                <a:lnTo>
                  <a:pt x="172211" y="67056"/>
                </a:lnTo>
                <a:lnTo>
                  <a:pt x="175420" y="72451"/>
                </a:lnTo>
                <a:lnTo>
                  <a:pt x="181355" y="68580"/>
                </a:lnTo>
                <a:close/>
              </a:path>
              <a:path w="357377" h="1685544">
                <a:moveTo>
                  <a:pt x="214883" y="126492"/>
                </a:moveTo>
                <a:lnTo>
                  <a:pt x="206501" y="123444"/>
                </a:lnTo>
                <a:lnTo>
                  <a:pt x="194773" y="104576"/>
                </a:lnTo>
                <a:lnTo>
                  <a:pt x="155588" y="85629"/>
                </a:lnTo>
                <a:lnTo>
                  <a:pt x="163829" y="80010"/>
                </a:lnTo>
                <a:lnTo>
                  <a:pt x="175420" y="72451"/>
                </a:lnTo>
                <a:lnTo>
                  <a:pt x="172211" y="67056"/>
                </a:lnTo>
                <a:lnTo>
                  <a:pt x="181355" y="68580"/>
                </a:lnTo>
                <a:lnTo>
                  <a:pt x="175420" y="72451"/>
                </a:lnTo>
                <a:lnTo>
                  <a:pt x="188975" y="95250"/>
                </a:lnTo>
                <a:lnTo>
                  <a:pt x="200405" y="88392"/>
                </a:lnTo>
                <a:lnTo>
                  <a:pt x="182879" y="60198"/>
                </a:lnTo>
                <a:lnTo>
                  <a:pt x="180593" y="57150"/>
                </a:lnTo>
                <a:lnTo>
                  <a:pt x="177545" y="56388"/>
                </a:lnTo>
                <a:lnTo>
                  <a:pt x="173735" y="57912"/>
                </a:lnTo>
                <a:lnTo>
                  <a:pt x="156971" y="69342"/>
                </a:lnTo>
                <a:lnTo>
                  <a:pt x="139445" y="80772"/>
                </a:lnTo>
                <a:lnTo>
                  <a:pt x="136397" y="84582"/>
                </a:lnTo>
                <a:lnTo>
                  <a:pt x="145541" y="80772"/>
                </a:lnTo>
                <a:lnTo>
                  <a:pt x="147065" y="91440"/>
                </a:lnTo>
                <a:lnTo>
                  <a:pt x="140207" y="92202"/>
                </a:lnTo>
                <a:lnTo>
                  <a:pt x="209549" y="125730"/>
                </a:lnTo>
                <a:lnTo>
                  <a:pt x="211835" y="127254"/>
                </a:lnTo>
                <a:lnTo>
                  <a:pt x="214883" y="126492"/>
                </a:lnTo>
                <a:close/>
              </a:path>
              <a:path w="357377" h="1685544">
                <a:moveTo>
                  <a:pt x="218693" y="121920"/>
                </a:moveTo>
                <a:lnTo>
                  <a:pt x="219455" y="118872"/>
                </a:lnTo>
                <a:lnTo>
                  <a:pt x="217931" y="116586"/>
                </a:lnTo>
                <a:lnTo>
                  <a:pt x="214883" y="114300"/>
                </a:lnTo>
                <a:lnTo>
                  <a:pt x="194773" y="104576"/>
                </a:lnTo>
                <a:lnTo>
                  <a:pt x="206501" y="123444"/>
                </a:lnTo>
                <a:lnTo>
                  <a:pt x="214883" y="126492"/>
                </a:lnTo>
                <a:lnTo>
                  <a:pt x="218693" y="121920"/>
                </a:lnTo>
                <a:close/>
              </a:path>
              <a:path w="357377" h="1685544">
                <a:moveTo>
                  <a:pt x="200405" y="88392"/>
                </a:moveTo>
                <a:lnTo>
                  <a:pt x="188975" y="95250"/>
                </a:lnTo>
                <a:lnTo>
                  <a:pt x="194773" y="104576"/>
                </a:lnTo>
                <a:lnTo>
                  <a:pt x="214883" y="114300"/>
                </a:lnTo>
                <a:lnTo>
                  <a:pt x="217931" y="116586"/>
                </a:lnTo>
                <a:lnTo>
                  <a:pt x="200405" y="88392"/>
                </a:lnTo>
                <a:close/>
              </a:path>
              <a:path w="357377" h="1685544">
                <a:moveTo>
                  <a:pt x="147065" y="91440"/>
                </a:moveTo>
                <a:lnTo>
                  <a:pt x="145541" y="80772"/>
                </a:lnTo>
                <a:lnTo>
                  <a:pt x="136397" y="84582"/>
                </a:lnTo>
                <a:lnTo>
                  <a:pt x="137159" y="89154"/>
                </a:lnTo>
                <a:lnTo>
                  <a:pt x="140207" y="92202"/>
                </a:lnTo>
                <a:lnTo>
                  <a:pt x="147065" y="91440"/>
                </a:lnTo>
                <a:close/>
              </a:path>
              <a:path w="357377" h="1685544">
                <a:moveTo>
                  <a:pt x="236981" y="60198"/>
                </a:moveTo>
                <a:lnTo>
                  <a:pt x="234695" y="57912"/>
                </a:lnTo>
                <a:lnTo>
                  <a:pt x="128015" y="12954"/>
                </a:lnTo>
                <a:lnTo>
                  <a:pt x="128777" y="1524"/>
                </a:lnTo>
                <a:lnTo>
                  <a:pt x="124967" y="0"/>
                </a:lnTo>
                <a:lnTo>
                  <a:pt x="122681" y="1524"/>
                </a:lnTo>
                <a:lnTo>
                  <a:pt x="92963" y="15240"/>
                </a:lnTo>
                <a:lnTo>
                  <a:pt x="122681" y="12954"/>
                </a:lnTo>
                <a:lnTo>
                  <a:pt x="125193" y="14291"/>
                </a:lnTo>
                <a:lnTo>
                  <a:pt x="226313" y="67056"/>
                </a:lnTo>
                <a:lnTo>
                  <a:pt x="266699" y="101346"/>
                </a:lnTo>
                <a:lnTo>
                  <a:pt x="236981" y="60198"/>
                </a:lnTo>
                <a:close/>
              </a:path>
              <a:path w="357377" h="1685544">
                <a:moveTo>
                  <a:pt x="353567" y="230124"/>
                </a:moveTo>
                <a:lnTo>
                  <a:pt x="357377" y="225552"/>
                </a:lnTo>
                <a:lnTo>
                  <a:pt x="345185" y="227838"/>
                </a:lnTo>
                <a:lnTo>
                  <a:pt x="352805" y="217932"/>
                </a:lnTo>
                <a:lnTo>
                  <a:pt x="325373" y="181356"/>
                </a:lnTo>
                <a:lnTo>
                  <a:pt x="295655" y="141732"/>
                </a:lnTo>
                <a:lnTo>
                  <a:pt x="266699" y="101346"/>
                </a:lnTo>
                <a:lnTo>
                  <a:pt x="226313" y="67056"/>
                </a:lnTo>
                <a:lnTo>
                  <a:pt x="125193" y="14291"/>
                </a:lnTo>
                <a:lnTo>
                  <a:pt x="227531" y="68773"/>
                </a:lnTo>
                <a:lnTo>
                  <a:pt x="228599" y="69342"/>
                </a:lnTo>
                <a:lnTo>
                  <a:pt x="256031" y="108966"/>
                </a:lnTo>
                <a:lnTo>
                  <a:pt x="285749" y="149352"/>
                </a:lnTo>
                <a:lnTo>
                  <a:pt x="315467" y="188976"/>
                </a:lnTo>
                <a:lnTo>
                  <a:pt x="329496" y="207320"/>
                </a:lnTo>
                <a:lnTo>
                  <a:pt x="253745" y="173736"/>
                </a:lnTo>
                <a:lnTo>
                  <a:pt x="252905" y="172454"/>
                </a:lnTo>
                <a:lnTo>
                  <a:pt x="227075" y="156210"/>
                </a:lnTo>
                <a:lnTo>
                  <a:pt x="122595" y="108425"/>
                </a:lnTo>
                <a:lnTo>
                  <a:pt x="228226" y="157963"/>
                </a:lnTo>
                <a:lnTo>
                  <a:pt x="229361" y="158496"/>
                </a:lnTo>
                <a:lnTo>
                  <a:pt x="250697" y="171450"/>
                </a:lnTo>
                <a:lnTo>
                  <a:pt x="243077" y="180594"/>
                </a:lnTo>
                <a:lnTo>
                  <a:pt x="245363" y="183642"/>
                </a:lnTo>
                <a:lnTo>
                  <a:pt x="347471" y="229362"/>
                </a:lnTo>
                <a:lnTo>
                  <a:pt x="350519" y="230886"/>
                </a:lnTo>
                <a:lnTo>
                  <a:pt x="353567" y="230124"/>
                </a:lnTo>
                <a:close/>
              </a:path>
              <a:path w="357377" h="1685544">
                <a:moveTo>
                  <a:pt x="237743" y="149352"/>
                </a:moveTo>
                <a:lnTo>
                  <a:pt x="235457" y="147066"/>
                </a:lnTo>
                <a:lnTo>
                  <a:pt x="125729" y="105918"/>
                </a:lnTo>
                <a:lnTo>
                  <a:pt x="105704" y="105936"/>
                </a:lnTo>
                <a:lnTo>
                  <a:pt x="102869" y="108204"/>
                </a:lnTo>
                <a:lnTo>
                  <a:pt x="122595" y="108425"/>
                </a:lnTo>
                <a:lnTo>
                  <a:pt x="108965" y="107442"/>
                </a:lnTo>
                <a:lnTo>
                  <a:pt x="118871" y="106680"/>
                </a:lnTo>
                <a:lnTo>
                  <a:pt x="122595" y="108425"/>
                </a:lnTo>
                <a:lnTo>
                  <a:pt x="227075" y="156210"/>
                </a:lnTo>
                <a:lnTo>
                  <a:pt x="252905" y="172454"/>
                </a:lnTo>
                <a:lnTo>
                  <a:pt x="237743" y="149352"/>
                </a:lnTo>
                <a:close/>
              </a:path>
              <a:path w="357377" h="1685544">
                <a:moveTo>
                  <a:pt x="124967" y="95250"/>
                </a:moveTo>
                <a:lnTo>
                  <a:pt x="122681" y="94488"/>
                </a:lnTo>
                <a:lnTo>
                  <a:pt x="119633" y="94488"/>
                </a:lnTo>
                <a:lnTo>
                  <a:pt x="118109" y="96012"/>
                </a:lnTo>
                <a:lnTo>
                  <a:pt x="105704" y="105936"/>
                </a:lnTo>
                <a:lnTo>
                  <a:pt x="125729" y="105918"/>
                </a:lnTo>
                <a:lnTo>
                  <a:pt x="235457" y="147066"/>
                </a:lnTo>
                <a:lnTo>
                  <a:pt x="124967" y="95250"/>
                </a:lnTo>
                <a:close/>
              </a:path>
              <a:path w="357377" h="1685544">
                <a:moveTo>
                  <a:pt x="357377" y="225552"/>
                </a:moveTo>
                <a:lnTo>
                  <a:pt x="357377" y="222504"/>
                </a:lnTo>
                <a:lnTo>
                  <a:pt x="355091" y="220218"/>
                </a:lnTo>
                <a:lnTo>
                  <a:pt x="325373" y="181356"/>
                </a:lnTo>
                <a:lnTo>
                  <a:pt x="352805" y="217932"/>
                </a:lnTo>
                <a:lnTo>
                  <a:pt x="345185" y="227838"/>
                </a:lnTo>
                <a:lnTo>
                  <a:pt x="357377" y="225552"/>
                </a:lnTo>
                <a:close/>
              </a:path>
              <a:path w="357377" h="1685544">
                <a:moveTo>
                  <a:pt x="250697" y="171450"/>
                </a:moveTo>
                <a:lnTo>
                  <a:pt x="229361" y="158496"/>
                </a:lnTo>
                <a:lnTo>
                  <a:pt x="228226" y="157963"/>
                </a:lnTo>
                <a:lnTo>
                  <a:pt x="243077" y="180594"/>
                </a:lnTo>
                <a:lnTo>
                  <a:pt x="250697" y="171450"/>
                </a:lnTo>
                <a:close/>
              </a:path>
              <a:path w="357377" h="1685544">
                <a:moveTo>
                  <a:pt x="10667" y="73152"/>
                </a:moveTo>
                <a:lnTo>
                  <a:pt x="9905" y="61722"/>
                </a:lnTo>
                <a:lnTo>
                  <a:pt x="3809" y="62484"/>
                </a:lnTo>
                <a:lnTo>
                  <a:pt x="761" y="65532"/>
                </a:lnTo>
                <a:lnTo>
                  <a:pt x="761" y="70866"/>
                </a:lnTo>
                <a:lnTo>
                  <a:pt x="4571" y="73914"/>
                </a:lnTo>
                <a:lnTo>
                  <a:pt x="10667" y="73152"/>
                </a:lnTo>
                <a:close/>
              </a:path>
              <a:path w="357377" h="1685544">
                <a:moveTo>
                  <a:pt x="200405" y="375666"/>
                </a:moveTo>
                <a:lnTo>
                  <a:pt x="194309" y="374142"/>
                </a:lnTo>
                <a:lnTo>
                  <a:pt x="188975" y="371856"/>
                </a:lnTo>
                <a:lnTo>
                  <a:pt x="144017" y="358913"/>
                </a:lnTo>
                <a:lnTo>
                  <a:pt x="144017" y="349329"/>
                </a:lnTo>
                <a:lnTo>
                  <a:pt x="135635" y="346710"/>
                </a:lnTo>
                <a:lnTo>
                  <a:pt x="144017" y="340614"/>
                </a:lnTo>
                <a:lnTo>
                  <a:pt x="188213" y="349758"/>
                </a:lnTo>
                <a:lnTo>
                  <a:pt x="139445" y="334518"/>
                </a:lnTo>
                <a:lnTo>
                  <a:pt x="134873" y="334518"/>
                </a:lnTo>
                <a:lnTo>
                  <a:pt x="131825" y="336804"/>
                </a:lnTo>
                <a:lnTo>
                  <a:pt x="131063" y="340614"/>
                </a:lnTo>
                <a:lnTo>
                  <a:pt x="131063" y="364236"/>
                </a:lnTo>
                <a:lnTo>
                  <a:pt x="138683" y="357378"/>
                </a:lnTo>
                <a:lnTo>
                  <a:pt x="144017" y="364236"/>
                </a:lnTo>
                <a:lnTo>
                  <a:pt x="131063" y="366522"/>
                </a:lnTo>
                <a:lnTo>
                  <a:pt x="132587" y="369570"/>
                </a:lnTo>
                <a:lnTo>
                  <a:pt x="135635" y="370332"/>
                </a:lnTo>
                <a:lnTo>
                  <a:pt x="146437" y="372687"/>
                </a:lnTo>
                <a:lnTo>
                  <a:pt x="158404" y="376173"/>
                </a:lnTo>
                <a:lnTo>
                  <a:pt x="204977" y="376428"/>
                </a:lnTo>
                <a:lnTo>
                  <a:pt x="200405" y="375666"/>
                </a:lnTo>
                <a:close/>
              </a:path>
              <a:path w="357377" h="1685544">
                <a:moveTo>
                  <a:pt x="226313" y="381762"/>
                </a:moveTo>
                <a:lnTo>
                  <a:pt x="239267" y="378714"/>
                </a:lnTo>
                <a:lnTo>
                  <a:pt x="237743" y="375666"/>
                </a:lnTo>
                <a:lnTo>
                  <a:pt x="236219" y="372618"/>
                </a:lnTo>
                <a:lnTo>
                  <a:pt x="226656" y="364908"/>
                </a:lnTo>
                <a:lnTo>
                  <a:pt x="214888" y="359021"/>
                </a:lnTo>
                <a:lnTo>
                  <a:pt x="202301" y="354393"/>
                </a:lnTo>
                <a:lnTo>
                  <a:pt x="190283" y="350460"/>
                </a:lnTo>
                <a:lnTo>
                  <a:pt x="188213" y="349758"/>
                </a:lnTo>
                <a:lnTo>
                  <a:pt x="144017" y="340614"/>
                </a:lnTo>
                <a:lnTo>
                  <a:pt x="135635" y="346710"/>
                </a:lnTo>
                <a:lnTo>
                  <a:pt x="144017" y="349329"/>
                </a:lnTo>
                <a:lnTo>
                  <a:pt x="184403" y="361950"/>
                </a:lnTo>
                <a:lnTo>
                  <a:pt x="196419" y="366087"/>
                </a:lnTo>
                <a:lnTo>
                  <a:pt x="208317" y="370498"/>
                </a:lnTo>
                <a:lnTo>
                  <a:pt x="213359" y="372618"/>
                </a:lnTo>
                <a:lnTo>
                  <a:pt x="216407" y="374142"/>
                </a:lnTo>
                <a:lnTo>
                  <a:pt x="220979" y="376428"/>
                </a:lnTo>
                <a:lnTo>
                  <a:pt x="224027" y="378714"/>
                </a:lnTo>
                <a:lnTo>
                  <a:pt x="224599" y="379475"/>
                </a:lnTo>
                <a:lnTo>
                  <a:pt x="220217" y="379476"/>
                </a:lnTo>
                <a:lnTo>
                  <a:pt x="217169" y="378714"/>
                </a:lnTo>
                <a:lnTo>
                  <a:pt x="213359" y="377952"/>
                </a:lnTo>
                <a:lnTo>
                  <a:pt x="209549" y="377952"/>
                </a:lnTo>
                <a:lnTo>
                  <a:pt x="204977" y="376428"/>
                </a:lnTo>
                <a:lnTo>
                  <a:pt x="158404" y="376173"/>
                </a:lnTo>
                <a:lnTo>
                  <a:pt x="171102" y="380251"/>
                </a:lnTo>
                <a:lnTo>
                  <a:pt x="184094" y="384380"/>
                </a:lnTo>
                <a:lnTo>
                  <a:pt x="226313" y="381762"/>
                </a:lnTo>
                <a:close/>
              </a:path>
              <a:path w="357377" h="1685544">
                <a:moveTo>
                  <a:pt x="230123" y="391668"/>
                </a:moveTo>
                <a:lnTo>
                  <a:pt x="233171" y="390144"/>
                </a:lnTo>
                <a:lnTo>
                  <a:pt x="236219" y="387858"/>
                </a:lnTo>
                <a:lnTo>
                  <a:pt x="238505" y="384810"/>
                </a:lnTo>
                <a:lnTo>
                  <a:pt x="239267" y="381762"/>
                </a:lnTo>
                <a:lnTo>
                  <a:pt x="239267" y="378714"/>
                </a:lnTo>
                <a:lnTo>
                  <a:pt x="226313" y="381762"/>
                </a:lnTo>
                <a:lnTo>
                  <a:pt x="184094" y="384380"/>
                </a:lnTo>
                <a:lnTo>
                  <a:pt x="196948" y="388018"/>
                </a:lnTo>
                <a:lnTo>
                  <a:pt x="209227" y="390625"/>
                </a:lnTo>
                <a:lnTo>
                  <a:pt x="211073" y="390906"/>
                </a:lnTo>
                <a:lnTo>
                  <a:pt x="220519" y="392753"/>
                </a:lnTo>
                <a:lnTo>
                  <a:pt x="230123" y="391668"/>
                </a:lnTo>
                <a:close/>
              </a:path>
              <a:path w="357377" h="1685544">
                <a:moveTo>
                  <a:pt x="144017" y="364236"/>
                </a:moveTo>
                <a:lnTo>
                  <a:pt x="138683" y="357378"/>
                </a:lnTo>
                <a:lnTo>
                  <a:pt x="131063" y="364236"/>
                </a:lnTo>
                <a:lnTo>
                  <a:pt x="131063" y="366522"/>
                </a:lnTo>
                <a:lnTo>
                  <a:pt x="144017" y="364236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365503" y="3426714"/>
            <a:ext cx="355853" cy="3281172"/>
          </a:xfrm>
          <a:custGeom>
            <a:avLst/>
            <a:gdLst/>
            <a:ahLst/>
            <a:cxnLst/>
            <a:rect l="l" t="t" r="r" b="b"/>
            <a:pathLst>
              <a:path w="355853" h="3281172">
                <a:moveTo>
                  <a:pt x="278391" y="947166"/>
                </a:moveTo>
                <a:lnTo>
                  <a:pt x="276181" y="947166"/>
                </a:lnTo>
                <a:lnTo>
                  <a:pt x="313943" y="964692"/>
                </a:lnTo>
                <a:lnTo>
                  <a:pt x="278391" y="947166"/>
                </a:lnTo>
                <a:close/>
              </a:path>
              <a:path w="355853" h="3281172">
                <a:moveTo>
                  <a:pt x="316229" y="1006602"/>
                </a:moveTo>
                <a:lnTo>
                  <a:pt x="317753" y="1002030"/>
                </a:lnTo>
                <a:lnTo>
                  <a:pt x="313943" y="995934"/>
                </a:lnTo>
                <a:lnTo>
                  <a:pt x="308609" y="976122"/>
                </a:lnTo>
                <a:lnTo>
                  <a:pt x="304799" y="970026"/>
                </a:lnTo>
                <a:lnTo>
                  <a:pt x="317753" y="970026"/>
                </a:lnTo>
                <a:lnTo>
                  <a:pt x="316229" y="965454"/>
                </a:lnTo>
                <a:lnTo>
                  <a:pt x="313943" y="964692"/>
                </a:lnTo>
                <a:lnTo>
                  <a:pt x="276181" y="947166"/>
                </a:lnTo>
                <a:lnTo>
                  <a:pt x="249594" y="947166"/>
                </a:lnTo>
                <a:lnTo>
                  <a:pt x="304799" y="974252"/>
                </a:lnTo>
                <a:lnTo>
                  <a:pt x="304799" y="1002030"/>
                </a:lnTo>
                <a:lnTo>
                  <a:pt x="308609" y="1008126"/>
                </a:lnTo>
                <a:lnTo>
                  <a:pt x="312419" y="1008888"/>
                </a:lnTo>
                <a:lnTo>
                  <a:pt x="316229" y="1006602"/>
                </a:lnTo>
                <a:close/>
              </a:path>
              <a:path w="355853" h="3281172">
                <a:moveTo>
                  <a:pt x="317753" y="970026"/>
                </a:moveTo>
                <a:lnTo>
                  <a:pt x="304799" y="970026"/>
                </a:lnTo>
                <a:lnTo>
                  <a:pt x="308609" y="976122"/>
                </a:lnTo>
                <a:lnTo>
                  <a:pt x="313943" y="995934"/>
                </a:lnTo>
                <a:lnTo>
                  <a:pt x="317753" y="1002030"/>
                </a:lnTo>
                <a:lnTo>
                  <a:pt x="317753" y="970026"/>
                </a:lnTo>
                <a:close/>
              </a:path>
              <a:path w="355853" h="3281172">
                <a:moveTo>
                  <a:pt x="304799" y="1002030"/>
                </a:moveTo>
                <a:lnTo>
                  <a:pt x="304800" y="991646"/>
                </a:lnTo>
                <a:lnTo>
                  <a:pt x="206209" y="947166"/>
                </a:lnTo>
                <a:lnTo>
                  <a:pt x="178201" y="947166"/>
                </a:lnTo>
                <a:lnTo>
                  <a:pt x="308609" y="1008126"/>
                </a:lnTo>
                <a:lnTo>
                  <a:pt x="304799" y="1002030"/>
                </a:lnTo>
                <a:close/>
              </a:path>
              <a:path w="355853" h="3281172">
                <a:moveTo>
                  <a:pt x="73151" y="1128459"/>
                </a:moveTo>
                <a:lnTo>
                  <a:pt x="68579" y="1126998"/>
                </a:lnTo>
                <a:lnTo>
                  <a:pt x="73151" y="978463"/>
                </a:lnTo>
                <a:lnTo>
                  <a:pt x="73151" y="968502"/>
                </a:lnTo>
                <a:lnTo>
                  <a:pt x="60959" y="964692"/>
                </a:lnTo>
                <a:lnTo>
                  <a:pt x="60197" y="968502"/>
                </a:lnTo>
                <a:lnTo>
                  <a:pt x="64007" y="974598"/>
                </a:lnTo>
                <a:lnTo>
                  <a:pt x="60197" y="1133094"/>
                </a:lnTo>
                <a:lnTo>
                  <a:pt x="73151" y="1133094"/>
                </a:lnTo>
                <a:lnTo>
                  <a:pt x="300990" y="1201280"/>
                </a:lnTo>
                <a:lnTo>
                  <a:pt x="73151" y="1128459"/>
                </a:lnTo>
                <a:close/>
              </a:path>
              <a:path w="355853" h="3281172">
                <a:moveTo>
                  <a:pt x="313181" y="1213866"/>
                </a:moveTo>
                <a:lnTo>
                  <a:pt x="313943" y="1210056"/>
                </a:lnTo>
                <a:lnTo>
                  <a:pt x="309371" y="1203960"/>
                </a:lnTo>
                <a:lnTo>
                  <a:pt x="305561" y="1181862"/>
                </a:lnTo>
                <a:lnTo>
                  <a:pt x="300989" y="1175766"/>
                </a:lnTo>
                <a:lnTo>
                  <a:pt x="309371" y="1169670"/>
                </a:lnTo>
                <a:lnTo>
                  <a:pt x="166877" y="1124712"/>
                </a:lnTo>
                <a:lnTo>
                  <a:pt x="166877" y="1008126"/>
                </a:lnTo>
                <a:lnTo>
                  <a:pt x="165353" y="1003554"/>
                </a:lnTo>
                <a:lnTo>
                  <a:pt x="163067" y="1002030"/>
                </a:lnTo>
                <a:lnTo>
                  <a:pt x="153923" y="1008126"/>
                </a:lnTo>
                <a:lnTo>
                  <a:pt x="157733" y="1014222"/>
                </a:lnTo>
                <a:lnTo>
                  <a:pt x="163067" y="1118616"/>
                </a:lnTo>
                <a:lnTo>
                  <a:pt x="153923" y="1124712"/>
                </a:lnTo>
                <a:lnTo>
                  <a:pt x="153923" y="1127760"/>
                </a:lnTo>
                <a:lnTo>
                  <a:pt x="158495" y="1130808"/>
                </a:lnTo>
                <a:lnTo>
                  <a:pt x="300990" y="1180274"/>
                </a:lnTo>
                <a:lnTo>
                  <a:pt x="300989" y="1210056"/>
                </a:lnTo>
                <a:lnTo>
                  <a:pt x="305561" y="1216152"/>
                </a:lnTo>
                <a:lnTo>
                  <a:pt x="310133" y="1216152"/>
                </a:lnTo>
                <a:lnTo>
                  <a:pt x="313181" y="1213866"/>
                </a:lnTo>
                <a:close/>
              </a:path>
              <a:path w="355853" h="3281172">
                <a:moveTo>
                  <a:pt x="163067" y="1118616"/>
                </a:moveTo>
                <a:lnTo>
                  <a:pt x="157733" y="1014222"/>
                </a:lnTo>
                <a:lnTo>
                  <a:pt x="153923" y="1008126"/>
                </a:lnTo>
                <a:lnTo>
                  <a:pt x="163067" y="1002030"/>
                </a:lnTo>
                <a:lnTo>
                  <a:pt x="68579" y="963168"/>
                </a:lnTo>
                <a:lnTo>
                  <a:pt x="64769" y="962406"/>
                </a:lnTo>
                <a:lnTo>
                  <a:pt x="60959" y="964692"/>
                </a:lnTo>
                <a:lnTo>
                  <a:pt x="73151" y="968502"/>
                </a:lnTo>
                <a:lnTo>
                  <a:pt x="73151" y="978463"/>
                </a:lnTo>
                <a:lnTo>
                  <a:pt x="153924" y="1012611"/>
                </a:lnTo>
                <a:lnTo>
                  <a:pt x="153923" y="1124712"/>
                </a:lnTo>
                <a:lnTo>
                  <a:pt x="163067" y="1118616"/>
                </a:lnTo>
                <a:close/>
              </a:path>
              <a:path w="355853" h="3281172">
                <a:moveTo>
                  <a:pt x="313943" y="1172718"/>
                </a:moveTo>
                <a:lnTo>
                  <a:pt x="312419" y="1170432"/>
                </a:lnTo>
                <a:lnTo>
                  <a:pt x="309371" y="1169670"/>
                </a:lnTo>
                <a:lnTo>
                  <a:pt x="300989" y="1175766"/>
                </a:lnTo>
                <a:lnTo>
                  <a:pt x="305561" y="1181862"/>
                </a:lnTo>
                <a:lnTo>
                  <a:pt x="309371" y="1203960"/>
                </a:lnTo>
                <a:lnTo>
                  <a:pt x="313943" y="1210056"/>
                </a:lnTo>
                <a:lnTo>
                  <a:pt x="313943" y="1172718"/>
                </a:lnTo>
                <a:close/>
              </a:path>
              <a:path w="355853" h="3281172">
                <a:moveTo>
                  <a:pt x="300989" y="1210056"/>
                </a:moveTo>
                <a:lnTo>
                  <a:pt x="300990" y="1201280"/>
                </a:lnTo>
                <a:lnTo>
                  <a:pt x="73151" y="1133094"/>
                </a:lnTo>
                <a:lnTo>
                  <a:pt x="60197" y="1133094"/>
                </a:lnTo>
                <a:lnTo>
                  <a:pt x="60197" y="1135380"/>
                </a:lnTo>
                <a:lnTo>
                  <a:pt x="61721" y="1138428"/>
                </a:lnTo>
                <a:lnTo>
                  <a:pt x="64769" y="1139190"/>
                </a:lnTo>
                <a:lnTo>
                  <a:pt x="305561" y="1216152"/>
                </a:lnTo>
                <a:lnTo>
                  <a:pt x="300989" y="1210056"/>
                </a:lnTo>
                <a:close/>
              </a:path>
              <a:path w="355853" h="3281172">
                <a:moveTo>
                  <a:pt x="32765" y="1194054"/>
                </a:moveTo>
                <a:lnTo>
                  <a:pt x="28955" y="1194054"/>
                </a:lnTo>
                <a:lnTo>
                  <a:pt x="25907" y="1196340"/>
                </a:lnTo>
                <a:lnTo>
                  <a:pt x="24383" y="1200912"/>
                </a:lnTo>
                <a:lnTo>
                  <a:pt x="37337" y="1200912"/>
                </a:lnTo>
                <a:lnTo>
                  <a:pt x="126491" y="1219962"/>
                </a:lnTo>
                <a:lnTo>
                  <a:pt x="32765" y="1194054"/>
                </a:lnTo>
                <a:close/>
              </a:path>
              <a:path w="355853" h="3281172">
                <a:moveTo>
                  <a:pt x="131825" y="1226058"/>
                </a:moveTo>
                <a:lnTo>
                  <a:pt x="131825" y="1223010"/>
                </a:lnTo>
                <a:lnTo>
                  <a:pt x="118871" y="1226058"/>
                </a:lnTo>
                <a:lnTo>
                  <a:pt x="123443" y="1232154"/>
                </a:lnTo>
                <a:lnTo>
                  <a:pt x="131825" y="1323594"/>
                </a:lnTo>
                <a:lnTo>
                  <a:pt x="131825" y="1226058"/>
                </a:lnTo>
                <a:close/>
              </a:path>
              <a:path w="355853" h="3281172">
                <a:moveTo>
                  <a:pt x="260306" y="1407655"/>
                </a:moveTo>
                <a:lnTo>
                  <a:pt x="273622" y="1406424"/>
                </a:lnTo>
                <a:lnTo>
                  <a:pt x="286295" y="1404096"/>
                </a:lnTo>
                <a:lnTo>
                  <a:pt x="298048" y="1400513"/>
                </a:lnTo>
                <a:lnTo>
                  <a:pt x="308607" y="1395513"/>
                </a:lnTo>
                <a:lnTo>
                  <a:pt x="317696" y="1388936"/>
                </a:lnTo>
                <a:lnTo>
                  <a:pt x="285901" y="1391210"/>
                </a:lnTo>
                <a:lnTo>
                  <a:pt x="273506" y="1393682"/>
                </a:lnTo>
                <a:lnTo>
                  <a:pt x="260126" y="1394880"/>
                </a:lnTo>
                <a:lnTo>
                  <a:pt x="246160" y="1395029"/>
                </a:lnTo>
                <a:lnTo>
                  <a:pt x="232009" y="1394355"/>
                </a:lnTo>
                <a:lnTo>
                  <a:pt x="218073" y="1393083"/>
                </a:lnTo>
                <a:lnTo>
                  <a:pt x="204749" y="1391439"/>
                </a:lnTo>
                <a:lnTo>
                  <a:pt x="192439" y="1389649"/>
                </a:lnTo>
                <a:lnTo>
                  <a:pt x="181542" y="1387940"/>
                </a:lnTo>
                <a:lnTo>
                  <a:pt x="174497" y="1386840"/>
                </a:lnTo>
                <a:lnTo>
                  <a:pt x="162710" y="1384339"/>
                </a:lnTo>
                <a:lnTo>
                  <a:pt x="150004" y="1381557"/>
                </a:lnTo>
                <a:lnTo>
                  <a:pt x="136685" y="1378371"/>
                </a:lnTo>
                <a:lnTo>
                  <a:pt x="123062" y="1374660"/>
                </a:lnTo>
                <a:lnTo>
                  <a:pt x="109440" y="1370304"/>
                </a:lnTo>
                <a:lnTo>
                  <a:pt x="96126" y="1365181"/>
                </a:lnTo>
                <a:lnTo>
                  <a:pt x="83427" y="1359170"/>
                </a:lnTo>
                <a:lnTo>
                  <a:pt x="71650" y="1352150"/>
                </a:lnTo>
                <a:lnTo>
                  <a:pt x="61101" y="1344000"/>
                </a:lnTo>
                <a:lnTo>
                  <a:pt x="52088" y="1334597"/>
                </a:lnTo>
                <a:lnTo>
                  <a:pt x="44917" y="1323822"/>
                </a:lnTo>
                <a:lnTo>
                  <a:pt x="39894" y="1311553"/>
                </a:lnTo>
                <a:lnTo>
                  <a:pt x="38099" y="1303782"/>
                </a:lnTo>
                <a:lnTo>
                  <a:pt x="38099" y="1304544"/>
                </a:lnTo>
                <a:lnTo>
                  <a:pt x="37337" y="1298448"/>
                </a:lnTo>
                <a:lnTo>
                  <a:pt x="37337" y="1209052"/>
                </a:lnTo>
                <a:lnTo>
                  <a:pt x="29717" y="1207008"/>
                </a:lnTo>
                <a:lnTo>
                  <a:pt x="24383" y="1299210"/>
                </a:lnTo>
                <a:lnTo>
                  <a:pt x="25145" y="1306068"/>
                </a:lnTo>
                <a:lnTo>
                  <a:pt x="25145" y="1306830"/>
                </a:lnTo>
                <a:lnTo>
                  <a:pt x="28914" y="1320211"/>
                </a:lnTo>
                <a:lnTo>
                  <a:pt x="34653" y="1332216"/>
                </a:lnTo>
                <a:lnTo>
                  <a:pt x="42139" y="1342930"/>
                </a:lnTo>
                <a:lnTo>
                  <a:pt x="51149" y="1352438"/>
                </a:lnTo>
                <a:lnTo>
                  <a:pt x="61461" y="1360822"/>
                </a:lnTo>
                <a:lnTo>
                  <a:pt x="72852" y="1368169"/>
                </a:lnTo>
                <a:lnTo>
                  <a:pt x="85100" y="1374562"/>
                </a:lnTo>
                <a:lnTo>
                  <a:pt x="97982" y="1380085"/>
                </a:lnTo>
                <a:lnTo>
                  <a:pt x="111274" y="1384823"/>
                </a:lnTo>
                <a:lnTo>
                  <a:pt x="124755" y="1388860"/>
                </a:lnTo>
                <a:lnTo>
                  <a:pt x="138202" y="1392280"/>
                </a:lnTo>
                <a:lnTo>
                  <a:pt x="151392" y="1395169"/>
                </a:lnTo>
                <a:lnTo>
                  <a:pt x="164103" y="1397610"/>
                </a:lnTo>
                <a:lnTo>
                  <a:pt x="172211" y="1399032"/>
                </a:lnTo>
                <a:lnTo>
                  <a:pt x="182320" y="1400990"/>
                </a:lnTo>
                <a:lnTo>
                  <a:pt x="193713" y="1402974"/>
                </a:lnTo>
                <a:lnTo>
                  <a:pt x="206115" y="1404822"/>
                </a:lnTo>
                <a:lnTo>
                  <a:pt x="219251" y="1406374"/>
                </a:lnTo>
                <a:lnTo>
                  <a:pt x="232845" y="1407470"/>
                </a:lnTo>
                <a:lnTo>
                  <a:pt x="246622" y="1407951"/>
                </a:lnTo>
                <a:lnTo>
                  <a:pt x="260306" y="1407655"/>
                </a:lnTo>
                <a:close/>
              </a:path>
              <a:path w="355853" h="3281172">
                <a:moveTo>
                  <a:pt x="76961" y="1613712"/>
                </a:moveTo>
                <a:lnTo>
                  <a:pt x="12954" y="1611811"/>
                </a:lnTo>
                <a:lnTo>
                  <a:pt x="6857" y="1611630"/>
                </a:lnTo>
                <a:lnTo>
                  <a:pt x="12954" y="1455593"/>
                </a:lnTo>
                <a:lnTo>
                  <a:pt x="12953" y="1447800"/>
                </a:lnTo>
                <a:lnTo>
                  <a:pt x="761" y="1444752"/>
                </a:lnTo>
                <a:lnTo>
                  <a:pt x="0" y="1447800"/>
                </a:lnTo>
                <a:lnTo>
                  <a:pt x="5333" y="1454658"/>
                </a:lnTo>
                <a:lnTo>
                  <a:pt x="0" y="1618488"/>
                </a:lnTo>
                <a:lnTo>
                  <a:pt x="12953" y="1618488"/>
                </a:lnTo>
                <a:lnTo>
                  <a:pt x="76961" y="1613712"/>
                </a:lnTo>
                <a:close/>
              </a:path>
              <a:path w="355853" h="3281172">
                <a:moveTo>
                  <a:pt x="182879" y="1568196"/>
                </a:moveTo>
                <a:lnTo>
                  <a:pt x="183641" y="1565910"/>
                </a:lnTo>
                <a:lnTo>
                  <a:pt x="207263" y="1521714"/>
                </a:lnTo>
                <a:lnTo>
                  <a:pt x="183641" y="1559814"/>
                </a:lnTo>
                <a:lnTo>
                  <a:pt x="178208" y="1548595"/>
                </a:lnTo>
                <a:lnTo>
                  <a:pt x="160019" y="1511046"/>
                </a:lnTo>
                <a:lnTo>
                  <a:pt x="136397" y="1460754"/>
                </a:lnTo>
                <a:lnTo>
                  <a:pt x="133349" y="1457706"/>
                </a:lnTo>
                <a:lnTo>
                  <a:pt x="131063" y="1456944"/>
                </a:lnTo>
                <a:lnTo>
                  <a:pt x="124205" y="1466088"/>
                </a:lnTo>
                <a:lnTo>
                  <a:pt x="129539" y="1469898"/>
                </a:lnTo>
                <a:lnTo>
                  <a:pt x="148589" y="1516380"/>
                </a:lnTo>
                <a:lnTo>
                  <a:pt x="172211" y="1559814"/>
                </a:lnTo>
                <a:lnTo>
                  <a:pt x="172211" y="1565910"/>
                </a:lnTo>
                <a:lnTo>
                  <a:pt x="175259" y="1568958"/>
                </a:lnTo>
                <a:lnTo>
                  <a:pt x="178307" y="1568958"/>
                </a:lnTo>
                <a:lnTo>
                  <a:pt x="182879" y="1568196"/>
                </a:lnTo>
                <a:close/>
              </a:path>
              <a:path w="355853" h="3281172">
                <a:moveTo>
                  <a:pt x="129539" y="1469898"/>
                </a:moveTo>
                <a:lnTo>
                  <a:pt x="124205" y="1466088"/>
                </a:lnTo>
                <a:lnTo>
                  <a:pt x="131063" y="1456944"/>
                </a:lnTo>
                <a:lnTo>
                  <a:pt x="7619" y="1441704"/>
                </a:lnTo>
                <a:lnTo>
                  <a:pt x="3809" y="1441704"/>
                </a:lnTo>
                <a:lnTo>
                  <a:pt x="761" y="1444752"/>
                </a:lnTo>
                <a:lnTo>
                  <a:pt x="12953" y="1447800"/>
                </a:lnTo>
                <a:lnTo>
                  <a:pt x="12954" y="1455593"/>
                </a:lnTo>
                <a:lnTo>
                  <a:pt x="125832" y="1469443"/>
                </a:lnTo>
                <a:lnTo>
                  <a:pt x="148589" y="1516380"/>
                </a:lnTo>
                <a:lnTo>
                  <a:pt x="129539" y="1469898"/>
                </a:lnTo>
                <a:close/>
              </a:path>
              <a:path w="355853" h="3281172">
                <a:moveTo>
                  <a:pt x="207263" y="1521714"/>
                </a:moveTo>
                <a:lnTo>
                  <a:pt x="228560" y="1482555"/>
                </a:lnTo>
                <a:lnTo>
                  <a:pt x="230885" y="1478280"/>
                </a:lnTo>
                <a:lnTo>
                  <a:pt x="350519" y="1484376"/>
                </a:lnTo>
                <a:lnTo>
                  <a:pt x="226313" y="1469136"/>
                </a:lnTo>
                <a:lnTo>
                  <a:pt x="224027" y="1468374"/>
                </a:lnTo>
                <a:lnTo>
                  <a:pt x="220979" y="1469898"/>
                </a:lnTo>
                <a:lnTo>
                  <a:pt x="220217" y="1472184"/>
                </a:lnTo>
                <a:lnTo>
                  <a:pt x="224789" y="1482090"/>
                </a:lnTo>
                <a:lnTo>
                  <a:pt x="195833" y="1515618"/>
                </a:lnTo>
                <a:lnTo>
                  <a:pt x="178208" y="1548595"/>
                </a:lnTo>
                <a:lnTo>
                  <a:pt x="183641" y="1559814"/>
                </a:lnTo>
                <a:lnTo>
                  <a:pt x="207263" y="1521714"/>
                </a:lnTo>
                <a:close/>
              </a:path>
              <a:path w="355853" h="3281172">
                <a:moveTo>
                  <a:pt x="348233" y="1497330"/>
                </a:moveTo>
                <a:lnTo>
                  <a:pt x="342899" y="1491234"/>
                </a:lnTo>
                <a:lnTo>
                  <a:pt x="353567" y="1485138"/>
                </a:lnTo>
                <a:lnTo>
                  <a:pt x="350519" y="1484376"/>
                </a:lnTo>
                <a:lnTo>
                  <a:pt x="230885" y="1478280"/>
                </a:lnTo>
                <a:lnTo>
                  <a:pt x="228560" y="1482555"/>
                </a:lnTo>
                <a:lnTo>
                  <a:pt x="342900" y="1496671"/>
                </a:lnTo>
                <a:lnTo>
                  <a:pt x="342899" y="1620570"/>
                </a:lnTo>
                <a:lnTo>
                  <a:pt x="349757" y="1620774"/>
                </a:lnTo>
                <a:lnTo>
                  <a:pt x="348233" y="1497330"/>
                </a:lnTo>
                <a:close/>
              </a:path>
              <a:path w="355853" h="3281172">
                <a:moveTo>
                  <a:pt x="86867" y="1626108"/>
                </a:moveTo>
                <a:lnTo>
                  <a:pt x="89915" y="1622298"/>
                </a:lnTo>
                <a:lnTo>
                  <a:pt x="89915" y="1620012"/>
                </a:lnTo>
                <a:lnTo>
                  <a:pt x="83819" y="1613916"/>
                </a:lnTo>
                <a:lnTo>
                  <a:pt x="89916" y="1525804"/>
                </a:lnTo>
                <a:lnTo>
                  <a:pt x="89915" y="1496568"/>
                </a:lnTo>
                <a:lnTo>
                  <a:pt x="89153" y="1493520"/>
                </a:lnTo>
                <a:lnTo>
                  <a:pt x="88391" y="1491234"/>
                </a:lnTo>
                <a:lnTo>
                  <a:pt x="85343" y="1489710"/>
                </a:lnTo>
                <a:lnTo>
                  <a:pt x="82295" y="1489710"/>
                </a:lnTo>
                <a:lnTo>
                  <a:pt x="79247" y="1490472"/>
                </a:lnTo>
                <a:lnTo>
                  <a:pt x="76961" y="1493520"/>
                </a:lnTo>
                <a:lnTo>
                  <a:pt x="76961" y="1496568"/>
                </a:lnTo>
                <a:lnTo>
                  <a:pt x="77723" y="1498854"/>
                </a:lnTo>
                <a:lnTo>
                  <a:pt x="76961" y="1613712"/>
                </a:lnTo>
                <a:lnTo>
                  <a:pt x="76961" y="1620012"/>
                </a:lnTo>
                <a:lnTo>
                  <a:pt x="0" y="1621536"/>
                </a:lnTo>
                <a:lnTo>
                  <a:pt x="3047" y="1624584"/>
                </a:lnTo>
                <a:lnTo>
                  <a:pt x="6095" y="1624584"/>
                </a:lnTo>
                <a:lnTo>
                  <a:pt x="83819" y="1626870"/>
                </a:lnTo>
                <a:lnTo>
                  <a:pt x="86867" y="1626108"/>
                </a:lnTo>
                <a:close/>
              </a:path>
              <a:path w="355853" h="3281172">
                <a:moveTo>
                  <a:pt x="352805" y="1632966"/>
                </a:moveTo>
                <a:lnTo>
                  <a:pt x="355853" y="1629156"/>
                </a:lnTo>
                <a:lnTo>
                  <a:pt x="355853" y="1626870"/>
                </a:lnTo>
                <a:lnTo>
                  <a:pt x="342899" y="1626870"/>
                </a:lnTo>
                <a:lnTo>
                  <a:pt x="278891" y="1625346"/>
                </a:lnTo>
                <a:lnTo>
                  <a:pt x="272795" y="1618488"/>
                </a:lnTo>
                <a:lnTo>
                  <a:pt x="265938" y="1540002"/>
                </a:lnTo>
                <a:lnTo>
                  <a:pt x="265937" y="1628394"/>
                </a:lnTo>
                <a:lnTo>
                  <a:pt x="268223" y="1631442"/>
                </a:lnTo>
                <a:lnTo>
                  <a:pt x="272033" y="1631442"/>
                </a:lnTo>
                <a:lnTo>
                  <a:pt x="348995" y="1633728"/>
                </a:lnTo>
                <a:lnTo>
                  <a:pt x="352805" y="1632966"/>
                </a:lnTo>
                <a:close/>
              </a:path>
              <a:path w="355853" h="3281172">
                <a:moveTo>
                  <a:pt x="355853" y="1926336"/>
                </a:moveTo>
                <a:lnTo>
                  <a:pt x="355853" y="1898142"/>
                </a:lnTo>
                <a:lnTo>
                  <a:pt x="355091" y="1894332"/>
                </a:lnTo>
                <a:lnTo>
                  <a:pt x="352043" y="1892046"/>
                </a:lnTo>
                <a:lnTo>
                  <a:pt x="348233" y="1891284"/>
                </a:lnTo>
                <a:lnTo>
                  <a:pt x="224789" y="1912620"/>
                </a:lnTo>
                <a:lnTo>
                  <a:pt x="342899" y="1898142"/>
                </a:lnTo>
                <a:lnTo>
                  <a:pt x="350519" y="1904238"/>
                </a:lnTo>
                <a:lnTo>
                  <a:pt x="342899" y="1905546"/>
                </a:lnTo>
                <a:lnTo>
                  <a:pt x="342899" y="1926336"/>
                </a:lnTo>
                <a:lnTo>
                  <a:pt x="355853" y="1926336"/>
                </a:lnTo>
                <a:close/>
              </a:path>
              <a:path w="355853" h="3281172">
                <a:moveTo>
                  <a:pt x="212597" y="1616964"/>
                </a:moveTo>
                <a:lnTo>
                  <a:pt x="209258" y="1616890"/>
                </a:lnTo>
                <a:lnTo>
                  <a:pt x="147183" y="1615526"/>
                </a:lnTo>
                <a:lnTo>
                  <a:pt x="148589" y="1618488"/>
                </a:lnTo>
                <a:lnTo>
                  <a:pt x="207263" y="1620774"/>
                </a:lnTo>
                <a:lnTo>
                  <a:pt x="212597" y="1616964"/>
                </a:lnTo>
                <a:close/>
              </a:path>
              <a:path w="355853" h="3281172">
                <a:moveTo>
                  <a:pt x="76961" y="1620012"/>
                </a:moveTo>
                <a:lnTo>
                  <a:pt x="76961" y="1613712"/>
                </a:lnTo>
                <a:lnTo>
                  <a:pt x="12953" y="1618488"/>
                </a:lnTo>
                <a:lnTo>
                  <a:pt x="0" y="1618488"/>
                </a:lnTo>
                <a:lnTo>
                  <a:pt x="0" y="1621536"/>
                </a:lnTo>
                <a:lnTo>
                  <a:pt x="76961" y="1620012"/>
                </a:lnTo>
                <a:close/>
              </a:path>
              <a:path w="355853" h="3281172">
                <a:moveTo>
                  <a:pt x="226001" y="1926336"/>
                </a:moveTo>
                <a:lnTo>
                  <a:pt x="226313" y="1925574"/>
                </a:lnTo>
                <a:lnTo>
                  <a:pt x="231647" y="1921764"/>
                </a:lnTo>
                <a:lnTo>
                  <a:pt x="224789" y="1912620"/>
                </a:lnTo>
                <a:lnTo>
                  <a:pt x="220979" y="1914144"/>
                </a:lnTo>
                <a:lnTo>
                  <a:pt x="219455" y="1916430"/>
                </a:lnTo>
                <a:lnTo>
                  <a:pt x="214803" y="1926336"/>
                </a:lnTo>
                <a:lnTo>
                  <a:pt x="226001" y="1926336"/>
                </a:lnTo>
                <a:close/>
              </a:path>
              <a:path w="355853" h="3281172">
                <a:moveTo>
                  <a:pt x="229431" y="1926336"/>
                </a:moveTo>
                <a:lnTo>
                  <a:pt x="230117" y="1924920"/>
                </a:lnTo>
                <a:lnTo>
                  <a:pt x="342899" y="1905546"/>
                </a:lnTo>
                <a:lnTo>
                  <a:pt x="350519" y="1904238"/>
                </a:lnTo>
                <a:lnTo>
                  <a:pt x="342899" y="1898142"/>
                </a:lnTo>
                <a:lnTo>
                  <a:pt x="224789" y="1912620"/>
                </a:lnTo>
                <a:lnTo>
                  <a:pt x="231647" y="1921764"/>
                </a:lnTo>
                <a:lnTo>
                  <a:pt x="226313" y="1925574"/>
                </a:lnTo>
                <a:lnTo>
                  <a:pt x="226001" y="1926336"/>
                </a:lnTo>
                <a:lnTo>
                  <a:pt x="229431" y="1926336"/>
                </a:lnTo>
                <a:close/>
              </a:path>
              <a:path w="355853" h="3281172">
                <a:moveTo>
                  <a:pt x="172211" y="1559814"/>
                </a:moveTo>
                <a:lnTo>
                  <a:pt x="148589" y="1516380"/>
                </a:lnTo>
                <a:lnTo>
                  <a:pt x="172211" y="1565910"/>
                </a:lnTo>
                <a:lnTo>
                  <a:pt x="172211" y="1559814"/>
                </a:lnTo>
                <a:close/>
              </a:path>
              <a:path w="355853" h="3281172">
                <a:moveTo>
                  <a:pt x="224789" y="1482090"/>
                </a:moveTo>
                <a:lnTo>
                  <a:pt x="220217" y="1472184"/>
                </a:lnTo>
                <a:lnTo>
                  <a:pt x="195833" y="1515618"/>
                </a:lnTo>
                <a:lnTo>
                  <a:pt x="224789" y="1482090"/>
                </a:lnTo>
                <a:close/>
              </a:path>
              <a:path w="355853" h="3281172">
                <a:moveTo>
                  <a:pt x="5333" y="1454658"/>
                </a:moveTo>
                <a:lnTo>
                  <a:pt x="0" y="1447800"/>
                </a:lnTo>
                <a:lnTo>
                  <a:pt x="0" y="1618488"/>
                </a:lnTo>
                <a:lnTo>
                  <a:pt x="5333" y="1454658"/>
                </a:lnTo>
                <a:close/>
              </a:path>
              <a:path w="355853" h="3281172">
                <a:moveTo>
                  <a:pt x="77723" y="1498854"/>
                </a:moveTo>
                <a:lnTo>
                  <a:pt x="76961" y="1496568"/>
                </a:lnTo>
                <a:lnTo>
                  <a:pt x="76961" y="1613712"/>
                </a:lnTo>
                <a:lnTo>
                  <a:pt x="77723" y="1498854"/>
                </a:lnTo>
                <a:close/>
              </a:path>
              <a:path w="355853" h="3281172">
                <a:moveTo>
                  <a:pt x="89916" y="1525804"/>
                </a:moveTo>
                <a:lnTo>
                  <a:pt x="83819" y="1613916"/>
                </a:lnTo>
                <a:lnTo>
                  <a:pt x="89915" y="1620012"/>
                </a:lnTo>
                <a:lnTo>
                  <a:pt x="89916" y="1525804"/>
                </a:lnTo>
                <a:close/>
              </a:path>
              <a:path w="355853" h="3281172">
                <a:moveTo>
                  <a:pt x="12954" y="1455593"/>
                </a:moveTo>
                <a:lnTo>
                  <a:pt x="6857" y="1611630"/>
                </a:lnTo>
                <a:lnTo>
                  <a:pt x="12954" y="1611811"/>
                </a:lnTo>
                <a:lnTo>
                  <a:pt x="12954" y="1455593"/>
                </a:lnTo>
                <a:close/>
              </a:path>
              <a:path w="355853" h="3281172">
                <a:moveTo>
                  <a:pt x="217169" y="1628394"/>
                </a:moveTo>
                <a:lnTo>
                  <a:pt x="218693" y="1626870"/>
                </a:lnTo>
                <a:lnTo>
                  <a:pt x="233171" y="1598676"/>
                </a:lnTo>
                <a:lnTo>
                  <a:pt x="247649" y="1572006"/>
                </a:lnTo>
                <a:lnTo>
                  <a:pt x="265938" y="1540002"/>
                </a:lnTo>
                <a:lnTo>
                  <a:pt x="278129" y="1518666"/>
                </a:lnTo>
                <a:lnTo>
                  <a:pt x="265937" y="1515618"/>
                </a:lnTo>
                <a:lnTo>
                  <a:pt x="251459" y="1538478"/>
                </a:lnTo>
                <a:lnTo>
                  <a:pt x="236981" y="1565148"/>
                </a:lnTo>
                <a:lnTo>
                  <a:pt x="221741" y="1592580"/>
                </a:lnTo>
                <a:lnTo>
                  <a:pt x="209258" y="1616890"/>
                </a:lnTo>
                <a:lnTo>
                  <a:pt x="212597" y="1616964"/>
                </a:lnTo>
                <a:lnTo>
                  <a:pt x="207263" y="1620774"/>
                </a:lnTo>
                <a:lnTo>
                  <a:pt x="148589" y="1618488"/>
                </a:lnTo>
                <a:lnTo>
                  <a:pt x="147183" y="1615526"/>
                </a:lnTo>
                <a:lnTo>
                  <a:pt x="134111" y="1588008"/>
                </a:lnTo>
                <a:lnTo>
                  <a:pt x="118871" y="1556766"/>
                </a:lnTo>
                <a:lnTo>
                  <a:pt x="104393" y="1525524"/>
                </a:lnTo>
                <a:lnTo>
                  <a:pt x="89153" y="1493520"/>
                </a:lnTo>
                <a:lnTo>
                  <a:pt x="89915" y="1496568"/>
                </a:lnTo>
                <a:lnTo>
                  <a:pt x="89916" y="1525804"/>
                </a:lnTo>
                <a:lnTo>
                  <a:pt x="92201" y="1530858"/>
                </a:lnTo>
                <a:lnTo>
                  <a:pt x="107441" y="1562862"/>
                </a:lnTo>
                <a:lnTo>
                  <a:pt x="121919" y="1594104"/>
                </a:lnTo>
                <a:lnTo>
                  <a:pt x="143255" y="1615440"/>
                </a:lnTo>
                <a:lnTo>
                  <a:pt x="137159" y="1624584"/>
                </a:lnTo>
                <a:lnTo>
                  <a:pt x="140207" y="1628394"/>
                </a:lnTo>
                <a:lnTo>
                  <a:pt x="142493" y="1628394"/>
                </a:lnTo>
                <a:lnTo>
                  <a:pt x="212597" y="1629918"/>
                </a:lnTo>
                <a:lnTo>
                  <a:pt x="217169" y="1628394"/>
                </a:lnTo>
                <a:close/>
              </a:path>
              <a:path w="355853" h="3281172">
                <a:moveTo>
                  <a:pt x="143255" y="1615440"/>
                </a:moveTo>
                <a:lnTo>
                  <a:pt x="121919" y="1594104"/>
                </a:lnTo>
                <a:lnTo>
                  <a:pt x="137159" y="1624584"/>
                </a:lnTo>
                <a:lnTo>
                  <a:pt x="143255" y="1615440"/>
                </a:lnTo>
                <a:close/>
              </a:path>
              <a:path w="355853" h="3281172">
                <a:moveTo>
                  <a:pt x="355853" y="1487424"/>
                </a:moveTo>
                <a:lnTo>
                  <a:pt x="353567" y="1485138"/>
                </a:lnTo>
                <a:lnTo>
                  <a:pt x="342899" y="1491234"/>
                </a:lnTo>
                <a:lnTo>
                  <a:pt x="348233" y="1497330"/>
                </a:lnTo>
                <a:lnTo>
                  <a:pt x="349757" y="1620774"/>
                </a:lnTo>
                <a:lnTo>
                  <a:pt x="342899" y="1620570"/>
                </a:lnTo>
                <a:lnTo>
                  <a:pt x="278892" y="1618669"/>
                </a:lnTo>
                <a:lnTo>
                  <a:pt x="278891" y="1512570"/>
                </a:lnTo>
                <a:lnTo>
                  <a:pt x="276605" y="1510284"/>
                </a:lnTo>
                <a:lnTo>
                  <a:pt x="273557" y="1509522"/>
                </a:lnTo>
                <a:lnTo>
                  <a:pt x="271271" y="1508760"/>
                </a:lnTo>
                <a:lnTo>
                  <a:pt x="268223" y="1509522"/>
                </a:lnTo>
                <a:lnTo>
                  <a:pt x="266699" y="1512570"/>
                </a:lnTo>
                <a:lnTo>
                  <a:pt x="251459" y="1538478"/>
                </a:lnTo>
                <a:lnTo>
                  <a:pt x="265937" y="1515618"/>
                </a:lnTo>
                <a:lnTo>
                  <a:pt x="278129" y="1518666"/>
                </a:lnTo>
                <a:lnTo>
                  <a:pt x="265938" y="1540002"/>
                </a:lnTo>
                <a:lnTo>
                  <a:pt x="272795" y="1618488"/>
                </a:lnTo>
                <a:lnTo>
                  <a:pt x="278891" y="1625346"/>
                </a:lnTo>
                <a:lnTo>
                  <a:pt x="342899" y="1626870"/>
                </a:lnTo>
                <a:lnTo>
                  <a:pt x="355853" y="1626870"/>
                </a:lnTo>
                <a:lnTo>
                  <a:pt x="355853" y="1487424"/>
                </a:lnTo>
                <a:close/>
              </a:path>
              <a:path w="355853" h="3281172">
                <a:moveTo>
                  <a:pt x="214246" y="1366247"/>
                </a:moveTo>
                <a:lnTo>
                  <a:pt x="224027" y="1362456"/>
                </a:lnTo>
                <a:lnTo>
                  <a:pt x="224789" y="1362456"/>
                </a:lnTo>
                <a:lnTo>
                  <a:pt x="227837" y="1360932"/>
                </a:lnTo>
                <a:lnTo>
                  <a:pt x="230123" y="1357884"/>
                </a:lnTo>
                <a:lnTo>
                  <a:pt x="232409" y="1354836"/>
                </a:lnTo>
                <a:lnTo>
                  <a:pt x="234695" y="1351788"/>
                </a:lnTo>
                <a:lnTo>
                  <a:pt x="235457" y="1347978"/>
                </a:lnTo>
                <a:lnTo>
                  <a:pt x="235457" y="1255014"/>
                </a:lnTo>
                <a:lnTo>
                  <a:pt x="224027" y="1250442"/>
                </a:lnTo>
                <a:lnTo>
                  <a:pt x="222503" y="1255014"/>
                </a:lnTo>
                <a:lnTo>
                  <a:pt x="227837" y="1261110"/>
                </a:lnTo>
                <a:lnTo>
                  <a:pt x="222503" y="1345692"/>
                </a:lnTo>
                <a:lnTo>
                  <a:pt x="221741" y="1348740"/>
                </a:lnTo>
                <a:lnTo>
                  <a:pt x="217931" y="1351788"/>
                </a:lnTo>
                <a:lnTo>
                  <a:pt x="218693" y="1351026"/>
                </a:lnTo>
                <a:lnTo>
                  <a:pt x="210375" y="1355229"/>
                </a:lnTo>
                <a:lnTo>
                  <a:pt x="209918" y="1353908"/>
                </a:lnTo>
                <a:lnTo>
                  <a:pt x="199643" y="1354836"/>
                </a:lnTo>
                <a:lnTo>
                  <a:pt x="186981" y="1353611"/>
                </a:lnTo>
                <a:lnTo>
                  <a:pt x="175312" y="1351728"/>
                </a:lnTo>
                <a:lnTo>
                  <a:pt x="167639" y="1349502"/>
                </a:lnTo>
                <a:lnTo>
                  <a:pt x="155491" y="1345564"/>
                </a:lnTo>
                <a:lnTo>
                  <a:pt x="144125" y="1339513"/>
                </a:lnTo>
                <a:lnTo>
                  <a:pt x="136050" y="1333044"/>
                </a:lnTo>
                <a:lnTo>
                  <a:pt x="132624" y="1326932"/>
                </a:lnTo>
                <a:lnTo>
                  <a:pt x="123443" y="1232154"/>
                </a:lnTo>
                <a:lnTo>
                  <a:pt x="118871" y="1226058"/>
                </a:lnTo>
                <a:lnTo>
                  <a:pt x="131825" y="1223010"/>
                </a:lnTo>
                <a:lnTo>
                  <a:pt x="129539" y="1220724"/>
                </a:lnTo>
                <a:lnTo>
                  <a:pt x="126491" y="1219962"/>
                </a:lnTo>
                <a:lnTo>
                  <a:pt x="37337" y="1200912"/>
                </a:lnTo>
                <a:lnTo>
                  <a:pt x="24383" y="1200912"/>
                </a:lnTo>
                <a:lnTo>
                  <a:pt x="24383" y="1299210"/>
                </a:lnTo>
                <a:lnTo>
                  <a:pt x="29717" y="1207008"/>
                </a:lnTo>
                <a:lnTo>
                  <a:pt x="37337" y="1209052"/>
                </a:lnTo>
                <a:lnTo>
                  <a:pt x="118871" y="1230927"/>
                </a:lnTo>
                <a:lnTo>
                  <a:pt x="118871" y="1325118"/>
                </a:lnTo>
                <a:lnTo>
                  <a:pt x="119633" y="1328928"/>
                </a:lnTo>
                <a:lnTo>
                  <a:pt x="119633" y="1329690"/>
                </a:lnTo>
                <a:lnTo>
                  <a:pt x="121157" y="1332738"/>
                </a:lnTo>
                <a:lnTo>
                  <a:pt x="122681" y="1336548"/>
                </a:lnTo>
                <a:lnTo>
                  <a:pt x="124967" y="1339596"/>
                </a:lnTo>
                <a:lnTo>
                  <a:pt x="134154" y="1348410"/>
                </a:lnTo>
                <a:lnTo>
                  <a:pt x="145250" y="1355168"/>
                </a:lnTo>
                <a:lnTo>
                  <a:pt x="153161" y="1358646"/>
                </a:lnTo>
                <a:lnTo>
                  <a:pt x="163950" y="1361812"/>
                </a:lnTo>
                <a:lnTo>
                  <a:pt x="176247" y="1364797"/>
                </a:lnTo>
                <a:lnTo>
                  <a:pt x="189258" y="1366959"/>
                </a:lnTo>
                <a:lnTo>
                  <a:pt x="202189" y="1367657"/>
                </a:lnTo>
                <a:lnTo>
                  <a:pt x="214246" y="1366247"/>
                </a:lnTo>
                <a:close/>
              </a:path>
              <a:path w="355853" h="3281172">
                <a:moveTo>
                  <a:pt x="227837" y="1261110"/>
                </a:moveTo>
                <a:lnTo>
                  <a:pt x="222503" y="1255014"/>
                </a:lnTo>
                <a:lnTo>
                  <a:pt x="222503" y="1345692"/>
                </a:lnTo>
                <a:lnTo>
                  <a:pt x="227837" y="1261110"/>
                </a:lnTo>
                <a:close/>
              </a:path>
              <a:path w="355853" h="3281172">
                <a:moveTo>
                  <a:pt x="329945" y="1280160"/>
                </a:moveTo>
                <a:lnTo>
                  <a:pt x="321563" y="1286256"/>
                </a:lnTo>
                <a:lnTo>
                  <a:pt x="329945" y="1361694"/>
                </a:lnTo>
                <a:lnTo>
                  <a:pt x="329945" y="1280160"/>
                </a:lnTo>
                <a:close/>
              </a:path>
              <a:path w="355853" h="3281172">
                <a:moveTo>
                  <a:pt x="317696" y="1388936"/>
                </a:moveTo>
                <a:lnTo>
                  <a:pt x="323849" y="1382268"/>
                </a:lnTo>
                <a:lnTo>
                  <a:pt x="324611" y="1380744"/>
                </a:lnTo>
                <a:lnTo>
                  <a:pt x="326897" y="1376172"/>
                </a:lnTo>
                <a:lnTo>
                  <a:pt x="327659" y="1374648"/>
                </a:lnTo>
                <a:lnTo>
                  <a:pt x="329183" y="1369314"/>
                </a:lnTo>
                <a:lnTo>
                  <a:pt x="329183" y="1367790"/>
                </a:lnTo>
                <a:lnTo>
                  <a:pt x="329945" y="1361694"/>
                </a:lnTo>
                <a:lnTo>
                  <a:pt x="321563" y="1286256"/>
                </a:lnTo>
                <a:lnTo>
                  <a:pt x="329945" y="1280160"/>
                </a:lnTo>
                <a:lnTo>
                  <a:pt x="329945" y="1277112"/>
                </a:lnTo>
                <a:lnTo>
                  <a:pt x="325373" y="1274064"/>
                </a:lnTo>
                <a:lnTo>
                  <a:pt x="230885" y="1248156"/>
                </a:lnTo>
                <a:lnTo>
                  <a:pt x="227075" y="1248156"/>
                </a:lnTo>
                <a:lnTo>
                  <a:pt x="224027" y="1250442"/>
                </a:lnTo>
                <a:lnTo>
                  <a:pt x="235457" y="1255014"/>
                </a:lnTo>
                <a:lnTo>
                  <a:pt x="235457" y="1263154"/>
                </a:lnTo>
                <a:lnTo>
                  <a:pt x="316991" y="1285029"/>
                </a:lnTo>
                <a:lnTo>
                  <a:pt x="316991" y="1361694"/>
                </a:lnTo>
                <a:lnTo>
                  <a:pt x="316229" y="1367028"/>
                </a:lnTo>
                <a:lnTo>
                  <a:pt x="316229" y="1365504"/>
                </a:lnTo>
                <a:lnTo>
                  <a:pt x="314705" y="1370838"/>
                </a:lnTo>
                <a:lnTo>
                  <a:pt x="315467" y="1370076"/>
                </a:lnTo>
                <a:lnTo>
                  <a:pt x="313181" y="1374648"/>
                </a:lnTo>
                <a:lnTo>
                  <a:pt x="313181" y="1373886"/>
                </a:lnTo>
                <a:lnTo>
                  <a:pt x="306138" y="1381537"/>
                </a:lnTo>
                <a:lnTo>
                  <a:pt x="296912" y="1387237"/>
                </a:lnTo>
                <a:lnTo>
                  <a:pt x="285901" y="1391210"/>
                </a:lnTo>
                <a:lnTo>
                  <a:pt x="317696" y="1388936"/>
                </a:lnTo>
                <a:close/>
              </a:path>
              <a:path w="355853" h="3281172">
                <a:moveTo>
                  <a:pt x="64007" y="974598"/>
                </a:moveTo>
                <a:lnTo>
                  <a:pt x="60197" y="968502"/>
                </a:lnTo>
                <a:lnTo>
                  <a:pt x="60197" y="1133094"/>
                </a:lnTo>
                <a:lnTo>
                  <a:pt x="64007" y="974598"/>
                </a:lnTo>
                <a:close/>
              </a:path>
              <a:path w="355853" h="3281172">
                <a:moveTo>
                  <a:pt x="166877" y="1119945"/>
                </a:moveTo>
                <a:lnTo>
                  <a:pt x="166877" y="1124712"/>
                </a:lnTo>
                <a:lnTo>
                  <a:pt x="309371" y="1169670"/>
                </a:lnTo>
                <a:lnTo>
                  <a:pt x="166877" y="1119945"/>
                </a:lnTo>
                <a:close/>
              </a:path>
              <a:path w="355853" h="3281172">
                <a:moveTo>
                  <a:pt x="73151" y="978463"/>
                </a:moveTo>
                <a:lnTo>
                  <a:pt x="68579" y="1126998"/>
                </a:lnTo>
                <a:lnTo>
                  <a:pt x="73151" y="1128459"/>
                </a:lnTo>
                <a:lnTo>
                  <a:pt x="73151" y="978463"/>
                </a:lnTo>
                <a:close/>
              </a:path>
              <a:path w="355853" h="3281172">
                <a:moveTo>
                  <a:pt x="209926" y="947166"/>
                </a:moveTo>
                <a:lnTo>
                  <a:pt x="206209" y="947166"/>
                </a:lnTo>
                <a:lnTo>
                  <a:pt x="304800" y="991646"/>
                </a:lnTo>
                <a:lnTo>
                  <a:pt x="209926" y="947166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365503" y="3426714"/>
            <a:ext cx="355853" cy="3281172"/>
          </a:xfrm>
          <a:custGeom>
            <a:avLst/>
            <a:gdLst/>
            <a:ahLst/>
            <a:cxnLst/>
            <a:rect l="l" t="t" r="r" b="b"/>
            <a:pathLst>
              <a:path w="355853" h="3281172">
                <a:moveTo>
                  <a:pt x="278391" y="947166"/>
                </a:moveTo>
                <a:lnTo>
                  <a:pt x="276181" y="947166"/>
                </a:lnTo>
                <a:lnTo>
                  <a:pt x="313943" y="964692"/>
                </a:lnTo>
                <a:lnTo>
                  <a:pt x="278391" y="947166"/>
                </a:lnTo>
                <a:close/>
              </a:path>
              <a:path w="355853" h="3281172">
                <a:moveTo>
                  <a:pt x="316229" y="1006602"/>
                </a:moveTo>
                <a:lnTo>
                  <a:pt x="317753" y="1002030"/>
                </a:lnTo>
                <a:lnTo>
                  <a:pt x="313943" y="995934"/>
                </a:lnTo>
                <a:lnTo>
                  <a:pt x="308609" y="976122"/>
                </a:lnTo>
                <a:lnTo>
                  <a:pt x="304799" y="970026"/>
                </a:lnTo>
                <a:lnTo>
                  <a:pt x="317753" y="970026"/>
                </a:lnTo>
                <a:lnTo>
                  <a:pt x="316229" y="965454"/>
                </a:lnTo>
                <a:lnTo>
                  <a:pt x="313943" y="964692"/>
                </a:lnTo>
                <a:lnTo>
                  <a:pt x="276181" y="947166"/>
                </a:lnTo>
                <a:lnTo>
                  <a:pt x="249594" y="947166"/>
                </a:lnTo>
                <a:lnTo>
                  <a:pt x="304799" y="974252"/>
                </a:lnTo>
                <a:lnTo>
                  <a:pt x="304799" y="1002030"/>
                </a:lnTo>
                <a:lnTo>
                  <a:pt x="308609" y="1008126"/>
                </a:lnTo>
                <a:lnTo>
                  <a:pt x="312419" y="1008888"/>
                </a:lnTo>
                <a:lnTo>
                  <a:pt x="316229" y="1006602"/>
                </a:lnTo>
                <a:close/>
              </a:path>
              <a:path w="355853" h="3281172">
                <a:moveTo>
                  <a:pt x="317753" y="970026"/>
                </a:moveTo>
                <a:lnTo>
                  <a:pt x="304799" y="970026"/>
                </a:lnTo>
                <a:lnTo>
                  <a:pt x="308609" y="976122"/>
                </a:lnTo>
                <a:lnTo>
                  <a:pt x="313943" y="995934"/>
                </a:lnTo>
                <a:lnTo>
                  <a:pt x="317753" y="1002030"/>
                </a:lnTo>
                <a:lnTo>
                  <a:pt x="317753" y="970026"/>
                </a:lnTo>
                <a:close/>
              </a:path>
              <a:path w="355853" h="3281172">
                <a:moveTo>
                  <a:pt x="304799" y="1002030"/>
                </a:moveTo>
                <a:lnTo>
                  <a:pt x="304800" y="991646"/>
                </a:lnTo>
                <a:lnTo>
                  <a:pt x="206209" y="947166"/>
                </a:lnTo>
                <a:lnTo>
                  <a:pt x="178201" y="947166"/>
                </a:lnTo>
                <a:lnTo>
                  <a:pt x="308609" y="1008126"/>
                </a:lnTo>
                <a:lnTo>
                  <a:pt x="304799" y="1002030"/>
                </a:lnTo>
                <a:close/>
              </a:path>
              <a:path w="355853" h="3281172">
                <a:moveTo>
                  <a:pt x="73151" y="1128459"/>
                </a:moveTo>
                <a:lnTo>
                  <a:pt x="68579" y="1126998"/>
                </a:lnTo>
                <a:lnTo>
                  <a:pt x="73151" y="978463"/>
                </a:lnTo>
                <a:lnTo>
                  <a:pt x="73151" y="968502"/>
                </a:lnTo>
                <a:lnTo>
                  <a:pt x="60959" y="964692"/>
                </a:lnTo>
                <a:lnTo>
                  <a:pt x="60197" y="968502"/>
                </a:lnTo>
                <a:lnTo>
                  <a:pt x="64007" y="974598"/>
                </a:lnTo>
                <a:lnTo>
                  <a:pt x="60197" y="1133094"/>
                </a:lnTo>
                <a:lnTo>
                  <a:pt x="73151" y="1133094"/>
                </a:lnTo>
                <a:lnTo>
                  <a:pt x="300990" y="1201280"/>
                </a:lnTo>
                <a:lnTo>
                  <a:pt x="73151" y="1128459"/>
                </a:lnTo>
                <a:close/>
              </a:path>
              <a:path w="355853" h="3281172">
                <a:moveTo>
                  <a:pt x="313181" y="1213866"/>
                </a:moveTo>
                <a:lnTo>
                  <a:pt x="313943" y="1210056"/>
                </a:lnTo>
                <a:lnTo>
                  <a:pt x="309371" y="1203960"/>
                </a:lnTo>
                <a:lnTo>
                  <a:pt x="305561" y="1181862"/>
                </a:lnTo>
                <a:lnTo>
                  <a:pt x="300989" y="1175766"/>
                </a:lnTo>
                <a:lnTo>
                  <a:pt x="309371" y="1169670"/>
                </a:lnTo>
                <a:lnTo>
                  <a:pt x="166877" y="1124712"/>
                </a:lnTo>
                <a:lnTo>
                  <a:pt x="166877" y="1008126"/>
                </a:lnTo>
                <a:lnTo>
                  <a:pt x="165353" y="1003554"/>
                </a:lnTo>
                <a:lnTo>
                  <a:pt x="163067" y="1002030"/>
                </a:lnTo>
                <a:lnTo>
                  <a:pt x="153923" y="1008126"/>
                </a:lnTo>
                <a:lnTo>
                  <a:pt x="157733" y="1014222"/>
                </a:lnTo>
                <a:lnTo>
                  <a:pt x="163067" y="1118616"/>
                </a:lnTo>
                <a:lnTo>
                  <a:pt x="153923" y="1124712"/>
                </a:lnTo>
                <a:lnTo>
                  <a:pt x="153923" y="1127760"/>
                </a:lnTo>
                <a:lnTo>
                  <a:pt x="158495" y="1130808"/>
                </a:lnTo>
                <a:lnTo>
                  <a:pt x="300990" y="1180274"/>
                </a:lnTo>
                <a:lnTo>
                  <a:pt x="300989" y="1210056"/>
                </a:lnTo>
                <a:lnTo>
                  <a:pt x="305561" y="1216152"/>
                </a:lnTo>
                <a:lnTo>
                  <a:pt x="310133" y="1216152"/>
                </a:lnTo>
                <a:lnTo>
                  <a:pt x="313181" y="1213866"/>
                </a:lnTo>
                <a:close/>
              </a:path>
              <a:path w="355853" h="3281172">
                <a:moveTo>
                  <a:pt x="163067" y="1118616"/>
                </a:moveTo>
                <a:lnTo>
                  <a:pt x="157733" y="1014222"/>
                </a:lnTo>
                <a:lnTo>
                  <a:pt x="153923" y="1008126"/>
                </a:lnTo>
                <a:lnTo>
                  <a:pt x="163067" y="1002030"/>
                </a:lnTo>
                <a:lnTo>
                  <a:pt x="68579" y="963168"/>
                </a:lnTo>
                <a:lnTo>
                  <a:pt x="64769" y="962406"/>
                </a:lnTo>
                <a:lnTo>
                  <a:pt x="60959" y="964692"/>
                </a:lnTo>
                <a:lnTo>
                  <a:pt x="73151" y="968502"/>
                </a:lnTo>
                <a:lnTo>
                  <a:pt x="73151" y="978463"/>
                </a:lnTo>
                <a:lnTo>
                  <a:pt x="153924" y="1012611"/>
                </a:lnTo>
                <a:lnTo>
                  <a:pt x="153923" y="1124712"/>
                </a:lnTo>
                <a:lnTo>
                  <a:pt x="163067" y="1118616"/>
                </a:lnTo>
                <a:close/>
              </a:path>
              <a:path w="355853" h="3281172">
                <a:moveTo>
                  <a:pt x="313943" y="1172718"/>
                </a:moveTo>
                <a:lnTo>
                  <a:pt x="312419" y="1170432"/>
                </a:lnTo>
                <a:lnTo>
                  <a:pt x="309371" y="1169670"/>
                </a:lnTo>
                <a:lnTo>
                  <a:pt x="300989" y="1175766"/>
                </a:lnTo>
                <a:lnTo>
                  <a:pt x="305561" y="1181862"/>
                </a:lnTo>
                <a:lnTo>
                  <a:pt x="309371" y="1203960"/>
                </a:lnTo>
                <a:lnTo>
                  <a:pt x="313943" y="1210056"/>
                </a:lnTo>
                <a:lnTo>
                  <a:pt x="313943" y="1172718"/>
                </a:lnTo>
                <a:close/>
              </a:path>
              <a:path w="355853" h="3281172">
                <a:moveTo>
                  <a:pt x="300989" y="1210056"/>
                </a:moveTo>
                <a:lnTo>
                  <a:pt x="300990" y="1201280"/>
                </a:lnTo>
                <a:lnTo>
                  <a:pt x="73151" y="1133094"/>
                </a:lnTo>
                <a:lnTo>
                  <a:pt x="60197" y="1133094"/>
                </a:lnTo>
                <a:lnTo>
                  <a:pt x="60197" y="1135380"/>
                </a:lnTo>
                <a:lnTo>
                  <a:pt x="61721" y="1138428"/>
                </a:lnTo>
                <a:lnTo>
                  <a:pt x="64769" y="1139190"/>
                </a:lnTo>
                <a:lnTo>
                  <a:pt x="305561" y="1216152"/>
                </a:lnTo>
                <a:lnTo>
                  <a:pt x="300989" y="1210056"/>
                </a:lnTo>
                <a:close/>
              </a:path>
              <a:path w="355853" h="3281172">
                <a:moveTo>
                  <a:pt x="32765" y="1194054"/>
                </a:moveTo>
                <a:lnTo>
                  <a:pt x="28955" y="1194054"/>
                </a:lnTo>
                <a:lnTo>
                  <a:pt x="25907" y="1196340"/>
                </a:lnTo>
                <a:lnTo>
                  <a:pt x="24383" y="1200912"/>
                </a:lnTo>
                <a:lnTo>
                  <a:pt x="37337" y="1200912"/>
                </a:lnTo>
                <a:lnTo>
                  <a:pt x="126491" y="1219962"/>
                </a:lnTo>
                <a:lnTo>
                  <a:pt x="32765" y="1194054"/>
                </a:lnTo>
                <a:close/>
              </a:path>
              <a:path w="355853" h="3281172">
                <a:moveTo>
                  <a:pt x="131825" y="1226058"/>
                </a:moveTo>
                <a:lnTo>
                  <a:pt x="131825" y="1223010"/>
                </a:lnTo>
                <a:lnTo>
                  <a:pt x="118871" y="1226058"/>
                </a:lnTo>
                <a:lnTo>
                  <a:pt x="123443" y="1232154"/>
                </a:lnTo>
                <a:lnTo>
                  <a:pt x="131825" y="1323594"/>
                </a:lnTo>
                <a:lnTo>
                  <a:pt x="131825" y="1226058"/>
                </a:lnTo>
                <a:close/>
              </a:path>
              <a:path w="355853" h="3281172">
                <a:moveTo>
                  <a:pt x="260306" y="1407655"/>
                </a:moveTo>
                <a:lnTo>
                  <a:pt x="273622" y="1406424"/>
                </a:lnTo>
                <a:lnTo>
                  <a:pt x="286295" y="1404096"/>
                </a:lnTo>
                <a:lnTo>
                  <a:pt x="298048" y="1400513"/>
                </a:lnTo>
                <a:lnTo>
                  <a:pt x="308607" y="1395513"/>
                </a:lnTo>
                <a:lnTo>
                  <a:pt x="317696" y="1388936"/>
                </a:lnTo>
                <a:lnTo>
                  <a:pt x="285901" y="1391210"/>
                </a:lnTo>
                <a:lnTo>
                  <a:pt x="273506" y="1393682"/>
                </a:lnTo>
                <a:lnTo>
                  <a:pt x="260126" y="1394880"/>
                </a:lnTo>
                <a:lnTo>
                  <a:pt x="246160" y="1395029"/>
                </a:lnTo>
                <a:lnTo>
                  <a:pt x="232009" y="1394355"/>
                </a:lnTo>
                <a:lnTo>
                  <a:pt x="218073" y="1393083"/>
                </a:lnTo>
                <a:lnTo>
                  <a:pt x="204749" y="1391439"/>
                </a:lnTo>
                <a:lnTo>
                  <a:pt x="192439" y="1389649"/>
                </a:lnTo>
                <a:lnTo>
                  <a:pt x="181542" y="1387940"/>
                </a:lnTo>
                <a:lnTo>
                  <a:pt x="174497" y="1386840"/>
                </a:lnTo>
                <a:lnTo>
                  <a:pt x="162710" y="1384339"/>
                </a:lnTo>
                <a:lnTo>
                  <a:pt x="150004" y="1381557"/>
                </a:lnTo>
                <a:lnTo>
                  <a:pt x="136685" y="1378371"/>
                </a:lnTo>
                <a:lnTo>
                  <a:pt x="123062" y="1374660"/>
                </a:lnTo>
                <a:lnTo>
                  <a:pt x="109440" y="1370304"/>
                </a:lnTo>
                <a:lnTo>
                  <a:pt x="96126" y="1365181"/>
                </a:lnTo>
                <a:lnTo>
                  <a:pt x="83427" y="1359170"/>
                </a:lnTo>
                <a:lnTo>
                  <a:pt x="71650" y="1352150"/>
                </a:lnTo>
                <a:lnTo>
                  <a:pt x="61101" y="1344000"/>
                </a:lnTo>
                <a:lnTo>
                  <a:pt x="52088" y="1334597"/>
                </a:lnTo>
                <a:lnTo>
                  <a:pt x="44917" y="1323822"/>
                </a:lnTo>
                <a:lnTo>
                  <a:pt x="39894" y="1311553"/>
                </a:lnTo>
                <a:lnTo>
                  <a:pt x="38099" y="1303782"/>
                </a:lnTo>
                <a:lnTo>
                  <a:pt x="38099" y="1304544"/>
                </a:lnTo>
                <a:lnTo>
                  <a:pt x="37337" y="1298448"/>
                </a:lnTo>
                <a:lnTo>
                  <a:pt x="37337" y="1209052"/>
                </a:lnTo>
                <a:lnTo>
                  <a:pt x="29717" y="1207008"/>
                </a:lnTo>
                <a:lnTo>
                  <a:pt x="24383" y="1299210"/>
                </a:lnTo>
                <a:lnTo>
                  <a:pt x="25145" y="1306068"/>
                </a:lnTo>
                <a:lnTo>
                  <a:pt x="25145" y="1306830"/>
                </a:lnTo>
                <a:lnTo>
                  <a:pt x="28914" y="1320211"/>
                </a:lnTo>
                <a:lnTo>
                  <a:pt x="34653" y="1332216"/>
                </a:lnTo>
                <a:lnTo>
                  <a:pt x="42139" y="1342930"/>
                </a:lnTo>
                <a:lnTo>
                  <a:pt x="51149" y="1352438"/>
                </a:lnTo>
                <a:lnTo>
                  <a:pt x="61461" y="1360822"/>
                </a:lnTo>
                <a:lnTo>
                  <a:pt x="72852" y="1368169"/>
                </a:lnTo>
                <a:lnTo>
                  <a:pt x="85100" y="1374562"/>
                </a:lnTo>
                <a:lnTo>
                  <a:pt x="97982" y="1380085"/>
                </a:lnTo>
                <a:lnTo>
                  <a:pt x="111274" y="1384823"/>
                </a:lnTo>
                <a:lnTo>
                  <a:pt x="124755" y="1388860"/>
                </a:lnTo>
                <a:lnTo>
                  <a:pt x="138202" y="1392280"/>
                </a:lnTo>
                <a:lnTo>
                  <a:pt x="151392" y="1395169"/>
                </a:lnTo>
                <a:lnTo>
                  <a:pt x="164103" y="1397610"/>
                </a:lnTo>
                <a:lnTo>
                  <a:pt x="172211" y="1399032"/>
                </a:lnTo>
                <a:lnTo>
                  <a:pt x="182320" y="1400990"/>
                </a:lnTo>
                <a:lnTo>
                  <a:pt x="193713" y="1402974"/>
                </a:lnTo>
                <a:lnTo>
                  <a:pt x="206115" y="1404822"/>
                </a:lnTo>
                <a:lnTo>
                  <a:pt x="219251" y="1406374"/>
                </a:lnTo>
                <a:lnTo>
                  <a:pt x="232845" y="1407470"/>
                </a:lnTo>
                <a:lnTo>
                  <a:pt x="246622" y="1407951"/>
                </a:lnTo>
                <a:lnTo>
                  <a:pt x="260306" y="1407655"/>
                </a:lnTo>
                <a:close/>
              </a:path>
              <a:path w="355853" h="3281172">
                <a:moveTo>
                  <a:pt x="76961" y="1613712"/>
                </a:moveTo>
                <a:lnTo>
                  <a:pt x="12954" y="1611811"/>
                </a:lnTo>
                <a:lnTo>
                  <a:pt x="6857" y="1611630"/>
                </a:lnTo>
                <a:lnTo>
                  <a:pt x="12954" y="1455593"/>
                </a:lnTo>
                <a:lnTo>
                  <a:pt x="12953" y="1447800"/>
                </a:lnTo>
                <a:lnTo>
                  <a:pt x="761" y="1444752"/>
                </a:lnTo>
                <a:lnTo>
                  <a:pt x="0" y="1447800"/>
                </a:lnTo>
                <a:lnTo>
                  <a:pt x="5333" y="1454658"/>
                </a:lnTo>
                <a:lnTo>
                  <a:pt x="0" y="1618488"/>
                </a:lnTo>
                <a:lnTo>
                  <a:pt x="12953" y="1618488"/>
                </a:lnTo>
                <a:lnTo>
                  <a:pt x="76961" y="1613712"/>
                </a:lnTo>
                <a:close/>
              </a:path>
              <a:path w="355853" h="3281172">
                <a:moveTo>
                  <a:pt x="182879" y="1568196"/>
                </a:moveTo>
                <a:lnTo>
                  <a:pt x="183641" y="1565910"/>
                </a:lnTo>
                <a:lnTo>
                  <a:pt x="207263" y="1521714"/>
                </a:lnTo>
                <a:lnTo>
                  <a:pt x="183641" y="1559814"/>
                </a:lnTo>
                <a:lnTo>
                  <a:pt x="178208" y="1548595"/>
                </a:lnTo>
                <a:lnTo>
                  <a:pt x="160019" y="1511046"/>
                </a:lnTo>
                <a:lnTo>
                  <a:pt x="136397" y="1460754"/>
                </a:lnTo>
                <a:lnTo>
                  <a:pt x="133349" y="1457706"/>
                </a:lnTo>
                <a:lnTo>
                  <a:pt x="131063" y="1456944"/>
                </a:lnTo>
                <a:lnTo>
                  <a:pt x="124205" y="1466088"/>
                </a:lnTo>
                <a:lnTo>
                  <a:pt x="129539" y="1469898"/>
                </a:lnTo>
                <a:lnTo>
                  <a:pt x="148589" y="1516380"/>
                </a:lnTo>
                <a:lnTo>
                  <a:pt x="172211" y="1559814"/>
                </a:lnTo>
                <a:lnTo>
                  <a:pt x="172211" y="1565910"/>
                </a:lnTo>
                <a:lnTo>
                  <a:pt x="175259" y="1568958"/>
                </a:lnTo>
                <a:lnTo>
                  <a:pt x="178307" y="1568958"/>
                </a:lnTo>
                <a:lnTo>
                  <a:pt x="182879" y="1568196"/>
                </a:lnTo>
                <a:close/>
              </a:path>
              <a:path w="355853" h="3281172">
                <a:moveTo>
                  <a:pt x="129539" y="1469898"/>
                </a:moveTo>
                <a:lnTo>
                  <a:pt x="124205" y="1466088"/>
                </a:lnTo>
                <a:lnTo>
                  <a:pt x="131063" y="1456944"/>
                </a:lnTo>
                <a:lnTo>
                  <a:pt x="7619" y="1441704"/>
                </a:lnTo>
                <a:lnTo>
                  <a:pt x="3809" y="1441704"/>
                </a:lnTo>
                <a:lnTo>
                  <a:pt x="761" y="1444752"/>
                </a:lnTo>
                <a:lnTo>
                  <a:pt x="12953" y="1447800"/>
                </a:lnTo>
                <a:lnTo>
                  <a:pt x="12954" y="1455593"/>
                </a:lnTo>
                <a:lnTo>
                  <a:pt x="125832" y="1469443"/>
                </a:lnTo>
                <a:lnTo>
                  <a:pt x="148589" y="1516380"/>
                </a:lnTo>
                <a:lnTo>
                  <a:pt x="129539" y="1469898"/>
                </a:lnTo>
                <a:close/>
              </a:path>
              <a:path w="355853" h="3281172">
                <a:moveTo>
                  <a:pt x="207263" y="1521714"/>
                </a:moveTo>
                <a:lnTo>
                  <a:pt x="228560" y="1482555"/>
                </a:lnTo>
                <a:lnTo>
                  <a:pt x="230885" y="1478280"/>
                </a:lnTo>
                <a:lnTo>
                  <a:pt x="350519" y="1484376"/>
                </a:lnTo>
                <a:lnTo>
                  <a:pt x="226313" y="1469136"/>
                </a:lnTo>
                <a:lnTo>
                  <a:pt x="224027" y="1468374"/>
                </a:lnTo>
                <a:lnTo>
                  <a:pt x="220979" y="1469898"/>
                </a:lnTo>
                <a:lnTo>
                  <a:pt x="220217" y="1472184"/>
                </a:lnTo>
                <a:lnTo>
                  <a:pt x="224789" y="1482090"/>
                </a:lnTo>
                <a:lnTo>
                  <a:pt x="195833" y="1515618"/>
                </a:lnTo>
                <a:lnTo>
                  <a:pt x="178208" y="1548595"/>
                </a:lnTo>
                <a:lnTo>
                  <a:pt x="183641" y="1559814"/>
                </a:lnTo>
                <a:lnTo>
                  <a:pt x="207263" y="1521714"/>
                </a:lnTo>
                <a:close/>
              </a:path>
              <a:path w="355853" h="3281172">
                <a:moveTo>
                  <a:pt x="348233" y="1497330"/>
                </a:moveTo>
                <a:lnTo>
                  <a:pt x="342899" y="1491234"/>
                </a:lnTo>
                <a:lnTo>
                  <a:pt x="353567" y="1485138"/>
                </a:lnTo>
                <a:lnTo>
                  <a:pt x="350519" y="1484376"/>
                </a:lnTo>
                <a:lnTo>
                  <a:pt x="230885" y="1478280"/>
                </a:lnTo>
                <a:lnTo>
                  <a:pt x="228560" y="1482555"/>
                </a:lnTo>
                <a:lnTo>
                  <a:pt x="342900" y="1496671"/>
                </a:lnTo>
                <a:lnTo>
                  <a:pt x="342899" y="1620570"/>
                </a:lnTo>
                <a:lnTo>
                  <a:pt x="349757" y="1620774"/>
                </a:lnTo>
                <a:lnTo>
                  <a:pt x="348233" y="1497330"/>
                </a:lnTo>
                <a:close/>
              </a:path>
              <a:path w="355853" h="3281172">
                <a:moveTo>
                  <a:pt x="86867" y="1626108"/>
                </a:moveTo>
                <a:lnTo>
                  <a:pt x="89915" y="1622298"/>
                </a:lnTo>
                <a:lnTo>
                  <a:pt x="89915" y="1620012"/>
                </a:lnTo>
                <a:lnTo>
                  <a:pt x="83819" y="1613916"/>
                </a:lnTo>
                <a:lnTo>
                  <a:pt x="89916" y="1525804"/>
                </a:lnTo>
                <a:lnTo>
                  <a:pt x="89915" y="1496568"/>
                </a:lnTo>
                <a:lnTo>
                  <a:pt x="89153" y="1493520"/>
                </a:lnTo>
                <a:lnTo>
                  <a:pt x="88391" y="1491234"/>
                </a:lnTo>
                <a:lnTo>
                  <a:pt x="85343" y="1489710"/>
                </a:lnTo>
                <a:lnTo>
                  <a:pt x="82295" y="1489710"/>
                </a:lnTo>
                <a:lnTo>
                  <a:pt x="79247" y="1490472"/>
                </a:lnTo>
                <a:lnTo>
                  <a:pt x="76961" y="1493520"/>
                </a:lnTo>
                <a:lnTo>
                  <a:pt x="76961" y="1496568"/>
                </a:lnTo>
                <a:lnTo>
                  <a:pt x="77723" y="1498854"/>
                </a:lnTo>
                <a:lnTo>
                  <a:pt x="76961" y="1613712"/>
                </a:lnTo>
                <a:lnTo>
                  <a:pt x="76961" y="1620012"/>
                </a:lnTo>
                <a:lnTo>
                  <a:pt x="0" y="1621536"/>
                </a:lnTo>
                <a:lnTo>
                  <a:pt x="3047" y="1624584"/>
                </a:lnTo>
                <a:lnTo>
                  <a:pt x="6095" y="1624584"/>
                </a:lnTo>
                <a:lnTo>
                  <a:pt x="83819" y="1626870"/>
                </a:lnTo>
                <a:lnTo>
                  <a:pt x="86867" y="1626108"/>
                </a:lnTo>
                <a:close/>
              </a:path>
              <a:path w="355853" h="3281172">
                <a:moveTo>
                  <a:pt x="352805" y="1632966"/>
                </a:moveTo>
                <a:lnTo>
                  <a:pt x="355853" y="1629156"/>
                </a:lnTo>
                <a:lnTo>
                  <a:pt x="355853" y="1626870"/>
                </a:lnTo>
                <a:lnTo>
                  <a:pt x="342899" y="1626870"/>
                </a:lnTo>
                <a:lnTo>
                  <a:pt x="278891" y="1625346"/>
                </a:lnTo>
                <a:lnTo>
                  <a:pt x="272795" y="1618488"/>
                </a:lnTo>
                <a:lnTo>
                  <a:pt x="265938" y="1540002"/>
                </a:lnTo>
                <a:lnTo>
                  <a:pt x="265937" y="1628394"/>
                </a:lnTo>
                <a:lnTo>
                  <a:pt x="268223" y="1631442"/>
                </a:lnTo>
                <a:lnTo>
                  <a:pt x="272033" y="1631442"/>
                </a:lnTo>
                <a:lnTo>
                  <a:pt x="348995" y="1633728"/>
                </a:lnTo>
                <a:lnTo>
                  <a:pt x="352805" y="1632966"/>
                </a:lnTo>
                <a:close/>
              </a:path>
              <a:path w="355853" h="3281172">
                <a:moveTo>
                  <a:pt x="355853" y="1926336"/>
                </a:moveTo>
                <a:lnTo>
                  <a:pt x="355853" y="1898142"/>
                </a:lnTo>
                <a:lnTo>
                  <a:pt x="355091" y="1894332"/>
                </a:lnTo>
                <a:lnTo>
                  <a:pt x="352043" y="1892046"/>
                </a:lnTo>
                <a:lnTo>
                  <a:pt x="348233" y="1891284"/>
                </a:lnTo>
                <a:lnTo>
                  <a:pt x="224789" y="1912620"/>
                </a:lnTo>
                <a:lnTo>
                  <a:pt x="342899" y="1898142"/>
                </a:lnTo>
                <a:lnTo>
                  <a:pt x="350519" y="1904238"/>
                </a:lnTo>
                <a:lnTo>
                  <a:pt x="342899" y="1905546"/>
                </a:lnTo>
                <a:lnTo>
                  <a:pt x="342899" y="1926336"/>
                </a:lnTo>
                <a:lnTo>
                  <a:pt x="355853" y="1926336"/>
                </a:lnTo>
                <a:close/>
              </a:path>
              <a:path w="355853" h="3281172">
                <a:moveTo>
                  <a:pt x="212597" y="1616964"/>
                </a:moveTo>
                <a:lnTo>
                  <a:pt x="209258" y="1616890"/>
                </a:lnTo>
                <a:lnTo>
                  <a:pt x="147183" y="1615526"/>
                </a:lnTo>
                <a:lnTo>
                  <a:pt x="148589" y="1618488"/>
                </a:lnTo>
                <a:lnTo>
                  <a:pt x="207263" y="1620774"/>
                </a:lnTo>
                <a:lnTo>
                  <a:pt x="212597" y="1616964"/>
                </a:lnTo>
                <a:close/>
              </a:path>
              <a:path w="355853" h="3281172">
                <a:moveTo>
                  <a:pt x="76961" y="1620012"/>
                </a:moveTo>
                <a:lnTo>
                  <a:pt x="76961" y="1613712"/>
                </a:lnTo>
                <a:lnTo>
                  <a:pt x="12953" y="1618488"/>
                </a:lnTo>
                <a:lnTo>
                  <a:pt x="0" y="1618488"/>
                </a:lnTo>
                <a:lnTo>
                  <a:pt x="0" y="1621536"/>
                </a:lnTo>
                <a:lnTo>
                  <a:pt x="76961" y="1620012"/>
                </a:lnTo>
                <a:close/>
              </a:path>
              <a:path w="355853" h="3281172">
                <a:moveTo>
                  <a:pt x="226001" y="1926336"/>
                </a:moveTo>
                <a:lnTo>
                  <a:pt x="226313" y="1925574"/>
                </a:lnTo>
                <a:lnTo>
                  <a:pt x="231647" y="1921764"/>
                </a:lnTo>
                <a:lnTo>
                  <a:pt x="224789" y="1912620"/>
                </a:lnTo>
                <a:lnTo>
                  <a:pt x="220979" y="1914144"/>
                </a:lnTo>
                <a:lnTo>
                  <a:pt x="219455" y="1916430"/>
                </a:lnTo>
                <a:lnTo>
                  <a:pt x="214803" y="1926336"/>
                </a:lnTo>
                <a:lnTo>
                  <a:pt x="226001" y="1926336"/>
                </a:lnTo>
                <a:close/>
              </a:path>
              <a:path w="355853" h="3281172">
                <a:moveTo>
                  <a:pt x="229431" y="1926336"/>
                </a:moveTo>
                <a:lnTo>
                  <a:pt x="230117" y="1924920"/>
                </a:lnTo>
                <a:lnTo>
                  <a:pt x="342899" y="1905546"/>
                </a:lnTo>
                <a:lnTo>
                  <a:pt x="350519" y="1904238"/>
                </a:lnTo>
                <a:lnTo>
                  <a:pt x="342899" y="1898142"/>
                </a:lnTo>
                <a:lnTo>
                  <a:pt x="224789" y="1912620"/>
                </a:lnTo>
                <a:lnTo>
                  <a:pt x="231647" y="1921764"/>
                </a:lnTo>
                <a:lnTo>
                  <a:pt x="226313" y="1925574"/>
                </a:lnTo>
                <a:lnTo>
                  <a:pt x="226001" y="1926336"/>
                </a:lnTo>
                <a:lnTo>
                  <a:pt x="229431" y="1926336"/>
                </a:lnTo>
                <a:close/>
              </a:path>
              <a:path w="355853" h="3281172">
                <a:moveTo>
                  <a:pt x="172211" y="1559814"/>
                </a:moveTo>
                <a:lnTo>
                  <a:pt x="148589" y="1516380"/>
                </a:lnTo>
                <a:lnTo>
                  <a:pt x="172211" y="1565910"/>
                </a:lnTo>
                <a:lnTo>
                  <a:pt x="172211" y="1559814"/>
                </a:lnTo>
                <a:close/>
              </a:path>
              <a:path w="355853" h="3281172">
                <a:moveTo>
                  <a:pt x="224789" y="1482090"/>
                </a:moveTo>
                <a:lnTo>
                  <a:pt x="220217" y="1472184"/>
                </a:lnTo>
                <a:lnTo>
                  <a:pt x="195833" y="1515618"/>
                </a:lnTo>
                <a:lnTo>
                  <a:pt x="224789" y="1482090"/>
                </a:lnTo>
                <a:close/>
              </a:path>
              <a:path w="355853" h="3281172">
                <a:moveTo>
                  <a:pt x="5333" y="1454658"/>
                </a:moveTo>
                <a:lnTo>
                  <a:pt x="0" y="1447800"/>
                </a:lnTo>
                <a:lnTo>
                  <a:pt x="0" y="1618488"/>
                </a:lnTo>
                <a:lnTo>
                  <a:pt x="5333" y="1454658"/>
                </a:lnTo>
                <a:close/>
              </a:path>
              <a:path w="355853" h="3281172">
                <a:moveTo>
                  <a:pt x="77723" y="1498854"/>
                </a:moveTo>
                <a:lnTo>
                  <a:pt x="76961" y="1496568"/>
                </a:lnTo>
                <a:lnTo>
                  <a:pt x="76961" y="1613712"/>
                </a:lnTo>
                <a:lnTo>
                  <a:pt x="77723" y="1498854"/>
                </a:lnTo>
                <a:close/>
              </a:path>
              <a:path w="355853" h="3281172">
                <a:moveTo>
                  <a:pt x="89916" y="1525804"/>
                </a:moveTo>
                <a:lnTo>
                  <a:pt x="83819" y="1613916"/>
                </a:lnTo>
                <a:lnTo>
                  <a:pt x="89915" y="1620012"/>
                </a:lnTo>
                <a:lnTo>
                  <a:pt x="89916" y="1525804"/>
                </a:lnTo>
                <a:close/>
              </a:path>
              <a:path w="355853" h="3281172">
                <a:moveTo>
                  <a:pt x="12954" y="1455593"/>
                </a:moveTo>
                <a:lnTo>
                  <a:pt x="6857" y="1611630"/>
                </a:lnTo>
                <a:lnTo>
                  <a:pt x="12954" y="1611811"/>
                </a:lnTo>
                <a:lnTo>
                  <a:pt x="12954" y="1455593"/>
                </a:lnTo>
                <a:close/>
              </a:path>
              <a:path w="355853" h="3281172">
                <a:moveTo>
                  <a:pt x="217169" y="1628394"/>
                </a:moveTo>
                <a:lnTo>
                  <a:pt x="218693" y="1626870"/>
                </a:lnTo>
                <a:lnTo>
                  <a:pt x="233171" y="1598676"/>
                </a:lnTo>
                <a:lnTo>
                  <a:pt x="247649" y="1572006"/>
                </a:lnTo>
                <a:lnTo>
                  <a:pt x="265938" y="1540002"/>
                </a:lnTo>
                <a:lnTo>
                  <a:pt x="278129" y="1518666"/>
                </a:lnTo>
                <a:lnTo>
                  <a:pt x="265937" y="1515618"/>
                </a:lnTo>
                <a:lnTo>
                  <a:pt x="251459" y="1538478"/>
                </a:lnTo>
                <a:lnTo>
                  <a:pt x="236981" y="1565148"/>
                </a:lnTo>
                <a:lnTo>
                  <a:pt x="221741" y="1592580"/>
                </a:lnTo>
                <a:lnTo>
                  <a:pt x="209258" y="1616890"/>
                </a:lnTo>
                <a:lnTo>
                  <a:pt x="212597" y="1616964"/>
                </a:lnTo>
                <a:lnTo>
                  <a:pt x="207263" y="1620774"/>
                </a:lnTo>
                <a:lnTo>
                  <a:pt x="148589" y="1618488"/>
                </a:lnTo>
                <a:lnTo>
                  <a:pt x="147183" y="1615526"/>
                </a:lnTo>
                <a:lnTo>
                  <a:pt x="134111" y="1588008"/>
                </a:lnTo>
                <a:lnTo>
                  <a:pt x="118871" y="1556766"/>
                </a:lnTo>
                <a:lnTo>
                  <a:pt x="104393" y="1525524"/>
                </a:lnTo>
                <a:lnTo>
                  <a:pt x="89153" y="1493520"/>
                </a:lnTo>
                <a:lnTo>
                  <a:pt x="89915" y="1496568"/>
                </a:lnTo>
                <a:lnTo>
                  <a:pt x="89916" y="1525804"/>
                </a:lnTo>
                <a:lnTo>
                  <a:pt x="92201" y="1530858"/>
                </a:lnTo>
                <a:lnTo>
                  <a:pt x="107441" y="1562862"/>
                </a:lnTo>
                <a:lnTo>
                  <a:pt x="121919" y="1594104"/>
                </a:lnTo>
                <a:lnTo>
                  <a:pt x="143255" y="1615440"/>
                </a:lnTo>
                <a:lnTo>
                  <a:pt x="137159" y="1624584"/>
                </a:lnTo>
                <a:lnTo>
                  <a:pt x="140207" y="1628394"/>
                </a:lnTo>
                <a:lnTo>
                  <a:pt x="142493" y="1628394"/>
                </a:lnTo>
                <a:lnTo>
                  <a:pt x="212597" y="1629918"/>
                </a:lnTo>
                <a:lnTo>
                  <a:pt x="217169" y="1628394"/>
                </a:lnTo>
                <a:close/>
              </a:path>
              <a:path w="355853" h="3281172">
                <a:moveTo>
                  <a:pt x="143255" y="1615440"/>
                </a:moveTo>
                <a:lnTo>
                  <a:pt x="121919" y="1594104"/>
                </a:lnTo>
                <a:lnTo>
                  <a:pt x="137159" y="1624584"/>
                </a:lnTo>
                <a:lnTo>
                  <a:pt x="143255" y="1615440"/>
                </a:lnTo>
                <a:close/>
              </a:path>
              <a:path w="355853" h="3281172">
                <a:moveTo>
                  <a:pt x="355853" y="1487424"/>
                </a:moveTo>
                <a:lnTo>
                  <a:pt x="353567" y="1485138"/>
                </a:lnTo>
                <a:lnTo>
                  <a:pt x="342899" y="1491234"/>
                </a:lnTo>
                <a:lnTo>
                  <a:pt x="348233" y="1497330"/>
                </a:lnTo>
                <a:lnTo>
                  <a:pt x="349757" y="1620774"/>
                </a:lnTo>
                <a:lnTo>
                  <a:pt x="342899" y="1620570"/>
                </a:lnTo>
                <a:lnTo>
                  <a:pt x="278892" y="1618669"/>
                </a:lnTo>
                <a:lnTo>
                  <a:pt x="278891" y="1512570"/>
                </a:lnTo>
                <a:lnTo>
                  <a:pt x="276605" y="1510284"/>
                </a:lnTo>
                <a:lnTo>
                  <a:pt x="273557" y="1509522"/>
                </a:lnTo>
                <a:lnTo>
                  <a:pt x="271271" y="1508760"/>
                </a:lnTo>
                <a:lnTo>
                  <a:pt x="268223" y="1509522"/>
                </a:lnTo>
                <a:lnTo>
                  <a:pt x="266699" y="1512570"/>
                </a:lnTo>
                <a:lnTo>
                  <a:pt x="251459" y="1538478"/>
                </a:lnTo>
                <a:lnTo>
                  <a:pt x="265937" y="1515618"/>
                </a:lnTo>
                <a:lnTo>
                  <a:pt x="278129" y="1518666"/>
                </a:lnTo>
                <a:lnTo>
                  <a:pt x="265938" y="1540002"/>
                </a:lnTo>
                <a:lnTo>
                  <a:pt x="272795" y="1618488"/>
                </a:lnTo>
                <a:lnTo>
                  <a:pt x="278891" y="1625346"/>
                </a:lnTo>
                <a:lnTo>
                  <a:pt x="342899" y="1626870"/>
                </a:lnTo>
                <a:lnTo>
                  <a:pt x="355853" y="1626870"/>
                </a:lnTo>
                <a:lnTo>
                  <a:pt x="355853" y="1487424"/>
                </a:lnTo>
                <a:close/>
              </a:path>
              <a:path w="355853" h="3281172">
                <a:moveTo>
                  <a:pt x="214246" y="1366247"/>
                </a:moveTo>
                <a:lnTo>
                  <a:pt x="224027" y="1362456"/>
                </a:lnTo>
                <a:lnTo>
                  <a:pt x="224789" y="1362456"/>
                </a:lnTo>
                <a:lnTo>
                  <a:pt x="227837" y="1360932"/>
                </a:lnTo>
                <a:lnTo>
                  <a:pt x="230123" y="1357884"/>
                </a:lnTo>
                <a:lnTo>
                  <a:pt x="232409" y="1354836"/>
                </a:lnTo>
                <a:lnTo>
                  <a:pt x="234695" y="1351788"/>
                </a:lnTo>
                <a:lnTo>
                  <a:pt x="235457" y="1347978"/>
                </a:lnTo>
                <a:lnTo>
                  <a:pt x="235457" y="1255014"/>
                </a:lnTo>
                <a:lnTo>
                  <a:pt x="224027" y="1250442"/>
                </a:lnTo>
                <a:lnTo>
                  <a:pt x="222503" y="1255014"/>
                </a:lnTo>
                <a:lnTo>
                  <a:pt x="227837" y="1261110"/>
                </a:lnTo>
                <a:lnTo>
                  <a:pt x="222503" y="1345692"/>
                </a:lnTo>
                <a:lnTo>
                  <a:pt x="221741" y="1348740"/>
                </a:lnTo>
                <a:lnTo>
                  <a:pt x="217931" y="1351788"/>
                </a:lnTo>
                <a:lnTo>
                  <a:pt x="218693" y="1351026"/>
                </a:lnTo>
                <a:lnTo>
                  <a:pt x="210375" y="1355229"/>
                </a:lnTo>
                <a:lnTo>
                  <a:pt x="209918" y="1353908"/>
                </a:lnTo>
                <a:lnTo>
                  <a:pt x="199643" y="1354836"/>
                </a:lnTo>
                <a:lnTo>
                  <a:pt x="186981" y="1353611"/>
                </a:lnTo>
                <a:lnTo>
                  <a:pt x="175312" y="1351728"/>
                </a:lnTo>
                <a:lnTo>
                  <a:pt x="167639" y="1349502"/>
                </a:lnTo>
                <a:lnTo>
                  <a:pt x="155491" y="1345564"/>
                </a:lnTo>
                <a:lnTo>
                  <a:pt x="144125" y="1339513"/>
                </a:lnTo>
                <a:lnTo>
                  <a:pt x="136050" y="1333044"/>
                </a:lnTo>
                <a:lnTo>
                  <a:pt x="132624" y="1326932"/>
                </a:lnTo>
                <a:lnTo>
                  <a:pt x="123443" y="1232154"/>
                </a:lnTo>
                <a:lnTo>
                  <a:pt x="118871" y="1226058"/>
                </a:lnTo>
                <a:lnTo>
                  <a:pt x="131825" y="1223010"/>
                </a:lnTo>
                <a:lnTo>
                  <a:pt x="129539" y="1220724"/>
                </a:lnTo>
                <a:lnTo>
                  <a:pt x="126491" y="1219962"/>
                </a:lnTo>
                <a:lnTo>
                  <a:pt x="37337" y="1200912"/>
                </a:lnTo>
                <a:lnTo>
                  <a:pt x="24383" y="1200912"/>
                </a:lnTo>
                <a:lnTo>
                  <a:pt x="24383" y="1299210"/>
                </a:lnTo>
                <a:lnTo>
                  <a:pt x="29717" y="1207008"/>
                </a:lnTo>
                <a:lnTo>
                  <a:pt x="37337" y="1209052"/>
                </a:lnTo>
                <a:lnTo>
                  <a:pt x="118871" y="1230927"/>
                </a:lnTo>
                <a:lnTo>
                  <a:pt x="118871" y="1325118"/>
                </a:lnTo>
                <a:lnTo>
                  <a:pt x="119633" y="1328928"/>
                </a:lnTo>
                <a:lnTo>
                  <a:pt x="119633" y="1329690"/>
                </a:lnTo>
                <a:lnTo>
                  <a:pt x="121157" y="1332738"/>
                </a:lnTo>
                <a:lnTo>
                  <a:pt x="122681" y="1336548"/>
                </a:lnTo>
                <a:lnTo>
                  <a:pt x="124967" y="1339596"/>
                </a:lnTo>
                <a:lnTo>
                  <a:pt x="134154" y="1348410"/>
                </a:lnTo>
                <a:lnTo>
                  <a:pt x="145250" y="1355168"/>
                </a:lnTo>
                <a:lnTo>
                  <a:pt x="153161" y="1358646"/>
                </a:lnTo>
                <a:lnTo>
                  <a:pt x="163950" y="1361812"/>
                </a:lnTo>
                <a:lnTo>
                  <a:pt x="176247" y="1364797"/>
                </a:lnTo>
                <a:lnTo>
                  <a:pt x="189258" y="1366959"/>
                </a:lnTo>
                <a:lnTo>
                  <a:pt x="202189" y="1367657"/>
                </a:lnTo>
                <a:lnTo>
                  <a:pt x="214246" y="1366247"/>
                </a:lnTo>
                <a:close/>
              </a:path>
              <a:path w="355853" h="3281172">
                <a:moveTo>
                  <a:pt x="227837" y="1261110"/>
                </a:moveTo>
                <a:lnTo>
                  <a:pt x="222503" y="1255014"/>
                </a:lnTo>
                <a:lnTo>
                  <a:pt x="222503" y="1345692"/>
                </a:lnTo>
                <a:lnTo>
                  <a:pt x="227837" y="1261110"/>
                </a:lnTo>
                <a:close/>
              </a:path>
              <a:path w="355853" h="3281172">
                <a:moveTo>
                  <a:pt x="329945" y="1280160"/>
                </a:moveTo>
                <a:lnTo>
                  <a:pt x="321563" y="1286256"/>
                </a:lnTo>
                <a:lnTo>
                  <a:pt x="329945" y="1361694"/>
                </a:lnTo>
                <a:lnTo>
                  <a:pt x="329945" y="1280160"/>
                </a:lnTo>
                <a:close/>
              </a:path>
              <a:path w="355853" h="3281172">
                <a:moveTo>
                  <a:pt x="317696" y="1388936"/>
                </a:moveTo>
                <a:lnTo>
                  <a:pt x="323849" y="1382268"/>
                </a:lnTo>
                <a:lnTo>
                  <a:pt x="324611" y="1380744"/>
                </a:lnTo>
                <a:lnTo>
                  <a:pt x="326897" y="1376172"/>
                </a:lnTo>
                <a:lnTo>
                  <a:pt x="327659" y="1374648"/>
                </a:lnTo>
                <a:lnTo>
                  <a:pt x="329183" y="1369314"/>
                </a:lnTo>
                <a:lnTo>
                  <a:pt x="329183" y="1367790"/>
                </a:lnTo>
                <a:lnTo>
                  <a:pt x="329945" y="1361694"/>
                </a:lnTo>
                <a:lnTo>
                  <a:pt x="321563" y="1286256"/>
                </a:lnTo>
                <a:lnTo>
                  <a:pt x="329945" y="1280160"/>
                </a:lnTo>
                <a:lnTo>
                  <a:pt x="329945" y="1277112"/>
                </a:lnTo>
                <a:lnTo>
                  <a:pt x="325373" y="1274064"/>
                </a:lnTo>
                <a:lnTo>
                  <a:pt x="230885" y="1248156"/>
                </a:lnTo>
                <a:lnTo>
                  <a:pt x="227075" y="1248156"/>
                </a:lnTo>
                <a:lnTo>
                  <a:pt x="224027" y="1250442"/>
                </a:lnTo>
                <a:lnTo>
                  <a:pt x="235457" y="1255014"/>
                </a:lnTo>
                <a:lnTo>
                  <a:pt x="235457" y="1263154"/>
                </a:lnTo>
                <a:lnTo>
                  <a:pt x="316991" y="1285029"/>
                </a:lnTo>
                <a:lnTo>
                  <a:pt x="316991" y="1361694"/>
                </a:lnTo>
                <a:lnTo>
                  <a:pt x="316229" y="1367028"/>
                </a:lnTo>
                <a:lnTo>
                  <a:pt x="316229" y="1365504"/>
                </a:lnTo>
                <a:lnTo>
                  <a:pt x="314705" y="1370838"/>
                </a:lnTo>
                <a:lnTo>
                  <a:pt x="315467" y="1370076"/>
                </a:lnTo>
                <a:lnTo>
                  <a:pt x="313181" y="1374648"/>
                </a:lnTo>
                <a:lnTo>
                  <a:pt x="313181" y="1373886"/>
                </a:lnTo>
                <a:lnTo>
                  <a:pt x="306138" y="1381537"/>
                </a:lnTo>
                <a:lnTo>
                  <a:pt x="296912" y="1387237"/>
                </a:lnTo>
                <a:lnTo>
                  <a:pt x="285901" y="1391210"/>
                </a:lnTo>
                <a:lnTo>
                  <a:pt x="317696" y="1388936"/>
                </a:lnTo>
                <a:close/>
              </a:path>
              <a:path w="355853" h="3281172">
                <a:moveTo>
                  <a:pt x="64007" y="974598"/>
                </a:moveTo>
                <a:lnTo>
                  <a:pt x="60197" y="968502"/>
                </a:lnTo>
                <a:lnTo>
                  <a:pt x="60197" y="1133094"/>
                </a:lnTo>
                <a:lnTo>
                  <a:pt x="64007" y="974598"/>
                </a:lnTo>
                <a:close/>
              </a:path>
              <a:path w="355853" h="3281172">
                <a:moveTo>
                  <a:pt x="166877" y="1119945"/>
                </a:moveTo>
                <a:lnTo>
                  <a:pt x="166877" y="1124712"/>
                </a:lnTo>
                <a:lnTo>
                  <a:pt x="309371" y="1169670"/>
                </a:lnTo>
                <a:lnTo>
                  <a:pt x="166877" y="1119945"/>
                </a:lnTo>
                <a:close/>
              </a:path>
              <a:path w="355853" h="3281172">
                <a:moveTo>
                  <a:pt x="73151" y="978463"/>
                </a:moveTo>
                <a:lnTo>
                  <a:pt x="68579" y="1126998"/>
                </a:lnTo>
                <a:lnTo>
                  <a:pt x="73151" y="1128459"/>
                </a:lnTo>
                <a:lnTo>
                  <a:pt x="73151" y="978463"/>
                </a:lnTo>
                <a:close/>
              </a:path>
              <a:path w="355853" h="3281172">
                <a:moveTo>
                  <a:pt x="209926" y="947166"/>
                </a:moveTo>
                <a:lnTo>
                  <a:pt x="206209" y="947166"/>
                </a:lnTo>
                <a:lnTo>
                  <a:pt x="304800" y="991646"/>
                </a:lnTo>
                <a:lnTo>
                  <a:pt x="209926" y="947166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099303" y="2572898"/>
            <a:ext cx="356255" cy="2129683"/>
          </a:xfrm>
          <a:custGeom>
            <a:avLst/>
            <a:gdLst/>
            <a:ahLst/>
            <a:cxnLst/>
            <a:rect l="l" t="t" r="r" b="b"/>
            <a:pathLst>
              <a:path w="356255" h="2129683">
                <a:moveTo>
                  <a:pt x="169896" y="2024476"/>
                </a:moveTo>
                <a:lnTo>
                  <a:pt x="182288" y="2018829"/>
                </a:lnTo>
                <a:lnTo>
                  <a:pt x="156209" y="2015104"/>
                </a:lnTo>
                <a:lnTo>
                  <a:pt x="155506" y="2014986"/>
                </a:lnTo>
                <a:lnTo>
                  <a:pt x="151637" y="2014342"/>
                </a:lnTo>
                <a:lnTo>
                  <a:pt x="153161" y="2014342"/>
                </a:lnTo>
                <a:lnTo>
                  <a:pt x="148589" y="2012818"/>
                </a:lnTo>
                <a:lnTo>
                  <a:pt x="149351" y="2013580"/>
                </a:lnTo>
                <a:lnTo>
                  <a:pt x="145541" y="2010532"/>
                </a:lnTo>
                <a:lnTo>
                  <a:pt x="146303" y="2012056"/>
                </a:lnTo>
                <a:lnTo>
                  <a:pt x="143255" y="2008246"/>
                </a:lnTo>
                <a:lnTo>
                  <a:pt x="143255" y="2009008"/>
                </a:lnTo>
                <a:lnTo>
                  <a:pt x="140284" y="2002480"/>
                </a:lnTo>
                <a:lnTo>
                  <a:pt x="137159" y="1994530"/>
                </a:lnTo>
                <a:lnTo>
                  <a:pt x="134480" y="1982200"/>
                </a:lnTo>
                <a:lnTo>
                  <a:pt x="132689" y="1969678"/>
                </a:lnTo>
                <a:lnTo>
                  <a:pt x="131712" y="1956493"/>
                </a:lnTo>
                <a:lnTo>
                  <a:pt x="131159" y="1943723"/>
                </a:lnTo>
                <a:lnTo>
                  <a:pt x="130908" y="1930619"/>
                </a:lnTo>
                <a:lnTo>
                  <a:pt x="130936" y="1917490"/>
                </a:lnTo>
                <a:lnTo>
                  <a:pt x="131222" y="1904643"/>
                </a:lnTo>
                <a:lnTo>
                  <a:pt x="131744" y="1892387"/>
                </a:lnTo>
                <a:lnTo>
                  <a:pt x="132651" y="1877475"/>
                </a:lnTo>
                <a:lnTo>
                  <a:pt x="133875" y="1863955"/>
                </a:lnTo>
                <a:lnTo>
                  <a:pt x="135756" y="1850554"/>
                </a:lnTo>
                <a:lnTo>
                  <a:pt x="138554" y="1837488"/>
                </a:lnTo>
                <a:lnTo>
                  <a:pt x="142530" y="1824973"/>
                </a:lnTo>
                <a:lnTo>
                  <a:pt x="147942" y="1813226"/>
                </a:lnTo>
                <a:lnTo>
                  <a:pt x="155052" y="1802462"/>
                </a:lnTo>
                <a:lnTo>
                  <a:pt x="156455" y="1800982"/>
                </a:lnTo>
                <a:lnTo>
                  <a:pt x="140372" y="1800982"/>
                </a:lnTo>
                <a:lnTo>
                  <a:pt x="131284" y="1818181"/>
                </a:lnTo>
                <a:lnTo>
                  <a:pt x="126991" y="1830753"/>
                </a:lnTo>
                <a:lnTo>
                  <a:pt x="123818" y="1843855"/>
                </a:lnTo>
                <a:lnTo>
                  <a:pt x="121577" y="1857284"/>
                </a:lnTo>
                <a:lnTo>
                  <a:pt x="120083" y="1870833"/>
                </a:lnTo>
                <a:lnTo>
                  <a:pt x="119151" y="1884296"/>
                </a:lnTo>
                <a:lnTo>
                  <a:pt x="118516" y="1899786"/>
                </a:lnTo>
                <a:lnTo>
                  <a:pt x="118156" y="1911641"/>
                </a:lnTo>
                <a:lnTo>
                  <a:pt x="117938" y="1925112"/>
                </a:lnTo>
                <a:lnTo>
                  <a:pt x="118012" y="1939613"/>
                </a:lnTo>
                <a:lnTo>
                  <a:pt x="118527" y="1954555"/>
                </a:lnTo>
                <a:lnTo>
                  <a:pt x="119632" y="1969353"/>
                </a:lnTo>
                <a:lnTo>
                  <a:pt x="121475" y="1983419"/>
                </a:lnTo>
                <a:lnTo>
                  <a:pt x="124205" y="1996166"/>
                </a:lnTo>
                <a:lnTo>
                  <a:pt x="127972" y="2007006"/>
                </a:lnTo>
                <a:lnTo>
                  <a:pt x="132924" y="2015354"/>
                </a:lnTo>
                <a:lnTo>
                  <a:pt x="133349" y="2016628"/>
                </a:lnTo>
                <a:lnTo>
                  <a:pt x="137159" y="2020438"/>
                </a:lnTo>
                <a:lnTo>
                  <a:pt x="138683" y="2021200"/>
                </a:lnTo>
                <a:lnTo>
                  <a:pt x="142493" y="2024248"/>
                </a:lnTo>
                <a:lnTo>
                  <a:pt x="144017" y="2025010"/>
                </a:lnTo>
                <a:lnTo>
                  <a:pt x="148589" y="2026534"/>
                </a:lnTo>
                <a:lnTo>
                  <a:pt x="149351" y="2027296"/>
                </a:lnTo>
                <a:lnTo>
                  <a:pt x="154685" y="2028058"/>
                </a:lnTo>
                <a:lnTo>
                  <a:pt x="156209" y="2028058"/>
                </a:lnTo>
                <a:lnTo>
                  <a:pt x="169896" y="2024476"/>
                </a:lnTo>
                <a:close/>
              </a:path>
              <a:path w="356255" h="2129683">
                <a:moveTo>
                  <a:pt x="193409" y="2011353"/>
                </a:moveTo>
                <a:lnTo>
                  <a:pt x="203281" y="2002283"/>
                </a:lnTo>
                <a:lnTo>
                  <a:pt x="211928" y="1991855"/>
                </a:lnTo>
                <a:lnTo>
                  <a:pt x="219371" y="1980305"/>
                </a:lnTo>
                <a:lnTo>
                  <a:pt x="225633" y="1967871"/>
                </a:lnTo>
                <a:lnTo>
                  <a:pt x="230737" y="1954786"/>
                </a:lnTo>
                <a:lnTo>
                  <a:pt x="234705" y="1941289"/>
                </a:lnTo>
                <a:lnTo>
                  <a:pt x="237560" y="1927614"/>
                </a:lnTo>
                <a:lnTo>
                  <a:pt x="239325" y="1913998"/>
                </a:lnTo>
                <a:lnTo>
                  <a:pt x="240022" y="1900676"/>
                </a:lnTo>
                <a:lnTo>
                  <a:pt x="240029" y="1900042"/>
                </a:lnTo>
                <a:lnTo>
                  <a:pt x="240380" y="1890192"/>
                </a:lnTo>
                <a:lnTo>
                  <a:pt x="240698" y="1878254"/>
                </a:lnTo>
                <a:lnTo>
                  <a:pt x="240838" y="1864798"/>
                </a:lnTo>
                <a:lnTo>
                  <a:pt x="240652" y="1850396"/>
                </a:lnTo>
                <a:lnTo>
                  <a:pt x="239994" y="1835619"/>
                </a:lnTo>
                <a:lnTo>
                  <a:pt x="238718" y="1821038"/>
                </a:lnTo>
                <a:lnTo>
                  <a:pt x="236678" y="1807225"/>
                </a:lnTo>
                <a:lnTo>
                  <a:pt x="235202" y="1800982"/>
                </a:lnTo>
                <a:lnTo>
                  <a:pt x="222058" y="1800982"/>
                </a:lnTo>
                <a:lnTo>
                  <a:pt x="223307" y="1805198"/>
                </a:lnTo>
                <a:lnTo>
                  <a:pt x="225592" y="1819160"/>
                </a:lnTo>
                <a:lnTo>
                  <a:pt x="226933" y="1834182"/>
                </a:lnTo>
                <a:lnTo>
                  <a:pt x="227581" y="1849135"/>
                </a:lnTo>
                <a:lnTo>
                  <a:pt x="227791" y="1862889"/>
                </a:lnTo>
                <a:lnTo>
                  <a:pt x="227837" y="1878706"/>
                </a:lnTo>
                <a:lnTo>
                  <a:pt x="227676" y="1891917"/>
                </a:lnTo>
                <a:lnTo>
                  <a:pt x="226880" y="1905526"/>
                </a:lnTo>
                <a:lnTo>
                  <a:pt x="225338" y="1919311"/>
                </a:lnTo>
                <a:lnTo>
                  <a:pt x="222936" y="1933048"/>
                </a:lnTo>
                <a:lnTo>
                  <a:pt x="219563" y="1946512"/>
                </a:lnTo>
                <a:lnTo>
                  <a:pt x="215105" y="1959480"/>
                </a:lnTo>
                <a:lnTo>
                  <a:pt x="209450" y="1971728"/>
                </a:lnTo>
                <a:lnTo>
                  <a:pt x="202486" y="1983032"/>
                </a:lnTo>
                <a:lnTo>
                  <a:pt x="194098" y="1993169"/>
                </a:lnTo>
                <a:lnTo>
                  <a:pt x="184175" y="2001915"/>
                </a:lnTo>
                <a:lnTo>
                  <a:pt x="172605" y="2009045"/>
                </a:lnTo>
                <a:lnTo>
                  <a:pt x="159257" y="2014342"/>
                </a:lnTo>
                <a:lnTo>
                  <a:pt x="160019" y="2014342"/>
                </a:lnTo>
                <a:lnTo>
                  <a:pt x="155506" y="2014986"/>
                </a:lnTo>
                <a:lnTo>
                  <a:pt x="156209" y="2015104"/>
                </a:lnTo>
                <a:lnTo>
                  <a:pt x="182288" y="2018829"/>
                </a:lnTo>
                <a:lnTo>
                  <a:pt x="193409" y="2011353"/>
                </a:lnTo>
                <a:close/>
              </a:path>
              <a:path w="356255" h="2129683">
                <a:moveTo>
                  <a:pt x="87951" y="2129175"/>
                </a:moveTo>
                <a:lnTo>
                  <a:pt x="101097" y="2126843"/>
                </a:lnTo>
                <a:lnTo>
                  <a:pt x="115288" y="2122656"/>
                </a:lnTo>
                <a:lnTo>
                  <a:pt x="130543" y="2116583"/>
                </a:lnTo>
                <a:lnTo>
                  <a:pt x="146881" y="2108593"/>
                </a:lnTo>
                <a:lnTo>
                  <a:pt x="164320" y="2098652"/>
                </a:lnTo>
                <a:lnTo>
                  <a:pt x="182879" y="2086732"/>
                </a:lnTo>
                <a:lnTo>
                  <a:pt x="198788" y="2075874"/>
                </a:lnTo>
                <a:lnTo>
                  <a:pt x="214014" y="2064875"/>
                </a:lnTo>
                <a:lnTo>
                  <a:pt x="228542" y="2053699"/>
                </a:lnTo>
                <a:lnTo>
                  <a:pt x="242361" y="2042310"/>
                </a:lnTo>
                <a:lnTo>
                  <a:pt x="255455" y="2030672"/>
                </a:lnTo>
                <a:lnTo>
                  <a:pt x="267813" y="2018749"/>
                </a:lnTo>
                <a:lnTo>
                  <a:pt x="279419" y="2006506"/>
                </a:lnTo>
                <a:lnTo>
                  <a:pt x="290262" y="1993905"/>
                </a:lnTo>
                <a:lnTo>
                  <a:pt x="300327" y="1980911"/>
                </a:lnTo>
                <a:lnTo>
                  <a:pt x="309600" y="1967488"/>
                </a:lnTo>
                <a:lnTo>
                  <a:pt x="318069" y="1953600"/>
                </a:lnTo>
                <a:lnTo>
                  <a:pt x="325720" y="1939211"/>
                </a:lnTo>
                <a:lnTo>
                  <a:pt x="332539" y="1924286"/>
                </a:lnTo>
                <a:lnTo>
                  <a:pt x="338513" y="1908787"/>
                </a:lnTo>
                <a:lnTo>
                  <a:pt x="343628" y="1892679"/>
                </a:lnTo>
                <a:lnTo>
                  <a:pt x="347871" y="1875926"/>
                </a:lnTo>
                <a:lnTo>
                  <a:pt x="351229" y="1858492"/>
                </a:lnTo>
                <a:lnTo>
                  <a:pt x="353688" y="1840341"/>
                </a:lnTo>
                <a:lnTo>
                  <a:pt x="355234" y="1821437"/>
                </a:lnTo>
                <a:lnTo>
                  <a:pt x="355853" y="1801744"/>
                </a:lnTo>
                <a:lnTo>
                  <a:pt x="355817" y="1800982"/>
                </a:lnTo>
                <a:lnTo>
                  <a:pt x="342242" y="1800982"/>
                </a:lnTo>
                <a:lnTo>
                  <a:pt x="342367" y="1811056"/>
                </a:lnTo>
                <a:lnTo>
                  <a:pt x="341654" y="1828894"/>
                </a:lnTo>
                <a:lnTo>
                  <a:pt x="340014" y="1846137"/>
                </a:lnTo>
                <a:lnTo>
                  <a:pt x="337466" y="1862804"/>
                </a:lnTo>
                <a:lnTo>
                  <a:pt x="334024" y="1878916"/>
                </a:lnTo>
                <a:lnTo>
                  <a:pt x="329707" y="1894496"/>
                </a:lnTo>
                <a:lnTo>
                  <a:pt x="324530" y="1909564"/>
                </a:lnTo>
                <a:lnTo>
                  <a:pt x="318511" y="1924140"/>
                </a:lnTo>
                <a:lnTo>
                  <a:pt x="311667" y="1938247"/>
                </a:lnTo>
                <a:lnTo>
                  <a:pt x="304014" y="1951905"/>
                </a:lnTo>
                <a:lnTo>
                  <a:pt x="295569" y="1965136"/>
                </a:lnTo>
                <a:lnTo>
                  <a:pt x="286348" y="1977959"/>
                </a:lnTo>
                <a:lnTo>
                  <a:pt x="276369" y="1990398"/>
                </a:lnTo>
                <a:lnTo>
                  <a:pt x="265649" y="2002472"/>
                </a:lnTo>
                <a:lnTo>
                  <a:pt x="254203" y="2014202"/>
                </a:lnTo>
                <a:lnTo>
                  <a:pt x="242050" y="2025611"/>
                </a:lnTo>
                <a:lnTo>
                  <a:pt x="229205" y="2036718"/>
                </a:lnTo>
                <a:lnTo>
                  <a:pt x="215685" y="2047545"/>
                </a:lnTo>
                <a:lnTo>
                  <a:pt x="201508" y="2058113"/>
                </a:lnTo>
                <a:lnTo>
                  <a:pt x="186689" y="2068444"/>
                </a:lnTo>
                <a:lnTo>
                  <a:pt x="170393" y="2079325"/>
                </a:lnTo>
                <a:lnTo>
                  <a:pt x="154932" y="2088895"/>
                </a:lnTo>
                <a:lnTo>
                  <a:pt x="140304" y="2097117"/>
                </a:lnTo>
                <a:lnTo>
                  <a:pt x="126506" y="2103954"/>
                </a:lnTo>
                <a:lnTo>
                  <a:pt x="113536" y="2109370"/>
                </a:lnTo>
                <a:lnTo>
                  <a:pt x="101392" y="2113329"/>
                </a:lnTo>
                <a:lnTo>
                  <a:pt x="90071" y="2115793"/>
                </a:lnTo>
                <a:lnTo>
                  <a:pt x="79572" y="2116728"/>
                </a:lnTo>
                <a:lnTo>
                  <a:pt x="69891" y="2116095"/>
                </a:lnTo>
                <a:lnTo>
                  <a:pt x="52976" y="2109983"/>
                </a:lnTo>
                <a:lnTo>
                  <a:pt x="39307" y="2097166"/>
                </a:lnTo>
                <a:lnTo>
                  <a:pt x="28866" y="2077352"/>
                </a:lnTo>
                <a:lnTo>
                  <a:pt x="24850" y="2064730"/>
                </a:lnTo>
                <a:lnTo>
                  <a:pt x="21635" y="2050249"/>
                </a:lnTo>
                <a:lnTo>
                  <a:pt x="19216" y="2033874"/>
                </a:lnTo>
                <a:lnTo>
                  <a:pt x="17594" y="2015567"/>
                </a:lnTo>
                <a:lnTo>
                  <a:pt x="16763" y="1995292"/>
                </a:lnTo>
                <a:lnTo>
                  <a:pt x="16632" y="1975774"/>
                </a:lnTo>
                <a:lnTo>
                  <a:pt x="17102" y="1956891"/>
                </a:lnTo>
                <a:lnTo>
                  <a:pt x="18214" y="1938636"/>
                </a:lnTo>
                <a:lnTo>
                  <a:pt x="20009" y="1921004"/>
                </a:lnTo>
                <a:lnTo>
                  <a:pt x="22527" y="1903989"/>
                </a:lnTo>
                <a:lnTo>
                  <a:pt x="25808" y="1887584"/>
                </a:lnTo>
                <a:lnTo>
                  <a:pt x="29892" y="1871784"/>
                </a:lnTo>
                <a:lnTo>
                  <a:pt x="34821" y="1856583"/>
                </a:lnTo>
                <a:lnTo>
                  <a:pt x="40634" y="1841974"/>
                </a:lnTo>
                <a:lnTo>
                  <a:pt x="47372" y="1827952"/>
                </a:lnTo>
                <a:lnTo>
                  <a:pt x="55075" y="1814510"/>
                </a:lnTo>
                <a:lnTo>
                  <a:pt x="63784" y="1801644"/>
                </a:lnTo>
                <a:lnTo>
                  <a:pt x="64309" y="1800982"/>
                </a:lnTo>
                <a:lnTo>
                  <a:pt x="48332" y="1800982"/>
                </a:lnTo>
                <a:lnTo>
                  <a:pt x="38881" y="1816188"/>
                </a:lnTo>
                <a:lnTo>
                  <a:pt x="31733" y="1830076"/>
                </a:lnTo>
                <a:lnTo>
                  <a:pt x="25487" y="1844570"/>
                </a:lnTo>
                <a:lnTo>
                  <a:pt x="20104" y="1859689"/>
                </a:lnTo>
                <a:lnTo>
                  <a:pt x="15540" y="1875453"/>
                </a:lnTo>
                <a:lnTo>
                  <a:pt x="11755" y="1891879"/>
                </a:lnTo>
                <a:lnTo>
                  <a:pt x="8706" y="1908988"/>
                </a:lnTo>
                <a:lnTo>
                  <a:pt x="6352" y="1926798"/>
                </a:lnTo>
                <a:lnTo>
                  <a:pt x="4652" y="1945328"/>
                </a:lnTo>
                <a:lnTo>
                  <a:pt x="3565" y="1964597"/>
                </a:lnTo>
                <a:lnTo>
                  <a:pt x="3047" y="1984624"/>
                </a:lnTo>
                <a:lnTo>
                  <a:pt x="3548" y="2004965"/>
                </a:lnTo>
                <a:lnTo>
                  <a:pt x="4828" y="2023891"/>
                </a:lnTo>
                <a:lnTo>
                  <a:pt x="6908" y="2041371"/>
                </a:lnTo>
                <a:lnTo>
                  <a:pt x="9807" y="2057372"/>
                </a:lnTo>
                <a:lnTo>
                  <a:pt x="13542" y="2071864"/>
                </a:lnTo>
                <a:lnTo>
                  <a:pt x="18134" y="2084814"/>
                </a:lnTo>
                <a:lnTo>
                  <a:pt x="23600" y="2096192"/>
                </a:lnTo>
                <a:lnTo>
                  <a:pt x="29961" y="2105967"/>
                </a:lnTo>
                <a:lnTo>
                  <a:pt x="45439" y="2120579"/>
                </a:lnTo>
                <a:lnTo>
                  <a:pt x="64718" y="2128398"/>
                </a:lnTo>
                <a:lnTo>
                  <a:pt x="75831" y="2129683"/>
                </a:lnTo>
                <a:lnTo>
                  <a:pt x="87951" y="2129175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099303" y="2572898"/>
            <a:ext cx="356255" cy="2129683"/>
          </a:xfrm>
          <a:custGeom>
            <a:avLst/>
            <a:gdLst/>
            <a:ahLst/>
            <a:cxnLst/>
            <a:rect l="l" t="t" r="r" b="b"/>
            <a:pathLst>
              <a:path w="356255" h="2129683">
                <a:moveTo>
                  <a:pt x="169896" y="2024476"/>
                </a:moveTo>
                <a:lnTo>
                  <a:pt x="182288" y="2018829"/>
                </a:lnTo>
                <a:lnTo>
                  <a:pt x="156209" y="2015104"/>
                </a:lnTo>
                <a:lnTo>
                  <a:pt x="155506" y="2014986"/>
                </a:lnTo>
                <a:lnTo>
                  <a:pt x="151637" y="2014342"/>
                </a:lnTo>
                <a:lnTo>
                  <a:pt x="153161" y="2014342"/>
                </a:lnTo>
                <a:lnTo>
                  <a:pt x="148589" y="2012818"/>
                </a:lnTo>
                <a:lnTo>
                  <a:pt x="149351" y="2013580"/>
                </a:lnTo>
                <a:lnTo>
                  <a:pt x="145541" y="2010532"/>
                </a:lnTo>
                <a:lnTo>
                  <a:pt x="146303" y="2012056"/>
                </a:lnTo>
                <a:lnTo>
                  <a:pt x="143255" y="2008246"/>
                </a:lnTo>
                <a:lnTo>
                  <a:pt x="143255" y="2009008"/>
                </a:lnTo>
                <a:lnTo>
                  <a:pt x="140284" y="2002480"/>
                </a:lnTo>
                <a:lnTo>
                  <a:pt x="137159" y="1994530"/>
                </a:lnTo>
                <a:lnTo>
                  <a:pt x="134480" y="1982200"/>
                </a:lnTo>
                <a:lnTo>
                  <a:pt x="132689" y="1969678"/>
                </a:lnTo>
                <a:lnTo>
                  <a:pt x="131712" y="1956493"/>
                </a:lnTo>
                <a:lnTo>
                  <a:pt x="131159" y="1943723"/>
                </a:lnTo>
                <a:lnTo>
                  <a:pt x="130908" y="1930619"/>
                </a:lnTo>
                <a:lnTo>
                  <a:pt x="130936" y="1917490"/>
                </a:lnTo>
                <a:lnTo>
                  <a:pt x="131222" y="1904643"/>
                </a:lnTo>
                <a:lnTo>
                  <a:pt x="131744" y="1892387"/>
                </a:lnTo>
                <a:lnTo>
                  <a:pt x="132651" y="1877475"/>
                </a:lnTo>
                <a:lnTo>
                  <a:pt x="133875" y="1863955"/>
                </a:lnTo>
                <a:lnTo>
                  <a:pt x="135756" y="1850554"/>
                </a:lnTo>
                <a:lnTo>
                  <a:pt x="138554" y="1837488"/>
                </a:lnTo>
                <a:lnTo>
                  <a:pt x="142530" y="1824973"/>
                </a:lnTo>
                <a:lnTo>
                  <a:pt x="147942" y="1813226"/>
                </a:lnTo>
                <a:lnTo>
                  <a:pt x="155052" y="1802462"/>
                </a:lnTo>
                <a:lnTo>
                  <a:pt x="156455" y="1800982"/>
                </a:lnTo>
                <a:lnTo>
                  <a:pt x="140372" y="1800982"/>
                </a:lnTo>
                <a:lnTo>
                  <a:pt x="131284" y="1818181"/>
                </a:lnTo>
                <a:lnTo>
                  <a:pt x="126991" y="1830753"/>
                </a:lnTo>
                <a:lnTo>
                  <a:pt x="123818" y="1843855"/>
                </a:lnTo>
                <a:lnTo>
                  <a:pt x="121577" y="1857284"/>
                </a:lnTo>
                <a:lnTo>
                  <a:pt x="120083" y="1870833"/>
                </a:lnTo>
                <a:lnTo>
                  <a:pt x="119151" y="1884296"/>
                </a:lnTo>
                <a:lnTo>
                  <a:pt x="118516" y="1899786"/>
                </a:lnTo>
                <a:lnTo>
                  <a:pt x="118156" y="1911641"/>
                </a:lnTo>
                <a:lnTo>
                  <a:pt x="117938" y="1925112"/>
                </a:lnTo>
                <a:lnTo>
                  <a:pt x="118012" y="1939613"/>
                </a:lnTo>
                <a:lnTo>
                  <a:pt x="118527" y="1954555"/>
                </a:lnTo>
                <a:lnTo>
                  <a:pt x="119632" y="1969353"/>
                </a:lnTo>
                <a:lnTo>
                  <a:pt x="121475" y="1983419"/>
                </a:lnTo>
                <a:lnTo>
                  <a:pt x="124205" y="1996166"/>
                </a:lnTo>
                <a:lnTo>
                  <a:pt x="127972" y="2007006"/>
                </a:lnTo>
                <a:lnTo>
                  <a:pt x="132924" y="2015354"/>
                </a:lnTo>
                <a:lnTo>
                  <a:pt x="133349" y="2016628"/>
                </a:lnTo>
                <a:lnTo>
                  <a:pt x="137159" y="2020438"/>
                </a:lnTo>
                <a:lnTo>
                  <a:pt x="138683" y="2021200"/>
                </a:lnTo>
                <a:lnTo>
                  <a:pt x="142493" y="2024248"/>
                </a:lnTo>
                <a:lnTo>
                  <a:pt x="144017" y="2025010"/>
                </a:lnTo>
                <a:lnTo>
                  <a:pt x="148589" y="2026534"/>
                </a:lnTo>
                <a:lnTo>
                  <a:pt x="149351" y="2027296"/>
                </a:lnTo>
                <a:lnTo>
                  <a:pt x="154685" y="2028058"/>
                </a:lnTo>
                <a:lnTo>
                  <a:pt x="156209" y="2028058"/>
                </a:lnTo>
                <a:lnTo>
                  <a:pt x="169896" y="2024476"/>
                </a:lnTo>
                <a:close/>
              </a:path>
              <a:path w="356255" h="2129683">
                <a:moveTo>
                  <a:pt x="193409" y="2011353"/>
                </a:moveTo>
                <a:lnTo>
                  <a:pt x="203281" y="2002283"/>
                </a:lnTo>
                <a:lnTo>
                  <a:pt x="211928" y="1991855"/>
                </a:lnTo>
                <a:lnTo>
                  <a:pt x="219371" y="1980305"/>
                </a:lnTo>
                <a:lnTo>
                  <a:pt x="225633" y="1967871"/>
                </a:lnTo>
                <a:lnTo>
                  <a:pt x="230737" y="1954786"/>
                </a:lnTo>
                <a:lnTo>
                  <a:pt x="234705" y="1941289"/>
                </a:lnTo>
                <a:lnTo>
                  <a:pt x="237560" y="1927614"/>
                </a:lnTo>
                <a:lnTo>
                  <a:pt x="239325" y="1913998"/>
                </a:lnTo>
                <a:lnTo>
                  <a:pt x="240022" y="1900676"/>
                </a:lnTo>
                <a:lnTo>
                  <a:pt x="240029" y="1900042"/>
                </a:lnTo>
                <a:lnTo>
                  <a:pt x="240380" y="1890192"/>
                </a:lnTo>
                <a:lnTo>
                  <a:pt x="240698" y="1878254"/>
                </a:lnTo>
                <a:lnTo>
                  <a:pt x="240838" y="1864798"/>
                </a:lnTo>
                <a:lnTo>
                  <a:pt x="240652" y="1850396"/>
                </a:lnTo>
                <a:lnTo>
                  <a:pt x="239994" y="1835619"/>
                </a:lnTo>
                <a:lnTo>
                  <a:pt x="238718" y="1821038"/>
                </a:lnTo>
                <a:lnTo>
                  <a:pt x="236678" y="1807225"/>
                </a:lnTo>
                <a:lnTo>
                  <a:pt x="235202" y="1800982"/>
                </a:lnTo>
                <a:lnTo>
                  <a:pt x="222058" y="1800982"/>
                </a:lnTo>
                <a:lnTo>
                  <a:pt x="223307" y="1805198"/>
                </a:lnTo>
                <a:lnTo>
                  <a:pt x="225592" y="1819160"/>
                </a:lnTo>
                <a:lnTo>
                  <a:pt x="226933" y="1834182"/>
                </a:lnTo>
                <a:lnTo>
                  <a:pt x="227581" y="1849135"/>
                </a:lnTo>
                <a:lnTo>
                  <a:pt x="227791" y="1862889"/>
                </a:lnTo>
                <a:lnTo>
                  <a:pt x="227837" y="1878706"/>
                </a:lnTo>
                <a:lnTo>
                  <a:pt x="227676" y="1891917"/>
                </a:lnTo>
                <a:lnTo>
                  <a:pt x="226880" y="1905526"/>
                </a:lnTo>
                <a:lnTo>
                  <a:pt x="225338" y="1919311"/>
                </a:lnTo>
                <a:lnTo>
                  <a:pt x="222936" y="1933048"/>
                </a:lnTo>
                <a:lnTo>
                  <a:pt x="219563" y="1946512"/>
                </a:lnTo>
                <a:lnTo>
                  <a:pt x="215105" y="1959480"/>
                </a:lnTo>
                <a:lnTo>
                  <a:pt x="209450" y="1971728"/>
                </a:lnTo>
                <a:lnTo>
                  <a:pt x="202486" y="1983032"/>
                </a:lnTo>
                <a:lnTo>
                  <a:pt x="194098" y="1993169"/>
                </a:lnTo>
                <a:lnTo>
                  <a:pt x="184175" y="2001915"/>
                </a:lnTo>
                <a:lnTo>
                  <a:pt x="172605" y="2009045"/>
                </a:lnTo>
                <a:lnTo>
                  <a:pt x="159257" y="2014342"/>
                </a:lnTo>
                <a:lnTo>
                  <a:pt x="160019" y="2014342"/>
                </a:lnTo>
                <a:lnTo>
                  <a:pt x="155506" y="2014986"/>
                </a:lnTo>
                <a:lnTo>
                  <a:pt x="156209" y="2015104"/>
                </a:lnTo>
                <a:lnTo>
                  <a:pt x="182288" y="2018829"/>
                </a:lnTo>
                <a:lnTo>
                  <a:pt x="193409" y="2011353"/>
                </a:lnTo>
                <a:close/>
              </a:path>
              <a:path w="356255" h="2129683">
                <a:moveTo>
                  <a:pt x="87951" y="2129175"/>
                </a:moveTo>
                <a:lnTo>
                  <a:pt x="101097" y="2126843"/>
                </a:lnTo>
                <a:lnTo>
                  <a:pt x="115288" y="2122656"/>
                </a:lnTo>
                <a:lnTo>
                  <a:pt x="130543" y="2116583"/>
                </a:lnTo>
                <a:lnTo>
                  <a:pt x="146881" y="2108593"/>
                </a:lnTo>
                <a:lnTo>
                  <a:pt x="164320" y="2098652"/>
                </a:lnTo>
                <a:lnTo>
                  <a:pt x="182879" y="2086732"/>
                </a:lnTo>
                <a:lnTo>
                  <a:pt x="198788" y="2075874"/>
                </a:lnTo>
                <a:lnTo>
                  <a:pt x="214014" y="2064875"/>
                </a:lnTo>
                <a:lnTo>
                  <a:pt x="228542" y="2053699"/>
                </a:lnTo>
                <a:lnTo>
                  <a:pt x="242361" y="2042310"/>
                </a:lnTo>
                <a:lnTo>
                  <a:pt x="255455" y="2030672"/>
                </a:lnTo>
                <a:lnTo>
                  <a:pt x="267813" y="2018749"/>
                </a:lnTo>
                <a:lnTo>
                  <a:pt x="279419" y="2006506"/>
                </a:lnTo>
                <a:lnTo>
                  <a:pt x="290262" y="1993905"/>
                </a:lnTo>
                <a:lnTo>
                  <a:pt x="300327" y="1980911"/>
                </a:lnTo>
                <a:lnTo>
                  <a:pt x="309600" y="1967488"/>
                </a:lnTo>
                <a:lnTo>
                  <a:pt x="318069" y="1953600"/>
                </a:lnTo>
                <a:lnTo>
                  <a:pt x="325720" y="1939211"/>
                </a:lnTo>
                <a:lnTo>
                  <a:pt x="332539" y="1924286"/>
                </a:lnTo>
                <a:lnTo>
                  <a:pt x="338513" y="1908787"/>
                </a:lnTo>
                <a:lnTo>
                  <a:pt x="343628" y="1892679"/>
                </a:lnTo>
                <a:lnTo>
                  <a:pt x="347871" y="1875926"/>
                </a:lnTo>
                <a:lnTo>
                  <a:pt x="351229" y="1858492"/>
                </a:lnTo>
                <a:lnTo>
                  <a:pt x="353688" y="1840341"/>
                </a:lnTo>
                <a:lnTo>
                  <a:pt x="355234" y="1821437"/>
                </a:lnTo>
                <a:lnTo>
                  <a:pt x="355853" y="1801744"/>
                </a:lnTo>
                <a:lnTo>
                  <a:pt x="355817" y="1800982"/>
                </a:lnTo>
                <a:lnTo>
                  <a:pt x="342242" y="1800982"/>
                </a:lnTo>
                <a:lnTo>
                  <a:pt x="342367" y="1811056"/>
                </a:lnTo>
                <a:lnTo>
                  <a:pt x="341654" y="1828894"/>
                </a:lnTo>
                <a:lnTo>
                  <a:pt x="340014" y="1846137"/>
                </a:lnTo>
                <a:lnTo>
                  <a:pt x="337466" y="1862804"/>
                </a:lnTo>
                <a:lnTo>
                  <a:pt x="334024" y="1878916"/>
                </a:lnTo>
                <a:lnTo>
                  <a:pt x="329707" y="1894496"/>
                </a:lnTo>
                <a:lnTo>
                  <a:pt x="324530" y="1909564"/>
                </a:lnTo>
                <a:lnTo>
                  <a:pt x="318511" y="1924140"/>
                </a:lnTo>
                <a:lnTo>
                  <a:pt x="311667" y="1938247"/>
                </a:lnTo>
                <a:lnTo>
                  <a:pt x="304014" y="1951905"/>
                </a:lnTo>
                <a:lnTo>
                  <a:pt x="295569" y="1965136"/>
                </a:lnTo>
                <a:lnTo>
                  <a:pt x="286348" y="1977959"/>
                </a:lnTo>
                <a:lnTo>
                  <a:pt x="276369" y="1990398"/>
                </a:lnTo>
                <a:lnTo>
                  <a:pt x="265649" y="2002472"/>
                </a:lnTo>
                <a:lnTo>
                  <a:pt x="254203" y="2014202"/>
                </a:lnTo>
                <a:lnTo>
                  <a:pt x="242050" y="2025611"/>
                </a:lnTo>
                <a:lnTo>
                  <a:pt x="229205" y="2036718"/>
                </a:lnTo>
                <a:lnTo>
                  <a:pt x="215685" y="2047545"/>
                </a:lnTo>
                <a:lnTo>
                  <a:pt x="201508" y="2058113"/>
                </a:lnTo>
                <a:lnTo>
                  <a:pt x="186689" y="2068444"/>
                </a:lnTo>
                <a:lnTo>
                  <a:pt x="170393" y="2079325"/>
                </a:lnTo>
                <a:lnTo>
                  <a:pt x="154932" y="2088895"/>
                </a:lnTo>
                <a:lnTo>
                  <a:pt x="140304" y="2097117"/>
                </a:lnTo>
                <a:lnTo>
                  <a:pt x="126506" y="2103954"/>
                </a:lnTo>
                <a:lnTo>
                  <a:pt x="113536" y="2109370"/>
                </a:lnTo>
                <a:lnTo>
                  <a:pt x="101392" y="2113329"/>
                </a:lnTo>
                <a:lnTo>
                  <a:pt x="90071" y="2115793"/>
                </a:lnTo>
                <a:lnTo>
                  <a:pt x="79572" y="2116728"/>
                </a:lnTo>
                <a:lnTo>
                  <a:pt x="69891" y="2116095"/>
                </a:lnTo>
                <a:lnTo>
                  <a:pt x="52976" y="2109983"/>
                </a:lnTo>
                <a:lnTo>
                  <a:pt x="39307" y="2097166"/>
                </a:lnTo>
                <a:lnTo>
                  <a:pt x="28866" y="2077352"/>
                </a:lnTo>
                <a:lnTo>
                  <a:pt x="24850" y="2064730"/>
                </a:lnTo>
                <a:lnTo>
                  <a:pt x="21635" y="2050249"/>
                </a:lnTo>
                <a:lnTo>
                  <a:pt x="19216" y="2033874"/>
                </a:lnTo>
                <a:lnTo>
                  <a:pt x="17594" y="2015567"/>
                </a:lnTo>
                <a:lnTo>
                  <a:pt x="16763" y="1995292"/>
                </a:lnTo>
                <a:lnTo>
                  <a:pt x="16632" y="1975774"/>
                </a:lnTo>
                <a:lnTo>
                  <a:pt x="17102" y="1956891"/>
                </a:lnTo>
                <a:lnTo>
                  <a:pt x="18214" y="1938636"/>
                </a:lnTo>
                <a:lnTo>
                  <a:pt x="20009" y="1921004"/>
                </a:lnTo>
                <a:lnTo>
                  <a:pt x="22527" y="1903989"/>
                </a:lnTo>
                <a:lnTo>
                  <a:pt x="25808" y="1887584"/>
                </a:lnTo>
                <a:lnTo>
                  <a:pt x="29892" y="1871784"/>
                </a:lnTo>
                <a:lnTo>
                  <a:pt x="34821" y="1856583"/>
                </a:lnTo>
                <a:lnTo>
                  <a:pt x="40634" y="1841974"/>
                </a:lnTo>
                <a:lnTo>
                  <a:pt x="47372" y="1827952"/>
                </a:lnTo>
                <a:lnTo>
                  <a:pt x="55075" y="1814510"/>
                </a:lnTo>
                <a:lnTo>
                  <a:pt x="63784" y="1801644"/>
                </a:lnTo>
                <a:lnTo>
                  <a:pt x="64309" y="1800982"/>
                </a:lnTo>
                <a:lnTo>
                  <a:pt x="48332" y="1800982"/>
                </a:lnTo>
                <a:lnTo>
                  <a:pt x="38881" y="1816188"/>
                </a:lnTo>
                <a:lnTo>
                  <a:pt x="31733" y="1830076"/>
                </a:lnTo>
                <a:lnTo>
                  <a:pt x="25487" y="1844570"/>
                </a:lnTo>
                <a:lnTo>
                  <a:pt x="20104" y="1859689"/>
                </a:lnTo>
                <a:lnTo>
                  <a:pt x="15540" y="1875453"/>
                </a:lnTo>
                <a:lnTo>
                  <a:pt x="11755" y="1891879"/>
                </a:lnTo>
                <a:lnTo>
                  <a:pt x="8706" y="1908988"/>
                </a:lnTo>
                <a:lnTo>
                  <a:pt x="6352" y="1926798"/>
                </a:lnTo>
                <a:lnTo>
                  <a:pt x="4652" y="1945328"/>
                </a:lnTo>
                <a:lnTo>
                  <a:pt x="3565" y="1964597"/>
                </a:lnTo>
                <a:lnTo>
                  <a:pt x="3047" y="1984624"/>
                </a:lnTo>
                <a:lnTo>
                  <a:pt x="3548" y="2004965"/>
                </a:lnTo>
                <a:lnTo>
                  <a:pt x="4828" y="2023891"/>
                </a:lnTo>
                <a:lnTo>
                  <a:pt x="6908" y="2041371"/>
                </a:lnTo>
                <a:lnTo>
                  <a:pt x="9807" y="2057372"/>
                </a:lnTo>
                <a:lnTo>
                  <a:pt x="13542" y="2071864"/>
                </a:lnTo>
                <a:lnTo>
                  <a:pt x="18134" y="2084814"/>
                </a:lnTo>
                <a:lnTo>
                  <a:pt x="23600" y="2096192"/>
                </a:lnTo>
                <a:lnTo>
                  <a:pt x="29961" y="2105967"/>
                </a:lnTo>
                <a:lnTo>
                  <a:pt x="45439" y="2120579"/>
                </a:lnTo>
                <a:lnTo>
                  <a:pt x="64718" y="2128398"/>
                </a:lnTo>
                <a:lnTo>
                  <a:pt x="75831" y="2129683"/>
                </a:lnTo>
                <a:lnTo>
                  <a:pt x="87951" y="2129175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6013685" y="2599182"/>
            <a:ext cx="356181" cy="2113956"/>
          </a:xfrm>
          <a:custGeom>
            <a:avLst/>
            <a:gdLst/>
            <a:ahLst/>
            <a:cxnLst/>
            <a:rect l="l" t="t" r="r" b="b"/>
            <a:pathLst>
              <a:path w="356181" h="2113956">
                <a:moveTo>
                  <a:pt x="147846" y="2012442"/>
                </a:moveTo>
                <a:lnTo>
                  <a:pt x="149370" y="2012442"/>
                </a:lnTo>
                <a:lnTo>
                  <a:pt x="174392" y="2017144"/>
                </a:lnTo>
                <a:lnTo>
                  <a:pt x="186061" y="2010416"/>
                </a:lnTo>
                <a:lnTo>
                  <a:pt x="196967" y="2002027"/>
                </a:lnTo>
                <a:lnTo>
                  <a:pt x="188271" y="1992283"/>
                </a:lnTo>
                <a:lnTo>
                  <a:pt x="177421" y="2000247"/>
                </a:lnTo>
                <a:lnTo>
                  <a:pt x="165584" y="2006622"/>
                </a:lnTo>
                <a:lnTo>
                  <a:pt x="152880" y="2011208"/>
                </a:lnTo>
                <a:lnTo>
                  <a:pt x="148463" y="2012290"/>
                </a:lnTo>
                <a:lnTo>
                  <a:pt x="144798" y="2011680"/>
                </a:lnTo>
                <a:lnTo>
                  <a:pt x="143274" y="2011680"/>
                </a:lnTo>
                <a:lnTo>
                  <a:pt x="142131" y="2010994"/>
                </a:lnTo>
                <a:lnTo>
                  <a:pt x="139897" y="2009653"/>
                </a:lnTo>
                <a:lnTo>
                  <a:pt x="134059" y="2000739"/>
                </a:lnTo>
                <a:lnTo>
                  <a:pt x="130620" y="1987343"/>
                </a:lnTo>
                <a:lnTo>
                  <a:pt x="129123" y="1972692"/>
                </a:lnTo>
                <a:lnTo>
                  <a:pt x="128781" y="1959514"/>
                </a:lnTo>
                <a:lnTo>
                  <a:pt x="128796" y="1954530"/>
                </a:lnTo>
                <a:lnTo>
                  <a:pt x="128993" y="1940358"/>
                </a:lnTo>
                <a:lnTo>
                  <a:pt x="129828" y="1926453"/>
                </a:lnTo>
                <a:lnTo>
                  <a:pt x="131536" y="1912963"/>
                </a:lnTo>
                <a:lnTo>
                  <a:pt x="134350" y="1900032"/>
                </a:lnTo>
                <a:lnTo>
                  <a:pt x="138505" y="1887808"/>
                </a:lnTo>
                <a:lnTo>
                  <a:pt x="144235" y="1876436"/>
                </a:lnTo>
                <a:lnTo>
                  <a:pt x="151774" y="1866063"/>
                </a:lnTo>
                <a:lnTo>
                  <a:pt x="161357" y="1856836"/>
                </a:lnTo>
                <a:lnTo>
                  <a:pt x="173217" y="1848900"/>
                </a:lnTo>
                <a:lnTo>
                  <a:pt x="179850" y="1845564"/>
                </a:lnTo>
                <a:lnTo>
                  <a:pt x="185946" y="1841754"/>
                </a:lnTo>
                <a:lnTo>
                  <a:pt x="192042" y="1839468"/>
                </a:lnTo>
                <a:lnTo>
                  <a:pt x="197376" y="1837944"/>
                </a:lnTo>
                <a:lnTo>
                  <a:pt x="201948" y="1837182"/>
                </a:lnTo>
                <a:lnTo>
                  <a:pt x="207282" y="1837182"/>
                </a:lnTo>
                <a:lnTo>
                  <a:pt x="210330" y="1837944"/>
                </a:lnTo>
                <a:lnTo>
                  <a:pt x="209568" y="1837182"/>
                </a:lnTo>
                <a:lnTo>
                  <a:pt x="213378" y="1838706"/>
                </a:lnTo>
                <a:lnTo>
                  <a:pt x="212616" y="1837944"/>
                </a:lnTo>
                <a:lnTo>
                  <a:pt x="216276" y="1840139"/>
                </a:lnTo>
                <a:lnTo>
                  <a:pt x="222497" y="1846973"/>
                </a:lnTo>
                <a:lnTo>
                  <a:pt x="221341" y="1848523"/>
                </a:lnTo>
                <a:lnTo>
                  <a:pt x="224046" y="1858518"/>
                </a:lnTo>
                <a:lnTo>
                  <a:pt x="235809" y="1850277"/>
                </a:lnTo>
                <a:lnTo>
                  <a:pt x="216426" y="1840230"/>
                </a:lnTo>
                <a:lnTo>
                  <a:pt x="215664" y="1839468"/>
                </a:lnTo>
                <a:lnTo>
                  <a:pt x="231221" y="1838674"/>
                </a:lnTo>
                <a:lnTo>
                  <a:pt x="224264" y="1830275"/>
                </a:lnTo>
                <a:lnTo>
                  <a:pt x="222522" y="1828800"/>
                </a:lnTo>
                <a:lnTo>
                  <a:pt x="218712" y="1826514"/>
                </a:lnTo>
                <a:lnTo>
                  <a:pt x="217188" y="1826514"/>
                </a:lnTo>
                <a:lnTo>
                  <a:pt x="213378" y="1824990"/>
                </a:lnTo>
                <a:lnTo>
                  <a:pt x="211854" y="1824990"/>
                </a:lnTo>
                <a:lnTo>
                  <a:pt x="199850" y="1824619"/>
                </a:lnTo>
                <a:lnTo>
                  <a:pt x="186710" y="1827946"/>
                </a:lnTo>
                <a:lnTo>
                  <a:pt x="181374" y="1830324"/>
                </a:lnTo>
                <a:lnTo>
                  <a:pt x="173754" y="1833372"/>
                </a:lnTo>
                <a:lnTo>
                  <a:pt x="160537" y="1841347"/>
                </a:lnTo>
                <a:lnTo>
                  <a:pt x="149466" y="1850069"/>
                </a:lnTo>
                <a:lnTo>
                  <a:pt x="140355" y="1859531"/>
                </a:lnTo>
                <a:lnTo>
                  <a:pt x="133021" y="1869727"/>
                </a:lnTo>
                <a:lnTo>
                  <a:pt x="127276" y="1880649"/>
                </a:lnTo>
                <a:lnTo>
                  <a:pt x="122938" y="1892292"/>
                </a:lnTo>
                <a:lnTo>
                  <a:pt x="119820" y="1904647"/>
                </a:lnTo>
                <a:lnTo>
                  <a:pt x="117737" y="1917709"/>
                </a:lnTo>
                <a:lnTo>
                  <a:pt x="116505" y="1931471"/>
                </a:lnTo>
                <a:lnTo>
                  <a:pt x="115939" y="1945925"/>
                </a:lnTo>
                <a:lnTo>
                  <a:pt x="115860" y="1966033"/>
                </a:lnTo>
                <a:lnTo>
                  <a:pt x="116661" y="1979972"/>
                </a:lnTo>
                <a:lnTo>
                  <a:pt x="118835" y="1994477"/>
                </a:lnTo>
                <a:lnTo>
                  <a:pt x="122972" y="2007680"/>
                </a:lnTo>
                <a:lnTo>
                  <a:pt x="139464" y="2009394"/>
                </a:lnTo>
                <a:lnTo>
                  <a:pt x="140226" y="2010156"/>
                </a:lnTo>
                <a:lnTo>
                  <a:pt x="141750" y="2010918"/>
                </a:lnTo>
                <a:lnTo>
                  <a:pt x="129658" y="2017712"/>
                </a:lnTo>
                <a:lnTo>
                  <a:pt x="147846" y="2012442"/>
                </a:lnTo>
                <a:close/>
              </a:path>
              <a:path w="356181" h="2113956">
                <a:moveTo>
                  <a:pt x="206959" y="1992222"/>
                </a:moveTo>
                <a:lnTo>
                  <a:pt x="215886" y="1981248"/>
                </a:lnTo>
                <a:lnTo>
                  <a:pt x="223597" y="1969351"/>
                </a:lnTo>
                <a:lnTo>
                  <a:pt x="229942" y="1956775"/>
                </a:lnTo>
                <a:lnTo>
                  <a:pt x="234768" y="1943768"/>
                </a:lnTo>
                <a:lnTo>
                  <a:pt x="237925" y="1930575"/>
                </a:lnTo>
                <a:lnTo>
                  <a:pt x="239263" y="1917441"/>
                </a:lnTo>
                <a:lnTo>
                  <a:pt x="239286" y="1916430"/>
                </a:lnTo>
                <a:lnTo>
                  <a:pt x="239655" y="1905917"/>
                </a:lnTo>
                <a:lnTo>
                  <a:pt x="239951" y="1892904"/>
                </a:lnTo>
                <a:lnTo>
                  <a:pt x="239715" y="1878533"/>
                </a:lnTo>
                <a:lnTo>
                  <a:pt x="238487" y="1863944"/>
                </a:lnTo>
                <a:lnTo>
                  <a:pt x="235809" y="1850277"/>
                </a:lnTo>
                <a:lnTo>
                  <a:pt x="224046" y="1858518"/>
                </a:lnTo>
                <a:lnTo>
                  <a:pt x="226047" y="1870645"/>
                </a:lnTo>
                <a:lnTo>
                  <a:pt x="227056" y="1883732"/>
                </a:lnTo>
                <a:lnTo>
                  <a:pt x="227126" y="1896830"/>
                </a:lnTo>
                <a:lnTo>
                  <a:pt x="226332" y="1908810"/>
                </a:lnTo>
                <a:lnTo>
                  <a:pt x="225805" y="1922309"/>
                </a:lnTo>
                <a:lnTo>
                  <a:pt x="223439" y="1935616"/>
                </a:lnTo>
                <a:lnTo>
                  <a:pt x="219354" y="1948531"/>
                </a:lnTo>
                <a:lnTo>
                  <a:pt x="213674" y="1960855"/>
                </a:lnTo>
                <a:lnTo>
                  <a:pt x="206518" y="1972388"/>
                </a:lnTo>
                <a:lnTo>
                  <a:pt x="198010" y="1982930"/>
                </a:lnTo>
                <a:lnTo>
                  <a:pt x="188271" y="1992283"/>
                </a:lnTo>
                <a:lnTo>
                  <a:pt x="196967" y="2002027"/>
                </a:lnTo>
                <a:lnTo>
                  <a:pt x="206959" y="1992222"/>
                </a:lnTo>
                <a:close/>
              </a:path>
              <a:path w="356181" h="2113956">
                <a:moveTo>
                  <a:pt x="231221" y="1838674"/>
                </a:moveTo>
                <a:lnTo>
                  <a:pt x="215664" y="1839468"/>
                </a:lnTo>
                <a:lnTo>
                  <a:pt x="216426" y="1840230"/>
                </a:lnTo>
                <a:lnTo>
                  <a:pt x="235809" y="1850277"/>
                </a:lnTo>
                <a:lnTo>
                  <a:pt x="231221" y="1838674"/>
                </a:lnTo>
                <a:close/>
              </a:path>
              <a:path w="356181" h="2113956">
                <a:moveTo>
                  <a:pt x="149370" y="2024634"/>
                </a:moveTo>
                <a:lnTo>
                  <a:pt x="162112" y="2021965"/>
                </a:lnTo>
                <a:lnTo>
                  <a:pt x="174392" y="2017144"/>
                </a:lnTo>
                <a:lnTo>
                  <a:pt x="149370" y="2012442"/>
                </a:lnTo>
                <a:lnTo>
                  <a:pt x="147846" y="2012442"/>
                </a:lnTo>
                <a:lnTo>
                  <a:pt x="129658" y="2017712"/>
                </a:lnTo>
                <a:lnTo>
                  <a:pt x="132606" y="2020062"/>
                </a:lnTo>
                <a:lnTo>
                  <a:pt x="133368" y="2020824"/>
                </a:lnTo>
                <a:lnTo>
                  <a:pt x="137178" y="2023110"/>
                </a:lnTo>
                <a:lnTo>
                  <a:pt x="137940" y="2023110"/>
                </a:lnTo>
                <a:lnTo>
                  <a:pt x="142512" y="2024634"/>
                </a:lnTo>
                <a:lnTo>
                  <a:pt x="144036" y="2024634"/>
                </a:lnTo>
                <a:lnTo>
                  <a:pt x="148608" y="2025396"/>
                </a:lnTo>
                <a:lnTo>
                  <a:pt x="149370" y="2024634"/>
                </a:lnTo>
                <a:close/>
              </a:path>
              <a:path w="356181" h="2113956">
                <a:moveTo>
                  <a:pt x="141750" y="2010918"/>
                </a:moveTo>
                <a:lnTo>
                  <a:pt x="140226" y="2010156"/>
                </a:lnTo>
                <a:lnTo>
                  <a:pt x="139464" y="2009394"/>
                </a:lnTo>
                <a:lnTo>
                  <a:pt x="122972" y="2007680"/>
                </a:lnTo>
                <a:lnTo>
                  <a:pt x="129658" y="2017712"/>
                </a:lnTo>
                <a:lnTo>
                  <a:pt x="141750" y="2010918"/>
                </a:lnTo>
                <a:close/>
              </a:path>
              <a:path w="356181" h="2113956">
                <a:moveTo>
                  <a:pt x="142131" y="2010994"/>
                </a:moveTo>
                <a:lnTo>
                  <a:pt x="143274" y="2011680"/>
                </a:lnTo>
                <a:lnTo>
                  <a:pt x="145560" y="2011680"/>
                </a:lnTo>
                <a:lnTo>
                  <a:pt x="142131" y="2010994"/>
                </a:lnTo>
                <a:close/>
              </a:path>
              <a:path w="356181" h="2113956">
                <a:moveTo>
                  <a:pt x="207282" y="1837182"/>
                </a:moveTo>
                <a:lnTo>
                  <a:pt x="205758" y="1837182"/>
                </a:lnTo>
                <a:lnTo>
                  <a:pt x="210330" y="1837944"/>
                </a:lnTo>
                <a:lnTo>
                  <a:pt x="207282" y="1837182"/>
                </a:lnTo>
                <a:close/>
              </a:path>
              <a:path w="356181" h="2113956">
                <a:moveTo>
                  <a:pt x="347221" y="1781568"/>
                </a:moveTo>
                <a:lnTo>
                  <a:pt x="343518" y="1774698"/>
                </a:lnTo>
                <a:lnTo>
                  <a:pt x="327678" y="1774698"/>
                </a:lnTo>
                <a:lnTo>
                  <a:pt x="329202" y="1776222"/>
                </a:lnTo>
                <a:lnTo>
                  <a:pt x="334739" y="1786177"/>
                </a:lnTo>
                <a:lnTo>
                  <a:pt x="351279" y="1792228"/>
                </a:lnTo>
                <a:lnTo>
                  <a:pt x="347221" y="1781568"/>
                </a:lnTo>
                <a:close/>
              </a:path>
              <a:path w="356181" h="2113956">
                <a:moveTo>
                  <a:pt x="70122" y="2113026"/>
                </a:moveTo>
                <a:lnTo>
                  <a:pt x="91623" y="2108087"/>
                </a:lnTo>
                <a:lnTo>
                  <a:pt x="103656" y="2103775"/>
                </a:lnTo>
                <a:lnTo>
                  <a:pt x="116378" y="2098376"/>
                </a:lnTo>
                <a:lnTo>
                  <a:pt x="129661" y="2091993"/>
                </a:lnTo>
                <a:lnTo>
                  <a:pt x="143382" y="2084733"/>
                </a:lnTo>
                <a:lnTo>
                  <a:pt x="157413" y="2076701"/>
                </a:lnTo>
                <a:lnTo>
                  <a:pt x="171629" y="2068003"/>
                </a:lnTo>
                <a:lnTo>
                  <a:pt x="185905" y="2058743"/>
                </a:lnTo>
                <a:lnTo>
                  <a:pt x="200115" y="2049027"/>
                </a:lnTo>
                <a:lnTo>
                  <a:pt x="214132" y="2038960"/>
                </a:lnTo>
                <a:lnTo>
                  <a:pt x="227833" y="2028648"/>
                </a:lnTo>
                <a:lnTo>
                  <a:pt x="241089" y="2018196"/>
                </a:lnTo>
                <a:lnTo>
                  <a:pt x="253777" y="2007709"/>
                </a:lnTo>
                <a:lnTo>
                  <a:pt x="265770" y="1997293"/>
                </a:lnTo>
                <a:lnTo>
                  <a:pt x="276943" y="1987053"/>
                </a:lnTo>
                <a:lnTo>
                  <a:pt x="287169" y="1977094"/>
                </a:lnTo>
                <a:lnTo>
                  <a:pt x="296324" y="1967521"/>
                </a:lnTo>
                <a:lnTo>
                  <a:pt x="304281" y="1958441"/>
                </a:lnTo>
                <a:lnTo>
                  <a:pt x="317444" y="1941354"/>
                </a:lnTo>
                <a:lnTo>
                  <a:pt x="323725" y="1931921"/>
                </a:lnTo>
                <a:lnTo>
                  <a:pt x="329679" y="1921762"/>
                </a:lnTo>
                <a:lnTo>
                  <a:pt x="335228" y="1910983"/>
                </a:lnTo>
                <a:lnTo>
                  <a:pt x="340295" y="1899690"/>
                </a:lnTo>
                <a:lnTo>
                  <a:pt x="344800" y="1887987"/>
                </a:lnTo>
                <a:lnTo>
                  <a:pt x="348667" y="1875979"/>
                </a:lnTo>
                <a:lnTo>
                  <a:pt x="351816" y="1863772"/>
                </a:lnTo>
                <a:lnTo>
                  <a:pt x="354170" y="1851470"/>
                </a:lnTo>
                <a:lnTo>
                  <a:pt x="355651" y="1839180"/>
                </a:lnTo>
                <a:lnTo>
                  <a:pt x="356181" y="1827005"/>
                </a:lnTo>
                <a:lnTo>
                  <a:pt x="355680" y="1815051"/>
                </a:lnTo>
                <a:lnTo>
                  <a:pt x="354072" y="1803424"/>
                </a:lnTo>
                <a:lnTo>
                  <a:pt x="351279" y="1792228"/>
                </a:lnTo>
                <a:lnTo>
                  <a:pt x="334739" y="1786177"/>
                </a:lnTo>
                <a:lnTo>
                  <a:pt x="338800" y="1796835"/>
                </a:lnTo>
                <a:lnTo>
                  <a:pt x="341480" y="1808070"/>
                </a:lnTo>
                <a:lnTo>
                  <a:pt x="342871" y="1819759"/>
                </a:lnTo>
                <a:lnTo>
                  <a:pt x="343067" y="1831778"/>
                </a:lnTo>
                <a:lnTo>
                  <a:pt x="342161" y="1844002"/>
                </a:lnTo>
                <a:lnTo>
                  <a:pt x="340248" y="1856307"/>
                </a:lnTo>
                <a:lnTo>
                  <a:pt x="337420" y="1868570"/>
                </a:lnTo>
                <a:lnTo>
                  <a:pt x="333771" y="1880666"/>
                </a:lnTo>
                <a:lnTo>
                  <a:pt x="329394" y="1892471"/>
                </a:lnTo>
                <a:lnTo>
                  <a:pt x="324383" y="1903861"/>
                </a:lnTo>
                <a:lnTo>
                  <a:pt x="318832" y="1914713"/>
                </a:lnTo>
                <a:lnTo>
                  <a:pt x="312832" y="1924901"/>
                </a:lnTo>
                <a:lnTo>
                  <a:pt x="306479" y="1934302"/>
                </a:lnTo>
                <a:lnTo>
                  <a:pt x="294019" y="1950354"/>
                </a:lnTo>
                <a:lnTo>
                  <a:pt x="286462" y="1958995"/>
                </a:lnTo>
                <a:lnTo>
                  <a:pt x="277704" y="1968154"/>
                </a:lnTo>
                <a:lnTo>
                  <a:pt x="267873" y="1977724"/>
                </a:lnTo>
                <a:lnTo>
                  <a:pt x="257095" y="1987599"/>
                </a:lnTo>
                <a:lnTo>
                  <a:pt x="245499" y="1997672"/>
                </a:lnTo>
                <a:lnTo>
                  <a:pt x="233211" y="2007839"/>
                </a:lnTo>
                <a:lnTo>
                  <a:pt x="220359" y="2017991"/>
                </a:lnTo>
                <a:lnTo>
                  <a:pt x="207072" y="2028024"/>
                </a:lnTo>
                <a:lnTo>
                  <a:pt x="193476" y="2037830"/>
                </a:lnTo>
                <a:lnTo>
                  <a:pt x="179699" y="2047304"/>
                </a:lnTo>
                <a:lnTo>
                  <a:pt x="165868" y="2056339"/>
                </a:lnTo>
                <a:lnTo>
                  <a:pt x="152111" y="2064829"/>
                </a:lnTo>
                <a:lnTo>
                  <a:pt x="138556" y="2072668"/>
                </a:lnTo>
                <a:lnTo>
                  <a:pt x="125330" y="2079749"/>
                </a:lnTo>
                <a:lnTo>
                  <a:pt x="112560" y="2085967"/>
                </a:lnTo>
                <a:lnTo>
                  <a:pt x="100375" y="2091214"/>
                </a:lnTo>
                <a:lnTo>
                  <a:pt x="88901" y="2095384"/>
                </a:lnTo>
                <a:lnTo>
                  <a:pt x="78266" y="2098372"/>
                </a:lnTo>
                <a:lnTo>
                  <a:pt x="55156" y="2101037"/>
                </a:lnTo>
                <a:lnTo>
                  <a:pt x="43966" y="2098675"/>
                </a:lnTo>
                <a:lnTo>
                  <a:pt x="27596" y="2085709"/>
                </a:lnTo>
                <a:lnTo>
                  <a:pt x="22043" y="2075977"/>
                </a:lnTo>
                <a:lnTo>
                  <a:pt x="17996" y="2064661"/>
                </a:lnTo>
                <a:lnTo>
                  <a:pt x="15268" y="2052196"/>
                </a:lnTo>
                <a:lnTo>
                  <a:pt x="13674" y="2039020"/>
                </a:lnTo>
                <a:lnTo>
                  <a:pt x="13026" y="2025567"/>
                </a:lnTo>
                <a:lnTo>
                  <a:pt x="13138" y="2012273"/>
                </a:lnTo>
                <a:lnTo>
                  <a:pt x="13824" y="1999576"/>
                </a:lnTo>
                <a:lnTo>
                  <a:pt x="14898" y="1987910"/>
                </a:lnTo>
                <a:lnTo>
                  <a:pt x="16782" y="1973580"/>
                </a:lnTo>
                <a:lnTo>
                  <a:pt x="19680" y="1959797"/>
                </a:lnTo>
                <a:lnTo>
                  <a:pt x="23487" y="1946656"/>
                </a:lnTo>
                <a:lnTo>
                  <a:pt x="28156" y="1934132"/>
                </a:lnTo>
                <a:lnTo>
                  <a:pt x="33640" y="1922200"/>
                </a:lnTo>
                <a:lnTo>
                  <a:pt x="39891" y="1910835"/>
                </a:lnTo>
                <a:lnTo>
                  <a:pt x="46862" y="1900011"/>
                </a:lnTo>
                <a:lnTo>
                  <a:pt x="54504" y="1889705"/>
                </a:lnTo>
                <a:lnTo>
                  <a:pt x="62771" y="1879889"/>
                </a:lnTo>
                <a:lnTo>
                  <a:pt x="71615" y="1870540"/>
                </a:lnTo>
                <a:lnTo>
                  <a:pt x="80988" y="1861633"/>
                </a:lnTo>
                <a:lnTo>
                  <a:pt x="90842" y="1853141"/>
                </a:lnTo>
                <a:lnTo>
                  <a:pt x="101131" y="1845041"/>
                </a:lnTo>
                <a:lnTo>
                  <a:pt x="111806" y="1837308"/>
                </a:lnTo>
                <a:lnTo>
                  <a:pt x="122820" y="1829915"/>
                </a:lnTo>
                <a:lnTo>
                  <a:pt x="134125" y="1822838"/>
                </a:lnTo>
                <a:lnTo>
                  <a:pt x="145674" y="1816053"/>
                </a:lnTo>
                <a:lnTo>
                  <a:pt x="157419" y="1809533"/>
                </a:lnTo>
                <a:lnTo>
                  <a:pt x="169313" y="1803254"/>
                </a:lnTo>
                <a:lnTo>
                  <a:pt x="183660" y="1796034"/>
                </a:lnTo>
                <a:lnTo>
                  <a:pt x="202673" y="1787006"/>
                </a:lnTo>
                <a:lnTo>
                  <a:pt x="213870" y="1782155"/>
                </a:lnTo>
                <a:lnTo>
                  <a:pt x="225868" y="1777379"/>
                </a:lnTo>
                <a:lnTo>
                  <a:pt x="233386" y="1774698"/>
                </a:lnTo>
                <a:lnTo>
                  <a:pt x="198954" y="1774698"/>
                </a:lnTo>
                <a:lnTo>
                  <a:pt x="194566" y="1776690"/>
                </a:lnTo>
                <a:lnTo>
                  <a:pt x="184279" y="1781638"/>
                </a:lnTo>
                <a:lnTo>
                  <a:pt x="178326" y="1784604"/>
                </a:lnTo>
                <a:lnTo>
                  <a:pt x="166896" y="1789938"/>
                </a:lnTo>
                <a:lnTo>
                  <a:pt x="155056" y="1796091"/>
                </a:lnTo>
                <a:lnTo>
                  <a:pt x="143315" y="1802500"/>
                </a:lnTo>
                <a:lnTo>
                  <a:pt x="131722" y="1809184"/>
                </a:lnTo>
                <a:lnTo>
                  <a:pt x="120324" y="1816162"/>
                </a:lnTo>
                <a:lnTo>
                  <a:pt x="109169" y="1823453"/>
                </a:lnTo>
                <a:lnTo>
                  <a:pt x="98303" y="1831075"/>
                </a:lnTo>
                <a:lnTo>
                  <a:pt x="87774" y="1839048"/>
                </a:lnTo>
                <a:lnTo>
                  <a:pt x="77630" y="1847391"/>
                </a:lnTo>
                <a:lnTo>
                  <a:pt x="67917" y="1856122"/>
                </a:lnTo>
                <a:lnTo>
                  <a:pt x="58684" y="1865262"/>
                </a:lnTo>
                <a:lnTo>
                  <a:pt x="49977" y="1874828"/>
                </a:lnTo>
                <a:lnTo>
                  <a:pt x="41843" y="1884840"/>
                </a:lnTo>
                <a:lnTo>
                  <a:pt x="34332" y="1895316"/>
                </a:lnTo>
                <a:lnTo>
                  <a:pt x="27488" y="1906277"/>
                </a:lnTo>
                <a:lnTo>
                  <a:pt x="21361" y="1917740"/>
                </a:lnTo>
                <a:lnTo>
                  <a:pt x="15997" y="1929725"/>
                </a:lnTo>
                <a:lnTo>
                  <a:pt x="11443" y="1942251"/>
                </a:lnTo>
                <a:lnTo>
                  <a:pt x="7748" y="1955336"/>
                </a:lnTo>
                <a:lnTo>
                  <a:pt x="4958" y="1969000"/>
                </a:lnTo>
                <a:lnTo>
                  <a:pt x="4590" y="1971294"/>
                </a:lnTo>
                <a:lnTo>
                  <a:pt x="2875" y="1981943"/>
                </a:lnTo>
                <a:lnTo>
                  <a:pt x="1452" y="1993781"/>
                </a:lnTo>
                <a:lnTo>
                  <a:pt x="461" y="2006494"/>
                </a:lnTo>
                <a:lnTo>
                  <a:pt x="40" y="2019765"/>
                </a:lnTo>
                <a:lnTo>
                  <a:pt x="328" y="2033281"/>
                </a:lnTo>
                <a:lnTo>
                  <a:pt x="1463" y="2046726"/>
                </a:lnTo>
                <a:lnTo>
                  <a:pt x="3585" y="2059786"/>
                </a:lnTo>
                <a:lnTo>
                  <a:pt x="6831" y="2072145"/>
                </a:lnTo>
                <a:lnTo>
                  <a:pt x="11341" y="2083489"/>
                </a:lnTo>
                <a:lnTo>
                  <a:pt x="17253" y="2093502"/>
                </a:lnTo>
                <a:lnTo>
                  <a:pt x="24706" y="2101871"/>
                </a:lnTo>
                <a:lnTo>
                  <a:pt x="33839" y="2108279"/>
                </a:lnTo>
                <a:lnTo>
                  <a:pt x="44791" y="2112412"/>
                </a:lnTo>
                <a:lnTo>
                  <a:pt x="57699" y="2113956"/>
                </a:lnTo>
                <a:lnTo>
                  <a:pt x="70122" y="2113026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6013685" y="2599182"/>
            <a:ext cx="356181" cy="2113956"/>
          </a:xfrm>
          <a:custGeom>
            <a:avLst/>
            <a:gdLst/>
            <a:ahLst/>
            <a:cxnLst/>
            <a:rect l="l" t="t" r="r" b="b"/>
            <a:pathLst>
              <a:path w="356181" h="2113956">
                <a:moveTo>
                  <a:pt x="147846" y="2012442"/>
                </a:moveTo>
                <a:lnTo>
                  <a:pt x="149370" y="2012442"/>
                </a:lnTo>
                <a:lnTo>
                  <a:pt x="174392" y="2017144"/>
                </a:lnTo>
                <a:lnTo>
                  <a:pt x="186061" y="2010416"/>
                </a:lnTo>
                <a:lnTo>
                  <a:pt x="196967" y="2002027"/>
                </a:lnTo>
                <a:lnTo>
                  <a:pt x="188271" y="1992283"/>
                </a:lnTo>
                <a:lnTo>
                  <a:pt x="177421" y="2000247"/>
                </a:lnTo>
                <a:lnTo>
                  <a:pt x="165584" y="2006622"/>
                </a:lnTo>
                <a:lnTo>
                  <a:pt x="152880" y="2011208"/>
                </a:lnTo>
                <a:lnTo>
                  <a:pt x="148463" y="2012290"/>
                </a:lnTo>
                <a:lnTo>
                  <a:pt x="144798" y="2011680"/>
                </a:lnTo>
                <a:lnTo>
                  <a:pt x="143274" y="2011680"/>
                </a:lnTo>
                <a:lnTo>
                  <a:pt x="142131" y="2010994"/>
                </a:lnTo>
                <a:lnTo>
                  <a:pt x="139897" y="2009653"/>
                </a:lnTo>
                <a:lnTo>
                  <a:pt x="134059" y="2000739"/>
                </a:lnTo>
                <a:lnTo>
                  <a:pt x="130620" y="1987343"/>
                </a:lnTo>
                <a:lnTo>
                  <a:pt x="129123" y="1972692"/>
                </a:lnTo>
                <a:lnTo>
                  <a:pt x="128781" y="1959514"/>
                </a:lnTo>
                <a:lnTo>
                  <a:pt x="128796" y="1954530"/>
                </a:lnTo>
                <a:lnTo>
                  <a:pt x="128993" y="1940358"/>
                </a:lnTo>
                <a:lnTo>
                  <a:pt x="129828" y="1926453"/>
                </a:lnTo>
                <a:lnTo>
                  <a:pt x="131536" y="1912963"/>
                </a:lnTo>
                <a:lnTo>
                  <a:pt x="134350" y="1900032"/>
                </a:lnTo>
                <a:lnTo>
                  <a:pt x="138505" y="1887808"/>
                </a:lnTo>
                <a:lnTo>
                  <a:pt x="144235" y="1876436"/>
                </a:lnTo>
                <a:lnTo>
                  <a:pt x="151774" y="1866063"/>
                </a:lnTo>
                <a:lnTo>
                  <a:pt x="161357" y="1856836"/>
                </a:lnTo>
                <a:lnTo>
                  <a:pt x="173217" y="1848900"/>
                </a:lnTo>
                <a:lnTo>
                  <a:pt x="179850" y="1845564"/>
                </a:lnTo>
                <a:lnTo>
                  <a:pt x="185946" y="1841754"/>
                </a:lnTo>
                <a:lnTo>
                  <a:pt x="192042" y="1839468"/>
                </a:lnTo>
                <a:lnTo>
                  <a:pt x="197376" y="1837944"/>
                </a:lnTo>
                <a:lnTo>
                  <a:pt x="201948" y="1837182"/>
                </a:lnTo>
                <a:lnTo>
                  <a:pt x="207282" y="1837182"/>
                </a:lnTo>
                <a:lnTo>
                  <a:pt x="210330" y="1837944"/>
                </a:lnTo>
                <a:lnTo>
                  <a:pt x="209568" y="1837182"/>
                </a:lnTo>
                <a:lnTo>
                  <a:pt x="213378" y="1838706"/>
                </a:lnTo>
                <a:lnTo>
                  <a:pt x="212616" y="1837944"/>
                </a:lnTo>
                <a:lnTo>
                  <a:pt x="216276" y="1840139"/>
                </a:lnTo>
                <a:lnTo>
                  <a:pt x="222497" y="1846973"/>
                </a:lnTo>
                <a:lnTo>
                  <a:pt x="221341" y="1848523"/>
                </a:lnTo>
                <a:lnTo>
                  <a:pt x="224046" y="1858518"/>
                </a:lnTo>
                <a:lnTo>
                  <a:pt x="235809" y="1850277"/>
                </a:lnTo>
                <a:lnTo>
                  <a:pt x="216426" y="1840230"/>
                </a:lnTo>
                <a:lnTo>
                  <a:pt x="215664" y="1839468"/>
                </a:lnTo>
                <a:lnTo>
                  <a:pt x="231221" y="1838674"/>
                </a:lnTo>
                <a:lnTo>
                  <a:pt x="224264" y="1830275"/>
                </a:lnTo>
                <a:lnTo>
                  <a:pt x="222522" y="1828800"/>
                </a:lnTo>
                <a:lnTo>
                  <a:pt x="218712" y="1826514"/>
                </a:lnTo>
                <a:lnTo>
                  <a:pt x="217188" y="1826514"/>
                </a:lnTo>
                <a:lnTo>
                  <a:pt x="213378" y="1824990"/>
                </a:lnTo>
                <a:lnTo>
                  <a:pt x="211854" y="1824990"/>
                </a:lnTo>
                <a:lnTo>
                  <a:pt x="199850" y="1824619"/>
                </a:lnTo>
                <a:lnTo>
                  <a:pt x="186710" y="1827946"/>
                </a:lnTo>
                <a:lnTo>
                  <a:pt x="181374" y="1830324"/>
                </a:lnTo>
                <a:lnTo>
                  <a:pt x="173754" y="1833372"/>
                </a:lnTo>
                <a:lnTo>
                  <a:pt x="160537" y="1841347"/>
                </a:lnTo>
                <a:lnTo>
                  <a:pt x="149466" y="1850069"/>
                </a:lnTo>
                <a:lnTo>
                  <a:pt x="140355" y="1859531"/>
                </a:lnTo>
                <a:lnTo>
                  <a:pt x="133021" y="1869727"/>
                </a:lnTo>
                <a:lnTo>
                  <a:pt x="127276" y="1880649"/>
                </a:lnTo>
                <a:lnTo>
                  <a:pt x="122938" y="1892292"/>
                </a:lnTo>
                <a:lnTo>
                  <a:pt x="119820" y="1904647"/>
                </a:lnTo>
                <a:lnTo>
                  <a:pt x="117737" y="1917709"/>
                </a:lnTo>
                <a:lnTo>
                  <a:pt x="116505" y="1931471"/>
                </a:lnTo>
                <a:lnTo>
                  <a:pt x="115939" y="1945925"/>
                </a:lnTo>
                <a:lnTo>
                  <a:pt x="115860" y="1966033"/>
                </a:lnTo>
                <a:lnTo>
                  <a:pt x="116661" y="1979972"/>
                </a:lnTo>
                <a:lnTo>
                  <a:pt x="118835" y="1994477"/>
                </a:lnTo>
                <a:lnTo>
                  <a:pt x="122972" y="2007680"/>
                </a:lnTo>
                <a:lnTo>
                  <a:pt x="139464" y="2009394"/>
                </a:lnTo>
                <a:lnTo>
                  <a:pt x="140226" y="2010156"/>
                </a:lnTo>
                <a:lnTo>
                  <a:pt x="141750" y="2010918"/>
                </a:lnTo>
                <a:lnTo>
                  <a:pt x="129658" y="2017712"/>
                </a:lnTo>
                <a:lnTo>
                  <a:pt x="147846" y="2012442"/>
                </a:lnTo>
                <a:close/>
              </a:path>
              <a:path w="356181" h="2113956">
                <a:moveTo>
                  <a:pt x="206959" y="1992222"/>
                </a:moveTo>
                <a:lnTo>
                  <a:pt x="215886" y="1981248"/>
                </a:lnTo>
                <a:lnTo>
                  <a:pt x="223597" y="1969351"/>
                </a:lnTo>
                <a:lnTo>
                  <a:pt x="229942" y="1956775"/>
                </a:lnTo>
                <a:lnTo>
                  <a:pt x="234768" y="1943768"/>
                </a:lnTo>
                <a:lnTo>
                  <a:pt x="237925" y="1930575"/>
                </a:lnTo>
                <a:lnTo>
                  <a:pt x="239263" y="1917441"/>
                </a:lnTo>
                <a:lnTo>
                  <a:pt x="239286" y="1916430"/>
                </a:lnTo>
                <a:lnTo>
                  <a:pt x="239655" y="1905917"/>
                </a:lnTo>
                <a:lnTo>
                  <a:pt x="239951" y="1892904"/>
                </a:lnTo>
                <a:lnTo>
                  <a:pt x="239715" y="1878533"/>
                </a:lnTo>
                <a:lnTo>
                  <a:pt x="238487" y="1863944"/>
                </a:lnTo>
                <a:lnTo>
                  <a:pt x="235809" y="1850277"/>
                </a:lnTo>
                <a:lnTo>
                  <a:pt x="224046" y="1858518"/>
                </a:lnTo>
                <a:lnTo>
                  <a:pt x="226047" y="1870645"/>
                </a:lnTo>
                <a:lnTo>
                  <a:pt x="227056" y="1883732"/>
                </a:lnTo>
                <a:lnTo>
                  <a:pt x="227126" y="1896830"/>
                </a:lnTo>
                <a:lnTo>
                  <a:pt x="226332" y="1908810"/>
                </a:lnTo>
                <a:lnTo>
                  <a:pt x="225805" y="1922309"/>
                </a:lnTo>
                <a:lnTo>
                  <a:pt x="223439" y="1935616"/>
                </a:lnTo>
                <a:lnTo>
                  <a:pt x="219354" y="1948531"/>
                </a:lnTo>
                <a:lnTo>
                  <a:pt x="213674" y="1960855"/>
                </a:lnTo>
                <a:lnTo>
                  <a:pt x="206518" y="1972388"/>
                </a:lnTo>
                <a:lnTo>
                  <a:pt x="198010" y="1982930"/>
                </a:lnTo>
                <a:lnTo>
                  <a:pt x="188271" y="1992283"/>
                </a:lnTo>
                <a:lnTo>
                  <a:pt x="196967" y="2002027"/>
                </a:lnTo>
                <a:lnTo>
                  <a:pt x="206959" y="1992222"/>
                </a:lnTo>
                <a:close/>
              </a:path>
              <a:path w="356181" h="2113956">
                <a:moveTo>
                  <a:pt x="231221" y="1838674"/>
                </a:moveTo>
                <a:lnTo>
                  <a:pt x="215664" y="1839468"/>
                </a:lnTo>
                <a:lnTo>
                  <a:pt x="216426" y="1840230"/>
                </a:lnTo>
                <a:lnTo>
                  <a:pt x="235809" y="1850277"/>
                </a:lnTo>
                <a:lnTo>
                  <a:pt x="231221" y="1838674"/>
                </a:lnTo>
                <a:close/>
              </a:path>
              <a:path w="356181" h="2113956">
                <a:moveTo>
                  <a:pt x="149370" y="2024634"/>
                </a:moveTo>
                <a:lnTo>
                  <a:pt x="162112" y="2021965"/>
                </a:lnTo>
                <a:lnTo>
                  <a:pt x="174392" y="2017144"/>
                </a:lnTo>
                <a:lnTo>
                  <a:pt x="149370" y="2012442"/>
                </a:lnTo>
                <a:lnTo>
                  <a:pt x="147846" y="2012442"/>
                </a:lnTo>
                <a:lnTo>
                  <a:pt x="129658" y="2017712"/>
                </a:lnTo>
                <a:lnTo>
                  <a:pt x="132606" y="2020062"/>
                </a:lnTo>
                <a:lnTo>
                  <a:pt x="133368" y="2020824"/>
                </a:lnTo>
                <a:lnTo>
                  <a:pt x="137178" y="2023110"/>
                </a:lnTo>
                <a:lnTo>
                  <a:pt x="137940" y="2023110"/>
                </a:lnTo>
                <a:lnTo>
                  <a:pt x="142512" y="2024634"/>
                </a:lnTo>
                <a:lnTo>
                  <a:pt x="144036" y="2024634"/>
                </a:lnTo>
                <a:lnTo>
                  <a:pt x="148608" y="2025396"/>
                </a:lnTo>
                <a:lnTo>
                  <a:pt x="149370" y="2024634"/>
                </a:lnTo>
                <a:close/>
              </a:path>
              <a:path w="356181" h="2113956">
                <a:moveTo>
                  <a:pt x="141750" y="2010918"/>
                </a:moveTo>
                <a:lnTo>
                  <a:pt x="140226" y="2010156"/>
                </a:lnTo>
                <a:lnTo>
                  <a:pt x="139464" y="2009394"/>
                </a:lnTo>
                <a:lnTo>
                  <a:pt x="122972" y="2007680"/>
                </a:lnTo>
                <a:lnTo>
                  <a:pt x="129658" y="2017712"/>
                </a:lnTo>
                <a:lnTo>
                  <a:pt x="141750" y="2010918"/>
                </a:lnTo>
                <a:close/>
              </a:path>
              <a:path w="356181" h="2113956">
                <a:moveTo>
                  <a:pt x="142131" y="2010994"/>
                </a:moveTo>
                <a:lnTo>
                  <a:pt x="143274" y="2011680"/>
                </a:lnTo>
                <a:lnTo>
                  <a:pt x="145560" y="2011680"/>
                </a:lnTo>
                <a:lnTo>
                  <a:pt x="142131" y="2010994"/>
                </a:lnTo>
                <a:close/>
              </a:path>
              <a:path w="356181" h="2113956">
                <a:moveTo>
                  <a:pt x="207282" y="1837182"/>
                </a:moveTo>
                <a:lnTo>
                  <a:pt x="205758" y="1837182"/>
                </a:lnTo>
                <a:lnTo>
                  <a:pt x="210330" y="1837944"/>
                </a:lnTo>
                <a:lnTo>
                  <a:pt x="207282" y="1837182"/>
                </a:lnTo>
                <a:close/>
              </a:path>
              <a:path w="356181" h="2113956">
                <a:moveTo>
                  <a:pt x="347221" y="1781568"/>
                </a:moveTo>
                <a:lnTo>
                  <a:pt x="343518" y="1774698"/>
                </a:lnTo>
                <a:lnTo>
                  <a:pt x="327678" y="1774698"/>
                </a:lnTo>
                <a:lnTo>
                  <a:pt x="329202" y="1776222"/>
                </a:lnTo>
                <a:lnTo>
                  <a:pt x="334739" y="1786177"/>
                </a:lnTo>
                <a:lnTo>
                  <a:pt x="351279" y="1792228"/>
                </a:lnTo>
                <a:lnTo>
                  <a:pt x="347221" y="1781568"/>
                </a:lnTo>
                <a:close/>
              </a:path>
              <a:path w="356181" h="2113956">
                <a:moveTo>
                  <a:pt x="70122" y="2113026"/>
                </a:moveTo>
                <a:lnTo>
                  <a:pt x="91623" y="2108087"/>
                </a:lnTo>
                <a:lnTo>
                  <a:pt x="103656" y="2103775"/>
                </a:lnTo>
                <a:lnTo>
                  <a:pt x="116378" y="2098376"/>
                </a:lnTo>
                <a:lnTo>
                  <a:pt x="129661" y="2091993"/>
                </a:lnTo>
                <a:lnTo>
                  <a:pt x="143382" y="2084733"/>
                </a:lnTo>
                <a:lnTo>
                  <a:pt x="157413" y="2076701"/>
                </a:lnTo>
                <a:lnTo>
                  <a:pt x="171629" y="2068003"/>
                </a:lnTo>
                <a:lnTo>
                  <a:pt x="185905" y="2058743"/>
                </a:lnTo>
                <a:lnTo>
                  <a:pt x="200115" y="2049027"/>
                </a:lnTo>
                <a:lnTo>
                  <a:pt x="214132" y="2038960"/>
                </a:lnTo>
                <a:lnTo>
                  <a:pt x="227833" y="2028648"/>
                </a:lnTo>
                <a:lnTo>
                  <a:pt x="241089" y="2018196"/>
                </a:lnTo>
                <a:lnTo>
                  <a:pt x="253777" y="2007709"/>
                </a:lnTo>
                <a:lnTo>
                  <a:pt x="265770" y="1997293"/>
                </a:lnTo>
                <a:lnTo>
                  <a:pt x="276943" y="1987053"/>
                </a:lnTo>
                <a:lnTo>
                  <a:pt x="287169" y="1977094"/>
                </a:lnTo>
                <a:lnTo>
                  <a:pt x="296324" y="1967521"/>
                </a:lnTo>
                <a:lnTo>
                  <a:pt x="304281" y="1958441"/>
                </a:lnTo>
                <a:lnTo>
                  <a:pt x="317444" y="1941354"/>
                </a:lnTo>
                <a:lnTo>
                  <a:pt x="323725" y="1931921"/>
                </a:lnTo>
                <a:lnTo>
                  <a:pt x="329679" y="1921762"/>
                </a:lnTo>
                <a:lnTo>
                  <a:pt x="335228" y="1910983"/>
                </a:lnTo>
                <a:lnTo>
                  <a:pt x="340295" y="1899690"/>
                </a:lnTo>
                <a:lnTo>
                  <a:pt x="344800" y="1887987"/>
                </a:lnTo>
                <a:lnTo>
                  <a:pt x="348667" y="1875979"/>
                </a:lnTo>
                <a:lnTo>
                  <a:pt x="351816" y="1863772"/>
                </a:lnTo>
                <a:lnTo>
                  <a:pt x="354170" y="1851470"/>
                </a:lnTo>
                <a:lnTo>
                  <a:pt x="355651" y="1839180"/>
                </a:lnTo>
                <a:lnTo>
                  <a:pt x="356181" y="1827005"/>
                </a:lnTo>
                <a:lnTo>
                  <a:pt x="355680" y="1815051"/>
                </a:lnTo>
                <a:lnTo>
                  <a:pt x="354072" y="1803424"/>
                </a:lnTo>
                <a:lnTo>
                  <a:pt x="351279" y="1792228"/>
                </a:lnTo>
                <a:lnTo>
                  <a:pt x="334739" y="1786177"/>
                </a:lnTo>
                <a:lnTo>
                  <a:pt x="338800" y="1796835"/>
                </a:lnTo>
                <a:lnTo>
                  <a:pt x="341480" y="1808070"/>
                </a:lnTo>
                <a:lnTo>
                  <a:pt x="342871" y="1819759"/>
                </a:lnTo>
                <a:lnTo>
                  <a:pt x="343067" y="1831778"/>
                </a:lnTo>
                <a:lnTo>
                  <a:pt x="342161" y="1844002"/>
                </a:lnTo>
                <a:lnTo>
                  <a:pt x="340248" y="1856307"/>
                </a:lnTo>
                <a:lnTo>
                  <a:pt x="337420" y="1868570"/>
                </a:lnTo>
                <a:lnTo>
                  <a:pt x="333771" y="1880666"/>
                </a:lnTo>
                <a:lnTo>
                  <a:pt x="329394" y="1892471"/>
                </a:lnTo>
                <a:lnTo>
                  <a:pt x="324383" y="1903861"/>
                </a:lnTo>
                <a:lnTo>
                  <a:pt x="318832" y="1914713"/>
                </a:lnTo>
                <a:lnTo>
                  <a:pt x="312832" y="1924901"/>
                </a:lnTo>
                <a:lnTo>
                  <a:pt x="306479" y="1934302"/>
                </a:lnTo>
                <a:lnTo>
                  <a:pt x="294019" y="1950354"/>
                </a:lnTo>
                <a:lnTo>
                  <a:pt x="286462" y="1958995"/>
                </a:lnTo>
                <a:lnTo>
                  <a:pt x="277704" y="1968154"/>
                </a:lnTo>
                <a:lnTo>
                  <a:pt x="267873" y="1977724"/>
                </a:lnTo>
                <a:lnTo>
                  <a:pt x="257095" y="1987599"/>
                </a:lnTo>
                <a:lnTo>
                  <a:pt x="245499" y="1997672"/>
                </a:lnTo>
                <a:lnTo>
                  <a:pt x="233211" y="2007839"/>
                </a:lnTo>
                <a:lnTo>
                  <a:pt x="220359" y="2017991"/>
                </a:lnTo>
                <a:lnTo>
                  <a:pt x="207072" y="2028024"/>
                </a:lnTo>
                <a:lnTo>
                  <a:pt x="193476" y="2037830"/>
                </a:lnTo>
                <a:lnTo>
                  <a:pt x="179699" y="2047304"/>
                </a:lnTo>
                <a:lnTo>
                  <a:pt x="165868" y="2056339"/>
                </a:lnTo>
                <a:lnTo>
                  <a:pt x="152111" y="2064829"/>
                </a:lnTo>
                <a:lnTo>
                  <a:pt x="138556" y="2072668"/>
                </a:lnTo>
                <a:lnTo>
                  <a:pt x="125330" y="2079749"/>
                </a:lnTo>
                <a:lnTo>
                  <a:pt x="112560" y="2085967"/>
                </a:lnTo>
                <a:lnTo>
                  <a:pt x="100375" y="2091214"/>
                </a:lnTo>
                <a:lnTo>
                  <a:pt x="88901" y="2095384"/>
                </a:lnTo>
                <a:lnTo>
                  <a:pt x="78266" y="2098372"/>
                </a:lnTo>
                <a:lnTo>
                  <a:pt x="55156" y="2101037"/>
                </a:lnTo>
                <a:lnTo>
                  <a:pt x="43966" y="2098675"/>
                </a:lnTo>
                <a:lnTo>
                  <a:pt x="27596" y="2085709"/>
                </a:lnTo>
                <a:lnTo>
                  <a:pt x="22043" y="2075977"/>
                </a:lnTo>
                <a:lnTo>
                  <a:pt x="17996" y="2064661"/>
                </a:lnTo>
                <a:lnTo>
                  <a:pt x="15268" y="2052196"/>
                </a:lnTo>
                <a:lnTo>
                  <a:pt x="13674" y="2039020"/>
                </a:lnTo>
                <a:lnTo>
                  <a:pt x="13026" y="2025567"/>
                </a:lnTo>
                <a:lnTo>
                  <a:pt x="13138" y="2012273"/>
                </a:lnTo>
                <a:lnTo>
                  <a:pt x="13824" y="1999576"/>
                </a:lnTo>
                <a:lnTo>
                  <a:pt x="14898" y="1987910"/>
                </a:lnTo>
                <a:lnTo>
                  <a:pt x="16782" y="1973580"/>
                </a:lnTo>
                <a:lnTo>
                  <a:pt x="19680" y="1959797"/>
                </a:lnTo>
                <a:lnTo>
                  <a:pt x="23487" y="1946656"/>
                </a:lnTo>
                <a:lnTo>
                  <a:pt x="28156" y="1934132"/>
                </a:lnTo>
                <a:lnTo>
                  <a:pt x="33640" y="1922200"/>
                </a:lnTo>
                <a:lnTo>
                  <a:pt x="39891" y="1910835"/>
                </a:lnTo>
                <a:lnTo>
                  <a:pt x="46862" y="1900011"/>
                </a:lnTo>
                <a:lnTo>
                  <a:pt x="54504" y="1889705"/>
                </a:lnTo>
                <a:lnTo>
                  <a:pt x="62771" y="1879889"/>
                </a:lnTo>
                <a:lnTo>
                  <a:pt x="71615" y="1870540"/>
                </a:lnTo>
                <a:lnTo>
                  <a:pt x="80988" y="1861633"/>
                </a:lnTo>
                <a:lnTo>
                  <a:pt x="90842" y="1853141"/>
                </a:lnTo>
                <a:lnTo>
                  <a:pt x="101131" y="1845041"/>
                </a:lnTo>
                <a:lnTo>
                  <a:pt x="111806" y="1837308"/>
                </a:lnTo>
                <a:lnTo>
                  <a:pt x="122820" y="1829915"/>
                </a:lnTo>
                <a:lnTo>
                  <a:pt x="134125" y="1822838"/>
                </a:lnTo>
                <a:lnTo>
                  <a:pt x="145674" y="1816053"/>
                </a:lnTo>
                <a:lnTo>
                  <a:pt x="157419" y="1809533"/>
                </a:lnTo>
                <a:lnTo>
                  <a:pt x="169313" y="1803254"/>
                </a:lnTo>
                <a:lnTo>
                  <a:pt x="183660" y="1796034"/>
                </a:lnTo>
                <a:lnTo>
                  <a:pt x="202673" y="1787006"/>
                </a:lnTo>
                <a:lnTo>
                  <a:pt x="213870" y="1782155"/>
                </a:lnTo>
                <a:lnTo>
                  <a:pt x="225868" y="1777379"/>
                </a:lnTo>
                <a:lnTo>
                  <a:pt x="233386" y="1774698"/>
                </a:lnTo>
                <a:lnTo>
                  <a:pt x="198954" y="1774698"/>
                </a:lnTo>
                <a:lnTo>
                  <a:pt x="194566" y="1776690"/>
                </a:lnTo>
                <a:lnTo>
                  <a:pt x="184279" y="1781638"/>
                </a:lnTo>
                <a:lnTo>
                  <a:pt x="178326" y="1784604"/>
                </a:lnTo>
                <a:lnTo>
                  <a:pt x="166896" y="1789938"/>
                </a:lnTo>
                <a:lnTo>
                  <a:pt x="155056" y="1796091"/>
                </a:lnTo>
                <a:lnTo>
                  <a:pt x="143315" y="1802500"/>
                </a:lnTo>
                <a:lnTo>
                  <a:pt x="131722" y="1809184"/>
                </a:lnTo>
                <a:lnTo>
                  <a:pt x="120324" y="1816162"/>
                </a:lnTo>
                <a:lnTo>
                  <a:pt x="109169" y="1823453"/>
                </a:lnTo>
                <a:lnTo>
                  <a:pt x="98303" y="1831075"/>
                </a:lnTo>
                <a:lnTo>
                  <a:pt x="87774" y="1839048"/>
                </a:lnTo>
                <a:lnTo>
                  <a:pt x="77630" y="1847391"/>
                </a:lnTo>
                <a:lnTo>
                  <a:pt x="67917" y="1856122"/>
                </a:lnTo>
                <a:lnTo>
                  <a:pt x="58684" y="1865262"/>
                </a:lnTo>
                <a:lnTo>
                  <a:pt x="49977" y="1874828"/>
                </a:lnTo>
                <a:lnTo>
                  <a:pt x="41843" y="1884840"/>
                </a:lnTo>
                <a:lnTo>
                  <a:pt x="34332" y="1895316"/>
                </a:lnTo>
                <a:lnTo>
                  <a:pt x="27488" y="1906277"/>
                </a:lnTo>
                <a:lnTo>
                  <a:pt x="21361" y="1917740"/>
                </a:lnTo>
                <a:lnTo>
                  <a:pt x="15997" y="1929725"/>
                </a:lnTo>
                <a:lnTo>
                  <a:pt x="11443" y="1942251"/>
                </a:lnTo>
                <a:lnTo>
                  <a:pt x="7748" y="1955336"/>
                </a:lnTo>
                <a:lnTo>
                  <a:pt x="4958" y="1969000"/>
                </a:lnTo>
                <a:lnTo>
                  <a:pt x="4590" y="1971294"/>
                </a:lnTo>
                <a:lnTo>
                  <a:pt x="2875" y="1981943"/>
                </a:lnTo>
                <a:lnTo>
                  <a:pt x="1452" y="1993781"/>
                </a:lnTo>
                <a:lnTo>
                  <a:pt x="461" y="2006494"/>
                </a:lnTo>
                <a:lnTo>
                  <a:pt x="40" y="2019765"/>
                </a:lnTo>
                <a:lnTo>
                  <a:pt x="328" y="2033281"/>
                </a:lnTo>
                <a:lnTo>
                  <a:pt x="1463" y="2046726"/>
                </a:lnTo>
                <a:lnTo>
                  <a:pt x="3585" y="2059786"/>
                </a:lnTo>
                <a:lnTo>
                  <a:pt x="6831" y="2072145"/>
                </a:lnTo>
                <a:lnTo>
                  <a:pt x="11341" y="2083489"/>
                </a:lnTo>
                <a:lnTo>
                  <a:pt x="17253" y="2093502"/>
                </a:lnTo>
                <a:lnTo>
                  <a:pt x="24706" y="2101871"/>
                </a:lnTo>
                <a:lnTo>
                  <a:pt x="33839" y="2108279"/>
                </a:lnTo>
                <a:lnTo>
                  <a:pt x="44791" y="2112412"/>
                </a:lnTo>
                <a:lnTo>
                  <a:pt x="57699" y="2113956"/>
                </a:lnTo>
                <a:lnTo>
                  <a:pt x="70122" y="2113026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737603" y="3198876"/>
            <a:ext cx="355971" cy="1824989"/>
          </a:xfrm>
          <a:custGeom>
            <a:avLst/>
            <a:gdLst/>
            <a:ahLst/>
            <a:cxnLst/>
            <a:rect l="l" t="t" r="r" b="b"/>
            <a:pathLst>
              <a:path w="355971" h="1824989">
                <a:moveTo>
                  <a:pt x="77903" y="1823808"/>
                </a:moveTo>
                <a:lnTo>
                  <a:pt x="91797" y="1821046"/>
                </a:lnTo>
                <a:lnTo>
                  <a:pt x="106402" y="1816871"/>
                </a:lnTo>
                <a:lnTo>
                  <a:pt x="121554" y="1811449"/>
                </a:lnTo>
                <a:lnTo>
                  <a:pt x="137085" y="1804950"/>
                </a:lnTo>
                <a:lnTo>
                  <a:pt x="152829" y="1797539"/>
                </a:lnTo>
                <a:lnTo>
                  <a:pt x="168621" y="1789385"/>
                </a:lnTo>
                <a:lnTo>
                  <a:pt x="184294" y="1780656"/>
                </a:lnTo>
                <a:lnTo>
                  <a:pt x="199682" y="1771518"/>
                </a:lnTo>
                <a:lnTo>
                  <a:pt x="214619" y="1762140"/>
                </a:lnTo>
                <a:lnTo>
                  <a:pt x="228940" y="1752688"/>
                </a:lnTo>
                <a:lnTo>
                  <a:pt x="242477" y="1743332"/>
                </a:lnTo>
                <a:lnTo>
                  <a:pt x="255066" y="1734237"/>
                </a:lnTo>
                <a:lnTo>
                  <a:pt x="266539" y="1725572"/>
                </a:lnTo>
                <a:lnTo>
                  <a:pt x="276731" y="1717505"/>
                </a:lnTo>
                <a:lnTo>
                  <a:pt x="285476" y="1710202"/>
                </a:lnTo>
                <a:lnTo>
                  <a:pt x="300066" y="1697135"/>
                </a:lnTo>
                <a:lnTo>
                  <a:pt x="307428" y="1689512"/>
                </a:lnTo>
                <a:lnTo>
                  <a:pt x="314599" y="1681062"/>
                </a:lnTo>
                <a:lnTo>
                  <a:pt x="321484" y="1671888"/>
                </a:lnTo>
                <a:lnTo>
                  <a:pt x="327989" y="1662092"/>
                </a:lnTo>
                <a:lnTo>
                  <a:pt x="334020" y="1651774"/>
                </a:lnTo>
                <a:lnTo>
                  <a:pt x="339482" y="1641037"/>
                </a:lnTo>
                <a:lnTo>
                  <a:pt x="344282" y="1629983"/>
                </a:lnTo>
                <a:lnTo>
                  <a:pt x="348324" y="1618712"/>
                </a:lnTo>
                <a:lnTo>
                  <a:pt x="351515" y="1607327"/>
                </a:lnTo>
                <a:lnTo>
                  <a:pt x="353760" y="1595930"/>
                </a:lnTo>
                <a:lnTo>
                  <a:pt x="354965" y="1584621"/>
                </a:lnTo>
                <a:lnTo>
                  <a:pt x="355036" y="1573503"/>
                </a:lnTo>
                <a:lnTo>
                  <a:pt x="353878" y="1562677"/>
                </a:lnTo>
                <a:lnTo>
                  <a:pt x="351397" y="1552245"/>
                </a:lnTo>
                <a:lnTo>
                  <a:pt x="347499" y="1542308"/>
                </a:lnTo>
                <a:lnTo>
                  <a:pt x="342089" y="1532969"/>
                </a:lnTo>
                <a:lnTo>
                  <a:pt x="314300" y="1526881"/>
                </a:lnTo>
                <a:lnTo>
                  <a:pt x="322325" y="1530858"/>
                </a:lnTo>
                <a:lnTo>
                  <a:pt x="321563" y="1530096"/>
                </a:lnTo>
                <a:lnTo>
                  <a:pt x="329284" y="1537707"/>
                </a:lnTo>
                <a:lnTo>
                  <a:pt x="335083" y="1546398"/>
                </a:lnTo>
                <a:lnTo>
                  <a:pt x="339091" y="1556003"/>
                </a:lnTo>
                <a:lnTo>
                  <a:pt x="341442" y="1566358"/>
                </a:lnTo>
                <a:lnTo>
                  <a:pt x="342268" y="1577300"/>
                </a:lnTo>
                <a:lnTo>
                  <a:pt x="341700" y="1588664"/>
                </a:lnTo>
                <a:lnTo>
                  <a:pt x="339873" y="1600287"/>
                </a:lnTo>
                <a:lnTo>
                  <a:pt x="336916" y="1612004"/>
                </a:lnTo>
                <a:lnTo>
                  <a:pt x="332965" y="1623651"/>
                </a:lnTo>
                <a:lnTo>
                  <a:pt x="328149" y="1635064"/>
                </a:lnTo>
                <a:lnTo>
                  <a:pt x="322603" y="1646079"/>
                </a:lnTo>
                <a:lnTo>
                  <a:pt x="316457" y="1656532"/>
                </a:lnTo>
                <a:lnTo>
                  <a:pt x="309846" y="1666259"/>
                </a:lnTo>
                <a:lnTo>
                  <a:pt x="302900" y="1675096"/>
                </a:lnTo>
                <a:lnTo>
                  <a:pt x="295752" y="1682879"/>
                </a:lnTo>
                <a:lnTo>
                  <a:pt x="289559" y="1688592"/>
                </a:lnTo>
                <a:lnTo>
                  <a:pt x="283446" y="1694698"/>
                </a:lnTo>
                <a:lnTo>
                  <a:pt x="275532" y="1701789"/>
                </a:lnTo>
                <a:lnTo>
                  <a:pt x="266005" y="1709696"/>
                </a:lnTo>
                <a:lnTo>
                  <a:pt x="255052" y="1718250"/>
                </a:lnTo>
                <a:lnTo>
                  <a:pt x="242862" y="1727283"/>
                </a:lnTo>
                <a:lnTo>
                  <a:pt x="229621" y="1736628"/>
                </a:lnTo>
                <a:lnTo>
                  <a:pt x="215516" y="1746116"/>
                </a:lnTo>
                <a:lnTo>
                  <a:pt x="200736" y="1755578"/>
                </a:lnTo>
                <a:lnTo>
                  <a:pt x="185467" y="1764847"/>
                </a:lnTo>
                <a:lnTo>
                  <a:pt x="169897" y="1773755"/>
                </a:lnTo>
                <a:lnTo>
                  <a:pt x="154213" y="1782132"/>
                </a:lnTo>
                <a:lnTo>
                  <a:pt x="138603" y="1789812"/>
                </a:lnTo>
                <a:lnTo>
                  <a:pt x="123254" y="1796625"/>
                </a:lnTo>
                <a:lnTo>
                  <a:pt x="108353" y="1802405"/>
                </a:lnTo>
                <a:lnTo>
                  <a:pt x="94089" y="1806981"/>
                </a:lnTo>
                <a:lnTo>
                  <a:pt x="80647" y="1810187"/>
                </a:lnTo>
                <a:lnTo>
                  <a:pt x="68216" y="1811854"/>
                </a:lnTo>
                <a:lnTo>
                  <a:pt x="56983" y="1811814"/>
                </a:lnTo>
                <a:lnTo>
                  <a:pt x="38890" y="1805953"/>
                </a:lnTo>
                <a:lnTo>
                  <a:pt x="26083" y="1789178"/>
                </a:lnTo>
                <a:lnTo>
                  <a:pt x="21882" y="1777990"/>
                </a:lnTo>
                <a:lnTo>
                  <a:pt x="19185" y="1765659"/>
                </a:lnTo>
                <a:lnTo>
                  <a:pt x="17835" y="1752541"/>
                </a:lnTo>
                <a:lnTo>
                  <a:pt x="17676" y="1738992"/>
                </a:lnTo>
                <a:lnTo>
                  <a:pt x="18550" y="1725368"/>
                </a:lnTo>
                <a:lnTo>
                  <a:pt x="20302" y="1712026"/>
                </a:lnTo>
                <a:lnTo>
                  <a:pt x="22774" y="1699321"/>
                </a:lnTo>
                <a:lnTo>
                  <a:pt x="25809" y="1687609"/>
                </a:lnTo>
                <a:lnTo>
                  <a:pt x="29252" y="1677247"/>
                </a:lnTo>
                <a:lnTo>
                  <a:pt x="36023" y="1662634"/>
                </a:lnTo>
                <a:lnTo>
                  <a:pt x="42609" y="1651726"/>
                </a:lnTo>
                <a:lnTo>
                  <a:pt x="50137" y="1641374"/>
                </a:lnTo>
                <a:lnTo>
                  <a:pt x="58510" y="1631559"/>
                </a:lnTo>
                <a:lnTo>
                  <a:pt x="67628" y="1622267"/>
                </a:lnTo>
                <a:lnTo>
                  <a:pt x="77395" y="1613480"/>
                </a:lnTo>
                <a:lnTo>
                  <a:pt x="87710" y="1605181"/>
                </a:lnTo>
                <a:lnTo>
                  <a:pt x="98476" y="1597354"/>
                </a:lnTo>
                <a:lnTo>
                  <a:pt x="109595" y="1589982"/>
                </a:lnTo>
                <a:lnTo>
                  <a:pt x="120968" y="1583048"/>
                </a:lnTo>
                <a:lnTo>
                  <a:pt x="132496" y="1576536"/>
                </a:lnTo>
                <a:lnTo>
                  <a:pt x="144082" y="1570430"/>
                </a:lnTo>
                <a:lnTo>
                  <a:pt x="155626" y="1564712"/>
                </a:lnTo>
                <a:lnTo>
                  <a:pt x="167030" y="1559365"/>
                </a:lnTo>
                <a:lnTo>
                  <a:pt x="185165" y="1551432"/>
                </a:lnTo>
                <a:lnTo>
                  <a:pt x="204148" y="1543894"/>
                </a:lnTo>
                <a:lnTo>
                  <a:pt x="215554" y="1539687"/>
                </a:lnTo>
                <a:lnTo>
                  <a:pt x="227849" y="1535505"/>
                </a:lnTo>
                <a:lnTo>
                  <a:pt x="240740" y="1531585"/>
                </a:lnTo>
                <a:lnTo>
                  <a:pt x="253937" y="1528165"/>
                </a:lnTo>
                <a:lnTo>
                  <a:pt x="267148" y="1525483"/>
                </a:lnTo>
                <a:lnTo>
                  <a:pt x="280081" y="1523776"/>
                </a:lnTo>
                <a:lnTo>
                  <a:pt x="292445" y="1523282"/>
                </a:lnTo>
                <a:lnTo>
                  <a:pt x="335073" y="1524328"/>
                </a:lnTo>
                <a:lnTo>
                  <a:pt x="329945" y="1519428"/>
                </a:lnTo>
                <a:lnTo>
                  <a:pt x="329183" y="1519428"/>
                </a:lnTo>
                <a:lnTo>
                  <a:pt x="319567" y="1514869"/>
                </a:lnTo>
                <a:lnTo>
                  <a:pt x="308894" y="1511987"/>
                </a:lnTo>
                <a:lnTo>
                  <a:pt x="297365" y="1510605"/>
                </a:lnTo>
                <a:lnTo>
                  <a:pt x="285181" y="1510545"/>
                </a:lnTo>
                <a:lnTo>
                  <a:pt x="272540" y="1511631"/>
                </a:lnTo>
                <a:lnTo>
                  <a:pt x="259644" y="1513687"/>
                </a:lnTo>
                <a:lnTo>
                  <a:pt x="246693" y="1516534"/>
                </a:lnTo>
                <a:lnTo>
                  <a:pt x="233886" y="1519997"/>
                </a:lnTo>
                <a:lnTo>
                  <a:pt x="221425" y="1523899"/>
                </a:lnTo>
                <a:lnTo>
                  <a:pt x="209508" y="1528062"/>
                </a:lnTo>
                <a:lnTo>
                  <a:pt x="198337" y="1532309"/>
                </a:lnTo>
                <a:lnTo>
                  <a:pt x="188110" y="1536465"/>
                </a:lnTo>
                <a:lnTo>
                  <a:pt x="169163" y="1544574"/>
                </a:lnTo>
                <a:lnTo>
                  <a:pt x="157716" y="1549664"/>
                </a:lnTo>
                <a:lnTo>
                  <a:pt x="146133" y="1555087"/>
                </a:lnTo>
                <a:lnTo>
                  <a:pt x="134494" y="1560863"/>
                </a:lnTo>
                <a:lnTo>
                  <a:pt x="122884" y="1567009"/>
                </a:lnTo>
                <a:lnTo>
                  <a:pt x="111383" y="1573545"/>
                </a:lnTo>
                <a:lnTo>
                  <a:pt x="100075" y="1580490"/>
                </a:lnTo>
                <a:lnTo>
                  <a:pt x="89040" y="1587862"/>
                </a:lnTo>
                <a:lnTo>
                  <a:pt x="78362" y="1595680"/>
                </a:lnTo>
                <a:lnTo>
                  <a:pt x="68122" y="1603963"/>
                </a:lnTo>
                <a:lnTo>
                  <a:pt x="58403" y="1612729"/>
                </a:lnTo>
                <a:lnTo>
                  <a:pt x="49287" y="1621999"/>
                </a:lnTo>
                <a:lnTo>
                  <a:pt x="40855" y="1631789"/>
                </a:lnTo>
                <a:lnTo>
                  <a:pt x="33191" y="1642120"/>
                </a:lnTo>
                <a:lnTo>
                  <a:pt x="26375" y="1653009"/>
                </a:lnTo>
                <a:lnTo>
                  <a:pt x="20491" y="1664477"/>
                </a:lnTo>
                <a:lnTo>
                  <a:pt x="14677" y="1679489"/>
                </a:lnTo>
                <a:lnTo>
                  <a:pt x="11425" y="1690687"/>
                </a:lnTo>
                <a:lnTo>
                  <a:pt x="8658" y="1702864"/>
                </a:lnTo>
                <a:lnTo>
                  <a:pt x="6503" y="1715749"/>
                </a:lnTo>
                <a:lnTo>
                  <a:pt x="5085" y="1729072"/>
                </a:lnTo>
                <a:lnTo>
                  <a:pt x="4531" y="1742561"/>
                </a:lnTo>
                <a:lnTo>
                  <a:pt x="4966" y="1755947"/>
                </a:lnTo>
                <a:lnTo>
                  <a:pt x="6517" y="1768957"/>
                </a:lnTo>
                <a:lnTo>
                  <a:pt x="9310" y="1781322"/>
                </a:lnTo>
                <a:lnTo>
                  <a:pt x="13470" y="1792770"/>
                </a:lnTo>
                <a:lnTo>
                  <a:pt x="19124" y="1803031"/>
                </a:lnTo>
                <a:lnTo>
                  <a:pt x="38861" y="1805940"/>
                </a:lnTo>
                <a:lnTo>
                  <a:pt x="39623" y="1806702"/>
                </a:lnTo>
                <a:lnTo>
                  <a:pt x="26398" y="1811834"/>
                </a:lnTo>
                <a:lnTo>
                  <a:pt x="32003" y="1816608"/>
                </a:lnTo>
                <a:lnTo>
                  <a:pt x="32765" y="1817370"/>
                </a:lnTo>
                <a:lnTo>
                  <a:pt x="42152" y="1821937"/>
                </a:lnTo>
                <a:lnTo>
                  <a:pt x="52914" y="1824421"/>
                </a:lnTo>
                <a:lnTo>
                  <a:pt x="64887" y="1824989"/>
                </a:lnTo>
                <a:lnTo>
                  <a:pt x="77903" y="1823808"/>
                </a:lnTo>
                <a:close/>
              </a:path>
              <a:path w="355971" h="1824989">
                <a:moveTo>
                  <a:pt x="335073" y="1524328"/>
                </a:moveTo>
                <a:lnTo>
                  <a:pt x="292445" y="1523282"/>
                </a:lnTo>
                <a:lnTo>
                  <a:pt x="303948" y="1524238"/>
                </a:lnTo>
                <a:lnTo>
                  <a:pt x="314300" y="1526881"/>
                </a:lnTo>
                <a:lnTo>
                  <a:pt x="342089" y="1532969"/>
                </a:lnTo>
                <a:lnTo>
                  <a:pt x="335073" y="1524328"/>
                </a:lnTo>
                <a:close/>
              </a:path>
              <a:path w="355971" h="1824989">
                <a:moveTo>
                  <a:pt x="39623" y="1806702"/>
                </a:moveTo>
                <a:lnTo>
                  <a:pt x="38861" y="1805940"/>
                </a:lnTo>
                <a:lnTo>
                  <a:pt x="19124" y="1803031"/>
                </a:lnTo>
                <a:lnTo>
                  <a:pt x="26398" y="1811834"/>
                </a:lnTo>
                <a:lnTo>
                  <a:pt x="39623" y="1806702"/>
                </a:lnTo>
                <a:close/>
              </a:path>
              <a:path w="355971" h="1824989">
                <a:moveTo>
                  <a:pt x="234587" y="1190504"/>
                </a:moveTo>
                <a:lnTo>
                  <a:pt x="237884" y="1178783"/>
                </a:lnTo>
                <a:lnTo>
                  <a:pt x="233086" y="1175004"/>
                </a:lnTo>
                <a:lnTo>
                  <a:pt x="225347" y="1175004"/>
                </a:lnTo>
                <a:lnTo>
                  <a:pt x="222209" y="1186702"/>
                </a:lnTo>
                <a:lnTo>
                  <a:pt x="215716" y="1197767"/>
                </a:lnTo>
                <a:lnTo>
                  <a:pt x="230123" y="1200150"/>
                </a:lnTo>
                <a:lnTo>
                  <a:pt x="234587" y="1190504"/>
                </a:lnTo>
                <a:close/>
              </a:path>
              <a:path w="355971" h="1824989">
                <a:moveTo>
                  <a:pt x="149608" y="1218185"/>
                </a:moveTo>
                <a:lnTo>
                  <a:pt x="150113" y="1218438"/>
                </a:lnTo>
                <a:lnTo>
                  <a:pt x="159913" y="1220845"/>
                </a:lnTo>
                <a:lnTo>
                  <a:pt x="149608" y="1218185"/>
                </a:lnTo>
                <a:close/>
              </a:path>
              <a:path w="355971" h="1824989">
                <a:moveTo>
                  <a:pt x="116675" y="1284548"/>
                </a:moveTo>
                <a:lnTo>
                  <a:pt x="130612" y="1283295"/>
                </a:lnTo>
                <a:lnTo>
                  <a:pt x="144876" y="1281309"/>
                </a:lnTo>
                <a:lnTo>
                  <a:pt x="159379" y="1278687"/>
                </a:lnTo>
                <a:lnTo>
                  <a:pt x="174034" y="1275525"/>
                </a:lnTo>
                <a:lnTo>
                  <a:pt x="188755" y="1271920"/>
                </a:lnTo>
                <a:lnTo>
                  <a:pt x="203453" y="1267968"/>
                </a:lnTo>
                <a:lnTo>
                  <a:pt x="216727" y="1264240"/>
                </a:lnTo>
                <a:lnTo>
                  <a:pt x="229954" y="1260130"/>
                </a:lnTo>
                <a:lnTo>
                  <a:pt x="243033" y="1255594"/>
                </a:lnTo>
                <a:lnTo>
                  <a:pt x="255865" y="1250588"/>
                </a:lnTo>
                <a:lnTo>
                  <a:pt x="268349" y="1245072"/>
                </a:lnTo>
                <a:lnTo>
                  <a:pt x="280385" y="1239001"/>
                </a:lnTo>
                <a:lnTo>
                  <a:pt x="291873" y="1232334"/>
                </a:lnTo>
                <a:lnTo>
                  <a:pt x="302713" y="1225027"/>
                </a:lnTo>
                <a:lnTo>
                  <a:pt x="312803" y="1217037"/>
                </a:lnTo>
                <a:lnTo>
                  <a:pt x="322045" y="1208323"/>
                </a:lnTo>
                <a:lnTo>
                  <a:pt x="330337" y="1198841"/>
                </a:lnTo>
                <a:lnTo>
                  <a:pt x="337580" y="1188548"/>
                </a:lnTo>
                <a:lnTo>
                  <a:pt x="343674" y="1177402"/>
                </a:lnTo>
                <a:lnTo>
                  <a:pt x="344639" y="1175004"/>
                </a:lnTo>
                <a:lnTo>
                  <a:pt x="330199" y="1175004"/>
                </a:lnTo>
                <a:lnTo>
                  <a:pt x="328096" y="1179203"/>
                </a:lnTo>
                <a:lnTo>
                  <a:pt x="321274" y="1189424"/>
                </a:lnTo>
                <a:lnTo>
                  <a:pt x="313316" y="1198786"/>
                </a:lnTo>
                <a:lnTo>
                  <a:pt x="304331" y="1207340"/>
                </a:lnTo>
                <a:lnTo>
                  <a:pt x="294428" y="1215143"/>
                </a:lnTo>
                <a:lnTo>
                  <a:pt x="283715" y="1222247"/>
                </a:lnTo>
                <a:lnTo>
                  <a:pt x="272302" y="1228708"/>
                </a:lnTo>
                <a:lnTo>
                  <a:pt x="260295" y="1234579"/>
                </a:lnTo>
                <a:lnTo>
                  <a:pt x="247805" y="1239915"/>
                </a:lnTo>
                <a:lnTo>
                  <a:pt x="234939" y="1244770"/>
                </a:lnTo>
                <a:lnTo>
                  <a:pt x="221807" y="1249198"/>
                </a:lnTo>
                <a:lnTo>
                  <a:pt x="210311" y="1252728"/>
                </a:lnTo>
                <a:lnTo>
                  <a:pt x="197818" y="1256063"/>
                </a:lnTo>
                <a:lnTo>
                  <a:pt x="184978" y="1259369"/>
                </a:lnTo>
                <a:lnTo>
                  <a:pt x="171897" y="1262529"/>
                </a:lnTo>
                <a:lnTo>
                  <a:pt x="158686" y="1265423"/>
                </a:lnTo>
                <a:lnTo>
                  <a:pt x="145450" y="1267935"/>
                </a:lnTo>
                <a:lnTo>
                  <a:pt x="132300" y="1269946"/>
                </a:lnTo>
                <a:lnTo>
                  <a:pt x="119341" y="1271339"/>
                </a:lnTo>
                <a:lnTo>
                  <a:pt x="106683" y="1271996"/>
                </a:lnTo>
                <a:lnTo>
                  <a:pt x="94434" y="1271799"/>
                </a:lnTo>
                <a:lnTo>
                  <a:pt x="82700" y="1270630"/>
                </a:lnTo>
                <a:lnTo>
                  <a:pt x="71591" y="1268371"/>
                </a:lnTo>
                <a:lnTo>
                  <a:pt x="61215" y="1264905"/>
                </a:lnTo>
                <a:lnTo>
                  <a:pt x="51679" y="1260114"/>
                </a:lnTo>
                <a:lnTo>
                  <a:pt x="43091" y="1253880"/>
                </a:lnTo>
                <a:lnTo>
                  <a:pt x="35559" y="1246086"/>
                </a:lnTo>
                <a:lnTo>
                  <a:pt x="29192" y="1236612"/>
                </a:lnTo>
                <a:lnTo>
                  <a:pt x="24097" y="1225342"/>
                </a:lnTo>
                <a:lnTo>
                  <a:pt x="20382" y="1212158"/>
                </a:lnTo>
                <a:lnTo>
                  <a:pt x="18156" y="1196942"/>
                </a:lnTo>
                <a:lnTo>
                  <a:pt x="17525" y="1179576"/>
                </a:lnTo>
                <a:lnTo>
                  <a:pt x="17734" y="1175004"/>
                </a:lnTo>
                <a:lnTo>
                  <a:pt x="4617" y="1175004"/>
                </a:lnTo>
                <a:lnTo>
                  <a:pt x="4800" y="1190317"/>
                </a:lnTo>
                <a:lnTo>
                  <a:pt x="6573" y="1207359"/>
                </a:lnTo>
                <a:lnTo>
                  <a:pt x="9804" y="1222415"/>
                </a:lnTo>
                <a:lnTo>
                  <a:pt x="14406" y="1235582"/>
                </a:lnTo>
                <a:lnTo>
                  <a:pt x="20291" y="1246956"/>
                </a:lnTo>
                <a:lnTo>
                  <a:pt x="27374" y="1256634"/>
                </a:lnTo>
                <a:lnTo>
                  <a:pt x="35566" y="1264711"/>
                </a:lnTo>
                <a:lnTo>
                  <a:pt x="44781" y="1271285"/>
                </a:lnTo>
                <a:lnTo>
                  <a:pt x="54932" y="1276452"/>
                </a:lnTo>
                <a:lnTo>
                  <a:pt x="65932" y="1280307"/>
                </a:lnTo>
                <a:lnTo>
                  <a:pt x="77693" y="1282948"/>
                </a:lnTo>
                <a:lnTo>
                  <a:pt x="90128" y="1284471"/>
                </a:lnTo>
                <a:lnTo>
                  <a:pt x="103151" y="1284972"/>
                </a:lnTo>
                <a:lnTo>
                  <a:pt x="116675" y="1284548"/>
                </a:lnTo>
                <a:close/>
              </a:path>
              <a:path w="355971" h="1824989">
                <a:moveTo>
                  <a:pt x="138432" y="1729616"/>
                </a:moveTo>
                <a:lnTo>
                  <a:pt x="135326" y="1718665"/>
                </a:lnTo>
                <a:lnTo>
                  <a:pt x="132832" y="1706078"/>
                </a:lnTo>
                <a:lnTo>
                  <a:pt x="131309" y="1692994"/>
                </a:lnTo>
                <a:lnTo>
                  <a:pt x="130864" y="1679670"/>
                </a:lnTo>
                <a:lnTo>
                  <a:pt x="131602" y="1666359"/>
                </a:lnTo>
                <a:lnTo>
                  <a:pt x="133631" y="1653319"/>
                </a:lnTo>
                <a:lnTo>
                  <a:pt x="137057" y="1640802"/>
                </a:lnTo>
                <a:lnTo>
                  <a:pt x="141987" y="1629066"/>
                </a:lnTo>
                <a:lnTo>
                  <a:pt x="148527" y="1618365"/>
                </a:lnTo>
                <a:lnTo>
                  <a:pt x="156783" y="1608953"/>
                </a:lnTo>
                <a:lnTo>
                  <a:pt x="166863" y="1601088"/>
                </a:lnTo>
                <a:lnTo>
                  <a:pt x="178873" y="1595022"/>
                </a:lnTo>
                <a:lnTo>
                  <a:pt x="181355" y="1594104"/>
                </a:lnTo>
                <a:lnTo>
                  <a:pt x="187451" y="1591818"/>
                </a:lnTo>
                <a:lnTo>
                  <a:pt x="193547" y="1589532"/>
                </a:lnTo>
                <a:lnTo>
                  <a:pt x="198119" y="1588008"/>
                </a:lnTo>
                <a:lnTo>
                  <a:pt x="203453" y="1587246"/>
                </a:lnTo>
                <a:lnTo>
                  <a:pt x="208025" y="1587246"/>
                </a:lnTo>
                <a:lnTo>
                  <a:pt x="211835" y="1588008"/>
                </a:lnTo>
                <a:lnTo>
                  <a:pt x="211073" y="1587246"/>
                </a:lnTo>
                <a:lnTo>
                  <a:pt x="214883" y="1588770"/>
                </a:lnTo>
                <a:lnTo>
                  <a:pt x="214121" y="1588008"/>
                </a:lnTo>
                <a:lnTo>
                  <a:pt x="217931" y="1590294"/>
                </a:lnTo>
                <a:lnTo>
                  <a:pt x="218693" y="1591056"/>
                </a:lnTo>
                <a:lnTo>
                  <a:pt x="233974" y="1592476"/>
                </a:lnTo>
                <a:lnTo>
                  <a:pt x="232409" y="1588008"/>
                </a:lnTo>
                <a:lnTo>
                  <a:pt x="228599" y="1582674"/>
                </a:lnTo>
                <a:lnTo>
                  <a:pt x="224789" y="1578864"/>
                </a:lnTo>
                <a:lnTo>
                  <a:pt x="210571" y="1574486"/>
                </a:lnTo>
                <a:lnTo>
                  <a:pt x="200003" y="1574624"/>
                </a:lnTo>
                <a:lnTo>
                  <a:pt x="187999" y="1577582"/>
                </a:lnTo>
                <a:lnTo>
                  <a:pt x="176021" y="1581912"/>
                </a:lnTo>
                <a:lnTo>
                  <a:pt x="163923" y="1588461"/>
                </a:lnTo>
                <a:lnTo>
                  <a:pt x="153018" y="1595744"/>
                </a:lnTo>
                <a:lnTo>
                  <a:pt x="143441" y="1604029"/>
                </a:lnTo>
                <a:lnTo>
                  <a:pt x="135329" y="1613585"/>
                </a:lnTo>
                <a:lnTo>
                  <a:pt x="128815" y="1624681"/>
                </a:lnTo>
                <a:lnTo>
                  <a:pt x="124035" y="1637587"/>
                </a:lnTo>
                <a:lnTo>
                  <a:pt x="121527" y="1650243"/>
                </a:lnTo>
                <a:lnTo>
                  <a:pt x="119910" y="1662650"/>
                </a:lnTo>
                <a:lnTo>
                  <a:pt x="118808" y="1676309"/>
                </a:lnTo>
                <a:lnTo>
                  <a:pt x="118434" y="1690484"/>
                </a:lnTo>
                <a:lnTo>
                  <a:pt x="119001" y="1704439"/>
                </a:lnTo>
                <a:lnTo>
                  <a:pt x="120723" y="1717440"/>
                </a:lnTo>
                <a:lnTo>
                  <a:pt x="123813" y="1728750"/>
                </a:lnTo>
                <a:lnTo>
                  <a:pt x="137921" y="1728978"/>
                </a:lnTo>
                <a:lnTo>
                  <a:pt x="138683" y="1730502"/>
                </a:lnTo>
                <a:lnTo>
                  <a:pt x="139445" y="1732026"/>
                </a:lnTo>
                <a:lnTo>
                  <a:pt x="140969" y="1732788"/>
                </a:lnTo>
                <a:lnTo>
                  <a:pt x="138432" y="1729616"/>
                </a:lnTo>
                <a:close/>
              </a:path>
              <a:path w="355971" h="1824989">
                <a:moveTo>
                  <a:pt x="145541" y="1735836"/>
                </a:moveTo>
                <a:lnTo>
                  <a:pt x="147827" y="1735836"/>
                </a:lnTo>
                <a:lnTo>
                  <a:pt x="144398" y="1735150"/>
                </a:lnTo>
                <a:lnTo>
                  <a:pt x="144017" y="1735074"/>
                </a:lnTo>
                <a:lnTo>
                  <a:pt x="141731" y="1733550"/>
                </a:lnTo>
                <a:lnTo>
                  <a:pt x="143255" y="1734312"/>
                </a:lnTo>
                <a:lnTo>
                  <a:pt x="139445" y="1732026"/>
                </a:lnTo>
                <a:lnTo>
                  <a:pt x="138683" y="1730502"/>
                </a:lnTo>
                <a:lnTo>
                  <a:pt x="137921" y="1728978"/>
                </a:lnTo>
                <a:lnTo>
                  <a:pt x="123813" y="1728750"/>
                </a:lnTo>
                <a:lnTo>
                  <a:pt x="127253" y="1735836"/>
                </a:lnTo>
                <a:lnTo>
                  <a:pt x="127253" y="1737360"/>
                </a:lnTo>
                <a:lnTo>
                  <a:pt x="145541" y="1735836"/>
                </a:lnTo>
                <a:close/>
              </a:path>
              <a:path w="355971" h="1824989">
                <a:moveTo>
                  <a:pt x="151637" y="1748790"/>
                </a:moveTo>
                <a:lnTo>
                  <a:pt x="165511" y="1745672"/>
                </a:lnTo>
                <a:lnTo>
                  <a:pt x="178228" y="1741184"/>
                </a:lnTo>
                <a:lnTo>
                  <a:pt x="189788" y="1735429"/>
                </a:lnTo>
                <a:lnTo>
                  <a:pt x="200190" y="1728510"/>
                </a:lnTo>
                <a:lnTo>
                  <a:pt x="209430" y="1720531"/>
                </a:lnTo>
                <a:lnTo>
                  <a:pt x="217508" y="1711597"/>
                </a:lnTo>
                <a:lnTo>
                  <a:pt x="224422" y="1701810"/>
                </a:lnTo>
                <a:lnTo>
                  <a:pt x="230170" y="1691274"/>
                </a:lnTo>
                <a:lnTo>
                  <a:pt x="234750" y="1680094"/>
                </a:lnTo>
                <a:lnTo>
                  <a:pt x="238161" y="1668372"/>
                </a:lnTo>
                <a:lnTo>
                  <a:pt x="240401" y="1656212"/>
                </a:lnTo>
                <a:lnTo>
                  <a:pt x="241468" y="1643718"/>
                </a:lnTo>
                <a:lnTo>
                  <a:pt x="241361" y="1630994"/>
                </a:lnTo>
                <a:lnTo>
                  <a:pt x="240077" y="1618143"/>
                </a:lnTo>
                <a:lnTo>
                  <a:pt x="237615" y="1605269"/>
                </a:lnTo>
                <a:lnTo>
                  <a:pt x="233974" y="1592476"/>
                </a:lnTo>
                <a:lnTo>
                  <a:pt x="218693" y="1591056"/>
                </a:lnTo>
                <a:lnTo>
                  <a:pt x="217931" y="1590294"/>
                </a:lnTo>
                <a:lnTo>
                  <a:pt x="216407" y="1589532"/>
                </a:lnTo>
                <a:lnTo>
                  <a:pt x="218901" y="1591402"/>
                </a:lnTo>
                <a:lnTo>
                  <a:pt x="219455" y="1591818"/>
                </a:lnTo>
                <a:lnTo>
                  <a:pt x="220979" y="1593342"/>
                </a:lnTo>
                <a:lnTo>
                  <a:pt x="224767" y="1606096"/>
                </a:lnTo>
                <a:lnTo>
                  <a:pt x="227283" y="1618988"/>
                </a:lnTo>
                <a:lnTo>
                  <a:pt x="228521" y="1631885"/>
                </a:lnTo>
                <a:lnTo>
                  <a:pt x="228473" y="1644651"/>
                </a:lnTo>
                <a:lnTo>
                  <a:pt x="227131" y="1657152"/>
                </a:lnTo>
                <a:lnTo>
                  <a:pt x="224486" y="1669252"/>
                </a:lnTo>
                <a:lnTo>
                  <a:pt x="220532" y="1680818"/>
                </a:lnTo>
                <a:lnTo>
                  <a:pt x="215260" y="1691713"/>
                </a:lnTo>
                <a:lnTo>
                  <a:pt x="208663" y="1701805"/>
                </a:lnTo>
                <a:lnTo>
                  <a:pt x="200732" y="1710957"/>
                </a:lnTo>
                <a:lnTo>
                  <a:pt x="191460" y="1719035"/>
                </a:lnTo>
                <a:lnTo>
                  <a:pt x="180839" y="1725905"/>
                </a:lnTo>
                <a:lnTo>
                  <a:pt x="168860" y="1731431"/>
                </a:lnTo>
                <a:lnTo>
                  <a:pt x="155518" y="1735479"/>
                </a:lnTo>
                <a:lnTo>
                  <a:pt x="150793" y="1736457"/>
                </a:lnTo>
                <a:lnTo>
                  <a:pt x="147065" y="1735836"/>
                </a:lnTo>
                <a:lnTo>
                  <a:pt x="145541" y="1735836"/>
                </a:lnTo>
                <a:lnTo>
                  <a:pt x="127253" y="1737360"/>
                </a:lnTo>
                <a:lnTo>
                  <a:pt x="130301" y="1741170"/>
                </a:lnTo>
                <a:lnTo>
                  <a:pt x="131063" y="1741932"/>
                </a:lnTo>
                <a:lnTo>
                  <a:pt x="134873" y="1744980"/>
                </a:lnTo>
                <a:lnTo>
                  <a:pt x="135635" y="1745742"/>
                </a:lnTo>
                <a:lnTo>
                  <a:pt x="139445" y="1747266"/>
                </a:lnTo>
                <a:lnTo>
                  <a:pt x="140969" y="1748028"/>
                </a:lnTo>
                <a:lnTo>
                  <a:pt x="144779" y="1748790"/>
                </a:lnTo>
                <a:lnTo>
                  <a:pt x="146303" y="1748790"/>
                </a:lnTo>
                <a:lnTo>
                  <a:pt x="150875" y="1749552"/>
                </a:lnTo>
                <a:lnTo>
                  <a:pt x="151637" y="1748790"/>
                </a:lnTo>
                <a:close/>
              </a:path>
              <a:path w="355971" h="1824989">
                <a:moveTo>
                  <a:pt x="220979" y="1593342"/>
                </a:moveTo>
                <a:lnTo>
                  <a:pt x="219455" y="1591818"/>
                </a:lnTo>
                <a:lnTo>
                  <a:pt x="218901" y="1591402"/>
                </a:lnTo>
                <a:lnTo>
                  <a:pt x="220979" y="1594866"/>
                </a:lnTo>
                <a:lnTo>
                  <a:pt x="220979" y="1593342"/>
                </a:lnTo>
                <a:close/>
              </a:path>
              <a:path w="355971" h="1824989">
                <a:moveTo>
                  <a:pt x="208025" y="1587246"/>
                </a:moveTo>
                <a:lnTo>
                  <a:pt x="207263" y="1587246"/>
                </a:lnTo>
                <a:lnTo>
                  <a:pt x="211835" y="1588008"/>
                </a:lnTo>
                <a:lnTo>
                  <a:pt x="208025" y="1587246"/>
                </a:lnTo>
                <a:close/>
              </a:path>
              <a:path w="355971" h="1824989">
                <a:moveTo>
                  <a:pt x="141731" y="1733550"/>
                </a:moveTo>
                <a:lnTo>
                  <a:pt x="144017" y="1735074"/>
                </a:lnTo>
                <a:lnTo>
                  <a:pt x="144398" y="1735150"/>
                </a:lnTo>
                <a:lnTo>
                  <a:pt x="141731" y="1733550"/>
                </a:lnTo>
                <a:close/>
              </a:path>
              <a:path w="355971" h="1824989">
                <a:moveTo>
                  <a:pt x="180593" y="1232154"/>
                </a:moveTo>
                <a:lnTo>
                  <a:pt x="193223" y="1228475"/>
                </a:lnTo>
                <a:lnTo>
                  <a:pt x="205165" y="1223154"/>
                </a:lnTo>
                <a:lnTo>
                  <a:pt x="215977" y="1216053"/>
                </a:lnTo>
                <a:lnTo>
                  <a:pt x="225217" y="1207033"/>
                </a:lnTo>
                <a:lnTo>
                  <a:pt x="230123" y="1200150"/>
                </a:lnTo>
                <a:lnTo>
                  <a:pt x="215716" y="1197767"/>
                </a:lnTo>
                <a:lnTo>
                  <a:pt x="208355" y="1205821"/>
                </a:lnTo>
                <a:lnTo>
                  <a:pt x="197825" y="1212545"/>
                </a:lnTo>
                <a:lnTo>
                  <a:pt x="185367" y="1217587"/>
                </a:lnTo>
                <a:lnTo>
                  <a:pt x="172292" y="1220503"/>
                </a:lnTo>
                <a:lnTo>
                  <a:pt x="159913" y="1220845"/>
                </a:lnTo>
                <a:lnTo>
                  <a:pt x="150113" y="1218438"/>
                </a:lnTo>
                <a:lnTo>
                  <a:pt x="149608" y="1218185"/>
                </a:lnTo>
                <a:lnTo>
                  <a:pt x="145541" y="1216152"/>
                </a:lnTo>
                <a:lnTo>
                  <a:pt x="146303" y="1216152"/>
                </a:lnTo>
                <a:lnTo>
                  <a:pt x="142493" y="1213866"/>
                </a:lnTo>
                <a:lnTo>
                  <a:pt x="144017" y="1214628"/>
                </a:lnTo>
                <a:lnTo>
                  <a:pt x="140207" y="1210818"/>
                </a:lnTo>
                <a:lnTo>
                  <a:pt x="140969" y="1211580"/>
                </a:lnTo>
                <a:lnTo>
                  <a:pt x="137385" y="1202272"/>
                </a:lnTo>
                <a:lnTo>
                  <a:pt x="134365" y="1190858"/>
                </a:lnTo>
                <a:lnTo>
                  <a:pt x="132124" y="1177910"/>
                </a:lnTo>
                <a:lnTo>
                  <a:pt x="131864" y="1175004"/>
                </a:lnTo>
                <a:lnTo>
                  <a:pt x="118879" y="1175004"/>
                </a:lnTo>
                <a:lnTo>
                  <a:pt x="119104" y="1179912"/>
                </a:lnTo>
                <a:lnTo>
                  <a:pt x="120853" y="1193292"/>
                </a:lnTo>
                <a:lnTo>
                  <a:pt x="123882" y="1205360"/>
                </a:lnTo>
                <a:lnTo>
                  <a:pt x="128365" y="1215483"/>
                </a:lnTo>
                <a:lnTo>
                  <a:pt x="130301" y="1218438"/>
                </a:lnTo>
                <a:lnTo>
                  <a:pt x="130301" y="1219200"/>
                </a:lnTo>
                <a:lnTo>
                  <a:pt x="134111" y="1223010"/>
                </a:lnTo>
                <a:lnTo>
                  <a:pt x="134873" y="1223772"/>
                </a:lnTo>
                <a:lnTo>
                  <a:pt x="138683" y="1226820"/>
                </a:lnTo>
                <a:lnTo>
                  <a:pt x="139445" y="1226820"/>
                </a:lnTo>
                <a:lnTo>
                  <a:pt x="143255" y="1229868"/>
                </a:lnTo>
                <a:lnTo>
                  <a:pt x="144017" y="1229868"/>
                </a:lnTo>
                <a:lnTo>
                  <a:pt x="148589" y="1231392"/>
                </a:lnTo>
                <a:lnTo>
                  <a:pt x="153923" y="1232916"/>
                </a:lnTo>
                <a:lnTo>
                  <a:pt x="160019" y="1233678"/>
                </a:lnTo>
                <a:lnTo>
                  <a:pt x="172973" y="1233678"/>
                </a:lnTo>
                <a:lnTo>
                  <a:pt x="180593" y="1232154"/>
                </a:lnTo>
                <a:close/>
              </a:path>
              <a:path w="355971" h="1824989">
                <a:moveTo>
                  <a:pt x="238499" y="1175004"/>
                </a:moveTo>
                <a:lnTo>
                  <a:pt x="233086" y="1175004"/>
                </a:lnTo>
                <a:lnTo>
                  <a:pt x="237884" y="1178783"/>
                </a:lnTo>
                <a:lnTo>
                  <a:pt x="238499" y="1175004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737603" y="3198876"/>
            <a:ext cx="355971" cy="1824989"/>
          </a:xfrm>
          <a:custGeom>
            <a:avLst/>
            <a:gdLst/>
            <a:ahLst/>
            <a:cxnLst/>
            <a:rect l="l" t="t" r="r" b="b"/>
            <a:pathLst>
              <a:path w="355971" h="1824989">
                <a:moveTo>
                  <a:pt x="77903" y="1823808"/>
                </a:moveTo>
                <a:lnTo>
                  <a:pt x="91797" y="1821046"/>
                </a:lnTo>
                <a:lnTo>
                  <a:pt x="106402" y="1816871"/>
                </a:lnTo>
                <a:lnTo>
                  <a:pt x="121554" y="1811449"/>
                </a:lnTo>
                <a:lnTo>
                  <a:pt x="137085" y="1804950"/>
                </a:lnTo>
                <a:lnTo>
                  <a:pt x="152829" y="1797539"/>
                </a:lnTo>
                <a:lnTo>
                  <a:pt x="168621" y="1789385"/>
                </a:lnTo>
                <a:lnTo>
                  <a:pt x="184294" y="1780656"/>
                </a:lnTo>
                <a:lnTo>
                  <a:pt x="199682" y="1771518"/>
                </a:lnTo>
                <a:lnTo>
                  <a:pt x="214619" y="1762140"/>
                </a:lnTo>
                <a:lnTo>
                  <a:pt x="228940" y="1752688"/>
                </a:lnTo>
                <a:lnTo>
                  <a:pt x="242477" y="1743332"/>
                </a:lnTo>
                <a:lnTo>
                  <a:pt x="255066" y="1734237"/>
                </a:lnTo>
                <a:lnTo>
                  <a:pt x="266539" y="1725572"/>
                </a:lnTo>
                <a:lnTo>
                  <a:pt x="276731" y="1717505"/>
                </a:lnTo>
                <a:lnTo>
                  <a:pt x="285476" y="1710202"/>
                </a:lnTo>
                <a:lnTo>
                  <a:pt x="300066" y="1697135"/>
                </a:lnTo>
                <a:lnTo>
                  <a:pt x="307428" y="1689512"/>
                </a:lnTo>
                <a:lnTo>
                  <a:pt x="314599" y="1681062"/>
                </a:lnTo>
                <a:lnTo>
                  <a:pt x="321484" y="1671888"/>
                </a:lnTo>
                <a:lnTo>
                  <a:pt x="327989" y="1662092"/>
                </a:lnTo>
                <a:lnTo>
                  <a:pt x="334020" y="1651774"/>
                </a:lnTo>
                <a:lnTo>
                  <a:pt x="339482" y="1641037"/>
                </a:lnTo>
                <a:lnTo>
                  <a:pt x="344282" y="1629983"/>
                </a:lnTo>
                <a:lnTo>
                  <a:pt x="348324" y="1618712"/>
                </a:lnTo>
                <a:lnTo>
                  <a:pt x="351515" y="1607327"/>
                </a:lnTo>
                <a:lnTo>
                  <a:pt x="353760" y="1595930"/>
                </a:lnTo>
                <a:lnTo>
                  <a:pt x="354965" y="1584621"/>
                </a:lnTo>
                <a:lnTo>
                  <a:pt x="355036" y="1573503"/>
                </a:lnTo>
                <a:lnTo>
                  <a:pt x="353878" y="1562677"/>
                </a:lnTo>
                <a:lnTo>
                  <a:pt x="351397" y="1552245"/>
                </a:lnTo>
                <a:lnTo>
                  <a:pt x="347499" y="1542308"/>
                </a:lnTo>
                <a:lnTo>
                  <a:pt x="342089" y="1532969"/>
                </a:lnTo>
                <a:lnTo>
                  <a:pt x="314300" y="1526881"/>
                </a:lnTo>
                <a:lnTo>
                  <a:pt x="322325" y="1530858"/>
                </a:lnTo>
                <a:lnTo>
                  <a:pt x="321563" y="1530096"/>
                </a:lnTo>
                <a:lnTo>
                  <a:pt x="329284" y="1537707"/>
                </a:lnTo>
                <a:lnTo>
                  <a:pt x="335083" y="1546398"/>
                </a:lnTo>
                <a:lnTo>
                  <a:pt x="339091" y="1556003"/>
                </a:lnTo>
                <a:lnTo>
                  <a:pt x="341442" y="1566358"/>
                </a:lnTo>
                <a:lnTo>
                  <a:pt x="342268" y="1577300"/>
                </a:lnTo>
                <a:lnTo>
                  <a:pt x="341700" y="1588664"/>
                </a:lnTo>
                <a:lnTo>
                  <a:pt x="339873" y="1600287"/>
                </a:lnTo>
                <a:lnTo>
                  <a:pt x="336916" y="1612004"/>
                </a:lnTo>
                <a:lnTo>
                  <a:pt x="332965" y="1623651"/>
                </a:lnTo>
                <a:lnTo>
                  <a:pt x="328149" y="1635064"/>
                </a:lnTo>
                <a:lnTo>
                  <a:pt x="322603" y="1646079"/>
                </a:lnTo>
                <a:lnTo>
                  <a:pt x="316457" y="1656532"/>
                </a:lnTo>
                <a:lnTo>
                  <a:pt x="309846" y="1666259"/>
                </a:lnTo>
                <a:lnTo>
                  <a:pt x="302900" y="1675096"/>
                </a:lnTo>
                <a:lnTo>
                  <a:pt x="295752" y="1682879"/>
                </a:lnTo>
                <a:lnTo>
                  <a:pt x="289559" y="1688592"/>
                </a:lnTo>
                <a:lnTo>
                  <a:pt x="283446" y="1694698"/>
                </a:lnTo>
                <a:lnTo>
                  <a:pt x="275532" y="1701789"/>
                </a:lnTo>
                <a:lnTo>
                  <a:pt x="266005" y="1709696"/>
                </a:lnTo>
                <a:lnTo>
                  <a:pt x="255052" y="1718250"/>
                </a:lnTo>
                <a:lnTo>
                  <a:pt x="242862" y="1727283"/>
                </a:lnTo>
                <a:lnTo>
                  <a:pt x="229621" y="1736628"/>
                </a:lnTo>
                <a:lnTo>
                  <a:pt x="215516" y="1746116"/>
                </a:lnTo>
                <a:lnTo>
                  <a:pt x="200736" y="1755578"/>
                </a:lnTo>
                <a:lnTo>
                  <a:pt x="185467" y="1764847"/>
                </a:lnTo>
                <a:lnTo>
                  <a:pt x="169897" y="1773755"/>
                </a:lnTo>
                <a:lnTo>
                  <a:pt x="154213" y="1782132"/>
                </a:lnTo>
                <a:lnTo>
                  <a:pt x="138603" y="1789812"/>
                </a:lnTo>
                <a:lnTo>
                  <a:pt x="123254" y="1796625"/>
                </a:lnTo>
                <a:lnTo>
                  <a:pt x="108353" y="1802405"/>
                </a:lnTo>
                <a:lnTo>
                  <a:pt x="94089" y="1806981"/>
                </a:lnTo>
                <a:lnTo>
                  <a:pt x="80647" y="1810187"/>
                </a:lnTo>
                <a:lnTo>
                  <a:pt x="68216" y="1811854"/>
                </a:lnTo>
                <a:lnTo>
                  <a:pt x="56983" y="1811814"/>
                </a:lnTo>
                <a:lnTo>
                  <a:pt x="38890" y="1805953"/>
                </a:lnTo>
                <a:lnTo>
                  <a:pt x="26083" y="1789178"/>
                </a:lnTo>
                <a:lnTo>
                  <a:pt x="21882" y="1777990"/>
                </a:lnTo>
                <a:lnTo>
                  <a:pt x="19185" y="1765659"/>
                </a:lnTo>
                <a:lnTo>
                  <a:pt x="17835" y="1752541"/>
                </a:lnTo>
                <a:lnTo>
                  <a:pt x="17676" y="1738992"/>
                </a:lnTo>
                <a:lnTo>
                  <a:pt x="18550" y="1725368"/>
                </a:lnTo>
                <a:lnTo>
                  <a:pt x="20302" y="1712026"/>
                </a:lnTo>
                <a:lnTo>
                  <a:pt x="22774" y="1699321"/>
                </a:lnTo>
                <a:lnTo>
                  <a:pt x="25809" y="1687609"/>
                </a:lnTo>
                <a:lnTo>
                  <a:pt x="29252" y="1677247"/>
                </a:lnTo>
                <a:lnTo>
                  <a:pt x="36023" y="1662634"/>
                </a:lnTo>
                <a:lnTo>
                  <a:pt x="42609" y="1651726"/>
                </a:lnTo>
                <a:lnTo>
                  <a:pt x="50137" y="1641374"/>
                </a:lnTo>
                <a:lnTo>
                  <a:pt x="58510" y="1631559"/>
                </a:lnTo>
                <a:lnTo>
                  <a:pt x="67628" y="1622267"/>
                </a:lnTo>
                <a:lnTo>
                  <a:pt x="77395" y="1613480"/>
                </a:lnTo>
                <a:lnTo>
                  <a:pt x="87710" y="1605181"/>
                </a:lnTo>
                <a:lnTo>
                  <a:pt x="98476" y="1597354"/>
                </a:lnTo>
                <a:lnTo>
                  <a:pt x="109595" y="1589982"/>
                </a:lnTo>
                <a:lnTo>
                  <a:pt x="120968" y="1583048"/>
                </a:lnTo>
                <a:lnTo>
                  <a:pt x="132496" y="1576536"/>
                </a:lnTo>
                <a:lnTo>
                  <a:pt x="144082" y="1570430"/>
                </a:lnTo>
                <a:lnTo>
                  <a:pt x="155626" y="1564712"/>
                </a:lnTo>
                <a:lnTo>
                  <a:pt x="167030" y="1559365"/>
                </a:lnTo>
                <a:lnTo>
                  <a:pt x="185165" y="1551432"/>
                </a:lnTo>
                <a:lnTo>
                  <a:pt x="204148" y="1543894"/>
                </a:lnTo>
                <a:lnTo>
                  <a:pt x="215554" y="1539687"/>
                </a:lnTo>
                <a:lnTo>
                  <a:pt x="227849" y="1535505"/>
                </a:lnTo>
                <a:lnTo>
                  <a:pt x="240740" y="1531585"/>
                </a:lnTo>
                <a:lnTo>
                  <a:pt x="253937" y="1528165"/>
                </a:lnTo>
                <a:lnTo>
                  <a:pt x="267148" y="1525483"/>
                </a:lnTo>
                <a:lnTo>
                  <a:pt x="280081" y="1523776"/>
                </a:lnTo>
                <a:lnTo>
                  <a:pt x="292445" y="1523282"/>
                </a:lnTo>
                <a:lnTo>
                  <a:pt x="335073" y="1524328"/>
                </a:lnTo>
                <a:lnTo>
                  <a:pt x="329945" y="1519428"/>
                </a:lnTo>
                <a:lnTo>
                  <a:pt x="329183" y="1519428"/>
                </a:lnTo>
                <a:lnTo>
                  <a:pt x="319567" y="1514869"/>
                </a:lnTo>
                <a:lnTo>
                  <a:pt x="308894" y="1511987"/>
                </a:lnTo>
                <a:lnTo>
                  <a:pt x="297365" y="1510605"/>
                </a:lnTo>
                <a:lnTo>
                  <a:pt x="285181" y="1510545"/>
                </a:lnTo>
                <a:lnTo>
                  <a:pt x="272540" y="1511631"/>
                </a:lnTo>
                <a:lnTo>
                  <a:pt x="259644" y="1513687"/>
                </a:lnTo>
                <a:lnTo>
                  <a:pt x="246693" y="1516534"/>
                </a:lnTo>
                <a:lnTo>
                  <a:pt x="233886" y="1519997"/>
                </a:lnTo>
                <a:lnTo>
                  <a:pt x="221425" y="1523899"/>
                </a:lnTo>
                <a:lnTo>
                  <a:pt x="209508" y="1528062"/>
                </a:lnTo>
                <a:lnTo>
                  <a:pt x="198337" y="1532309"/>
                </a:lnTo>
                <a:lnTo>
                  <a:pt x="188110" y="1536465"/>
                </a:lnTo>
                <a:lnTo>
                  <a:pt x="169163" y="1544574"/>
                </a:lnTo>
                <a:lnTo>
                  <a:pt x="157716" y="1549664"/>
                </a:lnTo>
                <a:lnTo>
                  <a:pt x="146133" y="1555087"/>
                </a:lnTo>
                <a:lnTo>
                  <a:pt x="134494" y="1560863"/>
                </a:lnTo>
                <a:lnTo>
                  <a:pt x="122884" y="1567009"/>
                </a:lnTo>
                <a:lnTo>
                  <a:pt x="111383" y="1573545"/>
                </a:lnTo>
                <a:lnTo>
                  <a:pt x="100075" y="1580490"/>
                </a:lnTo>
                <a:lnTo>
                  <a:pt x="89040" y="1587862"/>
                </a:lnTo>
                <a:lnTo>
                  <a:pt x="78362" y="1595680"/>
                </a:lnTo>
                <a:lnTo>
                  <a:pt x="68122" y="1603963"/>
                </a:lnTo>
                <a:lnTo>
                  <a:pt x="58403" y="1612729"/>
                </a:lnTo>
                <a:lnTo>
                  <a:pt x="49287" y="1621999"/>
                </a:lnTo>
                <a:lnTo>
                  <a:pt x="40855" y="1631789"/>
                </a:lnTo>
                <a:lnTo>
                  <a:pt x="33191" y="1642120"/>
                </a:lnTo>
                <a:lnTo>
                  <a:pt x="26375" y="1653009"/>
                </a:lnTo>
                <a:lnTo>
                  <a:pt x="20491" y="1664477"/>
                </a:lnTo>
                <a:lnTo>
                  <a:pt x="14677" y="1679489"/>
                </a:lnTo>
                <a:lnTo>
                  <a:pt x="11425" y="1690687"/>
                </a:lnTo>
                <a:lnTo>
                  <a:pt x="8658" y="1702864"/>
                </a:lnTo>
                <a:lnTo>
                  <a:pt x="6503" y="1715749"/>
                </a:lnTo>
                <a:lnTo>
                  <a:pt x="5085" y="1729072"/>
                </a:lnTo>
                <a:lnTo>
                  <a:pt x="4531" y="1742561"/>
                </a:lnTo>
                <a:lnTo>
                  <a:pt x="4966" y="1755947"/>
                </a:lnTo>
                <a:lnTo>
                  <a:pt x="6517" y="1768957"/>
                </a:lnTo>
                <a:lnTo>
                  <a:pt x="9310" y="1781322"/>
                </a:lnTo>
                <a:lnTo>
                  <a:pt x="13470" y="1792770"/>
                </a:lnTo>
                <a:lnTo>
                  <a:pt x="19124" y="1803031"/>
                </a:lnTo>
                <a:lnTo>
                  <a:pt x="38861" y="1805940"/>
                </a:lnTo>
                <a:lnTo>
                  <a:pt x="39623" y="1806702"/>
                </a:lnTo>
                <a:lnTo>
                  <a:pt x="26398" y="1811834"/>
                </a:lnTo>
                <a:lnTo>
                  <a:pt x="32003" y="1816608"/>
                </a:lnTo>
                <a:lnTo>
                  <a:pt x="32765" y="1817370"/>
                </a:lnTo>
                <a:lnTo>
                  <a:pt x="42152" y="1821937"/>
                </a:lnTo>
                <a:lnTo>
                  <a:pt x="52914" y="1824421"/>
                </a:lnTo>
                <a:lnTo>
                  <a:pt x="64887" y="1824989"/>
                </a:lnTo>
                <a:lnTo>
                  <a:pt x="77903" y="1823808"/>
                </a:lnTo>
                <a:close/>
              </a:path>
              <a:path w="355971" h="1824989">
                <a:moveTo>
                  <a:pt x="335073" y="1524328"/>
                </a:moveTo>
                <a:lnTo>
                  <a:pt x="292445" y="1523282"/>
                </a:lnTo>
                <a:lnTo>
                  <a:pt x="303948" y="1524238"/>
                </a:lnTo>
                <a:lnTo>
                  <a:pt x="314300" y="1526881"/>
                </a:lnTo>
                <a:lnTo>
                  <a:pt x="342089" y="1532969"/>
                </a:lnTo>
                <a:lnTo>
                  <a:pt x="335073" y="1524328"/>
                </a:lnTo>
                <a:close/>
              </a:path>
              <a:path w="355971" h="1824989">
                <a:moveTo>
                  <a:pt x="39623" y="1806702"/>
                </a:moveTo>
                <a:lnTo>
                  <a:pt x="38861" y="1805940"/>
                </a:lnTo>
                <a:lnTo>
                  <a:pt x="19124" y="1803031"/>
                </a:lnTo>
                <a:lnTo>
                  <a:pt x="26398" y="1811834"/>
                </a:lnTo>
                <a:lnTo>
                  <a:pt x="39623" y="1806702"/>
                </a:lnTo>
                <a:close/>
              </a:path>
              <a:path w="355971" h="1824989">
                <a:moveTo>
                  <a:pt x="234587" y="1190504"/>
                </a:moveTo>
                <a:lnTo>
                  <a:pt x="237884" y="1178783"/>
                </a:lnTo>
                <a:lnTo>
                  <a:pt x="233086" y="1175004"/>
                </a:lnTo>
                <a:lnTo>
                  <a:pt x="225347" y="1175004"/>
                </a:lnTo>
                <a:lnTo>
                  <a:pt x="222209" y="1186702"/>
                </a:lnTo>
                <a:lnTo>
                  <a:pt x="215716" y="1197767"/>
                </a:lnTo>
                <a:lnTo>
                  <a:pt x="230123" y="1200150"/>
                </a:lnTo>
                <a:lnTo>
                  <a:pt x="234587" y="1190504"/>
                </a:lnTo>
                <a:close/>
              </a:path>
              <a:path w="355971" h="1824989">
                <a:moveTo>
                  <a:pt x="149608" y="1218185"/>
                </a:moveTo>
                <a:lnTo>
                  <a:pt x="150113" y="1218438"/>
                </a:lnTo>
                <a:lnTo>
                  <a:pt x="159913" y="1220845"/>
                </a:lnTo>
                <a:lnTo>
                  <a:pt x="149608" y="1218185"/>
                </a:lnTo>
                <a:close/>
              </a:path>
              <a:path w="355971" h="1824989">
                <a:moveTo>
                  <a:pt x="116675" y="1284548"/>
                </a:moveTo>
                <a:lnTo>
                  <a:pt x="130612" y="1283295"/>
                </a:lnTo>
                <a:lnTo>
                  <a:pt x="144876" y="1281309"/>
                </a:lnTo>
                <a:lnTo>
                  <a:pt x="159379" y="1278687"/>
                </a:lnTo>
                <a:lnTo>
                  <a:pt x="174034" y="1275525"/>
                </a:lnTo>
                <a:lnTo>
                  <a:pt x="188755" y="1271920"/>
                </a:lnTo>
                <a:lnTo>
                  <a:pt x="203453" y="1267968"/>
                </a:lnTo>
                <a:lnTo>
                  <a:pt x="216727" y="1264240"/>
                </a:lnTo>
                <a:lnTo>
                  <a:pt x="229954" y="1260130"/>
                </a:lnTo>
                <a:lnTo>
                  <a:pt x="243033" y="1255594"/>
                </a:lnTo>
                <a:lnTo>
                  <a:pt x="255865" y="1250588"/>
                </a:lnTo>
                <a:lnTo>
                  <a:pt x="268349" y="1245072"/>
                </a:lnTo>
                <a:lnTo>
                  <a:pt x="280385" y="1239001"/>
                </a:lnTo>
                <a:lnTo>
                  <a:pt x="291873" y="1232334"/>
                </a:lnTo>
                <a:lnTo>
                  <a:pt x="302713" y="1225027"/>
                </a:lnTo>
                <a:lnTo>
                  <a:pt x="312803" y="1217037"/>
                </a:lnTo>
                <a:lnTo>
                  <a:pt x="322045" y="1208323"/>
                </a:lnTo>
                <a:lnTo>
                  <a:pt x="330337" y="1198841"/>
                </a:lnTo>
                <a:lnTo>
                  <a:pt x="337580" y="1188548"/>
                </a:lnTo>
                <a:lnTo>
                  <a:pt x="343674" y="1177402"/>
                </a:lnTo>
                <a:lnTo>
                  <a:pt x="344639" y="1175004"/>
                </a:lnTo>
                <a:lnTo>
                  <a:pt x="330199" y="1175004"/>
                </a:lnTo>
                <a:lnTo>
                  <a:pt x="328096" y="1179203"/>
                </a:lnTo>
                <a:lnTo>
                  <a:pt x="321274" y="1189424"/>
                </a:lnTo>
                <a:lnTo>
                  <a:pt x="313316" y="1198786"/>
                </a:lnTo>
                <a:lnTo>
                  <a:pt x="304331" y="1207340"/>
                </a:lnTo>
                <a:lnTo>
                  <a:pt x="294428" y="1215143"/>
                </a:lnTo>
                <a:lnTo>
                  <a:pt x="283715" y="1222247"/>
                </a:lnTo>
                <a:lnTo>
                  <a:pt x="272302" y="1228708"/>
                </a:lnTo>
                <a:lnTo>
                  <a:pt x="260295" y="1234579"/>
                </a:lnTo>
                <a:lnTo>
                  <a:pt x="247805" y="1239915"/>
                </a:lnTo>
                <a:lnTo>
                  <a:pt x="234939" y="1244770"/>
                </a:lnTo>
                <a:lnTo>
                  <a:pt x="221807" y="1249198"/>
                </a:lnTo>
                <a:lnTo>
                  <a:pt x="210311" y="1252728"/>
                </a:lnTo>
                <a:lnTo>
                  <a:pt x="197818" y="1256063"/>
                </a:lnTo>
                <a:lnTo>
                  <a:pt x="184978" y="1259369"/>
                </a:lnTo>
                <a:lnTo>
                  <a:pt x="171897" y="1262529"/>
                </a:lnTo>
                <a:lnTo>
                  <a:pt x="158686" y="1265423"/>
                </a:lnTo>
                <a:lnTo>
                  <a:pt x="145450" y="1267935"/>
                </a:lnTo>
                <a:lnTo>
                  <a:pt x="132300" y="1269946"/>
                </a:lnTo>
                <a:lnTo>
                  <a:pt x="119341" y="1271339"/>
                </a:lnTo>
                <a:lnTo>
                  <a:pt x="106683" y="1271996"/>
                </a:lnTo>
                <a:lnTo>
                  <a:pt x="94434" y="1271799"/>
                </a:lnTo>
                <a:lnTo>
                  <a:pt x="82700" y="1270630"/>
                </a:lnTo>
                <a:lnTo>
                  <a:pt x="71591" y="1268371"/>
                </a:lnTo>
                <a:lnTo>
                  <a:pt x="61215" y="1264905"/>
                </a:lnTo>
                <a:lnTo>
                  <a:pt x="51679" y="1260114"/>
                </a:lnTo>
                <a:lnTo>
                  <a:pt x="43091" y="1253880"/>
                </a:lnTo>
                <a:lnTo>
                  <a:pt x="35559" y="1246086"/>
                </a:lnTo>
                <a:lnTo>
                  <a:pt x="29192" y="1236612"/>
                </a:lnTo>
                <a:lnTo>
                  <a:pt x="24097" y="1225342"/>
                </a:lnTo>
                <a:lnTo>
                  <a:pt x="20382" y="1212158"/>
                </a:lnTo>
                <a:lnTo>
                  <a:pt x="18156" y="1196942"/>
                </a:lnTo>
                <a:lnTo>
                  <a:pt x="17525" y="1179576"/>
                </a:lnTo>
                <a:lnTo>
                  <a:pt x="17734" y="1175004"/>
                </a:lnTo>
                <a:lnTo>
                  <a:pt x="4617" y="1175004"/>
                </a:lnTo>
                <a:lnTo>
                  <a:pt x="4800" y="1190317"/>
                </a:lnTo>
                <a:lnTo>
                  <a:pt x="6573" y="1207359"/>
                </a:lnTo>
                <a:lnTo>
                  <a:pt x="9804" y="1222415"/>
                </a:lnTo>
                <a:lnTo>
                  <a:pt x="14406" y="1235582"/>
                </a:lnTo>
                <a:lnTo>
                  <a:pt x="20291" y="1246956"/>
                </a:lnTo>
                <a:lnTo>
                  <a:pt x="27374" y="1256634"/>
                </a:lnTo>
                <a:lnTo>
                  <a:pt x="35566" y="1264711"/>
                </a:lnTo>
                <a:lnTo>
                  <a:pt x="44781" y="1271285"/>
                </a:lnTo>
                <a:lnTo>
                  <a:pt x="54932" y="1276452"/>
                </a:lnTo>
                <a:lnTo>
                  <a:pt x="65932" y="1280307"/>
                </a:lnTo>
                <a:lnTo>
                  <a:pt x="77693" y="1282948"/>
                </a:lnTo>
                <a:lnTo>
                  <a:pt x="90128" y="1284471"/>
                </a:lnTo>
                <a:lnTo>
                  <a:pt x="103151" y="1284972"/>
                </a:lnTo>
                <a:lnTo>
                  <a:pt x="116675" y="1284548"/>
                </a:lnTo>
                <a:close/>
              </a:path>
              <a:path w="355971" h="1824989">
                <a:moveTo>
                  <a:pt x="138432" y="1729616"/>
                </a:moveTo>
                <a:lnTo>
                  <a:pt x="135326" y="1718665"/>
                </a:lnTo>
                <a:lnTo>
                  <a:pt x="132832" y="1706078"/>
                </a:lnTo>
                <a:lnTo>
                  <a:pt x="131309" y="1692994"/>
                </a:lnTo>
                <a:lnTo>
                  <a:pt x="130864" y="1679670"/>
                </a:lnTo>
                <a:lnTo>
                  <a:pt x="131602" y="1666359"/>
                </a:lnTo>
                <a:lnTo>
                  <a:pt x="133631" y="1653319"/>
                </a:lnTo>
                <a:lnTo>
                  <a:pt x="137057" y="1640802"/>
                </a:lnTo>
                <a:lnTo>
                  <a:pt x="141987" y="1629066"/>
                </a:lnTo>
                <a:lnTo>
                  <a:pt x="148527" y="1618365"/>
                </a:lnTo>
                <a:lnTo>
                  <a:pt x="156783" y="1608953"/>
                </a:lnTo>
                <a:lnTo>
                  <a:pt x="166863" y="1601088"/>
                </a:lnTo>
                <a:lnTo>
                  <a:pt x="178873" y="1595022"/>
                </a:lnTo>
                <a:lnTo>
                  <a:pt x="181355" y="1594104"/>
                </a:lnTo>
                <a:lnTo>
                  <a:pt x="187451" y="1591818"/>
                </a:lnTo>
                <a:lnTo>
                  <a:pt x="193547" y="1589532"/>
                </a:lnTo>
                <a:lnTo>
                  <a:pt x="198119" y="1588008"/>
                </a:lnTo>
                <a:lnTo>
                  <a:pt x="203453" y="1587246"/>
                </a:lnTo>
                <a:lnTo>
                  <a:pt x="208025" y="1587246"/>
                </a:lnTo>
                <a:lnTo>
                  <a:pt x="211835" y="1588008"/>
                </a:lnTo>
                <a:lnTo>
                  <a:pt x="211073" y="1587246"/>
                </a:lnTo>
                <a:lnTo>
                  <a:pt x="214883" y="1588770"/>
                </a:lnTo>
                <a:lnTo>
                  <a:pt x="214121" y="1588008"/>
                </a:lnTo>
                <a:lnTo>
                  <a:pt x="217931" y="1590294"/>
                </a:lnTo>
                <a:lnTo>
                  <a:pt x="218693" y="1591056"/>
                </a:lnTo>
                <a:lnTo>
                  <a:pt x="233974" y="1592476"/>
                </a:lnTo>
                <a:lnTo>
                  <a:pt x="232409" y="1588008"/>
                </a:lnTo>
                <a:lnTo>
                  <a:pt x="228599" y="1582674"/>
                </a:lnTo>
                <a:lnTo>
                  <a:pt x="224789" y="1578864"/>
                </a:lnTo>
                <a:lnTo>
                  <a:pt x="210571" y="1574486"/>
                </a:lnTo>
                <a:lnTo>
                  <a:pt x="200003" y="1574624"/>
                </a:lnTo>
                <a:lnTo>
                  <a:pt x="187999" y="1577582"/>
                </a:lnTo>
                <a:lnTo>
                  <a:pt x="176021" y="1581912"/>
                </a:lnTo>
                <a:lnTo>
                  <a:pt x="163923" y="1588461"/>
                </a:lnTo>
                <a:lnTo>
                  <a:pt x="153018" y="1595744"/>
                </a:lnTo>
                <a:lnTo>
                  <a:pt x="143441" y="1604029"/>
                </a:lnTo>
                <a:lnTo>
                  <a:pt x="135329" y="1613585"/>
                </a:lnTo>
                <a:lnTo>
                  <a:pt x="128815" y="1624681"/>
                </a:lnTo>
                <a:lnTo>
                  <a:pt x="124035" y="1637587"/>
                </a:lnTo>
                <a:lnTo>
                  <a:pt x="121527" y="1650243"/>
                </a:lnTo>
                <a:lnTo>
                  <a:pt x="119910" y="1662650"/>
                </a:lnTo>
                <a:lnTo>
                  <a:pt x="118808" y="1676309"/>
                </a:lnTo>
                <a:lnTo>
                  <a:pt x="118434" y="1690484"/>
                </a:lnTo>
                <a:lnTo>
                  <a:pt x="119001" y="1704439"/>
                </a:lnTo>
                <a:lnTo>
                  <a:pt x="120723" y="1717440"/>
                </a:lnTo>
                <a:lnTo>
                  <a:pt x="123813" y="1728750"/>
                </a:lnTo>
                <a:lnTo>
                  <a:pt x="137921" y="1728978"/>
                </a:lnTo>
                <a:lnTo>
                  <a:pt x="138683" y="1730502"/>
                </a:lnTo>
                <a:lnTo>
                  <a:pt x="139445" y="1732026"/>
                </a:lnTo>
                <a:lnTo>
                  <a:pt x="140969" y="1732788"/>
                </a:lnTo>
                <a:lnTo>
                  <a:pt x="138432" y="1729616"/>
                </a:lnTo>
                <a:close/>
              </a:path>
              <a:path w="355971" h="1824989">
                <a:moveTo>
                  <a:pt x="145541" y="1735836"/>
                </a:moveTo>
                <a:lnTo>
                  <a:pt x="147827" y="1735836"/>
                </a:lnTo>
                <a:lnTo>
                  <a:pt x="144398" y="1735150"/>
                </a:lnTo>
                <a:lnTo>
                  <a:pt x="144017" y="1735074"/>
                </a:lnTo>
                <a:lnTo>
                  <a:pt x="141731" y="1733550"/>
                </a:lnTo>
                <a:lnTo>
                  <a:pt x="143255" y="1734312"/>
                </a:lnTo>
                <a:lnTo>
                  <a:pt x="139445" y="1732026"/>
                </a:lnTo>
                <a:lnTo>
                  <a:pt x="138683" y="1730502"/>
                </a:lnTo>
                <a:lnTo>
                  <a:pt x="137921" y="1728978"/>
                </a:lnTo>
                <a:lnTo>
                  <a:pt x="123813" y="1728750"/>
                </a:lnTo>
                <a:lnTo>
                  <a:pt x="127253" y="1735836"/>
                </a:lnTo>
                <a:lnTo>
                  <a:pt x="127253" y="1737360"/>
                </a:lnTo>
                <a:lnTo>
                  <a:pt x="145541" y="1735836"/>
                </a:lnTo>
                <a:close/>
              </a:path>
              <a:path w="355971" h="1824989">
                <a:moveTo>
                  <a:pt x="151637" y="1748790"/>
                </a:moveTo>
                <a:lnTo>
                  <a:pt x="165511" y="1745672"/>
                </a:lnTo>
                <a:lnTo>
                  <a:pt x="178228" y="1741184"/>
                </a:lnTo>
                <a:lnTo>
                  <a:pt x="189788" y="1735429"/>
                </a:lnTo>
                <a:lnTo>
                  <a:pt x="200190" y="1728510"/>
                </a:lnTo>
                <a:lnTo>
                  <a:pt x="209430" y="1720531"/>
                </a:lnTo>
                <a:lnTo>
                  <a:pt x="217508" y="1711597"/>
                </a:lnTo>
                <a:lnTo>
                  <a:pt x="224422" y="1701810"/>
                </a:lnTo>
                <a:lnTo>
                  <a:pt x="230170" y="1691274"/>
                </a:lnTo>
                <a:lnTo>
                  <a:pt x="234750" y="1680094"/>
                </a:lnTo>
                <a:lnTo>
                  <a:pt x="238161" y="1668372"/>
                </a:lnTo>
                <a:lnTo>
                  <a:pt x="240401" y="1656212"/>
                </a:lnTo>
                <a:lnTo>
                  <a:pt x="241468" y="1643718"/>
                </a:lnTo>
                <a:lnTo>
                  <a:pt x="241361" y="1630994"/>
                </a:lnTo>
                <a:lnTo>
                  <a:pt x="240077" y="1618143"/>
                </a:lnTo>
                <a:lnTo>
                  <a:pt x="237615" y="1605269"/>
                </a:lnTo>
                <a:lnTo>
                  <a:pt x="233974" y="1592476"/>
                </a:lnTo>
                <a:lnTo>
                  <a:pt x="218693" y="1591056"/>
                </a:lnTo>
                <a:lnTo>
                  <a:pt x="217931" y="1590294"/>
                </a:lnTo>
                <a:lnTo>
                  <a:pt x="216407" y="1589532"/>
                </a:lnTo>
                <a:lnTo>
                  <a:pt x="218901" y="1591402"/>
                </a:lnTo>
                <a:lnTo>
                  <a:pt x="219455" y="1591818"/>
                </a:lnTo>
                <a:lnTo>
                  <a:pt x="220979" y="1593342"/>
                </a:lnTo>
                <a:lnTo>
                  <a:pt x="224767" y="1606096"/>
                </a:lnTo>
                <a:lnTo>
                  <a:pt x="227283" y="1618988"/>
                </a:lnTo>
                <a:lnTo>
                  <a:pt x="228521" y="1631885"/>
                </a:lnTo>
                <a:lnTo>
                  <a:pt x="228473" y="1644651"/>
                </a:lnTo>
                <a:lnTo>
                  <a:pt x="227131" y="1657152"/>
                </a:lnTo>
                <a:lnTo>
                  <a:pt x="224486" y="1669252"/>
                </a:lnTo>
                <a:lnTo>
                  <a:pt x="220532" y="1680818"/>
                </a:lnTo>
                <a:lnTo>
                  <a:pt x="215260" y="1691713"/>
                </a:lnTo>
                <a:lnTo>
                  <a:pt x="208663" y="1701805"/>
                </a:lnTo>
                <a:lnTo>
                  <a:pt x="200732" y="1710957"/>
                </a:lnTo>
                <a:lnTo>
                  <a:pt x="191460" y="1719035"/>
                </a:lnTo>
                <a:lnTo>
                  <a:pt x="180839" y="1725905"/>
                </a:lnTo>
                <a:lnTo>
                  <a:pt x="168860" y="1731431"/>
                </a:lnTo>
                <a:lnTo>
                  <a:pt x="155518" y="1735479"/>
                </a:lnTo>
                <a:lnTo>
                  <a:pt x="150793" y="1736457"/>
                </a:lnTo>
                <a:lnTo>
                  <a:pt x="147065" y="1735836"/>
                </a:lnTo>
                <a:lnTo>
                  <a:pt x="145541" y="1735836"/>
                </a:lnTo>
                <a:lnTo>
                  <a:pt x="127253" y="1737360"/>
                </a:lnTo>
                <a:lnTo>
                  <a:pt x="130301" y="1741170"/>
                </a:lnTo>
                <a:lnTo>
                  <a:pt x="131063" y="1741932"/>
                </a:lnTo>
                <a:lnTo>
                  <a:pt x="134873" y="1744980"/>
                </a:lnTo>
                <a:lnTo>
                  <a:pt x="135635" y="1745742"/>
                </a:lnTo>
                <a:lnTo>
                  <a:pt x="139445" y="1747266"/>
                </a:lnTo>
                <a:lnTo>
                  <a:pt x="140969" y="1748028"/>
                </a:lnTo>
                <a:lnTo>
                  <a:pt x="144779" y="1748790"/>
                </a:lnTo>
                <a:lnTo>
                  <a:pt x="146303" y="1748790"/>
                </a:lnTo>
                <a:lnTo>
                  <a:pt x="150875" y="1749552"/>
                </a:lnTo>
                <a:lnTo>
                  <a:pt x="151637" y="1748790"/>
                </a:lnTo>
                <a:close/>
              </a:path>
              <a:path w="355971" h="1824989">
                <a:moveTo>
                  <a:pt x="220979" y="1593342"/>
                </a:moveTo>
                <a:lnTo>
                  <a:pt x="219455" y="1591818"/>
                </a:lnTo>
                <a:lnTo>
                  <a:pt x="218901" y="1591402"/>
                </a:lnTo>
                <a:lnTo>
                  <a:pt x="220979" y="1594866"/>
                </a:lnTo>
                <a:lnTo>
                  <a:pt x="220979" y="1593342"/>
                </a:lnTo>
                <a:close/>
              </a:path>
              <a:path w="355971" h="1824989">
                <a:moveTo>
                  <a:pt x="208025" y="1587246"/>
                </a:moveTo>
                <a:lnTo>
                  <a:pt x="207263" y="1587246"/>
                </a:lnTo>
                <a:lnTo>
                  <a:pt x="211835" y="1588008"/>
                </a:lnTo>
                <a:lnTo>
                  <a:pt x="208025" y="1587246"/>
                </a:lnTo>
                <a:close/>
              </a:path>
              <a:path w="355971" h="1824989">
                <a:moveTo>
                  <a:pt x="141731" y="1733550"/>
                </a:moveTo>
                <a:lnTo>
                  <a:pt x="144017" y="1735074"/>
                </a:lnTo>
                <a:lnTo>
                  <a:pt x="144398" y="1735150"/>
                </a:lnTo>
                <a:lnTo>
                  <a:pt x="141731" y="1733550"/>
                </a:lnTo>
                <a:close/>
              </a:path>
              <a:path w="355971" h="1824989">
                <a:moveTo>
                  <a:pt x="180593" y="1232154"/>
                </a:moveTo>
                <a:lnTo>
                  <a:pt x="193223" y="1228475"/>
                </a:lnTo>
                <a:lnTo>
                  <a:pt x="205165" y="1223154"/>
                </a:lnTo>
                <a:lnTo>
                  <a:pt x="215977" y="1216053"/>
                </a:lnTo>
                <a:lnTo>
                  <a:pt x="225217" y="1207033"/>
                </a:lnTo>
                <a:lnTo>
                  <a:pt x="230123" y="1200150"/>
                </a:lnTo>
                <a:lnTo>
                  <a:pt x="215716" y="1197767"/>
                </a:lnTo>
                <a:lnTo>
                  <a:pt x="208355" y="1205821"/>
                </a:lnTo>
                <a:lnTo>
                  <a:pt x="197825" y="1212545"/>
                </a:lnTo>
                <a:lnTo>
                  <a:pt x="185367" y="1217587"/>
                </a:lnTo>
                <a:lnTo>
                  <a:pt x="172292" y="1220503"/>
                </a:lnTo>
                <a:lnTo>
                  <a:pt x="159913" y="1220845"/>
                </a:lnTo>
                <a:lnTo>
                  <a:pt x="150113" y="1218438"/>
                </a:lnTo>
                <a:lnTo>
                  <a:pt x="149608" y="1218185"/>
                </a:lnTo>
                <a:lnTo>
                  <a:pt x="145541" y="1216152"/>
                </a:lnTo>
                <a:lnTo>
                  <a:pt x="146303" y="1216152"/>
                </a:lnTo>
                <a:lnTo>
                  <a:pt x="142493" y="1213866"/>
                </a:lnTo>
                <a:lnTo>
                  <a:pt x="144017" y="1214628"/>
                </a:lnTo>
                <a:lnTo>
                  <a:pt x="140207" y="1210818"/>
                </a:lnTo>
                <a:lnTo>
                  <a:pt x="140969" y="1211580"/>
                </a:lnTo>
                <a:lnTo>
                  <a:pt x="137385" y="1202272"/>
                </a:lnTo>
                <a:lnTo>
                  <a:pt x="134365" y="1190858"/>
                </a:lnTo>
                <a:lnTo>
                  <a:pt x="132124" y="1177910"/>
                </a:lnTo>
                <a:lnTo>
                  <a:pt x="131864" y="1175004"/>
                </a:lnTo>
                <a:lnTo>
                  <a:pt x="118879" y="1175004"/>
                </a:lnTo>
                <a:lnTo>
                  <a:pt x="119104" y="1179912"/>
                </a:lnTo>
                <a:lnTo>
                  <a:pt x="120853" y="1193292"/>
                </a:lnTo>
                <a:lnTo>
                  <a:pt x="123882" y="1205360"/>
                </a:lnTo>
                <a:lnTo>
                  <a:pt x="128365" y="1215483"/>
                </a:lnTo>
                <a:lnTo>
                  <a:pt x="130301" y="1218438"/>
                </a:lnTo>
                <a:lnTo>
                  <a:pt x="130301" y="1219200"/>
                </a:lnTo>
                <a:lnTo>
                  <a:pt x="134111" y="1223010"/>
                </a:lnTo>
                <a:lnTo>
                  <a:pt x="134873" y="1223772"/>
                </a:lnTo>
                <a:lnTo>
                  <a:pt x="138683" y="1226820"/>
                </a:lnTo>
                <a:lnTo>
                  <a:pt x="139445" y="1226820"/>
                </a:lnTo>
                <a:lnTo>
                  <a:pt x="143255" y="1229868"/>
                </a:lnTo>
                <a:lnTo>
                  <a:pt x="144017" y="1229868"/>
                </a:lnTo>
                <a:lnTo>
                  <a:pt x="148589" y="1231392"/>
                </a:lnTo>
                <a:lnTo>
                  <a:pt x="153923" y="1232916"/>
                </a:lnTo>
                <a:lnTo>
                  <a:pt x="160019" y="1233678"/>
                </a:lnTo>
                <a:lnTo>
                  <a:pt x="172973" y="1233678"/>
                </a:lnTo>
                <a:lnTo>
                  <a:pt x="180593" y="1232154"/>
                </a:lnTo>
                <a:close/>
              </a:path>
              <a:path w="355971" h="1824989">
                <a:moveTo>
                  <a:pt x="238499" y="1175004"/>
                </a:moveTo>
                <a:lnTo>
                  <a:pt x="233086" y="1175004"/>
                </a:lnTo>
                <a:lnTo>
                  <a:pt x="237884" y="1178783"/>
                </a:lnTo>
                <a:lnTo>
                  <a:pt x="238499" y="1175004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384541" y="3713988"/>
            <a:ext cx="357377" cy="1685544"/>
          </a:xfrm>
          <a:custGeom>
            <a:avLst/>
            <a:gdLst/>
            <a:ahLst/>
            <a:cxnLst/>
            <a:rect l="l" t="t" r="r" b="b"/>
            <a:pathLst>
              <a:path w="357377" h="1685544">
                <a:moveTo>
                  <a:pt x="355091" y="672846"/>
                </a:moveTo>
                <a:lnTo>
                  <a:pt x="357377" y="668274"/>
                </a:lnTo>
                <a:lnTo>
                  <a:pt x="356615" y="665226"/>
                </a:lnTo>
                <a:lnTo>
                  <a:pt x="345947" y="672846"/>
                </a:lnTo>
                <a:lnTo>
                  <a:pt x="334634" y="662621"/>
                </a:lnTo>
                <a:lnTo>
                  <a:pt x="344092" y="671187"/>
                </a:lnTo>
                <a:lnTo>
                  <a:pt x="247649" y="664464"/>
                </a:lnTo>
                <a:lnTo>
                  <a:pt x="349757" y="674370"/>
                </a:lnTo>
                <a:lnTo>
                  <a:pt x="352043" y="674370"/>
                </a:lnTo>
                <a:lnTo>
                  <a:pt x="355091" y="672846"/>
                </a:lnTo>
                <a:close/>
              </a:path>
              <a:path w="357377" h="1685544">
                <a:moveTo>
                  <a:pt x="356615" y="665226"/>
                </a:moveTo>
                <a:lnTo>
                  <a:pt x="354329" y="662940"/>
                </a:lnTo>
                <a:lnTo>
                  <a:pt x="350519" y="661416"/>
                </a:lnTo>
                <a:lnTo>
                  <a:pt x="334928" y="659892"/>
                </a:lnTo>
                <a:lnTo>
                  <a:pt x="244384" y="659892"/>
                </a:lnTo>
                <a:lnTo>
                  <a:pt x="243077" y="662178"/>
                </a:lnTo>
                <a:lnTo>
                  <a:pt x="246125" y="664464"/>
                </a:lnTo>
                <a:lnTo>
                  <a:pt x="247649" y="664464"/>
                </a:lnTo>
                <a:lnTo>
                  <a:pt x="344092" y="671187"/>
                </a:lnTo>
                <a:lnTo>
                  <a:pt x="334634" y="662621"/>
                </a:lnTo>
                <a:lnTo>
                  <a:pt x="345947" y="672846"/>
                </a:lnTo>
                <a:lnTo>
                  <a:pt x="356615" y="665226"/>
                </a:lnTo>
                <a:close/>
              </a:path>
              <a:path w="357377" h="1685544">
                <a:moveTo>
                  <a:pt x="244384" y="659892"/>
                </a:moveTo>
                <a:lnTo>
                  <a:pt x="241249" y="659892"/>
                </a:lnTo>
                <a:lnTo>
                  <a:pt x="243077" y="662178"/>
                </a:lnTo>
                <a:lnTo>
                  <a:pt x="244384" y="659892"/>
                </a:lnTo>
                <a:close/>
              </a:path>
              <a:path w="357377" h="1685544">
                <a:moveTo>
                  <a:pt x="236219" y="834390"/>
                </a:moveTo>
                <a:lnTo>
                  <a:pt x="235457" y="833628"/>
                </a:lnTo>
                <a:lnTo>
                  <a:pt x="220979" y="835152"/>
                </a:lnTo>
                <a:lnTo>
                  <a:pt x="221741" y="835914"/>
                </a:lnTo>
                <a:lnTo>
                  <a:pt x="237743" y="838962"/>
                </a:lnTo>
                <a:lnTo>
                  <a:pt x="236219" y="834390"/>
                </a:lnTo>
                <a:close/>
              </a:path>
              <a:path w="357377" h="1685544">
                <a:moveTo>
                  <a:pt x="237743" y="855726"/>
                </a:moveTo>
                <a:lnTo>
                  <a:pt x="238505" y="854202"/>
                </a:lnTo>
                <a:lnTo>
                  <a:pt x="224789" y="855726"/>
                </a:lnTo>
                <a:lnTo>
                  <a:pt x="224027" y="857250"/>
                </a:lnTo>
                <a:lnTo>
                  <a:pt x="236219" y="860298"/>
                </a:lnTo>
                <a:lnTo>
                  <a:pt x="237743" y="855726"/>
                </a:lnTo>
                <a:close/>
              </a:path>
              <a:path w="357377" h="1685544">
                <a:moveTo>
                  <a:pt x="148642" y="888161"/>
                </a:moveTo>
                <a:lnTo>
                  <a:pt x="161299" y="887383"/>
                </a:lnTo>
                <a:lnTo>
                  <a:pt x="175087" y="886521"/>
                </a:lnTo>
                <a:lnTo>
                  <a:pt x="189199" y="885174"/>
                </a:lnTo>
                <a:lnTo>
                  <a:pt x="202830" y="882942"/>
                </a:lnTo>
                <a:lnTo>
                  <a:pt x="215173" y="879427"/>
                </a:lnTo>
                <a:lnTo>
                  <a:pt x="225423" y="874227"/>
                </a:lnTo>
                <a:lnTo>
                  <a:pt x="185950" y="872529"/>
                </a:lnTo>
                <a:lnTo>
                  <a:pt x="170821" y="873923"/>
                </a:lnTo>
                <a:lnTo>
                  <a:pt x="156410" y="874788"/>
                </a:lnTo>
                <a:lnTo>
                  <a:pt x="144183" y="875538"/>
                </a:lnTo>
                <a:lnTo>
                  <a:pt x="144017" y="875556"/>
                </a:lnTo>
                <a:lnTo>
                  <a:pt x="144017" y="882396"/>
                </a:lnTo>
                <a:lnTo>
                  <a:pt x="131825" y="886206"/>
                </a:lnTo>
                <a:lnTo>
                  <a:pt x="136397" y="889254"/>
                </a:lnTo>
                <a:lnTo>
                  <a:pt x="137921" y="889254"/>
                </a:lnTo>
                <a:lnTo>
                  <a:pt x="148642" y="888161"/>
                </a:lnTo>
                <a:close/>
              </a:path>
              <a:path w="357377" h="1685544">
                <a:moveTo>
                  <a:pt x="137159" y="876300"/>
                </a:moveTo>
                <a:lnTo>
                  <a:pt x="137921" y="826770"/>
                </a:lnTo>
                <a:lnTo>
                  <a:pt x="144017" y="820674"/>
                </a:lnTo>
                <a:lnTo>
                  <a:pt x="230123" y="826008"/>
                </a:lnTo>
                <a:lnTo>
                  <a:pt x="220300" y="819936"/>
                </a:lnTo>
                <a:lnTo>
                  <a:pt x="207986" y="816281"/>
                </a:lnTo>
                <a:lnTo>
                  <a:pt x="194353" y="814388"/>
                </a:lnTo>
                <a:lnTo>
                  <a:pt x="180570" y="813606"/>
                </a:lnTo>
                <a:lnTo>
                  <a:pt x="167805" y="813280"/>
                </a:lnTo>
                <a:lnTo>
                  <a:pt x="161543" y="813054"/>
                </a:lnTo>
                <a:lnTo>
                  <a:pt x="137159" y="813816"/>
                </a:lnTo>
                <a:lnTo>
                  <a:pt x="134111" y="813816"/>
                </a:lnTo>
                <a:lnTo>
                  <a:pt x="131063" y="816864"/>
                </a:lnTo>
                <a:lnTo>
                  <a:pt x="131063" y="882396"/>
                </a:lnTo>
                <a:lnTo>
                  <a:pt x="137159" y="876300"/>
                </a:lnTo>
                <a:close/>
              </a:path>
              <a:path w="357377" h="1685544">
                <a:moveTo>
                  <a:pt x="151211" y="1343918"/>
                </a:moveTo>
                <a:lnTo>
                  <a:pt x="150875" y="1344168"/>
                </a:lnTo>
                <a:lnTo>
                  <a:pt x="147827" y="1347216"/>
                </a:lnTo>
                <a:lnTo>
                  <a:pt x="147827" y="1347978"/>
                </a:lnTo>
                <a:lnTo>
                  <a:pt x="151211" y="1343918"/>
                </a:lnTo>
                <a:close/>
              </a:path>
              <a:path w="357377" h="1685544">
                <a:moveTo>
                  <a:pt x="214100" y="1367672"/>
                </a:moveTo>
                <a:lnTo>
                  <a:pt x="223671" y="1361519"/>
                </a:lnTo>
                <a:lnTo>
                  <a:pt x="225844" y="1360123"/>
                </a:lnTo>
                <a:lnTo>
                  <a:pt x="237726" y="1352470"/>
                </a:lnTo>
                <a:lnTo>
                  <a:pt x="249523" y="1344717"/>
                </a:lnTo>
                <a:lnTo>
                  <a:pt x="261012" y="1336868"/>
                </a:lnTo>
                <a:lnTo>
                  <a:pt x="271970" y="1328927"/>
                </a:lnTo>
                <a:lnTo>
                  <a:pt x="282174" y="1320898"/>
                </a:lnTo>
                <a:lnTo>
                  <a:pt x="291400" y="1312784"/>
                </a:lnTo>
                <a:lnTo>
                  <a:pt x="299426" y="1304591"/>
                </a:lnTo>
                <a:lnTo>
                  <a:pt x="306027" y="1296322"/>
                </a:lnTo>
                <a:lnTo>
                  <a:pt x="308609" y="1292352"/>
                </a:lnTo>
                <a:lnTo>
                  <a:pt x="308609" y="1291590"/>
                </a:lnTo>
                <a:lnTo>
                  <a:pt x="309371" y="1288542"/>
                </a:lnTo>
                <a:lnTo>
                  <a:pt x="310133" y="1285494"/>
                </a:lnTo>
                <a:lnTo>
                  <a:pt x="297179" y="1284732"/>
                </a:lnTo>
                <a:lnTo>
                  <a:pt x="295655" y="1282446"/>
                </a:lnTo>
                <a:lnTo>
                  <a:pt x="297053" y="1285240"/>
                </a:lnTo>
                <a:lnTo>
                  <a:pt x="297179" y="1285494"/>
                </a:lnTo>
                <a:lnTo>
                  <a:pt x="296417" y="1287780"/>
                </a:lnTo>
                <a:lnTo>
                  <a:pt x="296417" y="1286256"/>
                </a:lnTo>
                <a:lnTo>
                  <a:pt x="291811" y="1294395"/>
                </a:lnTo>
                <a:lnTo>
                  <a:pt x="282854" y="1303530"/>
                </a:lnTo>
                <a:lnTo>
                  <a:pt x="271199" y="1313025"/>
                </a:lnTo>
                <a:lnTo>
                  <a:pt x="258496" y="1322244"/>
                </a:lnTo>
                <a:lnTo>
                  <a:pt x="246394" y="1330551"/>
                </a:lnTo>
                <a:lnTo>
                  <a:pt x="236546" y="1337312"/>
                </a:lnTo>
                <a:lnTo>
                  <a:pt x="232409" y="1340358"/>
                </a:lnTo>
                <a:lnTo>
                  <a:pt x="222104" y="1347019"/>
                </a:lnTo>
                <a:lnTo>
                  <a:pt x="211368" y="1353953"/>
                </a:lnTo>
                <a:lnTo>
                  <a:pt x="200461" y="1361119"/>
                </a:lnTo>
                <a:lnTo>
                  <a:pt x="189641" y="1368473"/>
                </a:lnTo>
                <a:lnTo>
                  <a:pt x="179167" y="1375977"/>
                </a:lnTo>
                <a:lnTo>
                  <a:pt x="169297" y="1383587"/>
                </a:lnTo>
                <a:lnTo>
                  <a:pt x="167536" y="1385040"/>
                </a:lnTo>
                <a:lnTo>
                  <a:pt x="214100" y="1367672"/>
                </a:lnTo>
                <a:close/>
              </a:path>
              <a:path w="357377" h="1685544">
                <a:moveTo>
                  <a:pt x="299466" y="1343154"/>
                </a:moveTo>
                <a:lnTo>
                  <a:pt x="307847" y="1339596"/>
                </a:lnTo>
                <a:lnTo>
                  <a:pt x="312419" y="1356360"/>
                </a:lnTo>
                <a:lnTo>
                  <a:pt x="312419" y="1333500"/>
                </a:lnTo>
                <a:lnTo>
                  <a:pt x="299465" y="1333500"/>
                </a:lnTo>
                <a:lnTo>
                  <a:pt x="223671" y="1361519"/>
                </a:lnTo>
                <a:lnTo>
                  <a:pt x="214100" y="1367672"/>
                </a:lnTo>
                <a:lnTo>
                  <a:pt x="167536" y="1385040"/>
                </a:lnTo>
                <a:lnTo>
                  <a:pt x="181932" y="1389653"/>
                </a:lnTo>
                <a:lnTo>
                  <a:pt x="166976" y="1385501"/>
                </a:lnTo>
                <a:lnTo>
                  <a:pt x="165353" y="1386840"/>
                </a:lnTo>
                <a:lnTo>
                  <a:pt x="162305" y="1388364"/>
                </a:lnTo>
                <a:lnTo>
                  <a:pt x="161543" y="1392174"/>
                </a:lnTo>
                <a:lnTo>
                  <a:pt x="172973" y="1396746"/>
                </a:lnTo>
                <a:lnTo>
                  <a:pt x="191921" y="1382441"/>
                </a:lnTo>
                <a:lnTo>
                  <a:pt x="202718" y="1375112"/>
                </a:lnTo>
                <a:lnTo>
                  <a:pt x="172973" y="1396746"/>
                </a:lnTo>
                <a:lnTo>
                  <a:pt x="171449" y="1397508"/>
                </a:lnTo>
                <a:lnTo>
                  <a:pt x="299466" y="1343154"/>
                </a:lnTo>
                <a:close/>
              </a:path>
              <a:path w="357377" h="1685544">
                <a:moveTo>
                  <a:pt x="299465" y="1333500"/>
                </a:moveTo>
                <a:lnTo>
                  <a:pt x="312419" y="1333500"/>
                </a:lnTo>
                <a:lnTo>
                  <a:pt x="310895" y="1329690"/>
                </a:lnTo>
                <a:lnTo>
                  <a:pt x="307085" y="1327404"/>
                </a:lnTo>
                <a:lnTo>
                  <a:pt x="303275" y="1328166"/>
                </a:lnTo>
                <a:lnTo>
                  <a:pt x="223671" y="1361519"/>
                </a:lnTo>
                <a:lnTo>
                  <a:pt x="299465" y="1333500"/>
                </a:lnTo>
                <a:close/>
              </a:path>
              <a:path w="357377" h="1685544">
                <a:moveTo>
                  <a:pt x="45719" y="1478280"/>
                </a:moveTo>
                <a:lnTo>
                  <a:pt x="308609" y="1362456"/>
                </a:lnTo>
                <a:lnTo>
                  <a:pt x="49529" y="1474470"/>
                </a:lnTo>
                <a:lnTo>
                  <a:pt x="40385" y="1466088"/>
                </a:lnTo>
                <a:lnTo>
                  <a:pt x="41919" y="1458911"/>
                </a:lnTo>
                <a:lnTo>
                  <a:pt x="37707" y="1468774"/>
                </a:lnTo>
                <a:lnTo>
                  <a:pt x="37337" y="1469898"/>
                </a:lnTo>
                <a:lnTo>
                  <a:pt x="35813" y="1472946"/>
                </a:lnTo>
                <a:lnTo>
                  <a:pt x="38861" y="1476756"/>
                </a:lnTo>
                <a:lnTo>
                  <a:pt x="40385" y="1479042"/>
                </a:lnTo>
                <a:lnTo>
                  <a:pt x="43433" y="1479042"/>
                </a:lnTo>
                <a:lnTo>
                  <a:pt x="45719" y="1478280"/>
                </a:lnTo>
                <a:close/>
              </a:path>
              <a:path w="357377" h="1685544">
                <a:moveTo>
                  <a:pt x="308609" y="1362456"/>
                </a:moveTo>
                <a:lnTo>
                  <a:pt x="312419" y="1359408"/>
                </a:lnTo>
                <a:lnTo>
                  <a:pt x="312419" y="1356360"/>
                </a:lnTo>
                <a:lnTo>
                  <a:pt x="299465" y="1356360"/>
                </a:lnTo>
                <a:lnTo>
                  <a:pt x="303275" y="1351026"/>
                </a:lnTo>
                <a:lnTo>
                  <a:pt x="312419" y="1356360"/>
                </a:lnTo>
                <a:lnTo>
                  <a:pt x="307847" y="1339596"/>
                </a:lnTo>
                <a:lnTo>
                  <a:pt x="299466" y="1343154"/>
                </a:lnTo>
                <a:lnTo>
                  <a:pt x="299466" y="1352693"/>
                </a:lnTo>
                <a:lnTo>
                  <a:pt x="57295" y="1458687"/>
                </a:lnTo>
                <a:lnTo>
                  <a:pt x="60573" y="1453590"/>
                </a:lnTo>
                <a:lnTo>
                  <a:pt x="69039" y="1443465"/>
                </a:lnTo>
                <a:lnTo>
                  <a:pt x="78794" y="1433704"/>
                </a:lnTo>
                <a:lnTo>
                  <a:pt x="89332" y="1424425"/>
                </a:lnTo>
                <a:lnTo>
                  <a:pt x="100149" y="1415744"/>
                </a:lnTo>
                <a:lnTo>
                  <a:pt x="110739" y="1407777"/>
                </a:lnTo>
                <a:lnTo>
                  <a:pt x="120595" y="1400640"/>
                </a:lnTo>
                <a:lnTo>
                  <a:pt x="124967" y="1397508"/>
                </a:lnTo>
                <a:lnTo>
                  <a:pt x="135086" y="1389812"/>
                </a:lnTo>
                <a:lnTo>
                  <a:pt x="145481" y="1382514"/>
                </a:lnTo>
                <a:lnTo>
                  <a:pt x="156050" y="1375464"/>
                </a:lnTo>
                <a:lnTo>
                  <a:pt x="166687" y="1368513"/>
                </a:lnTo>
                <a:lnTo>
                  <a:pt x="177288" y="1361513"/>
                </a:lnTo>
                <a:lnTo>
                  <a:pt x="187746" y="1354314"/>
                </a:lnTo>
                <a:lnTo>
                  <a:pt x="191261" y="1351788"/>
                </a:lnTo>
                <a:lnTo>
                  <a:pt x="200575" y="1344676"/>
                </a:lnTo>
                <a:lnTo>
                  <a:pt x="212547" y="1335300"/>
                </a:lnTo>
                <a:lnTo>
                  <a:pt x="220487" y="1325911"/>
                </a:lnTo>
                <a:lnTo>
                  <a:pt x="222503" y="1322070"/>
                </a:lnTo>
                <a:lnTo>
                  <a:pt x="211835" y="1321308"/>
                </a:lnTo>
                <a:lnTo>
                  <a:pt x="209874" y="1318693"/>
                </a:lnTo>
                <a:lnTo>
                  <a:pt x="209549" y="1318260"/>
                </a:lnTo>
                <a:lnTo>
                  <a:pt x="222503" y="1315974"/>
                </a:lnTo>
                <a:lnTo>
                  <a:pt x="220979" y="1312926"/>
                </a:lnTo>
                <a:lnTo>
                  <a:pt x="217931" y="1310640"/>
                </a:lnTo>
                <a:lnTo>
                  <a:pt x="214121" y="1309116"/>
                </a:lnTo>
                <a:lnTo>
                  <a:pt x="213359" y="1308354"/>
                </a:lnTo>
                <a:lnTo>
                  <a:pt x="200543" y="1309126"/>
                </a:lnTo>
                <a:lnTo>
                  <a:pt x="187645" y="1311439"/>
                </a:lnTo>
                <a:lnTo>
                  <a:pt x="174992" y="1315269"/>
                </a:lnTo>
                <a:lnTo>
                  <a:pt x="162909" y="1320591"/>
                </a:lnTo>
                <a:lnTo>
                  <a:pt x="151721" y="1327381"/>
                </a:lnTo>
                <a:lnTo>
                  <a:pt x="141752" y="1335616"/>
                </a:lnTo>
                <a:lnTo>
                  <a:pt x="137921" y="1339596"/>
                </a:lnTo>
                <a:lnTo>
                  <a:pt x="137159" y="1340358"/>
                </a:lnTo>
                <a:lnTo>
                  <a:pt x="134111" y="1344930"/>
                </a:lnTo>
                <a:lnTo>
                  <a:pt x="133349" y="1346454"/>
                </a:lnTo>
                <a:lnTo>
                  <a:pt x="132304" y="1348894"/>
                </a:lnTo>
                <a:lnTo>
                  <a:pt x="62380" y="1373823"/>
                </a:lnTo>
                <a:lnTo>
                  <a:pt x="67082" y="1367239"/>
                </a:lnTo>
                <a:lnTo>
                  <a:pt x="76204" y="1358141"/>
                </a:lnTo>
                <a:lnTo>
                  <a:pt x="86981" y="1349749"/>
                </a:lnTo>
                <a:lnTo>
                  <a:pt x="98960" y="1342051"/>
                </a:lnTo>
                <a:lnTo>
                  <a:pt x="111687" y="1335035"/>
                </a:lnTo>
                <a:lnTo>
                  <a:pt x="124708" y="1328688"/>
                </a:lnTo>
                <a:lnTo>
                  <a:pt x="137568" y="1322998"/>
                </a:lnTo>
                <a:lnTo>
                  <a:pt x="149813" y="1317954"/>
                </a:lnTo>
                <a:lnTo>
                  <a:pt x="160988" y="1313542"/>
                </a:lnTo>
                <a:lnTo>
                  <a:pt x="168401" y="1310640"/>
                </a:lnTo>
                <a:lnTo>
                  <a:pt x="179069" y="1306830"/>
                </a:lnTo>
                <a:lnTo>
                  <a:pt x="187899" y="1303797"/>
                </a:lnTo>
                <a:lnTo>
                  <a:pt x="198748" y="1300032"/>
                </a:lnTo>
                <a:lnTo>
                  <a:pt x="211108" y="1295865"/>
                </a:lnTo>
                <a:lnTo>
                  <a:pt x="224473" y="1291624"/>
                </a:lnTo>
                <a:lnTo>
                  <a:pt x="238336" y="1287640"/>
                </a:lnTo>
                <a:lnTo>
                  <a:pt x="252191" y="1284243"/>
                </a:lnTo>
                <a:lnTo>
                  <a:pt x="265529" y="1281762"/>
                </a:lnTo>
                <a:lnTo>
                  <a:pt x="277845" y="1280529"/>
                </a:lnTo>
                <a:lnTo>
                  <a:pt x="288632" y="1280872"/>
                </a:lnTo>
                <a:lnTo>
                  <a:pt x="295655" y="1282446"/>
                </a:lnTo>
                <a:lnTo>
                  <a:pt x="297179" y="1284732"/>
                </a:lnTo>
                <a:lnTo>
                  <a:pt x="310133" y="1285494"/>
                </a:lnTo>
                <a:lnTo>
                  <a:pt x="309371" y="1281684"/>
                </a:lnTo>
                <a:lnTo>
                  <a:pt x="308609" y="1278636"/>
                </a:lnTo>
                <a:lnTo>
                  <a:pt x="306323" y="1274826"/>
                </a:lnTo>
                <a:lnTo>
                  <a:pt x="303275" y="1272540"/>
                </a:lnTo>
                <a:lnTo>
                  <a:pt x="303275" y="1271778"/>
                </a:lnTo>
                <a:lnTo>
                  <a:pt x="294080" y="1268725"/>
                </a:lnTo>
                <a:lnTo>
                  <a:pt x="283292" y="1267565"/>
                </a:lnTo>
                <a:lnTo>
                  <a:pt x="271272" y="1268010"/>
                </a:lnTo>
                <a:lnTo>
                  <a:pt x="258381" y="1269771"/>
                </a:lnTo>
                <a:lnTo>
                  <a:pt x="244983" y="1272561"/>
                </a:lnTo>
                <a:lnTo>
                  <a:pt x="231438" y="1276090"/>
                </a:lnTo>
                <a:lnTo>
                  <a:pt x="218107" y="1280071"/>
                </a:lnTo>
                <a:lnTo>
                  <a:pt x="205354" y="1284214"/>
                </a:lnTo>
                <a:lnTo>
                  <a:pt x="193538" y="1288233"/>
                </a:lnTo>
                <a:lnTo>
                  <a:pt x="183023" y="1291837"/>
                </a:lnTo>
                <a:lnTo>
                  <a:pt x="174497" y="1294638"/>
                </a:lnTo>
                <a:lnTo>
                  <a:pt x="163829" y="1299210"/>
                </a:lnTo>
                <a:lnTo>
                  <a:pt x="153052" y="1303232"/>
                </a:lnTo>
                <a:lnTo>
                  <a:pt x="141335" y="1307744"/>
                </a:lnTo>
                <a:lnTo>
                  <a:pt x="128994" y="1312785"/>
                </a:lnTo>
                <a:lnTo>
                  <a:pt x="116346" y="1318394"/>
                </a:lnTo>
                <a:lnTo>
                  <a:pt x="103706" y="1324609"/>
                </a:lnTo>
                <a:lnTo>
                  <a:pt x="91393" y="1331468"/>
                </a:lnTo>
                <a:lnTo>
                  <a:pt x="79721" y="1339010"/>
                </a:lnTo>
                <a:lnTo>
                  <a:pt x="69007" y="1347274"/>
                </a:lnTo>
                <a:lnTo>
                  <a:pt x="59568" y="1356298"/>
                </a:lnTo>
                <a:lnTo>
                  <a:pt x="51719" y="1366121"/>
                </a:lnTo>
                <a:lnTo>
                  <a:pt x="45778" y="1376781"/>
                </a:lnTo>
                <a:lnTo>
                  <a:pt x="47243" y="1379220"/>
                </a:lnTo>
                <a:lnTo>
                  <a:pt x="55625" y="1387602"/>
                </a:lnTo>
                <a:lnTo>
                  <a:pt x="139445" y="1360170"/>
                </a:lnTo>
                <a:lnTo>
                  <a:pt x="142493" y="1357884"/>
                </a:lnTo>
                <a:lnTo>
                  <a:pt x="143255" y="1356360"/>
                </a:lnTo>
                <a:lnTo>
                  <a:pt x="145215" y="1351788"/>
                </a:lnTo>
                <a:lnTo>
                  <a:pt x="144779" y="1352550"/>
                </a:lnTo>
                <a:lnTo>
                  <a:pt x="131063" y="1351788"/>
                </a:lnTo>
                <a:lnTo>
                  <a:pt x="134873" y="1347978"/>
                </a:lnTo>
                <a:lnTo>
                  <a:pt x="147827" y="1347216"/>
                </a:lnTo>
                <a:lnTo>
                  <a:pt x="150875" y="1344168"/>
                </a:lnTo>
                <a:lnTo>
                  <a:pt x="151211" y="1343918"/>
                </a:lnTo>
                <a:lnTo>
                  <a:pt x="159651" y="1337625"/>
                </a:lnTo>
                <a:lnTo>
                  <a:pt x="171384" y="1331239"/>
                </a:lnTo>
                <a:lnTo>
                  <a:pt x="184556" y="1325822"/>
                </a:lnTo>
                <a:lnTo>
                  <a:pt x="197648" y="1322185"/>
                </a:lnTo>
                <a:lnTo>
                  <a:pt x="207234" y="1321313"/>
                </a:lnTo>
                <a:lnTo>
                  <a:pt x="203227" y="1325287"/>
                </a:lnTo>
                <a:lnTo>
                  <a:pt x="194921" y="1332453"/>
                </a:lnTo>
                <a:lnTo>
                  <a:pt x="185566" y="1339759"/>
                </a:lnTo>
                <a:lnTo>
                  <a:pt x="175338" y="1347209"/>
                </a:lnTo>
                <a:lnTo>
                  <a:pt x="164409" y="1354808"/>
                </a:lnTo>
                <a:lnTo>
                  <a:pt x="152953" y="1362559"/>
                </a:lnTo>
                <a:lnTo>
                  <a:pt x="141145" y="1370466"/>
                </a:lnTo>
                <a:lnTo>
                  <a:pt x="129159" y="1378532"/>
                </a:lnTo>
                <a:lnTo>
                  <a:pt x="117167" y="1386762"/>
                </a:lnTo>
                <a:lnTo>
                  <a:pt x="105344" y="1395158"/>
                </a:lnTo>
                <a:lnTo>
                  <a:pt x="93864" y="1403724"/>
                </a:lnTo>
                <a:lnTo>
                  <a:pt x="82901" y="1412465"/>
                </a:lnTo>
                <a:lnTo>
                  <a:pt x="72628" y="1421384"/>
                </a:lnTo>
                <a:lnTo>
                  <a:pt x="63220" y="1430484"/>
                </a:lnTo>
                <a:lnTo>
                  <a:pt x="54850" y="1439769"/>
                </a:lnTo>
                <a:lnTo>
                  <a:pt x="47692" y="1449244"/>
                </a:lnTo>
                <a:lnTo>
                  <a:pt x="41919" y="1458911"/>
                </a:lnTo>
                <a:lnTo>
                  <a:pt x="40385" y="1466088"/>
                </a:lnTo>
                <a:lnTo>
                  <a:pt x="49529" y="1474470"/>
                </a:lnTo>
                <a:lnTo>
                  <a:pt x="308609" y="1362456"/>
                </a:lnTo>
                <a:close/>
              </a:path>
              <a:path w="357377" h="1685544">
                <a:moveTo>
                  <a:pt x="222503" y="1319022"/>
                </a:moveTo>
                <a:lnTo>
                  <a:pt x="222503" y="1315974"/>
                </a:lnTo>
                <a:lnTo>
                  <a:pt x="209549" y="1318260"/>
                </a:lnTo>
                <a:lnTo>
                  <a:pt x="210311" y="1318260"/>
                </a:lnTo>
                <a:lnTo>
                  <a:pt x="209874" y="1318693"/>
                </a:lnTo>
                <a:lnTo>
                  <a:pt x="211835" y="1321308"/>
                </a:lnTo>
                <a:lnTo>
                  <a:pt x="222503" y="1322070"/>
                </a:lnTo>
                <a:lnTo>
                  <a:pt x="222503" y="1319022"/>
                </a:lnTo>
                <a:close/>
              </a:path>
              <a:path w="357377" h="1685544">
                <a:moveTo>
                  <a:pt x="145215" y="1351788"/>
                </a:moveTo>
                <a:lnTo>
                  <a:pt x="147827" y="1347216"/>
                </a:lnTo>
                <a:lnTo>
                  <a:pt x="134873" y="1347978"/>
                </a:lnTo>
                <a:lnTo>
                  <a:pt x="131063" y="1351788"/>
                </a:lnTo>
                <a:lnTo>
                  <a:pt x="144779" y="1352550"/>
                </a:lnTo>
                <a:lnTo>
                  <a:pt x="145215" y="1351788"/>
                </a:lnTo>
                <a:close/>
              </a:path>
              <a:path w="357377" h="1685544">
                <a:moveTo>
                  <a:pt x="166116" y="1639062"/>
                </a:moveTo>
                <a:lnTo>
                  <a:pt x="166115" y="1600962"/>
                </a:lnTo>
                <a:lnTo>
                  <a:pt x="162305" y="1597914"/>
                </a:lnTo>
                <a:lnTo>
                  <a:pt x="160019" y="1597152"/>
                </a:lnTo>
                <a:lnTo>
                  <a:pt x="156971" y="1597152"/>
                </a:lnTo>
                <a:lnTo>
                  <a:pt x="155447" y="1598676"/>
                </a:lnTo>
                <a:lnTo>
                  <a:pt x="153161" y="1604010"/>
                </a:lnTo>
                <a:lnTo>
                  <a:pt x="163829" y="1608582"/>
                </a:lnTo>
                <a:lnTo>
                  <a:pt x="165034" y="1639062"/>
                </a:lnTo>
                <a:lnTo>
                  <a:pt x="166116" y="1639062"/>
                </a:lnTo>
                <a:close/>
              </a:path>
              <a:path w="357377" h="1685544">
                <a:moveTo>
                  <a:pt x="125917" y="1639062"/>
                </a:moveTo>
                <a:lnTo>
                  <a:pt x="132585" y="1633980"/>
                </a:lnTo>
                <a:lnTo>
                  <a:pt x="142583" y="1626142"/>
                </a:lnTo>
                <a:lnTo>
                  <a:pt x="152461" y="1618146"/>
                </a:lnTo>
                <a:lnTo>
                  <a:pt x="153162" y="1617558"/>
                </a:lnTo>
                <a:lnTo>
                  <a:pt x="153162" y="1639062"/>
                </a:lnTo>
                <a:lnTo>
                  <a:pt x="165034" y="1639062"/>
                </a:lnTo>
                <a:lnTo>
                  <a:pt x="163829" y="1608582"/>
                </a:lnTo>
                <a:lnTo>
                  <a:pt x="153161" y="1604010"/>
                </a:lnTo>
                <a:lnTo>
                  <a:pt x="155447" y="1598676"/>
                </a:lnTo>
                <a:lnTo>
                  <a:pt x="145679" y="1607044"/>
                </a:lnTo>
                <a:lnTo>
                  <a:pt x="135819" y="1615142"/>
                </a:lnTo>
                <a:lnTo>
                  <a:pt x="125870" y="1623011"/>
                </a:lnTo>
                <a:lnTo>
                  <a:pt x="115833" y="1630693"/>
                </a:lnTo>
                <a:lnTo>
                  <a:pt x="105710" y="1638230"/>
                </a:lnTo>
                <a:lnTo>
                  <a:pt x="104568" y="1639062"/>
                </a:lnTo>
                <a:lnTo>
                  <a:pt x="125917" y="1639062"/>
                </a:lnTo>
                <a:close/>
              </a:path>
              <a:path w="357377" h="1685544">
                <a:moveTo>
                  <a:pt x="88999" y="1639062"/>
                </a:moveTo>
                <a:lnTo>
                  <a:pt x="101350" y="1630423"/>
                </a:lnTo>
                <a:lnTo>
                  <a:pt x="112008" y="1622670"/>
                </a:lnTo>
                <a:lnTo>
                  <a:pt x="122667" y="1614600"/>
                </a:lnTo>
                <a:lnTo>
                  <a:pt x="133179" y="1606267"/>
                </a:lnTo>
                <a:lnTo>
                  <a:pt x="143393" y="1597723"/>
                </a:lnTo>
                <a:lnTo>
                  <a:pt x="153163" y="1589021"/>
                </a:lnTo>
                <a:lnTo>
                  <a:pt x="162339" y="1580213"/>
                </a:lnTo>
                <a:lnTo>
                  <a:pt x="170772" y="1571353"/>
                </a:lnTo>
                <a:lnTo>
                  <a:pt x="176783" y="1564386"/>
                </a:lnTo>
                <a:lnTo>
                  <a:pt x="180146" y="1560351"/>
                </a:lnTo>
                <a:lnTo>
                  <a:pt x="241553" y="1527384"/>
                </a:lnTo>
                <a:lnTo>
                  <a:pt x="250697" y="1522476"/>
                </a:lnTo>
                <a:lnTo>
                  <a:pt x="241553" y="1516380"/>
                </a:lnTo>
                <a:lnTo>
                  <a:pt x="172211" y="1549908"/>
                </a:lnTo>
                <a:lnTo>
                  <a:pt x="180593" y="1559814"/>
                </a:lnTo>
                <a:lnTo>
                  <a:pt x="178307" y="1561338"/>
                </a:lnTo>
                <a:lnTo>
                  <a:pt x="158536" y="1565306"/>
                </a:lnTo>
                <a:lnTo>
                  <a:pt x="149672" y="1574295"/>
                </a:lnTo>
                <a:lnTo>
                  <a:pt x="140361" y="1582990"/>
                </a:lnTo>
                <a:lnTo>
                  <a:pt x="130677" y="1591409"/>
                </a:lnTo>
                <a:lnTo>
                  <a:pt x="120697" y="1599570"/>
                </a:lnTo>
                <a:lnTo>
                  <a:pt x="110496" y="1607493"/>
                </a:lnTo>
                <a:lnTo>
                  <a:pt x="100148" y="1615195"/>
                </a:lnTo>
                <a:lnTo>
                  <a:pt x="89730" y="1622695"/>
                </a:lnTo>
                <a:lnTo>
                  <a:pt x="79316" y="1630011"/>
                </a:lnTo>
                <a:lnTo>
                  <a:pt x="68983" y="1637161"/>
                </a:lnTo>
                <a:lnTo>
                  <a:pt x="66222" y="1639062"/>
                </a:lnTo>
                <a:lnTo>
                  <a:pt x="88999" y="1639062"/>
                </a:lnTo>
                <a:close/>
              </a:path>
              <a:path w="357377" h="1685544">
                <a:moveTo>
                  <a:pt x="178307" y="1561338"/>
                </a:moveTo>
                <a:lnTo>
                  <a:pt x="180593" y="1559814"/>
                </a:lnTo>
                <a:lnTo>
                  <a:pt x="172211" y="1549908"/>
                </a:lnTo>
                <a:lnTo>
                  <a:pt x="170687" y="1551432"/>
                </a:lnTo>
                <a:lnTo>
                  <a:pt x="166877" y="1556004"/>
                </a:lnTo>
                <a:lnTo>
                  <a:pt x="158536" y="1565306"/>
                </a:lnTo>
                <a:lnTo>
                  <a:pt x="178307" y="1561338"/>
                </a:lnTo>
                <a:close/>
              </a:path>
              <a:path w="357377" h="1685544">
                <a:moveTo>
                  <a:pt x="51815" y="1391412"/>
                </a:moveTo>
                <a:lnTo>
                  <a:pt x="139445" y="1360170"/>
                </a:lnTo>
                <a:lnTo>
                  <a:pt x="55625" y="1387602"/>
                </a:lnTo>
                <a:lnTo>
                  <a:pt x="47243" y="1379220"/>
                </a:lnTo>
                <a:lnTo>
                  <a:pt x="45778" y="1376781"/>
                </a:lnTo>
                <a:lnTo>
                  <a:pt x="43433" y="1383030"/>
                </a:lnTo>
                <a:lnTo>
                  <a:pt x="42671" y="1385316"/>
                </a:lnTo>
                <a:lnTo>
                  <a:pt x="43433" y="1388364"/>
                </a:lnTo>
                <a:lnTo>
                  <a:pt x="46481" y="1391412"/>
                </a:lnTo>
                <a:lnTo>
                  <a:pt x="49529" y="1392174"/>
                </a:lnTo>
                <a:lnTo>
                  <a:pt x="51815" y="1391412"/>
                </a:lnTo>
                <a:close/>
              </a:path>
              <a:path w="357377" h="1685544">
                <a:moveTo>
                  <a:pt x="167536" y="1385040"/>
                </a:moveTo>
                <a:lnTo>
                  <a:pt x="166877" y="1385316"/>
                </a:lnTo>
                <a:lnTo>
                  <a:pt x="166976" y="1385501"/>
                </a:lnTo>
                <a:lnTo>
                  <a:pt x="181932" y="1389653"/>
                </a:lnTo>
                <a:lnTo>
                  <a:pt x="167536" y="1385040"/>
                </a:lnTo>
                <a:close/>
              </a:path>
              <a:path w="357377" h="1685544">
                <a:moveTo>
                  <a:pt x="171449" y="1397508"/>
                </a:moveTo>
                <a:lnTo>
                  <a:pt x="172973" y="1396746"/>
                </a:lnTo>
                <a:lnTo>
                  <a:pt x="161543" y="1392174"/>
                </a:lnTo>
                <a:lnTo>
                  <a:pt x="163067" y="1395222"/>
                </a:lnTo>
                <a:lnTo>
                  <a:pt x="165353" y="1397508"/>
                </a:lnTo>
                <a:lnTo>
                  <a:pt x="168401" y="1399032"/>
                </a:lnTo>
                <a:lnTo>
                  <a:pt x="171449" y="1397508"/>
                </a:lnTo>
                <a:close/>
              </a:path>
              <a:path w="357377" h="1685544">
                <a:moveTo>
                  <a:pt x="52316" y="920639"/>
                </a:moveTo>
                <a:lnTo>
                  <a:pt x="64700" y="918890"/>
                </a:lnTo>
                <a:lnTo>
                  <a:pt x="77487" y="917472"/>
                </a:lnTo>
                <a:lnTo>
                  <a:pt x="90628" y="916322"/>
                </a:lnTo>
                <a:lnTo>
                  <a:pt x="104070" y="915378"/>
                </a:lnTo>
                <a:lnTo>
                  <a:pt x="117765" y="914576"/>
                </a:lnTo>
                <a:lnTo>
                  <a:pt x="131663" y="913853"/>
                </a:lnTo>
                <a:lnTo>
                  <a:pt x="145712" y="913148"/>
                </a:lnTo>
                <a:lnTo>
                  <a:pt x="159862" y="912397"/>
                </a:lnTo>
                <a:lnTo>
                  <a:pt x="174064" y="911537"/>
                </a:lnTo>
                <a:lnTo>
                  <a:pt x="188267" y="910506"/>
                </a:lnTo>
                <a:lnTo>
                  <a:pt x="202421" y="909241"/>
                </a:lnTo>
                <a:lnTo>
                  <a:pt x="46481" y="916686"/>
                </a:lnTo>
                <a:lnTo>
                  <a:pt x="33527" y="916686"/>
                </a:lnTo>
                <a:lnTo>
                  <a:pt x="34289" y="919734"/>
                </a:lnTo>
                <a:lnTo>
                  <a:pt x="37337" y="922020"/>
                </a:lnTo>
                <a:lnTo>
                  <a:pt x="40385" y="922782"/>
                </a:lnTo>
                <a:lnTo>
                  <a:pt x="52316" y="920639"/>
                </a:lnTo>
                <a:close/>
              </a:path>
              <a:path w="357377" h="1685544">
                <a:moveTo>
                  <a:pt x="202421" y="909241"/>
                </a:moveTo>
                <a:lnTo>
                  <a:pt x="216475" y="907679"/>
                </a:lnTo>
                <a:lnTo>
                  <a:pt x="230380" y="905757"/>
                </a:lnTo>
                <a:lnTo>
                  <a:pt x="244084" y="903413"/>
                </a:lnTo>
                <a:lnTo>
                  <a:pt x="257538" y="900584"/>
                </a:lnTo>
                <a:lnTo>
                  <a:pt x="270692" y="897206"/>
                </a:lnTo>
                <a:lnTo>
                  <a:pt x="283495" y="893218"/>
                </a:lnTo>
                <a:lnTo>
                  <a:pt x="295897" y="888556"/>
                </a:lnTo>
                <a:lnTo>
                  <a:pt x="307847" y="883158"/>
                </a:lnTo>
                <a:lnTo>
                  <a:pt x="319197" y="875987"/>
                </a:lnTo>
                <a:lnTo>
                  <a:pt x="328484" y="866976"/>
                </a:lnTo>
                <a:lnTo>
                  <a:pt x="334481" y="855834"/>
                </a:lnTo>
                <a:lnTo>
                  <a:pt x="336041" y="843534"/>
                </a:lnTo>
                <a:lnTo>
                  <a:pt x="336041" y="837438"/>
                </a:lnTo>
                <a:lnTo>
                  <a:pt x="335279" y="835914"/>
                </a:lnTo>
                <a:lnTo>
                  <a:pt x="334517" y="831342"/>
                </a:lnTo>
                <a:lnTo>
                  <a:pt x="333755" y="830580"/>
                </a:lnTo>
                <a:lnTo>
                  <a:pt x="331469" y="825246"/>
                </a:lnTo>
                <a:lnTo>
                  <a:pt x="330707" y="824484"/>
                </a:lnTo>
                <a:lnTo>
                  <a:pt x="321994" y="814838"/>
                </a:lnTo>
                <a:lnTo>
                  <a:pt x="311309" y="807709"/>
                </a:lnTo>
                <a:lnTo>
                  <a:pt x="299369" y="802468"/>
                </a:lnTo>
                <a:lnTo>
                  <a:pt x="242026" y="803340"/>
                </a:lnTo>
                <a:lnTo>
                  <a:pt x="254690" y="804749"/>
                </a:lnTo>
                <a:lnTo>
                  <a:pt x="265175" y="806196"/>
                </a:lnTo>
                <a:lnTo>
                  <a:pt x="276606" y="808998"/>
                </a:lnTo>
                <a:lnTo>
                  <a:pt x="289767" y="812811"/>
                </a:lnTo>
                <a:lnTo>
                  <a:pt x="302820" y="818042"/>
                </a:lnTo>
                <a:lnTo>
                  <a:pt x="313926" y="825098"/>
                </a:lnTo>
                <a:lnTo>
                  <a:pt x="320039" y="832104"/>
                </a:lnTo>
                <a:lnTo>
                  <a:pt x="320039" y="831342"/>
                </a:lnTo>
                <a:lnTo>
                  <a:pt x="322325" y="835914"/>
                </a:lnTo>
                <a:lnTo>
                  <a:pt x="321563" y="835152"/>
                </a:lnTo>
                <a:lnTo>
                  <a:pt x="323087" y="839724"/>
                </a:lnTo>
                <a:lnTo>
                  <a:pt x="323087" y="838962"/>
                </a:lnTo>
                <a:lnTo>
                  <a:pt x="323849" y="843534"/>
                </a:lnTo>
                <a:lnTo>
                  <a:pt x="323087" y="842772"/>
                </a:lnTo>
                <a:lnTo>
                  <a:pt x="320830" y="855478"/>
                </a:lnTo>
                <a:lnTo>
                  <a:pt x="312683" y="864546"/>
                </a:lnTo>
                <a:lnTo>
                  <a:pt x="301751" y="871728"/>
                </a:lnTo>
                <a:lnTo>
                  <a:pt x="290452" y="876835"/>
                </a:lnTo>
                <a:lnTo>
                  <a:pt x="278526" y="881270"/>
                </a:lnTo>
                <a:lnTo>
                  <a:pt x="266045" y="885090"/>
                </a:lnTo>
                <a:lnTo>
                  <a:pt x="253083" y="888349"/>
                </a:lnTo>
                <a:lnTo>
                  <a:pt x="239713" y="891104"/>
                </a:lnTo>
                <a:lnTo>
                  <a:pt x="226006" y="893410"/>
                </a:lnTo>
                <a:lnTo>
                  <a:pt x="212037" y="895323"/>
                </a:lnTo>
                <a:lnTo>
                  <a:pt x="197877" y="896900"/>
                </a:lnTo>
                <a:lnTo>
                  <a:pt x="183600" y="898195"/>
                </a:lnTo>
                <a:lnTo>
                  <a:pt x="169278" y="899264"/>
                </a:lnTo>
                <a:lnTo>
                  <a:pt x="154984" y="900164"/>
                </a:lnTo>
                <a:lnTo>
                  <a:pt x="140791" y="900950"/>
                </a:lnTo>
                <a:lnTo>
                  <a:pt x="126773" y="901678"/>
                </a:lnTo>
                <a:lnTo>
                  <a:pt x="113000" y="902403"/>
                </a:lnTo>
                <a:lnTo>
                  <a:pt x="99548" y="903181"/>
                </a:lnTo>
                <a:lnTo>
                  <a:pt x="86487" y="904069"/>
                </a:lnTo>
                <a:lnTo>
                  <a:pt x="73892" y="905122"/>
                </a:lnTo>
                <a:lnTo>
                  <a:pt x="61834" y="906395"/>
                </a:lnTo>
                <a:lnTo>
                  <a:pt x="50387" y="907945"/>
                </a:lnTo>
                <a:lnTo>
                  <a:pt x="46482" y="908628"/>
                </a:lnTo>
                <a:lnTo>
                  <a:pt x="39623" y="909828"/>
                </a:lnTo>
                <a:lnTo>
                  <a:pt x="46481" y="801870"/>
                </a:lnTo>
                <a:lnTo>
                  <a:pt x="46481" y="794766"/>
                </a:lnTo>
                <a:lnTo>
                  <a:pt x="33527" y="794766"/>
                </a:lnTo>
                <a:lnTo>
                  <a:pt x="40385" y="801624"/>
                </a:lnTo>
                <a:lnTo>
                  <a:pt x="33527" y="916686"/>
                </a:lnTo>
                <a:lnTo>
                  <a:pt x="46481" y="916686"/>
                </a:lnTo>
                <a:lnTo>
                  <a:pt x="202421" y="909241"/>
                </a:lnTo>
                <a:close/>
              </a:path>
              <a:path w="357377" h="1685544">
                <a:moveTo>
                  <a:pt x="299369" y="802468"/>
                </a:moveTo>
                <a:lnTo>
                  <a:pt x="286890" y="798485"/>
                </a:lnTo>
                <a:lnTo>
                  <a:pt x="278891" y="796290"/>
                </a:lnTo>
                <a:lnTo>
                  <a:pt x="266618" y="793795"/>
                </a:lnTo>
                <a:lnTo>
                  <a:pt x="254260" y="791815"/>
                </a:lnTo>
                <a:lnTo>
                  <a:pt x="241826" y="790299"/>
                </a:lnTo>
                <a:lnTo>
                  <a:pt x="229328" y="789199"/>
                </a:lnTo>
                <a:lnTo>
                  <a:pt x="216775" y="788463"/>
                </a:lnTo>
                <a:lnTo>
                  <a:pt x="204178" y="788043"/>
                </a:lnTo>
                <a:lnTo>
                  <a:pt x="191547" y="787889"/>
                </a:lnTo>
                <a:lnTo>
                  <a:pt x="178891" y="787951"/>
                </a:lnTo>
                <a:lnTo>
                  <a:pt x="166222" y="788180"/>
                </a:lnTo>
                <a:lnTo>
                  <a:pt x="153549" y="788526"/>
                </a:lnTo>
                <a:lnTo>
                  <a:pt x="140883" y="788940"/>
                </a:lnTo>
                <a:lnTo>
                  <a:pt x="128233" y="789371"/>
                </a:lnTo>
                <a:lnTo>
                  <a:pt x="115610" y="789771"/>
                </a:lnTo>
                <a:lnTo>
                  <a:pt x="103024" y="790089"/>
                </a:lnTo>
                <a:lnTo>
                  <a:pt x="90486" y="790276"/>
                </a:lnTo>
                <a:lnTo>
                  <a:pt x="78005" y="790282"/>
                </a:lnTo>
                <a:lnTo>
                  <a:pt x="65591" y="790059"/>
                </a:lnTo>
                <a:lnTo>
                  <a:pt x="53256" y="789555"/>
                </a:lnTo>
                <a:lnTo>
                  <a:pt x="41008" y="788722"/>
                </a:lnTo>
                <a:lnTo>
                  <a:pt x="36575" y="788670"/>
                </a:lnTo>
                <a:lnTo>
                  <a:pt x="33527" y="791718"/>
                </a:lnTo>
                <a:lnTo>
                  <a:pt x="33527" y="794766"/>
                </a:lnTo>
                <a:lnTo>
                  <a:pt x="46481" y="794766"/>
                </a:lnTo>
                <a:lnTo>
                  <a:pt x="46481" y="801870"/>
                </a:lnTo>
                <a:lnTo>
                  <a:pt x="53678" y="802161"/>
                </a:lnTo>
                <a:lnTo>
                  <a:pt x="66791" y="802457"/>
                </a:lnTo>
                <a:lnTo>
                  <a:pt x="92556" y="802482"/>
                </a:lnTo>
                <a:lnTo>
                  <a:pt x="105245" y="802290"/>
                </a:lnTo>
                <a:lnTo>
                  <a:pt x="117830" y="802015"/>
                </a:lnTo>
                <a:lnTo>
                  <a:pt x="130329" y="801695"/>
                </a:lnTo>
                <a:lnTo>
                  <a:pt x="142761" y="801371"/>
                </a:lnTo>
                <a:lnTo>
                  <a:pt x="155144" y="801081"/>
                </a:lnTo>
                <a:lnTo>
                  <a:pt x="167497" y="800865"/>
                </a:lnTo>
                <a:lnTo>
                  <a:pt x="192188" y="800815"/>
                </a:lnTo>
                <a:lnTo>
                  <a:pt x="204562" y="801059"/>
                </a:lnTo>
                <a:lnTo>
                  <a:pt x="216981" y="801535"/>
                </a:lnTo>
                <a:lnTo>
                  <a:pt x="229463" y="802282"/>
                </a:lnTo>
                <a:lnTo>
                  <a:pt x="242026" y="803340"/>
                </a:lnTo>
                <a:lnTo>
                  <a:pt x="299369" y="802468"/>
                </a:lnTo>
                <a:close/>
              </a:path>
              <a:path w="357377" h="1685544">
                <a:moveTo>
                  <a:pt x="40385" y="801624"/>
                </a:moveTo>
                <a:lnTo>
                  <a:pt x="33527" y="794766"/>
                </a:lnTo>
                <a:lnTo>
                  <a:pt x="33527" y="916686"/>
                </a:lnTo>
                <a:lnTo>
                  <a:pt x="40385" y="801624"/>
                </a:lnTo>
                <a:close/>
              </a:path>
              <a:path w="357377" h="1685544">
                <a:moveTo>
                  <a:pt x="46482" y="908628"/>
                </a:moveTo>
                <a:lnTo>
                  <a:pt x="46481" y="801870"/>
                </a:lnTo>
                <a:lnTo>
                  <a:pt x="39623" y="909828"/>
                </a:lnTo>
                <a:lnTo>
                  <a:pt x="46482" y="908628"/>
                </a:lnTo>
                <a:close/>
              </a:path>
              <a:path w="357377" h="1685544">
                <a:moveTo>
                  <a:pt x="202718" y="1375112"/>
                </a:moveTo>
                <a:lnTo>
                  <a:pt x="191921" y="1382441"/>
                </a:lnTo>
                <a:lnTo>
                  <a:pt x="172973" y="1396746"/>
                </a:lnTo>
                <a:lnTo>
                  <a:pt x="202718" y="1375112"/>
                </a:lnTo>
                <a:close/>
              </a:path>
              <a:path w="357377" h="1685544">
                <a:moveTo>
                  <a:pt x="235500" y="1639062"/>
                </a:moveTo>
                <a:lnTo>
                  <a:pt x="251459" y="1629156"/>
                </a:lnTo>
                <a:lnTo>
                  <a:pt x="254507" y="1626108"/>
                </a:lnTo>
                <a:lnTo>
                  <a:pt x="254507" y="1623822"/>
                </a:lnTo>
                <a:lnTo>
                  <a:pt x="241553" y="1623822"/>
                </a:lnTo>
                <a:lnTo>
                  <a:pt x="244601" y="1617726"/>
                </a:lnTo>
                <a:lnTo>
                  <a:pt x="254507" y="1623822"/>
                </a:lnTo>
                <a:lnTo>
                  <a:pt x="254507" y="1516380"/>
                </a:lnTo>
                <a:lnTo>
                  <a:pt x="252983" y="1512570"/>
                </a:lnTo>
                <a:lnTo>
                  <a:pt x="249173" y="1510284"/>
                </a:lnTo>
                <a:lnTo>
                  <a:pt x="244601" y="1511046"/>
                </a:lnTo>
                <a:lnTo>
                  <a:pt x="172211" y="1549908"/>
                </a:lnTo>
                <a:lnTo>
                  <a:pt x="241553" y="1516380"/>
                </a:lnTo>
                <a:lnTo>
                  <a:pt x="250697" y="1522476"/>
                </a:lnTo>
                <a:lnTo>
                  <a:pt x="241553" y="1527384"/>
                </a:lnTo>
                <a:lnTo>
                  <a:pt x="241553" y="1619617"/>
                </a:lnTo>
                <a:lnTo>
                  <a:pt x="210227" y="1639062"/>
                </a:lnTo>
                <a:lnTo>
                  <a:pt x="235500" y="1639062"/>
                </a:lnTo>
                <a:close/>
              </a:path>
              <a:path w="357377" h="1685544">
                <a:moveTo>
                  <a:pt x="244601" y="1617726"/>
                </a:moveTo>
                <a:lnTo>
                  <a:pt x="241553" y="1623822"/>
                </a:lnTo>
                <a:lnTo>
                  <a:pt x="254507" y="1623822"/>
                </a:lnTo>
                <a:lnTo>
                  <a:pt x="244601" y="1617726"/>
                </a:lnTo>
                <a:close/>
              </a:path>
              <a:path w="357377" h="1685544">
                <a:moveTo>
                  <a:pt x="303275" y="1351026"/>
                </a:moveTo>
                <a:lnTo>
                  <a:pt x="299465" y="1356360"/>
                </a:lnTo>
                <a:lnTo>
                  <a:pt x="312419" y="1356360"/>
                </a:lnTo>
                <a:lnTo>
                  <a:pt x="303275" y="1351026"/>
                </a:lnTo>
                <a:close/>
              </a:path>
              <a:path w="357377" h="1685544">
                <a:moveTo>
                  <a:pt x="297179" y="1285494"/>
                </a:moveTo>
                <a:lnTo>
                  <a:pt x="297053" y="1285240"/>
                </a:lnTo>
                <a:lnTo>
                  <a:pt x="296417" y="1287780"/>
                </a:lnTo>
                <a:lnTo>
                  <a:pt x="297179" y="1285494"/>
                </a:lnTo>
                <a:close/>
              </a:path>
              <a:path w="357377" h="1685544">
                <a:moveTo>
                  <a:pt x="228599" y="871728"/>
                </a:moveTo>
                <a:lnTo>
                  <a:pt x="229361" y="870966"/>
                </a:lnTo>
                <a:lnTo>
                  <a:pt x="233171" y="867156"/>
                </a:lnTo>
                <a:lnTo>
                  <a:pt x="233933" y="866394"/>
                </a:lnTo>
                <a:lnTo>
                  <a:pt x="236219" y="861822"/>
                </a:lnTo>
                <a:lnTo>
                  <a:pt x="236219" y="860298"/>
                </a:lnTo>
                <a:lnTo>
                  <a:pt x="224028" y="857250"/>
                </a:lnTo>
                <a:lnTo>
                  <a:pt x="222503" y="860298"/>
                </a:lnTo>
                <a:lnTo>
                  <a:pt x="223265" y="858774"/>
                </a:lnTo>
                <a:lnTo>
                  <a:pt x="220217" y="862584"/>
                </a:lnTo>
                <a:lnTo>
                  <a:pt x="220979" y="861060"/>
                </a:lnTo>
                <a:lnTo>
                  <a:pt x="212496" y="866509"/>
                </a:lnTo>
                <a:lnTo>
                  <a:pt x="200330" y="870195"/>
                </a:lnTo>
                <a:lnTo>
                  <a:pt x="185950" y="872529"/>
                </a:lnTo>
                <a:lnTo>
                  <a:pt x="225423" y="874227"/>
                </a:lnTo>
                <a:lnTo>
                  <a:pt x="228599" y="871728"/>
                </a:lnTo>
                <a:close/>
              </a:path>
              <a:path w="357377" h="1685544">
                <a:moveTo>
                  <a:pt x="224028" y="857248"/>
                </a:moveTo>
                <a:lnTo>
                  <a:pt x="224027" y="857250"/>
                </a:lnTo>
                <a:lnTo>
                  <a:pt x="224028" y="857250"/>
                </a:lnTo>
                <a:close/>
              </a:path>
              <a:path w="357377" h="1685544">
                <a:moveTo>
                  <a:pt x="144017" y="882396"/>
                </a:moveTo>
                <a:lnTo>
                  <a:pt x="144018" y="826573"/>
                </a:lnTo>
                <a:lnTo>
                  <a:pt x="161543" y="826008"/>
                </a:lnTo>
                <a:lnTo>
                  <a:pt x="172240" y="826287"/>
                </a:lnTo>
                <a:lnTo>
                  <a:pt x="186744" y="826924"/>
                </a:lnTo>
                <a:lnTo>
                  <a:pt x="201864" y="828485"/>
                </a:lnTo>
                <a:lnTo>
                  <a:pt x="214407" y="831534"/>
                </a:lnTo>
                <a:lnTo>
                  <a:pt x="219455" y="834390"/>
                </a:lnTo>
                <a:lnTo>
                  <a:pt x="218693" y="833628"/>
                </a:lnTo>
                <a:lnTo>
                  <a:pt x="221306" y="835587"/>
                </a:lnTo>
                <a:lnTo>
                  <a:pt x="223265" y="838200"/>
                </a:lnTo>
                <a:lnTo>
                  <a:pt x="222503" y="836676"/>
                </a:lnTo>
                <a:lnTo>
                  <a:pt x="224027" y="839724"/>
                </a:lnTo>
                <a:lnTo>
                  <a:pt x="224789" y="841248"/>
                </a:lnTo>
                <a:lnTo>
                  <a:pt x="225551" y="845058"/>
                </a:lnTo>
                <a:lnTo>
                  <a:pt x="225551" y="853440"/>
                </a:lnTo>
                <a:lnTo>
                  <a:pt x="224028" y="857248"/>
                </a:lnTo>
                <a:lnTo>
                  <a:pt x="224789" y="855726"/>
                </a:lnTo>
                <a:lnTo>
                  <a:pt x="238505" y="854202"/>
                </a:lnTo>
                <a:lnTo>
                  <a:pt x="238505" y="843534"/>
                </a:lnTo>
                <a:lnTo>
                  <a:pt x="238505" y="842010"/>
                </a:lnTo>
                <a:lnTo>
                  <a:pt x="237743" y="838962"/>
                </a:lnTo>
                <a:lnTo>
                  <a:pt x="221741" y="835914"/>
                </a:lnTo>
                <a:lnTo>
                  <a:pt x="220979" y="835152"/>
                </a:lnTo>
                <a:lnTo>
                  <a:pt x="235457" y="833628"/>
                </a:lnTo>
                <a:lnTo>
                  <a:pt x="233933" y="830580"/>
                </a:lnTo>
                <a:lnTo>
                  <a:pt x="233171" y="829818"/>
                </a:lnTo>
                <a:lnTo>
                  <a:pt x="230885" y="826770"/>
                </a:lnTo>
                <a:lnTo>
                  <a:pt x="230123" y="826008"/>
                </a:lnTo>
                <a:lnTo>
                  <a:pt x="144017" y="820674"/>
                </a:lnTo>
                <a:lnTo>
                  <a:pt x="137921" y="826770"/>
                </a:lnTo>
                <a:lnTo>
                  <a:pt x="137159" y="876300"/>
                </a:lnTo>
                <a:lnTo>
                  <a:pt x="131063" y="882396"/>
                </a:lnTo>
                <a:lnTo>
                  <a:pt x="131825" y="886206"/>
                </a:lnTo>
                <a:lnTo>
                  <a:pt x="144017" y="882396"/>
                </a:lnTo>
                <a:close/>
              </a:path>
              <a:path w="357377" h="1685544">
                <a:moveTo>
                  <a:pt x="225551" y="853440"/>
                </a:moveTo>
                <a:lnTo>
                  <a:pt x="225551" y="851916"/>
                </a:lnTo>
                <a:lnTo>
                  <a:pt x="224028" y="857250"/>
                </a:lnTo>
                <a:lnTo>
                  <a:pt x="225551" y="853440"/>
                </a:lnTo>
                <a:close/>
              </a:path>
              <a:path w="357377" h="1685544">
                <a:moveTo>
                  <a:pt x="351018" y="659892"/>
                </a:moveTo>
                <a:lnTo>
                  <a:pt x="334928" y="659892"/>
                </a:lnTo>
                <a:lnTo>
                  <a:pt x="350519" y="661416"/>
                </a:lnTo>
                <a:lnTo>
                  <a:pt x="354329" y="662940"/>
                </a:lnTo>
                <a:lnTo>
                  <a:pt x="351018" y="659892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7384541" y="3713988"/>
            <a:ext cx="357377" cy="1685544"/>
          </a:xfrm>
          <a:custGeom>
            <a:avLst/>
            <a:gdLst/>
            <a:ahLst/>
            <a:cxnLst/>
            <a:rect l="l" t="t" r="r" b="b"/>
            <a:pathLst>
              <a:path w="357377" h="1685544">
                <a:moveTo>
                  <a:pt x="355091" y="672846"/>
                </a:moveTo>
                <a:lnTo>
                  <a:pt x="357377" y="668274"/>
                </a:lnTo>
                <a:lnTo>
                  <a:pt x="356615" y="665226"/>
                </a:lnTo>
                <a:lnTo>
                  <a:pt x="345947" y="672846"/>
                </a:lnTo>
                <a:lnTo>
                  <a:pt x="334634" y="662621"/>
                </a:lnTo>
                <a:lnTo>
                  <a:pt x="344092" y="671187"/>
                </a:lnTo>
                <a:lnTo>
                  <a:pt x="247649" y="664464"/>
                </a:lnTo>
                <a:lnTo>
                  <a:pt x="349757" y="674370"/>
                </a:lnTo>
                <a:lnTo>
                  <a:pt x="352043" y="674370"/>
                </a:lnTo>
                <a:lnTo>
                  <a:pt x="355091" y="672846"/>
                </a:lnTo>
                <a:close/>
              </a:path>
              <a:path w="357377" h="1685544">
                <a:moveTo>
                  <a:pt x="356615" y="665226"/>
                </a:moveTo>
                <a:lnTo>
                  <a:pt x="354329" y="662940"/>
                </a:lnTo>
                <a:lnTo>
                  <a:pt x="350519" y="661416"/>
                </a:lnTo>
                <a:lnTo>
                  <a:pt x="334928" y="659892"/>
                </a:lnTo>
                <a:lnTo>
                  <a:pt x="244384" y="659892"/>
                </a:lnTo>
                <a:lnTo>
                  <a:pt x="243077" y="662178"/>
                </a:lnTo>
                <a:lnTo>
                  <a:pt x="246125" y="664464"/>
                </a:lnTo>
                <a:lnTo>
                  <a:pt x="247649" y="664464"/>
                </a:lnTo>
                <a:lnTo>
                  <a:pt x="344092" y="671187"/>
                </a:lnTo>
                <a:lnTo>
                  <a:pt x="334634" y="662621"/>
                </a:lnTo>
                <a:lnTo>
                  <a:pt x="345947" y="672846"/>
                </a:lnTo>
                <a:lnTo>
                  <a:pt x="356615" y="665226"/>
                </a:lnTo>
                <a:close/>
              </a:path>
              <a:path w="357377" h="1685544">
                <a:moveTo>
                  <a:pt x="244384" y="659892"/>
                </a:moveTo>
                <a:lnTo>
                  <a:pt x="241249" y="659892"/>
                </a:lnTo>
                <a:lnTo>
                  <a:pt x="243077" y="662178"/>
                </a:lnTo>
                <a:lnTo>
                  <a:pt x="244384" y="659892"/>
                </a:lnTo>
                <a:close/>
              </a:path>
              <a:path w="357377" h="1685544">
                <a:moveTo>
                  <a:pt x="236219" y="834390"/>
                </a:moveTo>
                <a:lnTo>
                  <a:pt x="235457" y="833628"/>
                </a:lnTo>
                <a:lnTo>
                  <a:pt x="220979" y="835152"/>
                </a:lnTo>
                <a:lnTo>
                  <a:pt x="221741" y="835914"/>
                </a:lnTo>
                <a:lnTo>
                  <a:pt x="237743" y="838962"/>
                </a:lnTo>
                <a:lnTo>
                  <a:pt x="236219" y="834390"/>
                </a:lnTo>
                <a:close/>
              </a:path>
              <a:path w="357377" h="1685544">
                <a:moveTo>
                  <a:pt x="237743" y="855726"/>
                </a:moveTo>
                <a:lnTo>
                  <a:pt x="238505" y="854202"/>
                </a:lnTo>
                <a:lnTo>
                  <a:pt x="224789" y="855726"/>
                </a:lnTo>
                <a:lnTo>
                  <a:pt x="224027" y="857250"/>
                </a:lnTo>
                <a:lnTo>
                  <a:pt x="236219" y="860298"/>
                </a:lnTo>
                <a:lnTo>
                  <a:pt x="237743" y="855726"/>
                </a:lnTo>
                <a:close/>
              </a:path>
              <a:path w="357377" h="1685544">
                <a:moveTo>
                  <a:pt x="148642" y="888161"/>
                </a:moveTo>
                <a:lnTo>
                  <a:pt x="161299" y="887383"/>
                </a:lnTo>
                <a:lnTo>
                  <a:pt x="175087" y="886521"/>
                </a:lnTo>
                <a:lnTo>
                  <a:pt x="189199" y="885174"/>
                </a:lnTo>
                <a:lnTo>
                  <a:pt x="202830" y="882942"/>
                </a:lnTo>
                <a:lnTo>
                  <a:pt x="215173" y="879427"/>
                </a:lnTo>
                <a:lnTo>
                  <a:pt x="225423" y="874227"/>
                </a:lnTo>
                <a:lnTo>
                  <a:pt x="185950" y="872529"/>
                </a:lnTo>
                <a:lnTo>
                  <a:pt x="170821" y="873923"/>
                </a:lnTo>
                <a:lnTo>
                  <a:pt x="156410" y="874788"/>
                </a:lnTo>
                <a:lnTo>
                  <a:pt x="144183" y="875538"/>
                </a:lnTo>
                <a:lnTo>
                  <a:pt x="144017" y="875556"/>
                </a:lnTo>
                <a:lnTo>
                  <a:pt x="144017" y="882396"/>
                </a:lnTo>
                <a:lnTo>
                  <a:pt x="131825" y="886206"/>
                </a:lnTo>
                <a:lnTo>
                  <a:pt x="136397" y="889254"/>
                </a:lnTo>
                <a:lnTo>
                  <a:pt x="137921" y="889254"/>
                </a:lnTo>
                <a:lnTo>
                  <a:pt x="148642" y="888161"/>
                </a:lnTo>
                <a:close/>
              </a:path>
              <a:path w="357377" h="1685544">
                <a:moveTo>
                  <a:pt x="137159" y="876300"/>
                </a:moveTo>
                <a:lnTo>
                  <a:pt x="137921" y="826770"/>
                </a:lnTo>
                <a:lnTo>
                  <a:pt x="144017" y="820674"/>
                </a:lnTo>
                <a:lnTo>
                  <a:pt x="230123" y="826008"/>
                </a:lnTo>
                <a:lnTo>
                  <a:pt x="220300" y="819936"/>
                </a:lnTo>
                <a:lnTo>
                  <a:pt x="207986" y="816281"/>
                </a:lnTo>
                <a:lnTo>
                  <a:pt x="194353" y="814388"/>
                </a:lnTo>
                <a:lnTo>
                  <a:pt x="180570" y="813606"/>
                </a:lnTo>
                <a:lnTo>
                  <a:pt x="167805" y="813280"/>
                </a:lnTo>
                <a:lnTo>
                  <a:pt x="161543" y="813054"/>
                </a:lnTo>
                <a:lnTo>
                  <a:pt x="137159" y="813816"/>
                </a:lnTo>
                <a:lnTo>
                  <a:pt x="134111" y="813816"/>
                </a:lnTo>
                <a:lnTo>
                  <a:pt x="131063" y="816864"/>
                </a:lnTo>
                <a:lnTo>
                  <a:pt x="131063" y="882396"/>
                </a:lnTo>
                <a:lnTo>
                  <a:pt x="137159" y="876300"/>
                </a:lnTo>
                <a:close/>
              </a:path>
              <a:path w="357377" h="1685544">
                <a:moveTo>
                  <a:pt x="151211" y="1343918"/>
                </a:moveTo>
                <a:lnTo>
                  <a:pt x="150875" y="1344168"/>
                </a:lnTo>
                <a:lnTo>
                  <a:pt x="147827" y="1347216"/>
                </a:lnTo>
                <a:lnTo>
                  <a:pt x="147827" y="1347978"/>
                </a:lnTo>
                <a:lnTo>
                  <a:pt x="151211" y="1343918"/>
                </a:lnTo>
                <a:close/>
              </a:path>
              <a:path w="357377" h="1685544">
                <a:moveTo>
                  <a:pt x="214100" y="1367672"/>
                </a:moveTo>
                <a:lnTo>
                  <a:pt x="223671" y="1361519"/>
                </a:lnTo>
                <a:lnTo>
                  <a:pt x="225844" y="1360123"/>
                </a:lnTo>
                <a:lnTo>
                  <a:pt x="237726" y="1352470"/>
                </a:lnTo>
                <a:lnTo>
                  <a:pt x="249523" y="1344717"/>
                </a:lnTo>
                <a:lnTo>
                  <a:pt x="261012" y="1336868"/>
                </a:lnTo>
                <a:lnTo>
                  <a:pt x="271970" y="1328927"/>
                </a:lnTo>
                <a:lnTo>
                  <a:pt x="282174" y="1320898"/>
                </a:lnTo>
                <a:lnTo>
                  <a:pt x="291400" y="1312784"/>
                </a:lnTo>
                <a:lnTo>
                  <a:pt x="299426" y="1304591"/>
                </a:lnTo>
                <a:lnTo>
                  <a:pt x="306027" y="1296322"/>
                </a:lnTo>
                <a:lnTo>
                  <a:pt x="308609" y="1292352"/>
                </a:lnTo>
                <a:lnTo>
                  <a:pt x="308609" y="1291590"/>
                </a:lnTo>
                <a:lnTo>
                  <a:pt x="309371" y="1288542"/>
                </a:lnTo>
                <a:lnTo>
                  <a:pt x="310133" y="1285494"/>
                </a:lnTo>
                <a:lnTo>
                  <a:pt x="297179" y="1284732"/>
                </a:lnTo>
                <a:lnTo>
                  <a:pt x="295655" y="1282446"/>
                </a:lnTo>
                <a:lnTo>
                  <a:pt x="297053" y="1285240"/>
                </a:lnTo>
                <a:lnTo>
                  <a:pt x="297179" y="1285494"/>
                </a:lnTo>
                <a:lnTo>
                  <a:pt x="296417" y="1287780"/>
                </a:lnTo>
                <a:lnTo>
                  <a:pt x="296417" y="1286256"/>
                </a:lnTo>
                <a:lnTo>
                  <a:pt x="291811" y="1294395"/>
                </a:lnTo>
                <a:lnTo>
                  <a:pt x="282854" y="1303530"/>
                </a:lnTo>
                <a:lnTo>
                  <a:pt x="271199" y="1313025"/>
                </a:lnTo>
                <a:lnTo>
                  <a:pt x="258496" y="1322244"/>
                </a:lnTo>
                <a:lnTo>
                  <a:pt x="246394" y="1330551"/>
                </a:lnTo>
                <a:lnTo>
                  <a:pt x="236546" y="1337312"/>
                </a:lnTo>
                <a:lnTo>
                  <a:pt x="232409" y="1340358"/>
                </a:lnTo>
                <a:lnTo>
                  <a:pt x="222104" y="1347019"/>
                </a:lnTo>
                <a:lnTo>
                  <a:pt x="211368" y="1353953"/>
                </a:lnTo>
                <a:lnTo>
                  <a:pt x="200461" y="1361119"/>
                </a:lnTo>
                <a:lnTo>
                  <a:pt x="189641" y="1368473"/>
                </a:lnTo>
                <a:lnTo>
                  <a:pt x="179167" y="1375977"/>
                </a:lnTo>
                <a:lnTo>
                  <a:pt x="169297" y="1383587"/>
                </a:lnTo>
                <a:lnTo>
                  <a:pt x="167536" y="1385040"/>
                </a:lnTo>
                <a:lnTo>
                  <a:pt x="214100" y="1367672"/>
                </a:lnTo>
                <a:close/>
              </a:path>
              <a:path w="357377" h="1685544">
                <a:moveTo>
                  <a:pt x="299466" y="1343154"/>
                </a:moveTo>
                <a:lnTo>
                  <a:pt x="307847" y="1339596"/>
                </a:lnTo>
                <a:lnTo>
                  <a:pt x="312419" y="1356360"/>
                </a:lnTo>
                <a:lnTo>
                  <a:pt x="312419" y="1333500"/>
                </a:lnTo>
                <a:lnTo>
                  <a:pt x="299465" y="1333500"/>
                </a:lnTo>
                <a:lnTo>
                  <a:pt x="223671" y="1361519"/>
                </a:lnTo>
                <a:lnTo>
                  <a:pt x="214100" y="1367672"/>
                </a:lnTo>
                <a:lnTo>
                  <a:pt x="167536" y="1385040"/>
                </a:lnTo>
                <a:lnTo>
                  <a:pt x="181932" y="1389653"/>
                </a:lnTo>
                <a:lnTo>
                  <a:pt x="166976" y="1385501"/>
                </a:lnTo>
                <a:lnTo>
                  <a:pt x="165353" y="1386840"/>
                </a:lnTo>
                <a:lnTo>
                  <a:pt x="162305" y="1388364"/>
                </a:lnTo>
                <a:lnTo>
                  <a:pt x="161543" y="1392174"/>
                </a:lnTo>
                <a:lnTo>
                  <a:pt x="172973" y="1396746"/>
                </a:lnTo>
                <a:lnTo>
                  <a:pt x="191921" y="1382441"/>
                </a:lnTo>
                <a:lnTo>
                  <a:pt x="202718" y="1375112"/>
                </a:lnTo>
                <a:lnTo>
                  <a:pt x="172973" y="1396746"/>
                </a:lnTo>
                <a:lnTo>
                  <a:pt x="171449" y="1397508"/>
                </a:lnTo>
                <a:lnTo>
                  <a:pt x="299466" y="1343154"/>
                </a:lnTo>
                <a:close/>
              </a:path>
              <a:path w="357377" h="1685544">
                <a:moveTo>
                  <a:pt x="299465" y="1333500"/>
                </a:moveTo>
                <a:lnTo>
                  <a:pt x="312419" y="1333500"/>
                </a:lnTo>
                <a:lnTo>
                  <a:pt x="310895" y="1329690"/>
                </a:lnTo>
                <a:lnTo>
                  <a:pt x="307085" y="1327404"/>
                </a:lnTo>
                <a:lnTo>
                  <a:pt x="303275" y="1328166"/>
                </a:lnTo>
                <a:lnTo>
                  <a:pt x="223671" y="1361519"/>
                </a:lnTo>
                <a:lnTo>
                  <a:pt x="299465" y="1333500"/>
                </a:lnTo>
                <a:close/>
              </a:path>
              <a:path w="357377" h="1685544">
                <a:moveTo>
                  <a:pt x="45719" y="1478280"/>
                </a:moveTo>
                <a:lnTo>
                  <a:pt x="308609" y="1362456"/>
                </a:lnTo>
                <a:lnTo>
                  <a:pt x="49529" y="1474470"/>
                </a:lnTo>
                <a:lnTo>
                  <a:pt x="40385" y="1466088"/>
                </a:lnTo>
                <a:lnTo>
                  <a:pt x="41919" y="1458911"/>
                </a:lnTo>
                <a:lnTo>
                  <a:pt x="37707" y="1468774"/>
                </a:lnTo>
                <a:lnTo>
                  <a:pt x="37337" y="1469898"/>
                </a:lnTo>
                <a:lnTo>
                  <a:pt x="35813" y="1472946"/>
                </a:lnTo>
                <a:lnTo>
                  <a:pt x="38861" y="1476756"/>
                </a:lnTo>
                <a:lnTo>
                  <a:pt x="40385" y="1479042"/>
                </a:lnTo>
                <a:lnTo>
                  <a:pt x="43433" y="1479042"/>
                </a:lnTo>
                <a:lnTo>
                  <a:pt x="45719" y="1478280"/>
                </a:lnTo>
                <a:close/>
              </a:path>
              <a:path w="357377" h="1685544">
                <a:moveTo>
                  <a:pt x="308609" y="1362456"/>
                </a:moveTo>
                <a:lnTo>
                  <a:pt x="312419" y="1359408"/>
                </a:lnTo>
                <a:lnTo>
                  <a:pt x="312419" y="1356360"/>
                </a:lnTo>
                <a:lnTo>
                  <a:pt x="299465" y="1356360"/>
                </a:lnTo>
                <a:lnTo>
                  <a:pt x="303275" y="1351026"/>
                </a:lnTo>
                <a:lnTo>
                  <a:pt x="312419" y="1356360"/>
                </a:lnTo>
                <a:lnTo>
                  <a:pt x="307847" y="1339596"/>
                </a:lnTo>
                <a:lnTo>
                  <a:pt x="299466" y="1343154"/>
                </a:lnTo>
                <a:lnTo>
                  <a:pt x="299466" y="1352693"/>
                </a:lnTo>
                <a:lnTo>
                  <a:pt x="57295" y="1458687"/>
                </a:lnTo>
                <a:lnTo>
                  <a:pt x="60573" y="1453590"/>
                </a:lnTo>
                <a:lnTo>
                  <a:pt x="69039" y="1443465"/>
                </a:lnTo>
                <a:lnTo>
                  <a:pt x="78794" y="1433704"/>
                </a:lnTo>
                <a:lnTo>
                  <a:pt x="89332" y="1424425"/>
                </a:lnTo>
                <a:lnTo>
                  <a:pt x="100149" y="1415744"/>
                </a:lnTo>
                <a:lnTo>
                  <a:pt x="110739" y="1407777"/>
                </a:lnTo>
                <a:lnTo>
                  <a:pt x="120595" y="1400640"/>
                </a:lnTo>
                <a:lnTo>
                  <a:pt x="124967" y="1397508"/>
                </a:lnTo>
                <a:lnTo>
                  <a:pt x="135086" y="1389812"/>
                </a:lnTo>
                <a:lnTo>
                  <a:pt x="145481" y="1382514"/>
                </a:lnTo>
                <a:lnTo>
                  <a:pt x="156050" y="1375464"/>
                </a:lnTo>
                <a:lnTo>
                  <a:pt x="166687" y="1368513"/>
                </a:lnTo>
                <a:lnTo>
                  <a:pt x="177288" y="1361513"/>
                </a:lnTo>
                <a:lnTo>
                  <a:pt x="187746" y="1354314"/>
                </a:lnTo>
                <a:lnTo>
                  <a:pt x="191261" y="1351788"/>
                </a:lnTo>
                <a:lnTo>
                  <a:pt x="200575" y="1344676"/>
                </a:lnTo>
                <a:lnTo>
                  <a:pt x="212547" y="1335300"/>
                </a:lnTo>
                <a:lnTo>
                  <a:pt x="220487" y="1325911"/>
                </a:lnTo>
                <a:lnTo>
                  <a:pt x="222503" y="1322070"/>
                </a:lnTo>
                <a:lnTo>
                  <a:pt x="211835" y="1321308"/>
                </a:lnTo>
                <a:lnTo>
                  <a:pt x="209874" y="1318693"/>
                </a:lnTo>
                <a:lnTo>
                  <a:pt x="209549" y="1318260"/>
                </a:lnTo>
                <a:lnTo>
                  <a:pt x="222503" y="1315974"/>
                </a:lnTo>
                <a:lnTo>
                  <a:pt x="220979" y="1312926"/>
                </a:lnTo>
                <a:lnTo>
                  <a:pt x="217931" y="1310640"/>
                </a:lnTo>
                <a:lnTo>
                  <a:pt x="214121" y="1309116"/>
                </a:lnTo>
                <a:lnTo>
                  <a:pt x="213359" y="1308354"/>
                </a:lnTo>
                <a:lnTo>
                  <a:pt x="200543" y="1309126"/>
                </a:lnTo>
                <a:lnTo>
                  <a:pt x="187645" y="1311439"/>
                </a:lnTo>
                <a:lnTo>
                  <a:pt x="174992" y="1315269"/>
                </a:lnTo>
                <a:lnTo>
                  <a:pt x="162909" y="1320591"/>
                </a:lnTo>
                <a:lnTo>
                  <a:pt x="151721" y="1327381"/>
                </a:lnTo>
                <a:lnTo>
                  <a:pt x="141752" y="1335616"/>
                </a:lnTo>
                <a:lnTo>
                  <a:pt x="137921" y="1339596"/>
                </a:lnTo>
                <a:lnTo>
                  <a:pt x="137159" y="1340358"/>
                </a:lnTo>
                <a:lnTo>
                  <a:pt x="134111" y="1344930"/>
                </a:lnTo>
                <a:lnTo>
                  <a:pt x="133349" y="1346454"/>
                </a:lnTo>
                <a:lnTo>
                  <a:pt x="132304" y="1348894"/>
                </a:lnTo>
                <a:lnTo>
                  <a:pt x="62380" y="1373823"/>
                </a:lnTo>
                <a:lnTo>
                  <a:pt x="67082" y="1367239"/>
                </a:lnTo>
                <a:lnTo>
                  <a:pt x="76204" y="1358141"/>
                </a:lnTo>
                <a:lnTo>
                  <a:pt x="86981" y="1349749"/>
                </a:lnTo>
                <a:lnTo>
                  <a:pt x="98960" y="1342051"/>
                </a:lnTo>
                <a:lnTo>
                  <a:pt x="111687" y="1335035"/>
                </a:lnTo>
                <a:lnTo>
                  <a:pt x="124708" y="1328688"/>
                </a:lnTo>
                <a:lnTo>
                  <a:pt x="137568" y="1322998"/>
                </a:lnTo>
                <a:lnTo>
                  <a:pt x="149813" y="1317954"/>
                </a:lnTo>
                <a:lnTo>
                  <a:pt x="160988" y="1313542"/>
                </a:lnTo>
                <a:lnTo>
                  <a:pt x="168401" y="1310640"/>
                </a:lnTo>
                <a:lnTo>
                  <a:pt x="179069" y="1306830"/>
                </a:lnTo>
                <a:lnTo>
                  <a:pt x="187899" y="1303797"/>
                </a:lnTo>
                <a:lnTo>
                  <a:pt x="198748" y="1300032"/>
                </a:lnTo>
                <a:lnTo>
                  <a:pt x="211108" y="1295865"/>
                </a:lnTo>
                <a:lnTo>
                  <a:pt x="224473" y="1291624"/>
                </a:lnTo>
                <a:lnTo>
                  <a:pt x="238336" y="1287640"/>
                </a:lnTo>
                <a:lnTo>
                  <a:pt x="252191" y="1284243"/>
                </a:lnTo>
                <a:lnTo>
                  <a:pt x="265529" y="1281762"/>
                </a:lnTo>
                <a:lnTo>
                  <a:pt x="277845" y="1280529"/>
                </a:lnTo>
                <a:lnTo>
                  <a:pt x="288632" y="1280872"/>
                </a:lnTo>
                <a:lnTo>
                  <a:pt x="295655" y="1282446"/>
                </a:lnTo>
                <a:lnTo>
                  <a:pt x="297179" y="1284732"/>
                </a:lnTo>
                <a:lnTo>
                  <a:pt x="310133" y="1285494"/>
                </a:lnTo>
                <a:lnTo>
                  <a:pt x="309371" y="1281684"/>
                </a:lnTo>
                <a:lnTo>
                  <a:pt x="308609" y="1278636"/>
                </a:lnTo>
                <a:lnTo>
                  <a:pt x="306323" y="1274826"/>
                </a:lnTo>
                <a:lnTo>
                  <a:pt x="303275" y="1272540"/>
                </a:lnTo>
                <a:lnTo>
                  <a:pt x="303275" y="1271778"/>
                </a:lnTo>
                <a:lnTo>
                  <a:pt x="294080" y="1268725"/>
                </a:lnTo>
                <a:lnTo>
                  <a:pt x="283292" y="1267565"/>
                </a:lnTo>
                <a:lnTo>
                  <a:pt x="271272" y="1268010"/>
                </a:lnTo>
                <a:lnTo>
                  <a:pt x="258381" y="1269771"/>
                </a:lnTo>
                <a:lnTo>
                  <a:pt x="244983" y="1272561"/>
                </a:lnTo>
                <a:lnTo>
                  <a:pt x="231438" y="1276090"/>
                </a:lnTo>
                <a:lnTo>
                  <a:pt x="218107" y="1280071"/>
                </a:lnTo>
                <a:lnTo>
                  <a:pt x="205354" y="1284214"/>
                </a:lnTo>
                <a:lnTo>
                  <a:pt x="193538" y="1288233"/>
                </a:lnTo>
                <a:lnTo>
                  <a:pt x="183023" y="1291837"/>
                </a:lnTo>
                <a:lnTo>
                  <a:pt x="174497" y="1294638"/>
                </a:lnTo>
                <a:lnTo>
                  <a:pt x="163829" y="1299210"/>
                </a:lnTo>
                <a:lnTo>
                  <a:pt x="153052" y="1303232"/>
                </a:lnTo>
                <a:lnTo>
                  <a:pt x="141335" y="1307744"/>
                </a:lnTo>
                <a:lnTo>
                  <a:pt x="128994" y="1312785"/>
                </a:lnTo>
                <a:lnTo>
                  <a:pt x="116346" y="1318394"/>
                </a:lnTo>
                <a:lnTo>
                  <a:pt x="103706" y="1324609"/>
                </a:lnTo>
                <a:lnTo>
                  <a:pt x="91393" y="1331468"/>
                </a:lnTo>
                <a:lnTo>
                  <a:pt x="79721" y="1339010"/>
                </a:lnTo>
                <a:lnTo>
                  <a:pt x="69007" y="1347274"/>
                </a:lnTo>
                <a:lnTo>
                  <a:pt x="59568" y="1356298"/>
                </a:lnTo>
                <a:lnTo>
                  <a:pt x="51719" y="1366121"/>
                </a:lnTo>
                <a:lnTo>
                  <a:pt x="45778" y="1376781"/>
                </a:lnTo>
                <a:lnTo>
                  <a:pt x="47243" y="1379220"/>
                </a:lnTo>
                <a:lnTo>
                  <a:pt x="55625" y="1387602"/>
                </a:lnTo>
                <a:lnTo>
                  <a:pt x="139445" y="1360170"/>
                </a:lnTo>
                <a:lnTo>
                  <a:pt x="142493" y="1357884"/>
                </a:lnTo>
                <a:lnTo>
                  <a:pt x="143255" y="1356360"/>
                </a:lnTo>
                <a:lnTo>
                  <a:pt x="145215" y="1351788"/>
                </a:lnTo>
                <a:lnTo>
                  <a:pt x="144779" y="1352550"/>
                </a:lnTo>
                <a:lnTo>
                  <a:pt x="131063" y="1351788"/>
                </a:lnTo>
                <a:lnTo>
                  <a:pt x="134873" y="1347978"/>
                </a:lnTo>
                <a:lnTo>
                  <a:pt x="147827" y="1347216"/>
                </a:lnTo>
                <a:lnTo>
                  <a:pt x="150875" y="1344168"/>
                </a:lnTo>
                <a:lnTo>
                  <a:pt x="151211" y="1343918"/>
                </a:lnTo>
                <a:lnTo>
                  <a:pt x="159651" y="1337625"/>
                </a:lnTo>
                <a:lnTo>
                  <a:pt x="171384" y="1331239"/>
                </a:lnTo>
                <a:lnTo>
                  <a:pt x="184556" y="1325822"/>
                </a:lnTo>
                <a:lnTo>
                  <a:pt x="197648" y="1322185"/>
                </a:lnTo>
                <a:lnTo>
                  <a:pt x="207234" y="1321313"/>
                </a:lnTo>
                <a:lnTo>
                  <a:pt x="203227" y="1325287"/>
                </a:lnTo>
                <a:lnTo>
                  <a:pt x="194921" y="1332453"/>
                </a:lnTo>
                <a:lnTo>
                  <a:pt x="185566" y="1339759"/>
                </a:lnTo>
                <a:lnTo>
                  <a:pt x="175338" y="1347209"/>
                </a:lnTo>
                <a:lnTo>
                  <a:pt x="164409" y="1354808"/>
                </a:lnTo>
                <a:lnTo>
                  <a:pt x="152953" y="1362559"/>
                </a:lnTo>
                <a:lnTo>
                  <a:pt x="141145" y="1370466"/>
                </a:lnTo>
                <a:lnTo>
                  <a:pt x="129159" y="1378532"/>
                </a:lnTo>
                <a:lnTo>
                  <a:pt x="117167" y="1386762"/>
                </a:lnTo>
                <a:lnTo>
                  <a:pt x="105344" y="1395158"/>
                </a:lnTo>
                <a:lnTo>
                  <a:pt x="93864" y="1403724"/>
                </a:lnTo>
                <a:lnTo>
                  <a:pt x="82901" y="1412465"/>
                </a:lnTo>
                <a:lnTo>
                  <a:pt x="72628" y="1421384"/>
                </a:lnTo>
                <a:lnTo>
                  <a:pt x="63220" y="1430484"/>
                </a:lnTo>
                <a:lnTo>
                  <a:pt x="54850" y="1439769"/>
                </a:lnTo>
                <a:lnTo>
                  <a:pt x="47692" y="1449244"/>
                </a:lnTo>
                <a:lnTo>
                  <a:pt x="41919" y="1458911"/>
                </a:lnTo>
                <a:lnTo>
                  <a:pt x="40385" y="1466088"/>
                </a:lnTo>
                <a:lnTo>
                  <a:pt x="49529" y="1474470"/>
                </a:lnTo>
                <a:lnTo>
                  <a:pt x="308609" y="1362456"/>
                </a:lnTo>
                <a:close/>
              </a:path>
              <a:path w="357377" h="1685544">
                <a:moveTo>
                  <a:pt x="222503" y="1319022"/>
                </a:moveTo>
                <a:lnTo>
                  <a:pt x="222503" y="1315974"/>
                </a:lnTo>
                <a:lnTo>
                  <a:pt x="209549" y="1318260"/>
                </a:lnTo>
                <a:lnTo>
                  <a:pt x="210311" y="1318260"/>
                </a:lnTo>
                <a:lnTo>
                  <a:pt x="209874" y="1318693"/>
                </a:lnTo>
                <a:lnTo>
                  <a:pt x="211835" y="1321308"/>
                </a:lnTo>
                <a:lnTo>
                  <a:pt x="222503" y="1322070"/>
                </a:lnTo>
                <a:lnTo>
                  <a:pt x="222503" y="1319022"/>
                </a:lnTo>
                <a:close/>
              </a:path>
              <a:path w="357377" h="1685544">
                <a:moveTo>
                  <a:pt x="145215" y="1351788"/>
                </a:moveTo>
                <a:lnTo>
                  <a:pt x="147827" y="1347216"/>
                </a:lnTo>
                <a:lnTo>
                  <a:pt x="134873" y="1347978"/>
                </a:lnTo>
                <a:lnTo>
                  <a:pt x="131063" y="1351788"/>
                </a:lnTo>
                <a:lnTo>
                  <a:pt x="144779" y="1352550"/>
                </a:lnTo>
                <a:lnTo>
                  <a:pt x="145215" y="1351788"/>
                </a:lnTo>
                <a:close/>
              </a:path>
              <a:path w="357377" h="1685544">
                <a:moveTo>
                  <a:pt x="166116" y="1639062"/>
                </a:moveTo>
                <a:lnTo>
                  <a:pt x="166115" y="1600962"/>
                </a:lnTo>
                <a:lnTo>
                  <a:pt x="162305" y="1597914"/>
                </a:lnTo>
                <a:lnTo>
                  <a:pt x="160019" y="1597152"/>
                </a:lnTo>
                <a:lnTo>
                  <a:pt x="156971" y="1597152"/>
                </a:lnTo>
                <a:lnTo>
                  <a:pt x="155447" y="1598676"/>
                </a:lnTo>
                <a:lnTo>
                  <a:pt x="153161" y="1604010"/>
                </a:lnTo>
                <a:lnTo>
                  <a:pt x="163829" y="1608582"/>
                </a:lnTo>
                <a:lnTo>
                  <a:pt x="165034" y="1639062"/>
                </a:lnTo>
                <a:lnTo>
                  <a:pt x="166116" y="1639062"/>
                </a:lnTo>
                <a:close/>
              </a:path>
              <a:path w="357377" h="1685544">
                <a:moveTo>
                  <a:pt x="125917" y="1639062"/>
                </a:moveTo>
                <a:lnTo>
                  <a:pt x="132585" y="1633980"/>
                </a:lnTo>
                <a:lnTo>
                  <a:pt x="142583" y="1626142"/>
                </a:lnTo>
                <a:lnTo>
                  <a:pt x="152461" y="1618146"/>
                </a:lnTo>
                <a:lnTo>
                  <a:pt x="153162" y="1617558"/>
                </a:lnTo>
                <a:lnTo>
                  <a:pt x="153162" y="1639062"/>
                </a:lnTo>
                <a:lnTo>
                  <a:pt x="165034" y="1639062"/>
                </a:lnTo>
                <a:lnTo>
                  <a:pt x="163829" y="1608582"/>
                </a:lnTo>
                <a:lnTo>
                  <a:pt x="153161" y="1604010"/>
                </a:lnTo>
                <a:lnTo>
                  <a:pt x="155447" y="1598676"/>
                </a:lnTo>
                <a:lnTo>
                  <a:pt x="145679" y="1607044"/>
                </a:lnTo>
                <a:lnTo>
                  <a:pt x="135819" y="1615142"/>
                </a:lnTo>
                <a:lnTo>
                  <a:pt x="125870" y="1623011"/>
                </a:lnTo>
                <a:lnTo>
                  <a:pt x="115833" y="1630693"/>
                </a:lnTo>
                <a:lnTo>
                  <a:pt x="105710" y="1638230"/>
                </a:lnTo>
                <a:lnTo>
                  <a:pt x="104568" y="1639062"/>
                </a:lnTo>
                <a:lnTo>
                  <a:pt x="125917" y="1639062"/>
                </a:lnTo>
                <a:close/>
              </a:path>
              <a:path w="357377" h="1685544">
                <a:moveTo>
                  <a:pt x="88999" y="1639062"/>
                </a:moveTo>
                <a:lnTo>
                  <a:pt x="101350" y="1630423"/>
                </a:lnTo>
                <a:lnTo>
                  <a:pt x="112008" y="1622670"/>
                </a:lnTo>
                <a:lnTo>
                  <a:pt x="122667" y="1614600"/>
                </a:lnTo>
                <a:lnTo>
                  <a:pt x="133179" y="1606267"/>
                </a:lnTo>
                <a:lnTo>
                  <a:pt x="143393" y="1597723"/>
                </a:lnTo>
                <a:lnTo>
                  <a:pt x="153163" y="1589021"/>
                </a:lnTo>
                <a:lnTo>
                  <a:pt x="162339" y="1580213"/>
                </a:lnTo>
                <a:lnTo>
                  <a:pt x="170772" y="1571353"/>
                </a:lnTo>
                <a:lnTo>
                  <a:pt x="176783" y="1564386"/>
                </a:lnTo>
                <a:lnTo>
                  <a:pt x="180146" y="1560351"/>
                </a:lnTo>
                <a:lnTo>
                  <a:pt x="241553" y="1527384"/>
                </a:lnTo>
                <a:lnTo>
                  <a:pt x="250697" y="1522476"/>
                </a:lnTo>
                <a:lnTo>
                  <a:pt x="241553" y="1516380"/>
                </a:lnTo>
                <a:lnTo>
                  <a:pt x="172211" y="1549908"/>
                </a:lnTo>
                <a:lnTo>
                  <a:pt x="180593" y="1559814"/>
                </a:lnTo>
                <a:lnTo>
                  <a:pt x="178307" y="1561338"/>
                </a:lnTo>
                <a:lnTo>
                  <a:pt x="158536" y="1565306"/>
                </a:lnTo>
                <a:lnTo>
                  <a:pt x="149672" y="1574295"/>
                </a:lnTo>
                <a:lnTo>
                  <a:pt x="140361" y="1582990"/>
                </a:lnTo>
                <a:lnTo>
                  <a:pt x="130677" y="1591409"/>
                </a:lnTo>
                <a:lnTo>
                  <a:pt x="120697" y="1599570"/>
                </a:lnTo>
                <a:lnTo>
                  <a:pt x="110496" y="1607493"/>
                </a:lnTo>
                <a:lnTo>
                  <a:pt x="100148" y="1615195"/>
                </a:lnTo>
                <a:lnTo>
                  <a:pt x="89730" y="1622695"/>
                </a:lnTo>
                <a:lnTo>
                  <a:pt x="79316" y="1630011"/>
                </a:lnTo>
                <a:lnTo>
                  <a:pt x="68983" y="1637161"/>
                </a:lnTo>
                <a:lnTo>
                  <a:pt x="66222" y="1639062"/>
                </a:lnTo>
                <a:lnTo>
                  <a:pt x="88999" y="1639062"/>
                </a:lnTo>
                <a:close/>
              </a:path>
              <a:path w="357377" h="1685544">
                <a:moveTo>
                  <a:pt x="178307" y="1561338"/>
                </a:moveTo>
                <a:lnTo>
                  <a:pt x="180593" y="1559814"/>
                </a:lnTo>
                <a:lnTo>
                  <a:pt x="172211" y="1549908"/>
                </a:lnTo>
                <a:lnTo>
                  <a:pt x="170687" y="1551432"/>
                </a:lnTo>
                <a:lnTo>
                  <a:pt x="166877" y="1556004"/>
                </a:lnTo>
                <a:lnTo>
                  <a:pt x="158536" y="1565306"/>
                </a:lnTo>
                <a:lnTo>
                  <a:pt x="178307" y="1561338"/>
                </a:lnTo>
                <a:close/>
              </a:path>
              <a:path w="357377" h="1685544">
                <a:moveTo>
                  <a:pt x="51815" y="1391412"/>
                </a:moveTo>
                <a:lnTo>
                  <a:pt x="139445" y="1360170"/>
                </a:lnTo>
                <a:lnTo>
                  <a:pt x="55625" y="1387602"/>
                </a:lnTo>
                <a:lnTo>
                  <a:pt x="47243" y="1379220"/>
                </a:lnTo>
                <a:lnTo>
                  <a:pt x="45778" y="1376781"/>
                </a:lnTo>
                <a:lnTo>
                  <a:pt x="43433" y="1383030"/>
                </a:lnTo>
                <a:lnTo>
                  <a:pt x="42671" y="1385316"/>
                </a:lnTo>
                <a:lnTo>
                  <a:pt x="43433" y="1388364"/>
                </a:lnTo>
                <a:lnTo>
                  <a:pt x="46481" y="1391412"/>
                </a:lnTo>
                <a:lnTo>
                  <a:pt x="49529" y="1392174"/>
                </a:lnTo>
                <a:lnTo>
                  <a:pt x="51815" y="1391412"/>
                </a:lnTo>
                <a:close/>
              </a:path>
              <a:path w="357377" h="1685544">
                <a:moveTo>
                  <a:pt x="167536" y="1385040"/>
                </a:moveTo>
                <a:lnTo>
                  <a:pt x="166877" y="1385316"/>
                </a:lnTo>
                <a:lnTo>
                  <a:pt x="166976" y="1385501"/>
                </a:lnTo>
                <a:lnTo>
                  <a:pt x="181932" y="1389653"/>
                </a:lnTo>
                <a:lnTo>
                  <a:pt x="167536" y="1385040"/>
                </a:lnTo>
                <a:close/>
              </a:path>
              <a:path w="357377" h="1685544">
                <a:moveTo>
                  <a:pt x="171449" y="1397508"/>
                </a:moveTo>
                <a:lnTo>
                  <a:pt x="172973" y="1396746"/>
                </a:lnTo>
                <a:lnTo>
                  <a:pt x="161543" y="1392174"/>
                </a:lnTo>
                <a:lnTo>
                  <a:pt x="163067" y="1395222"/>
                </a:lnTo>
                <a:lnTo>
                  <a:pt x="165353" y="1397508"/>
                </a:lnTo>
                <a:lnTo>
                  <a:pt x="168401" y="1399032"/>
                </a:lnTo>
                <a:lnTo>
                  <a:pt x="171449" y="1397508"/>
                </a:lnTo>
                <a:close/>
              </a:path>
              <a:path w="357377" h="1685544">
                <a:moveTo>
                  <a:pt x="52316" y="920639"/>
                </a:moveTo>
                <a:lnTo>
                  <a:pt x="64700" y="918890"/>
                </a:lnTo>
                <a:lnTo>
                  <a:pt x="77487" y="917472"/>
                </a:lnTo>
                <a:lnTo>
                  <a:pt x="90628" y="916322"/>
                </a:lnTo>
                <a:lnTo>
                  <a:pt x="104070" y="915378"/>
                </a:lnTo>
                <a:lnTo>
                  <a:pt x="117765" y="914576"/>
                </a:lnTo>
                <a:lnTo>
                  <a:pt x="131663" y="913853"/>
                </a:lnTo>
                <a:lnTo>
                  <a:pt x="145712" y="913148"/>
                </a:lnTo>
                <a:lnTo>
                  <a:pt x="159862" y="912397"/>
                </a:lnTo>
                <a:lnTo>
                  <a:pt x="174064" y="911537"/>
                </a:lnTo>
                <a:lnTo>
                  <a:pt x="188267" y="910506"/>
                </a:lnTo>
                <a:lnTo>
                  <a:pt x="202421" y="909241"/>
                </a:lnTo>
                <a:lnTo>
                  <a:pt x="46481" y="916686"/>
                </a:lnTo>
                <a:lnTo>
                  <a:pt x="33527" y="916686"/>
                </a:lnTo>
                <a:lnTo>
                  <a:pt x="34289" y="919734"/>
                </a:lnTo>
                <a:lnTo>
                  <a:pt x="37337" y="922020"/>
                </a:lnTo>
                <a:lnTo>
                  <a:pt x="40385" y="922782"/>
                </a:lnTo>
                <a:lnTo>
                  <a:pt x="52316" y="920639"/>
                </a:lnTo>
                <a:close/>
              </a:path>
              <a:path w="357377" h="1685544">
                <a:moveTo>
                  <a:pt x="202421" y="909241"/>
                </a:moveTo>
                <a:lnTo>
                  <a:pt x="216475" y="907679"/>
                </a:lnTo>
                <a:lnTo>
                  <a:pt x="230380" y="905757"/>
                </a:lnTo>
                <a:lnTo>
                  <a:pt x="244084" y="903413"/>
                </a:lnTo>
                <a:lnTo>
                  <a:pt x="257538" y="900584"/>
                </a:lnTo>
                <a:lnTo>
                  <a:pt x="270692" y="897206"/>
                </a:lnTo>
                <a:lnTo>
                  <a:pt x="283495" y="893218"/>
                </a:lnTo>
                <a:lnTo>
                  <a:pt x="295897" y="888556"/>
                </a:lnTo>
                <a:lnTo>
                  <a:pt x="307847" y="883158"/>
                </a:lnTo>
                <a:lnTo>
                  <a:pt x="319197" y="875987"/>
                </a:lnTo>
                <a:lnTo>
                  <a:pt x="328484" y="866976"/>
                </a:lnTo>
                <a:lnTo>
                  <a:pt x="334481" y="855834"/>
                </a:lnTo>
                <a:lnTo>
                  <a:pt x="336041" y="843534"/>
                </a:lnTo>
                <a:lnTo>
                  <a:pt x="336041" y="837438"/>
                </a:lnTo>
                <a:lnTo>
                  <a:pt x="335279" y="835914"/>
                </a:lnTo>
                <a:lnTo>
                  <a:pt x="334517" y="831342"/>
                </a:lnTo>
                <a:lnTo>
                  <a:pt x="333755" y="830580"/>
                </a:lnTo>
                <a:lnTo>
                  <a:pt x="331469" y="825246"/>
                </a:lnTo>
                <a:lnTo>
                  <a:pt x="330707" y="824484"/>
                </a:lnTo>
                <a:lnTo>
                  <a:pt x="321994" y="814838"/>
                </a:lnTo>
                <a:lnTo>
                  <a:pt x="311309" y="807709"/>
                </a:lnTo>
                <a:lnTo>
                  <a:pt x="299369" y="802468"/>
                </a:lnTo>
                <a:lnTo>
                  <a:pt x="242026" y="803340"/>
                </a:lnTo>
                <a:lnTo>
                  <a:pt x="254690" y="804749"/>
                </a:lnTo>
                <a:lnTo>
                  <a:pt x="265175" y="806196"/>
                </a:lnTo>
                <a:lnTo>
                  <a:pt x="276606" y="808998"/>
                </a:lnTo>
                <a:lnTo>
                  <a:pt x="289767" y="812811"/>
                </a:lnTo>
                <a:lnTo>
                  <a:pt x="302820" y="818042"/>
                </a:lnTo>
                <a:lnTo>
                  <a:pt x="313926" y="825098"/>
                </a:lnTo>
                <a:lnTo>
                  <a:pt x="320039" y="832104"/>
                </a:lnTo>
                <a:lnTo>
                  <a:pt x="320039" y="831342"/>
                </a:lnTo>
                <a:lnTo>
                  <a:pt x="322325" y="835914"/>
                </a:lnTo>
                <a:lnTo>
                  <a:pt x="321563" y="835152"/>
                </a:lnTo>
                <a:lnTo>
                  <a:pt x="323087" y="839724"/>
                </a:lnTo>
                <a:lnTo>
                  <a:pt x="323087" y="838962"/>
                </a:lnTo>
                <a:lnTo>
                  <a:pt x="323849" y="843534"/>
                </a:lnTo>
                <a:lnTo>
                  <a:pt x="323087" y="842772"/>
                </a:lnTo>
                <a:lnTo>
                  <a:pt x="320830" y="855478"/>
                </a:lnTo>
                <a:lnTo>
                  <a:pt x="312683" y="864546"/>
                </a:lnTo>
                <a:lnTo>
                  <a:pt x="301751" y="871728"/>
                </a:lnTo>
                <a:lnTo>
                  <a:pt x="290452" y="876835"/>
                </a:lnTo>
                <a:lnTo>
                  <a:pt x="278526" y="881270"/>
                </a:lnTo>
                <a:lnTo>
                  <a:pt x="266045" y="885090"/>
                </a:lnTo>
                <a:lnTo>
                  <a:pt x="253083" y="888349"/>
                </a:lnTo>
                <a:lnTo>
                  <a:pt x="239713" y="891104"/>
                </a:lnTo>
                <a:lnTo>
                  <a:pt x="226006" y="893410"/>
                </a:lnTo>
                <a:lnTo>
                  <a:pt x="212037" y="895323"/>
                </a:lnTo>
                <a:lnTo>
                  <a:pt x="197877" y="896900"/>
                </a:lnTo>
                <a:lnTo>
                  <a:pt x="183600" y="898195"/>
                </a:lnTo>
                <a:lnTo>
                  <a:pt x="169278" y="899264"/>
                </a:lnTo>
                <a:lnTo>
                  <a:pt x="154984" y="900164"/>
                </a:lnTo>
                <a:lnTo>
                  <a:pt x="140791" y="900950"/>
                </a:lnTo>
                <a:lnTo>
                  <a:pt x="126773" y="901678"/>
                </a:lnTo>
                <a:lnTo>
                  <a:pt x="113000" y="902403"/>
                </a:lnTo>
                <a:lnTo>
                  <a:pt x="99548" y="903181"/>
                </a:lnTo>
                <a:lnTo>
                  <a:pt x="86487" y="904069"/>
                </a:lnTo>
                <a:lnTo>
                  <a:pt x="73892" y="905122"/>
                </a:lnTo>
                <a:lnTo>
                  <a:pt x="61834" y="906395"/>
                </a:lnTo>
                <a:lnTo>
                  <a:pt x="50387" y="907945"/>
                </a:lnTo>
                <a:lnTo>
                  <a:pt x="46482" y="908628"/>
                </a:lnTo>
                <a:lnTo>
                  <a:pt x="39623" y="909828"/>
                </a:lnTo>
                <a:lnTo>
                  <a:pt x="46481" y="801870"/>
                </a:lnTo>
                <a:lnTo>
                  <a:pt x="46481" y="794766"/>
                </a:lnTo>
                <a:lnTo>
                  <a:pt x="33527" y="794766"/>
                </a:lnTo>
                <a:lnTo>
                  <a:pt x="40385" y="801624"/>
                </a:lnTo>
                <a:lnTo>
                  <a:pt x="33527" y="916686"/>
                </a:lnTo>
                <a:lnTo>
                  <a:pt x="46481" y="916686"/>
                </a:lnTo>
                <a:lnTo>
                  <a:pt x="202421" y="909241"/>
                </a:lnTo>
                <a:close/>
              </a:path>
              <a:path w="357377" h="1685544">
                <a:moveTo>
                  <a:pt x="299369" y="802468"/>
                </a:moveTo>
                <a:lnTo>
                  <a:pt x="286890" y="798485"/>
                </a:lnTo>
                <a:lnTo>
                  <a:pt x="278891" y="796290"/>
                </a:lnTo>
                <a:lnTo>
                  <a:pt x="266618" y="793795"/>
                </a:lnTo>
                <a:lnTo>
                  <a:pt x="254260" y="791815"/>
                </a:lnTo>
                <a:lnTo>
                  <a:pt x="241826" y="790299"/>
                </a:lnTo>
                <a:lnTo>
                  <a:pt x="229328" y="789199"/>
                </a:lnTo>
                <a:lnTo>
                  <a:pt x="216775" y="788463"/>
                </a:lnTo>
                <a:lnTo>
                  <a:pt x="204178" y="788043"/>
                </a:lnTo>
                <a:lnTo>
                  <a:pt x="191547" y="787889"/>
                </a:lnTo>
                <a:lnTo>
                  <a:pt x="178891" y="787951"/>
                </a:lnTo>
                <a:lnTo>
                  <a:pt x="166222" y="788180"/>
                </a:lnTo>
                <a:lnTo>
                  <a:pt x="153549" y="788526"/>
                </a:lnTo>
                <a:lnTo>
                  <a:pt x="140883" y="788940"/>
                </a:lnTo>
                <a:lnTo>
                  <a:pt x="128233" y="789371"/>
                </a:lnTo>
                <a:lnTo>
                  <a:pt x="115610" y="789771"/>
                </a:lnTo>
                <a:lnTo>
                  <a:pt x="103024" y="790089"/>
                </a:lnTo>
                <a:lnTo>
                  <a:pt x="90486" y="790276"/>
                </a:lnTo>
                <a:lnTo>
                  <a:pt x="78005" y="790282"/>
                </a:lnTo>
                <a:lnTo>
                  <a:pt x="65591" y="790059"/>
                </a:lnTo>
                <a:lnTo>
                  <a:pt x="53256" y="789555"/>
                </a:lnTo>
                <a:lnTo>
                  <a:pt x="41008" y="788722"/>
                </a:lnTo>
                <a:lnTo>
                  <a:pt x="36575" y="788670"/>
                </a:lnTo>
                <a:lnTo>
                  <a:pt x="33527" y="791718"/>
                </a:lnTo>
                <a:lnTo>
                  <a:pt x="33527" y="794766"/>
                </a:lnTo>
                <a:lnTo>
                  <a:pt x="46481" y="794766"/>
                </a:lnTo>
                <a:lnTo>
                  <a:pt x="46481" y="801870"/>
                </a:lnTo>
                <a:lnTo>
                  <a:pt x="53678" y="802161"/>
                </a:lnTo>
                <a:lnTo>
                  <a:pt x="66791" y="802457"/>
                </a:lnTo>
                <a:lnTo>
                  <a:pt x="92556" y="802482"/>
                </a:lnTo>
                <a:lnTo>
                  <a:pt x="105245" y="802290"/>
                </a:lnTo>
                <a:lnTo>
                  <a:pt x="117830" y="802015"/>
                </a:lnTo>
                <a:lnTo>
                  <a:pt x="130329" y="801695"/>
                </a:lnTo>
                <a:lnTo>
                  <a:pt x="142761" y="801371"/>
                </a:lnTo>
                <a:lnTo>
                  <a:pt x="155144" y="801081"/>
                </a:lnTo>
                <a:lnTo>
                  <a:pt x="167497" y="800865"/>
                </a:lnTo>
                <a:lnTo>
                  <a:pt x="192188" y="800815"/>
                </a:lnTo>
                <a:lnTo>
                  <a:pt x="204562" y="801059"/>
                </a:lnTo>
                <a:lnTo>
                  <a:pt x="216981" y="801535"/>
                </a:lnTo>
                <a:lnTo>
                  <a:pt x="229463" y="802282"/>
                </a:lnTo>
                <a:lnTo>
                  <a:pt x="242026" y="803340"/>
                </a:lnTo>
                <a:lnTo>
                  <a:pt x="299369" y="802468"/>
                </a:lnTo>
                <a:close/>
              </a:path>
              <a:path w="357377" h="1685544">
                <a:moveTo>
                  <a:pt x="40385" y="801624"/>
                </a:moveTo>
                <a:lnTo>
                  <a:pt x="33527" y="794766"/>
                </a:lnTo>
                <a:lnTo>
                  <a:pt x="33527" y="916686"/>
                </a:lnTo>
                <a:lnTo>
                  <a:pt x="40385" y="801624"/>
                </a:lnTo>
                <a:close/>
              </a:path>
              <a:path w="357377" h="1685544">
                <a:moveTo>
                  <a:pt x="46482" y="908628"/>
                </a:moveTo>
                <a:lnTo>
                  <a:pt x="46481" y="801870"/>
                </a:lnTo>
                <a:lnTo>
                  <a:pt x="39623" y="909828"/>
                </a:lnTo>
                <a:lnTo>
                  <a:pt x="46482" y="908628"/>
                </a:lnTo>
                <a:close/>
              </a:path>
              <a:path w="357377" h="1685544">
                <a:moveTo>
                  <a:pt x="202718" y="1375112"/>
                </a:moveTo>
                <a:lnTo>
                  <a:pt x="191921" y="1382441"/>
                </a:lnTo>
                <a:lnTo>
                  <a:pt x="172973" y="1396746"/>
                </a:lnTo>
                <a:lnTo>
                  <a:pt x="202718" y="1375112"/>
                </a:lnTo>
                <a:close/>
              </a:path>
              <a:path w="357377" h="1685544">
                <a:moveTo>
                  <a:pt x="235500" y="1639062"/>
                </a:moveTo>
                <a:lnTo>
                  <a:pt x="251459" y="1629156"/>
                </a:lnTo>
                <a:lnTo>
                  <a:pt x="254507" y="1626108"/>
                </a:lnTo>
                <a:lnTo>
                  <a:pt x="254507" y="1623822"/>
                </a:lnTo>
                <a:lnTo>
                  <a:pt x="241553" y="1623822"/>
                </a:lnTo>
                <a:lnTo>
                  <a:pt x="244601" y="1617726"/>
                </a:lnTo>
                <a:lnTo>
                  <a:pt x="254507" y="1623822"/>
                </a:lnTo>
                <a:lnTo>
                  <a:pt x="254507" y="1516380"/>
                </a:lnTo>
                <a:lnTo>
                  <a:pt x="252983" y="1512570"/>
                </a:lnTo>
                <a:lnTo>
                  <a:pt x="249173" y="1510284"/>
                </a:lnTo>
                <a:lnTo>
                  <a:pt x="244601" y="1511046"/>
                </a:lnTo>
                <a:lnTo>
                  <a:pt x="172211" y="1549908"/>
                </a:lnTo>
                <a:lnTo>
                  <a:pt x="241553" y="1516380"/>
                </a:lnTo>
                <a:lnTo>
                  <a:pt x="250697" y="1522476"/>
                </a:lnTo>
                <a:lnTo>
                  <a:pt x="241553" y="1527384"/>
                </a:lnTo>
                <a:lnTo>
                  <a:pt x="241553" y="1619617"/>
                </a:lnTo>
                <a:lnTo>
                  <a:pt x="210227" y="1639062"/>
                </a:lnTo>
                <a:lnTo>
                  <a:pt x="235500" y="1639062"/>
                </a:lnTo>
                <a:close/>
              </a:path>
              <a:path w="357377" h="1685544">
                <a:moveTo>
                  <a:pt x="244601" y="1617726"/>
                </a:moveTo>
                <a:lnTo>
                  <a:pt x="241553" y="1623822"/>
                </a:lnTo>
                <a:lnTo>
                  <a:pt x="254507" y="1623822"/>
                </a:lnTo>
                <a:lnTo>
                  <a:pt x="244601" y="1617726"/>
                </a:lnTo>
                <a:close/>
              </a:path>
              <a:path w="357377" h="1685544">
                <a:moveTo>
                  <a:pt x="303275" y="1351026"/>
                </a:moveTo>
                <a:lnTo>
                  <a:pt x="299465" y="1356360"/>
                </a:lnTo>
                <a:lnTo>
                  <a:pt x="312419" y="1356360"/>
                </a:lnTo>
                <a:lnTo>
                  <a:pt x="303275" y="1351026"/>
                </a:lnTo>
                <a:close/>
              </a:path>
              <a:path w="357377" h="1685544">
                <a:moveTo>
                  <a:pt x="297179" y="1285494"/>
                </a:moveTo>
                <a:lnTo>
                  <a:pt x="297053" y="1285240"/>
                </a:lnTo>
                <a:lnTo>
                  <a:pt x="296417" y="1287780"/>
                </a:lnTo>
                <a:lnTo>
                  <a:pt x="297179" y="1285494"/>
                </a:lnTo>
                <a:close/>
              </a:path>
              <a:path w="357377" h="1685544">
                <a:moveTo>
                  <a:pt x="228599" y="871728"/>
                </a:moveTo>
                <a:lnTo>
                  <a:pt x="229361" y="870966"/>
                </a:lnTo>
                <a:lnTo>
                  <a:pt x="233171" y="867156"/>
                </a:lnTo>
                <a:lnTo>
                  <a:pt x="233933" y="866394"/>
                </a:lnTo>
                <a:lnTo>
                  <a:pt x="236219" y="861822"/>
                </a:lnTo>
                <a:lnTo>
                  <a:pt x="236219" y="860298"/>
                </a:lnTo>
                <a:lnTo>
                  <a:pt x="224028" y="857250"/>
                </a:lnTo>
                <a:lnTo>
                  <a:pt x="222503" y="860298"/>
                </a:lnTo>
                <a:lnTo>
                  <a:pt x="223265" y="858774"/>
                </a:lnTo>
                <a:lnTo>
                  <a:pt x="220217" y="862584"/>
                </a:lnTo>
                <a:lnTo>
                  <a:pt x="220979" y="861060"/>
                </a:lnTo>
                <a:lnTo>
                  <a:pt x="212496" y="866509"/>
                </a:lnTo>
                <a:lnTo>
                  <a:pt x="200330" y="870195"/>
                </a:lnTo>
                <a:lnTo>
                  <a:pt x="185950" y="872529"/>
                </a:lnTo>
                <a:lnTo>
                  <a:pt x="225423" y="874227"/>
                </a:lnTo>
                <a:lnTo>
                  <a:pt x="228599" y="871728"/>
                </a:lnTo>
                <a:close/>
              </a:path>
              <a:path w="357377" h="1685544">
                <a:moveTo>
                  <a:pt x="224028" y="857248"/>
                </a:moveTo>
                <a:lnTo>
                  <a:pt x="224027" y="857250"/>
                </a:lnTo>
                <a:lnTo>
                  <a:pt x="224028" y="857250"/>
                </a:lnTo>
                <a:close/>
              </a:path>
              <a:path w="357377" h="1685544">
                <a:moveTo>
                  <a:pt x="144017" y="882396"/>
                </a:moveTo>
                <a:lnTo>
                  <a:pt x="144018" y="826573"/>
                </a:lnTo>
                <a:lnTo>
                  <a:pt x="161543" y="826008"/>
                </a:lnTo>
                <a:lnTo>
                  <a:pt x="172240" y="826287"/>
                </a:lnTo>
                <a:lnTo>
                  <a:pt x="186744" y="826924"/>
                </a:lnTo>
                <a:lnTo>
                  <a:pt x="201864" y="828485"/>
                </a:lnTo>
                <a:lnTo>
                  <a:pt x="214407" y="831534"/>
                </a:lnTo>
                <a:lnTo>
                  <a:pt x="219455" y="834390"/>
                </a:lnTo>
                <a:lnTo>
                  <a:pt x="218693" y="833628"/>
                </a:lnTo>
                <a:lnTo>
                  <a:pt x="221306" y="835587"/>
                </a:lnTo>
                <a:lnTo>
                  <a:pt x="223265" y="838200"/>
                </a:lnTo>
                <a:lnTo>
                  <a:pt x="222503" y="836676"/>
                </a:lnTo>
                <a:lnTo>
                  <a:pt x="224027" y="839724"/>
                </a:lnTo>
                <a:lnTo>
                  <a:pt x="224789" y="841248"/>
                </a:lnTo>
                <a:lnTo>
                  <a:pt x="225551" y="845058"/>
                </a:lnTo>
                <a:lnTo>
                  <a:pt x="225551" y="853440"/>
                </a:lnTo>
                <a:lnTo>
                  <a:pt x="224028" y="857248"/>
                </a:lnTo>
                <a:lnTo>
                  <a:pt x="224789" y="855726"/>
                </a:lnTo>
                <a:lnTo>
                  <a:pt x="238505" y="854202"/>
                </a:lnTo>
                <a:lnTo>
                  <a:pt x="238505" y="843534"/>
                </a:lnTo>
                <a:lnTo>
                  <a:pt x="238505" y="842010"/>
                </a:lnTo>
                <a:lnTo>
                  <a:pt x="237743" y="838962"/>
                </a:lnTo>
                <a:lnTo>
                  <a:pt x="221741" y="835914"/>
                </a:lnTo>
                <a:lnTo>
                  <a:pt x="220979" y="835152"/>
                </a:lnTo>
                <a:lnTo>
                  <a:pt x="235457" y="833628"/>
                </a:lnTo>
                <a:lnTo>
                  <a:pt x="233933" y="830580"/>
                </a:lnTo>
                <a:lnTo>
                  <a:pt x="233171" y="829818"/>
                </a:lnTo>
                <a:lnTo>
                  <a:pt x="230885" y="826770"/>
                </a:lnTo>
                <a:lnTo>
                  <a:pt x="230123" y="826008"/>
                </a:lnTo>
                <a:lnTo>
                  <a:pt x="144017" y="820674"/>
                </a:lnTo>
                <a:lnTo>
                  <a:pt x="137921" y="826770"/>
                </a:lnTo>
                <a:lnTo>
                  <a:pt x="137159" y="876300"/>
                </a:lnTo>
                <a:lnTo>
                  <a:pt x="131063" y="882396"/>
                </a:lnTo>
                <a:lnTo>
                  <a:pt x="131825" y="886206"/>
                </a:lnTo>
                <a:lnTo>
                  <a:pt x="144017" y="882396"/>
                </a:lnTo>
                <a:close/>
              </a:path>
              <a:path w="357377" h="1685544">
                <a:moveTo>
                  <a:pt x="225551" y="853440"/>
                </a:moveTo>
                <a:lnTo>
                  <a:pt x="225551" y="851916"/>
                </a:lnTo>
                <a:lnTo>
                  <a:pt x="224028" y="857250"/>
                </a:lnTo>
                <a:lnTo>
                  <a:pt x="225551" y="853440"/>
                </a:lnTo>
                <a:close/>
              </a:path>
              <a:path w="357377" h="1685544">
                <a:moveTo>
                  <a:pt x="351018" y="659892"/>
                </a:moveTo>
                <a:lnTo>
                  <a:pt x="334928" y="659892"/>
                </a:lnTo>
                <a:lnTo>
                  <a:pt x="350519" y="661416"/>
                </a:lnTo>
                <a:lnTo>
                  <a:pt x="354329" y="662940"/>
                </a:lnTo>
                <a:lnTo>
                  <a:pt x="351018" y="659892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365503" y="3426714"/>
            <a:ext cx="355853" cy="3281172"/>
          </a:xfrm>
          <a:custGeom>
            <a:avLst/>
            <a:gdLst/>
            <a:ahLst/>
            <a:cxnLst/>
            <a:rect l="l" t="t" r="r" b="b"/>
            <a:pathLst>
              <a:path w="355853" h="3281172">
                <a:moveTo>
                  <a:pt x="278891" y="2055114"/>
                </a:moveTo>
                <a:lnTo>
                  <a:pt x="278891" y="2046694"/>
                </a:lnTo>
                <a:lnTo>
                  <a:pt x="278129" y="1948434"/>
                </a:lnTo>
                <a:lnTo>
                  <a:pt x="278891" y="1945386"/>
                </a:lnTo>
                <a:lnTo>
                  <a:pt x="278891" y="1942338"/>
                </a:lnTo>
                <a:lnTo>
                  <a:pt x="265937" y="1945386"/>
                </a:lnTo>
                <a:lnTo>
                  <a:pt x="265938" y="1972818"/>
                </a:lnTo>
                <a:lnTo>
                  <a:pt x="270509" y="2049018"/>
                </a:lnTo>
                <a:lnTo>
                  <a:pt x="265937" y="2055114"/>
                </a:lnTo>
                <a:lnTo>
                  <a:pt x="266699" y="2058924"/>
                </a:lnTo>
                <a:lnTo>
                  <a:pt x="278891" y="2055114"/>
                </a:lnTo>
                <a:close/>
              </a:path>
              <a:path w="355853" h="3281172">
                <a:moveTo>
                  <a:pt x="12954" y="2118427"/>
                </a:moveTo>
                <a:lnTo>
                  <a:pt x="12953" y="1961995"/>
                </a:lnTo>
                <a:lnTo>
                  <a:pt x="127070" y="1942393"/>
                </a:lnTo>
                <a:lnTo>
                  <a:pt x="124967" y="1938528"/>
                </a:lnTo>
                <a:lnTo>
                  <a:pt x="131825" y="1941576"/>
                </a:lnTo>
                <a:lnTo>
                  <a:pt x="127070" y="1942393"/>
                </a:lnTo>
                <a:lnTo>
                  <a:pt x="148589" y="1981962"/>
                </a:lnTo>
                <a:lnTo>
                  <a:pt x="172211" y="2023872"/>
                </a:lnTo>
                <a:lnTo>
                  <a:pt x="172211" y="2017776"/>
                </a:lnTo>
                <a:lnTo>
                  <a:pt x="177558" y="2006220"/>
                </a:lnTo>
                <a:lnTo>
                  <a:pt x="160019" y="1975104"/>
                </a:lnTo>
                <a:lnTo>
                  <a:pt x="136397" y="1932432"/>
                </a:lnTo>
                <a:lnTo>
                  <a:pt x="134873" y="1930146"/>
                </a:lnTo>
                <a:lnTo>
                  <a:pt x="131825" y="1928622"/>
                </a:lnTo>
                <a:lnTo>
                  <a:pt x="129539" y="1929384"/>
                </a:lnTo>
                <a:lnTo>
                  <a:pt x="5333" y="1950720"/>
                </a:lnTo>
                <a:lnTo>
                  <a:pt x="12953" y="1956816"/>
                </a:lnTo>
                <a:lnTo>
                  <a:pt x="7619" y="1962912"/>
                </a:lnTo>
                <a:lnTo>
                  <a:pt x="4571" y="2120646"/>
                </a:lnTo>
                <a:lnTo>
                  <a:pt x="12954" y="2118427"/>
                </a:lnTo>
                <a:close/>
              </a:path>
              <a:path w="355853" h="3281172">
                <a:moveTo>
                  <a:pt x="12953" y="2126742"/>
                </a:moveTo>
                <a:lnTo>
                  <a:pt x="85343" y="2112264"/>
                </a:lnTo>
                <a:lnTo>
                  <a:pt x="88391" y="2111502"/>
                </a:lnTo>
                <a:lnTo>
                  <a:pt x="89915" y="2109216"/>
                </a:lnTo>
                <a:lnTo>
                  <a:pt x="89915" y="2106168"/>
                </a:lnTo>
                <a:lnTo>
                  <a:pt x="82295" y="2100072"/>
                </a:lnTo>
                <a:lnTo>
                  <a:pt x="89915" y="2006955"/>
                </a:lnTo>
                <a:lnTo>
                  <a:pt x="89915" y="1981962"/>
                </a:lnTo>
                <a:lnTo>
                  <a:pt x="89153" y="1978914"/>
                </a:lnTo>
                <a:lnTo>
                  <a:pt x="87629" y="1976628"/>
                </a:lnTo>
                <a:lnTo>
                  <a:pt x="84581" y="1975104"/>
                </a:lnTo>
                <a:lnTo>
                  <a:pt x="82295" y="1975866"/>
                </a:lnTo>
                <a:lnTo>
                  <a:pt x="79247" y="1976628"/>
                </a:lnTo>
                <a:lnTo>
                  <a:pt x="76961" y="1978914"/>
                </a:lnTo>
                <a:lnTo>
                  <a:pt x="76961" y="1981962"/>
                </a:lnTo>
                <a:lnTo>
                  <a:pt x="77723" y="1985010"/>
                </a:lnTo>
                <a:lnTo>
                  <a:pt x="76961" y="2101483"/>
                </a:lnTo>
                <a:lnTo>
                  <a:pt x="76961" y="2106168"/>
                </a:lnTo>
                <a:lnTo>
                  <a:pt x="12954" y="2118427"/>
                </a:lnTo>
                <a:lnTo>
                  <a:pt x="4571" y="2120646"/>
                </a:lnTo>
                <a:lnTo>
                  <a:pt x="7619" y="1962912"/>
                </a:lnTo>
                <a:lnTo>
                  <a:pt x="12953" y="1956816"/>
                </a:lnTo>
                <a:lnTo>
                  <a:pt x="5333" y="1950720"/>
                </a:lnTo>
                <a:lnTo>
                  <a:pt x="2285" y="1950720"/>
                </a:lnTo>
                <a:lnTo>
                  <a:pt x="0" y="1953768"/>
                </a:lnTo>
                <a:lnTo>
                  <a:pt x="0" y="2126742"/>
                </a:lnTo>
                <a:lnTo>
                  <a:pt x="761" y="2130552"/>
                </a:lnTo>
                <a:lnTo>
                  <a:pt x="12953" y="2126742"/>
                </a:lnTo>
                <a:close/>
              </a:path>
              <a:path w="355853" h="3281172">
                <a:moveTo>
                  <a:pt x="85343" y="2112264"/>
                </a:moveTo>
                <a:lnTo>
                  <a:pt x="12953" y="2126742"/>
                </a:lnTo>
                <a:lnTo>
                  <a:pt x="761" y="2130552"/>
                </a:lnTo>
                <a:lnTo>
                  <a:pt x="3809" y="2132838"/>
                </a:lnTo>
                <a:lnTo>
                  <a:pt x="8381" y="2132838"/>
                </a:lnTo>
                <a:lnTo>
                  <a:pt x="85343" y="2112264"/>
                </a:lnTo>
                <a:close/>
              </a:path>
              <a:path w="355853" h="3281172">
                <a:moveTo>
                  <a:pt x="351281" y="2039874"/>
                </a:moveTo>
                <a:lnTo>
                  <a:pt x="355853" y="2036826"/>
                </a:lnTo>
                <a:lnTo>
                  <a:pt x="355853" y="2033778"/>
                </a:lnTo>
                <a:lnTo>
                  <a:pt x="342899" y="2033778"/>
                </a:lnTo>
                <a:lnTo>
                  <a:pt x="347471" y="2027682"/>
                </a:lnTo>
                <a:lnTo>
                  <a:pt x="355853" y="2033778"/>
                </a:lnTo>
                <a:lnTo>
                  <a:pt x="355853" y="1926336"/>
                </a:lnTo>
                <a:lnTo>
                  <a:pt x="342899" y="1926336"/>
                </a:lnTo>
                <a:lnTo>
                  <a:pt x="342900" y="2028949"/>
                </a:lnTo>
                <a:lnTo>
                  <a:pt x="278891" y="2046694"/>
                </a:lnTo>
                <a:lnTo>
                  <a:pt x="278891" y="2055114"/>
                </a:lnTo>
                <a:lnTo>
                  <a:pt x="266699" y="2058924"/>
                </a:lnTo>
                <a:lnTo>
                  <a:pt x="269747" y="2061210"/>
                </a:lnTo>
                <a:lnTo>
                  <a:pt x="274319" y="2061210"/>
                </a:lnTo>
                <a:lnTo>
                  <a:pt x="351281" y="2039874"/>
                </a:lnTo>
                <a:close/>
              </a:path>
              <a:path w="355853" h="3281172">
                <a:moveTo>
                  <a:pt x="214121" y="2077212"/>
                </a:moveTo>
                <a:lnTo>
                  <a:pt x="217931" y="2075688"/>
                </a:lnTo>
                <a:lnTo>
                  <a:pt x="218693" y="2073402"/>
                </a:lnTo>
                <a:lnTo>
                  <a:pt x="211073" y="2065020"/>
                </a:lnTo>
                <a:lnTo>
                  <a:pt x="233171" y="2041398"/>
                </a:lnTo>
                <a:lnTo>
                  <a:pt x="248411" y="2010156"/>
                </a:lnTo>
                <a:lnTo>
                  <a:pt x="262889" y="1978914"/>
                </a:lnTo>
                <a:lnTo>
                  <a:pt x="265938" y="1972818"/>
                </a:lnTo>
                <a:lnTo>
                  <a:pt x="265937" y="1945386"/>
                </a:lnTo>
                <a:lnTo>
                  <a:pt x="278891" y="1942338"/>
                </a:lnTo>
                <a:lnTo>
                  <a:pt x="276605" y="1940052"/>
                </a:lnTo>
                <a:lnTo>
                  <a:pt x="273557" y="1939290"/>
                </a:lnTo>
                <a:lnTo>
                  <a:pt x="270509" y="1938528"/>
                </a:lnTo>
                <a:lnTo>
                  <a:pt x="267461" y="1940052"/>
                </a:lnTo>
                <a:lnTo>
                  <a:pt x="266699" y="1942338"/>
                </a:lnTo>
                <a:lnTo>
                  <a:pt x="236219" y="2004822"/>
                </a:lnTo>
                <a:lnTo>
                  <a:pt x="221741" y="2036064"/>
                </a:lnTo>
                <a:lnTo>
                  <a:pt x="207510" y="2065949"/>
                </a:lnTo>
                <a:lnTo>
                  <a:pt x="206501" y="2068068"/>
                </a:lnTo>
                <a:lnTo>
                  <a:pt x="146021" y="2081990"/>
                </a:lnTo>
                <a:lnTo>
                  <a:pt x="148589" y="2086356"/>
                </a:lnTo>
                <a:lnTo>
                  <a:pt x="144779" y="2096262"/>
                </a:lnTo>
                <a:lnTo>
                  <a:pt x="214121" y="2077212"/>
                </a:lnTo>
                <a:close/>
              </a:path>
              <a:path w="355853" h="3281172">
                <a:moveTo>
                  <a:pt x="144779" y="2096262"/>
                </a:moveTo>
                <a:lnTo>
                  <a:pt x="148589" y="2086356"/>
                </a:lnTo>
                <a:lnTo>
                  <a:pt x="146021" y="2081990"/>
                </a:lnTo>
                <a:lnTo>
                  <a:pt x="133349" y="2060448"/>
                </a:lnTo>
                <a:lnTo>
                  <a:pt x="118871" y="2033778"/>
                </a:lnTo>
                <a:lnTo>
                  <a:pt x="103631" y="2006346"/>
                </a:lnTo>
                <a:lnTo>
                  <a:pt x="89153" y="1978914"/>
                </a:lnTo>
                <a:lnTo>
                  <a:pt x="89915" y="1981962"/>
                </a:lnTo>
                <a:lnTo>
                  <a:pt x="89915" y="2006955"/>
                </a:lnTo>
                <a:lnTo>
                  <a:pt x="92963" y="2012442"/>
                </a:lnTo>
                <a:lnTo>
                  <a:pt x="107441" y="2039874"/>
                </a:lnTo>
                <a:lnTo>
                  <a:pt x="122681" y="2066544"/>
                </a:lnTo>
                <a:lnTo>
                  <a:pt x="140969" y="2083308"/>
                </a:lnTo>
                <a:lnTo>
                  <a:pt x="137159" y="2093214"/>
                </a:lnTo>
                <a:lnTo>
                  <a:pt x="138683" y="2095500"/>
                </a:lnTo>
                <a:lnTo>
                  <a:pt x="141731" y="2097024"/>
                </a:lnTo>
                <a:lnTo>
                  <a:pt x="144779" y="2096262"/>
                </a:lnTo>
                <a:close/>
              </a:path>
              <a:path w="355853" h="3281172">
                <a:moveTo>
                  <a:pt x="224789" y="2267712"/>
                </a:moveTo>
                <a:lnTo>
                  <a:pt x="227731" y="2271094"/>
                </a:lnTo>
                <a:lnTo>
                  <a:pt x="242315" y="2275332"/>
                </a:lnTo>
                <a:lnTo>
                  <a:pt x="240029" y="2285238"/>
                </a:lnTo>
                <a:lnTo>
                  <a:pt x="241553" y="2287524"/>
                </a:lnTo>
                <a:lnTo>
                  <a:pt x="244601" y="2288286"/>
                </a:lnTo>
                <a:lnTo>
                  <a:pt x="247649" y="2287524"/>
                </a:lnTo>
                <a:lnTo>
                  <a:pt x="249935" y="2276856"/>
                </a:lnTo>
                <a:lnTo>
                  <a:pt x="246940" y="2273411"/>
                </a:lnTo>
                <a:lnTo>
                  <a:pt x="232409" y="2269236"/>
                </a:lnTo>
                <a:lnTo>
                  <a:pt x="234695" y="2259330"/>
                </a:lnTo>
                <a:lnTo>
                  <a:pt x="233171" y="2257044"/>
                </a:lnTo>
                <a:lnTo>
                  <a:pt x="230123" y="2256282"/>
                </a:lnTo>
                <a:lnTo>
                  <a:pt x="227075" y="2257044"/>
                </a:lnTo>
                <a:lnTo>
                  <a:pt x="120395" y="2300478"/>
                </a:lnTo>
                <a:lnTo>
                  <a:pt x="224789" y="2267712"/>
                </a:lnTo>
                <a:close/>
              </a:path>
              <a:path w="355853" h="3281172">
                <a:moveTo>
                  <a:pt x="345947" y="2245614"/>
                </a:moveTo>
                <a:lnTo>
                  <a:pt x="349757" y="2243328"/>
                </a:lnTo>
                <a:lnTo>
                  <a:pt x="350519" y="2238756"/>
                </a:lnTo>
                <a:lnTo>
                  <a:pt x="347471" y="2234946"/>
                </a:lnTo>
                <a:lnTo>
                  <a:pt x="339851" y="2244852"/>
                </a:lnTo>
                <a:lnTo>
                  <a:pt x="331256" y="2238387"/>
                </a:lnTo>
                <a:lnTo>
                  <a:pt x="339526" y="2244612"/>
                </a:lnTo>
                <a:lnTo>
                  <a:pt x="246940" y="2273411"/>
                </a:lnTo>
                <a:lnTo>
                  <a:pt x="249935" y="2276856"/>
                </a:lnTo>
                <a:lnTo>
                  <a:pt x="247649" y="2287524"/>
                </a:lnTo>
                <a:lnTo>
                  <a:pt x="345947" y="2245614"/>
                </a:lnTo>
                <a:close/>
              </a:path>
              <a:path w="355853" h="3281172">
                <a:moveTo>
                  <a:pt x="14477" y="2385060"/>
                </a:moveTo>
                <a:lnTo>
                  <a:pt x="110489" y="2344674"/>
                </a:lnTo>
                <a:lnTo>
                  <a:pt x="113537" y="2341626"/>
                </a:lnTo>
                <a:lnTo>
                  <a:pt x="105155" y="2332482"/>
                </a:lnTo>
                <a:lnTo>
                  <a:pt x="124967" y="2311908"/>
                </a:lnTo>
                <a:lnTo>
                  <a:pt x="128777" y="2308860"/>
                </a:lnTo>
                <a:lnTo>
                  <a:pt x="120395" y="2300478"/>
                </a:lnTo>
                <a:lnTo>
                  <a:pt x="117347" y="2302002"/>
                </a:lnTo>
                <a:lnTo>
                  <a:pt x="116585" y="2303526"/>
                </a:lnTo>
                <a:lnTo>
                  <a:pt x="103479" y="2333187"/>
                </a:lnTo>
                <a:lnTo>
                  <a:pt x="102107" y="2336292"/>
                </a:lnTo>
                <a:lnTo>
                  <a:pt x="26137" y="2365719"/>
                </a:lnTo>
                <a:lnTo>
                  <a:pt x="17525" y="2382012"/>
                </a:lnTo>
                <a:lnTo>
                  <a:pt x="9143" y="2385060"/>
                </a:lnTo>
                <a:lnTo>
                  <a:pt x="11429" y="2385822"/>
                </a:lnTo>
                <a:lnTo>
                  <a:pt x="14477" y="2385060"/>
                </a:lnTo>
                <a:close/>
              </a:path>
              <a:path w="355853" h="3281172">
                <a:moveTo>
                  <a:pt x="127902" y="2310742"/>
                </a:moveTo>
                <a:lnTo>
                  <a:pt x="227731" y="2271094"/>
                </a:lnTo>
                <a:lnTo>
                  <a:pt x="224789" y="2267712"/>
                </a:lnTo>
                <a:lnTo>
                  <a:pt x="120395" y="2300478"/>
                </a:lnTo>
                <a:lnTo>
                  <a:pt x="128777" y="2308860"/>
                </a:lnTo>
                <a:lnTo>
                  <a:pt x="124967" y="2311908"/>
                </a:lnTo>
                <a:lnTo>
                  <a:pt x="105155" y="2332482"/>
                </a:lnTo>
                <a:lnTo>
                  <a:pt x="113537" y="2341626"/>
                </a:lnTo>
                <a:lnTo>
                  <a:pt x="127902" y="2310742"/>
                </a:lnTo>
                <a:close/>
              </a:path>
              <a:path w="355853" h="3281172">
                <a:moveTo>
                  <a:pt x="59762" y="2500557"/>
                </a:moveTo>
                <a:lnTo>
                  <a:pt x="58020" y="2499251"/>
                </a:lnTo>
                <a:lnTo>
                  <a:pt x="56714" y="2497509"/>
                </a:lnTo>
                <a:lnTo>
                  <a:pt x="55625" y="2494788"/>
                </a:lnTo>
                <a:lnTo>
                  <a:pt x="55625" y="2491740"/>
                </a:lnTo>
                <a:lnTo>
                  <a:pt x="44438" y="2482891"/>
                </a:lnTo>
                <a:lnTo>
                  <a:pt x="42671" y="2491740"/>
                </a:lnTo>
                <a:lnTo>
                  <a:pt x="42671" y="2492502"/>
                </a:lnTo>
                <a:lnTo>
                  <a:pt x="43433" y="2497074"/>
                </a:lnTo>
                <a:lnTo>
                  <a:pt x="56387" y="2497074"/>
                </a:lnTo>
                <a:lnTo>
                  <a:pt x="57149" y="2498598"/>
                </a:lnTo>
                <a:lnTo>
                  <a:pt x="58673" y="2500122"/>
                </a:lnTo>
                <a:lnTo>
                  <a:pt x="60197" y="2500884"/>
                </a:lnTo>
                <a:lnTo>
                  <a:pt x="61721" y="2501646"/>
                </a:lnTo>
                <a:lnTo>
                  <a:pt x="62483" y="2501646"/>
                </a:lnTo>
                <a:lnTo>
                  <a:pt x="59762" y="2500557"/>
                </a:lnTo>
                <a:close/>
              </a:path>
              <a:path w="355853" h="3281172">
                <a:moveTo>
                  <a:pt x="86301" y="2514723"/>
                </a:moveTo>
                <a:lnTo>
                  <a:pt x="98338" y="2512332"/>
                </a:lnTo>
                <a:lnTo>
                  <a:pt x="110787" y="2508888"/>
                </a:lnTo>
                <a:lnTo>
                  <a:pt x="123512" y="2504634"/>
                </a:lnTo>
                <a:lnTo>
                  <a:pt x="136376" y="2499817"/>
                </a:lnTo>
                <a:lnTo>
                  <a:pt x="149243" y="2494682"/>
                </a:lnTo>
                <a:lnTo>
                  <a:pt x="161976" y="2489474"/>
                </a:lnTo>
                <a:lnTo>
                  <a:pt x="174440" y="2484438"/>
                </a:lnTo>
                <a:lnTo>
                  <a:pt x="186497" y="2479821"/>
                </a:lnTo>
                <a:lnTo>
                  <a:pt x="198012" y="2475866"/>
                </a:lnTo>
                <a:lnTo>
                  <a:pt x="208848" y="2472819"/>
                </a:lnTo>
                <a:lnTo>
                  <a:pt x="217169" y="2471166"/>
                </a:lnTo>
                <a:lnTo>
                  <a:pt x="228599" y="2474976"/>
                </a:lnTo>
                <a:lnTo>
                  <a:pt x="229361" y="2470404"/>
                </a:lnTo>
                <a:lnTo>
                  <a:pt x="229361" y="2467356"/>
                </a:lnTo>
                <a:lnTo>
                  <a:pt x="227837" y="2464308"/>
                </a:lnTo>
                <a:lnTo>
                  <a:pt x="225551" y="2461260"/>
                </a:lnTo>
                <a:lnTo>
                  <a:pt x="222503" y="2459736"/>
                </a:lnTo>
                <a:lnTo>
                  <a:pt x="220979" y="2458974"/>
                </a:lnTo>
                <a:lnTo>
                  <a:pt x="217931" y="2458974"/>
                </a:lnTo>
                <a:lnTo>
                  <a:pt x="217169" y="2458212"/>
                </a:lnTo>
                <a:lnTo>
                  <a:pt x="206983" y="2460001"/>
                </a:lnTo>
                <a:lnTo>
                  <a:pt x="195937" y="2463013"/>
                </a:lnTo>
                <a:lnTo>
                  <a:pt x="184186" y="2466986"/>
                </a:lnTo>
                <a:lnTo>
                  <a:pt x="171887" y="2471658"/>
                </a:lnTo>
                <a:lnTo>
                  <a:pt x="159197" y="2476769"/>
                </a:lnTo>
                <a:lnTo>
                  <a:pt x="146272" y="2482057"/>
                </a:lnTo>
                <a:lnTo>
                  <a:pt x="133267" y="2487259"/>
                </a:lnTo>
                <a:lnTo>
                  <a:pt x="120340" y="2492115"/>
                </a:lnTo>
                <a:lnTo>
                  <a:pt x="107647" y="2496363"/>
                </a:lnTo>
                <a:lnTo>
                  <a:pt x="95343" y="2499741"/>
                </a:lnTo>
                <a:lnTo>
                  <a:pt x="83586" y="2501988"/>
                </a:lnTo>
                <a:lnTo>
                  <a:pt x="72531" y="2502842"/>
                </a:lnTo>
                <a:lnTo>
                  <a:pt x="64769" y="2502408"/>
                </a:lnTo>
                <a:lnTo>
                  <a:pt x="66293" y="2503170"/>
                </a:lnTo>
                <a:lnTo>
                  <a:pt x="61721" y="2501646"/>
                </a:lnTo>
                <a:lnTo>
                  <a:pt x="60197" y="2500884"/>
                </a:lnTo>
                <a:lnTo>
                  <a:pt x="58673" y="2500122"/>
                </a:lnTo>
                <a:lnTo>
                  <a:pt x="57149" y="2498598"/>
                </a:lnTo>
                <a:lnTo>
                  <a:pt x="56387" y="2497074"/>
                </a:lnTo>
                <a:lnTo>
                  <a:pt x="43433" y="2497074"/>
                </a:lnTo>
                <a:lnTo>
                  <a:pt x="43433" y="2498598"/>
                </a:lnTo>
                <a:lnTo>
                  <a:pt x="44957" y="2502408"/>
                </a:lnTo>
                <a:lnTo>
                  <a:pt x="45719" y="2503932"/>
                </a:lnTo>
                <a:lnTo>
                  <a:pt x="48005" y="2506980"/>
                </a:lnTo>
                <a:lnTo>
                  <a:pt x="48767" y="2508504"/>
                </a:lnTo>
                <a:lnTo>
                  <a:pt x="51815" y="2510790"/>
                </a:lnTo>
                <a:lnTo>
                  <a:pt x="53339" y="2511552"/>
                </a:lnTo>
                <a:lnTo>
                  <a:pt x="57149" y="2513838"/>
                </a:lnTo>
                <a:lnTo>
                  <a:pt x="57911" y="2513838"/>
                </a:lnTo>
                <a:lnTo>
                  <a:pt x="62483" y="2515362"/>
                </a:lnTo>
                <a:lnTo>
                  <a:pt x="64007" y="2515362"/>
                </a:lnTo>
                <a:lnTo>
                  <a:pt x="74812" y="2515815"/>
                </a:lnTo>
                <a:lnTo>
                  <a:pt x="86301" y="2514723"/>
                </a:lnTo>
                <a:close/>
              </a:path>
              <a:path w="355853" h="3281172">
                <a:moveTo>
                  <a:pt x="17525" y="2382012"/>
                </a:moveTo>
                <a:lnTo>
                  <a:pt x="26137" y="2365719"/>
                </a:lnTo>
                <a:lnTo>
                  <a:pt x="9143" y="2372868"/>
                </a:lnTo>
                <a:lnTo>
                  <a:pt x="6095" y="2375916"/>
                </a:lnTo>
                <a:lnTo>
                  <a:pt x="4571" y="2378202"/>
                </a:lnTo>
                <a:lnTo>
                  <a:pt x="5333" y="2381250"/>
                </a:lnTo>
                <a:lnTo>
                  <a:pt x="9143" y="2385060"/>
                </a:lnTo>
                <a:lnTo>
                  <a:pt x="17525" y="2382012"/>
                </a:lnTo>
                <a:close/>
              </a:path>
              <a:path w="355853" h="3281172">
                <a:moveTo>
                  <a:pt x="9143" y="2372868"/>
                </a:moveTo>
                <a:lnTo>
                  <a:pt x="26137" y="2365719"/>
                </a:lnTo>
                <a:lnTo>
                  <a:pt x="45719" y="2328672"/>
                </a:lnTo>
                <a:lnTo>
                  <a:pt x="73913" y="2276856"/>
                </a:lnTo>
                <a:lnTo>
                  <a:pt x="102869" y="2225802"/>
                </a:lnTo>
                <a:lnTo>
                  <a:pt x="128015" y="2179320"/>
                </a:lnTo>
                <a:lnTo>
                  <a:pt x="131825" y="2176272"/>
                </a:lnTo>
                <a:lnTo>
                  <a:pt x="124205" y="2166366"/>
                </a:lnTo>
                <a:lnTo>
                  <a:pt x="121157" y="2167890"/>
                </a:lnTo>
                <a:lnTo>
                  <a:pt x="120395" y="2169414"/>
                </a:lnTo>
                <a:lnTo>
                  <a:pt x="91439" y="2219706"/>
                </a:lnTo>
                <a:lnTo>
                  <a:pt x="63245" y="2270760"/>
                </a:lnTo>
                <a:lnTo>
                  <a:pt x="34289" y="2322576"/>
                </a:lnTo>
                <a:lnTo>
                  <a:pt x="6095" y="2375916"/>
                </a:lnTo>
                <a:lnTo>
                  <a:pt x="9143" y="2372868"/>
                </a:lnTo>
                <a:close/>
              </a:path>
              <a:path w="355853" h="3281172">
                <a:moveTo>
                  <a:pt x="130521" y="2178503"/>
                </a:moveTo>
                <a:lnTo>
                  <a:pt x="227480" y="2146902"/>
                </a:lnTo>
                <a:lnTo>
                  <a:pt x="224789" y="2144268"/>
                </a:lnTo>
                <a:lnTo>
                  <a:pt x="241977" y="2143360"/>
                </a:lnTo>
                <a:lnTo>
                  <a:pt x="233171" y="2135124"/>
                </a:lnTo>
                <a:lnTo>
                  <a:pt x="229361" y="2132838"/>
                </a:lnTo>
                <a:lnTo>
                  <a:pt x="227075" y="2133600"/>
                </a:lnTo>
                <a:lnTo>
                  <a:pt x="124205" y="2166366"/>
                </a:lnTo>
                <a:lnTo>
                  <a:pt x="131825" y="2176272"/>
                </a:lnTo>
                <a:lnTo>
                  <a:pt x="128015" y="2179320"/>
                </a:lnTo>
                <a:lnTo>
                  <a:pt x="102869" y="2225802"/>
                </a:lnTo>
                <a:lnTo>
                  <a:pt x="130521" y="2178503"/>
                </a:lnTo>
                <a:close/>
              </a:path>
              <a:path w="355853" h="3281172">
                <a:moveTo>
                  <a:pt x="183641" y="2023110"/>
                </a:moveTo>
                <a:lnTo>
                  <a:pt x="183641" y="2017014"/>
                </a:lnTo>
                <a:lnTo>
                  <a:pt x="207263" y="1972056"/>
                </a:lnTo>
                <a:lnTo>
                  <a:pt x="226001" y="1926336"/>
                </a:lnTo>
                <a:lnTo>
                  <a:pt x="214803" y="1926336"/>
                </a:lnTo>
                <a:lnTo>
                  <a:pt x="195833" y="1966722"/>
                </a:lnTo>
                <a:lnTo>
                  <a:pt x="177558" y="2006220"/>
                </a:lnTo>
                <a:lnTo>
                  <a:pt x="172211" y="2017776"/>
                </a:lnTo>
                <a:lnTo>
                  <a:pt x="172211" y="2023872"/>
                </a:lnTo>
                <a:lnTo>
                  <a:pt x="176021" y="2026920"/>
                </a:lnTo>
                <a:lnTo>
                  <a:pt x="180593" y="2026920"/>
                </a:lnTo>
                <a:lnTo>
                  <a:pt x="183641" y="2023110"/>
                </a:lnTo>
                <a:close/>
              </a:path>
              <a:path w="355853" h="3281172">
                <a:moveTo>
                  <a:pt x="229431" y="1926336"/>
                </a:moveTo>
                <a:lnTo>
                  <a:pt x="226001" y="1926336"/>
                </a:lnTo>
                <a:lnTo>
                  <a:pt x="207263" y="1972056"/>
                </a:lnTo>
                <a:lnTo>
                  <a:pt x="229431" y="1926336"/>
                </a:lnTo>
                <a:close/>
              </a:path>
              <a:path w="355853" h="3281172">
                <a:moveTo>
                  <a:pt x="217169" y="2237994"/>
                </a:moveTo>
                <a:lnTo>
                  <a:pt x="214883" y="2234184"/>
                </a:lnTo>
                <a:lnTo>
                  <a:pt x="208025" y="2232660"/>
                </a:lnTo>
                <a:lnTo>
                  <a:pt x="204977" y="2242566"/>
                </a:lnTo>
                <a:lnTo>
                  <a:pt x="215645" y="2242566"/>
                </a:lnTo>
                <a:lnTo>
                  <a:pt x="217169" y="2237994"/>
                </a:lnTo>
                <a:close/>
              </a:path>
              <a:path w="355853" h="3281172">
                <a:moveTo>
                  <a:pt x="171449" y="2200656"/>
                </a:moveTo>
                <a:lnTo>
                  <a:pt x="182117" y="2199132"/>
                </a:lnTo>
                <a:lnTo>
                  <a:pt x="198119" y="2213610"/>
                </a:lnTo>
                <a:lnTo>
                  <a:pt x="181355" y="2192274"/>
                </a:lnTo>
                <a:lnTo>
                  <a:pt x="178307" y="2189988"/>
                </a:lnTo>
                <a:lnTo>
                  <a:pt x="173735" y="2189988"/>
                </a:lnTo>
                <a:lnTo>
                  <a:pt x="170687" y="2193798"/>
                </a:lnTo>
                <a:lnTo>
                  <a:pt x="153923" y="2227326"/>
                </a:lnTo>
                <a:lnTo>
                  <a:pt x="171449" y="2200656"/>
                </a:lnTo>
                <a:close/>
              </a:path>
              <a:path w="355853" h="3281172">
                <a:moveTo>
                  <a:pt x="140969" y="2257806"/>
                </a:moveTo>
                <a:lnTo>
                  <a:pt x="156302" y="2252056"/>
                </a:lnTo>
                <a:lnTo>
                  <a:pt x="165353" y="2232660"/>
                </a:lnTo>
                <a:lnTo>
                  <a:pt x="153923" y="2227326"/>
                </a:lnTo>
                <a:lnTo>
                  <a:pt x="137159" y="2261616"/>
                </a:lnTo>
                <a:lnTo>
                  <a:pt x="140969" y="2257806"/>
                </a:lnTo>
                <a:close/>
              </a:path>
              <a:path w="355853" h="3281172">
                <a:moveTo>
                  <a:pt x="347471" y="2234946"/>
                </a:moveTo>
                <a:lnTo>
                  <a:pt x="337434" y="2227149"/>
                </a:lnTo>
                <a:lnTo>
                  <a:pt x="327516" y="2219209"/>
                </a:lnTo>
                <a:lnTo>
                  <a:pt x="317708" y="2211137"/>
                </a:lnTo>
                <a:lnTo>
                  <a:pt x="307999" y="2202945"/>
                </a:lnTo>
                <a:lnTo>
                  <a:pt x="298381" y="2194648"/>
                </a:lnTo>
                <a:lnTo>
                  <a:pt x="288841" y="2186258"/>
                </a:lnTo>
                <a:lnTo>
                  <a:pt x="279371" y="2177787"/>
                </a:lnTo>
                <a:lnTo>
                  <a:pt x="269959" y="2169250"/>
                </a:lnTo>
                <a:lnTo>
                  <a:pt x="260596" y="2160657"/>
                </a:lnTo>
                <a:lnTo>
                  <a:pt x="251272" y="2152023"/>
                </a:lnTo>
                <a:lnTo>
                  <a:pt x="230885" y="2145792"/>
                </a:lnTo>
                <a:lnTo>
                  <a:pt x="241977" y="2143360"/>
                </a:lnTo>
                <a:lnTo>
                  <a:pt x="224789" y="2144268"/>
                </a:lnTo>
                <a:lnTo>
                  <a:pt x="227480" y="2146902"/>
                </a:lnTo>
                <a:lnTo>
                  <a:pt x="233493" y="2152788"/>
                </a:lnTo>
                <a:lnTo>
                  <a:pt x="242479" y="2161441"/>
                </a:lnTo>
                <a:lnTo>
                  <a:pt x="251712" y="2170179"/>
                </a:lnTo>
                <a:lnTo>
                  <a:pt x="261151" y="2178953"/>
                </a:lnTo>
                <a:lnTo>
                  <a:pt x="270759" y="2187714"/>
                </a:lnTo>
                <a:lnTo>
                  <a:pt x="280498" y="2196414"/>
                </a:lnTo>
                <a:lnTo>
                  <a:pt x="290329" y="2205004"/>
                </a:lnTo>
                <a:lnTo>
                  <a:pt x="300214" y="2213436"/>
                </a:lnTo>
                <a:lnTo>
                  <a:pt x="310114" y="2221662"/>
                </a:lnTo>
                <a:lnTo>
                  <a:pt x="319992" y="2229632"/>
                </a:lnTo>
                <a:lnTo>
                  <a:pt x="329809" y="2237298"/>
                </a:lnTo>
                <a:lnTo>
                  <a:pt x="339851" y="2244852"/>
                </a:lnTo>
                <a:lnTo>
                  <a:pt x="347471" y="2234946"/>
                </a:lnTo>
                <a:close/>
              </a:path>
              <a:path w="355853" h="3281172">
                <a:moveTo>
                  <a:pt x="55704" y="2492213"/>
                </a:moveTo>
                <a:lnTo>
                  <a:pt x="58476" y="2482077"/>
                </a:lnTo>
                <a:lnTo>
                  <a:pt x="63973" y="2471803"/>
                </a:lnTo>
                <a:lnTo>
                  <a:pt x="71696" y="2461761"/>
                </a:lnTo>
                <a:lnTo>
                  <a:pt x="81220" y="2452030"/>
                </a:lnTo>
                <a:lnTo>
                  <a:pt x="92123" y="2442689"/>
                </a:lnTo>
                <a:lnTo>
                  <a:pt x="103984" y="2433817"/>
                </a:lnTo>
                <a:lnTo>
                  <a:pt x="116379" y="2425495"/>
                </a:lnTo>
                <a:lnTo>
                  <a:pt x="128887" y="2417801"/>
                </a:lnTo>
                <a:lnTo>
                  <a:pt x="141084" y="2410815"/>
                </a:lnTo>
                <a:lnTo>
                  <a:pt x="152547" y="2404616"/>
                </a:lnTo>
                <a:lnTo>
                  <a:pt x="162856" y="2399285"/>
                </a:lnTo>
                <a:lnTo>
                  <a:pt x="169925" y="2395728"/>
                </a:lnTo>
                <a:lnTo>
                  <a:pt x="181355" y="2390394"/>
                </a:lnTo>
                <a:lnTo>
                  <a:pt x="190291" y="2386496"/>
                </a:lnTo>
                <a:lnTo>
                  <a:pt x="201198" y="2381752"/>
                </a:lnTo>
                <a:lnTo>
                  <a:pt x="213534" y="2376572"/>
                </a:lnTo>
                <a:lnTo>
                  <a:pt x="226761" y="2371367"/>
                </a:lnTo>
                <a:lnTo>
                  <a:pt x="240338" y="2366547"/>
                </a:lnTo>
                <a:lnTo>
                  <a:pt x="253723" y="2362522"/>
                </a:lnTo>
                <a:lnTo>
                  <a:pt x="266378" y="2359704"/>
                </a:lnTo>
                <a:lnTo>
                  <a:pt x="277761" y="2358503"/>
                </a:lnTo>
                <a:lnTo>
                  <a:pt x="286511" y="2359152"/>
                </a:lnTo>
                <a:lnTo>
                  <a:pt x="285749" y="2359152"/>
                </a:lnTo>
                <a:lnTo>
                  <a:pt x="291083" y="2359914"/>
                </a:lnTo>
                <a:lnTo>
                  <a:pt x="289559" y="2359914"/>
                </a:lnTo>
                <a:lnTo>
                  <a:pt x="292988" y="2361057"/>
                </a:lnTo>
                <a:lnTo>
                  <a:pt x="294894" y="2362962"/>
                </a:lnTo>
                <a:lnTo>
                  <a:pt x="295655" y="2363724"/>
                </a:lnTo>
                <a:lnTo>
                  <a:pt x="301751" y="2360676"/>
                </a:lnTo>
                <a:lnTo>
                  <a:pt x="298703" y="2369058"/>
                </a:lnTo>
                <a:lnTo>
                  <a:pt x="310133" y="2363724"/>
                </a:lnTo>
                <a:lnTo>
                  <a:pt x="308609" y="2359914"/>
                </a:lnTo>
                <a:lnTo>
                  <a:pt x="307847" y="2358390"/>
                </a:lnTo>
                <a:lnTo>
                  <a:pt x="305561" y="2354580"/>
                </a:lnTo>
                <a:lnTo>
                  <a:pt x="304037" y="2353818"/>
                </a:lnTo>
                <a:lnTo>
                  <a:pt x="300989" y="2350770"/>
                </a:lnTo>
                <a:lnTo>
                  <a:pt x="299465" y="2350008"/>
                </a:lnTo>
                <a:lnTo>
                  <a:pt x="295655" y="2348484"/>
                </a:lnTo>
                <a:lnTo>
                  <a:pt x="294131" y="2347722"/>
                </a:lnTo>
                <a:lnTo>
                  <a:pt x="289559" y="2346198"/>
                </a:lnTo>
                <a:lnTo>
                  <a:pt x="288035" y="2346198"/>
                </a:lnTo>
                <a:lnTo>
                  <a:pt x="277965" y="2345502"/>
                </a:lnTo>
                <a:lnTo>
                  <a:pt x="266411" y="2346590"/>
                </a:lnTo>
                <a:lnTo>
                  <a:pt x="253803" y="2349140"/>
                </a:lnTo>
                <a:lnTo>
                  <a:pt x="240568" y="2352831"/>
                </a:lnTo>
                <a:lnTo>
                  <a:pt x="227134" y="2357339"/>
                </a:lnTo>
                <a:lnTo>
                  <a:pt x="213929" y="2362343"/>
                </a:lnTo>
                <a:lnTo>
                  <a:pt x="201383" y="2367521"/>
                </a:lnTo>
                <a:lnTo>
                  <a:pt x="189922" y="2372551"/>
                </a:lnTo>
                <a:lnTo>
                  <a:pt x="179975" y="2377111"/>
                </a:lnTo>
                <a:lnTo>
                  <a:pt x="176021" y="2378964"/>
                </a:lnTo>
                <a:lnTo>
                  <a:pt x="164591" y="2384298"/>
                </a:lnTo>
                <a:lnTo>
                  <a:pt x="155111" y="2388959"/>
                </a:lnTo>
                <a:lnTo>
                  <a:pt x="144419" y="2394430"/>
                </a:lnTo>
                <a:lnTo>
                  <a:pt x="132850" y="2400661"/>
                </a:lnTo>
                <a:lnTo>
                  <a:pt x="120739" y="2407604"/>
                </a:lnTo>
                <a:lnTo>
                  <a:pt x="108419" y="2415210"/>
                </a:lnTo>
                <a:lnTo>
                  <a:pt x="96225" y="2423430"/>
                </a:lnTo>
                <a:lnTo>
                  <a:pt x="84491" y="2432214"/>
                </a:lnTo>
                <a:lnTo>
                  <a:pt x="73553" y="2441514"/>
                </a:lnTo>
                <a:lnTo>
                  <a:pt x="63744" y="2451281"/>
                </a:lnTo>
                <a:lnTo>
                  <a:pt x="55399" y="2461465"/>
                </a:lnTo>
                <a:lnTo>
                  <a:pt x="48852" y="2472018"/>
                </a:lnTo>
                <a:lnTo>
                  <a:pt x="44438" y="2482891"/>
                </a:lnTo>
                <a:lnTo>
                  <a:pt x="55625" y="2491740"/>
                </a:lnTo>
                <a:lnTo>
                  <a:pt x="55625" y="2494788"/>
                </a:lnTo>
                <a:lnTo>
                  <a:pt x="56387" y="2496312"/>
                </a:lnTo>
                <a:lnTo>
                  <a:pt x="55704" y="2492213"/>
                </a:lnTo>
                <a:close/>
              </a:path>
              <a:path w="355853" h="3281172">
                <a:moveTo>
                  <a:pt x="137852" y="2513976"/>
                </a:moveTo>
                <a:lnTo>
                  <a:pt x="135635" y="2512314"/>
                </a:lnTo>
                <a:lnTo>
                  <a:pt x="137159" y="2513838"/>
                </a:lnTo>
                <a:lnTo>
                  <a:pt x="138683" y="2514600"/>
                </a:lnTo>
                <a:lnTo>
                  <a:pt x="140969" y="2514600"/>
                </a:lnTo>
                <a:lnTo>
                  <a:pt x="137852" y="2513976"/>
                </a:lnTo>
                <a:close/>
              </a:path>
              <a:path w="355853" h="3281172">
                <a:moveTo>
                  <a:pt x="123443" y="2517648"/>
                </a:moveTo>
                <a:lnTo>
                  <a:pt x="131063" y="2516124"/>
                </a:lnTo>
                <a:lnTo>
                  <a:pt x="121919" y="2513076"/>
                </a:lnTo>
                <a:lnTo>
                  <a:pt x="131063" y="2505456"/>
                </a:lnTo>
                <a:lnTo>
                  <a:pt x="128015" y="2503932"/>
                </a:lnTo>
                <a:lnTo>
                  <a:pt x="124205" y="2505456"/>
                </a:lnTo>
                <a:lnTo>
                  <a:pt x="35051" y="2555748"/>
                </a:lnTo>
                <a:lnTo>
                  <a:pt x="123443" y="2517648"/>
                </a:lnTo>
                <a:close/>
              </a:path>
              <a:path w="355853" h="3281172">
                <a:moveTo>
                  <a:pt x="41147" y="2567178"/>
                </a:moveTo>
                <a:lnTo>
                  <a:pt x="44195" y="2559558"/>
                </a:lnTo>
                <a:lnTo>
                  <a:pt x="44957" y="2564130"/>
                </a:lnTo>
                <a:lnTo>
                  <a:pt x="45353" y="2564789"/>
                </a:lnTo>
                <a:lnTo>
                  <a:pt x="45643" y="2564625"/>
                </a:lnTo>
                <a:lnTo>
                  <a:pt x="124745" y="2519711"/>
                </a:lnTo>
                <a:lnTo>
                  <a:pt x="127253" y="2522220"/>
                </a:lnTo>
                <a:lnTo>
                  <a:pt x="128777" y="2523744"/>
                </a:lnTo>
                <a:lnTo>
                  <a:pt x="131825" y="2525268"/>
                </a:lnTo>
                <a:lnTo>
                  <a:pt x="134111" y="2526030"/>
                </a:lnTo>
                <a:lnTo>
                  <a:pt x="137921" y="2527554"/>
                </a:lnTo>
                <a:lnTo>
                  <a:pt x="139445" y="2527554"/>
                </a:lnTo>
                <a:lnTo>
                  <a:pt x="148703" y="2526969"/>
                </a:lnTo>
                <a:lnTo>
                  <a:pt x="160353" y="2523785"/>
                </a:lnTo>
                <a:lnTo>
                  <a:pt x="173439" y="2518498"/>
                </a:lnTo>
                <a:lnTo>
                  <a:pt x="187005" y="2511602"/>
                </a:lnTo>
                <a:lnTo>
                  <a:pt x="200095" y="2503594"/>
                </a:lnTo>
                <a:lnTo>
                  <a:pt x="211752" y="2494969"/>
                </a:lnTo>
                <a:lnTo>
                  <a:pt x="221020" y="2486222"/>
                </a:lnTo>
                <a:lnTo>
                  <a:pt x="226943" y="2477850"/>
                </a:lnTo>
                <a:lnTo>
                  <a:pt x="228599" y="2474976"/>
                </a:lnTo>
                <a:lnTo>
                  <a:pt x="217169" y="2471166"/>
                </a:lnTo>
                <a:lnTo>
                  <a:pt x="213359" y="2474976"/>
                </a:lnTo>
                <a:lnTo>
                  <a:pt x="210311" y="2478786"/>
                </a:lnTo>
                <a:lnTo>
                  <a:pt x="204546" y="2484628"/>
                </a:lnTo>
                <a:lnTo>
                  <a:pt x="197878" y="2489238"/>
                </a:lnTo>
                <a:lnTo>
                  <a:pt x="191261" y="2494026"/>
                </a:lnTo>
                <a:lnTo>
                  <a:pt x="181869" y="2499603"/>
                </a:lnTo>
                <a:lnTo>
                  <a:pt x="169500" y="2506057"/>
                </a:lnTo>
                <a:lnTo>
                  <a:pt x="156297" y="2511651"/>
                </a:lnTo>
                <a:lnTo>
                  <a:pt x="144404" y="2514646"/>
                </a:lnTo>
                <a:lnTo>
                  <a:pt x="139445" y="2514600"/>
                </a:lnTo>
                <a:lnTo>
                  <a:pt x="138683" y="2514600"/>
                </a:lnTo>
                <a:lnTo>
                  <a:pt x="137159" y="2513838"/>
                </a:lnTo>
                <a:lnTo>
                  <a:pt x="134111" y="2510790"/>
                </a:lnTo>
                <a:lnTo>
                  <a:pt x="135635" y="2512314"/>
                </a:lnTo>
                <a:lnTo>
                  <a:pt x="133349" y="2508504"/>
                </a:lnTo>
                <a:lnTo>
                  <a:pt x="131063" y="2505456"/>
                </a:lnTo>
                <a:lnTo>
                  <a:pt x="121919" y="2513076"/>
                </a:lnTo>
                <a:lnTo>
                  <a:pt x="131063" y="2516124"/>
                </a:lnTo>
                <a:lnTo>
                  <a:pt x="123443" y="2517648"/>
                </a:lnTo>
                <a:lnTo>
                  <a:pt x="35051" y="2555748"/>
                </a:lnTo>
                <a:lnTo>
                  <a:pt x="32003" y="2557272"/>
                </a:lnTo>
                <a:lnTo>
                  <a:pt x="31241" y="2560320"/>
                </a:lnTo>
                <a:lnTo>
                  <a:pt x="32003" y="2563368"/>
                </a:lnTo>
                <a:lnTo>
                  <a:pt x="32765" y="2568702"/>
                </a:lnTo>
                <a:lnTo>
                  <a:pt x="41147" y="2567178"/>
                </a:lnTo>
                <a:close/>
              </a:path>
              <a:path w="355853" h="3281172">
                <a:moveTo>
                  <a:pt x="49191" y="2570564"/>
                </a:moveTo>
                <a:lnTo>
                  <a:pt x="48767" y="2570226"/>
                </a:lnTo>
                <a:lnTo>
                  <a:pt x="49529" y="2570988"/>
                </a:lnTo>
                <a:lnTo>
                  <a:pt x="52578" y="2573274"/>
                </a:lnTo>
                <a:lnTo>
                  <a:pt x="49191" y="2570564"/>
                </a:lnTo>
                <a:close/>
              </a:path>
              <a:path w="355853" h="3281172">
                <a:moveTo>
                  <a:pt x="77401" y="2588704"/>
                </a:moveTo>
                <a:lnTo>
                  <a:pt x="88700" y="2586393"/>
                </a:lnTo>
                <a:lnTo>
                  <a:pt x="100748" y="2582777"/>
                </a:lnTo>
                <a:lnTo>
                  <a:pt x="44195" y="2583180"/>
                </a:lnTo>
                <a:lnTo>
                  <a:pt x="45719" y="2583942"/>
                </a:lnTo>
                <a:lnTo>
                  <a:pt x="50291" y="2586228"/>
                </a:lnTo>
                <a:lnTo>
                  <a:pt x="51053" y="2586228"/>
                </a:lnTo>
                <a:lnTo>
                  <a:pt x="56387" y="2587752"/>
                </a:lnTo>
                <a:lnTo>
                  <a:pt x="57911" y="2588514"/>
                </a:lnTo>
                <a:lnTo>
                  <a:pt x="67066" y="2589486"/>
                </a:lnTo>
                <a:lnTo>
                  <a:pt x="77401" y="2588704"/>
                </a:lnTo>
                <a:close/>
              </a:path>
              <a:path w="355853" h="3281172">
                <a:moveTo>
                  <a:pt x="238414" y="2406567"/>
                </a:moveTo>
                <a:lnTo>
                  <a:pt x="218693" y="2405634"/>
                </a:lnTo>
                <a:lnTo>
                  <a:pt x="220979" y="2409444"/>
                </a:lnTo>
                <a:lnTo>
                  <a:pt x="225502" y="2410602"/>
                </a:lnTo>
                <a:lnTo>
                  <a:pt x="218693" y="2418588"/>
                </a:lnTo>
                <a:lnTo>
                  <a:pt x="238414" y="2406567"/>
                </a:lnTo>
                <a:close/>
              </a:path>
              <a:path w="355853" h="3281172">
                <a:moveTo>
                  <a:pt x="213535" y="2415165"/>
                </a:moveTo>
                <a:lnTo>
                  <a:pt x="209549" y="2414778"/>
                </a:lnTo>
                <a:lnTo>
                  <a:pt x="208025" y="2413254"/>
                </a:lnTo>
                <a:lnTo>
                  <a:pt x="208787" y="2413254"/>
                </a:lnTo>
                <a:lnTo>
                  <a:pt x="207155" y="2412981"/>
                </a:lnTo>
                <a:lnTo>
                  <a:pt x="208679" y="2414124"/>
                </a:lnTo>
                <a:lnTo>
                  <a:pt x="210311" y="2416302"/>
                </a:lnTo>
                <a:lnTo>
                  <a:pt x="210389" y="2416456"/>
                </a:lnTo>
                <a:lnTo>
                  <a:pt x="213535" y="2415165"/>
                </a:lnTo>
                <a:close/>
              </a:path>
              <a:path w="355853" h="3281172">
                <a:moveTo>
                  <a:pt x="301751" y="2360676"/>
                </a:moveTo>
                <a:lnTo>
                  <a:pt x="295655" y="2363724"/>
                </a:lnTo>
                <a:lnTo>
                  <a:pt x="300643" y="2363724"/>
                </a:lnTo>
              </a:path>
              <a:path w="355853" h="3281172">
                <a:moveTo>
                  <a:pt x="294894" y="2362962"/>
                </a:moveTo>
                <a:lnTo>
                  <a:pt x="295465" y="2363724"/>
                </a:lnTo>
                <a:lnTo>
                  <a:pt x="295655" y="2363724"/>
                </a:lnTo>
              </a:path>
              <a:path w="355853" h="3281172">
                <a:moveTo>
                  <a:pt x="295465" y="2363724"/>
                </a:moveTo>
                <a:lnTo>
                  <a:pt x="295589" y="2363889"/>
                </a:lnTo>
                <a:lnTo>
                  <a:pt x="296417" y="2364486"/>
                </a:lnTo>
                <a:lnTo>
                  <a:pt x="297179" y="2366010"/>
                </a:lnTo>
                <a:lnTo>
                  <a:pt x="299812" y="2366010"/>
                </a:lnTo>
                <a:lnTo>
                  <a:pt x="300366" y="2364486"/>
                </a:lnTo>
                <a:lnTo>
                  <a:pt x="300583" y="2363889"/>
                </a:lnTo>
                <a:lnTo>
                  <a:pt x="300643" y="2363724"/>
                </a:lnTo>
              </a:path>
              <a:path w="355853" h="3281172">
                <a:moveTo>
                  <a:pt x="310133" y="2363724"/>
                </a:moveTo>
                <a:lnTo>
                  <a:pt x="303602" y="2366772"/>
                </a:lnTo>
                <a:lnTo>
                  <a:pt x="298703" y="2369058"/>
                </a:lnTo>
                <a:lnTo>
                  <a:pt x="311200" y="2369058"/>
                </a:lnTo>
                <a:lnTo>
                  <a:pt x="311657" y="2366772"/>
                </a:lnTo>
              </a:path>
              <a:path w="355853" h="3281172">
                <a:moveTo>
                  <a:pt x="295589" y="2363889"/>
                </a:moveTo>
                <a:lnTo>
                  <a:pt x="291521" y="2366010"/>
                </a:lnTo>
                <a:lnTo>
                  <a:pt x="297179" y="2366010"/>
                </a:lnTo>
              </a:path>
              <a:path w="355853" h="3281172">
                <a:moveTo>
                  <a:pt x="291521" y="2366010"/>
                </a:moveTo>
                <a:lnTo>
                  <a:pt x="285675" y="2369058"/>
                </a:lnTo>
                <a:lnTo>
                  <a:pt x="298703" y="2369058"/>
                </a:lnTo>
                <a:lnTo>
                  <a:pt x="299812" y="2366010"/>
                </a:lnTo>
              </a:path>
              <a:path w="355853" h="3281172">
                <a:moveTo>
                  <a:pt x="285675" y="2369058"/>
                </a:moveTo>
                <a:lnTo>
                  <a:pt x="282751" y="2370582"/>
                </a:lnTo>
                <a:lnTo>
                  <a:pt x="279828" y="2372106"/>
                </a:lnTo>
                <a:lnTo>
                  <a:pt x="218174" y="2404250"/>
                </a:lnTo>
                <a:lnTo>
                  <a:pt x="246193" y="2404250"/>
                </a:lnTo>
                <a:lnTo>
                  <a:pt x="307847" y="2372106"/>
                </a:lnTo>
                <a:lnTo>
                  <a:pt x="310895" y="2370582"/>
                </a:lnTo>
                <a:lnTo>
                  <a:pt x="311200" y="2369058"/>
                </a:lnTo>
              </a:path>
              <a:path w="355853" h="3281172">
                <a:moveTo>
                  <a:pt x="299320" y="2393975"/>
                </a:moveTo>
                <a:lnTo>
                  <a:pt x="287248" y="2394167"/>
                </a:lnTo>
                <a:lnTo>
                  <a:pt x="274519" y="2396294"/>
                </a:lnTo>
                <a:lnTo>
                  <a:pt x="273760" y="2396490"/>
                </a:lnTo>
                <a:lnTo>
                  <a:pt x="270799" y="2397252"/>
                </a:lnTo>
                <a:lnTo>
                  <a:pt x="261916" y="2399538"/>
                </a:lnTo>
                <a:lnTo>
                  <a:pt x="261736" y="2399584"/>
                </a:lnTo>
                <a:lnTo>
                  <a:pt x="254292" y="2401824"/>
                </a:lnTo>
                <a:lnTo>
                  <a:pt x="249500" y="2403265"/>
                </a:lnTo>
                <a:lnTo>
                  <a:pt x="246193" y="2404250"/>
                </a:lnTo>
                <a:lnTo>
                  <a:pt x="318205" y="2404250"/>
                </a:lnTo>
                <a:lnTo>
                  <a:pt x="317712" y="2403265"/>
                </a:lnTo>
                <a:lnTo>
                  <a:pt x="316991" y="2401824"/>
                </a:lnTo>
                <a:lnTo>
                  <a:pt x="314005" y="2399584"/>
                </a:lnTo>
                <a:lnTo>
                  <a:pt x="310895" y="2397252"/>
                </a:lnTo>
                <a:lnTo>
                  <a:pt x="310133" y="2396490"/>
                </a:lnTo>
                <a:lnTo>
                  <a:pt x="309293" y="2396294"/>
                </a:lnTo>
                <a:lnTo>
                  <a:pt x="300146" y="2394167"/>
                </a:lnTo>
              </a:path>
              <a:path w="355853" h="3281172">
                <a:moveTo>
                  <a:pt x="218174" y="2404250"/>
                </a:moveTo>
                <a:lnTo>
                  <a:pt x="217606" y="2404546"/>
                </a:lnTo>
                <a:lnTo>
                  <a:pt x="216982" y="2404872"/>
                </a:lnTo>
                <a:lnTo>
                  <a:pt x="215521" y="2405634"/>
                </a:lnTo>
                <a:lnTo>
                  <a:pt x="318896" y="2405634"/>
                </a:lnTo>
                <a:lnTo>
                  <a:pt x="318515" y="2404872"/>
                </a:lnTo>
                <a:lnTo>
                  <a:pt x="318353" y="2404546"/>
                </a:lnTo>
                <a:lnTo>
                  <a:pt x="318205" y="2404250"/>
                </a:lnTo>
              </a:path>
              <a:path w="355853" h="3281172">
                <a:moveTo>
                  <a:pt x="215521" y="2405634"/>
                </a:moveTo>
                <a:lnTo>
                  <a:pt x="212597" y="2407158"/>
                </a:lnTo>
                <a:lnTo>
                  <a:pt x="192221" y="2409444"/>
                </a:lnTo>
                <a:lnTo>
                  <a:pt x="181895" y="2410602"/>
                </a:lnTo>
                <a:lnTo>
                  <a:pt x="165051" y="2412492"/>
                </a:lnTo>
                <a:lnTo>
                  <a:pt x="223891" y="2412492"/>
                </a:lnTo>
                <a:lnTo>
                  <a:pt x="225502" y="2410602"/>
                </a:lnTo>
                <a:lnTo>
                  <a:pt x="220979" y="2409444"/>
                </a:lnTo>
                <a:lnTo>
                  <a:pt x="219608" y="2407158"/>
                </a:lnTo>
                <a:lnTo>
                  <a:pt x="218693" y="2405634"/>
                </a:lnTo>
              </a:path>
              <a:path w="355853" h="3281172">
                <a:moveTo>
                  <a:pt x="218693" y="2405634"/>
                </a:moveTo>
                <a:lnTo>
                  <a:pt x="238414" y="2406567"/>
                </a:lnTo>
                <a:lnTo>
                  <a:pt x="238231" y="2406678"/>
                </a:lnTo>
                <a:lnTo>
                  <a:pt x="319419" y="2406678"/>
                </a:lnTo>
                <a:lnTo>
                  <a:pt x="318896" y="2405634"/>
                </a:lnTo>
              </a:path>
              <a:path w="355853" h="3281172">
                <a:moveTo>
                  <a:pt x="238231" y="2406678"/>
                </a:moveTo>
                <a:lnTo>
                  <a:pt x="235356" y="2408431"/>
                </a:lnTo>
                <a:lnTo>
                  <a:pt x="229693" y="2411883"/>
                </a:lnTo>
                <a:lnTo>
                  <a:pt x="222763" y="2416107"/>
                </a:lnTo>
                <a:lnTo>
                  <a:pt x="218693" y="2418588"/>
                </a:lnTo>
                <a:lnTo>
                  <a:pt x="215645" y="2420112"/>
                </a:lnTo>
                <a:lnTo>
                  <a:pt x="239078" y="2420112"/>
                </a:lnTo>
                <a:lnTo>
                  <a:pt x="243585" y="2418588"/>
                </a:lnTo>
                <a:lnTo>
                  <a:pt x="250921" y="2416107"/>
                </a:lnTo>
                <a:lnTo>
                  <a:pt x="264735" y="2411883"/>
                </a:lnTo>
                <a:lnTo>
                  <a:pt x="278850" y="2408431"/>
                </a:lnTo>
                <a:lnTo>
                  <a:pt x="291784" y="2406678"/>
                </a:lnTo>
              </a:path>
              <a:path w="355853" h="3281172">
                <a:moveTo>
                  <a:pt x="291784" y="2406678"/>
                </a:moveTo>
                <a:lnTo>
                  <a:pt x="302055" y="2407553"/>
                </a:lnTo>
                <a:lnTo>
                  <a:pt x="302946" y="2407920"/>
                </a:lnTo>
                <a:lnTo>
                  <a:pt x="304799" y="2408682"/>
                </a:lnTo>
                <a:lnTo>
                  <a:pt x="307847" y="2410968"/>
                </a:lnTo>
                <a:lnTo>
                  <a:pt x="307847" y="2411730"/>
                </a:lnTo>
                <a:lnTo>
                  <a:pt x="307847" y="2414778"/>
                </a:lnTo>
                <a:lnTo>
                  <a:pt x="307748" y="2415259"/>
                </a:lnTo>
                <a:lnTo>
                  <a:pt x="306184" y="2422839"/>
                </a:lnTo>
                <a:lnTo>
                  <a:pt x="305047" y="2425122"/>
                </a:lnTo>
                <a:lnTo>
                  <a:pt x="301341" y="2432563"/>
                </a:lnTo>
                <a:lnTo>
                  <a:pt x="299270" y="2435433"/>
                </a:lnTo>
                <a:lnTo>
                  <a:pt x="293885" y="2442896"/>
                </a:lnTo>
                <a:lnTo>
                  <a:pt x="291101" y="2446017"/>
                </a:lnTo>
                <a:lnTo>
                  <a:pt x="284385" y="2453547"/>
                </a:lnTo>
                <a:lnTo>
                  <a:pt x="281145" y="2456698"/>
                </a:lnTo>
                <a:lnTo>
                  <a:pt x="273408" y="2464224"/>
                </a:lnTo>
                <a:lnTo>
                  <a:pt x="269896" y="2467300"/>
                </a:lnTo>
                <a:lnTo>
                  <a:pt x="261523" y="2474634"/>
                </a:lnTo>
                <a:lnTo>
                  <a:pt x="257786" y="2477646"/>
                </a:lnTo>
                <a:lnTo>
                  <a:pt x="249297" y="2484487"/>
                </a:lnTo>
                <a:lnTo>
                  <a:pt x="245201" y="2487561"/>
                </a:lnTo>
                <a:lnTo>
                  <a:pt x="237297" y="2493491"/>
                </a:lnTo>
                <a:lnTo>
                  <a:pt x="232484" y="2496868"/>
                </a:lnTo>
                <a:lnTo>
                  <a:pt x="226093" y="2501353"/>
                </a:lnTo>
                <a:lnTo>
                  <a:pt x="219910" y="2505392"/>
                </a:lnTo>
                <a:lnTo>
                  <a:pt x="216252" y="2507782"/>
                </a:lnTo>
                <a:lnTo>
                  <a:pt x="208341" y="2512487"/>
                </a:lnTo>
                <a:lnTo>
                  <a:pt x="207480" y="2512957"/>
                </a:lnTo>
                <a:lnTo>
                  <a:pt x="207263" y="2513076"/>
                </a:lnTo>
                <a:lnTo>
                  <a:pt x="199780" y="2517433"/>
                </a:lnTo>
                <a:lnTo>
                  <a:pt x="196487" y="2519387"/>
                </a:lnTo>
                <a:lnTo>
                  <a:pt x="190688" y="2522828"/>
                </a:lnTo>
                <a:lnTo>
                  <a:pt x="187852" y="2524506"/>
                </a:lnTo>
                <a:lnTo>
                  <a:pt x="181240" y="2528417"/>
                </a:lnTo>
                <a:lnTo>
                  <a:pt x="180256" y="2528999"/>
                </a:lnTo>
                <a:lnTo>
                  <a:pt x="172150" y="2533708"/>
                </a:lnTo>
                <a:lnTo>
                  <a:pt x="168749" y="2535685"/>
                </a:lnTo>
                <a:lnTo>
                  <a:pt x="161608" y="2539710"/>
                </a:lnTo>
                <a:lnTo>
                  <a:pt x="156437" y="2542624"/>
                </a:lnTo>
                <a:lnTo>
                  <a:pt x="149813" y="2546196"/>
                </a:lnTo>
                <a:lnTo>
                  <a:pt x="143586" y="2549555"/>
                </a:lnTo>
                <a:lnTo>
                  <a:pt x="136909" y="2552945"/>
                </a:lnTo>
                <a:lnTo>
                  <a:pt x="130465" y="2556216"/>
                </a:lnTo>
                <a:lnTo>
                  <a:pt x="122939" y="2559731"/>
                </a:lnTo>
                <a:lnTo>
                  <a:pt x="117340" y="2562347"/>
                </a:lnTo>
                <a:lnTo>
                  <a:pt x="107739" y="2566332"/>
                </a:lnTo>
                <a:lnTo>
                  <a:pt x="104479" y="2567685"/>
                </a:lnTo>
                <a:lnTo>
                  <a:pt x="92150" y="2571968"/>
                </a:lnTo>
                <a:lnTo>
                  <a:pt x="80620" y="2574937"/>
                </a:lnTo>
                <a:lnTo>
                  <a:pt x="70157" y="2576328"/>
                </a:lnTo>
                <a:lnTo>
                  <a:pt x="117392" y="2576328"/>
                </a:lnTo>
                <a:lnTo>
                  <a:pt x="120621" y="2574937"/>
                </a:lnTo>
                <a:lnTo>
                  <a:pt x="126227" y="2572522"/>
                </a:lnTo>
                <a:lnTo>
                  <a:pt x="127389" y="2571968"/>
                </a:lnTo>
                <a:lnTo>
                  <a:pt x="136385" y="2567685"/>
                </a:lnTo>
                <a:lnTo>
                  <a:pt x="139226" y="2566332"/>
                </a:lnTo>
                <a:lnTo>
                  <a:pt x="147005" y="2562347"/>
                </a:lnTo>
                <a:lnTo>
                  <a:pt x="152110" y="2559731"/>
                </a:lnTo>
                <a:lnTo>
                  <a:pt x="158613" y="2556216"/>
                </a:lnTo>
                <a:lnTo>
                  <a:pt x="164664" y="2552945"/>
                </a:lnTo>
                <a:lnTo>
                  <a:pt x="170696" y="2549555"/>
                </a:lnTo>
                <a:lnTo>
                  <a:pt x="176672" y="2546196"/>
                </a:lnTo>
                <a:lnTo>
                  <a:pt x="182866" y="2542624"/>
                </a:lnTo>
                <a:lnTo>
                  <a:pt x="187918" y="2539710"/>
                </a:lnTo>
                <a:lnTo>
                  <a:pt x="194805" y="2535685"/>
                </a:lnTo>
                <a:lnTo>
                  <a:pt x="198186" y="2533708"/>
                </a:lnTo>
                <a:lnTo>
                  <a:pt x="206262" y="2528999"/>
                </a:lnTo>
                <a:lnTo>
                  <a:pt x="207260" y="2528417"/>
                </a:lnTo>
                <a:lnTo>
                  <a:pt x="214121" y="2524506"/>
                </a:lnTo>
                <a:lnTo>
                  <a:pt x="216765" y="2522828"/>
                </a:lnTo>
                <a:lnTo>
                  <a:pt x="222186" y="2519387"/>
                </a:lnTo>
                <a:lnTo>
                  <a:pt x="225120" y="2517433"/>
                </a:lnTo>
                <a:lnTo>
                  <a:pt x="231661" y="2513076"/>
                </a:lnTo>
                <a:lnTo>
                  <a:pt x="231839" y="2512957"/>
                </a:lnTo>
                <a:lnTo>
                  <a:pt x="232511" y="2512487"/>
                </a:lnTo>
                <a:lnTo>
                  <a:pt x="239234" y="2507782"/>
                </a:lnTo>
                <a:lnTo>
                  <a:pt x="242649" y="2505392"/>
                </a:lnTo>
                <a:lnTo>
                  <a:pt x="248115" y="2501353"/>
                </a:lnTo>
                <a:lnTo>
                  <a:pt x="254183" y="2496868"/>
                </a:lnTo>
                <a:lnTo>
                  <a:pt x="258476" y="2493491"/>
                </a:lnTo>
                <a:lnTo>
                  <a:pt x="266012" y="2487561"/>
                </a:lnTo>
                <a:lnTo>
                  <a:pt x="269636" y="2484487"/>
                </a:lnTo>
                <a:lnTo>
                  <a:pt x="277703" y="2477646"/>
                </a:lnTo>
                <a:lnTo>
                  <a:pt x="280940" y="2474634"/>
                </a:lnTo>
                <a:lnTo>
                  <a:pt x="288825" y="2467300"/>
                </a:lnTo>
                <a:lnTo>
                  <a:pt x="291761" y="2464224"/>
                </a:lnTo>
                <a:lnTo>
                  <a:pt x="298945" y="2456698"/>
                </a:lnTo>
                <a:lnTo>
                  <a:pt x="301509" y="2453547"/>
                </a:lnTo>
                <a:lnTo>
                  <a:pt x="307634" y="2446017"/>
                </a:lnTo>
                <a:lnTo>
                  <a:pt x="309646" y="2442896"/>
                </a:lnTo>
                <a:lnTo>
                  <a:pt x="314459" y="2435433"/>
                </a:lnTo>
                <a:lnTo>
                  <a:pt x="315719" y="2432563"/>
                </a:lnTo>
                <a:lnTo>
                  <a:pt x="318988" y="2425122"/>
                </a:lnTo>
                <a:lnTo>
                  <a:pt x="319405" y="2422839"/>
                </a:lnTo>
                <a:lnTo>
                  <a:pt x="320791" y="2415259"/>
                </a:lnTo>
                <a:lnTo>
                  <a:pt x="320792" y="2414778"/>
                </a:lnTo>
                <a:lnTo>
                  <a:pt x="320801" y="2411730"/>
                </a:lnTo>
                <a:lnTo>
                  <a:pt x="320649" y="2410968"/>
                </a:lnTo>
                <a:lnTo>
                  <a:pt x="320192" y="2408682"/>
                </a:lnTo>
                <a:lnTo>
                  <a:pt x="320039" y="2407920"/>
                </a:lnTo>
                <a:lnTo>
                  <a:pt x="319856" y="2407553"/>
                </a:lnTo>
                <a:lnTo>
                  <a:pt x="319419" y="2406678"/>
                </a:lnTo>
              </a:path>
              <a:path w="355853" h="3281172">
                <a:moveTo>
                  <a:pt x="165051" y="2412492"/>
                </a:moveTo>
                <a:lnTo>
                  <a:pt x="163114" y="2412709"/>
                </a:lnTo>
                <a:lnTo>
                  <a:pt x="158573" y="2415283"/>
                </a:lnTo>
                <a:lnTo>
                  <a:pt x="150955" y="2419602"/>
                </a:lnTo>
                <a:lnTo>
                  <a:pt x="149818" y="2420456"/>
                </a:lnTo>
                <a:lnTo>
                  <a:pt x="140551" y="2427413"/>
                </a:lnTo>
                <a:lnTo>
                  <a:pt x="176383" y="2420456"/>
                </a:lnTo>
                <a:lnTo>
                  <a:pt x="178573" y="2419602"/>
                </a:lnTo>
                <a:lnTo>
                  <a:pt x="189654" y="2415283"/>
                </a:lnTo>
                <a:lnTo>
                  <a:pt x="200252" y="2412709"/>
                </a:lnTo>
                <a:lnTo>
                  <a:pt x="200596" y="2412625"/>
                </a:lnTo>
                <a:lnTo>
                  <a:pt x="201167" y="2412492"/>
                </a:lnTo>
              </a:path>
              <a:path w="355853" h="3281172">
                <a:moveTo>
                  <a:pt x="204215" y="2412492"/>
                </a:moveTo>
                <a:lnTo>
                  <a:pt x="207155" y="2412981"/>
                </a:lnTo>
                <a:lnTo>
                  <a:pt x="208787" y="2413254"/>
                </a:lnTo>
                <a:lnTo>
                  <a:pt x="223242" y="2413254"/>
                </a:lnTo>
                <a:lnTo>
                  <a:pt x="223474" y="2412981"/>
                </a:lnTo>
                <a:lnTo>
                  <a:pt x="223891" y="2412492"/>
                </a:lnTo>
              </a:path>
              <a:path w="355853" h="3281172">
                <a:moveTo>
                  <a:pt x="208025" y="2413254"/>
                </a:moveTo>
                <a:lnTo>
                  <a:pt x="209549" y="2414778"/>
                </a:lnTo>
                <a:lnTo>
                  <a:pt x="213535" y="2415165"/>
                </a:lnTo>
                <a:lnTo>
                  <a:pt x="210389" y="2416456"/>
                </a:lnTo>
                <a:lnTo>
                  <a:pt x="205197" y="2418588"/>
                </a:lnTo>
                <a:lnTo>
                  <a:pt x="203341" y="2419350"/>
                </a:lnTo>
                <a:lnTo>
                  <a:pt x="201484" y="2420112"/>
                </a:lnTo>
                <a:lnTo>
                  <a:pt x="215645" y="2420112"/>
                </a:lnTo>
                <a:lnTo>
                  <a:pt x="211835" y="2419350"/>
                </a:lnTo>
                <a:lnTo>
                  <a:pt x="218693" y="2418588"/>
                </a:lnTo>
                <a:lnTo>
                  <a:pt x="220511" y="2416456"/>
                </a:lnTo>
                <a:lnTo>
                  <a:pt x="221612" y="2415165"/>
                </a:lnTo>
                <a:lnTo>
                  <a:pt x="221942" y="2414778"/>
                </a:lnTo>
                <a:lnTo>
                  <a:pt x="223242" y="2413254"/>
                </a:lnTo>
              </a:path>
              <a:path w="355853" h="3281172">
                <a:moveTo>
                  <a:pt x="201484" y="2420112"/>
                </a:moveTo>
                <a:lnTo>
                  <a:pt x="201329" y="2420175"/>
                </a:lnTo>
                <a:lnTo>
                  <a:pt x="200763" y="2420407"/>
                </a:lnTo>
                <a:lnTo>
                  <a:pt x="194172" y="2423160"/>
                </a:lnTo>
                <a:lnTo>
                  <a:pt x="190655" y="2424628"/>
                </a:lnTo>
                <a:lnTo>
                  <a:pt x="187634" y="2425889"/>
                </a:lnTo>
                <a:lnTo>
                  <a:pt x="225337" y="2424628"/>
                </a:lnTo>
                <a:lnTo>
                  <a:pt x="230123" y="2423160"/>
                </a:lnTo>
                <a:lnTo>
                  <a:pt x="238207" y="2420407"/>
                </a:lnTo>
                <a:lnTo>
                  <a:pt x="238890" y="2420175"/>
                </a:lnTo>
                <a:lnTo>
                  <a:pt x="239078" y="2420112"/>
                </a:lnTo>
              </a:path>
              <a:path w="355853" h="3281172">
                <a:moveTo>
                  <a:pt x="44195" y="2559558"/>
                </a:moveTo>
                <a:lnTo>
                  <a:pt x="42367" y="2564130"/>
                </a:lnTo>
                <a:lnTo>
                  <a:pt x="42103" y="2564789"/>
                </a:lnTo>
                <a:lnTo>
                  <a:pt x="41147" y="2567178"/>
                </a:lnTo>
                <a:lnTo>
                  <a:pt x="46786" y="2567178"/>
                </a:lnTo>
                <a:lnTo>
                  <a:pt x="45353" y="2564789"/>
                </a:lnTo>
                <a:lnTo>
                  <a:pt x="44957" y="2564130"/>
                </a:lnTo>
              </a:path>
              <a:path w="355853" h="3281172">
                <a:moveTo>
                  <a:pt x="41147" y="2567178"/>
                </a:moveTo>
                <a:lnTo>
                  <a:pt x="32765" y="2568702"/>
                </a:lnTo>
                <a:lnTo>
                  <a:pt x="33527" y="2569464"/>
                </a:lnTo>
                <a:lnTo>
                  <a:pt x="33908" y="2570226"/>
                </a:lnTo>
                <a:lnTo>
                  <a:pt x="48920" y="2570226"/>
                </a:lnTo>
                <a:lnTo>
                  <a:pt x="48310" y="2569464"/>
                </a:lnTo>
                <a:lnTo>
                  <a:pt x="47701" y="2568702"/>
                </a:lnTo>
                <a:lnTo>
                  <a:pt x="46481" y="2567178"/>
                </a:lnTo>
              </a:path>
              <a:path w="355853" h="3281172">
                <a:moveTo>
                  <a:pt x="46481" y="2567178"/>
                </a:moveTo>
                <a:lnTo>
                  <a:pt x="47243" y="2567940"/>
                </a:lnTo>
                <a:lnTo>
                  <a:pt x="46786" y="2567178"/>
                </a:lnTo>
              </a:path>
              <a:path w="355853" h="3281172">
                <a:moveTo>
                  <a:pt x="33908" y="2570226"/>
                </a:moveTo>
                <a:lnTo>
                  <a:pt x="34289" y="2570988"/>
                </a:lnTo>
                <a:lnTo>
                  <a:pt x="35433" y="2573274"/>
                </a:lnTo>
                <a:lnTo>
                  <a:pt x="35813" y="2574036"/>
                </a:lnTo>
                <a:lnTo>
                  <a:pt x="36194" y="2574798"/>
                </a:lnTo>
                <a:lnTo>
                  <a:pt x="55625" y="2574798"/>
                </a:lnTo>
                <a:lnTo>
                  <a:pt x="54101" y="2574036"/>
                </a:lnTo>
                <a:lnTo>
                  <a:pt x="52578" y="2573274"/>
                </a:lnTo>
                <a:lnTo>
                  <a:pt x="49529" y="2570988"/>
                </a:lnTo>
                <a:lnTo>
                  <a:pt x="48767" y="2570226"/>
                </a:lnTo>
              </a:path>
              <a:path w="355853" h="3281172">
                <a:moveTo>
                  <a:pt x="48767" y="2570226"/>
                </a:moveTo>
                <a:lnTo>
                  <a:pt x="49191" y="2570564"/>
                </a:lnTo>
                <a:lnTo>
                  <a:pt x="48920" y="2570226"/>
                </a:lnTo>
              </a:path>
              <a:path w="355853" h="3281172">
                <a:moveTo>
                  <a:pt x="54863" y="2574036"/>
                </a:moveTo>
                <a:lnTo>
                  <a:pt x="55625" y="2574798"/>
                </a:lnTo>
                <a:lnTo>
                  <a:pt x="57530" y="2574798"/>
                </a:lnTo>
              </a:path>
              <a:path w="355853" h="3281172">
                <a:moveTo>
                  <a:pt x="36194" y="2574798"/>
                </a:moveTo>
                <a:lnTo>
                  <a:pt x="36575" y="2575560"/>
                </a:lnTo>
                <a:lnTo>
                  <a:pt x="36897" y="2575881"/>
                </a:lnTo>
                <a:lnTo>
                  <a:pt x="37344" y="2576328"/>
                </a:lnTo>
                <a:lnTo>
                  <a:pt x="70157" y="2576328"/>
                </a:lnTo>
                <a:lnTo>
                  <a:pt x="61028" y="2575881"/>
                </a:lnTo>
                <a:lnTo>
                  <a:pt x="60197" y="2575560"/>
                </a:lnTo>
                <a:lnTo>
                  <a:pt x="57530" y="2574798"/>
                </a:lnTo>
              </a:path>
              <a:path w="355853" h="3281172">
                <a:moveTo>
                  <a:pt x="37344" y="2576328"/>
                </a:moveTo>
                <a:lnTo>
                  <a:pt x="39094" y="2578078"/>
                </a:lnTo>
                <a:lnTo>
                  <a:pt x="39623" y="2578608"/>
                </a:lnTo>
                <a:lnTo>
                  <a:pt x="40385" y="2580132"/>
                </a:lnTo>
                <a:lnTo>
                  <a:pt x="43692" y="2582777"/>
                </a:lnTo>
                <a:lnTo>
                  <a:pt x="44195" y="2583180"/>
                </a:lnTo>
                <a:lnTo>
                  <a:pt x="100748" y="2582777"/>
                </a:lnTo>
                <a:lnTo>
                  <a:pt x="107831" y="2580132"/>
                </a:lnTo>
                <a:lnTo>
                  <a:pt x="111912" y="2578608"/>
                </a:lnTo>
                <a:lnTo>
                  <a:pt x="113329" y="2578078"/>
                </a:lnTo>
                <a:lnTo>
                  <a:pt x="117392" y="2576328"/>
                </a:lnTo>
              </a:path>
              <a:path w="355853" h="3281172">
                <a:moveTo>
                  <a:pt x="176383" y="2420456"/>
                </a:moveTo>
                <a:lnTo>
                  <a:pt x="140959" y="2427334"/>
                </a:lnTo>
                <a:lnTo>
                  <a:pt x="140551" y="2427413"/>
                </a:lnTo>
                <a:lnTo>
                  <a:pt x="133570" y="2435108"/>
                </a:lnTo>
                <a:lnTo>
                  <a:pt x="133349" y="2435352"/>
                </a:lnTo>
                <a:lnTo>
                  <a:pt x="132587" y="2436114"/>
                </a:lnTo>
                <a:lnTo>
                  <a:pt x="131063" y="2439162"/>
                </a:lnTo>
                <a:lnTo>
                  <a:pt x="131063" y="2440163"/>
                </a:lnTo>
                <a:lnTo>
                  <a:pt x="131063" y="2440686"/>
                </a:lnTo>
                <a:lnTo>
                  <a:pt x="146171" y="2440686"/>
                </a:lnTo>
                <a:lnTo>
                  <a:pt x="146663" y="2440163"/>
                </a:lnTo>
                <a:lnTo>
                  <a:pt x="147606" y="2439162"/>
                </a:lnTo>
                <a:lnTo>
                  <a:pt x="150477" y="2436114"/>
                </a:lnTo>
                <a:lnTo>
                  <a:pt x="151194" y="2435352"/>
                </a:lnTo>
                <a:lnTo>
                  <a:pt x="151423" y="2435108"/>
                </a:lnTo>
                <a:lnTo>
                  <a:pt x="162808" y="2427413"/>
                </a:lnTo>
              </a:path>
              <a:path w="355853" h="3281172">
                <a:moveTo>
                  <a:pt x="131063" y="2440686"/>
                </a:moveTo>
                <a:lnTo>
                  <a:pt x="130881" y="2441417"/>
                </a:lnTo>
                <a:lnTo>
                  <a:pt x="140462" y="2441417"/>
                </a:lnTo>
                <a:lnTo>
                  <a:pt x="139445" y="2440686"/>
                </a:lnTo>
              </a:path>
              <a:path w="355853" h="3281172">
                <a:moveTo>
                  <a:pt x="139445" y="2440686"/>
                </a:moveTo>
                <a:lnTo>
                  <a:pt x="140780" y="2441353"/>
                </a:lnTo>
                <a:lnTo>
                  <a:pt x="140462" y="2441417"/>
                </a:lnTo>
                <a:lnTo>
                  <a:pt x="145482" y="2441417"/>
                </a:lnTo>
                <a:lnTo>
                  <a:pt x="146171" y="2440686"/>
                </a:lnTo>
              </a:path>
              <a:path w="355853" h="3281172">
                <a:moveTo>
                  <a:pt x="130881" y="2441417"/>
                </a:moveTo>
                <a:lnTo>
                  <a:pt x="145453" y="2441448"/>
                </a:lnTo>
              </a:path>
              <a:path w="355853" h="3281172">
                <a:moveTo>
                  <a:pt x="130873" y="2441448"/>
                </a:moveTo>
                <a:lnTo>
                  <a:pt x="130301" y="2443734"/>
                </a:lnTo>
                <a:lnTo>
                  <a:pt x="140969" y="2441448"/>
                </a:lnTo>
              </a:path>
              <a:path w="355853" h="3281172">
                <a:moveTo>
                  <a:pt x="140969" y="2441448"/>
                </a:moveTo>
                <a:lnTo>
                  <a:pt x="142493" y="2442210"/>
                </a:lnTo>
                <a:lnTo>
                  <a:pt x="144735" y="2442210"/>
                </a:lnTo>
                <a:lnTo>
                  <a:pt x="145453" y="2441448"/>
                </a:lnTo>
              </a:path>
              <a:path w="355853" h="3281172">
                <a:moveTo>
                  <a:pt x="142493" y="2442210"/>
                </a:moveTo>
                <a:lnTo>
                  <a:pt x="142493" y="2442972"/>
                </a:lnTo>
                <a:lnTo>
                  <a:pt x="142951" y="2443886"/>
                </a:lnTo>
                <a:lnTo>
                  <a:pt x="142904" y="2444027"/>
                </a:lnTo>
                <a:lnTo>
                  <a:pt x="142747" y="2444496"/>
                </a:lnTo>
                <a:lnTo>
                  <a:pt x="142875" y="2444496"/>
                </a:lnTo>
                <a:lnTo>
                  <a:pt x="142992" y="2444027"/>
                </a:lnTo>
                <a:lnTo>
                  <a:pt x="143027" y="2443886"/>
                </a:lnTo>
                <a:lnTo>
                  <a:pt x="143255" y="2442972"/>
                </a:lnTo>
                <a:lnTo>
                  <a:pt x="144017" y="2442210"/>
                </a:lnTo>
              </a:path>
              <a:path w="355853" h="3281172">
                <a:moveTo>
                  <a:pt x="144017" y="2442210"/>
                </a:moveTo>
                <a:lnTo>
                  <a:pt x="143636" y="2442972"/>
                </a:lnTo>
                <a:lnTo>
                  <a:pt x="143065" y="2444114"/>
                </a:lnTo>
                <a:lnTo>
                  <a:pt x="143255" y="2444496"/>
                </a:lnTo>
                <a:lnTo>
                  <a:pt x="142875" y="2444496"/>
                </a:lnTo>
                <a:lnTo>
                  <a:pt x="167057" y="2444496"/>
                </a:lnTo>
                <a:lnTo>
                  <a:pt x="161294" y="2444114"/>
                </a:lnTo>
                <a:lnTo>
                  <a:pt x="144017" y="2442972"/>
                </a:lnTo>
                <a:lnTo>
                  <a:pt x="144735" y="2442210"/>
                </a:lnTo>
              </a:path>
              <a:path w="355853" h="3281172">
                <a:moveTo>
                  <a:pt x="142747" y="2444496"/>
                </a:moveTo>
                <a:lnTo>
                  <a:pt x="142576" y="2445011"/>
                </a:lnTo>
                <a:lnTo>
                  <a:pt x="142493" y="2445258"/>
                </a:lnTo>
                <a:lnTo>
                  <a:pt x="142493" y="2446020"/>
                </a:lnTo>
                <a:lnTo>
                  <a:pt x="161913" y="2449710"/>
                </a:lnTo>
                <a:lnTo>
                  <a:pt x="172073" y="2446020"/>
                </a:lnTo>
                <a:lnTo>
                  <a:pt x="174171" y="2445258"/>
                </a:lnTo>
                <a:lnTo>
                  <a:pt x="174850" y="2445011"/>
                </a:lnTo>
                <a:lnTo>
                  <a:pt x="167057" y="2444496"/>
                </a:lnTo>
              </a:path>
              <a:path w="355853" h="3281172">
                <a:moveTo>
                  <a:pt x="212597" y="2407158"/>
                </a:moveTo>
                <a:lnTo>
                  <a:pt x="217606" y="2404546"/>
                </a:lnTo>
                <a:lnTo>
                  <a:pt x="217169" y="2404110"/>
                </a:lnTo>
                <a:lnTo>
                  <a:pt x="214121" y="2401824"/>
                </a:lnTo>
                <a:lnTo>
                  <a:pt x="211835" y="2401062"/>
                </a:lnTo>
                <a:lnTo>
                  <a:pt x="208025" y="2399538"/>
                </a:lnTo>
                <a:lnTo>
                  <a:pt x="199643" y="2399538"/>
                </a:lnTo>
                <a:lnTo>
                  <a:pt x="188506" y="2402476"/>
                </a:lnTo>
                <a:lnTo>
                  <a:pt x="175980" y="2406933"/>
                </a:lnTo>
                <a:lnTo>
                  <a:pt x="163114" y="2412709"/>
                </a:lnTo>
                <a:lnTo>
                  <a:pt x="212597" y="2407158"/>
                </a:lnTo>
                <a:close/>
              </a:path>
              <a:path w="355853" h="3281172">
                <a:moveTo>
                  <a:pt x="143255" y="2444496"/>
                </a:moveTo>
                <a:lnTo>
                  <a:pt x="143027" y="2444191"/>
                </a:lnTo>
                <a:lnTo>
                  <a:pt x="142875" y="2444496"/>
                </a:lnTo>
                <a:lnTo>
                  <a:pt x="143255" y="2444496"/>
                </a:lnTo>
                <a:close/>
              </a:path>
              <a:path w="355853" h="3281172">
                <a:moveTo>
                  <a:pt x="188310" y="2439549"/>
                </a:moveTo>
                <a:lnTo>
                  <a:pt x="201644" y="2433928"/>
                </a:lnTo>
                <a:lnTo>
                  <a:pt x="214203" y="2428753"/>
                </a:lnTo>
                <a:lnTo>
                  <a:pt x="225337" y="2424628"/>
                </a:lnTo>
                <a:lnTo>
                  <a:pt x="187634" y="2425889"/>
                </a:lnTo>
                <a:lnTo>
                  <a:pt x="174592" y="2431171"/>
                </a:lnTo>
                <a:lnTo>
                  <a:pt x="162086" y="2435812"/>
                </a:lnTo>
                <a:lnTo>
                  <a:pt x="150561" y="2439374"/>
                </a:lnTo>
                <a:lnTo>
                  <a:pt x="146663" y="2440163"/>
                </a:lnTo>
                <a:lnTo>
                  <a:pt x="144017" y="2442972"/>
                </a:lnTo>
                <a:lnTo>
                  <a:pt x="174850" y="2445011"/>
                </a:lnTo>
                <a:lnTo>
                  <a:pt x="188310" y="2439549"/>
                </a:lnTo>
                <a:close/>
              </a:path>
              <a:path w="355853" h="3281172">
                <a:moveTo>
                  <a:pt x="150149" y="2453042"/>
                </a:moveTo>
                <a:lnTo>
                  <a:pt x="161913" y="2449710"/>
                </a:lnTo>
                <a:lnTo>
                  <a:pt x="142493" y="2446020"/>
                </a:lnTo>
                <a:lnTo>
                  <a:pt x="142493" y="2445258"/>
                </a:lnTo>
                <a:lnTo>
                  <a:pt x="142904" y="2444027"/>
                </a:lnTo>
                <a:lnTo>
                  <a:pt x="143027" y="2444191"/>
                </a:lnTo>
                <a:lnTo>
                  <a:pt x="143255" y="2444496"/>
                </a:lnTo>
                <a:lnTo>
                  <a:pt x="143065" y="2444114"/>
                </a:lnTo>
                <a:lnTo>
                  <a:pt x="144017" y="2442210"/>
                </a:lnTo>
                <a:lnTo>
                  <a:pt x="143255" y="2442972"/>
                </a:lnTo>
                <a:lnTo>
                  <a:pt x="142951" y="2443886"/>
                </a:lnTo>
                <a:lnTo>
                  <a:pt x="142493" y="2442972"/>
                </a:lnTo>
                <a:lnTo>
                  <a:pt x="142493" y="2443479"/>
                </a:lnTo>
                <a:lnTo>
                  <a:pt x="142493" y="2442210"/>
                </a:lnTo>
                <a:lnTo>
                  <a:pt x="140969" y="2441448"/>
                </a:lnTo>
                <a:lnTo>
                  <a:pt x="130301" y="2443734"/>
                </a:lnTo>
                <a:lnTo>
                  <a:pt x="130301" y="2446782"/>
                </a:lnTo>
                <a:lnTo>
                  <a:pt x="131825" y="2450592"/>
                </a:lnTo>
                <a:lnTo>
                  <a:pt x="134873" y="2452878"/>
                </a:lnTo>
                <a:lnTo>
                  <a:pt x="138683" y="2454402"/>
                </a:lnTo>
                <a:lnTo>
                  <a:pt x="140207" y="2454402"/>
                </a:lnTo>
                <a:lnTo>
                  <a:pt x="150149" y="2453042"/>
                </a:lnTo>
                <a:close/>
              </a:path>
              <a:path w="355853" h="3281172">
                <a:moveTo>
                  <a:pt x="154685" y="2689860"/>
                </a:moveTo>
                <a:lnTo>
                  <a:pt x="288798" y="2606444"/>
                </a:lnTo>
                <a:lnTo>
                  <a:pt x="298703" y="2599944"/>
                </a:lnTo>
                <a:lnTo>
                  <a:pt x="301751" y="2623566"/>
                </a:lnTo>
                <a:lnTo>
                  <a:pt x="301751" y="2594610"/>
                </a:lnTo>
                <a:lnTo>
                  <a:pt x="288797" y="2594610"/>
                </a:lnTo>
                <a:lnTo>
                  <a:pt x="154685" y="2678110"/>
                </a:lnTo>
                <a:lnTo>
                  <a:pt x="144779" y="2684526"/>
                </a:lnTo>
                <a:lnTo>
                  <a:pt x="152399" y="2670810"/>
                </a:lnTo>
                <a:lnTo>
                  <a:pt x="154686" y="2669352"/>
                </a:lnTo>
                <a:lnTo>
                  <a:pt x="310133" y="2570226"/>
                </a:lnTo>
                <a:lnTo>
                  <a:pt x="154685" y="2665476"/>
                </a:lnTo>
                <a:lnTo>
                  <a:pt x="141731" y="2689860"/>
                </a:lnTo>
                <a:lnTo>
                  <a:pt x="141731" y="2692908"/>
                </a:lnTo>
                <a:lnTo>
                  <a:pt x="154685" y="2689860"/>
                </a:lnTo>
                <a:close/>
              </a:path>
              <a:path w="355853" h="3281172">
                <a:moveTo>
                  <a:pt x="154685" y="2740921"/>
                </a:moveTo>
                <a:lnTo>
                  <a:pt x="154686" y="2725662"/>
                </a:lnTo>
                <a:lnTo>
                  <a:pt x="298703" y="2628900"/>
                </a:lnTo>
                <a:lnTo>
                  <a:pt x="301751" y="2625852"/>
                </a:lnTo>
                <a:lnTo>
                  <a:pt x="301751" y="2623566"/>
                </a:lnTo>
                <a:lnTo>
                  <a:pt x="288797" y="2623566"/>
                </a:lnTo>
                <a:lnTo>
                  <a:pt x="291845" y="2618232"/>
                </a:lnTo>
                <a:lnTo>
                  <a:pt x="301751" y="2623566"/>
                </a:lnTo>
                <a:lnTo>
                  <a:pt x="298703" y="2599944"/>
                </a:lnTo>
                <a:lnTo>
                  <a:pt x="288798" y="2606444"/>
                </a:lnTo>
                <a:lnTo>
                  <a:pt x="288798" y="2620269"/>
                </a:lnTo>
                <a:lnTo>
                  <a:pt x="144779" y="2716530"/>
                </a:lnTo>
                <a:lnTo>
                  <a:pt x="154685" y="2721864"/>
                </a:lnTo>
                <a:lnTo>
                  <a:pt x="152399" y="2727198"/>
                </a:lnTo>
                <a:lnTo>
                  <a:pt x="144779" y="2747772"/>
                </a:lnTo>
                <a:lnTo>
                  <a:pt x="154685" y="2740921"/>
                </a:lnTo>
                <a:close/>
              </a:path>
              <a:path w="355853" h="3281172">
                <a:moveTo>
                  <a:pt x="288797" y="2594610"/>
                </a:moveTo>
                <a:lnTo>
                  <a:pt x="301751" y="2594610"/>
                </a:lnTo>
                <a:lnTo>
                  <a:pt x="300227" y="2590038"/>
                </a:lnTo>
                <a:lnTo>
                  <a:pt x="296417" y="2587752"/>
                </a:lnTo>
                <a:lnTo>
                  <a:pt x="293369" y="2587752"/>
                </a:lnTo>
                <a:lnTo>
                  <a:pt x="291845" y="2589276"/>
                </a:lnTo>
                <a:lnTo>
                  <a:pt x="154685" y="2678110"/>
                </a:lnTo>
                <a:lnTo>
                  <a:pt x="288797" y="2594610"/>
                </a:lnTo>
                <a:close/>
              </a:path>
              <a:path w="355853" h="3281172">
                <a:moveTo>
                  <a:pt x="154685" y="2753106"/>
                </a:moveTo>
                <a:lnTo>
                  <a:pt x="304799" y="2652546"/>
                </a:lnTo>
                <a:lnTo>
                  <a:pt x="314705" y="2645664"/>
                </a:lnTo>
                <a:lnTo>
                  <a:pt x="317753" y="2671572"/>
                </a:lnTo>
                <a:lnTo>
                  <a:pt x="317753" y="2640330"/>
                </a:lnTo>
                <a:lnTo>
                  <a:pt x="304799" y="2640330"/>
                </a:lnTo>
                <a:lnTo>
                  <a:pt x="154685" y="2740921"/>
                </a:lnTo>
                <a:lnTo>
                  <a:pt x="144779" y="2747772"/>
                </a:lnTo>
                <a:lnTo>
                  <a:pt x="152399" y="2727198"/>
                </a:lnTo>
                <a:lnTo>
                  <a:pt x="154685" y="2721864"/>
                </a:lnTo>
                <a:lnTo>
                  <a:pt x="144779" y="2716530"/>
                </a:lnTo>
                <a:lnTo>
                  <a:pt x="141731" y="2719578"/>
                </a:lnTo>
                <a:lnTo>
                  <a:pt x="141731" y="2753106"/>
                </a:lnTo>
                <a:lnTo>
                  <a:pt x="143255" y="2757678"/>
                </a:lnTo>
                <a:lnTo>
                  <a:pt x="154685" y="2753106"/>
                </a:lnTo>
                <a:close/>
              </a:path>
              <a:path w="355853" h="3281172">
                <a:moveTo>
                  <a:pt x="304799" y="2640330"/>
                </a:moveTo>
                <a:lnTo>
                  <a:pt x="317753" y="2640330"/>
                </a:lnTo>
                <a:lnTo>
                  <a:pt x="316229" y="2635758"/>
                </a:lnTo>
                <a:lnTo>
                  <a:pt x="311657" y="2633472"/>
                </a:lnTo>
                <a:lnTo>
                  <a:pt x="307847" y="2634996"/>
                </a:lnTo>
                <a:lnTo>
                  <a:pt x="154685" y="2740921"/>
                </a:lnTo>
                <a:lnTo>
                  <a:pt x="304799" y="2640330"/>
                </a:lnTo>
                <a:close/>
              </a:path>
              <a:path w="355853" h="3281172">
                <a:moveTo>
                  <a:pt x="60960" y="2842981"/>
                </a:moveTo>
                <a:lnTo>
                  <a:pt x="60959" y="2694077"/>
                </a:lnTo>
                <a:lnTo>
                  <a:pt x="300227" y="2546613"/>
                </a:lnTo>
                <a:lnTo>
                  <a:pt x="310133" y="2540508"/>
                </a:lnTo>
                <a:lnTo>
                  <a:pt x="300227" y="2534412"/>
                </a:lnTo>
                <a:lnTo>
                  <a:pt x="303275" y="2529078"/>
                </a:lnTo>
                <a:lnTo>
                  <a:pt x="51053" y="2684526"/>
                </a:lnTo>
                <a:lnTo>
                  <a:pt x="60959" y="2690622"/>
                </a:lnTo>
                <a:lnTo>
                  <a:pt x="57911" y="2695956"/>
                </a:lnTo>
                <a:lnTo>
                  <a:pt x="50291" y="2850642"/>
                </a:lnTo>
                <a:lnTo>
                  <a:pt x="60960" y="2842981"/>
                </a:lnTo>
                <a:close/>
              </a:path>
              <a:path w="355853" h="3281172">
                <a:moveTo>
                  <a:pt x="57911" y="2860548"/>
                </a:moveTo>
                <a:lnTo>
                  <a:pt x="314705" y="2676906"/>
                </a:lnTo>
                <a:lnTo>
                  <a:pt x="317753" y="2673858"/>
                </a:lnTo>
                <a:lnTo>
                  <a:pt x="317753" y="2671572"/>
                </a:lnTo>
                <a:lnTo>
                  <a:pt x="304799" y="2671572"/>
                </a:lnTo>
                <a:lnTo>
                  <a:pt x="307085" y="2666238"/>
                </a:lnTo>
                <a:lnTo>
                  <a:pt x="317753" y="2671572"/>
                </a:lnTo>
                <a:lnTo>
                  <a:pt x="314705" y="2645664"/>
                </a:lnTo>
                <a:lnTo>
                  <a:pt x="304799" y="2652546"/>
                </a:lnTo>
                <a:lnTo>
                  <a:pt x="304799" y="2667879"/>
                </a:lnTo>
                <a:lnTo>
                  <a:pt x="60960" y="2842981"/>
                </a:lnTo>
                <a:lnTo>
                  <a:pt x="50291" y="2850642"/>
                </a:lnTo>
                <a:lnTo>
                  <a:pt x="57911" y="2695956"/>
                </a:lnTo>
                <a:lnTo>
                  <a:pt x="60959" y="2690622"/>
                </a:lnTo>
                <a:lnTo>
                  <a:pt x="51053" y="2684526"/>
                </a:lnTo>
                <a:lnTo>
                  <a:pt x="48005" y="2688336"/>
                </a:lnTo>
                <a:lnTo>
                  <a:pt x="48005" y="2855976"/>
                </a:lnTo>
                <a:lnTo>
                  <a:pt x="60959" y="2855976"/>
                </a:lnTo>
                <a:lnTo>
                  <a:pt x="48767" y="2860548"/>
                </a:lnTo>
                <a:lnTo>
                  <a:pt x="53339" y="2862834"/>
                </a:lnTo>
                <a:lnTo>
                  <a:pt x="57911" y="2860548"/>
                </a:lnTo>
                <a:close/>
              </a:path>
              <a:path w="355853" h="3281172">
                <a:moveTo>
                  <a:pt x="131825" y="2905506"/>
                </a:moveTo>
                <a:lnTo>
                  <a:pt x="131825" y="2882646"/>
                </a:lnTo>
                <a:lnTo>
                  <a:pt x="130301" y="2878074"/>
                </a:lnTo>
                <a:lnTo>
                  <a:pt x="126491" y="2875788"/>
                </a:lnTo>
                <a:lnTo>
                  <a:pt x="123443" y="2876550"/>
                </a:lnTo>
                <a:lnTo>
                  <a:pt x="121919" y="2878074"/>
                </a:lnTo>
                <a:lnTo>
                  <a:pt x="118871" y="2882646"/>
                </a:lnTo>
                <a:lnTo>
                  <a:pt x="129539" y="2887980"/>
                </a:lnTo>
                <a:lnTo>
                  <a:pt x="118871" y="2896153"/>
                </a:lnTo>
                <a:lnTo>
                  <a:pt x="118871" y="2905506"/>
                </a:lnTo>
                <a:lnTo>
                  <a:pt x="131825" y="2905506"/>
                </a:lnTo>
                <a:close/>
              </a:path>
              <a:path w="355853" h="3281172">
                <a:moveTo>
                  <a:pt x="177164" y="2905506"/>
                </a:moveTo>
                <a:lnTo>
                  <a:pt x="232409" y="2861310"/>
                </a:lnTo>
                <a:lnTo>
                  <a:pt x="234695" y="2858262"/>
                </a:lnTo>
                <a:lnTo>
                  <a:pt x="234695" y="2855976"/>
                </a:lnTo>
                <a:lnTo>
                  <a:pt x="224789" y="2851404"/>
                </a:lnTo>
                <a:lnTo>
                  <a:pt x="232409" y="2809494"/>
                </a:lnTo>
                <a:lnTo>
                  <a:pt x="234695" y="2804160"/>
                </a:lnTo>
                <a:lnTo>
                  <a:pt x="224789" y="2798826"/>
                </a:lnTo>
                <a:lnTo>
                  <a:pt x="221741" y="2802636"/>
                </a:lnTo>
                <a:lnTo>
                  <a:pt x="221741" y="2855976"/>
                </a:lnTo>
                <a:lnTo>
                  <a:pt x="156791" y="2905506"/>
                </a:lnTo>
                <a:lnTo>
                  <a:pt x="177164" y="2905506"/>
                </a:lnTo>
                <a:close/>
              </a:path>
              <a:path w="355853" h="3281172">
                <a:moveTo>
                  <a:pt x="234696" y="2905506"/>
                </a:moveTo>
                <a:lnTo>
                  <a:pt x="234695" y="2892552"/>
                </a:lnTo>
                <a:lnTo>
                  <a:pt x="233171" y="2887980"/>
                </a:lnTo>
                <a:lnTo>
                  <a:pt x="228599" y="2885694"/>
                </a:lnTo>
                <a:lnTo>
                  <a:pt x="224027" y="2887218"/>
                </a:lnTo>
                <a:lnTo>
                  <a:pt x="221741" y="2892552"/>
                </a:lnTo>
                <a:lnTo>
                  <a:pt x="232409" y="2897124"/>
                </a:lnTo>
                <a:lnTo>
                  <a:pt x="232876" y="2905506"/>
                </a:lnTo>
                <a:lnTo>
                  <a:pt x="234696" y="2905506"/>
                </a:lnTo>
                <a:close/>
              </a:path>
              <a:path w="355853" h="3281172">
                <a:moveTo>
                  <a:pt x="232876" y="2905506"/>
                </a:moveTo>
                <a:lnTo>
                  <a:pt x="232409" y="2897124"/>
                </a:lnTo>
                <a:lnTo>
                  <a:pt x="221741" y="2892552"/>
                </a:lnTo>
                <a:lnTo>
                  <a:pt x="224027" y="2887218"/>
                </a:lnTo>
                <a:lnTo>
                  <a:pt x="201984" y="2905506"/>
                </a:lnTo>
                <a:lnTo>
                  <a:pt x="232876" y="2905506"/>
                </a:lnTo>
                <a:close/>
              </a:path>
              <a:path w="355853" h="3281172">
                <a:moveTo>
                  <a:pt x="106663" y="2905506"/>
                </a:moveTo>
                <a:lnTo>
                  <a:pt x="118871" y="2896153"/>
                </a:lnTo>
                <a:lnTo>
                  <a:pt x="129539" y="2887980"/>
                </a:lnTo>
                <a:lnTo>
                  <a:pt x="118871" y="2882646"/>
                </a:lnTo>
                <a:lnTo>
                  <a:pt x="121919" y="2878074"/>
                </a:lnTo>
                <a:lnTo>
                  <a:pt x="85733" y="2905506"/>
                </a:lnTo>
                <a:lnTo>
                  <a:pt x="106663" y="2905506"/>
                </a:lnTo>
                <a:close/>
              </a:path>
              <a:path w="355853" h="3281172">
                <a:moveTo>
                  <a:pt x="152399" y="2758440"/>
                </a:moveTo>
                <a:lnTo>
                  <a:pt x="304799" y="2652546"/>
                </a:lnTo>
                <a:lnTo>
                  <a:pt x="154685" y="2753106"/>
                </a:lnTo>
                <a:lnTo>
                  <a:pt x="143255" y="2757678"/>
                </a:lnTo>
                <a:lnTo>
                  <a:pt x="147827" y="2759964"/>
                </a:lnTo>
                <a:lnTo>
                  <a:pt x="152399" y="2758440"/>
                </a:lnTo>
                <a:close/>
              </a:path>
              <a:path w="355853" h="3281172">
                <a:moveTo>
                  <a:pt x="154685" y="2665476"/>
                </a:moveTo>
                <a:lnTo>
                  <a:pt x="310133" y="2570226"/>
                </a:lnTo>
                <a:lnTo>
                  <a:pt x="313181" y="2567178"/>
                </a:lnTo>
                <a:lnTo>
                  <a:pt x="313181" y="2564892"/>
                </a:lnTo>
                <a:lnTo>
                  <a:pt x="300227" y="2564892"/>
                </a:lnTo>
                <a:lnTo>
                  <a:pt x="303275" y="2559558"/>
                </a:lnTo>
                <a:lnTo>
                  <a:pt x="313181" y="2564892"/>
                </a:lnTo>
                <a:lnTo>
                  <a:pt x="313181" y="2534412"/>
                </a:lnTo>
                <a:lnTo>
                  <a:pt x="311657" y="2530602"/>
                </a:lnTo>
                <a:lnTo>
                  <a:pt x="307847" y="2528316"/>
                </a:lnTo>
                <a:lnTo>
                  <a:pt x="303275" y="2529078"/>
                </a:lnTo>
                <a:lnTo>
                  <a:pt x="300227" y="2534412"/>
                </a:lnTo>
                <a:lnTo>
                  <a:pt x="310133" y="2540508"/>
                </a:lnTo>
                <a:lnTo>
                  <a:pt x="300227" y="2546613"/>
                </a:lnTo>
                <a:lnTo>
                  <a:pt x="300227" y="2561492"/>
                </a:lnTo>
                <a:lnTo>
                  <a:pt x="144779" y="2660142"/>
                </a:lnTo>
                <a:lnTo>
                  <a:pt x="141731" y="2663190"/>
                </a:lnTo>
                <a:lnTo>
                  <a:pt x="141731" y="2689860"/>
                </a:lnTo>
                <a:lnTo>
                  <a:pt x="154685" y="2665476"/>
                </a:lnTo>
                <a:close/>
              </a:path>
              <a:path w="355853" h="3281172">
                <a:moveTo>
                  <a:pt x="154685" y="2678110"/>
                </a:moveTo>
                <a:lnTo>
                  <a:pt x="154686" y="2669352"/>
                </a:lnTo>
                <a:lnTo>
                  <a:pt x="152399" y="2670810"/>
                </a:lnTo>
                <a:lnTo>
                  <a:pt x="144779" y="2684526"/>
                </a:lnTo>
                <a:lnTo>
                  <a:pt x="154685" y="2678110"/>
                </a:lnTo>
                <a:close/>
              </a:path>
              <a:path w="355853" h="3281172">
                <a:moveTo>
                  <a:pt x="152399" y="2695956"/>
                </a:moveTo>
                <a:lnTo>
                  <a:pt x="288798" y="2606444"/>
                </a:lnTo>
                <a:lnTo>
                  <a:pt x="154685" y="2689860"/>
                </a:lnTo>
                <a:lnTo>
                  <a:pt x="141731" y="2692908"/>
                </a:lnTo>
                <a:lnTo>
                  <a:pt x="145541" y="2695956"/>
                </a:lnTo>
                <a:lnTo>
                  <a:pt x="150113" y="2696718"/>
                </a:lnTo>
                <a:lnTo>
                  <a:pt x="152399" y="2695956"/>
                </a:lnTo>
                <a:close/>
              </a:path>
              <a:path w="355853" h="3281172">
                <a:moveTo>
                  <a:pt x="234695" y="2807742"/>
                </a:moveTo>
                <a:lnTo>
                  <a:pt x="316991" y="2744693"/>
                </a:lnTo>
                <a:lnTo>
                  <a:pt x="326897" y="2737104"/>
                </a:lnTo>
                <a:lnTo>
                  <a:pt x="316991" y="2731770"/>
                </a:lnTo>
                <a:lnTo>
                  <a:pt x="319277" y="2727198"/>
                </a:lnTo>
                <a:lnTo>
                  <a:pt x="224789" y="2798826"/>
                </a:lnTo>
                <a:lnTo>
                  <a:pt x="234695" y="2804160"/>
                </a:lnTo>
                <a:lnTo>
                  <a:pt x="232409" y="2809494"/>
                </a:lnTo>
                <a:lnTo>
                  <a:pt x="224789" y="2851404"/>
                </a:lnTo>
                <a:lnTo>
                  <a:pt x="234695" y="2855976"/>
                </a:lnTo>
                <a:lnTo>
                  <a:pt x="234695" y="2807742"/>
                </a:lnTo>
                <a:close/>
              </a:path>
              <a:path w="355853" h="3281172">
                <a:moveTo>
                  <a:pt x="318515" y="2865882"/>
                </a:moveTo>
                <a:lnTo>
                  <a:pt x="316991" y="2870454"/>
                </a:lnTo>
                <a:lnTo>
                  <a:pt x="329945" y="2870454"/>
                </a:lnTo>
                <a:lnTo>
                  <a:pt x="318515" y="2865882"/>
                </a:lnTo>
                <a:close/>
              </a:path>
              <a:path w="355853" h="3281172">
                <a:moveTo>
                  <a:pt x="292942" y="2905506"/>
                </a:moveTo>
                <a:lnTo>
                  <a:pt x="327659" y="2875788"/>
                </a:lnTo>
                <a:lnTo>
                  <a:pt x="329945" y="2872740"/>
                </a:lnTo>
                <a:lnTo>
                  <a:pt x="329945" y="2870454"/>
                </a:lnTo>
                <a:lnTo>
                  <a:pt x="316991" y="2870454"/>
                </a:lnTo>
                <a:lnTo>
                  <a:pt x="318515" y="2865882"/>
                </a:lnTo>
                <a:lnTo>
                  <a:pt x="329945" y="2870454"/>
                </a:lnTo>
                <a:lnTo>
                  <a:pt x="329945" y="2731770"/>
                </a:lnTo>
                <a:lnTo>
                  <a:pt x="328421" y="2727198"/>
                </a:lnTo>
                <a:lnTo>
                  <a:pt x="323849" y="2724912"/>
                </a:lnTo>
                <a:lnTo>
                  <a:pt x="320801" y="2725674"/>
                </a:lnTo>
                <a:lnTo>
                  <a:pt x="319277" y="2727198"/>
                </a:lnTo>
                <a:lnTo>
                  <a:pt x="316991" y="2731770"/>
                </a:lnTo>
                <a:lnTo>
                  <a:pt x="326897" y="2737104"/>
                </a:lnTo>
                <a:lnTo>
                  <a:pt x="316991" y="2744693"/>
                </a:lnTo>
                <a:lnTo>
                  <a:pt x="316992" y="2867197"/>
                </a:lnTo>
                <a:lnTo>
                  <a:pt x="272596" y="2905506"/>
                </a:lnTo>
                <a:lnTo>
                  <a:pt x="292942" y="2905506"/>
                </a:lnTo>
                <a:close/>
              </a:path>
              <a:path w="355853" h="3281172">
                <a:moveTo>
                  <a:pt x="156791" y="2905506"/>
                </a:moveTo>
                <a:lnTo>
                  <a:pt x="221741" y="2855976"/>
                </a:lnTo>
                <a:lnTo>
                  <a:pt x="221741" y="2853802"/>
                </a:lnTo>
                <a:lnTo>
                  <a:pt x="156024" y="2905506"/>
                </a:lnTo>
                <a:lnTo>
                  <a:pt x="156791" y="2905506"/>
                </a:lnTo>
                <a:close/>
              </a:path>
              <a:path w="355853" h="3281172">
                <a:moveTo>
                  <a:pt x="60959" y="2855976"/>
                </a:moveTo>
                <a:lnTo>
                  <a:pt x="48005" y="2855976"/>
                </a:lnTo>
                <a:lnTo>
                  <a:pt x="48767" y="2860548"/>
                </a:lnTo>
                <a:lnTo>
                  <a:pt x="60959" y="2855976"/>
                </a:lnTo>
                <a:close/>
              </a:path>
              <a:path w="355853" h="3281172">
                <a:moveTo>
                  <a:pt x="307085" y="2666238"/>
                </a:moveTo>
                <a:lnTo>
                  <a:pt x="304799" y="2671572"/>
                </a:lnTo>
                <a:lnTo>
                  <a:pt x="317753" y="2671572"/>
                </a:lnTo>
                <a:lnTo>
                  <a:pt x="307085" y="2666238"/>
                </a:lnTo>
                <a:close/>
              </a:path>
              <a:path w="355853" h="3281172">
                <a:moveTo>
                  <a:pt x="291845" y="2618232"/>
                </a:moveTo>
                <a:lnTo>
                  <a:pt x="288797" y="2623566"/>
                </a:lnTo>
                <a:lnTo>
                  <a:pt x="301751" y="2623566"/>
                </a:lnTo>
                <a:lnTo>
                  <a:pt x="291845" y="2618232"/>
                </a:lnTo>
                <a:close/>
              </a:path>
              <a:path w="355853" h="3281172">
                <a:moveTo>
                  <a:pt x="303275" y="2559558"/>
                </a:moveTo>
                <a:lnTo>
                  <a:pt x="300227" y="2564892"/>
                </a:lnTo>
                <a:lnTo>
                  <a:pt x="313181" y="2564892"/>
                </a:lnTo>
                <a:lnTo>
                  <a:pt x="303275" y="2559558"/>
                </a:lnTo>
                <a:close/>
              </a:path>
              <a:path w="355853" h="3281172">
                <a:moveTo>
                  <a:pt x="218693" y="2418588"/>
                </a:moveTo>
                <a:lnTo>
                  <a:pt x="211835" y="2419350"/>
                </a:lnTo>
                <a:lnTo>
                  <a:pt x="215645" y="2420112"/>
                </a:lnTo>
                <a:lnTo>
                  <a:pt x="218693" y="2418588"/>
                </a:lnTo>
                <a:close/>
              </a:path>
              <a:path w="355853" h="3281172">
                <a:moveTo>
                  <a:pt x="307847" y="2414778"/>
                </a:moveTo>
                <a:lnTo>
                  <a:pt x="307847" y="2414016"/>
                </a:lnTo>
                <a:lnTo>
                  <a:pt x="306184" y="2422839"/>
                </a:lnTo>
                <a:lnTo>
                  <a:pt x="307847" y="2414778"/>
                </a:lnTo>
                <a:close/>
              </a:path>
              <a:path w="355853" h="3281172">
                <a:moveTo>
                  <a:pt x="296417" y="2364486"/>
                </a:moveTo>
                <a:lnTo>
                  <a:pt x="295589" y="2363889"/>
                </a:lnTo>
                <a:lnTo>
                  <a:pt x="297179" y="2366010"/>
                </a:lnTo>
                <a:lnTo>
                  <a:pt x="296417" y="2364486"/>
                </a:lnTo>
                <a:close/>
              </a:path>
              <a:path w="355853" h="3281172">
                <a:moveTo>
                  <a:pt x="241977" y="2143360"/>
                </a:moveTo>
                <a:lnTo>
                  <a:pt x="230885" y="2145792"/>
                </a:lnTo>
                <a:lnTo>
                  <a:pt x="251272" y="2152023"/>
                </a:lnTo>
                <a:lnTo>
                  <a:pt x="241977" y="2143360"/>
                </a:lnTo>
                <a:close/>
              </a:path>
              <a:path w="355853" h="3281172">
                <a:moveTo>
                  <a:pt x="145541" y="2269998"/>
                </a:moveTo>
                <a:lnTo>
                  <a:pt x="212597" y="2244852"/>
                </a:lnTo>
                <a:lnTo>
                  <a:pt x="215645" y="2242566"/>
                </a:lnTo>
                <a:lnTo>
                  <a:pt x="204977" y="2242566"/>
                </a:lnTo>
                <a:lnTo>
                  <a:pt x="208025" y="2232660"/>
                </a:lnTo>
                <a:lnTo>
                  <a:pt x="214883" y="2234184"/>
                </a:lnTo>
                <a:lnTo>
                  <a:pt x="198119" y="2213610"/>
                </a:lnTo>
                <a:lnTo>
                  <a:pt x="182117" y="2199132"/>
                </a:lnTo>
                <a:lnTo>
                  <a:pt x="171449" y="2200656"/>
                </a:lnTo>
                <a:lnTo>
                  <a:pt x="153923" y="2227326"/>
                </a:lnTo>
                <a:lnTo>
                  <a:pt x="165353" y="2232660"/>
                </a:lnTo>
                <a:lnTo>
                  <a:pt x="177503" y="2208360"/>
                </a:lnTo>
                <a:lnTo>
                  <a:pt x="188213" y="2221992"/>
                </a:lnTo>
                <a:lnTo>
                  <a:pt x="199508" y="2235853"/>
                </a:lnTo>
                <a:lnTo>
                  <a:pt x="156302" y="2252056"/>
                </a:lnTo>
                <a:lnTo>
                  <a:pt x="140969" y="2257806"/>
                </a:lnTo>
                <a:lnTo>
                  <a:pt x="137159" y="2261616"/>
                </a:lnTo>
                <a:lnTo>
                  <a:pt x="136397" y="2263902"/>
                </a:lnTo>
                <a:lnTo>
                  <a:pt x="136397" y="2266950"/>
                </a:lnTo>
                <a:lnTo>
                  <a:pt x="140207" y="2270760"/>
                </a:lnTo>
                <a:lnTo>
                  <a:pt x="143255" y="2271522"/>
                </a:lnTo>
                <a:lnTo>
                  <a:pt x="145541" y="2269998"/>
                </a:lnTo>
                <a:close/>
              </a:path>
              <a:path w="355853" h="3281172">
                <a:moveTo>
                  <a:pt x="207263" y="1972056"/>
                </a:moveTo>
                <a:lnTo>
                  <a:pt x="183641" y="2017014"/>
                </a:lnTo>
                <a:lnTo>
                  <a:pt x="183641" y="2023110"/>
                </a:lnTo>
                <a:lnTo>
                  <a:pt x="207263" y="1972056"/>
                </a:lnTo>
                <a:close/>
              </a:path>
              <a:path w="355853" h="3281172">
                <a:moveTo>
                  <a:pt x="131825" y="1941576"/>
                </a:moveTo>
                <a:lnTo>
                  <a:pt x="124967" y="1938528"/>
                </a:lnTo>
                <a:lnTo>
                  <a:pt x="127070" y="1942393"/>
                </a:lnTo>
                <a:lnTo>
                  <a:pt x="131825" y="1941576"/>
                </a:lnTo>
                <a:close/>
              </a:path>
              <a:path w="355853" h="3281172">
                <a:moveTo>
                  <a:pt x="102107" y="2336292"/>
                </a:moveTo>
                <a:lnTo>
                  <a:pt x="103479" y="2333187"/>
                </a:lnTo>
                <a:lnTo>
                  <a:pt x="26137" y="2365719"/>
                </a:lnTo>
                <a:lnTo>
                  <a:pt x="102107" y="2336292"/>
                </a:lnTo>
                <a:close/>
              </a:path>
              <a:path w="355853" h="3281172">
                <a:moveTo>
                  <a:pt x="234695" y="2259330"/>
                </a:moveTo>
                <a:lnTo>
                  <a:pt x="232409" y="2269236"/>
                </a:lnTo>
                <a:lnTo>
                  <a:pt x="246940" y="2273411"/>
                </a:lnTo>
                <a:lnTo>
                  <a:pt x="234695" y="2259330"/>
                </a:lnTo>
                <a:close/>
              </a:path>
              <a:path w="355853" h="3281172">
                <a:moveTo>
                  <a:pt x="242315" y="2275332"/>
                </a:moveTo>
                <a:lnTo>
                  <a:pt x="227731" y="2271094"/>
                </a:lnTo>
                <a:lnTo>
                  <a:pt x="240029" y="2285238"/>
                </a:lnTo>
                <a:lnTo>
                  <a:pt x="242315" y="2275332"/>
                </a:lnTo>
                <a:close/>
              </a:path>
              <a:path w="355853" h="3281172">
                <a:moveTo>
                  <a:pt x="339526" y="2244612"/>
                </a:moveTo>
                <a:lnTo>
                  <a:pt x="331256" y="2238387"/>
                </a:lnTo>
                <a:lnTo>
                  <a:pt x="246940" y="2273411"/>
                </a:lnTo>
                <a:lnTo>
                  <a:pt x="339526" y="2244612"/>
                </a:lnTo>
                <a:close/>
              </a:path>
              <a:path w="355853" h="3281172">
                <a:moveTo>
                  <a:pt x="140969" y="2083308"/>
                </a:moveTo>
                <a:lnTo>
                  <a:pt x="122681" y="2066544"/>
                </a:lnTo>
                <a:lnTo>
                  <a:pt x="137159" y="2093214"/>
                </a:lnTo>
                <a:lnTo>
                  <a:pt x="140969" y="2083308"/>
                </a:lnTo>
                <a:close/>
              </a:path>
              <a:path w="355853" h="3281172">
                <a:moveTo>
                  <a:pt x="206501" y="2068068"/>
                </a:moveTo>
                <a:lnTo>
                  <a:pt x="207510" y="2065949"/>
                </a:lnTo>
                <a:lnTo>
                  <a:pt x="146021" y="2081990"/>
                </a:lnTo>
                <a:lnTo>
                  <a:pt x="206501" y="2068068"/>
                </a:lnTo>
                <a:close/>
              </a:path>
              <a:path w="355853" h="3281172">
                <a:moveTo>
                  <a:pt x="233171" y="2041398"/>
                </a:moveTo>
                <a:lnTo>
                  <a:pt x="211073" y="2065020"/>
                </a:lnTo>
                <a:lnTo>
                  <a:pt x="218693" y="2073402"/>
                </a:lnTo>
                <a:lnTo>
                  <a:pt x="233171" y="2041398"/>
                </a:lnTo>
                <a:close/>
              </a:path>
              <a:path w="355853" h="3281172">
                <a:moveTo>
                  <a:pt x="278891" y="1945386"/>
                </a:moveTo>
                <a:lnTo>
                  <a:pt x="278129" y="1948434"/>
                </a:lnTo>
                <a:lnTo>
                  <a:pt x="278891" y="2046694"/>
                </a:lnTo>
                <a:lnTo>
                  <a:pt x="278891" y="1945386"/>
                </a:lnTo>
                <a:close/>
              </a:path>
              <a:path w="355853" h="3281172">
                <a:moveTo>
                  <a:pt x="270509" y="2049018"/>
                </a:moveTo>
                <a:lnTo>
                  <a:pt x="265938" y="1972818"/>
                </a:lnTo>
                <a:lnTo>
                  <a:pt x="265937" y="2055114"/>
                </a:lnTo>
                <a:lnTo>
                  <a:pt x="270509" y="2049018"/>
                </a:lnTo>
                <a:close/>
              </a:path>
              <a:path w="355853" h="3281172">
                <a:moveTo>
                  <a:pt x="347471" y="2027682"/>
                </a:moveTo>
                <a:lnTo>
                  <a:pt x="342899" y="2033778"/>
                </a:lnTo>
                <a:lnTo>
                  <a:pt x="355853" y="2033778"/>
                </a:lnTo>
                <a:lnTo>
                  <a:pt x="347471" y="2027682"/>
                </a:lnTo>
                <a:close/>
              </a:path>
              <a:path w="355853" h="3281172">
                <a:moveTo>
                  <a:pt x="76961" y="2106168"/>
                </a:moveTo>
                <a:lnTo>
                  <a:pt x="76961" y="2101483"/>
                </a:lnTo>
                <a:lnTo>
                  <a:pt x="12954" y="2118427"/>
                </a:lnTo>
                <a:lnTo>
                  <a:pt x="76961" y="2106168"/>
                </a:lnTo>
                <a:close/>
              </a:path>
              <a:path w="355853" h="3281172">
                <a:moveTo>
                  <a:pt x="89915" y="2006955"/>
                </a:moveTo>
                <a:lnTo>
                  <a:pt x="82295" y="2100072"/>
                </a:lnTo>
                <a:lnTo>
                  <a:pt x="89915" y="2106168"/>
                </a:lnTo>
                <a:lnTo>
                  <a:pt x="89915" y="2006955"/>
                </a:lnTo>
                <a:close/>
              </a:path>
              <a:path w="355853" h="3281172">
                <a:moveTo>
                  <a:pt x="77723" y="1985010"/>
                </a:moveTo>
                <a:lnTo>
                  <a:pt x="76961" y="1981962"/>
                </a:lnTo>
                <a:lnTo>
                  <a:pt x="76961" y="2101483"/>
                </a:lnTo>
                <a:lnTo>
                  <a:pt x="77723" y="198501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365503" y="3426714"/>
            <a:ext cx="355853" cy="3281172"/>
          </a:xfrm>
          <a:custGeom>
            <a:avLst/>
            <a:gdLst/>
            <a:ahLst/>
            <a:cxnLst/>
            <a:rect l="l" t="t" r="r" b="b"/>
            <a:pathLst>
              <a:path w="355853" h="3281172">
                <a:moveTo>
                  <a:pt x="278891" y="2055114"/>
                </a:moveTo>
                <a:lnTo>
                  <a:pt x="278891" y="2046694"/>
                </a:lnTo>
                <a:lnTo>
                  <a:pt x="278129" y="1948434"/>
                </a:lnTo>
                <a:lnTo>
                  <a:pt x="278891" y="1945386"/>
                </a:lnTo>
                <a:lnTo>
                  <a:pt x="278891" y="1942338"/>
                </a:lnTo>
                <a:lnTo>
                  <a:pt x="265937" y="1945386"/>
                </a:lnTo>
                <a:lnTo>
                  <a:pt x="265938" y="1972818"/>
                </a:lnTo>
                <a:lnTo>
                  <a:pt x="270509" y="2049018"/>
                </a:lnTo>
                <a:lnTo>
                  <a:pt x="265937" y="2055114"/>
                </a:lnTo>
                <a:lnTo>
                  <a:pt x="266699" y="2058924"/>
                </a:lnTo>
                <a:lnTo>
                  <a:pt x="278891" y="2055114"/>
                </a:lnTo>
                <a:close/>
              </a:path>
              <a:path w="355853" h="3281172">
                <a:moveTo>
                  <a:pt x="12954" y="2118427"/>
                </a:moveTo>
                <a:lnTo>
                  <a:pt x="12953" y="1961995"/>
                </a:lnTo>
                <a:lnTo>
                  <a:pt x="127070" y="1942393"/>
                </a:lnTo>
                <a:lnTo>
                  <a:pt x="124967" y="1938528"/>
                </a:lnTo>
                <a:lnTo>
                  <a:pt x="131825" y="1941576"/>
                </a:lnTo>
                <a:lnTo>
                  <a:pt x="127070" y="1942393"/>
                </a:lnTo>
                <a:lnTo>
                  <a:pt x="148589" y="1981962"/>
                </a:lnTo>
                <a:lnTo>
                  <a:pt x="172211" y="2023872"/>
                </a:lnTo>
                <a:lnTo>
                  <a:pt x="172211" y="2017776"/>
                </a:lnTo>
                <a:lnTo>
                  <a:pt x="177558" y="2006220"/>
                </a:lnTo>
                <a:lnTo>
                  <a:pt x="160019" y="1975104"/>
                </a:lnTo>
                <a:lnTo>
                  <a:pt x="136397" y="1932432"/>
                </a:lnTo>
                <a:lnTo>
                  <a:pt x="134873" y="1930146"/>
                </a:lnTo>
                <a:lnTo>
                  <a:pt x="131825" y="1928622"/>
                </a:lnTo>
                <a:lnTo>
                  <a:pt x="129539" y="1929384"/>
                </a:lnTo>
                <a:lnTo>
                  <a:pt x="5333" y="1950720"/>
                </a:lnTo>
                <a:lnTo>
                  <a:pt x="12953" y="1956816"/>
                </a:lnTo>
                <a:lnTo>
                  <a:pt x="7619" y="1962912"/>
                </a:lnTo>
                <a:lnTo>
                  <a:pt x="4571" y="2120646"/>
                </a:lnTo>
                <a:lnTo>
                  <a:pt x="12954" y="2118427"/>
                </a:lnTo>
                <a:close/>
              </a:path>
              <a:path w="355853" h="3281172">
                <a:moveTo>
                  <a:pt x="12953" y="2126742"/>
                </a:moveTo>
                <a:lnTo>
                  <a:pt x="85343" y="2112264"/>
                </a:lnTo>
                <a:lnTo>
                  <a:pt x="88391" y="2111502"/>
                </a:lnTo>
                <a:lnTo>
                  <a:pt x="89915" y="2109216"/>
                </a:lnTo>
                <a:lnTo>
                  <a:pt x="89915" y="2106168"/>
                </a:lnTo>
                <a:lnTo>
                  <a:pt x="82295" y="2100072"/>
                </a:lnTo>
                <a:lnTo>
                  <a:pt x="89915" y="2006955"/>
                </a:lnTo>
                <a:lnTo>
                  <a:pt x="89915" y="1981962"/>
                </a:lnTo>
                <a:lnTo>
                  <a:pt x="89153" y="1978914"/>
                </a:lnTo>
                <a:lnTo>
                  <a:pt x="87629" y="1976628"/>
                </a:lnTo>
                <a:lnTo>
                  <a:pt x="84581" y="1975104"/>
                </a:lnTo>
                <a:lnTo>
                  <a:pt x="82295" y="1975866"/>
                </a:lnTo>
                <a:lnTo>
                  <a:pt x="79247" y="1976628"/>
                </a:lnTo>
                <a:lnTo>
                  <a:pt x="76961" y="1978914"/>
                </a:lnTo>
                <a:lnTo>
                  <a:pt x="76961" y="1981962"/>
                </a:lnTo>
                <a:lnTo>
                  <a:pt x="77723" y="1985010"/>
                </a:lnTo>
                <a:lnTo>
                  <a:pt x="76961" y="2101483"/>
                </a:lnTo>
                <a:lnTo>
                  <a:pt x="76961" y="2106168"/>
                </a:lnTo>
                <a:lnTo>
                  <a:pt x="12954" y="2118427"/>
                </a:lnTo>
                <a:lnTo>
                  <a:pt x="4571" y="2120646"/>
                </a:lnTo>
                <a:lnTo>
                  <a:pt x="7619" y="1962912"/>
                </a:lnTo>
                <a:lnTo>
                  <a:pt x="12953" y="1956816"/>
                </a:lnTo>
                <a:lnTo>
                  <a:pt x="5333" y="1950720"/>
                </a:lnTo>
                <a:lnTo>
                  <a:pt x="2285" y="1950720"/>
                </a:lnTo>
                <a:lnTo>
                  <a:pt x="0" y="1953768"/>
                </a:lnTo>
                <a:lnTo>
                  <a:pt x="0" y="2126742"/>
                </a:lnTo>
                <a:lnTo>
                  <a:pt x="761" y="2130552"/>
                </a:lnTo>
                <a:lnTo>
                  <a:pt x="12953" y="2126742"/>
                </a:lnTo>
                <a:close/>
              </a:path>
              <a:path w="355853" h="3281172">
                <a:moveTo>
                  <a:pt x="85343" y="2112264"/>
                </a:moveTo>
                <a:lnTo>
                  <a:pt x="12953" y="2126742"/>
                </a:lnTo>
                <a:lnTo>
                  <a:pt x="761" y="2130552"/>
                </a:lnTo>
                <a:lnTo>
                  <a:pt x="3809" y="2132838"/>
                </a:lnTo>
                <a:lnTo>
                  <a:pt x="8381" y="2132838"/>
                </a:lnTo>
                <a:lnTo>
                  <a:pt x="85343" y="2112264"/>
                </a:lnTo>
                <a:close/>
              </a:path>
              <a:path w="355853" h="3281172">
                <a:moveTo>
                  <a:pt x="351281" y="2039874"/>
                </a:moveTo>
                <a:lnTo>
                  <a:pt x="355853" y="2036826"/>
                </a:lnTo>
                <a:lnTo>
                  <a:pt x="355853" y="2033778"/>
                </a:lnTo>
                <a:lnTo>
                  <a:pt x="342899" y="2033778"/>
                </a:lnTo>
                <a:lnTo>
                  <a:pt x="347471" y="2027682"/>
                </a:lnTo>
                <a:lnTo>
                  <a:pt x="355853" y="2033778"/>
                </a:lnTo>
                <a:lnTo>
                  <a:pt x="355853" y="1926336"/>
                </a:lnTo>
                <a:lnTo>
                  <a:pt x="342899" y="1926336"/>
                </a:lnTo>
                <a:lnTo>
                  <a:pt x="342900" y="2028949"/>
                </a:lnTo>
                <a:lnTo>
                  <a:pt x="278891" y="2046694"/>
                </a:lnTo>
                <a:lnTo>
                  <a:pt x="278891" y="2055114"/>
                </a:lnTo>
                <a:lnTo>
                  <a:pt x="266699" y="2058924"/>
                </a:lnTo>
                <a:lnTo>
                  <a:pt x="269747" y="2061210"/>
                </a:lnTo>
                <a:lnTo>
                  <a:pt x="274319" y="2061210"/>
                </a:lnTo>
                <a:lnTo>
                  <a:pt x="351281" y="2039874"/>
                </a:lnTo>
                <a:close/>
              </a:path>
              <a:path w="355853" h="3281172">
                <a:moveTo>
                  <a:pt x="214121" y="2077212"/>
                </a:moveTo>
                <a:lnTo>
                  <a:pt x="217931" y="2075688"/>
                </a:lnTo>
                <a:lnTo>
                  <a:pt x="218693" y="2073402"/>
                </a:lnTo>
                <a:lnTo>
                  <a:pt x="211073" y="2065020"/>
                </a:lnTo>
                <a:lnTo>
                  <a:pt x="233171" y="2041398"/>
                </a:lnTo>
                <a:lnTo>
                  <a:pt x="248411" y="2010156"/>
                </a:lnTo>
                <a:lnTo>
                  <a:pt x="262889" y="1978914"/>
                </a:lnTo>
                <a:lnTo>
                  <a:pt x="265938" y="1972818"/>
                </a:lnTo>
                <a:lnTo>
                  <a:pt x="265937" y="1945386"/>
                </a:lnTo>
                <a:lnTo>
                  <a:pt x="278891" y="1942338"/>
                </a:lnTo>
                <a:lnTo>
                  <a:pt x="276605" y="1940052"/>
                </a:lnTo>
                <a:lnTo>
                  <a:pt x="273557" y="1939290"/>
                </a:lnTo>
                <a:lnTo>
                  <a:pt x="270509" y="1938528"/>
                </a:lnTo>
                <a:lnTo>
                  <a:pt x="267461" y="1940052"/>
                </a:lnTo>
                <a:lnTo>
                  <a:pt x="266699" y="1942338"/>
                </a:lnTo>
                <a:lnTo>
                  <a:pt x="236219" y="2004822"/>
                </a:lnTo>
                <a:lnTo>
                  <a:pt x="221741" y="2036064"/>
                </a:lnTo>
                <a:lnTo>
                  <a:pt x="207510" y="2065949"/>
                </a:lnTo>
                <a:lnTo>
                  <a:pt x="206501" y="2068068"/>
                </a:lnTo>
                <a:lnTo>
                  <a:pt x="146021" y="2081990"/>
                </a:lnTo>
                <a:lnTo>
                  <a:pt x="148589" y="2086356"/>
                </a:lnTo>
                <a:lnTo>
                  <a:pt x="144779" y="2096262"/>
                </a:lnTo>
                <a:lnTo>
                  <a:pt x="214121" y="2077212"/>
                </a:lnTo>
                <a:close/>
              </a:path>
              <a:path w="355853" h="3281172">
                <a:moveTo>
                  <a:pt x="144779" y="2096262"/>
                </a:moveTo>
                <a:lnTo>
                  <a:pt x="148589" y="2086356"/>
                </a:lnTo>
                <a:lnTo>
                  <a:pt x="146021" y="2081990"/>
                </a:lnTo>
                <a:lnTo>
                  <a:pt x="133349" y="2060448"/>
                </a:lnTo>
                <a:lnTo>
                  <a:pt x="118871" y="2033778"/>
                </a:lnTo>
                <a:lnTo>
                  <a:pt x="103631" y="2006346"/>
                </a:lnTo>
                <a:lnTo>
                  <a:pt x="89153" y="1978914"/>
                </a:lnTo>
                <a:lnTo>
                  <a:pt x="89915" y="1981962"/>
                </a:lnTo>
                <a:lnTo>
                  <a:pt x="89915" y="2006955"/>
                </a:lnTo>
                <a:lnTo>
                  <a:pt x="92963" y="2012442"/>
                </a:lnTo>
                <a:lnTo>
                  <a:pt x="107441" y="2039874"/>
                </a:lnTo>
                <a:lnTo>
                  <a:pt x="122681" y="2066544"/>
                </a:lnTo>
                <a:lnTo>
                  <a:pt x="140969" y="2083308"/>
                </a:lnTo>
                <a:lnTo>
                  <a:pt x="137159" y="2093214"/>
                </a:lnTo>
                <a:lnTo>
                  <a:pt x="138683" y="2095500"/>
                </a:lnTo>
                <a:lnTo>
                  <a:pt x="141731" y="2097024"/>
                </a:lnTo>
                <a:lnTo>
                  <a:pt x="144779" y="2096262"/>
                </a:lnTo>
                <a:close/>
              </a:path>
              <a:path w="355853" h="3281172">
                <a:moveTo>
                  <a:pt x="224789" y="2267712"/>
                </a:moveTo>
                <a:lnTo>
                  <a:pt x="227731" y="2271094"/>
                </a:lnTo>
                <a:lnTo>
                  <a:pt x="242315" y="2275332"/>
                </a:lnTo>
                <a:lnTo>
                  <a:pt x="240029" y="2285238"/>
                </a:lnTo>
                <a:lnTo>
                  <a:pt x="241553" y="2287524"/>
                </a:lnTo>
                <a:lnTo>
                  <a:pt x="244601" y="2288286"/>
                </a:lnTo>
                <a:lnTo>
                  <a:pt x="247649" y="2287524"/>
                </a:lnTo>
                <a:lnTo>
                  <a:pt x="249935" y="2276856"/>
                </a:lnTo>
                <a:lnTo>
                  <a:pt x="246940" y="2273411"/>
                </a:lnTo>
                <a:lnTo>
                  <a:pt x="232409" y="2269236"/>
                </a:lnTo>
                <a:lnTo>
                  <a:pt x="234695" y="2259330"/>
                </a:lnTo>
                <a:lnTo>
                  <a:pt x="233171" y="2257044"/>
                </a:lnTo>
                <a:lnTo>
                  <a:pt x="230123" y="2256282"/>
                </a:lnTo>
                <a:lnTo>
                  <a:pt x="227075" y="2257044"/>
                </a:lnTo>
                <a:lnTo>
                  <a:pt x="120395" y="2300478"/>
                </a:lnTo>
                <a:lnTo>
                  <a:pt x="224789" y="2267712"/>
                </a:lnTo>
                <a:close/>
              </a:path>
              <a:path w="355853" h="3281172">
                <a:moveTo>
                  <a:pt x="345947" y="2245614"/>
                </a:moveTo>
                <a:lnTo>
                  <a:pt x="349757" y="2243328"/>
                </a:lnTo>
                <a:lnTo>
                  <a:pt x="350519" y="2238756"/>
                </a:lnTo>
                <a:lnTo>
                  <a:pt x="347471" y="2234946"/>
                </a:lnTo>
                <a:lnTo>
                  <a:pt x="339851" y="2244852"/>
                </a:lnTo>
                <a:lnTo>
                  <a:pt x="331256" y="2238387"/>
                </a:lnTo>
                <a:lnTo>
                  <a:pt x="339526" y="2244612"/>
                </a:lnTo>
                <a:lnTo>
                  <a:pt x="246940" y="2273411"/>
                </a:lnTo>
                <a:lnTo>
                  <a:pt x="249935" y="2276856"/>
                </a:lnTo>
                <a:lnTo>
                  <a:pt x="247649" y="2287524"/>
                </a:lnTo>
                <a:lnTo>
                  <a:pt x="345947" y="2245614"/>
                </a:lnTo>
                <a:close/>
              </a:path>
              <a:path w="355853" h="3281172">
                <a:moveTo>
                  <a:pt x="14477" y="2385060"/>
                </a:moveTo>
                <a:lnTo>
                  <a:pt x="110489" y="2344674"/>
                </a:lnTo>
                <a:lnTo>
                  <a:pt x="113537" y="2341626"/>
                </a:lnTo>
                <a:lnTo>
                  <a:pt x="105155" y="2332482"/>
                </a:lnTo>
                <a:lnTo>
                  <a:pt x="124967" y="2311908"/>
                </a:lnTo>
                <a:lnTo>
                  <a:pt x="128777" y="2308860"/>
                </a:lnTo>
                <a:lnTo>
                  <a:pt x="120395" y="2300478"/>
                </a:lnTo>
                <a:lnTo>
                  <a:pt x="117347" y="2302002"/>
                </a:lnTo>
                <a:lnTo>
                  <a:pt x="116585" y="2303526"/>
                </a:lnTo>
                <a:lnTo>
                  <a:pt x="103479" y="2333187"/>
                </a:lnTo>
                <a:lnTo>
                  <a:pt x="102107" y="2336292"/>
                </a:lnTo>
                <a:lnTo>
                  <a:pt x="26137" y="2365719"/>
                </a:lnTo>
                <a:lnTo>
                  <a:pt x="17525" y="2382012"/>
                </a:lnTo>
                <a:lnTo>
                  <a:pt x="9143" y="2385060"/>
                </a:lnTo>
                <a:lnTo>
                  <a:pt x="11429" y="2385822"/>
                </a:lnTo>
                <a:lnTo>
                  <a:pt x="14477" y="2385060"/>
                </a:lnTo>
                <a:close/>
              </a:path>
              <a:path w="355853" h="3281172">
                <a:moveTo>
                  <a:pt x="127902" y="2310742"/>
                </a:moveTo>
                <a:lnTo>
                  <a:pt x="227731" y="2271094"/>
                </a:lnTo>
                <a:lnTo>
                  <a:pt x="224789" y="2267712"/>
                </a:lnTo>
                <a:lnTo>
                  <a:pt x="120395" y="2300478"/>
                </a:lnTo>
                <a:lnTo>
                  <a:pt x="128777" y="2308860"/>
                </a:lnTo>
                <a:lnTo>
                  <a:pt x="124967" y="2311908"/>
                </a:lnTo>
                <a:lnTo>
                  <a:pt x="105155" y="2332482"/>
                </a:lnTo>
                <a:lnTo>
                  <a:pt x="113537" y="2341626"/>
                </a:lnTo>
                <a:lnTo>
                  <a:pt x="127902" y="2310742"/>
                </a:lnTo>
                <a:close/>
              </a:path>
              <a:path w="355853" h="3281172">
                <a:moveTo>
                  <a:pt x="59762" y="2500557"/>
                </a:moveTo>
                <a:lnTo>
                  <a:pt x="58020" y="2499251"/>
                </a:lnTo>
                <a:lnTo>
                  <a:pt x="56714" y="2497509"/>
                </a:lnTo>
                <a:lnTo>
                  <a:pt x="55625" y="2494788"/>
                </a:lnTo>
                <a:lnTo>
                  <a:pt x="55625" y="2491740"/>
                </a:lnTo>
                <a:lnTo>
                  <a:pt x="44438" y="2482891"/>
                </a:lnTo>
                <a:lnTo>
                  <a:pt x="42671" y="2491740"/>
                </a:lnTo>
                <a:lnTo>
                  <a:pt x="42671" y="2492502"/>
                </a:lnTo>
                <a:lnTo>
                  <a:pt x="43433" y="2497074"/>
                </a:lnTo>
                <a:lnTo>
                  <a:pt x="56387" y="2497074"/>
                </a:lnTo>
                <a:lnTo>
                  <a:pt x="57149" y="2498598"/>
                </a:lnTo>
                <a:lnTo>
                  <a:pt x="58673" y="2500122"/>
                </a:lnTo>
                <a:lnTo>
                  <a:pt x="60197" y="2500884"/>
                </a:lnTo>
                <a:lnTo>
                  <a:pt x="61721" y="2501646"/>
                </a:lnTo>
                <a:lnTo>
                  <a:pt x="62483" y="2501646"/>
                </a:lnTo>
                <a:lnTo>
                  <a:pt x="59762" y="2500557"/>
                </a:lnTo>
                <a:close/>
              </a:path>
              <a:path w="355853" h="3281172">
                <a:moveTo>
                  <a:pt x="86301" y="2514723"/>
                </a:moveTo>
                <a:lnTo>
                  <a:pt x="98338" y="2512332"/>
                </a:lnTo>
                <a:lnTo>
                  <a:pt x="110787" y="2508888"/>
                </a:lnTo>
                <a:lnTo>
                  <a:pt x="123512" y="2504634"/>
                </a:lnTo>
                <a:lnTo>
                  <a:pt x="136376" y="2499817"/>
                </a:lnTo>
                <a:lnTo>
                  <a:pt x="149243" y="2494682"/>
                </a:lnTo>
                <a:lnTo>
                  <a:pt x="161976" y="2489474"/>
                </a:lnTo>
                <a:lnTo>
                  <a:pt x="174440" y="2484438"/>
                </a:lnTo>
                <a:lnTo>
                  <a:pt x="186497" y="2479821"/>
                </a:lnTo>
                <a:lnTo>
                  <a:pt x="198012" y="2475866"/>
                </a:lnTo>
                <a:lnTo>
                  <a:pt x="208848" y="2472819"/>
                </a:lnTo>
                <a:lnTo>
                  <a:pt x="217169" y="2471166"/>
                </a:lnTo>
                <a:lnTo>
                  <a:pt x="228599" y="2474976"/>
                </a:lnTo>
                <a:lnTo>
                  <a:pt x="229361" y="2470404"/>
                </a:lnTo>
                <a:lnTo>
                  <a:pt x="229361" y="2467356"/>
                </a:lnTo>
                <a:lnTo>
                  <a:pt x="227837" y="2464308"/>
                </a:lnTo>
                <a:lnTo>
                  <a:pt x="225551" y="2461260"/>
                </a:lnTo>
                <a:lnTo>
                  <a:pt x="222503" y="2459736"/>
                </a:lnTo>
                <a:lnTo>
                  <a:pt x="220979" y="2458974"/>
                </a:lnTo>
                <a:lnTo>
                  <a:pt x="217931" y="2458974"/>
                </a:lnTo>
                <a:lnTo>
                  <a:pt x="217169" y="2458212"/>
                </a:lnTo>
                <a:lnTo>
                  <a:pt x="206983" y="2460001"/>
                </a:lnTo>
                <a:lnTo>
                  <a:pt x="195937" y="2463013"/>
                </a:lnTo>
                <a:lnTo>
                  <a:pt x="184186" y="2466986"/>
                </a:lnTo>
                <a:lnTo>
                  <a:pt x="171887" y="2471658"/>
                </a:lnTo>
                <a:lnTo>
                  <a:pt x="159197" y="2476769"/>
                </a:lnTo>
                <a:lnTo>
                  <a:pt x="146272" y="2482057"/>
                </a:lnTo>
                <a:lnTo>
                  <a:pt x="133267" y="2487259"/>
                </a:lnTo>
                <a:lnTo>
                  <a:pt x="120340" y="2492115"/>
                </a:lnTo>
                <a:lnTo>
                  <a:pt x="107647" y="2496363"/>
                </a:lnTo>
                <a:lnTo>
                  <a:pt x="95343" y="2499741"/>
                </a:lnTo>
                <a:lnTo>
                  <a:pt x="83586" y="2501988"/>
                </a:lnTo>
                <a:lnTo>
                  <a:pt x="72531" y="2502842"/>
                </a:lnTo>
                <a:lnTo>
                  <a:pt x="64769" y="2502408"/>
                </a:lnTo>
                <a:lnTo>
                  <a:pt x="66293" y="2503170"/>
                </a:lnTo>
                <a:lnTo>
                  <a:pt x="61721" y="2501646"/>
                </a:lnTo>
                <a:lnTo>
                  <a:pt x="60197" y="2500884"/>
                </a:lnTo>
                <a:lnTo>
                  <a:pt x="58673" y="2500122"/>
                </a:lnTo>
                <a:lnTo>
                  <a:pt x="57149" y="2498598"/>
                </a:lnTo>
                <a:lnTo>
                  <a:pt x="56387" y="2497074"/>
                </a:lnTo>
                <a:lnTo>
                  <a:pt x="43433" y="2497074"/>
                </a:lnTo>
                <a:lnTo>
                  <a:pt x="43433" y="2498598"/>
                </a:lnTo>
                <a:lnTo>
                  <a:pt x="44957" y="2502408"/>
                </a:lnTo>
                <a:lnTo>
                  <a:pt x="45719" y="2503932"/>
                </a:lnTo>
                <a:lnTo>
                  <a:pt x="48005" y="2506980"/>
                </a:lnTo>
                <a:lnTo>
                  <a:pt x="48767" y="2508504"/>
                </a:lnTo>
                <a:lnTo>
                  <a:pt x="51815" y="2510790"/>
                </a:lnTo>
                <a:lnTo>
                  <a:pt x="53339" y="2511552"/>
                </a:lnTo>
                <a:lnTo>
                  <a:pt x="57149" y="2513838"/>
                </a:lnTo>
                <a:lnTo>
                  <a:pt x="57911" y="2513838"/>
                </a:lnTo>
                <a:lnTo>
                  <a:pt x="62483" y="2515362"/>
                </a:lnTo>
                <a:lnTo>
                  <a:pt x="64007" y="2515362"/>
                </a:lnTo>
                <a:lnTo>
                  <a:pt x="74812" y="2515815"/>
                </a:lnTo>
                <a:lnTo>
                  <a:pt x="86301" y="2514723"/>
                </a:lnTo>
                <a:close/>
              </a:path>
              <a:path w="355853" h="3281172">
                <a:moveTo>
                  <a:pt x="17525" y="2382012"/>
                </a:moveTo>
                <a:lnTo>
                  <a:pt x="26137" y="2365719"/>
                </a:lnTo>
                <a:lnTo>
                  <a:pt x="9143" y="2372868"/>
                </a:lnTo>
                <a:lnTo>
                  <a:pt x="6095" y="2375916"/>
                </a:lnTo>
                <a:lnTo>
                  <a:pt x="4571" y="2378202"/>
                </a:lnTo>
                <a:lnTo>
                  <a:pt x="5333" y="2381250"/>
                </a:lnTo>
                <a:lnTo>
                  <a:pt x="9143" y="2385060"/>
                </a:lnTo>
                <a:lnTo>
                  <a:pt x="17525" y="2382012"/>
                </a:lnTo>
                <a:close/>
              </a:path>
              <a:path w="355853" h="3281172">
                <a:moveTo>
                  <a:pt x="9143" y="2372868"/>
                </a:moveTo>
                <a:lnTo>
                  <a:pt x="26137" y="2365719"/>
                </a:lnTo>
                <a:lnTo>
                  <a:pt x="45719" y="2328672"/>
                </a:lnTo>
                <a:lnTo>
                  <a:pt x="73913" y="2276856"/>
                </a:lnTo>
                <a:lnTo>
                  <a:pt x="102869" y="2225802"/>
                </a:lnTo>
                <a:lnTo>
                  <a:pt x="128015" y="2179320"/>
                </a:lnTo>
                <a:lnTo>
                  <a:pt x="131825" y="2176272"/>
                </a:lnTo>
                <a:lnTo>
                  <a:pt x="124205" y="2166366"/>
                </a:lnTo>
                <a:lnTo>
                  <a:pt x="121157" y="2167890"/>
                </a:lnTo>
                <a:lnTo>
                  <a:pt x="120395" y="2169414"/>
                </a:lnTo>
                <a:lnTo>
                  <a:pt x="91439" y="2219706"/>
                </a:lnTo>
                <a:lnTo>
                  <a:pt x="63245" y="2270760"/>
                </a:lnTo>
                <a:lnTo>
                  <a:pt x="34289" y="2322576"/>
                </a:lnTo>
                <a:lnTo>
                  <a:pt x="6095" y="2375916"/>
                </a:lnTo>
                <a:lnTo>
                  <a:pt x="9143" y="2372868"/>
                </a:lnTo>
                <a:close/>
              </a:path>
              <a:path w="355853" h="3281172">
                <a:moveTo>
                  <a:pt x="130521" y="2178503"/>
                </a:moveTo>
                <a:lnTo>
                  <a:pt x="227480" y="2146902"/>
                </a:lnTo>
                <a:lnTo>
                  <a:pt x="224789" y="2144268"/>
                </a:lnTo>
                <a:lnTo>
                  <a:pt x="241977" y="2143360"/>
                </a:lnTo>
                <a:lnTo>
                  <a:pt x="233171" y="2135124"/>
                </a:lnTo>
                <a:lnTo>
                  <a:pt x="229361" y="2132838"/>
                </a:lnTo>
                <a:lnTo>
                  <a:pt x="227075" y="2133600"/>
                </a:lnTo>
                <a:lnTo>
                  <a:pt x="124205" y="2166366"/>
                </a:lnTo>
                <a:lnTo>
                  <a:pt x="131825" y="2176272"/>
                </a:lnTo>
                <a:lnTo>
                  <a:pt x="128015" y="2179320"/>
                </a:lnTo>
                <a:lnTo>
                  <a:pt x="102869" y="2225802"/>
                </a:lnTo>
                <a:lnTo>
                  <a:pt x="130521" y="2178503"/>
                </a:lnTo>
                <a:close/>
              </a:path>
              <a:path w="355853" h="3281172">
                <a:moveTo>
                  <a:pt x="183641" y="2023110"/>
                </a:moveTo>
                <a:lnTo>
                  <a:pt x="183641" y="2017014"/>
                </a:lnTo>
                <a:lnTo>
                  <a:pt x="207263" y="1972056"/>
                </a:lnTo>
                <a:lnTo>
                  <a:pt x="226001" y="1926336"/>
                </a:lnTo>
                <a:lnTo>
                  <a:pt x="214803" y="1926336"/>
                </a:lnTo>
                <a:lnTo>
                  <a:pt x="195833" y="1966722"/>
                </a:lnTo>
                <a:lnTo>
                  <a:pt x="177558" y="2006220"/>
                </a:lnTo>
                <a:lnTo>
                  <a:pt x="172211" y="2017776"/>
                </a:lnTo>
                <a:lnTo>
                  <a:pt x="172211" y="2023872"/>
                </a:lnTo>
                <a:lnTo>
                  <a:pt x="176021" y="2026920"/>
                </a:lnTo>
                <a:lnTo>
                  <a:pt x="180593" y="2026920"/>
                </a:lnTo>
                <a:lnTo>
                  <a:pt x="183641" y="2023110"/>
                </a:lnTo>
                <a:close/>
              </a:path>
              <a:path w="355853" h="3281172">
                <a:moveTo>
                  <a:pt x="229431" y="1926336"/>
                </a:moveTo>
                <a:lnTo>
                  <a:pt x="226001" y="1926336"/>
                </a:lnTo>
                <a:lnTo>
                  <a:pt x="207263" y="1972056"/>
                </a:lnTo>
                <a:lnTo>
                  <a:pt x="229431" y="1926336"/>
                </a:lnTo>
                <a:close/>
              </a:path>
              <a:path w="355853" h="3281172">
                <a:moveTo>
                  <a:pt x="217169" y="2237994"/>
                </a:moveTo>
                <a:lnTo>
                  <a:pt x="214883" y="2234184"/>
                </a:lnTo>
                <a:lnTo>
                  <a:pt x="208025" y="2232660"/>
                </a:lnTo>
                <a:lnTo>
                  <a:pt x="204977" y="2242566"/>
                </a:lnTo>
                <a:lnTo>
                  <a:pt x="215645" y="2242566"/>
                </a:lnTo>
                <a:lnTo>
                  <a:pt x="217169" y="2237994"/>
                </a:lnTo>
                <a:close/>
              </a:path>
              <a:path w="355853" h="3281172">
                <a:moveTo>
                  <a:pt x="171449" y="2200656"/>
                </a:moveTo>
                <a:lnTo>
                  <a:pt x="182117" y="2199132"/>
                </a:lnTo>
                <a:lnTo>
                  <a:pt x="198119" y="2213610"/>
                </a:lnTo>
                <a:lnTo>
                  <a:pt x="181355" y="2192274"/>
                </a:lnTo>
                <a:lnTo>
                  <a:pt x="178307" y="2189988"/>
                </a:lnTo>
                <a:lnTo>
                  <a:pt x="173735" y="2189988"/>
                </a:lnTo>
                <a:lnTo>
                  <a:pt x="170687" y="2193798"/>
                </a:lnTo>
                <a:lnTo>
                  <a:pt x="153923" y="2227326"/>
                </a:lnTo>
                <a:lnTo>
                  <a:pt x="171449" y="2200656"/>
                </a:lnTo>
                <a:close/>
              </a:path>
              <a:path w="355853" h="3281172">
                <a:moveTo>
                  <a:pt x="140969" y="2257806"/>
                </a:moveTo>
                <a:lnTo>
                  <a:pt x="156302" y="2252056"/>
                </a:lnTo>
                <a:lnTo>
                  <a:pt x="165353" y="2232660"/>
                </a:lnTo>
                <a:lnTo>
                  <a:pt x="153923" y="2227326"/>
                </a:lnTo>
                <a:lnTo>
                  <a:pt x="137159" y="2261616"/>
                </a:lnTo>
                <a:lnTo>
                  <a:pt x="140969" y="2257806"/>
                </a:lnTo>
                <a:close/>
              </a:path>
              <a:path w="355853" h="3281172">
                <a:moveTo>
                  <a:pt x="347471" y="2234946"/>
                </a:moveTo>
                <a:lnTo>
                  <a:pt x="337434" y="2227149"/>
                </a:lnTo>
                <a:lnTo>
                  <a:pt x="327516" y="2219209"/>
                </a:lnTo>
                <a:lnTo>
                  <a:pt x="317708" y="2211137"/>
                </a:lnTo>
                <a:lnTo>
                  <a:pt x="307999" y="2202945"/>
                </a:lnTo>
                <a:lnTo>
                  <a:pt x="298381" y="2194648"/>
                </a:lnTo>
                <a:lnTo>
                  <a:pt x="288841" y="2186258"/>
                </a:lnTo>
                <a:lnTo>
                  <a:pt x="279371" y="2177787"/>
                </a:lnTo>
                <a:lnTo>
                  <a:pt x="269959" y="2169250"/>
                </a:lnTo>
                <a:lnTo>
                  <a:pt x="260596" y="2160657"/>
                </a:lnTo>
                <a:lnTo>
                  <a:pt x="251272" y="2152023"/>
                </a:lnTo>
                <a:lnTo>
                  <a:pt x="230885" y="2145792"/>
                </a:lnTo>
                <a:lnTo>
                  <a:pt x="241977" y="2143360"/>
                </a:lnTo>
                <a:lnTo>
                  <a:pt x="224789" y="2144268"/>
                </a:lnTo>
                <a:lnTo>
                  <a:pt x="227480" y="2146902"/>
                </a:lnTo>
                <a:lnTo>
                  <a:pt x="233493" y="2152788"/>
                </a:lnTo>
                <a:lnTo>
                  <a:pt x="242479" y="2161441"/>
                </a:lnTo>
                <a:lnTo>
                  <a:pt x="251712" y="2170179"/>
                </a:lnTo>
                <a:lnTo>
                  <a:pt x="261151" y="2178953"/>
                </a:lnTo>
                <a:lnTo>
                  <a:pt x="270759" y="2187714"/>
                </a:lnTo>
                <a:lnTo>
                  <a:pt x="280498" y="2196414"/>
                </a:lnTo>
                <a:lnTo>
                  <a:pt x="290329" y="2205004"/>
                </a:lnTo>
                <a:lnTo>
                  <a:pt x="300214" y="2213436"/>
                </a:lnTo>
                <a:lnTo>
                  <a:pt x="310114" y="2221662"/>
                </a:lnTo>
                <a:lnTo>
                  <a:pt x="319992" y="2229632"/>
                </a:lnTo>
                <a:lnTo>
                  <a:pt x="329809" y="2237298"/>
                </a:lnTo>
                <a:lnTo>
                  <a:pt x="339851" y="2244852"/>
                </a:lnTo>
                <a:lnTo>
                  <a:pt x="347471" y="2234946"/>
                </a:lnTo>
                <a:close/>
              </a:path>
              <a:path w="355853" h="3281172">
                <a:moveTo>
                  <a:pt x="55704" y="2492213"/>
                </a:moveTo>
                <a:lnTo>
                  <a:pt x="58476" y="2482077"/>
                </a:lnTo>
                <a:lnTo>
                  <a:pt x="63973" y="2471803"/>
                </a:lnTo>
                <a:lnTo>
                  <a:pt x="71696" y="2461761"/>
                </a:lnTo>
                <a:lnTo>
                  <a:pt x="81220" y="2452030"/>
                </a:lnTo>
                <a:lnTo>
                  <a:pt x="92123" y="2442689"/>
                </a:lnTo>
                <a:lnTo>
                  <a:pt x="103984" y="2433817"/>
                </a:lnTo>
                <a:lnTo>
                  <a:pt x="116379" y="2425495"/>
                </a:lnTo>
                <a:lnTo>
                  <a:pt x="128887" y="2417801"/>
                </a:lnTo>
                <a:lnTo>
                  <a:pt x="141084" y="2410815"/>
                </a:lnTo>
                <a:lnTo>
                  <a:pt x="152547" y="2404616"/>
                </a:lnTo>
                <a:lnTo>
                  <a:pt x="162856" y="2399285"/>
                </a:lnTo>
                <a:lnTo>
                  <a:pt x="169925" y="2395728"/>
                </a:lnTo>
                <a:lnTo>
                  <a:pt x="181355" y="2390394"/>
                </a:lnTo>
                <a:lnTo>
                  <a:pt x="190291" y="2386496"/>
                </a:lnTo>
                <a:lnTo>
                  <a:pt x="201198" y="2381752"/>
                </a:lnTo>
                <a:lnTo>
                  <a:pt x="213534" y="2376572"/>
                </a:lnTo>
                <a:lnTo>
                  <a:pt x="226761" y="2371367"/>
                </a:lnTo>
                <a:lnTo>
                  <a:pt x="240338" y="2366547"/>
                </a:lnTo>
                <a:lnTo>
                  <a:pt x="253723" y="2362522"/>
                </a:lnTo>
                <a:lnTo>
                  <a:pt x="266378" y="2359704"/>
                </a:lnTo>
                <a:lnTo>
                  <a:pt x="277761" y="2358503"/>
                </a:lnTo>
                <a:lnTo>
                  <a:pt x="286511" y="2359152"/>
                </a:lnTo>
                <a:lnTo>
                  <a:pt x="285749" y="2359152"/>
                </a:lnTo>
                <a:lnTo>
                  <a:pt x="291083" y="2359914"/>
                </a:lnTo>
                <a:lnTo>
                  <a:pt x="289559" y="2359914"/>
                </a:lnTo>
                <a:lnTo>
                  <a:pt x="292988" y="2361057"/>
                </a:lnTo>
                <a:lnTo>
                  <a:pt x="294894" y="2362962"/>
                </a:lnTo>
                <a:lnTo>
                  <a:pt x="295655" y="2363724"/>
                </a:lnTo>
                <a:lnTo>
                  <a:pt x="301751" y="2360676"/>
                </a:lnTo>
                <a:lnTo>
                  <a:pt x="298703" y="2369058"/>
                </a:lnTo>
                <a:lnTo>
                  <a:pt x="310133" y="2363724"/>
                </a:lnTo>
                <a:lnTo>
                  <a:pt x="308609" y="2359914"/>
                </a:lnTo>
                <a:lnTo>
                  <a:pt x="307847" y="2358390"/>
                </a:lnTo>
                <a:lnTo>
                  <a:pt x="305561" y="2354580"/>
                </a:lnTo>
                <a:lnTo>
                  <a:pt x="304037" y="2353818"/>
                </a:lnTo>
                <a:lnTo>
                  <a:pt x="300989" y="2350770"/>
                </a:lnTo>
                <a:lnTo>
                  <a:pt x="299465" y="2350008"/>
                </a:lnTo>
                <a:lnTo>
                  <a:pt x="295655" y="2348484"/>
                </a:lnTo>
                <a:lnTo>
                  <a:pt x="294131" y="2347722"/>
                </a:lnTo>
                <a:lnTo>
                  <a:pt x="289559" y="2346198"/>
                </a:lnTo>
                <a:lnTo>
                  <a:pt x="288035" y="2346198"/>
                </a:lnTo>
                <a:lnTo>
                  <a:pt x="277965" y="2345502"/>
                </a:lnTo>
                <a:lnTo>
                  <a:pt x="266411" y="2346590"/>
                </a:lnTo>
                <a:lnTo>
                  <a:pt x="253803" y="2349140"/>
                </a:lnTo>
                <a:lnTo>
                  <a:pt x="240568" y="2352831"/>
                </a:lnTo>
                <a:lnTo>
                  <a:pt x="227134" y="2357339"/>
                </a:lnTo>
                <a:lnTo>
                  <a:pt x="213929" y="2362343"/>
                </a:lnTo>
                <a:lnTo>
                  <a:pt x="201383" y="2367521"/>
                </a:lnTo>
                <a:lnTo>
                  <a:pt x="189922" y="2372551"/>
                </a:lnTo>
                <a:lnTo>
                  <a:pt x="179975" y="2377111"/>
                </a:lnTo>
                <a:lnTo>
                  <a:pt x="176021" y="2378964"/>
                </a:lnTo>
                <a:lnTo>
                  <a:pt x="164591" y="2384298"/>
                </a:lnTo>
                <a:lnTo>
                  <a:pt x="155111" y="2388959"/>
                </a:lnTo>
                <a:lnTo>
                  <a:pt x="144419" y="2394430"/>
                </a:lnTo>
                <a:lnTo>
                  <a:pt x="132850" y="2400661"/>
                </a:lnTo>
                <a:lnTo>
                  <a:pt x="120739" y="2407604"/>
                </a:lnTo>
                <a:lnTo>
                  <a:pt x="108419" y="2415210"/>
                </a:lnTo>
                <a:lnTo>
                  <a:pt x="96225" y="2423430"/>
                </a:lnTo>
                <a:lnTo>
                  <a:pt x="84491" y="2432214"/>
                </a:lnTo>
                <a:lnTo>
                  <a:pt x="73553" y="2441514"/>
                </a:lnTo>
                <a:lnTo>
                  <a:pt x="63744" y="2451281"/>
                </a:lnTo>
                <a:lnTo>
                  <a:pt x="55399" y="2461465"/>
                </a:lnTo>
                <a:lnTo>
                  <a:pt x="48852" y="2472018"/>
                </a:lnTo>
                <a:lnTo>
                  <a:pt x="44438" y="2482891"/>
                </a:lnTo>
                <a:lnTo>
                  <a:pt x="55625" y="2491740"/>
                </a:lnTo>
                <a:lnTo>
                  <a:pt x="55625" y="2494788"/>
                </a:lnTo>
                <a:lnTo>
                  <a:pt x="56387" y="2496312"/>
                </a:lnTo>
                <a:lnTo>
                  <a:pt x="55704" y="2492213"/>
                </a:lnTo>
                <a:close/>
              </a:path>
              <a:path w="355853" h="3281172">
                <a:moveTo>
                  <a:pt x="137852" y="2513976"/>
                </a:moveTo>
                <a:lnTo>
                  <a:pt x="135635" y="2512314"/>
                </a:lnTo>
                <a:lnTo>
                  <a:pt x="137159" y="2513838"/>
                </a:lnTo>
                <a:lnTo>
                  <a:pt x="138683" y="2514600"/>
                </a:lnTo>
                <a:lnTo>
                  <a:pt x="140969" y="2514600"/>
                </a:lnTo>
                <a:lnTo>
                  <a:pt x="137852" y="2513976"/>
                </a:lnTo>
                <a:close/>
              </a:path>
              <a:path w="355853" h="3281172">
                <a:moveTo>
                  <a:pt x="123443" y="2517648"/>
                </a:moveTo>
                <a:lnTo>
                  <a:pt x="131063" y="2516124"/>
                </a:lnTo>
                <a:lnTo>
                  <a:pt x="121919" y="2513076"/>
                </a:lnTo>
                <a:lnTo>
                  <a:pt x="131063" y="2505456"/>
                </a:lnTo>
                <a:lnTo>
                  <a:pt x="128015" y="2503932"/>
                </a:lnTo>
                <a:lnTo>
                  <a:pt x="124205" y="2505456"/>
                </a:lnTo>
                <a:lnTo>
                  <a:pt x="35051" y="2555748"/>
                </a:lnTo>
                <a:lnTo>
                  <a:pt x="123443" y="2517648"/>
                </a:lnTo>
                <a:close/>
              </a:path>
              <a:path w="355853" h="3281172">
                <a:moveTo>
                  <a:pt x="41147" y="2567178"/>
                </a:moveTo>
                <a:lnTo>
                  <a:pt x="44195" y="2559558"/>
                </a:lnTo>
                <a:lnTo>
                  <a:pt x="44957" y="2564130"/>
                </a:lnTo>
                <a:lnTo>
                  <a:pt x="45353" y="2564789"/>
                </a:lnTo>
                <a:lnTo>
                  <a:pt x="45643" y="2564625"/>
                </a:lnTo>
                <a:lnTo>
                  <a:pt x="124745" y="2519711"/>
                </a:lnTo>
                <a:lnTo>
                  <a:pt x="127253" y="2522220"/>
                </a:lnTo>
                <a:lnTo>
                  <a:pt x="128777" y="2523744"/>
                </a:lnTo>
                <a:lnTo>
                  <a:pt x="131825" y="2525268"/>
                </a:lnTo>
                <a:lnTo>
                  <a:pt x="134111" y="2526030"/>
                </a:lnTo>
                <a:lnTo>
                  <a:pt x="137921" y="2527554"/>
                </a:lnTo>
                <a:lnTo>
                  <a:pt x="139445" y="2527554"/>
                </a:lnTo>
                <a:lnTo>
                  <a:pt x="148703" y="2526969"/>
                </a:lnTo>
                <a:lnTo>
                  <a:pt x="160353" y="2523785"/>
                </a:lnTo>
                <a:lnTo>
                  <a:pt x="173439" y="2518498"/>
                </a:lnTo>
                <a:lnTo>
                  <a:pt x="187005" y="2511602"/>
                </a:lnTo>
                <a:lnTo>
                  <a:pt x="200095" y="2503594"/>
                </a:lnTo>
                <a:lnTo>
                  <a:pt x="211752" y="2494969"/>
                </a:lnTo>
                <a:lnTo>
                  <a:pt x="221020" y="2486222"/>
                </a:lnTo>
                <a:lnTo>
                  <a:pt x="226943" y="2477850"/>
                </a:lnTo>
                <a:lnTo>
                  <a:pt x="228599" y="2474976"/>
                </a:lnTo>
                <a:lnTo>
                  <a:pt x="217169" y="2471166"/>
                </a:lnTo>
                <a:lnTo>
                  <a:pt x="213359" y="2474976"/>
                </a:lnTo>
                <a:lnTo>
                  <a:pt x="210311" y="2478786"/>
                </a:lnTo>
                <a:lnTo>
                  <a:pt x="204546" y="2484628"/>
                </a:lnTo>
                <a:lnTo>
                  <a:pt x="197878" y="2489238"/>
                </a:lnTo>
                <a:lnTo>
                  <a:pt x="191261" y="2494026"/>
                </a:lnTo>
                <a:lnTo>
                  <a:pt x="181869" y="2499603"/>
                </a:lnTo>
                <a:lnTo>
                  <a:pt x="169500" y="2506057"/>
                </a:lnTo>
                <a:lnTo>
                  <a:pt x="156297" y="2511651"/>
                </a:lnTo>
                <a:lnTo>
                  <a:pt x="144404" y="2514646"/>
                </a:lnTo>
                <a:lnTo>
                  <a:pt x="139445" y="2514600"/>
                </a:lnTo>
                <a:lnTo>
                  <a:pt x="138683" y="2514600"/>
                </a:lnTo>
                <a:lnTo>
                  <a:pt x="137159" y="2513838"/>
                </a:lnTo>
                <a:lnTo>
                  <a:pt x="134111" y="2510790"/>
                </a:lnTo>
                <a:lnTo>
                  <a:pt x="135635" y="2512314"/>
                </a:lnTo>
                <a:lnTo>
                  <a:pt x="133349" y="2508504"/>
                </a:lnTo>
                <a:lnTo>
                  <a:pt x="131063" y="2505456"/>
                </a:lnTo>
                <a:lnTo>
                  <a:pt x="121919" y="2513076"/>
                </a:lnTo>
                <a:lnTo>
                  <a:pt x="131063" y="2516124"/>
                </a:lnTo>
                <a:lnTo>
                  <a:pt x="123443" y="2517648"/>
                </a:lnTo>
                <a:lnTo>
                  <a:pt x="35051" y="2555748"/>
                </a:lnTo>
                <a:lnTo>
                  <a:pt x="32003" y="2557272"/>
                </a:lnTo>
                <a:lnTo>
                  <a:pt x="31241" y="2560320"/>
                </a:lnTo>
                <a:lnTo>
                  <a:pt x="32003" y="2563368"/>
                </a:lnTo>
                <a:lnTo>
                  <a:pt x="32765" y="2568702"/>
                </a:lnTo>
                <a:lnTo>
                  <a:pt x="41147" y="2567178"/>
                </a:lnTo>
                <a:close/>
              </a:path>
              <a:path w="355853" h="3281172">
                <a:moveTo>
                  <a:pt x="49191" y="2570564"/>
                </a:moveTo>
                <a:lnTo>
                  <a:pt x="48767" y="2570226"/>
                </a:lnTo>
                <a:lnTo>
                  <a:pt x="49529" y="2570988"/>
                </a:lnTo>
                <a:lnTo>
                  <a:pt x="52578" y="2573274"/>
                </a:lnTo>
                <a:lnTo>
                  <a:pt x="49191" y="2570564"/>
                </a:lnTo>
                <a:close/>
              </a:path>
              <a:path w="355853" h="3281172">
                <a:moveTo>
                  <a:pt x="77401" y="2588704"/>
                </a:moveTo>
                <a:lnTo>
                  <a:pt x="88700" y="2586393"/>
                </a:lnTo>
                <a:lnTo>
                  <a:pt x="100748" y="2582777"/>
                </a:lnTo>
                <a:lnTo>
                  <a:pt x="44195" y="2583180"/>
                </a:lnTo>
                <a:lnTo>
                  <a:pt x="45719" y="2583942"/>
                </a:lnTo>
                <a:lnTo>
                  <a:pt x="50291" y="2586228"/>
                </a:lnTo>
                <a:lnTo>
                  <a:pt x="51053" y="2586228"/>
                </a:lnTo>
                <a:lnTo>
                  <a:pt x="56387" y="2587752"/>
                </a:lnTo>
                <a:lnTo>
                  <a:pt x="57911" y="2588514"/>
                </a:lnTo>
                <a:lnTo>
                  <a:pt x="67066" y="2589486"/>
                </a:lnTo>
                <a:lnTo>
                  <a:pt x="77401" y="2588704"/>
                </a:lnTo>
                <a:close/>
              </a:path>
              <a:path w="355853" h="3281172">
                <a:moveTo>
                  <a:pt x="238414" y="2406567"/>
                </a:moveTo>
                <a:lnTo>
                  <a:pt x="218693" y="2405634"/>
                </a:lnTo>
                <a:lnTo>
                  <a:pt x="220979" y="2409444"/>
                </a:lnTo>
                <a:lnTo>
                  <a:pt x="225502" y="2410602"/>
                </a:lnTo>
                <a:lnTo>
                  <a:pt x="218693" y="2418588"/>
                </a:lnTo>
                <a:lnTo>
                  <a:pt x="238414" y="2406567"/>
                </a:lnTo>
                <a:close/>
              </a:path>
              <a:path w="355853" h="3281172">
                <a:moveTo>
                  <a:pt x="213535" y="2415165"/>
                </a:moveTo>
                <a:lnTo>
                  <a:pt x="209549" y="2414778"/>
                </a:lnTo>
                <a:lnTo>
                  <a:pt x="208025" y="2413254"/>
                </a:lnTo>
                <a:lnTo>
                  <a:pt x="208787" y="2413254"/>
                </a:lnTo>
                <a:lnTo>
                  <a:pt x="207155" y="2412981"/>
                </a:lnTo>
                <a:lnTo>
                  <a:pt x="208679" y="2414124"/>
                </a:lnTo>
                <a:lnTo>
                  <a:pt x="210311" y="2416302"/>
                </a:lnTo>
                <a:lnTo>
                  <a:pt x="210389" y="2416456"/>
                </a:lnTo>
                <a:lnTo>
                  <a:pt x="213535" y="2415165"/>
                </a:lnTo>
                <a:close/>
              </a:path>
              <a:path w="355853" h="3281172">
                <a:moveTo>
                  <a:pt x="301751" y="2360676"/>
                </a:moveTo>
                <a:lnTo>
                  <a:pt x="295655" y="2363724"/>
                </a:lnTo>
                <a:lnTo>
                  <a:pt x="300643" y="2363724"/>
                </a:lnTo>
              </a:path>
              <a:path w="355853" h="3281172">
                <a:moveTo>
                  <a:pt x="294894" y="2362962"/>
                </a:moveTo>
                <a:lnTo>
                  <a:pt x="295465" y="2363724"/>
                </a:lnTo>
                <a:lnTo>
                  <a:pt x="295655" y="2363724"/>
                </a:lnTo>
              </a:path>
              <a:path w="355853" h="3281172">
                <a:moveTo>
                  <a:pt x="295465" y="2363724"/>
                </a:moveTo>
                <a:lnTo>
                  <a:pt x="295589" y="2363889"/>
                </a:lnTo>
                <a:lnTo>
                  <a:pt x="296417" y="2364486"/>
                </a:lnTo>
                <a:lnTo>
                  <a:pt x="297179" y="2366010"/>
                </a:lnTo>
                <a:lnTo>
                  <a:pt x="299812" y="2366010"/>
                </a:lnTo>
                <a:lnTo>
                  <a:pt x="300366" y="2364486"/>
                </a:lnTo>
                <a:lnTo>
                  <a:pt x="300583" y="2363889"/>
                </a:lnTo>
                <a:lnTo>
                  <a:pt x="300643" y="2363724"/>
                </a:lnTo>
              </a:path>
              <a:path w="355853" h="3281172">
                <a:moveTo>
                  <a:pt x="310133" y="2363724"/>
                </a:moveTo>
                <a:lnTo>
                  <a:pt x="303602" y="2366772"/>
                </a:lnTo>
                <a:lnTo>
                  <a:pt x="298703" y="2369058"/>
                </a:lnTo>
                <a:lnTo>
                  <a:pt x="311200" y="2369058"/>
                </a:lnTo>
                <a:lnTo>
                  <a:pt x="311657" y="2366772"/>
                </a:lnTo>
              </a:path>
              <a:path w="355853" h="3281172">
                <a:moveTo>
                  <a:pt x="295589" y="2363889"/>
                </a:moveTo>
                <a:lnTo>
                  <a:pt x="291521" y="2366010"/>
                </a:lnTo>
                <a:lnTo>
                  <a:pt x="297179" y="2366010"/>
                </a:lnTo>
              </a:path>
              <a:path w="355853" h="3281172">
                <a:moveTo>
                  <a:pt x="291521" y="2366010"/>
                </a:moveTo>
                <a:lnTo>
                  <a:pt x="285675" y="2369058"/>
                </a:lnTo>
                <a:lnTo>
                  <a:pt x="298703" y="2369058"/>
                </a:lnTo>
                <a:lnTo>
                  <a:pt x="299812" y="2366010"/>
                </a:lnTo>
              </a:path>
              <a:path w="355853" h="3281172">
                <a:moveTo>
                  <a:pt x="285675" y="2369058"/>
                </a:moveTo>
                <a:lnTo>
                  <a:pt x="282751" y="2370582"/>
                </a:lnTo>
                <a:lnTo>
                  <a:pt x="279828" y="2372106"/>
                </a:lnTo>
                <a:lnTo>
                  <a:pt x="218174" y="2404250"/>
                </a:lnTo>
                <a:lnTo>
                  <a:pt x="246193" y="2404250"/>
                </a:lnTo>
                <a:lnTo>
                  <a:pt x="307847" y="2372106"/>
                </a:lnTo>
                <a:lnTo>
                  <a:pt x="310895" y="2370582"/>
                </a:lnTo>
                <a:lnTo>
                  <a:pt x="311200" y="2369058"/>
                </a:lnTo>
              </a:path>
              <a:path w="355853" h="3281172">
                <a:moveTo>
                  <a:pt x="299320" y="2393975"/>
                </a:moveTo>
                <a:lnTo>
                  <a:pt x="287248" y="2394167"/>
                </a:lnTo>
                <a:lnTo>
                  <a:pt x="274519" y="2396294"/>
                </a:lnTo>
                <a:lnTo>
                  <a:pt x="273760" y="2396490"/>
                </a:lnTo>
                <a:lnTo>
                  <a:pt x="270799" y="2397252"/>
                </a:lnTo>
                <a:lnTo>
                  <a:pt x="261916" y="2399538"/>
                </a:lnTo>
                <a:lnTo>
                  <a:pt x="261736" y="2399584"/>
                </a:lnTo>
                <a:lnTo>
                  <a:pt x="254292" y="2401824"/>
                </a:lnTo>
                <a:lnTo>
                  <a:pt x="249500" y="2403265"/>
                </a:lnTo>
                <a:lnTo>
                  <a:pt x="246193" y="2404250"/>
                </a:lnTo>
                <a:lnTo>
                  <a:pt x="318205" y="2404250"/>
                </a:lnTo>
                <a:lnTo>
                  <a:pt x="317712" y="2403265"/>
                </a:lnTo>
                <a:lnTo>
                  <a:pt x="316991" y="2401824"/>
                </a:lnTo>
                <a:lnTo>
                  <a:pt x="314005" y="2399584"/>
                </a:lnTo>
                <a:lnTo>
                  <a:pt x="310895" y="2397252"/>
                </a:lnTo>
                <a:lnTo>
                  <a:pt x="310133" y="2396490"/>
                </a:lnTo>
                <a:lnTo>
                  <a:pt x="309293" y="2396294"/>
                </a:lnTo>
                <a:lnTo>
                  <a:pt x="300146" y="2394167"/>
                </a:lnTo>
              </a:path>
              <a:path w="355853" h="3281172">
                <a:moveTo>
                  <a:pt x="218174" y="2404250"/>
                </a:moveTo>
                <a:lnTo>
                  <a:pt x="217606" y="2404546"/>
                </a:lnTo>
                <a:lnTo>
                  <a:pt x="216982" y="2404872"/>
                </a:lnTo>
                <a:lnTo>
                  <a:pt x="215521" y="2405634"/>
                </a:lnTo>
                <a:lnTo>
                  <a:pt x="318896" y="2405634"/>
                </a:lnTo>
                <a:lnTo>
                  <a:pt x="318515" y="2404872"/>
                </a:lnTo>
                <a:lnTo>
                  <a:pt x="318353" y="2404546"/>
                </a:lnTo>
                <a:lnTo>
                  <a:pt x="318205" y="2404250"/>
                </a:lnTo>
              </a:path>
              <a:path w="355853" h="3281172">
                <a:moveTo>
                  <a:pt x="215521" y="2405634"/>
                </a:moveTo>
                <a:lnTo>
                  <a:pt x="212597" y="2407158"/>
                </a:lnTo>
                <a:lnTo>
                  <a:pt x="192221" y="2409444"/>
                </a:lnTo>
                <a:lnTo>
                  <a:pt x="181895" y="2410602"/>
                </a:lnTo>
                <a:lnTo>
                  <a:pt x="165051" y="2412492"/>
                </a:lnTo>
                <a:lnTo>
                  <a:pt x="223891" y="2412492"/>
                </a:lnTo>
                <a:lnTo>
                  <a:pt x="225502" y="2410602"/>
                </a:lnTo>
                <a:lnTo>
                  <a:pt x="220979" y="2409444"/>
                </a:lnTo>
                <a:lnTo>
                  <a:pt x="219608" y="2407158"/>
                </a:lnTo>
                <a:lnTo>
                  <a:pt x="218693" y="2405634"/>
                </a:lnTo>
              </a:path>
              <a:path w="355853" h="3281172">
                <a:moveTo>
                  <a:pt x="218693" y="2405634"/>
                </a:moveTo>
                <a:lnTo>
                  <a:pt x="238414" y="2406567"/>
                </a:lnTo>
                <a:lnTo>
                  <a:pt x="238231" y="2406678"/>
                </a:lnTo>
                <a:lnTo>
                  <a:pt x="319419" y="2406678"/>
                </a:lnTo>
                <a:lnTo>
                  <a:pt x="318896" y="2405634"/>
                </a:lnTo>
              </a:path>
              <a:path w="355853" h="3281172">
                <a:moveTo>
                  <a:pt x="238231" y="2406678"/>
                </a:moveTo>
                <a:lnTo>
                  <a:pt x="235356" y="2408431"/>
                </a:lnTo>
                <a:lnTo>
                  <a:pt x="229693" y="2411883"/>
                </a:lnTo>
                <a:lnTo>
                  <a:pt x="222763" y="2416107"/>
                </a:lnTo>
                <a:lnTo>
                  <a:pt x="218693" y="2418588"/>
                </a:lnTo>
                <a:lnTo>
                  <a:pt x="215645" y="2420112"/>
                </a:lnTo>
                <a:lnTo>
                  <a:pt x="239078" y="2420112"/>
                </a:lnTo>
                <a:lnTo>
                  <a:pt x="243585" y="2418588"/>
                </a:lnTo>
                <a:lnTo>
                  <a:pt x="250921" y="2416107"/>
                </a:lnTo>
                <a:lnTo>
                  <a:pt x="264735" y="2411883"/>
                </a:lnTo>
                <a:lnTo>
                  <a:pt x="278850" y="2408431"/>
                </a:lnTo>
                <a:lnTo>
                  <a:pt x="291784" y="2406678"/>
                </a:lnTo>
              </a:path>
              <a:path w="355853" h="3281172">
                <a:moveTo>
                  <a:pt x="291784" y="2406678"/>
                </a:moveTo>
                <a:lnTo>
                  <a:pt x="302055" y="2407553"/>
                </a:lnTo>
                <a:lnTo>
                  <a:pt x="302946" y="2407920"/>
                </a:lnTo>
                <a:lnTo>
                  <a:pt x="304799" y="2408682"/>
                </a:lnTo>
                <a:lnTo>
                  <a:pt x="307847" y="2410968"/>
                </a:lnTo>
                <a:lnTo>
                  <a:pt x="307847" y="2411730"/>
                </a:lnTo>
                <a:lnTo>
                  <a:pt x="307847" y="2414778"/>
                </a:lnTo>
                <a:lnTo>
                  <a:pt x="307748" y="2415259"/>
                </a:lnTo>
                <a:lnTo>
                  <a:pt x="306184" y="2422839"/>
                </a:lnTo>
                <a:lnTo>
                  <a:pt x="305047" y="2425122"/>
                </a:lnTo>
                <a:lnTo>
                  <a:pt x="301341" y="2432563"/>
                </a:lnTo>
                <a:lnTo>
                  <a:pt x="299270" y="2435433"/>
                </a:lnTo>
                <a:lnTo>
                  <a:pt x="293885" y="2442896"/>
                </a:lnTo>
                <a:lnTo>
                  <a:pt x="291101" y="2446017"/>
                </a:lnTo>
                <a:lnTo>
                  <a:pt x="284385" y="2453547"/>
                </a:lnTo>
                <a:lnTo>
                  <a:pt x="281145" y="2456698"/>
                </a:lnTo>
                <a:lnTo>
                  <a:pt x="273408" y="2464224"/>
                </a:lnTo>
                <a:lnTo>
                  <a:pt x="269896" y="2467300"/>
                </a:lnTo>
                <a:lnTo>
                  <a:pt x="261523" y="2474634"/>
                </a:lnTo>
                <a:lnTo>
                  <a:pt x="257786" y="2477646"/>
                </a:lnTo>
                <a:lnTo>
                  <a:pt x="249297" y="2484487"/>
                </a:lnTo>
                <a:lnTo>
                  <a:pt x="245201" y="2487561"/>
                </a:lnTo>
                <a:lnTo>
                  <a:pt x="237297" y="2493491"/>
                </a:lnTo>
                <a:lnTo>
                  <a:pt x="232484" y="2496868"/>
                </a:lnTo>
                <a:lnTo>
                  <a:pt x="226093" y="2501353"/>
                </a:lnTo>
                <a:lnTo>
                  <a:pt x="219910" y="2505392"/>
                </a:lnTo>
                <a:lnTo>
                  <a:pt x="216252" y="2507782"/>
                </a:lnTo>
                <a:lnTo>
                  <a:pt x="208341" y="2512487"/>
                </a:lnTo>
                <a:lnTo>
                  <a:pt x="207480" y="2512957"/>
                </a:lnTo>
                <a:lnTo>
                  <a:pt x="207263" y="2513076"/>
                </a:lnTo>
                <a:lnTo>
                  <a:pt x="199780" y="2517433"/>
                </a:lnTo>
                <a:lnTo>
                  <a:pt x="196487" y="2519387"/>
                </a:lnTo>
                <a:lnTo>
                  <a:pt x="190688" y="2522828"/>
                </a:lnTo>
                <a:lnTo>
                  <a:pt x="187852" y="2524506"/>
                </a:lnTo>
                <a:lnTo>
                  <a:pt x="181240" y="2528417"/>
                </a:lnTo>
                <a:lnTo>
                  <a:pt x="180256" y="2528999"/>
                </a:lnTo>
                <a:lnTo>
                  <a:pt x="172150" y="2533708"/>
                </a:lnTo>
                <a:lnTo>
                  <a:pt x="168749" y="2535685"/>
                </a:lnTo>
                <a:lnTo>
                  <a:pt x="161608" y="2539710"/>
                </a:lnTo>
                <a:lnTo>
                  <a:pt x="156437" y="2542624"/>
                </a:lnTo>
                <a:lnTo>
                  <a:pt x="149813" y="2546196"/>
                </a:lnTo>
                <a:lnTo>
                  <a:pt x="143586" y="2549555"/>
                </a:lnTo>
                <a:lnTo>
                  <a:pt x="136909" y="2552945"/>
                </a:lnTo>
                <a:lnTo>
                  <a:pt x="130465" y="2556216"/>
                </a:lnTo>
                <a:lnTo>
                  <a:pt x="122939" y="2559731"/>
                </a:lnTo>
                <a:lnTo>
                  <a:pt x="117340" y="2562347"/>
                </a:lnTo>
                <a:lnTo>
                  <a:pt x="107739" y="2566332"/>
                </a:lnTo>
                <a:lnTo>
                  <a:pt x="104479" y="2567685"/>
                </a:lnTo>
                <a:lnTo>
                  <a:pt x="92150" y="2571968"/>
                </a:lnTo>
                <a:lnTo>
                  <a:pt x="80620" y="2574937"/>
                </a:lnTo>
                <a:lnTo>
                  <a:pt x="70157" y="2576328"/>
                </a:lnTo>
                <a:lnTo>
                  <a:pt x="117392" y="2576328"/>
                </a:lnTo>
                <a:lnTo>
                  <a:pt x="120621" y="2574937"/>
                </a:lnTo>
                <a:lnTo>
                  <a:pt x="126227" y="2572522"/>
                </a:lnTo>
                <a:lnTo>
                  <a:pt x="127389" y="2571968"/>
                </a:lnTo>
                <a:lnTo>
                  <a:pt x="136385" y="2567685"/>
                </a:lnTo>
                <a:lnTo>
                  <a:pt x="139226" y="2566332"/>
                </a:lnTo>
                <a:lnTo>
                  <a:pt x="147005" y="2562347"/>
                </a:lnTo>
                <a:lnTo>
                  <a:pt x="152110" y="2559731"/>
                </a:lnTo>
                <a:lnTo>
                  <a:pt x="158613" y="2556216"/>
                </a:lnTo>
                <a:lnTo>
                  <a:pt x="164664" y="2552945"/>
                </a:lnTo>
                <a:lnTo>
                  <a:pt x="170696" y="2549555"/>
                </a:lnTo>
                <a:lnTo>
                  <a:pt x="176672" y="2546196"/>
                </a:lnTo>
                <a:lnTo>
                  <a:pt x="182866" y="2542624"/>
                </a:lnTo>
                <a:lnTo>
                  <a:pt x="187918" y="2539710"/>
                </a:lnTo>
                <a:lnTo>
                  <a:pt x="194805" y="2535685"/>
                </a:lnTo>
                <a:lnTo>
                  <a:pt x="198186" y="2533708"/>
                </a:lnTo>
                <a:lnTo>
                  <a:pt x="206262" y="2528999"/>
                </a:lnTo>
                <a:lnTo>
                  <a:pt x="207260" y="2528417"/>
                </a:lnTo>
                <a:lnTo>
                  <a:pt x="214121" y="2524506"/>
                </a:lnTo>
                <a:lnTo>
                  <a:pt x="216765" y="2522828"/>
                </a:lnTo>
                <a:lnTo>
                  <a:pt x="222186" y="2519387"/>
                </a:lnTo>
                <a:lnTo>
                  <a:pt x="225120" y="2517433"/>
                </a:lnTo>
                <a:lnTo>
                  <a:pt x="231661" y="2513076"/>
                </a:lnTo>
                <a:lnTo>
                  <a:pt x="231839" y="2512957"/>
                </a:lnTo>
                <a:lnTo>
                  <a:pt x="232511" y="2512487"/>
                </a:lnTo>
                <a:lnTo>
                  <a:pt x="239234" y="2507782"/>
                </a:lnTo>
                <a:lnTo>
                  <a:pt x="242649" y="2505392"/>
                </a:lnTo>
                <a:lnTo>
                  <a:pt x="248115" y="2501353"/>
                </a:lnTo>
                <a:lnTo>
                  <a:pt x="254183" y="2496868"/>
                </a:lnTo>
                <a:lnTo>
                  <a:pt x="258476" y="2493491"/>
                </a:lnTo>
                <a:lnTo>
                  <a:pt x="266012" y="2487561"/>
                </a:lnTo>
                <a:lnTo>
                  <a:pt x="269636" y="2484487"/>
                </a:lnTo>
                <a:lnTo>
                  <a:pt x="277703" y="2477646"/>
                </a:lnTo>
                <a:lnTo>
                  <a:pt x="280940" y="2474634"/>
                </a:lnTo>
                <a:lnTo>
                  <a:pt x="288825" y="2467300"/>
                </a:lnTo>
                <a:lnTo>
                  <a:pt x="291761" y="2464224"/>
                </a:lnTo>
                <a:lnTo>
                  <a:pt x="298945" y="2456698"/>
                </a:lnTo>
                <a:lnTo>
                  <a:pt x="301509" y="2453547"/>
                </a:lnTo>
                <a:lnTo>
                  <a:pt x="307634" y="2446017"/>
                </a:lnTo>
                <a:lnTo>
                  <a:pt x="309646" y="2442896"/>
                </a:lnTo>
                <a:lnTo>
                  <a:pt x="314459" y="2435433"/>
                </a:lnTo>
                <a:lnTo>
                  <a:pt x="315719" y="2432563"/>
                </a:lnTo>
                <a:lnTo>
                  <a:pt x="318988" y="2425122"/>
                </a:lnTo>
                <a:lnTo>
                  <a:pt x="319405" y="2422839"/>
                </a:lnTo>
                <a:lnTo>
                  <a:pt x="320791" y="2415259"/>
                </a:lnTo>
                <a:lnTo>
                  <a:pt x="320792" y="2414778"/>
                </a:lnTo>
                <a:lnTo>
                  <a:pt x="320801" y="2411730"/>
                </a:lnTo>
                <a:lnTo>
                  <a:pt x="320649" y="2410968"/>
                </a:lnTo>
                <a:lnTo>
                  <a:pt x="320192" y="2408682"/>
                </a:lnTo>
                <a:lnTo>
                  <a:pt x="320039" y="2407920"/>
                </a:lnTo>
                <a:lnTo>
                  <a:pt x="319856" y="2407553"/>
                </a:lnTo>
                <a:lnTo>
                  <a:pt x="319419" y="2406678"/>
                </a:lnTo>
              </a:path>
              <a:path w="355853" h="3281172">
                <a:moveTo>
                  <a:pt x="165051" y="2412492"/>
                </a:moveTo>
                <a:lnTo>
                  <a:pt x="163114" y="2412709"/>
                </a:lnTo>
                <a:lnTo>
                  <a:pt x="158573" y="2415283"/>
                </a:lnTo>
                <a:lnTo>
                  <a:pt x="150955" y="2419602"/>
                </a:lnTo>
                <a:lnTo>
                  <a:pt x="149818" y="2420456"/>
                </a:lnTo>
                <a:lnTo>
                  <a:pt x="140551" y="2427413"/>
                </a:lnTo>
                <a:lnTo>
                  <a:pt x="176383" y="2420456"/>
                </a:lnTo>
                <a:lnTo>
                  <a:pt x="178573" y="2419602"/>
                </a:lnTo>
                <a:lnTo>
                  <a:pt x="189654" y="2415283"/>
                </a:lnTo>
                <a:lnTo>
                  <a:pt x="200252" y="2412709"/>
                </a:lnTo>
                <a:lnTo>
                  <a:pt x="200596" y="2412625"/>
                </a:lnTo>
                <a:lnTo>
                  <a:pt x="201167" y="2412492"/>
                </a:lnTo>
              </a:path>
              <a:path w="355853" h="3281172">
                <a:moveTo>
                  <a:pt x="204215" y="2412492"/>
                </a:moveTo>
                <a:lnTo>
                  <a:pt x="207155" y="2412981"/>
                </a:lnTo>
                <a:lnTo>
                  <a:pt x="208787" y="2413254"/>
                </a:lnTo>
                <a:lnTo>
                  <a:pt x="223242" y="2413254"/>
                </a:lnTo>
                <a:lnTo>
                  <a:pt x="223474" y="2412981"/>
                </a:lnTo>
                <a:lnTo>
                  <a:pt x="223891" y="2412492"/>
                </a:lnTo>
              </a:path>
              <a:path w="355853" h="3281172">
                <a:moveTo>
                  <a:pt x="208025" y="2413254"/>
                </a:moveTo>
                <a:lnTo>
                  <a:pt x="209549" y="2414778"/>
                </a:lnTo>
                <a:lnTo>
                  <a:pt x="213535" y="2415165"/>
                </a:lnTo>
                <a:lnTo>
                  <a:pt x="210389" y="2416456"/>
                </a:lnTo>
                <a:lnTo>
                  <a:pt x="205197" y="2418588"/>
                </a:lnTo>
                <a:lnTo>
                  <a:pt x="203341" y="2419350"/>
                </a:lnTo>
                <a:lnTo>
                  <a:pt x="201484" y="2420112"/>
                </a:lnTo>
                <a:lnTo>
                  <a:pt x="215645" y="2420112"/>
                </a:lnTo>
                <a:lnTo>
                  <a:pt x="211835" y="2419350"/>
                </a:lnTo>
                <a:lnTo>
                  <a:pt x="218693" y="2418588"/>
                </a:lnTo>
                <a:lnTo>
                  <a:pt x="220511" y="2416456"/>
                </a:lnTo>
                <a:lnTo>
                  <a:pt x="221612" y="2415165"/>
                </a:lnTo>
                <a:lnTo>
                  <a:pt x="221942" y="2414778"/>
                </a:lnTo>
                <a:lnTo>
                  <a:pt x="223242" y="2413254"/>
                </a:lnTo>
              </a:path>
              <a:path w="355853" h="3281172">
                <a:moveTo>
                  <a:pt x="201484" y="2420112"/>
                </a:moveTo>
                <a:lnTo>
                  <a:pt x="201329" y="2420175"/>
                </a:lnTo>
                <a:lnTo>
                  <a:pt x="200763" y="2420407"/>
                </a:lnTo>
                <a:lnTo>
                  <a:pt x="194172" y="2423160"/>
                </a:lnTo>
                <a:lnTo>
                  <a:pt x="190655" y="2424628"/>
                </a:lnTo>
                <a:lnTo>
                  <a:pt x="187634" y="2425889"/>
                </a:lnTo>
                <a:lnTo>
                  <a:pt x="225337" y="2424628"/>
                </a:lnTo>
                <a:lnTo>
                  <a:pt x="230123" y="2423160"/>
                </a:lnTo>
                <a:lnTo>
                  <a:pt x="238207" y="2420407"/>
                </a:lnTo>
                <a:lnTo>
                  <a:pt x="238890" y="2420175"/>
                </a:lnTo>
                <a:lnTo>
                  <a:pt x="239078" y="2420112"/>
                </a:lnTo>
              </a:path>
              <a:path w="355853" h="3281172">
                <a:moveTo>
                  <a:pt x="44195" y="2559558"/>
                </a:moveTo>
                <a:lnTo>
                  <a:pt x="42367" y="2564130"/>
                </a:lnTo>
                <a:lnTo>
                  <a:pt x="42103" y="2564789"/>
                </a:lnTo>
                <a:lnTo>
                  <a:pt x="41147" y="2567178"/>
                </a:lnTo>
                <a:lnTo>
                  <a:pt x="46786" y="2567178"/>
                </a:lnTo>
                <a:lnTo>
                  <a:pt x="45353" y="2564789"/>
                </a:lnTo>
                <a:lnTo>
                  <a:pt x="44957" y="2564130"/>
                </a:lnTo>
              </a:path>
              <a:path w="355853" h="3281172">
                <a:moveTo>
                  <a:pt x="41147" y="2567178"/>
                </a:moveTo>
                <a:lnTo>
                  <a:pt x="32765" y="2568702"/>
                </a:lnTo>
                <a:lnTo>
                  <a:pt x="33527" y="2569464"/>
                </a:lnTo>
                <a:lnTo>
                  <a:pt x="33908" y="2570226"/>
                </a:lnTo>
                <a:lnTo>
                  <a:pt x="48920" y="2570226"/>
                </a:lnTo>
                <a:lnTo>
                  <a:pt x="48310" y="2569464"/>
                </a:lnTo>
                <a:lnTo>
                  <a:pt x="47701" y="2568702"/>
                </a:lnTo>
                <a:lnTo>
                  <a:pt x="46481" y="2567178"/>
                </a:lnTo>
              </a:path>
              <a:path w="355853" h="3281172">
                <a:moveTo>
                  <a:pt x="46481" y="2567178"/>
                </a:moveTo>
                <a:lnTo>
                  <a:pt x="47243" y="2567940"/>
                </a:lnTo>
                <a:lnTo>
                  <a:pt x="46786" y="2567178"/>
                </a:lnTo>
              </a:path>
              <a:path w="355853" h="3281172">
                <a:moveTo>
                  <a:pt x="33908" y="2570226"/>
                </a:moveTo>
                <a:lnTo>
                  <a:pt x="34289" y="2570988"/>
                </a:lnTo>
                <a:lnTo>
                  <a:pt x="35433" y="2573274"/>
                </a:lnTo>
                <a:lnTo>
                  <a:pt x="35813" y="2574036"/>
                </a:lnTo>
                <a:lnTo>
                  <a:pt x="36194" y="2574798"/>
                </a:lnTo>
                <a:lnTo>
                  <a:pt x="55625" y="2574798"/>
                </a:lnTo>
                <a:lnTo>
                  <a:pt x="54101" y="2574036"/>
                </a:lnTo>
                <a:lnTo>
                  <a:pt x="52578" y="2573274"/>
                </a:lnTo>
                <a:lnTo>
                  <a:pt x="49529" y="2570988"/>
                </a:lnTo>
                <a:lnTo>
                  <a:pt x="48767" y="2570226"/>
                </a:lnTo>
              </a:path>
              <a:path w="355853" h="3281172">
                <a:moveTo>
                  <a:pt x="48767" y="2570226"/>
                </a:moveTo>
                <a:lnTo>
                  <a:pt x="49191" y="2570564"/>
                </a:lnTo>
                <a:lnTo>
                  <a:pt x="48920" y="2570226"/>
                </a:lnTo>
              </a:path>
              <a:path w="355853" h="3281172">
                <a:moveTo>
                  <a:pt x="54863" y="2574036"/>
                </a:moveTo>
                <a:lnTo>
                  <a:pt x="55625" y="2574798"/>
                </a:lnTo>
                <a:lnTo>
                  <a:pt x="57530" y="2574798"/>
                </a:lnTo>
              </a:path>
              <a:path w="355853" h="3281172">
                <a:moveTo>
                  <a:pt x="36194" y="2574798"/>
                </a:moveTo>
                <a:lnTo>
                  <a:pt x="36575" y="2575560"/>
                </a:lnTo>
                <a:lnTo>
                  <a:pt x="36897" y="2575881"/>
                </a:lnTo>
                <a:lnTo>
                  <a:pt x="37344" y="2576328"/>
                </a:lnTo>
                <a:lnTo>
                  <a:pt x="70157" y="2576328"/>
                </a:lnTo>
                <a:lnTo>
                  <a:pt x="61028" y="2575881"/>
                </a:lnTo>
                <a:lnTo>
                  <a:pt x="60197" y="2575560"/>
                </a:lnTo>
                <a:lnTo>
                  <a:pt x="57530" y="2574798"/>
                </a:lnTo>
              </a:path>
              <a:path w="355853" h="3281172">
                <a:moveTo>
                  <a:pt x="37344" y="2576328"/>
                </a:moveTo>
                <a:lnTo>
                  <a:pt x="39094" y="2578078"/>
                </a:lnTo>
                <a:lnTo>
                  <a:pt x="39623" y="2578608"/>
                </a:lnTo>
                <a:lnTo>
                  <a:pt x="40385" y="2580132"/>
                </a:lnTo>
                <a:lnTo>
                  <a:pt x="43692" y="2582777"/>
                </a:lnTo>
                <a:lnTo>
                  <a:pt x="44195" y="2583180"/>
                </a:lnTo>
                <a:lnTo>
                  <a:pt x="100748" y="2582777"/>
                </a:lnTo>
                <a:lnTo>
                  <a:pt x="107831" y="2580132"/>
                </a:lnTo>
                <a:lnTo>
                  <a:pt x="111912" y="2578608"/>
                </a:lnTo>
                <a:lnTo>
                  <a:pt x="113329" y="2578078"/>
                </a:lnTo>
                <a:lnTo>
                  <a:pt x="117392" y="2576328"/>
                </a:lnTo>
              </a:path>
              <a:path w="355853" h="3281172">
                <a:moveTo>
                  <a:pt x="176383" y="2420456"/>
                </a:moveTo>
                <a:lnTo>
                  <a:pt x="140959" y="2427334"/>
                </a:lnTo>
                <a:lnTo>
                  <a:pt x="140551" y="2427413"/>
                </a:lnTo>
                <a:lnTo>
                  <a:pt x="133570" y="2435108"/>
                </a:lnTo>
                <a:lnTo>
                  <a:pt x="133349" y="2435352"/>
                </a:lnTo>
                <a:lnTo>
                  <a:pt x="132587" y="2436114"/>
                </a:lnTo>
                <a:lnTo>
                  <a:pt x="131063" y="2439162"/>
                </a:lnTo>
                <a:lnTo>
                  <a:pt x="131063" y="2440163"/>
                </a:lnTo>
                <a:lnTo>
                  <a:pt x="131063" y="2440686"/>
                </a:lnTo>
                <a:lnTo>
                  <a:pt x="146171" y="2440686"/>
                </a:lnTo>
                <a:lnTo>
                  <a:pt x="146663" y="2440163"/>
                </a:lnTo>
                <a:lnTo>
                  <a:pt x="147606" y="2439162"/>
                </a:lnTo>
                <a:lnTo>
                  <a:pt x="150477" y="2436114"/>
                </a:lnTo>
                <a:lnTo>
                  <a:pt x="151194" y="2435352"/>
                </a:lnTo>
                <a:lnTo>
                  <a:pt x="151423" y="2435108"/>
                </a:lnTo>
                <a:lnTo>
                  <a:pt x="162808" y="2427413"/>
                </a:lnTo>
              </a:path>
              <a:path w="355853" h="3281172">
                <a:moveTo>
                  <a:pt x="131063" y="2440686"/>
                </a:moveTo>
                <a:lnTo>
                  <a:pt x="130881" y="2441417"/>
                </a:lnTo>
                <a:lnTo>
                  <a:pt x="140462" y="2441417"/>
                </a:lnTo>
                <a:lnTo>
                  <a:pt x="139445" y="2440686"/>
                </a:lnTo>
              </a:path>
              <a:path w="355853" h="3281172">
                <a:moveTo>
                  <a:pt x="139445" y="2440686"/>
                </a:moveTo>
                <a:lnTo>
                  <a:pt x="140780" y="2441353"/>
                </a:lnTo>
                <a:lnTo>
                  <a:pt x="140462" y="2441417"/>
                </a:lnTo>
                <a:lnTo>
                  <a:pt x="145482" y="2441417"/>
                </a:lnTo>
                <a:lnTo>
                  <a:pt x="146171" y="2440686"/>
                </a:lnTo>
              </a:path>
              <a:path w="355853" h="3281172">
                <a:moveTo>
                  <a:pt x="130881" y="2441417"/>
                </a:moveTo>
                <a:lnTo>
                  <a:pt x="145453" y="2441448"/>
                </a:lnTo>
              </a:path>
              <a:path w="355853" h="3281172">
                <a:moveTo>
                  <a:pt x="130873" y="2441448"/>
                </a:moveTo>
                <a:lnTo>
                  <a:pt x="130301" y="2443734"/>
                </a:lnTo>
                <a:lnTo>
                  <a:pt x="140969" y="2441448"/>
                </a:lnTo>
              </a:path>
              <a:path w="355853" h="3281172">
                <a:moveTo>
                  <a:pt x="140969" y="2441448"/>
                </a:moveTo>
                <a:lnTo>
                  <a:pt x="142493" y="2442210"/>
                </a:lnTo>
                <a:lnTo>
                  <a:pt x="144735" y="2442210"/>
                </a:lnTo>
                <a:lnTo>
                  <a:pt x="145453" y="2441448"/>
                </a:lnTo>
              </a:path>
              <a:path w="355853" h="3281172">
                <a:moveTo>
                  <a:pt x="142493" y="2442210"/>
                </a:moveTo>
                <a:lnTo>
                  <a:pt x="142493" y="2442972"/>
                </a:lnTo>
                <a:lnTo>
                  <a:pt x="142951" y="2443886"/>
                </a:lnTo>
                <a:lnTo>
                  <a:pt x="142904" y="2444027"/>
                </a:lnTo>
                <a:lnTo>
                  <a:pt x="142747" y="2444496"/>
                </a:lnTo>
                <a:lnTo>
                  <a:pt x="142875" y="2444496"/>
                </a:lnTo>
                <a:lnTo>
                  <a:pt x="142992" y="2444027"/>
                </a:lnTo>
                <a:lnTo>
                  <a:pt x="143027" y="2443886"/>
                </a:lnTo>
                <a:lnTo>
                  <a:pt x="143255" y="2442972"/>
                </a:lnTo>
                <a:lnTo>
                  <a:pt x="144017" y="2442210"/>
                </a:lnTo>
              </a:path>
              <a:path w="355853" h="3281172">
                <a:moveTo>
                  <a:pt x="144017" y="2442210"/>
                </a:moveTo>
                <a:lnTo>
                  <a:pt x="143636" y="2442972"/>
                </a:lnTo>
                <a:lnTo>
                  <a:pt x="143065" y="2444114"/>
                </a:lnTo>
                <a:lnTo>
                  <a:pt x="143255" y="2444496"/>
                </a:lnTo>
                <a:lnTo>
                  <a:pt x="142875" y="2444496"/>
                </a:lnTo>
                <a:lnTo>
                  <a:pt x="167057" y="2444496"/>
                </a:lnTo>
                <a:lnTo>
                  <a:pt x="161294" y="2444114"/>
                </a:lnTo>
                <a:lnTo>
                  <a:pt x="144017" y="2442972"/>
                </a:lnTo>
                <a:lnTo>
                  <a:pt x="144735" y="2442210"/>
                </a:lnTo>
              </a:path>
              <a:path w="355853" h="3281172">
                <a:moveTo>
                  <a:pt x="142747" y="2444496"/>
                </a:moveTo>
                <a:lnTo>
                  <a:pt x="142576" y="2445011"/>
                </a:lnTo>
                <a:lnTo>
                  <a:pt x="142493" y="2445258"/>
                </a:lnTo>
                <a:lnTo>
                  <a:pt x="142493" y="2446020"/>
                </a:lnTo>
                <a:lnTo>
                  <a:pt x="161913" y="2449710"/>
                </a:lnTo>
                <a:lnTo>
                  <a:pt x="172073" y="2446020"/>
                </a:lnTo>
                <a:lnTo>
                  <a:pt x="174171" y="2445258"/>
                </a:lnTo>
                <a:lnTo>
                  <a:pt x="174850" y="2445011"/>
                </a:lnTo>
                <a:lnTo>
                  <a:pt x="167057" y="2444496"/>
                </a:lnTo>
              </a:path>
              <a:path w="355853" h="3281172">
                <a:moveTo>
                  <a:pt x="212597" y="2407158"/>
                </a:moveTo>
                <a:lnTo>
                  <a:pt x="217606" y="2404546"/>
                </a:lnTo>
                <a:lnTo>
                  <a:pt x="217169" y="2404110"/>
                </a:lnTo>
                <a:lnTo>
                  <a:pt x="214121" y="2401824"/>
                </a:lnTo>
                <a:lnTo>
                  <a:pt x="211835" y="2401062"/>
                </a:lnTo>
                <a:lnTo>
                  <a:pt x="208025" y="2399538"/>
                </a:lnTo>
                <a:lnTo>
                  <a:pt x="199643" y="2399538"/>
                </a:lnTo>
                <a:lnTo>
                  <a:pt x="188506" y="2402476"/>
                </a:lnTo>
                <a:lnTo>
                  <a:pt x="175980" y="2406933"/>
                </a:lnTo>
                <a:lnTo>
                  <a:pt x="163114" y="2412709"/>
                </a:lnTo>
                <a:lnTo>
                  <a:pt x="212597" y="2407158"/>
                </a:lnTo>
                <a:close/>
              </a:path>
              <a:path w="355853" h="3281172">
                <a:moveTo>
                  <a:pt x="143255" y="2444496"/>
                </a:moveTo>
                <a:lnTo>
                  <a:pt x="143027" y="2444191"/>
                </a:lnTo>
                <a:lnTo>
                  <a:pt x="142875" y="2444496"/>
                </a:lnTo>
                <a:lnTo>
                  <a:pt x="143255" y="2444496"/>
                </a:lnTo>
                <a:close/>
              </a:path>
              <a:path w="355853" h="3281172">
                <a:moveTo>
                  <a:pt x="188310" y="2439549"/>
                </a:moveTo>
                <a:lnTo>
                  <a:pt x="201644" y="2433928"/>
                </a:lnTo>
                <a:lnTo>
                  <a:pt x="214203" y="2428753"/>
                </a:lnTo>
                <a:lnTo>
                  <a:pt x="225337" y="2424628"/>
                </a:lnTo>
                <a:lnTo>
                  <a:pt x="187634" y="2425889"/>
                </a:lnTo>
                <a:lnTo>
                  <a:pt x="174592" y="2431171"/>
                </a:lnTo>
                <a:lnTo>
                  <a:pt x="162086" y="2435812"/>
                </a:lnTo>
                <a:lnTo>
                  <a:pt x="150561" y="2439374"/>
                </a:lnTo>
                <a:lnTo>
                  <a:pt x="146663" y="2440163"/>
                </a:lnTo>
                <a:lnTo>
                  <a:pt x="144017" y="2442972"/>
                </a:lnTo>
                <a:lnTo>
                  <a:pt x="174850" y="2445011"/>
                </a:lnTo>
                <a:lnTo>
                  <a:pt x="188310" y="2439549"/>
                </a:lnTo>
                <a:close/>
              </a:path>
              <a:path w="355853" h="3281172">
                <a:moveTo>
                  <a:pt x="150149" y="2453042"/>
                </a:moveTo>
                <a:lnTo>
                  <a:pt x="161913" y="2449710"/>
                </a:lnTo>
                <a:lnTo>
                  <a:pt x="142493" y="2446020"/>
                </a:lnTo>
                <a:lnTo>
                  <a:pt x="142493" y="2445258"/>
                </a:lnTo>
                <a:lnTo>
                  <a:pt x="142904" y="2444027"/>
                </a:lnTo>
                <a:lnTo>
                  <a:pt x="143027" y="2444191"/>
                </a:lnTo>
                <a:lnTo>
                  <a:pt x="143255" y="2444496"/>
                </a:lnTo>
                <a:lnTo>
                  <a:pt x="143065" y="2444114"/>
                </a:lnTo>
                <a:lnTo>
                  <a:pt x="144017" y="2442210"/>
                </a:lnTo>
                <a:lnTo>
                  <a:pt x="143255" y="2442972"/>
                </a:lnTo>
                <a:lnTo>
                  <a:pt x="142951" y="2443886"/>
                </a:lnTo>
                <a:lnTo>
                  <a:pt x="142493" y="2442972"/>
                </a:lnTo>
                <a:lnTo>
                  <a:pt x="142493" y="2443479"/>
                </a:lnTo>
                <a:lnTo>
                  <a:pt x="142493" y="2442210"/>
                </a:lnTo>
                <a:lnTo>
                  <a:pt x="140969" y="2441448"/>
                </a:lnTo>
                <a:lnTo>
                  <a:pt x="130301" y="2443734"/>
                </a:lnTo>
                <a:lnTo>
                  <a:pt x="130301" y="2446782"/>
                </a:lnTo>
                <a:lnTo>
                  <a:pt x="131825" y="2450592"/>
                </a:lnTo>
                <a:lnTo>
                  <a:pt x="134873" y="2452878"/>
                </a:lnTo>
                <a:lnTo>
                  <a:pt x="138683" y="2454402"/>
                </a:lnTo>
                <a:lnTo>
                  <a:pt x="140207" y="2454402"/>
                </a:lnTo>
                <a:lnTo>
                  <a:pt x="150149" y="2453042"/>
                </a:lnTo>
                <a:close/>
              </a:path>
              <a:path w="355853" h="3281172">
                <a:moveTo>
                  <a:pt x="154685" y="2689860"/>
                </a:moveTo>
                <a:lnTo>
                  <a:pt x="288798" y="2606444"/>
                </a:lnTo>
                <a:lnTo>
                  <a:pt x="298703" y="2599944"/>
                </a:lnTo>
                <a:lnTo>
                  <a:pt x="301751" y="2623566"/>
                </a:lnTo>
                <a:lnTo>
                  <a:pt x="301751" y="2594610"/>
                </a:lnTo>
                <a:lnTo>
                  <a:pt x="288797" y="2594610"/>
                </a:lnTo>
                <a:lnTo>
                  <a:pt x="154685" y="2678110"/>
                </a:lnTo>
                <a:lnTo>
                  <a:pt x="144779" y="2684526"/>
                </a:lnTo>
                <a:lnTo>
                  <a:pt x="152399" y="2670810"/>
                </a:lnTo>
                <a:lnTo>
                  <a:pt x="154686" y="2669352"/>
                </a:lnTo>
                <a:lnTo>
                  <a:pt x="310133" y="2570226"/>
                </a:lnTo>
                <a:lnTo>
                  <a:pt x="154685" y="2665476"/>
                </a:lnTo>
                <a:lnTo>
                  <a:pt x="141731" y="2689860"/>
                </a:lnTo>
                <a:lnTo>
                  <a:pt x="141731" y="2692908"/>
                </a:lnTo>
                <a:lnTo>
                  <a:pt x="154685" y="2689860"/>
                </a:lnTo>
                <a:close/>
              </a:path>
              <a:path w="355853" h="3281172">
                <a:moveTo>
                  <a:pt x="154685" y="2740921"/>
                </a:moveTo>
                <a:lnTo>
                  <a:pt x="154686" y="2725662"/>
                </a:lnTo>
                <a:lnTo>
                  <a:pt x="298703" y="2628900"/>
                </a:lnTo>
                <a:lnTo>
                  <a:pt x="301751" y="2625852"/>
                </a:lnTo>
                <a:lnTo>
                  <a:pt x="301751" y="2623566"/>
                </a:lnTo>
                <a:lnTo>
                  <a:pt x="288797" y="2623566"/>
                </a:lnTo>
                <a:lnTo>
                  <a:pt x="291845" y="2618232"/>
                </a:lnTo>
                <a:lnTo>
                  <a:pt x="301751" y="2623566"/>
                </a:lnTo>
                <a:lnTo>
                  <a:pt x="298703" y="2599944"/>
                </a:lnTo>
                <a:lnTo>
                  <a:pt x="288798" y="2606444"/>
                </a:lnTo>
                <a:lnTo>
                  <a:pt x="288798" y="2620269"/>
                </a:lnTo>
                <a:lnTo>
                  <a:pt x="144779" y="2716530"/>
                </a:lnTo>
                <a:lnTo>
                  <a:pt x="154685" y="2721864"/>
                </a:lnTo>
                <a:lnTo>
                  <a:pt x="152399" y="2727198"/>
                </a:lnTo>
                <a:lnTo>
                  <a:pt x="144779" y="2747772"/>
                </a:lnTo>
                <a:lnTo>
                  <a:pt x="154685" y="2740921"/>
                </a:lnTo>
                <a:close/>
              </a:path>
              <a:path w="355853" h="3281172">
                <a:moveTo>
                  <a:pt x="288797" y="2594610"/>
                </a:moveTo>
                <a:lnTo>
                  <a:pt x="301751" y="2594610"/>
                </a:lnTo>
                <a:lnTo>
                  <a:pt x="300227" y="2590038"/>
                </a:lnTo>
                <a:lnTo>
                  <a:pt x="296417" y="2587752"/>
                </a:lnTo>
                <a:lnTo>
                  <a:pt x="293369" y="2587752"/>
                </a:lnTo>
                <a:lnTo>
                  <a:pt x="291845" y="2589276"/>
                </a:lnTo>
                <a:lnTo>
                  <a:pt x="154685" y="2678110"/>
                </a:lnTo>
                <a:lnTo>
                  <a:pt x="288797" y="2594610"/>
                </a:lnTo>
                <a:close/>
              </a:path>
              <a:path w="355853" h="3281172">
                <a:moveTo>
                  <a:pt x="154685" y="2753106"/>
                </a:moveTo>
                <a:lnTo>
                  <a:pt x="304799" y="2652546"/>
                </a:lnTo>
                <a:lnTo>
                  <a:pt x="314705" y="2645664"/>
                </a:lnTo>
                <a:lnTo>
                  <a:pt x="317753" y="2671572"/>
                </a:lnTo>
                <a:lnTo>
                  <a:pt x="317753" y="2640330"/>
                </a:lnTo>
                <a:lnTo>
                  <a:pt x="304799" y="2640330"/>
                </a:lnTo>
                <a:lnTo>
                  <a:pt x="154685" y="2740921"/>
                </a:lnTo>
                <a:lnTo>
                  <a:pt x="144779" y="2747772"/>
                </a:lnTo>
                <a:lnTo>
                  <a:pt x="152399" y="2727198"/>
                </a:lnTo>
                <a:lnTo>
                  <a:pt x="154685" y="2721864"/>
                </a:lnTo>
                <a:lnTo>
                  <a:pt x="144779" y="2716530"/>
                </a:lnTo>
                <a:lnTo>
                  <a:pt x="141731" y="2719578"/>
                </a:lnTo>
                <a:lnTo>
                  <a:pt x="141731" y="2753106"/>
                </a:lnTo>
                <a:lnTo>
                  <a:pt x="143255" y="2757678"/>
                </a:lnTo>
                <a:lnTo>
                  <a:pt x="154685" y="2753106"/>
                </a:lnTo>
                <a:close/>
              </a:path>
              <a:path w="355853" h="3281172">
                <a:moveTo>
                  <a:pt x="304799" y="2640330"/>
                </a:moveTo>
                <a:lnTo>
                  <a:pt x="317753" y="2640330"/>
                </a:lnTo>
                <a:lnTo>
                  <a:pt x="316229" y="2635758"/>
                </a:lnTo>
                <a:lnTo>
                  <a:pt x="311657" y="2633472"/>
                </a:lnTo>
                <a:lnTo>
                  <a:pt x="307847" y="2634996"/>
                </a:lnTo>
                <a:lnTo>
                  <a:pt x="154685" y="2740921"/>
                </a:lnTo>
                <a:lnTo>
                  <a:pt x="304799" y="2640330"/>
                </a:lnTo>
                <a:close/>
              </a:path>
              <a:path w="355853" h="3281172">
                <a:moveTo>
                  <a:pt x="60960" y="2842981"/>
                </a:moveTo>
                <a:lnTo>
                  <a:pt x="60959" y="2694077"/>
                </a:lnTo>
                <a:lnTo>
                  <a:pt x="300227" y="2546613"/>
                </a:lnTo>
                <a:lnTo>
                  <a:pt x="310133" y="2540508"/>
                </a:lnTo>
                <a:lnTo>
                  <a:pt x="300227" y="2534412"/>
                </a:lnTo>
                <a:lnTo>
                  <a:pt x="303275" y="2529078"/>
                </a:lnTo>
                <a:lnTo>
                  <a:pt x="51053" y="2684526"/>
                </a:lnTo>
                <a:lnTo>
                  <a:pt x="60959" y="2690622"/>
                </a:lnTo>
                <a:lnTo>
                  <a:pt x="57911" y="2695956"/>
                </a:lnTo>
                <a:lnTo>
                  <a:pt x="50291" y="2850642"/>
                </a:lnTo>
                <a:lnTo>
                  <a:pt x="60960" y="2842981"/>
                </a:lnTo>
                <a:close/>
              </a:path>
              <a:path w="355853" h="3281172">
                <a:moveTo>
                  <a:pt x="57911" y="2860548"/>
                </a:moveTo>
                <a:lnTo>
                  <a:pt x="314705" y="2676906"/>
                </a:lnTo>
                <a:lnTo>
                  <a:pt x="317753" y="2673858"/>
                </a:lnTo>
                <a:lnTo>
                  <a:pt x="317753" y="2671572"/>
                </a:lnTo>
                <a:lnTo>
                  <a:pt x="304799" y="2671572"/>
                </a:lnTo>
                <a:lnTo>
                  <a:pt x="307085" y="2666238"/>
                </a:lnTo>
                <a:lnTo>
                  <a:pt x="317753" y="2671572"/>
                </a:lnTo>
                <a:lnTo>
                  <a:pt x="314705" y="2645664"/>
                </a:lnTo>
                <a:lnTo>
                  <a:pt x="304799" y="2652546"/>
                </a:lnTo>
                <a:lnTo>
                  <a:pt x="304799" y="2667879"/>
                </a:lnTo>
                <a:lnTo>
                  <a:pt x="60960" y="2842981"/>
                </a:lnTo>
                <a:lnTo>
                  <a:pt x="50291" y="2850642"/>
                </a:lnTo>
                <a:lnTo>
                  <a:pt x="57911" y="2695956"/>
                </a:lnTo>
                <a:lnTo>
                  <a:pt x="60959" y="2690622"/>
                </a:lnTo>
                <a:lnTo>
                  <a:pt x="51053" y="2684526"/>
                </a:lnTo>
                <a:lnTo>
                  <a:pt x="48005" y="2688336"/>
                </a:lnTo>
                <a:lnTo>
                  <a:pt x="48005" y="2855976"/>
                </a:lnTo>
                <a:lnTo>
                  <a:pt x="60959" y="2855976"/>
                </a:lnTo>
                <a:lnTo>
                  <a:pt x="48767" y="2860548"/>
                </a:lnTo>
                <a:lnTo>
                  <a:pt x="53339" y="2862834"/>
                </a:lnTo>
                <a:lnTo>
                  <a:pt x="57911" y="2860548"/>
                </a:lnTo>
                <a:close/>
              </a:path>
              <a:path w="355853" h="3281172">
                <a:moveTo>
                  <a:pt x="131825" y="2905506"/>
                </a:moveTo>
                <a:lnTo>
                  <a:pt x="131825" y="2882646"/>
                </a:lnTo>
                <a:lnTo>
                  <a:pt x="130301" y="2878074"/>
                </a:lnTo>
                <a:lnTo>
                  <a:pt x="126491" y="2875788"/>
                </a:lnTo>
                <a:lnTo>
                  <a:pt x="123443" y="2876550"/>
                </a:lnTo>
                <a:lnTo>
                  <a:pt x="121919" y="2878074"/>
                </a:lnTo>
                <a:lnTo>
                  <a:pt x="118871" y="2882646"/>
                </a:lnTo>
                <a:lnTo>
                  <a:pt x="129539" y="2887980"/>
                </a:lnTo>
                <a:lnTo>
                  <a:pt x="118871" y="2896153"/>
                </a:lnTo>
                <a:lnTo>
                  <a:pt x="118871" y="2905506"/>
                </a:lnTo>
                <a:lnTo>
                  <a:pt x="131825" y="2905506"/>
                </a:lnTo>
                <a:close/>
              </a:path>
              <a:path w="355853" h="3281172">
                <a:moveTo>
                  <a:pt x="177164" y="2905506"/>
                </a:moveTo>
                <a:lnTo>
                  <a:pt x="232409" y="2861310"/>
                </a:lnTo>
                <a:lnTo>
                  <a:pt x="234695" y="2858262"/>
                </a:lnTo>
                <a:lnTo>
                  <a:pt x="234695" y="2855976"/>
                </a:lnTo>
                <a:lnTo>
                  <a:pt x="224789" y="2851404"/>
                </a:lnTo>
                <a:lnTo>
                  <a:pt x="232409" y="2809494"/>
                </a:lnTo>
                <a:lnTo>
                  <a:pt x="234695" y="2804160"/>
                </a:lnTo>
                <a:lnTo>
                  <a:pt x="224789" y="2798826"/>
                </a:lnTo>
                <a:lnTo>
                  <a:pt x="221741" y="2802636"/>
                </a:lnTo>
                <a:lnTo>
                  <a:pt x="221741" y="2855976"/>
                </a:lnTo>
                <a:lnTo>
                  <a:pt x="156791" y="2905506"/>
                </a:lnTo>
                <a:lnTo>
                  <a:pt x="177164" y="2905506"/>
                </a:lnTo>
                <a:close/>
              </a:path>
              <a:path w="355853" h="3281172">
                <a:moveTo>
                  <a:pt x="234696" y="2905506"/>
                </a:moveTo>
                <a:lnTo>
                  <a:pt x="234695" y="2892552"/>
                </a:lnTo>
                <a:lnTo>
                  <a:pt x="233171" y="2887980"/>
                </a:lnTo>
                <a:lnTo>
                  <a:pt x="228599" y="2885694"/>
                </a:lnTo>
                <a:lnTo>
                  <a:pt x="224027" y="2887218"/>
                </a:lnTo>
                <a:lnTo>
                  <a:pt x="221741" y="2892552"/>
                </a:lnTo>
                <a:lnTo>
                  <a:pt x="232409" y="2897124"/>
                </a:lnTo>
                <a:lnTo>
                  <a:pt x="232876" y="2905506"/>
                </a:lnTo>
                <a:lnTo>
                  <a:pt x="234696" y="2905506"/>
                </a:lnTo>
                <a:close/>
              </a:path>
              <a:path w="355853" h="3281172">
                <a:moveTo>
                  <a:pt x="232876" y="2905506"/>
                </a:moveTo>
                <a:lnTo>
                  <a:pt x="232409" y="2897124"/>
                </a:lnTo>
                <a:lnTo>
                  <a:pt x="221741" y="2892552"/>
                </a:lnTo>
                <a:lnTo>
                  <a:pt x="224027" y="2887218"/>
                </a:lnTo>
                <a:lnTo>
                  <a:pt x="201984" y="2905506"/>
                </a:lnTo>
                <a:lnTo>
                  <a:pt x="232876" y="2905506"/>
                </a:lnTo>
                <a:close/>
              </a:path>
              <a:path w="355853" h="3281172">
                <a:moveTo>
                  <a:pt x="106663" y="2905506"/>
                </a:moveTo>
                <a:lnTo>
                  <a:pt x="118871" y="2896153"/>
                </a:lnTo>
                <a:lnTo>
                  <a:pt x="129539" y="2887980"/>
                </a:lnTo>
                <a:lnTo>
                  <a:pt x="118871" y="2882646"/>
                </a:lnTo>
                <a:lnTo>
                  <a:pt x="121919" y="2878074"/>
                </a:lnTo>
                <a:lnTo>
                  <a:pt x="85733" y="2905506"/>
                </a:lnTo>
                <a:lnTo>
                  <a:pt x="106663" y="2905506"/>
                </a:lnTo>
                <a:close/>
              </a:path>
              <a:path w="355853" h="3281172">
                <a:moveTo>
                  <a:pt x="152399" y="2758440"/>
                </a:moveTo>
                <a:lnTo>
                  <a:pt x="304799" y="2652546"/>
                </a:lnTo>
                <a:lnTo>
                  <a:pt x="154685" y="2753106"/>
                </a:lnTo>
                <a:lnTo>
                  <a:pt x="143255" y="2757678"/>
                </a:lnTo>
                <a:lnTo>
                  <a:pt x="147827" y="2759964"/>
                </a:lnTo>
                <a:lnTo>
                  <a:pt x="152399" y="2758440"/>
                </a:lnTo>
                <a:close/>
              </a:path>
              <a:path w="355853" h="3281172">
                <a:moveTo>
                  <a:pt x="154685" y="2665476"/>
                </a:moveTo>
                <a:lnTo>
                  <a:pt x="310133" y="2570226"/>
                </a:lnTo>
                <a:lnTo>
                  <a:pt x="313181" y="2567178"/>
                </a:lnTo>
                <a:lnTo>
                  <a:pt x="313181" y="2564892"/>
                </a:lnTo>
                <a:lnTo>
                  <a:pt x="300227" y="2564892"/>
                </a:lnTo>
                <a:lnTo>
                  <a:pt x="303275" y="2559558"/>
                </a:lnTo>
                <a:lnTo>
                  <a:pt x="313181" y="2564892"/>
                </a:lnTo>
                <a:lnTo>
                  <a:pt x="313181" y="2534412"/>
                </a:lnTo>
                <a:lnTo>
                  <a:pt x="311657" y="2530602"/>
                </a:lnTo>
                <a:lnTo>
                  <a:pt x="307847" y="2528316"/>
                </a:lnTo>
                <a:lnTo>
                  <a:pt x="303275" y="2529078"/>
                </a:lnTo>
                <a:lnTo>
                  <a:pt x="300227" y="2534412"/>
                </a:lnTo>
                <a:lnTo>
                  <a:pt x="310133" y="2540508"/>
                </a:lnTo>
                <a:lnTo>
                  <a:pt x="300227" y="2546613"/>
                </a:lnTo>
                <a:lnTo>
                  <a:pt x="300227" y="2561492"/>
                </a:lnTo>
                <a:lnTo>
                  <a:pt x="144779" y="2660142"/>
                </a:lnTo>
                <a:lnTo>
                  <a:pt x="141731" y="2663190"/>
                </a:lnTo>
                <a:lnTo>
                  <a:pt x="141731" y="2689860"/>
                </a:lnTo>
                <a:lnTo>
                  <a:pt x="154685" y="2665476"/>
                </a:lnTo>
                <a:close/>
              </a:path>
              <a:path w="355853" h="3281172">
                <a:moveTo>
                  <a:pt x="154685" y="2678110"/>
                </a:moveTo>
                <a:lnTo>
                  <a:pt x="154686" y="2669352"/>
                </a:lnTo>
                <a:lnTo>
                  <a:pt x="152399" y="2670810"/>
                </a:lnTo>
                <a:lnTo>
                  <a:pt x="144779" y="2684526"/>
                </a:lnTo>
                <a:lnTo>
                  <a:pt x="154685" y="2678110"/>
                </a:lnTo>
                <a:close/>
              </a:path>
              <a:path w="355853" h="3281172">
                <a:moveTo>
                  <a:pt x="152399" y="2695956"/>
                </a:moveTo>
                <a:lnTo>
                  <a:pt x="288798" y="2606444"/>
                </a:lnTo>
                <a:lnTo>
                  <a:pt x="154685" y="2689860"/>
                </a:lnTo>
                <a:lnTo>
                  <a:pt x="141731" y="2692908"/>
                </a:lnTo>
                <a:lnTo>
                  <a:pt x="145541" y="2695956"/>
                </a:lnTo>
                <a:lnTo>
                  <a:pt x="150113" y="2696718"/>
                </a:lnTo>
                <a:lnTo>
                  <a:pt x="152399" y="2695956"/>
                </a:lnTo>
                <a:close/>
              </a:path>
              <a:path w="355853" h="3281172">
                <a:moveTo>
                  <a:pt x="234695" y="2807742"/>
                </a:moveTo>
                <a:lnTo>
                  <a:pt x="316991" y="2744693"/>
                </a:lnTo>
                <a:lnTo>
                  <a:pt x="326897" y="2737104"/>
                </a:lnTo>
                <a:lnTo>
                  <a:pt x="316991" y="2731770"/>
                </a:lnTo>
                <a:lnTo>
                  <a:pt x="319277" y="2727198"/>
                </a:lnTo>
                <a:lnTo>
                  <a:pt x="224789" y="2798826"/>
                </a:lnTo>
                <a:lnTo>
                  <a:pt x="234695" y="2804160"/>
                </a:lnTo>
                <a:lnTo>
                  <a:pt x="232409" y="2809494"/>
                </a:lnTo>
                <a:lnTo>
                  <a:pt x="224789" y="2851404"/>
                </a:lnTo>
                <a:lnTo>
                  <a:pt x="234695" y="2855976"/>
                </a:lnTo>
                <a:lnTo>
                  <a:pt x="234695" y="2807742"/>
                </a:lnTo>
                <a:close/>
              </a:path>
              <a:path w="355853" h="3281172">
                <a:moveTo>
                  <a:pt x="318515" y="2865882"/>
                </a:moveTo>
                <a:lnTo>
                  <a:pt x="316991" y="2870454"/>
                </a:lnTo>
                <a:lnTo>
                  <a:pt x="329945" y="2870454"/>
                </a:lnTo>
                <a:lnTo>
                  <a:pt x="318515" y="2865882"/>
                </a:lnTo>
                <a:close/>
              </a:path>
              <a:path w="355853" h="3281172">
                <a:moveTo>
                  <a:pt x="292942" y="2905506"/>
                </a:moveTo>
                <a:lnTo>
                  <a:pt x="327659" y="2875788"/>
                </a:lnTo>
                <a:lnTo>
                  <a:pt x="329945" y="2872740"/>
                </a:lnTo>
                <a:lnTo>
                  <a:pt x="329945" y="2870454"/>
                </a:lnTo>
                <a:lnTo>
                  <a:pt x="316991" y="2870454"/>
                </a:lnTo>
                <a:lnTo>
                  <a:pt x="318515" y="2865882"/>
                </a:lnTo>
                <a:lnTo>
                  <a:pt x="329945" y="2870454"/>
                </a:lnTo>
                <a:lnTo>
                  <a:pt x="329945" y="2731770"/>
                </a:lnTo>
                <a:lnTo>
                  <a:pt x="328421" y="2727198"/>
                </a:lnTo>
                <a:lnTo>
                  <a:pt x="323849" y="2724912"/>
                </a:lnTo>
                <a:lnTo>
                  <a:pt x="320801" y="2725674"/>
                </a:lnTo>
                <a:lnTo>
                  <a:pt x="319277" y="2727198"/>
                </a:lnTo>
                <a:lnTo>
                  <a:pt x="316991" y="2731770"/>
                </a:lnTo>
                <a:lnTo>
                  <a:pt x="326897" y="2737104"/>
                </a:lnTo>
                <a:lnTo>
                  <a:pt x="316991" y="2744693"/>
                </a:lnTo>
                <a:lnTo>
                  <a:pt x="316992" y="2867197"/>
                </a:lnTo>
                <a:lnTo>
                  <a:pt x="272596" y="2905506"/>
                </a:lnTo>
                <a:lnTo>
                  <a:pt x="292942" y="2905506"/>
                </a:lnTo>
                <a:close/>
              </a:path>
              <a:path w="355853" h="3281172">
                <a:moveTo>
                  <a:pt x="156791" y="2905506"/>
                </a:moveTo>
                <a:lnTo>
                  <a:pt x="221741" y="2855976"/>
                </a:lnTo>
                <a:lnTo>
                  <a:pt x="221741" y="2853802"/>
                </a:lnTo>
                <a:lnTo>
                  <a:pt x="156024" y="2905506"/>
                </a:lnTo>
                <a:lnTo>
                  <a:pt x="156791" y="2905506"/>
                </a:lnTo>
                <a:close/>
              </a:path>
              <a:path w="355853" h="3281172">
                <a:moveTo>
                  <a:pt x="60959" y="2855976"/>
                </a:moveTo>
                <a:lnTo>
                  <a:pt x="48005" y="2855976"/>
                </a:lnTo>
                <a:lnTo>
                  <a:pt x="48767" y="2860548"/>
                </a:lnTo>
                <a:lnTo>
                  <a:pt x="60959" y="2855976"/>
                </a:lnTo>
                <a:close/>
              </a:path>
              <a:path w="355853" h="3281172">
                <a:moveTo>
                  <a:pt x="307085" y="2666238"/>
                </a:moveTo>
                <a:lnTo>
                  <a:pt x="304799" y="2671572"/>
                </a:lnTo>
                <a:lnTo>
                  <a:pt x="317753" y="2671572"/>
                </a:lnTo>
                <a:lnTo>
                  <a:pt x="307085" y="2666238"/>
                </a:lnTo>
                <a:close/>
              </a:path>
              <a:path w="355853" h="3281172">
                <a:moveTo>
                  <a:pt x="291845" y="2618232"/>
                </a:moveTo>
                <a:lnTo>
                  <a:pt x="288797" y="2623566"/>
                </a:lnTo>
                <a:lnTo>
                  <a:pt x="301751" y="2623566"/>
                </a:lnTo>
                <a:lnTo>
                  <a:pt x="291845" y="2618232"/>
                </a:lnTo>
                <a:close/>
              </a:path>
              <a:path w="355853" h="3281172">
                <a:moveTo>
                  <a:pt x="303275" y="2559558"/>
                </a:moveTo>
                <a:lnTo>
                  <a:pt x="300227" y="2564892"/>
                </a:lnTo>
                <a:lnTo>
                  <a:pt x="313181" y="2564892"/>
                </a:lnTo>
                <a:lnTo>
                  <a:pt x="303275" y="2559558"/>
                </a:lnTo>
                <a:close/>
              </a:path>
              <a:path w="355853" h="3281172">
                <a:moveTo>
                  <a:pt x="218693" y="2418588"/>
                </a:moveTo>
                <a:lnTo>
                  <a:pt x="211835" y="2419350"/>
                </a:lnTo>
                <a:lnTo>
                  <a:pt x="215645" y="2420112"/>
                </a:lnTo>
                <a:lnTo>
                  <a:pt x="218693" y="2418588"/>
                </a:lnTo>
                <a:close/>
              </a:path>
              <a:path w="355853" h="3281172">
                <a:moveTo>
                  <a:pt x="307847" y="2414778"/>
                </a:moveTo>
                <a:lnTo>
                  <a:pt x="307847" y="2414016"/>
                </a:lnTo>
                <a:lnTo>
                  <a:pt x="306184" y="2422839"/>
                </a:lnTo>
                <a:lnTo>
                  <a:pt x="307847" y="2414778"/>
                </a:lnTo>
                <a:close/>
              </a:path>
              <a:path w="355853" h="3281172">
                <a:moveTo>
                  <a:pt x="296417" y="2364486"/>
                </a:moveTo>
                <a:lnTo>
                  <a:pt x="295589" y="2363889"/>
                </a:lnTo>
                <a:lnTo>
                  <a:pt x="297179" y="2366010"/>
                </a:lnTo>
                <a:lnTo>
                  <a:pt x="296417" y="2364486"/>
                </a:lnTo>
                <a:close/>
              </a:path>
              <a:path w="355853" h="3281172">
                <a:moveTo>
                  <a:pt x="241977" y="2143360"/>
                </a:moveTo>
                <a:lnTo>
                  <a:pt x="230885" y="2145792"/>
                </a:lnTo>
                <a:lnTo>
                  <a:pt x="251272" y="2152023"/>
                </a:lnTo>
                <a:lnTo>
                  <a:pt x="241977" y="2143360"/>
                </a:lnTo>
                <a:close/>
              </a:path>
              <a:path w="355853" h="3281172">
                <a:moveTo>
                  <a:pt x="145541" y="2269998"/>
                </a:moveTo>
                <a:lnTo>
                  <a:pt x="212597" y="2244852"/>
                </a:lnTo>
                <a:lnTo>
                  <a:pt x="215645" y="2242566"/>
                </a:lnTo>
                <a:lnTo>
                  <a:pt x="204977" y="2242566"/>
                </a:lnTo>
                <a:lnTo>
                  <a:pt x="208025" y="2232660"/>
                </a:lnTo>
                <a:lnTo>
                  <a:pt x="214883" y="2234184"/>
                </a:lnTo>
                <a:lnTo>
                  <a:pt x="198119" y="2213610"/>
                </a:lnTo>
                <a:lnTo>
                  <a:pt x="182117" y="2199132"/>
                </a:lnTo>
                <a:lnTo>
                  <a:pt x="171449" y="2200656"/>
                </a:lnTo>
                <a:lnTo>
                  <a:pt x="153923" y="2227326"/>
                </a:lnTo>
                <a:lnTo>
                  <a:pt x="165353" y="2232660"/>
                </a:lnTo>
                <a:lnTo>
                  <a:pt x="177503" y="2208360"/>
                </a:lnTo>
                <a:lnTo>
                  <a:pt x="188213" y="2221992"/>
                </a:lnTo>
                <a:lnTo>
                  <a:pt x="199508" y="2235853"/>
                </a:lnTo>
                <a:lnTo>
                  <a:pt x="156302" y="2252056"/>
                </a:lnTo>
                <a:lnTo>
                  <a:pt x="140969" y="2257806"/>
                </a:lnTo>
                <a:lnTo>
                  <a:pt x="137159" y="2261616"/>
                </a:lnTo>
                <a:lnTo>
                  <a:pt x="136397" y="2263902"/>
                </a:lnTo>
                <a:lnTo>
                  <a:pt x="136397" y="2266950"/>
                </a:lnTo>
                <a:lnTo>
                  <a:pt x="140207" y="2270760"/>
                </a:lnTo>
                <a:lnTo>
                  <a:pt x="143255" y="2271522"/>
                </a:lnTo>
                <a:lnTo>
                  <a:pt x="145541" y="2269998"/>
                </a:lnTo>
                <a:close/>
              </a:path>
              <a:path w="355853" h="3281172">
                <a:moveTo>
                  <a:pt x="207263" y="1972056"/>
                </a:moveTo>
                <a:lnTo>
                  <a:pt x="183641" y="2017014"/>
                </a:lnTo>
                <a:lnTo>
                  <a:pt x="183641" y="2023110"/>
                </a:lnTo>
                <a:lnTo>
                  <a:pt x="207263" y="1972056"/>
                </a:lnTo>
                <a:close/>
              </a:path>
              <a:path w="355853" h="3281172">
                <a:moveTo>
                  <a:pt x="131825" y="1941576"/>
                </a:moveTo>
                <a:lnTo>
                  <a:pt x="124967" y="1938528"/>
                </a:lnTo>
                <a:lnTo>
                  <a:pt x="127070" y="1942393"/>
                </a:lnTo>
                <a:lnTo>
                  <a:pt x="131825" y="1941576"/>
                </a:lnTo>
                <a:close/>
              </a:path>
              <a:path w="355853" h="3281172">
                <a:moveTo>
                  <a:pt x="102107" y="2336292"/>
                </a:moveTo>
                <a:lnTo>
                  <a:pt x="103479" y="2333187"/>
                </a:lnTo>
                <a:lnTo>
                  <a:pt x="26137" y="2365719"/>
                </a:lnTo>
                <a:lnTo>
                  <a:pt x="102107" y="2336292"/>
                </a:lnTo>
                <a:close/>
              </a:path>
              <a:path w="355853" h="3281172">
                <a:moveTo>
                  <a:pt x="234695" y="2259330"/>
                </a:moveTo>
                <a:lnTo>
                  <a:pt x="232409" y="2269236"/>
                </a:lnTo>
                <a:lnTo>
                  <a:pt x="246940" y="2273411"/>
                </a:lnTo>
                <a:lnTo>
                  <a:pt x="234695" y="2259330"/>
                </a:lnTo>
                <a:close/>
              </a:path>
              <a:path w="355853" h="3281172">
                <a:moveTo>
                  <a:pt x="242315" y="2275332"/>
                </a:moveTo>
                <a:lnTo>
                  <a:pt x="227731" y="2271094"/>
                </a:lnTo>
                <a:lnTo>
                  <a:pt x="240029" y="2285238"/>
                </a:lnTo>
                <a:lnTo>
                  <a:pt x="242315" y="2275332"/>
                </a:lnTo>
                <a:close/>
              </a:path>
              <a:path w="355853" h="3281172">
                <a:moveTo>
                  <a:pt x="339526" y="2244612"/>
                </a:moveTo>
                <a:lnTo>
                  <a:pt x="331256" y="2238387"/>
                </a:lnTo>
                <a:lnTo>
                  <a:pt x="246940" y="2273411"/>
                </a:lnTo>
                <a:lnTo>
                  <a:pt x="339526" y="2244612"/>
                </a:lnTo>
                <a:close/>
              </a:path>
              <a:path w="355853" h="3281172">
                <a:moveTo>
                  <a:pt x="140969" y="2083308"/>
                </a:moveTo>
                <a:lnTo>
                  <a:pt x="122681" y="2066544"/>
                </a:lnTo>
                <a:lnTo>
                  <a:pt x="137159" y="2093214"/>
                </a:lnTo>
                <a:lnTo>
                  <a:pt x="140969" y="2083308"/>
                </a:lnTo>
                <a:close/>
              </a:path>
              <a:path w="355853" h="3281172">
                <a:moveTo>
                  <a:pt x="206501" y="2068068"/>
                </a:moveTo>
                <a:lnTo>
                  <a:pt x="207510" y="2065949"/>
                </a:lnTo>
                <a:lnTo>
                  <a:pt x="146021" y="2081990"/>
                </a:lnTo>
                <a:lnTo>
                  <a:pt x="206501" y="2068068"/>
                </a:lnTo>
                <a:close/>
              </a:path>
              <a:path w="355853" h="3281172">
                <a:moveTo>
                  <a:pt x="233171" y="2041398"/>
                </a:moveTo>
                <a:lnTo>
                  <a:pt x="211073" y="2065020"/>
                </a:lnTo>
                <a:lnTo>
                  <a:pt x="218693" y="2073402"/>
                </a:lnTo>
                <a:lnTo>
                  <a:pt x="233171" y="2041398"/>
                </a:lnTo>
                <a:close/>
              </a:path>
              <a:path w="355853" h="3281172">
                <a:moveTo>
                  <a:pt x="278891" y="1945386"/>
                </a:moveTo>
                <a:lnTo>
                  <a:pt x="278129" y="1948434"/>
                </a:lnTo>
                <a:lnTo>
                  <a:pt x="278891" y="2046694"/>
                </a:lnTo>
                <a:lnTo>
                  <a:pt x="278891" y="1945386"/>
                </a:lnTo>
                <a:close/>
              </a:path>
              <a:path w="355853" h="3281172">
                <a:moveTo>
                  <a:pt x="270509" y="2049018"/>
                </a:moveTo>
                <a:lnTo>
                  <a:pt x="265938" y="1972818"/>
                </a:lnTo>
                <a:lnTo>
                  <a:pt x="265937" y="2055114"/>
                </a:lnTo>
                <a:lnTo>
                  <a:pt x="270509" y="2049018"/>
                </a:lnTo>
                <a:close/>
              </a:path>
              <a:path w="355853" h="3281172">
                <a:moveTo>
                  <a:pt x="347471" y="2027682"/>
                </a:moveTo>
                <a:lnTo>
                  <a:pt x="342899" y="2033778"/>
                </a:lnTo>
                <a:lnTo>
                  <a:pt x="355853" y="2033778"/>
                </a:lnTo>
                <a:lnTo>
                  <a:pt x="347471" y="2027682"/>
                </a:lnTo>
                <a:close/>
              </a:path>
              <a:path w="355853" h="3281172">
                <a:moveTo>
                  <a:pt x="76961" y="2106168"/>
                </a:moveTo>
                <a:lnTo>
                  <a:pt x="76961" y="2101483"/>
                </a:lnTo>
                <a:lnTo>
                  <a:pt x="12954" y="2118427"/>
                </a:lnTo>
                <a:lnTo>
                  <a:pt x="76961" y="2106168"/>
                </a:lnTo>
                <a:close/>
              </a:path>
              <a:path w="355853" h="3281172">
                <a:moveTo>
                  <a:pt x="89915" y="2006955"/>
                </a:moveTo>
                <a:lnTo>
                  <a:pt x="82295" y="2100072"/>
                </a:lnTo>
                <a:lnTo>
                  <a:pt x="89915" y="2106168"/>
                </a:lnTo>
                <a:lnTo>
                  <a:pt x="89915" y="2006955"/>
                </a:lnTo>
                <a:close/>
              </a:path>
              <a:path w="355853" h="3281172">
                <a:moveTo>
                  <a:pt x="77723" y="1985010"/>
                </a:moveTo>
                <a:lnTo>
                  <a:pt x="76961" y="1981962"/>
                </a:lnTo>
                <a:lnTo>
                  <a:pt x="76961" y="2101483"/>
                </a:lnTo>
                <a:lnTo>
                  <a:pt x="77723" y="198501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7384541" y="3713988"/>
            <a:ext cx="357377" cy="1685544"/>
          </a:xfrm>
          <a:custGeom>
            <a:avLst/>
            <a:gdLst/>
            <a:ahLst/>
            <a:cxnLst/>
            <a:rect l="l" t="t" r="r" b="b"/>
            <a:pathLst>
              <a:path w="357377" h="1685544">
                <a:moveTo>
                  <a:pt x="166116" y="1639062"/>
                </a:moveTo>
                <a:lnTo>
                  <a:pt x="165034" y="1639062"/>
                </a:lnTo>
                <a:lnTo>
                  <a:pt x="166116" y="1666441"/>
                </a:lnTo>
                <a:lnTo>
                  <a:pt x="166116" y="1639062"/>
                </a:lnTo>
                <a:close/>
              </a:path>
              <a:path w="357377" h="1685544">
                <a:moveTo>
                  <a:pt x="70865" y="1678686"/>
                </a:moveTo>
                <a:lnTo>
                  <a:pt x="73913" y="1673352"/>
                </a:lnTo>
                <a:lnTo>
                  <a:pt x="91679" y="1664108"/>
                </a:lnTo>
                <a:lnTo>
                  <a:pt x="102016" y="1656724"/>
                </a:lnTo>
                <a:lnTo>
                  <a:pt x="112288" y="1649253"/>
                </a:lnTo>
                <a:lnTo>
                  <a:pt x="122483" y="1641678"/>
                </a:lnTo>
                <a:lnTo>
                  <a:pt x="125917" y="1639062"/>
                </a:lnTo>
                <a:lnTo>
                  <a:pt x="104568" y="1639062"/>
                </a:lnTo>
                <a:lnTo>
                  <a:pt x="95502" y="1645662"/>
                </a:lnTo>
                <a:lnTo>
                  <a:pt x="85211" y="1653032"/>
                </a:lnTo>
                <a:lnTo>
                  <a:pt x="74839" y="1660381"/>
                </a:lnTo>
                <a:lnTo>
                  <a:pt x="73913" y="1661033"/>
                </a:lnTo>
                <a:lnTo>
                  <a:pt x="73913" y="1649229"/>
                </a:lnTo>
                <a:lnTo>
                  <a:pt x="80630" y="1644767"/>
                </a:lnTo>
                <a:lnTo>
                  <a:pt x="88999" y="1639062"/>
                </a:lnTo>
                <a:lnTo>
                  <a:pt x="66222" y="1639062"/>
                </a:lnTo>
                <a:lnTo>
                  <a:pt x="64007" y="1640586"/>
                </a:lnTo>
                <a:lnTo>
                  <a:pt x="60959" y="1644396"/>
                </a:lnTo>
                <a:lnTo>
                  <a:pt x="60959" y="1645920"/>
                </a:lnTo>
                <a:lnTo>
                  <a:pt x="73913" y="1645920"/>
                </a:lnTo>
                <a:lnTo>
                  <a:pt x="70865" y="1651254"/>
                </a:lnTo>
                <a:lnTo>
                  <a:pt x="64007" y="1668018"/>
                </a:lnTo>
                <a:lnTo>
                  <a:pt x="60959" y="1673352"/>
                </a:lnTo>
                <a:lnTo>
                  <a:pt x="62483" y="1677924"/>
                </a:lnTo>
                <a:lnTo>
                  <a:pt x="66293" y="1680210"/>
                </a:lnTo>
                <a:lnTo>
                  <a:pt x="69341" y="1680210"/>
                </a:lnTo>
                <a:lnTo>
                  <a:pt x="70865" y="1678686"/>
                </a:lnTo>
                <a:close/>
              </a:path>
              <a:path w="357377" h="1685544">
                <a:moveTo>
                  <a:pt x="163067" y="1684020"/>
                </a:moveTo>
                <a:lnTo>
                  <a:pt x="166115" y="1678686"/>
                </a:lnTo>
                <a:lnTo>
                  <a:pt x="156209" y="1672590"/>
                </a:lnTo>
                <a:lnTo>
                  <a:pt x="166116" y="1666441"/>
                </a:lnTo>
                <a:lnTo>
                  <a:pt x="165034" y="1639062"/>
                </a:lnTo>
                <a:lnTo>
                  <a:pt x="153162" y="1639062"/>
                </a:lnTo>
                <a:lnTo>
                  <a:pt x="153161" y="1678686"/>
                </a:lnTo>
                <a:lnTo>
                  <a:pt x="153923" y="1683258"/>
                </a:lnTo>
                <a:lnTo>
                  <a:pt x="158495" y="1685544"/>
                </a:lnTo>
                <a:lnTo>
                  <a:pt x="163067" y="1684020"/>
                </a:lnTo>
                <a:close/>
              </a:path>
              <a:path w="357377" h="1685544">
                <a:moveTo>
                  <a:pt x="81291" y="1671422"/>
                </a:moveTo>
                <a:lnTo>
                  <a:pt x="91679" y="1664108"/>
                </a:lnTo>
                <a:lnTo>
                  <a:pt x="73913" y="1673352"/>
                </a:lnTo>
                <a:lnTo>
                  <a:pt x="70865" y="1678686"/>
                </a:lnTo>
                <a:lnTo>
                  <a:pt x="81291" y="1671422"/>
                </a:lnTo>
                <a:close/>
              </a:path>
              <a:path w="357377" h="1685544">
                <a:moveTo>
                  <a:pt x="64007" y="1668018"/>
                </a:moveTo>
                <a:lnTo>
                  <a:pt x="70865" y="1651254"/>
                </a:lnTo>
                <a:lnTo>
                  <a:pt x="73913" y="1645920"/>
                </a:lnTo>
                <a:lnTo>
                  <a:pt x="60959" y="1645920"/>
                </a:lnTo>
                <a:lnTo>
                  <a:pt x="60959" y="1673352"/>
                </a:lnTo>
                <a:lnTo>
                  <a:pt x="64007" y="1668018"/>
                </a:lnTo>
                <a:close/>
              </a:path>
              <a:path w="357377" h="1685544">
                <a:moveTo>
                  <a:pt x="235500" y="1639062"/>
                </a:moveTo>
                <a:lnTo>
                  <a:pt x="210227" y="1639062"/>
                </a:lnTo>
                <a:lnTo>
                  <a:pt x="166116" y="1666441"/>
                </a:lnTo>
                <a:lnTo>
                  <a:pt x="156209" y="1672590"/>
                </a:lnTo>
                <a:lnTo>
                  <a:pt x="166115" y="1678686"/>
                </a:lnTo>
                <a:lnTo>
                  <a:pt x="163067" y="1684020"/>
                </a:lnTo>
                <a:lnTo>
                  <a:pt x="235500" y="1639062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7384541" y="3713988"/>
            <a:ext cx="357377" cy="1685544"/>
          </a:xfrm>
          <a:custGeom>
            <a:avLst/>
            <a:gdLst/>
            <a:ahLst/>
            <a:cxnLst/>
            <a:rect l="l" t="t" r="r" b="b"/>
            <a:pathLst>
              <a:path w="357377" h="1685544">
                <a:moveTo>
                  <a:pt x="166116" y="1639062"/>
                </a:moveTo>
                <a:lnTo>
                  <a:pt x="165034" y="1639062"/>
                </a:lnTo>
                <a:lnTo>
                  <a:pt x="166116" y="1666441"/>
                </a:lnTo>
                <a:lnTo>
                  <a:pt x="166116" y="1639062"/>
                </a:lnTo>
                <a:close/>
              </a:path>
              <a:path w="357377" h="1685544">
                <a:moveTo>
                  <a:pt x="70865" y="1678686"/>
                </a:moveTo>
                <a:lnTo>
                  <a:pt x="73913" y="1673352"/>
                </a:lnTo>
                <a:lnTo>
                  <a:pt x="91679" y="1664108"/>
                </a:lnTo>
                <a:lnTo>
                  <a:pt x="102016" y="1656724"/>
                </a:lnTo>
                <a:lnTo>
                  <a:pt x="112288" y="1649253"/>
                </a:lnTo>
                <a:lnTo>
                  <a:pt x="122483" y="1641678"/>
                </a:lnTo>
                <a:lnTo>
                  <a:pt x="125917" y="1639062"/>
                </a:lnTo>
                <a:lnTo>
                  <a:pt x="104568" y="1639062"/>
                </a:lnTo>
                <a:lnTo>
                  <a:pt x="95502" y="1645662"/>
                </a:lnTo>
                <a:lnTo>
                  <a:pt x="85211" y="1653032"/>
                </a:lnTo>
                <a:lnTo>
                  <a:pt x="74839" y="1660381"/>
                </a:lnTo>
                <a:lnTo>
                  <a:pt x="73913" y="1661033"/>
                </a:lnTo>
                <a:lnTo>
                  <a:pt x="73913" y="1649229"/>
                </a:lnTo>
                <a:lnTo>
                  <a:pt x="80630" y="1644767"/>
                </a:lnTo>
                <a:lnTo>
                  <a:pt x="88999" y="1639062"/>
                </a:lnTo>
                <a:lnTo>
                  <a:pt x="66222" y="1639062"/>
                </a:lnTo>
                <a:lnTo>
                  <a:pt x="64007" y="1640586"/>
                </a:lnTo>
                <a:lnTo>
                  <a:pt x="60959" y="1644396"/>
                </a:lnTo>
                <a:lnTo>
                  <a:pt x="60959" y="1645920"/>
                </a:lnTo>
                <a:lnTo>
                  <a:pt x="73913" y="1645920"/>
                </a:lnTo>
                <a:lnTo>
                  <a:pt x="70865" y="1651254"/>
                </a:lnTo>
                <a:lnTo>
                  <a:pt x="64007" y="1668018"/>
                </a:lnTo>
                <a:lnTo>
                  <a:pt x="60959" y="1673352"/>
                </a:lnTo>
                <a:lnTo>
                  <a:pt x="62483" y="1677924"/>
                </a:lnTo>
                <a:lnTo>
                  <a:pt x="66293" y="1680210"/>
                </a:lnTo>
                <a:lnTo>
                  <a:pt x="69341" y="1680210"/>
                </a:lnTo>
                <a:lnTo>
                  <a:pt x="70865" y="1678686"/>
                </a:lnTo>
                <a:close/>
              </a:path>
              <a:path w="357377" h="1685544">
                <a:moveTo>
                  <a:pt x="163067" y="1684020"/>
                </a:moveTo>
                <a:lnTo>
                  <a:pt x="166115" y="1678686"/>
                </a:lnTo>
                <a:lnTo>
                  <a:pt x="156209" y="1672590"/>
                </a:lnTo>
                <a:lnTo>
                  <a:pt x="166116" y="1666441"/>
                </a:lnTo>
                <a:lnTo>
                  <a:pt x="165034" y="1639062"/>
                </a:lnTo>
                <a:lnTo>
                  <a:pt x="153162" y="1639062"/>
                </a:lnTo>
                <a:lnTo>
                  <a:pt x="153161" y="1678686"/>
                </a:lnTo>
                <a:lnTo>
                  <a:pt x="153923" y="1683258"/>
                </a:lnTo>
                <a:lnTo>
                  <a:pt x="158495" y="1685544"/>
                </a:lnTo>
                <a:lnTo>
                  <a:pt x="163067" y="1684020"/>
                </a:lnTo>
                <a:close/>
              </a:path>
              <a:path w="357377" h="1685544">
                <a:moveTo>
                  <a:pt x="81291" y="1671422"/>
                </a:moveTo>
                <a:lnTo>
                  <a:pt x="91679" y="1664108"/>
                </a:lnTo>
                <a:lnTo>
                  <a:pt x="73913" y="1673352"/>
                </a:lnTo>
                <a:lnTo>
                  <a:pt x="70865" y="1678686"/>
                </a:lnTo>
                <a:lnTo>
                  <a:pt x="81291" y="1671422"/>
                </a:lnTo>
                <a:close/>
              </a:path>
              <a:path w="357377" h="1685544">
                <a:moveTo>
                  <a:pt x="64007" y="1668018"/>
                </a:moveTo>
                <a:lnTo>
                  <a:pt x="70865" y="1651254"/>
                </a:lnTo>
                <a:lnTo>
                  <a:pt x="73913" y="1645920"/>
                </a:lnTo>
                <a:lnTo>
                  <a:pt x="60959" y="1645920"/>
                </a:lnTo>
                <a:lnTo>
                  <a:pt x="60959" y="1673352"/>
                </a:lnTo>
                <a:lnTo>
                  <a:pt x="64007" y="1668018"/>
                </a:lnTo>
                <a:close/>
              </a:path>
              <a:path w="357377" h="1685544">
                <a:moveTo>
                  <a:pt x="235500" y="1639062"/>
                </a:moveTo>
                <a:lnTo>
                  <a:pt x="210227" y="1639062"/>
                </a:lnTo>
                <a:lnTo>
                  <a:pt x="166116" y="1666441"/>
                </a:lnTo>
                <a:lnTo>
                  <a:pt x="156209" y="1672590"/>
                </a:lnTo>
                <a:lnTo>
                  <a:pt x="166115" y="1678686"/>
                </a:lnTo>
                <a:lnTo>
                  <a:pt x="163067" y="1684020"/>
                </a:lnTo>
                <a:lnTo>
                  <a:pt x="235500" y="1639062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365503" y="3426714"/>
            <a:ext cx="355853" cy="3281172"/>
          </a:xfrm>
          <a:custGeom>
            <a:avLst/>
            <a:gdLst/>
            <a:ahLst/>
            <a:cxnLst/>
            <a:rect l="l" t="t" r="r" b="b"/>
            <a:pathLst>
              <a:path w="355853" h="3281172">
                <a:moveTo>
                  <a:pt x="129539" y="2943606"/>
                </a:moveTo>
                <a:lnTo>
                  <a:pt x="131825" y="2938272"/>
                </a:lnTo>
                <a:lnTo>
                  <a:pt x="121157" y="2932938"/>
                </a:lnTo>
                <a:lnTo>
                  <a:pt x="131825" y="2924544"/>
                </a:lnTo>
                <a:lnTo>
                  <a:pt x="131825" y="2905506"/>
                </a:lnTo>
                <a:lnTo>
                  <a:pt x="118871" y="2905506"/>
                </a:lnTo>
                <a:lnTo>
                  <a:pt x="118871" y="2938272"/>
                </a:lnTo>
                <a:lnTo>
                  <a:pt x="120395" y="2942844"/>
                </a:lnTo>
                <a:lnTo>
                  <a:pt x="124967" y="2945130"/>
                </a:lnTo>
                <a:lnTo>
                  <a:pt x="128015" y="2945130"/>
                </a:lnTo>
                <a:lnTo>
                  <a:pt x="129539" y="2943606"/>
                </a:lnTo>
                <a:close/>
              </a:path>
              <a:path w="355853" h="3281172">
                <a:moveTo>
                  <a:pt x="177164" y="2905506"/>
                </a:moveTo>
                <a:lnTo>
                  <a:pt x="156791" y="2905506"/>
                </a:lnTo>
                <a:lnTo>
                  <a:pt x="131825" y="2924544"/>
                </a:lnTo>
                <a:lnTo>
                  <a:pt x="121157" y="2932938"/>
                </a:lnTo>
                <a:lnTo>
                  <a:pt x="131825" y="2938272"/>
                </a:lnTo>
                <a:lnTo>
                  <a:pt x="129539" y="2943606"/>
                </a:lnTo>
                <a:lnTo>
                  <a:pt x="177164" y="2905506"/>
                </a:lnTo>
                <a:close/>
              </a:path>
              <a:path w="355853" h="3281172">
                <a:moveTo>
                  <a:pt x="234696" y="2905506"/>
                </a:moveTo>
                <a:lnTo>
                  <a:pt x="232876" y="2905506"/>
                </a:lnTo>
                <a:lnTo>
                  <a:pt x="234696" y="2938210"/>
                </a:lnTo>
                <a:lnTo>
                  <a:pt x="234696" y="2905506"/>
                </a:lnTo>
                <a:close/>
              </a:path>
              <a:path w="355853" h="3281172">
                <a:moveTo>
                  <a:pt x="38099" y="3122676"/>
                </a:moveTo>
                <a:lnTo>
                  <a:pt x="129539" y="3046476"/>
                </a:lnTo>
                <a:lnTo>
                  <a:pt x="131825" y="3043428"/>
                </a:lnTo>
                <a:lnTo>
                  <a:pt x="131825" y="3041142"/>
                </a:lnTo>
                <a:lnTo>
                  <a:pt x="121157" y="3036570"/>
                </a:lnTo>
                <a:lnTo>
                  <a:pt x="129539" y="2982468"/>
                </a:lnTo>
                <a:lnTo>
                  <a:pt x="131825" y="2977134"/>
                </a:lnTo>
                <a:lnTo>
                  <a:pt x="131825" y="2980571"/>
                </a:lnTo>
                <a:lnTo>
                  <a:pt x="221742" y="2905974"/>
                </a:lnTo>
                <a:lnTo>
                  <a:pt x="221741" y="2955036"/>
                </a:lnTo>
                <a:lnTo>
                  <a:pt x="225551" y="2958084"/>
                </a:lnTo>
                <a:lnTo>
                  <a:pt x="227837" y="2959608"/>
                </a:lnTo>
                <a:lnTo>
                  <a:pt x="230885" y="2958846"/>
                </a:lnTo>
                <a:lnTo>
                  <a:pt x="232409" y="2957322"/>
                </a:lnTo>
                <a:lnTo>
                  <a:pt x="234695" y="2951988"/>
                </a:lnTo>
                <a:lnTo>
                  <a:pt x="224027" y="2947416"/>
                </a:lnTo>
                <a:lnTo>
                  <a:pt x="234696" y="2938210"/>
                </a:lnTo>
                <a:lnTo>
                  <a:pt x="232876" y="2905506"/>
                </a:lnTo>
                <a:lnTo>
                  <a:pt x="201984" y="2905506"/>
                </a:lnTo>
                <a:lnTo>
                  <a:pt x="121157" y="2972562"/>
                </a:lnTo>
                <a:lnTo>
                  <a:pt x="118871" y="2975610"/>
                </a:lnTo>
                <a:lnTo>
                  <a:pt x="118871" y="3041142"/>
                </a:lnTo>
                <a:lnTo>
                  <a:pt x="38100" y="3108148"/>
                </a:lnTo>
                <a:lnTo>
                  <a:pt x="27431" y="3117342"/>
                </a:lnTo>
                <a:lnTo>
                  <a:pt x="35051" y="2960370"/>
                </a:lnTo>
                <a:lnTo>
                  <a:pt x="38099" y="2955036"/>
                </a:lnTo>
                <a:lnTo>
                  <a:pt x="27431" y="2949702"/>
                </a:lnTo>
                <a:lnTo>
                  <a:pt x="25145" y="2952750"/>
                </a:lnTo>
                <a:lnTo>
                  <a:pt x="25145" y="3122676"/>
                </a:lnTo>
                <a:lnTo>
                  <a:pt x="26669" y="3127248"/>
                </a:lnTo>
                <a:lnTo>
                  <a:pt x="38099" y="3122676"/>
                </a:lnTo>
                <a:close/>
              </a:path>
              <a:path w="355853" h="3281172">
                <a:moveTo>
                  <a:pt x="38100" y="3108148"/>
                </a:moveTo>
                <a:lnTo>
                  <a:pt x="38099" y="2958034"/>
                </a:lnTo>
                <a:lnTo>
                  <a:pt x="106663" y="2905506"/>
                </a:lnTo>
                <a:lnTo>
                  <a:pt x="85733" y="2905506"/>
                </a:lnTo>
                <a:lnTo>
                  <a:pt x="27431" y="2949702"/>
                </a:lnTo>
                <a:lnTo>
                  <a:pt x="38099" y="2955036"/>
                </a:lnTo>
                <a:lnTo>
                  <a:pt x="35051" y="2960370"/>
                </a:lnTo>
                <a:lnTo>
                  <a:pt x="27431" y="3117342"/>
                </a:lnTo>
                <a:lnTo>
                  <a:pt x="38100" y="3108148"/>
                </a:lnTo>
                <a:close/>
              </a:path>
              <a:path w="355853" h="3281172">
                <a:moveTo>
                  <a:pt x="131825" y="2977134"/>
                </a:moveTo>
                <a:lnTo>
                  <a:pt x="129539" y="2982468"/>
                </a:lnTo>
                <a:lnTo>
                  <a:pt x="121157" y="3036570"/>
                </a:lnTo>
                <a:lnTo>
                  <a:pt x="131825" y="3041142"/>
                </a:lnTo>
                <a:lnTo>
                  <a:pt x="131825" y="2977134"/>
                </a:lnTo>
                <a:close/>
              </a:path>
              <a:path w="355853" h="3281172">
                <a:moveTo>
                  <a:pt x="35813" y="3127248"/>
                </a:moveTo>
                <a:lnTo>
                  <a:pt x="129539" y="3046476"/>
                </a:lnTo>
                <a:lnTo>
                  <a:pt x="38099" y="3122676"/>
                </a:lnTo>
                <a:lnTo>
                  <a:pt x="26669" y="3127248"/>
                </a:lnTo>
                <a:lnTo>
                  <a:pt x="31241" y="3129534"/>
                </a:lnTo>
                <a:lnTo>
                  <a:pt x="35813" y="3127248"/>
                </a:lnTo>
                <a:close/>
              </a:path>
              <a:path w="355853" h="3281172">
                <a:moveTo>
                  <a:pt x="131825" y="3280410"/>
                </a:moveTo>
                <a:lnTo>
                  <a:pt x="133349" y="3278886"/>
                </a:lnTo>
                <a:lnTo>
                  <a:pt x="135635" y="3274314"/>
                </a:lnTo>
                <a:lnTo>
                  <a:pt x="227837" y="3183636"/>
                </a:lnTo>
                <a:lnTo>
                  <a:pt x="230123" y="3180588"/>
                </a:lnTo>
                <a:lnTo>
                  <a:pt x="135636" y="3258219"/>
                </a:lnTo>
                <a:lnTo>
                  <a:pt x="124205" y="3269742"/>
                </a:lnTo>
                <a:lnTo>
                  <a:pt x="133349" y="3121152"/>
                </a:lnTo>
                <a:lnTo>
                  <a:pt x="135635" y="3116580"/>
                </a:lnTo>
                <a:lnTo>
                  <a:pt x="217169" y="3044767"/>
                </a:lnTo>
                <a:lnTo>
                  <a:pt x="227837" y="3035046"/>
                </a:lnTo>
                <a:lnTo>
                  <a:pt x="230123" y="3179064"/>
                </a:lnTo>
                <a:lnTo>
                  <a:pt x="230123" y="3027426"/>
                </a:lnTo>
                <a:lnTo>
                  <a:pt x="217169" y="3030474"/>
                </a:lnTo>
                <a:lnTo>
                  <a:pt x="124967" y="3112008"/>
                </a:lnTo>
                <a:lnTo>
                  <a:pt x="122681" y="3116580"/>
                </a:lnTo>
                <a:lnTo>
                  <a:pt x="122681" y="3276600"/>
                </a:lnTo>
                <a:lnTo>
                  <a:pt x="124205" y="3279648"/>
                </a:lnTo>
                <a:lnTo>
                  <a:pt x="128777" y="3281172"/>
                </a:lnTo>
                <a:lnTo>
                  <a:pt x="131825" y="3280410"/>
                </a:lnTo>
                <a:close/>
              </a:path>
              <a:path w="355853" h="3281172">
                <a:moveTo>
                  <a:pt x="135636" y="3258219"/>
                </a:moveTo>
                <a:lnTo>
                  <a:pt x="135636" y="3119068"/>
                </a:lnTo>
                <a:lnTo>
                  <a:pt x="217169" y="3044767"/>
                </a:lnTo>
                <a:lnTo>
                  <a:pt x="135635" y="3116580"/>
                </a:lnTo>
                <a:lnTo>
                  <a:pt x="133349" y="3121152"/>
                </a:lnTo>
                <a:lnTo>
                  <a:pt x="124205" y="3269742"/>
                </a:lnTo>
                <a:lnTo>
                  <a:pt x="135636" y="3258219"/>
                </a:lnTo>
                <a:close/>
              </a:path>
              <a:path w="355853" h="3281172">
                <a:moveTo>
                  <a:pt x="217169" y="3030474"/>
                </a:moveTo>
                <a:lnTo>
                  <a:pt x="230123" y="3027426"/>
                </a:lnTo>
                <a:lnTo>
                  <a:pt x="226313" y="3024378"/>
                </a:lnTo>
                <a:lnTo>
                  <a:pt x="224027" y="3023616"/>
                </a:lnTo>
                <a:lnTo>
                  <a:pt x="220979" y="3023616"/>
                </a:lnTo>
                <a:lnTo>
                  <a:pt x="219455" y="3025140"/>
                </a:lnTo>
                <a:lnTo>
                  <a:pt x="124967" y="3112008"/>
                </a:lnTo>
                <a:lnTo>
                  <a:pt x="217169" y="3030474"/>
                </a:lnTo>
                <a:close/>
              </a:path>
              <a:path w="355853" h="3281172">
                <a:moveTo>
                  <a:pt x="230123" y="3180588"/>
                </a:moveTo>
                <a:lnTo>
                  <a:pt x="230123" y="3179064"/>
                </a:lnTo>
                <a:lnTo>
                  <a:pt x="217169" y="3179064"/>
                </a:lnTo>
                <a:lnTo>
                  <a:pt x="218693" y="3174492"/>
                </a:lnTo>
                <a:lnTo>
                  <a:pt x="230123" y="3179064"/>
                </a:lnTo>
                <a:lnTo>
                  <a:pt x="227837" y="3035046"/>
                </a:lnTo>
                <a:lnTo>
                  <a:pt x="217169" y="3044767"/>
                </a:lnTo>
                <a:lnTo>
                  <a:pt x="217169" y="3176028"/>
                </a:lnTo>
                <a:lnTo>
                  <a:pt x="135636" y="3258219"/>
                </a:lnTo>
                <a:lnTo>
                  <a:pt x="230123" y="3180588"/>
                </a:lnTo>
                <a:close/>
              </a:path>
              <a:path w="355853" h="3281172">
                <a:moveTo>
                  <a:pt x="227837" y="3183636"/>
                </a:moveTo>
                <a:lnTo>
                  <a:pt x="135635" y="3274314"/>
                </a:lnTo>
                <a:lnTo>
                  <a:pt x="133349" y="3278886"/>
                </a:lnTo>
                <a:lnTo>
                  <a:pt x="227837" y="3183636"/>
                </a:lnTo>
                <a:close/>
              </a:path>
              <a:path w="355853" h="3281172">
                <a:moveTo>
                  <a:pt x="218693" y="3174492"/>
                </a:moveTo>
                <a:lnTo>
                  <a:pt x="217169" y="3179064"/>
                </a:lnTo>
                <a:lnTo>
                  <a:pt x="230123" y="3179064"/>
                </a:lnTo>
                <a:lnTo>
                  <a:pt x="218693" y="3174492"/>
                </a:lnTo>
                <a:close/>
              </a:path>
              <a:path w="355853" h="3281172">
                <a:moveTo>
                  <a:pt x="292942" y="2905506"/>
                </a:moveTo>
                <a:lnTo>
                  <a:pt x="272596" y="2905506"/>
                </a:lnTo>
                <a:lnTo>
                  <a:pt x="234696" y="2938210"/>
                </a:lnTo>
                <a:lnTo>
                  <a:pt x="224027" y="2947416"/>
                </a:lnTo>
                <a:lnTo>
                  <a:pt x="234695" y="2951988"/>
                </a:lnTo>
                <a:lnTo>
                  <a:pt x="232409" y="2957322"/>
                </a:lnTo>
                <a:lnTo>
                  <a:pt x="292942" y="2905506"/>
                </a:lnTo>
                <a:close/>
              </a:path>
              <a:path w="355853" h="3281172">
                <a:moveTo>
                  <a:pt x="118871" y="3041142"/>
                </a:moveTo>
                <a:lnTo>
                  <a:pt x="118871" y="3038540"/>
                </a:lnTo>
                <a:lnTo>
                  <a:pt x="38100" y="3108148"/>
                </a:lnTo>
                <a:lnTo>
                  <a:pt x="118871" y="3041142"/>
                </a:lnTo>
                <a:close/>
              </a:path>
              <a:path w="355853" h="3281172">
                <a:moveTo>
                  <a:pt x="156791" y="2905506"/>
                </a:moveTo>
                <a:lnTo>
                  <a:pt x="156024" y="2905506"/>
                </a:lnTo>
                <a:lnTo>
                  <a:pt x="131825" y="2924544"/>
                </a:lnTo>
                <a:lnTo>
                  <a:pt x="156791" y="2905506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365503" y="3426714"/>
            <a:ext cx="355853" cy="3281172"/>
          </a:xfrm>
          <a:custGeom>
            <a:avLst/>
            <a:gdLst/>
            <a:ahLst/>
            <a:cxnLst/>
            <a:rect l="l" t="t" r="r" b="b"/>
            <a:pathLst>
              <a:path w="355853" h="3281172">
                <a:moveTo>
                  <a:pt x="129539" y="2943606"/>
                </a:moveTo>
                <a:lnTo>
                  <a:pt x="131825" y="2938272"/>
                </a:lnTo>
                <a:lnTo>
                  <a:pt x="121157" y="2932938"/>
                </a:lnTo>
                <a:lnTo>
                  <a:pt x="131825" y="2924544"/>
                </a:lnTo>
                <a:lnTo>
                  <a:pt x="131825" y="2905506"/>
                </a:lnTo>
                <a:lnTo>
                  <a:pt x="118871" y="2905506"/>
                </a:lnTo>
                <a:lnTo>
                  <a:pt x="118871" y="2938272"/>
                </a:lnTo>
                <a:lnTo>
                  <a:pt x="120395" y="2942844"/>
                </a:lnTo>
                <a:lnTo>
                  <a:pt x="124967" y="2945130"/>
                </a:lnTo>
                <a:lnTo>
                  <a:pt x="128015" y="2945130"/>
                </a:lnTo>
                <a:lnTo>
                  <a:pt x="129539" y="2943606"/>
                </a:lnTo>
                <a:close/>
              </a:path>
              <a:path w="355853" h="3281172">
                <a:moveTo>
                  <a:pt x="177164" y="2905506"/>
                </a:moveTo>
                <a:lnTo>
                  <a:pt x="156791" y="2905506"/>
                </a:lnTo>
                <a:lnTo>
                  <a:pt x="131825" y="2924544"/>
                </a:lnTo>
                <a:lnTo>
                  <a:pt x="121157" y="2932938"/>
                </a:lnTo>
                <a:lnTo>
                  <a:pt x="131825" y="2938272"/>
                </a:lnTo>
                <a:lnTo>
                  <a:pt x="129539" y="2943606"/>
                </a:lnTo>
                <a:lnTo>
                  <a:pt x="177164" y="2905506"/>
                </a:lnTo>
                <a:close/>
              </a:path>
              <a:path w="355853" h="3281172">
                <a:moveTo>
                  <a:pt x="234696" y="2905506"/>
                </a:moveTo>
                <a:lnTo>
                  <a:pt x="232876" y="2905506"/>
                </a:lnTo>
                <a:lnTo>
                  <a:pt x="234696" y="2938210"/>
                </a:lnTo>
                <a:lnTo>
                  <a:pt x="234696" y="2905506"/>
                </a:lnTo>
                <a:close/>
              </a:path>
              <a:path w="355853" h="3281172">
                <a:moveTo>
                  <a:pt x="38099" y="3122676"/>
                </a:moveTo>
                <a:lnTo>
                  <a:pt x="129539" y="3046476"/>
                </a:lnTo>
                <a:lnTo>
                  <a:pt x="131825" y="3043428"/>
                </a:lnTo>
                <a:lnTo>
                  <a:pt x="131825" y="3041142"/>
                </a:lnTo>
                <a:lnTo>
                  <a:pt x="121157" y="3036570"/>
                </a:lnTo>
                <a:lnTo>
                  <a:pt x="129539" y="2982468"/>
                </a:lnTo>
                <a:lnTo>
                  <a:pt x="131825" y="2977134"/>
                </a:lnTo>
                <a:lnTo>
                  <a:pt x="131825" y="2980571"/>
                </a:lnTo>
                <a:lnTo>
                  <a:pt x="221742" y="2905974"/>
                </a:lnTo>
                <a:lnTo>
                  <a:pt x="221741" y="2955036"/>
                </a:lnTo>
                <a:lnTo>
                  <a:pt x="225551" y="2958084"/>
                </a:lnTo>
                <a:lnTo>
                  <a:pt x="227837" y="2959608"/>
                </a:lnTo>
                <a:lnTo>
                  <a:pt x="230885" y="2958846"/>
                </a:lnTo>
                <a:lnTo>
                  <a:pt x="232409" y="2957322"/>
                </a:lnTo>
                <a:lnTo>
                  <a:pt x="234695" y="2951988"/>
                </a:lnTo>
                <a:lnTo>
                  <a:pt x="224027" y="2947416"/>
                </a:lnTo>
                <a:lnTo>
                  <a:pt x="234696" y="2938210"/>
                </a:lnTo>
                <a:lnTo>
                  <a:pt x="232876" y="2905506"/>
                </a:lnTo>
                <a:lnTo>
                  <a:pt x="201984" y="2905506"/>
                </a:lnTo>
                <a:lnTo>
                  <a:pt x="121157" y="2972562"/>
                </a:lnTo>
                <a:lnTo>
                  <a:pt x="118871" y="2975610"/>
                </a:lnTo>
                <a:lnTo>
                  <a:pt x="118871" y="3041142"/>
                </a:lnTo>
                <a:lnTo>
                  <a:pt x="38100" y="3108148"/>
                </a:lnTo>
                <a:lnTo>
                  <a:pt x="27431" y="3117342"/>
                </a:lnTo>
                <a:lnTo>
                  <a:pt x="35051" y="2960370"/>
                </a:lnTo>
                <a:lnTo>
                  <a:pt x="38099" y="2955036"/>
                </a:lnTo>
                <a:lnTo>
                  <a:pt x="27431" y="2949702"/>
                </a:lnTo>
                <a:lnTo>
                  <a:pt x="25145" y="2952750"/>
                </a:lnTo>
                <a:lnTo>
                  <a:pt x="25145" y="3122676"/>
                </a:lnTo>
                <a:lnTo>
                  <a:pt x="26669" y="3127248"/>
                </a:lnTo>
                <a:lnTo>
                  <a:pt x="38099" y="3122676"/>
                </a:lnTo>
                <a:close/>
              </a:path>
              <a:path w="355853" h="3281172">
                <a:moveTo>
                  <a:pt x="38100" y="3108148"/>
                </a:moveTo>
                <a:lnTo>
                  <a:pt x="38099" y="2958034"/>
                </a:lnTo>
                <a:lnTo>
                  <a:pt x="106663" y="2905506"/>
                </a:lnTo>
                <a:lnTo>
                  <a:pt x="85733" y="2905506"/>
                </a:lnTo>
                <a:lnTo>
                  <a:pt x="27431" y="2949702"/>
                </a:lnTo>
                <a:lnTo>
                  <a:pt x="38099" y="2955036"/>
                </a:lnTo>
                <a:lnTo>
                  <a:pt x="35051" y="2960370"/>
                </a:lnTo>
                <a:lnTo>
                  <a:pt x="27431" y="3117342"/>
                </a:lnTo>
                <a:lnTo>
                  <a:pt x="38100" y="3108148"/>
                </a:lnTo>
                <a:close/>
              </a:path>
              <a:path w="355853" h="3281172">
                <a:moveTo>
                  <a:pt x="131825" y="2977134"/>
                </a:moveTo>
                <a:lnTo>
                  <a:pt x="129539" y="2982468"/>
                </a:lnTo>
                <a:lnTo>
                  <a:pt x="121157" y="3036570"/>
                </a:lnTo>
                <a:lnTo>
                  <a:pt x="131825" y="3041142"/>
                </a:lnTo>
                <a:lnTo>
                  <a:pt x="131825" y="2977134"/>
                </a:lnTo>
                <a:close/>
              </a:path>
              <a:path w="355853" h="3281172">
                <a:moveTo>
                  <a:pt x="35813" y="3127248"/>
                </a:moveTo>
                <a:lnTo>
                  <a:pt x="129539" y="3046476"/>
                </a:lnTo>
                <a:lnTo>
                  <a:pt x="38099" y="3122676"/>
                </a:lnTo>
                <a:lnTo>
                  <a:pt x="26669" y="3127248"/>
                </a:lnTo>
                <a:lnTo>
                  <a:pt x="31241" y="3129534"/>
                </a:lnTo>
                <a:lnTo>
                  <a:pt x="35813" y="3127248"/>
                </a:lnTo>
                <a:close/>
              </a:path>
              <a:path w="355853" h="3281172">
                <a:moveTo>
                  <a:pt x="131825" y="3280410"/>
                </a:moveTo>
                <a:lnTo>
                  <a:pt x="133349" y="3278886"/>
                </a:lnTo>
                <a:lnTo>
                  <a:pt x="135635" y="3274314"/>
                </a:lnTo>
                <a:lnTo>
                  <a:pt x="227837" y="3183636"/>
                </a:lnTo>
                <a:lnTo>
                  <a:pt x="230123" y="3180588"/>
                </a:lnTo>
                <a:lnTo>
                  <a:pt x="135636" y="3258219"/>
                </a:lnTo>
                <a:lnTo>
                  <a:pt x="124205" y="3269742"/>
                </a:lnTo>
                <a:lnTo>
                  <a:pt x="133349" y="3121152"/>
                </a:lnTo>
                <a:lnTo>
                  <a:pt x="135635" y="3116580"/>
                </a:lnTo>
                <a:lnTo>
                  <a:pt x="217169" y="3044767"/>
                </a:lnTo>
                <a:lnTo>
                  <a:pt x="227837" y="3035046"/>
                </a:lnTo>
                <a:lnTo>
                  <a:pt x="230123" y="3179064"/>
                </a:lnTo>
                <a:lnTo>
                  <a:pt x="230123" y="3027426"/>
                </a:lnTo>
                <a:lnTo>
                  <a:pt x="217169" y="3030474"/>
                </a:lnTo>
                <a:lnTo>
                  <a:pt x="124967" y="3112008"/>
                </a:lnTo>
                <a:lnTo>
                  <a:pt x="122681" y="3116580"/>
                </a:lnTo>
                <a:lnTo>
                  <a:pt x="122681" y="3276600"/>
                </a:lnTo>
                <a:lnTo>
                  <a:pt x="124205" y="3279648"/>
                </a:lnTo>
                <a:lnTo>
                  <a:pt x="128777" y="3281172"/>
                </a:lnTo>
                <a:lnTo>
                  <a:pt x="131825" y="3280410"/>
                </a:lnTo>
                <a:close/>
              </a:path>
              <a:path w="355853" h="3281172">
                <a:moveTo>
                  <a:pt x="135636" y="3258219"/>
                </a:moveTo>
                <a:lnTo>
                  <a:pt x="135636" y="3119068"/>
                </a:lnTo>
                <a:lnTo>
                  <a:pt x="217169" y="3044767"/>
                </a:lnTo>
                <a:lnTo>
                  <a:pt x="135635" y="3116580"/>
                </a:lnTo>
                <a:lnTo>
                  <a:pt x="133349" y="3121152"/>
                </a:lnTo>
                <a:lnTo>
                  <a:pt x="124205" y="3269742"/>
                </a:lnTo>
                <a:lnTo>
                  <a:pt x="135636" y="3258219"/>
                </a:lnTo>
                <a:close/>
              </a:path>
              <a:path w="355853" h="3281172">
                <a:moveTo>
                  <a:pt x="217169" y="3030474"/>
                </a:moveTo>
                <a:lnTo>
                  <a:pt x="230123" y="3027426"/>
                </a:lnTo>
                <a:lnTo>
                  <a:pt x="226313" y="3024378"/>
                </a:lnTo>
                <a:lnTo>
                  <a:pt x="224027" y="3023616"/>
                </a:lnTo>
                <a:lnTo>
                  <a:pt x="220979" y="3023616"/>
                </a:lnTo>
                <a:lnTo>
                  <a:pt x="219455" y="3025140"/>
                </a:lnTo>
                <a:lnTo>
                  <a:pt x="124967" y="3112008"/>
                </a:lnTo>
                <a:lnTo>
                  <a:pt x="217169" y="3030474"/>
                </a:lnTo>
                <a:close/>
              </a:path>
              <a:path w="355853" h="3281172">
                <a:moveTo>
                  <a:pt x="230123" y="3180588"/>
                </a:moveTo>
                <a:lnTo>
                  <a:pt x="230123" y="3179064"/>
                </a:lnTo>
                <a:lnTo>
                  <a:pt x="217169" y="3179064"/>
                </a:lnTo>
                <a:lnTo>
                  <a:pt x="218693" y="3174492"/>
                </a:lnTo>
                <a:lnTo>
                  <a:pt x="230123" y="3179064"/>
                </a:lnTo>
                <a:lnTo>
                  <a:pt x="227837" y="3035046"/>
                </a:lnTo>
                <a:lnTo>
                  <a:pt x="217169" y="3044767"/>
                </a:lnTo>
                <a:lnTo>
                  <a:pt x="217169" y="3176028"/>
                </a:lnTo>
                <a:lnTo>
                  <a:pt x="135636" y="3258219"/>
                </a:lnTo>
                <a:lnTo>
                  <a:pt x="230123" y="3180588"/>
                </a:lnTo>
                <a:close/>
              </a:path>
              <a:path w="355853" h="3281172">
                <a:moveTo>
                  <a:pt x="227837" y="3183636"/>
                </a:moveTo>
                <a:lnTo>
                  <a:pt x="135635" y="3274314"/>
                </a:lnTo>
                <a:lnTo>
                  <a:pt x="133349" y="3278886"/>
                </a:lnTo>
                <a:lnTo>
                  <a:pt x="227837" y="3183636"/>
                </a:lnTo>
                <a:close/>
              </a:path>
              <a:path w="355853" h="3281172">
                <a:moveTo>
                  <a:pt x="218693" y="3174492"/>
                </a:moveTo>
                <a:lnTo>
                  <a:pt x="217169" y="3179064"/>
                </a:lnTo>
                <a:lnTo>
                  <a:pt x="230123" y="3179064"/>
                </a:lnTo>
                <a:lnTo>
                  <a:pt x="218693" y="3174492"/>
                </a:lnTo>
                <a:close/>
              </a:path>
              <a:path w="355853" h="3281172">
                <a:moveTo>
                  <a:pt x="292942" y="2905506"/>
                </a:moveTo>
                <a:lnTo>
                  <a:pt x="272596" y="2905506"/>
                </a:lnTo>
                <a:lnTo>
                  <a:pt x="234696" y="2938210"/>
                </a:lnTo>
                <a:lnTo>
                  <a:pt x="224027" y="2947416"/>
                </a:lnTo>
                <a:lnTo>
                  <a:pt x="234695" y="2951988"/>
                </a:lnTo>
                <a:lnTo>
                  <a:pt x="232409" y="2957322"/>
                </a:lnTo>
                <a:lnTo>
                  <a:pt x="292942" y="2905506"/>
                </a:lnTo>
                <a:close/>
              </a:path>
              <a:path w="355853" h="3281172">
                <a:moveTo>
                  <a:pt x="118871" y="3041142"/>
                </a:moveTo>
                <a:lnTo>
                  <a:pt x="118871" y="3038540"/>
                </a:lnTo>
                <a:lnTo>
                  <a:pt x="38100" y="3108148"/>
                </a:lnTo>
                <a:lnTo>
                  <a:pt x="118871" y="3041142"/>
                </a:lnTo>
                <a:close/>
              </a:path>
              <a:path w="355853" h="3281172">
                <a:moveTo>
                  <a:pt x="156791" y="2905506"/>
                </a:moveTo>
                <a:lnTo>
                  <a:pt x="156024" y="2905506"/>
                </a:lnTo>
                <a:lnTo>
                  <a:pt x="131825" y="2924544"/>
                </a:lnTo>
                <a:lnTo>
                  <a:pt x="156791" y="2905506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object 1161"/>
          <p:cNvSpPr txBox="1"/>
          <p:nvPr/>
        </p:nvSpPr>
        <p:spPr>
          <a:xfrm>
            <a:off x="3050103" y="455676"/>
            <a:ext cx="1074587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3218">
              <a:lnSpc>
                <a:spcPts val="1000"/>
              </a:lnSpc>
            </a:pPr>
            <a:endParaRPr sz="1000"/>
          </a:p>
          <a:p>
            <a:pPr marL="173882" marR="191434" algn="ctr">
              <a:lnSpc>
                <a:spcPct val="100585"/>
              </a:lnSpc>
              <a:spcBef>
                <a:spcPts val="1402"/>
              </a:spcBef>
            </a:pPr>
            <a:r>
              <a:rPr dirty="0" smtClean="0" sz="3800">
                <a:solidFill>
                  <a:srgbClr val="FFFFCC"/>
                </a:solidFill>
                <a:latin typeface="Tahoma"/>
                <a:cs typeface="Tahoma"/>
              </a:rPr>
              <a:t>AN</a:t>
            </a:r>
            <a:endParaRPr sz="3800">
              <a:latin typeface="Tahoma"/>
              <a:cs typeface="Tahoma"/>
            </a:endParaRPr>
          </a:p>
          <a:p>
            <a:pPr marL="224938" marR="88012" indent="-224938">
              <a:lnSpc>
                <a:spcPts val="1920"/>
              </a:lnSpc>
              <a:spcBef>
                <a:spcPts val="949"/>
              </a:spcBef>
            </a:pPr>
            <a:r>
              <a:rPr dirty="0" smtClean="0" sz="1600" spc="1" b="1">
                <a:solidFill>
                  <a:srgbClr val="FFFFFF"/>
                </a:solidFill>
                <a:latin typeface="Tahoma"/>
                <a:cs typeface="Tahoma"/>
              </a:rPr>
              <a:t>NIS</a:t>
            </a:r>
            <a:r>
              <a:rPr dirty="0" smtClean="0" sz="1600" spc="1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1" b="1">
                <a:solidFill>
                  <a:srgbClr val="FFFFFF"/>
                </a:solidFill>
                <a:latin typeface="Tahoma"/>
                <a:cs typeface="Tahoma"/>
              </a:rPr>
              <a:t>INT</a:t>
            </a:r>
            <a:r>
              <a:rPr dirty="0" smtClean="0" sz="1600" spc="1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1" b="1">
                <a:solidFill>
                  <a:srgbClr val="FFFFFF"/>
                </a:solidFill>
                <a:latin typeface="Tahoma"/>
                <a:cs typeface="Tahoma"/>
              </a:rPr>
              <a:t>ANG</a:t>
            </a:r>
            <a:r>
              <a:rPr dirty="0" smtClean="0" sz="1600" spc="1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1" b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endParaRPr sz="1600">
              <a:latin typeface="Tahoma"/>
              <a:cs typeface="Tahoma"/>
            </a:endParaRPr>
          </a:p>
          <a:p>
            <a:pPr marL="63823" marR="52510" indent="-37089">
              <a:lnSpc>
                <a:spcPts val="1931"/>
              </a:lnSpc>
              <a:spcBef>
                <a:spcPts val="1375"/>
              </a:spcBef>
            </a:pPr>
            <a:r>
              <a:rPr dirty="0" smtClean="0" sz="1600" spc="1" b="1">
                <a:solidFill>
                  <a:srgbClr val="FFFFFF"/>
                </a:solidFill>
                <a:latin typeface="Tahoma"/>
                <a:cs typeface="Tahoma"/>
              </a:rPr>
              <a:t>ITIK,</a:t>
            </a:r>
            <a:r>
              <a:rPr dirty="0" smtClean="0" sz="1600" spc="1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1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mtClean="0" sz="1600" spc="1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600">
              <a:latin typeface="Tahoma"/>
              <a:cs typeface="Tahoma"/>
            </a:endParaRPr>
          </a:p>
          <a:p>
            <a:pPr marL="63823" marR="52510">
              <a:lnSpc>
                <a:spcPts val="1931"/>
              </a:lnSpc>
              <a:spcBef>
                <a:spcPts val="1525"/>
              </a:spcBef>
            </a:pPr>
            <a:r>
              <a:rPr dirty="0" smtClean="0" sz="1600" spc="4" b="1">
                <a:solidFill>
                  <a:srgbClr val="FFFFFF"/>
                </a:solidFill>
                <a:latin typeface="Tahoma"/>
                <a:cs typeface="Tahoma"/>
              </a:rPr>
              <a:t>AYA</a:t>
            </a:r>
            <a:r>
              <a:rPr dirty="0" smtClean="0" sz="1600" spc="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4" b="1">
                <a:solidFill>
                  <a:srgbClr val="FFFFFF"/>
                </a:solidFill>
                <a:latin typeface="Tahoma"/>
                <a:cs typeface="Tahoma"/>
              </a:rPr>
              <a:t>BU</a:t>
            </a:r>
            <a:endParaRPr sz="1600">
              <a:latin typeface="Tahoma"/>
              <a:cs typeface="Tahoma"/>
            </a:endParaRPr>
          </a:p>
          <a:p>
            <a:pPr marL="222334">
              <a:lnSpc>
                <a:spcPct val="100585"/>
              </a:lnSpc>
              <a:spcBef>
                <a:spcPts val="1905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INTER</a:t>
            </a:r>
            <a:endParaRPr sz="1600">
              <a:latin typeface="Tahoma"/>
              <a:cs typeface="Tahoma"/>
            </a:endParaRPr>
          </a:p>
          <a:p>
            <a:pPr marL="48462" marR="16392">
              <a:lnSpc>
                <a:spcPct val="100585"/>
              </a:lnSpc>
              <a:spcBef>
                <a:spcPts val="1908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EMESTE</a:t>
            </a:r>
            <a:endParaRPr sz="1600">
              <a:latin typeface="Tahoma"/>
              <a:cs typeface="Tahoma"/>
            </a:endParaRPr>
          </a:p>
          <a:p>
            <a:pPr marL="125889" marR="115721" algn="ctr">
              <a:lnSpc>
                <a:spcPts val="1939"/>
              </a:lnSpc>
              <a:spcBef>
                <a:spcPts val="97"/>
              </a:spcBef>
            </a:pPr>
            <a:r>
              <a:rPr dirty="0" smtClean="0" sz="1700" spc="-64" b="1">
                <a:solidFill>
                  <a:srgbClr val="FFFFFF"/>
                </a:solidFill>
                <a:latin typeface="Tahoma"/>
                <a:cs typeface="Tahoma"/>
              </a:rPr>
              <a:t>INVES</a:t>
            </a:r>
            <a:endParaRPr sz="1700">
              <a:latin typeface="Tahoma"/>
              <a:cs typeface="Tahoma"/>
            </a:endParaRPr>
          </a:p>
          <a:p>
            <a:pPr marL="46509" marR="43218">
              <a:lnSpc>
                <a:spcPts val="1900"/>
              </a:lnSpc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mtClean="0" sz="1600" spc="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LUA</a:t>
            </a:r>
            <a:r>
              <a:rPr dirty="0" smtClean="0" sz="1600" spc="-4359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LUAR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60" name="object 1160"/>
          <p:cNvSpPr txBox="1"/>
          <p:nvPr/>
        </p:nvSpPr>
        <p:spPr>
          <a:xfrm>
            <a:off x="1109521" y="455676"/>
            <a:ext cx="1277320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2351">
              <a:lnSpc>
                <a:spcPts val="1000"/>
              </a:lnSpc>
            </a:pPr>
            <a:endParaRPr sz="1000"/>
          </a:p>
          <a:p>
            <a:pPr marL="239218" indent="123669">
              <a:lnSpc>
                <a:spcPts val="4586"/>
              </a:lnSpc>
              <a:spcBef>
                <a:spcPts val="1402"/>
              </a:spcBef>
            </a:pPr>
            <a:r>
              <a:rPr dirty="0" smtClean="0" sz="3800">
                <a:solidFill>
                  <a:srgbClr val="FFFFCC"/>
                </a:solidFill>
                <a:latin typeface="Tahoma"/>
                <a:cs typeface="Tahoma"/>
              </a:rPr>
              <a:t>AT</a:t>
            </a:r>
            <a:r>
              <a:rPr dirty="0" smtClean="0" sz="380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endParaRPr sz="1600">
              <a:latin typeface="Tahoma"/>
              <a:cs typeface="Tahoma"/>
            </a:endParaRPr>
          </a:p>
          <a:p>
            <a:pPr marL="239218">
              <a:lnSpc>
                <a:spcPts val="1931"/>
              </a:lnSpc>
              <a:spcBef>
                <a:spcPts val="380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PENGA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600">
              <a:latin typeface="Tahoma"/>
              <a:cs typeface="Tahoma"/>
            </a:endParaRPr>
          </a:p>
          <a:p>
            <a:pPr marL="239218">
              <a:lnSpc>
                <a:spcPts val="1931"/>
              </a:lnSpc>
              <a:spcBef>
                <a:spcPts val="160"/>
              </a:spcBef>
            </a:pPr>
            <a:r>
              <a:rPr dirty="0" smtClean="0" sz="1600" spc="-77" b="1">
                <a:solidFill>
                  <a:srgbClr val="FFFFFF"/>
                </a:solidFill>
                <a:latin typeface="Tahoma"/>
                <a:cs typeface="Tahoma"/>
              </a:rPr>
              <a:t>TEOR</a:t>
            </a:r>
            <a:r>
              <a:rPr dirty="0" smtClean="0" sz="1600" spc="-77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mtClean="0" sz="1600" spc="-77" b="1">
                <a:solidFill>
                  <a:srgbClr val="FFFFFF"/>
                </a:solidFill>
                <a:latin typeface="Tahoma"/>
                <a:cs typeface="Tahoma"/>
              </a:rPr>
              <a:t>TEORI</a:t>
            </a:r>
            <a:endParaRPr sz="1600">
              <a:latin typeface="Tahoma"/>
              <a:cs typeface="Tahoma"/>
            </a:endParaRPr>
          </a:p>
          <a:p>
            <a:pPr marL="239218" marR="58633" algn="just">
              <a:lnSpc>
                <a:spcPts val="1375"/>
              </a:lnSpc>
              <a:spcBef>
                <a:spcPts val="229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INTERN</a:t>
            </a:r>
            <a:endParaRPr sz="1600">
              <a:latin typeface="Tahoma"/>
              <a:cs typeface="Tahoma"/>
            </a:endParaRPr>
          </a:p>
          <a:p>
            <a:pPr marL="239218" marR="36735" algn="just">
              <a:lnSpc>
                <a:spcPts val="1931"/>
              </a:lnSpc>
              <a:spcBef>
                <a:spcPts val="86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PERBED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600">
              <a:latin typeface="Tahoma"/>
              <a:cs typeface="Tahoma"/>
            </a:endParaRPr>
          </a:p>
          <a:p>
            <a:pPr marL="239218" marR="36735" algn="just">
              <a:lnSpc>
                <a:spcPts val="1931"/>
              </a:lnSpc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INTERN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600">
              <a:latin typeface="Tahoma"/>
              <a:cs typeface="Tahoma"/>
            </a:endParaRPr>
          </a:p>
          <a:p>
            <a:pPr marL="239218" marR="36735" algn="just">
              <a:lnSpc>
                <a:spcPts val="1931"/>
              </a:lnSpc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PERBED</a:t>
            </a:r>
            <a:endParaRPr sz="1600">
              <a:latin typeface="Tahoma"/>
              <a:cs typeface="Tahoma"/>
            </a:endParaRPr>
          </a:p>
          <a:p>
            <a:pPr marL="239218" marR="214269" indent="0" algn="just">
              <a:lnSpc>
                <a:spcPts val="1920"/>
              </a:lnSpc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SISTE</a:t>
            </a:r>
            <a:r>
              <a:rPr dirty="0" smtClean="0" sz="1600" spc="-6194" b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SISTEM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SISTE</a:t>
            </a:r>
            <a:r>
              <a:rPr dirty="0" smtClean="0" sz="1600" spc="-6194" b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SISTEM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KUI</a:t>
            </a:r>
            <a:r>
              <a:rPr dirty="0" smtClean="0" sz="1600" spc="-4084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KUIS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-1019" b="1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  <a:p>
            <a:pPr marL="239218" marR="352536" algn="just">
              <a:lnSpc>
                <a:spcPts val="1864"/>
              </a:lnSpc>
            </a:pPr>
            <a:r>
              <a:rPr dirty="0" smtClean="0" sz="1600" spc="-123" b="1">
                <a:solidFill>
                  <a:srgbClr val="FFFFFF"/>
                </a:solidFill>
                <a:latin typeface="Tahoma"/>
                <a:cs typeface="Tahoma"/>
              </a:rPr>
              <a:t>UJIA</a:t>
            </a:r>
            <a:r>
              <a:rPr dirty="0" smtClean="0" sz="1600" spc="-123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1600" spc="-123" b="1">
                <a:solidFill>
                  <a:srgbClr val="FFFFFF"/>
                </a:solidFill>
                <a:latin typeface="Tahoma"/>
                <a:cs typeface="Tahoma"/>
              </a:rPr>
              <a:t>UJIAN</a:t>
            </a:r>
            <a:endParaRPr sz="1600">
              <a:latin typeface="Tahoma"/>
              <a:cs typeface="Tahoma"/>
            </a:endParaRPr>
          </a:p>
          <a:p>
            <a:pPr marL="239218" marR="51566" algn="just">
              <a:lnSpc>
                <a:spcPts val="1939"/>
              </a:lnSpc>
              <a:spcBef>
                <a:spcPts val="3"/>
              </a:spcBef>
            </a:pPr>
            <a:r>
              <a:rPr dirty="0" smtClean="0" sz="1700" b="1">
                <a:solidFill>
                  <a:srgbClr val="FFFFFF"/>
                </a:solidFill>
                <a:latin typeface="Tahoma"/>
                <a:cs typeface="Tahoma"/>
              </a:rPr>
              <a:t>FOREIG</a:t>
            </a:r>
            <a:endParaRPr sz="1700">
              <a:latin typeface="Tahoma"/>
              <a:cs typeface="Tahoma"/>
            </a:endParaRPr>
          </a:p>
          <a:p>
            <a:pPr marR="103144" algn="ctr">
              <a:lnSpc>
                <a:spcPts val="1900"/>
              </a:lnSpc>
            </a:pPr>
            <a:r>
              <a:rPr dirty="0" smtClean="0" sz="1250" spc="40" b="1">
                <a:solidFill>
                  <a:srgbClr val="EBF259"/>
                </a:solidFill>
                <a:latin typeface="Tahoma"/>
                <a:cs typeface="Tahoma"/>
              </a:rPr>
              <a:t>0.</a:t>
            </a:r>
            <a:r>
              <a:rPr dirty="0" smtClean="0" sz="1250" spc="40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1600" spc="40" b="1">
                <a:solidFill>
                  <a:srgbClr val="FFFFFF"/>
                </a:solidFill>
                <a:latin typeface="Tahoma"/>
                <a:cs typeface="Tahoma"/>
              </a:rPr>
              <a:t>MEMAS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59" name="object 1159"/>
          <p:cNvSpPr txBox="1"/>
          <p:nvPr/>
        </p:nvSpPr>
        <p:spPr>
          <a:xfrm>
            <a:off x="912876" y="455676"/>
            <a:ext cx="307848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2963">
              <a:lnSpc>
                <a:spcPct val="100585"/>
              </a:lnSpc>
              <a:spcBef>
                <a:spcPts val="7127"/>
              </a:spcBef>
            </a:pP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1</a:t>
            </a: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.</a:t>
            </a: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1.</a:t>
            </a:r>
            <a:endParaRPr sz="1250">
              <a:latin typeface="Tahoma"/>
              <a:cs typeface="Tahoma"/>
            </a:endParaRPr>
          </a:p>
          <a:p>
            <a:pPr marL="92963">
              <a:lnSpc>
                <a:spcPct val="100585"/>
              </a:lnSpc>
              <a:spcBef>
                <a:spcPts val="409"/>
              </a:spcBef>
            </a:pP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2</a:t>
            </a: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.</a:t>
            </a: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2.</a:t>
            </a:r>
            <a:endParaRPr sz="1250">
              <a:latin typeface="Tahoma"/>
              <a:cs typeface="Tahoma"/>
            </a:endParaRPr>
          </a:p>
          <a:p>
            <a:pPr marL="92963">
              <a:lnSpc>
                <a:spcPct val="100585"/>
              </a:lnSpc>
              <a:spcBef>
                <a:spcPts val="1947"/>
              </a:spcBef>
            </a:pP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3</a:t>
            </a: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.</a:t>
            </a: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3.</a:t>
            </a:r>
            <a:endParaRPr sz="1250">
              <a:latin typeface="Tahoma"/>
              <a:cs typeface="Tahoma"/>
            </a:endParaRPr>
          </a:p>
          <a:p>
            <a:pPr marL="92963">
              <a:lnSpc>
                <a:spcPct val="100585"/>
              </a:lnSpc>
              <a:spcBef>
                <a:spcPts val="1947"/>
              </a:spcBef>
            </a:pP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4</a:t>
            </a: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.</a:t>
            </a: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4.</a:t>
            </a:r>
            <a:endParaRPr sz="1250">
              <a:latin typeface="Tahoma"/>
              <a:cs typeface="Tahoma"/>
            </a:endParaRPr>
          </a:p>
          <a:p>
            <a:pPr marL="92963">
              <a:lnSpc>
                <a:spcPct val="100585"/>
              </a:lnSpc>
              <a:spcBef>
                <a:spcPts val="409"/>
              </a:spcBef>
            </a:pP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5</a:t>
            </a: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.</a:t>
            </a: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5.</a:t>
            </a:r>
            <a:endParaRPr sz="1250">
              <a:latin typeface="Tahoma"/>
              <a:cs typeface="Tahoma"/>
            </a:endParaRPr>
          </a:p>
          <a:p>
            <a:pPr marL="92963">
              <a:lnSpc>
                <a:spcPct val="100585"/>
              </a:lnSpc>
              <a:spcBef>
                <a:spcPts val="409"/>
              </a:spcBef>
            </a:pP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6</a:t>
            </a: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.</a:t>
            </a: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6.</a:t>
            </a:r>
            <a:endParaRPr sz="1250">
              <a:latin typeface="Tahoma"/>
              <a:cs typeface="Tahoma"/>
            </a:endParaRPr>
          </a:p>
          <a:p>
            <a:pPr marL="92963">
              <a:lnSpc>
                <a:spcPct val="100585"/>
              </a:lnSpc>
              <a:spcBef>
                <a:spcPts val="409"/>
              </a:spcBef>
            </a:pPr>
            <a:r>
              <a:rPr dirty="0" smtClean="0" sz="1250" spc="-290" b="1">
                <a:solidFill>
                  <a:srgbClr val="EBF259"/>
                </a:solidFill>
                <a:latin typeface="Tahoma"/>
                <a:cs typeface="Tahoma"/>
              </a:rPr>
              <a:t>7</a:t>
            </a:r>
            <a:r>
              <a:rPr dirty="0" smtClean="0" sz="1250" spc="-290" b="1">
                <a:solidFill>
                  <a:srgbClr val="EBF259"/>
                </a:solidFill>
                <a:latin typeface="Tahoma"/>
                <a:cs typeface="Tahoma"/>
              </a:rPr>
              <a:t>7</a:t>
            </a:r>
            <a:r>
              <a:rPr dirty="0" smtClean="0" sz="1250" spc="-290" b="1">
                <a:solidFill>
                  <a:srgbClr val="EBF259"/>
                </a:solidFill>
                <a:latin typeface="Tahoma"/>
                <a:cs typeface="Tahoma"/>
              </a:rPr>
              <a:t>.</a:t>
            </a:r>
            <a:r>
              <a:rPr dirty="0" smtClean="0" sz="1250" spc="-290" b="1">
                <a:solidFill>
                  <a:srgbClr val="EBF259"/>
                </a:solidFill>
                <a:latin typeface="Tahoma"/>
                <a:cs typeface="Tahoma"/>
              </a:rPr>
              <a:t>.</a:t>
            </a:r>
            <a:endParaRPr sz="1250">
              <a:latin typeface="Tahoma"/>
              <a:cs typeface="Tahoma"/>
            </a:endParaRPr>
          </a:p>
          <a:p>
            <a:pPr marL="92963">
              <a:lnSpc>
                <a:spcPct val="100585"/>
              </a:lnSpc>
              <a:spcBef>
                <a:spcPts val="409"/>
              </a:spcBef>
            </a:pP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8</a:t>
            </a: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.</a:t>
            </a:r>
            <a:r>
              <a:rPr dirty="0" smtClean="0" sz="1250" spc="-88" b="1">
                <a:solidFill>
                  <a:srgbClr val="EBF259"/>
                </a:solidFill>
                <a:latin typeface="Tahoma"/>
                <a:cs typeface="Tahoma"/>
              </a:rPr>
              <a:t>8.</a:t>
            </a:r>
            <a:endParaRPr sz="1250">
              <a:latin typeface="Tahoma"/>
              <a:cs typeface="Tahoma"/>
            </a:endParaRPr>
          </a:p>
          <a:p>
            <a:pPr marL="92963">
              <a:lnSpc>
                <a:spcPct val="100585"/>
              </a:lnSpc>
              <a:spcBef>
                <a:spcPts val="310"/>
              </a:spcBef>
            </a:pPr>
            <a:r>
              <a:rPr dirty="0" smtClean="0" sz="1350" spc="-137" b="1">
                <a:solidFill>
                  <a:srgbClr val="EBF259"/>
                </a:solidFill>
                <a:latin typeface="Tahoma"/>
                <a:cs typeface="Tahoma"/>
              </a:rPr>
              <a:t>9</a:t>
            </a:r>
            <a:r>
              <a:rPr dirty="0" smtClean="0" sz="1350" spc="-137" b="1">
                <a:solidFill>
                  <a:srgbClr val="EBF259"/>
                </a:solidFill>
                <a:latin typeface="Tahoma"/>
                <a:cs typeface="Tahoma"/>
              </a:rPr>
              <a:t>.</a:t>
            </a:r>
            <a:r>
              <a:rPr dirty="0" smtClean="0" sz="1350" spc="-137" b="1">
                <a:solidFill>
                  <a:srgbClr val="EBF259"/>
                </a:solidFill>
                <a:latin typeface="Tahoma"/>
                <a:cs typeface="Tahoma"/>
              </a:rPr>
              <a:t>9.</a:t>
            </a:r>
            <a:endParaRPr sz="1350">
              <a:latin typeface="Tahoma"/>
              <a:cs typeface="Tahoma"/>
            </a:endParaRPr>
          </a:p>
          <a:p>
            <a:pPr marL="92963">
              <a:lnSpc>
                <a:spcPct val="100585"/>
              </a:lnSpc>
              <a:spcBef>
                <a:spcPts val="390"/>
              </a:spcBef>
            </a:pPr>
            <a:r>
              <a:rPr dirty="0" smtClean="0" sz="1250" spc="14" b="1">
                <a:solidFill>
                  <a:srgbClr val="EBF259"/>
                </a:solidFill>
                <a:latin typeface="Tahoma"/>
                <a:cs typeface="Tahoma"/>
              </a:rPr>
              <a:t>1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158" name="object 1158"/>
          <p:cNvSpPr txBox="1"/>
          <p:nvPr/>
        </p:nvSpPr>
        <p:spPr>
          <a:xfrm>
            <a:off x="3853360" y="455676"/>
            <a:ext cx="626701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6175">
              <a:lnSpc>
                <a:spcPts val="1000"/>
              </a:lnSpc>
            </a:pPr>
            <a:endParaRPr sz="1000"/>
          </a:p>
          <a:p>
            <a:pPr indent="51887" algn="ctr">
              <a:lnSpc>
                <a:spcPts val="4586"/>
              </a:lnSpc>
              <a:spcBef>
                <a:spcPts val="1402"/>
              </a:spcBef>
            </a:pPr>
            <a:r>
              <a:rPr dirty="0" smtClean="0" sz="3800">
                <a:solidFill>
                  <a:srgbClr val="FFFFCC"/>
                </a:solidFill>
                <a:latin typeface="Tahoma"/>
                <a:cs typeface="Tahoma"/>
              </a:rPr>
              <a:t>R</a:t>
            </a:r>
            <a:r>
              <a:rPr dirty="0" smtClean="0" sz="380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ts val="1931"/>
              </a:lnSpc>
              <a:spcBef>
                <a:spcPts val="380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ERN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ts val="1931"/>
              </a:lnSpc>
              <a:spcBef>
                <a:spcPts val="160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endParaRPr sz="1600">
              <a:latin typeface="Tahoma"/>
              <a:cs typeface="Tahoma"/>
            </a:endParaRPr>
          </a:p>
          <a:p>
            <a:pPr marL="28015" marR="42599" indent="49113">
              <a:lnSpc>
                <a:spcPts val="3460"/>
              </a:lnSpc>
              <a:spcBef>
                <a:spcPts val="528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endParaRPr sz="1600">
              <a:latin typeface="Tahoma"/>
              <a:cs typeface="Tahoma"/>
            </a:endParaRPr>
          </a:p>
          <a:p>
            <a:pPr marL="29577" marR="36497" algn="ctr">
              <a:lnSpc>
                <a:spcPts val="1560"/>
              </a:lnSpc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INT</a:t>
            </a:r>
            <a:endParaRPr sz="1600">
              <a:latin typeface="Tahoma"/>
              <a:cs typeface="Tahoma"/>
            </a:endParaRPr>
          </a:p>
          <a:p>
            <a:pPr marL="43290" marR="102599" algn="ctr">
              <a:lnSpc>
                <a:spcPts val="1920"/>
              </a:lnSpc>
              <a:spcBef>
                <a:spcPts val="17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NA</a:t>
            </a:r>
            <a:endParaRPr sz="1600">
              <a:latin typeface="Tahoma"/>
              <a:cs typeface="Tahoma"/>
            </a:endParaRPr>
          </a:p>
          <a:p>
            <a:pPr marR="19031" indent="-26652" algn="ctr">
              <a:lnSpc>
                <a:spcPts val="1920"/>
              </a:lnSpc>
              <a:spcBef>
                <a:spcPts val="1973"/>
              </a:spcBef>
            </a:pPr>
            <a:r>
              <a:rPr dirty="0" smtClean="0" sz="1600" spc="-24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mtClean="0" sz="1600" spc="-2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-24" b="1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dirty="0" smtClean="0" sz="1600" spc="-2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700" spc="-24" b="1">
                <a:solidFill>
                  <a:srgbClr val="FFFFFF"/>
                </a:solidFill>
                <a:latin typeface="Tahoma"/>
                <a:cs typeface="Tahoma"/>
              </a:rPr>
              <a:t>TME</a:t>
            </a:r>
            <a:r>
              <a:rPr dirty="0" smtClean="0" sz="1700" spc="-2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-24" b="1">
                <a:solidFill>
                  <a:srgbClr val="FFFFFF"/>
                </a:solidFill>
                <a:latin typeface="Tahoma"/>
                <a:cs typeface="Tahoma"/>
              </a:rPr>
              <a:t>NE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57" name="object 1157"/>
          <p:cNvSpPr txBox="1"/>
          <p:nvPr/>
        </p:nvSpPr>
        <p:spPr>
          <a:xfrm>
            <a:off x="4606018" y="455676"/>
            <a:ext cx="1272201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8875">
              <a:lnSpc>
                <a:spcPts val="1000"/>
              </a:lnSpc>
            </a:pPr>
            <a:endParaRPr sz="1000"/>
          </a:p>
          <a:p>
            <a:pPr algn="ctr">
              <a:lnSpc>
                <a:spcPct val="100585"/>
              </a:lnSpc>
              <a:spcBef>
                <a:spcPts val="1402"/>
              </a:spcBef>
            </a:pPr>
            <a:r>
              <a:rPr dirty="0" smtClean="0" sz="3800">
                <a:solidFill>
                  <a:srgbClr val="FFFFCC"/>
                </a:solidFill>
                <a:latin typeface="Tahoma"/>
                <a:cs typeface="Tahoma"/>
              </a:rPr>
              <a:t>NCA</a:t>
            </a:r>
            <a:endParaRPr sz="3800">
              <a:latin typeface="Tahoma"/>
              <a:cs typeface="Tahoma"/>
            </a:endParaRPr>
          </a:p>
          <a:p>
            <a:pPr marL="221662" marR="48875">
              <a:lnSpc>
                <a:spcPct val="100585"/>
              </a:lnSpc>
              <a:spcBef>
                <a:spcPts val="788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NAL</a:t>
            </a:r>
            <a:endParaRPr sz="1600">
              <a:latin typeface="Tahoma"/>
              <a:cs typeface="Tahoma"/>
            </a:endParaRPr>
          </a:p>
          <a:p>
            <a:pPr marL="199526" marR="586292" indent="153363">
              <a:lnSpc>
                <a:spcPts val="3460"/>
              </a:lnSpc>
              <a:spcBef>
                <a:spcPts val="2450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LAM</a:t>
            </a:r>
            <a:endParaRPr sz="1600">
              <a:latin typeface="Tahoma"/>
              <a:cs typeface="Tahoma"/>
            </a:endParaRPr>
          </a:p>
          <a:p>
            <a:pPr marL="114096" marR="48875">
              <a:lnSpc>
                <a:spcPts val="1560"/>
              </a:lnSpc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ASIONAL</a:t>
            </a:r>
            <a:endParaRPr sz="1600">
              <a:latin typeface="Tahoma"/>
              <a:cs typeface="Tahoma"/>
            </a:endParaRPr>
          </a:p>
          <a:p>
            <a:pPr marL="155031" marR="48875">
              <a:lnSpc>
                <a:spcPts val="1920"/>
              </a:lnSpc>
              <a:spcBef>
                <a:spcPts val="17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56" name="object 1156"/>
          <p:cNvSpPr txBox="1"/>
          <p:nvPr/>
        </p:nvSpPr>
        <p:spPr>
          <a:xfrm>
            <a:off x="5829537" y="455676"/>
            <a:ext cx="1349362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2351">
              <a:lnSpc>
                <a:spcPts val="1000"/>
              </a:lnSpc>
            </a:pPr>
            <a:endParaRPr sz="1000"/>
          </a:p>
          <a:p>
            <a:pPr marL="254777" indent="-254777">
              <a:lnSpc>
                <a:spcPts val="4586"/>
              </a:lnSpc>
              <a:spcBef>
                <a:spcPts val="1402"/>
              </a:spcBef>
              <a:tabLst>
                <a:tab pos="431800" algn="l"/>
              </a:tabLst>
            </a:pPr>
            <a:r>
              <a:rPr dirty="0" smtClean="0" sz="3800">
                <a:solidFill>
                  <a:srgbClr val="FFFFCC"/>
                </a:solidFill>
                <a:latin typeface="Tahoma"/>
                <a:cs typeface="Tahoma"/>
              </a:rPr>
              <a:t>	</a:t>
            </a:r>
            <a:r>
              <a:rPr dirty="0" smtClean="0" sz="3800">
                <a:solidFill>
                  <a:srgbClr val="FFFFCC"/>
                </a:solidFill>
                <a:latin typeface="Tahoma"/>
                <a:cs typeface="Tahoma"/>
              </a:rPr>
              <a:t>PE</a:t>
            </a:r>
            <a:r>
              <a:rPr dirty="0" smtClean="0" sz="380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endParaRPr sz="1600">
              <a:latin typeface="Tahoma"/>
              <a:cs typeface="Tahoma"/>
            </a:endParaRPr>
          </a:p>
          <a:p>
            <a:pPr marL="254777">
              <a:lnSpc>
                <a:spcPts val="1931"/>
              </a:lnSpc>
              <a:spcBef>
                <a:spcPts val="3164"/>
              </a:spcBef>
              <a:tabLst>
                <a:tab pos="431800" algn="l"/>
              </a:tabLst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PRAKTI</a:t>
            </a:r>
            <a:r>
              <a:rPr dirty="0" smtClean="0" sz="1600" spc="-7300" b="1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PRAKTIK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600">
              <a:latin typeface="Tahoma"/>
              <a:cs typeface="Tahoma"/>
            </a:endParaRPr>
          </a:p>
          <a:p>
            <a:pPr marL="254777">
              <a:lnSpc>
                <a:spcPts val="1931"/>
              </a:lnSpc>
              <a:spcBef>
                <a:spcPts val="1332"/>
              </a:spcBef>
              <a:tabLst>
                <a:tab pos="431800" algn="l"/>
              </a:tabLst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DALA</a:t>
            </a:r>
            <a:r>
              <a:rPr dirty="0" smtClean="0" sz="1600" spc="-5754" b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dirty="0" smtClean="0" sz="1600" spc="9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600">
              <a:latin typeface="Tahoma"/>
              <a:cs typeface="Tahoma"/>
            </a:endParaRPr>
          </a:p>
          <a:p>
            <a:pPr marL="254777">
              <a:lnSpc>
                <a:spcPts val="1931"/>
              </a:lnSpc>
              <a:spcBef>
                <a:spcPts val="1332"/>
              </a:spcBef>
              <a:tabLst>
                <a:tab pos="431800" algn="l"/>
              </a:tabLst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B</a:t>
            </a:r>
            <a:endParaRPr sz="1600">
              <a:latin typeface="Tahoma"/>
              <a:cs typeface="Tahoma"/>
            </a:endParaRPr>
          </a:p>
          <a:p>
            <a:pPr marL="284868" marR="72351">
              <a:lnSpc>
                <a:spcPct val="100585"/>
              </a:lnSpc>
              <a:spcBef>
                <a:spcPts val="1522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INTERN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55" name="object 1155"/>
          <p:cNvSpPr txBox="1"/>
          <p:nvPr/>
        </p:nvSpPr>
        <p:spPr>
          <a:xfrm>
            <a:off x="4604248" y="455676"/>
            <a:ext cx="350276" cy="6861047"/>
          </a:xfrm>
          <a:prstGeom prst="rect">
            <a:avLst/>
          </a:prstGeom>
        </p:spPr>
        <p:txBody>
          <a:bodyPr wrap="square" lIns="0" tIns="5333" rIns="0" bIns="0" rtlCol="0">
            <a:noAutofit/>
          </a:bodyPr>
          <a:lstStyle/>
          <a:p>
            <a:pPr>
              <a:lnSpc>
                <a:spcPts val="800"/>
              </a:lnSpc>
            </a:pPr>
            <a:endParaRPr sz="800"/>
          </a:p>
          <a:p>
            <a:pPr marL="4821" marR="90072" indent="61931">
              <a:lnSpc>
                <a:spcPts val="1920"/>
              </a:lnSpc>
              <a:spcBef>
                <a:spcPts val="7095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1600">
              <a:latin typeface="Tahoma"/>
              <a:cs typeface="Tahoma"/>
            </a:endParaRPr>
          </a:p>
          <a:p>
            <a:pPr marR="112188" indent="61931">
              <a:lnSpc>
                <a:spcPts val="1931"/>
              </a:lnSpc>
              <a:spcBef>
                <a:spcPts val="4831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600">
              <a:latin typeface="Tahoma"/>
              <a:cs typeface="Tahoma"/>
            </a:endParaRPr>
          </a:p>
          <a:p>
            <a:pPr marR="112188">
              <a:lnSpc>
                <a:spcPts val="1931"/>
              </a:lnSpc>
              <a:spcBef>
                <a:spcPts val="1908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096000" y="45720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763000" y="459485"/>
            <a:ext cx="838200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419600" y="457200"/>
            <a:ext cx="1276350" cy="979169"/>
          </a:xfrm>
          <a:custGeom>
            <a:avLst/>
            <a:gdLst/>
            <a:ahLst/>
            <a:cxnLst/>
            <a:rect l="l" t="t" r="r" b="b"/>
            <a:pathLst>
              <a:path w="1276350" h="979169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667000" y="45720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0"/>
                </a:move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lnTo>
                  <a:pt x="13716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038600" y="45720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590800" y="457200"/>
            <a:ext cx="1676400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57199" y="45720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979169"/>
                </a:moveTo>
                <a:lnTo>
                  <a:pt x="1981200" y="0"/>
                </a:ln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57200" y="457200"/>
            <a:ext cx="198120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2438400" y="45720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5695950" y="457200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0"/>
                </a:move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7848600" y="457200"/>
            <a:ext cx="228600" cy="97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6553200" y="457200"/>
            <a:ext cx="2286000" cy="9791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4213860" y="457200"/>
            <a:ext cx="739139" cy="979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6095999" y="143636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419599" y="143636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60960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667000" y="143637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979169"/>
                </a:moveTo>
                <a:lnTo>
                  <a:pt x="1371600" y="0"/>
                </a:lnTo>
                <a:lnTo>
                  <a:pt x="76200" y="0"/>
                </a:ln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57200" y="143637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0"/>
                </a:move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038600" y="143636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57200" y="1436370"/>
            <a:ext cx="1981200" cy="979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2590800" y="1436370"/>
            <a:ext cx="1676400" cy="9791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876800" y="1436370"/>
            <a:ext cx="838199" cy="979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2438400" y="1436369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5695950" y="143636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6019799" y="1436369"/>
            <a:ext cx="990600" cy="9791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6553200" y="1436369"/>
            <a:ext cx="2286000" cy="19583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4213860" y="1436370"/>
            <a:ext cx="739139" cy="979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6095999" y="241554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419599" y="241553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667000" y="2415540"/>
            <a:ext cx="1371599" cy="979169"/>
          </a:xfrm>
          <a:custGeom>
            <a:avLst/>
            <a:gdLst/>
            <a:ahLst/>
            <a:cxnLst/>
            <a:rect l="l" t="t" r="r" b="b"/>
            <a:pathLst>
              <a:path w="1371599" h="979169">
                <a:moveTo>
                  <a:pt x="1371599" y="0"/>
                </a:moveTo>
                <a:lnTo>
                  <a:pt x="0" y="0"/>
                </a:lnTo>
                <a:lnTo>
                  <a:pt x="0" y="979169"/>
                </a:lnTo>
                <a:lnTo>
                  <a:pt x="1371599" y="979169"/>
                </a:lnTo>
                <a:lnTo>
                  <a:pt x="13715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57200" y="241554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0" y="0"/>
                </a:move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8763000" y="1436369"/>
            <a:ext cx="838200" cy="19583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038600" y="241553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0"/>
                </a:moveTo>
                <a:lnTo>
                  <a:pt x="0" y="0"/>
                </a:lnTo>
                <a:lnTo>
                  <a:pt x="0" y="979170"/>
                </a:lnTo>
                <a:lnTo>
                  <a:pt x="381000" y="979170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457200" y="2415540"/>
            <a:ext cx="1981200" cy="9791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590800" y="2415540"/>
            <a:ext cx="1676400" cy="9791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876800" y="2415540"/>
            <a:ext cx="838199" cy="9791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2438400" y="241554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5695950" y="241553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70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7848600" y="1436369"/>
            <a:ext cx="228600" cy="19583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6019799" y="2415540"/>
            <a:ext cx="990600" cy="9791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213860" y="2415540"/>
            <a:ext cx="739139" cy="9791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7881366" y="2976372"/>
            <a:ext cx="891539" cy="184403"/>
          </a:xfrm>
          <a:custGeom>
            <a:avLst/>
            <a:gdLst/>
            <a:ahLst/>
            <a:cxnLst/>
            <a:rect l="l" t="t" r="r" b="b"/>
            <a:pathLst>
              <a:path w="891539" h="184403">
                <a:moveTo>
                  <a:pt x="10820" y="1049"/>
                </a:moveTo>
                <a:lnTo>
                  <a:pt x="6095" y="0"/>
                </a:lnTo>
                <a:lnTo>
                  <a:pt x="0" y="3047"/>
                </a:lnTo>
                <a:lnTo>
                  <a:pt x="9143" y="1523"/>
                </a:lnTo>
                <a:lnTo>
                  <a:pt x="10820" y="1049"/>
                </a:lnTo>
                <a:close/>
              </a:path>
              <a:path w="891539" h="184403">
                <a:moveTo>
                  <a:pt x="233172" y="1045463"/>
                </a:moveTo>
                <a:lnTo>
                  <a:pt x="861822" y="750569"/>
                </a:lnTo>
                <a:lnTo>
                  <a:pt x="861822" y="143255"/>
                </a:lnTo>
                <a:lnTo>
                  <a:pt x="863345" y="143255"/>
                </a:lnTo>
                <a:lnTo>
                  <a:pt x="888491" y="83819"/>
                </a:lnTo>
                <a:lnTo>
                  <a:pt x="891539" y="76199"/>
                </a:lnTo>
                <a:lnTo>
                  <a:pt x="891539" y="68579"/>
                </a:lnTo>
                <a:lnTo>
                  <a:pt x="887729" y="62483"/>
                </a:lnTo>
                <a:lnTo>
                  <a:pt x="855726" y="-20574"/>
                </a:lnTo>
                <a:lnTo>
                  <a:pt x="852677" y="-30480"/>
                </a:lnTo>
                <a:lnTo>
                  <a:pt x="845057" y="-38100"/>
                </a:lnTo>
                <a:lnTo>
                  <a:pt x="832865" y="-46482"/>
                </a:lnTo>
                <a:lnTo>
                  <a:pt x="794003" y="-69342"/>
                </a:lnTo>
                <a:lnTo>
                  <a:pt x="787145" y="-102870"/>
                </a:lnTo>
                <a:lnTo>
                  <a:pt x="785622" y="-112776"/>
                </a:lnTo>
                <a:lnTo>
                  <a:pt x="779526" y="-121920"/>
                </a:lnTo>
                <a:lnTo>
                  <a:pt x="771905" y="-128016"/>
                </a:lnTo>
                <a:lnTo>
                  <a:pt x="771905" y="-128778"/>
                </a:lnTo>
                <a:lnTo>
                  <a:pt x="656081" y="-181356"/>
                </a:lnTo>
                <a:lnTo>
                  <a:pt x="10820" y="1049"/>
                </a:lnTo>
                <a:lnTo>
                  <a:pt x="12953" y="1523"/>
                </a:lnTo>
                <a:lnTo>
                  <a:pt x="113537" y="72389"/>
                </a:lnTo>
                <a:lnTo>
                  <a:pt x="122681" y="83819"/>
                </a:lnTo>
                <a:lnTo>
                  <a:pt x="129539" y="99821"/>
                </a:lnTo>
                <a:lnTo>
                  <a:pt x="131825" y="108965"/>
                </a:lnTo>
                <a:lnTo>
                  <a:pt x="131825" y="117347"/>
                </a:lnTo>
                <a:lnTo>
                  <a:pt x="145541" y="113537"/>
                </a:lnTo>
                <a:lnTo>
                  <a:pt x="216407" y="169163"/>
                </a:lnTo>
                <a:lnTo>
                  <a:pt x="257555" y="272795"/>
                </a:lnTo>
                <a:lnTo>
                  <a:pt x="260603" y="280415"/>
                </a:lnTo>
                <a:lnTo>
                  <a:pt x="262127" y="291845"/>
                </a:lnTo>
                <a:lnTo>
                  <a:pt x="260603" y="301751"/>
                </a:lnTo>
                <a:lnTo>
                  <a:pt x="234695" y="359663"/>
                </a:lnTo>
                <a:lnTo>
                  <a:pt x="233172" y="359663"/>
                </a:lnTo>
                <a:lnTo>
                  <a:pt x="233172" y="1045463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7874508" y="2788919"/>
            <a:ext cx="904494" cy="1238250"/>
          </a:xfrm>
          <a:custGeom>
            <a:avLst/>
            <a:gdLst/>
            <a:ahLst/>
            <a:cxnLst/>
            <a:rect l="l" t="t" r="r" b="b"/>
            <a:pathLst>
              <a:path w="904494" h="1238250">
                <a:moveTo>
                  <a:pt x="7620" y="196596"/>
                </a:moveTo>
                <a:lnTo>
                  <a:pt x="9074" y="196372"/>
                </a:lnTo>
                <a:lnTo>
                  <a:pt x="11430" y="194310"/>
                </a:lnTo>
                <a:lnTo>
                  <a:pt x="5334" y="184404"/>
                </a:lnTo>
                <a:lnTo>
                  <a:pt x="23622" y="183642"/>
                </a:lnTo>
                <a:lnTo>
                  <a:pt x="21336" y="182880"/>
                </a:lnTo>
                <a:lnTo>
                  <a:pt x="14477" y="182880"/>
                </a:lnTo>
                <a:lnTo>
                  <a:pt x="3810" y="184404"/>
                </a:lnTo>
                <a:lnTo>
                  <a:pt x="762" y="185928"/>
                </a:lnTo>
                <a:lnTo>
                  <a:pt x="0" y="188975"/>
                </a:lnTo>
                <a:lnTo>
                  <a:pt x="762" y="192024"/>
                </a:lnTo>
                <a:lnTo>
                  <a:pt x="1524" y="195072"/>
                </a:lnTo>
                <a:lnTo>
                  <a:pt x="4572" y="197357"/>
                </a:lnTo>
                <a:lnTo>
                  <a:pt x="7620" y="196596"/>
                </a:lnTo>
                <a:close/>
              </a:path>
              <a:path w="904494" h="1238250">
                <a:moveTo>
                  <a:pt x="803910" y="112775"/>
                </a:moveTo>
                <a:lnTo>
                  <a:pt x="787146" y="86106"/>
                </a:lnTo>
                <a:lnTo>
                  <a:pt x="794766" y="119634"/>
                </a:lnTo>
                <a:lnTo>
                  <a:pt x="803910" y="112775"/>
                </a:lnTo>
                <a:close/>
              </a:path>
              <a:path w="904494" h="1238250">
                <a:moveTo>
                  <a:pt x="246888" y="605790"/>
                </a:moveTo>
                <a:lnTo>
                  <a:pt x="246888" y="547115"/>
                </a:lnTo>
                <a:lnTo>
                  <a:pt x="236220" y="544067"/>
                </a:lnTo>
                <a:lnTo>
                  <a:pt x="237896" y="540258"/>
                </a:lnTo>
                <a:lnTo>
                  <a:pt x="236982" y="540257"/>
                </a:lnTo>
                <a:lnTo>
                  <a:pt x="233934" y="543305"/>
                </a:lnTo>
                <a:lnTo>
                  <a:pt x="233934" y="547115"/>
                </a:lnTo>
                <a:lnTo>
                  <a:pt x="240030" y="553212"/>
                </a:lnTo>
                <a:lnTo>
                  <a:pt x="244601" y="553212"/>
                </a:lnTo>
                <a:lnTo>
                  <a:pt x="244066" y="605790"/>
                </a:lnTo>
                <a:lnTo>
                  <a:pt x="246888" y="605790"/>
                </a:lnTo>
                <a:close/>
              </a:path>
              <a:path w="904494" h="1238250">
                <a:moveTo>
                  <a:pt x="869394" y="605790"/>
                </a:moveTo>
                <a:lnTo>
                  <a:pt x="872490" y="336804"/>
                </a:lnTo>
                <a:lnTo>
                  <a:pt x="874776" y="334518"/>
                </a:lnTo>
                <a:lnTo>
                  <a:pt x="876300" y="332994"/>
                </a:lnTo>
                <a:lnTo>
                  <a:pt x="901446" y="273557"/>
                </a:lnTo>
                <a:lnTo>
                  <a:pt x="904494" y="265938"/>
                </a:lnTo>
                <a:lnTo>
                  <a:pt x="904494" y="263652"/>
                </a:lnTo>
                <a:lnTo>
                  <a:pt x="893064" y="259080"/>
                </a:lnTo>
                <a:lnTo>
                  <a:pt x="892301" y="256031"/>
                </a:lnTo>
                <a:lnTo>
                  <a:pt x="903732" y="252984"/>
                </a:lnTo>
                <a:lnTo>
                  <a:pt x="899922" y="246887"/>
                </a:lnTo>
                <a:lnTo>
                  <a:pt x="900684" y="247650"/>
                </a:lnTo>
                <a:lnTo>
                  <a:pt x="868680" y="164592"/>
                </a:lnTo>
                <a:lnTo>
                  <a:pt x="864870" y="154686"/>
                </a:lnTo>
                <a:lnTo>
                  <a:pt x="864108" y="152400"/>
                </a:lnTo>
                <a:lnTo>
                  <a:pt x="847344" y="153162"/>
                </a:lnTo>
                <a:lnTo>
                  <a:pt x="836676" y="146304"/>
                </a:lnTo>
                <a:lnTo>
                  <a:pt x="848234" y="154250"/>
                </a:lnTo>
                <a:lnTo>
                  <a:pt x="848868" y="154686"/>
                </a:lnTo>
                <a:lnTo>
                  <a:pt x="853440" y="159257"/>
                </a:lnTo>
                <a:lnTo>
                  <a:pt x="857250" y="169163"/>
                </a:lnTo>
                <a:lnTo>
                  <a:pt x="888492" y="252222"/>
                </a:lnTo>
                <a:lnTo>
                  <a:pt x="889253" y="252984"/>
                </a:lnTo>
                <a:lnTo>
                  <a:pt x="892301" y="257860"/>
                </a:lnTo>
                <a:lnTo>
                  <a:pt x="892301" y="261366"/>
                </a:lnTo>
                <a:lnTo>
                  <a:pt x="890016" y="268986"/>
                </a:lnTo>
                <a:lnTo>
                  <a:pt x="865790" y="323849"/>
                </a:lnTo>
                <a:lnTo>
                  <a:pt x="870203" y="323850"/>
                </a:lnTo>
                <a:lnTo>
                  <a:pt x="874776" y="330707"/>
                </a:lnTo>
                <a:lnTo>
                  <a:pt x="868680" y="336804"/>
                </a:lnTo>
                <a:lnTo>
                  <a:pt x="865593" y="605790"/>
                </a:lnTo>
                <a:lnTo>
                  <a:pt x="869394" y="605790"/>
                </a:lnTo>
                <a:close/>
              </a:path>
              <a:path w="904494" h="1238250">
                <a:moveTo>
                  <a:pt x="806482" y="114259"/>
                </a:moveTo>
                <a:lnTo>
                  <a:pt x="806958" y="116586"/>
                </a:lnTo>
                <a:lnTo>
                  <a:pt x="843534" y="135636"/>
                </a:lnTo>
                <a:lnTo>
                  <a:pt x="806482" y="114259"/>
                </a:lnTo>
                <a:close/>
              </a:path>
              <a:path w="904494" h="1238250">
                <a:moveTo>
                  <a:pt x="786384" y="77724"/>
                </a:moveTo>
                <a:lnTo>
                  <a:pt x="785822" y="76841"/>
                </a:lnTo>
                <a:lnTo>
                  <a:pt x="787146" y="86106"/>
                </a:lnTo>
                <a:lnTo>
                  <a:pt x="786384" y="77724"/>
                </a:lnTo>
                <a:close/>
              </a:path>
              <a:path w="904494" h="1238250">
                <a:moveTo>
                  <a:pt x="772668" y="60960"/>
                </a:moveTo>
                <a:lnTo>
                  <a:pt x="774953" y="64007"/>
                </a:lnTo>
                <a:lnTo>
                  <a:pt x="776477" y="64769"/>
                </a:lnTo>
                <a:lnTo>
                  <a:pt x="772668" y="60960"/>
                </a:lnTo>
                <a:close/>
              </a:path>
              <a:path w="904494" h="1238250">
                <a:moveTo>
                  <a:pt x="665226" y="762"/>
                </a:moveTo>
                <a:lnTo>
                  <a:pt x="664464" y="12192"/>
                </a:lnTo>
                <a:lnTo>
                  <a:pt x="781050" y="52578"/>
                </a:lnTo>
                <a:lnTo>
                  <a:pt x="665226" y="762"/>
                </a:lnTo>
                <a:close/>
              </a:path>
              <a:path w="904494" h="1238250">
                <a:moveTo>
                  <a:pt x="659892" y="12192"/>
                </a:moveTo>
                <a:lnTo>
                  <a:pt x="661653" y="12986"/>
                </a:lnTo>
                <a:lnTo>
                  <a:pt x="775120" y="64157"/>
                </a:lnTo>
                <a:lnTo>
                  <a:pt x="781276" y="69698"/>
                </a:lnTo>
                <a:lnTo>
                  <a:pt x="785822" y="76841"/>
                </a:lnTo>
                <a:lnTo>
                  <a:pt x="782574" y="70866"/>
                </a:lnTo>
                <a:lnTo>
                  <a:pt x="785622" y="75437"/>
                </a:lnTo>
                <a:lnTo>
                  <a:pt x="800100" y="83057"/>
                </a:lnTo>
                <a:lnTo>
                  <a:pt x="798576" y="73152"/>
                </a:lnTo>
                <a:lnTo>
                  <a:pt x="797814" y="70866"/>
                </a:lnTo>
                <a:lnTo>
                  <a:pt x="781050" y="69342"/>
                </a:lnTo>
                <a:lnTo>
                  <a:pt x="776477" y="64769"/>
                </a:lnTo>
                <a:lnTo>
                  <a:pt x="774953" y="64007"/>
                </a:lnTo>
                <a:lnTo>
                  <a:pt x="772668" y="60960"/>
                </a:lnTo>
                <a:lnTo>
                  <a:pt x="776477" y="64769"/>
                </a:lnTo>
                <a:lnTo>
                  <a:pt x="790956" y="60960"/>
                </a:lnTo>
                <a:lnTo>
                  <a:pt x="782574" y="54102"/>
                </a:lnTo>
                <a:lnTo>
                  <a:pt x="781050" y="52578"/>
                </a:lnTo>
                <a:lnTo>
                  <a:pt x="664464" y="12192"/>
                </a:lnTo>
                <a:lnTo>
                  <a:pt x="665226" y="762"/>
                </a:lnTo>
                <a:lnTo>
                  <a:pt x="661416" y="0"/>
                </a:lnTo>
                <a:lnTo>
                  <a:pt x="17319" y="182076"/>
                </a:lnTo>
                <a:lnTo>
                  <a:pt x="659892" y="12192"/>
                </a:lnTo>
                <a:close/>
              </a:path>
              <a:path w="904494" h="1238250">
                <a:moveTo>
                  <a:pt x="792480" y="62484"/>
                </a:moveTo>
                <a:lnTo>
                  <a:pt x="790956" y="60960"/>
                </a:lnTo>
                <a:lnTo>
                  <a:pt x="776477" y="64769"/>
                </a:lnTo>
                <a:lnTo>
                  <a:pt x="781050" y="69342"/>
                </a:lnTo>
                <a:lnTo>
                  <a:pt x="797814" y="70866"/>
                </a:lnTo>
                <a:lnTo>
                  <a:pt x="792480" y="62484"/>
                </a:lnTo>
                <a:close/>
              </a:path>
              <a:path w="904494" h="1238250">
                <a:moveTo>
                  <a:pt x="864108" y="152400"/>
                </a:moveTo>
                <a:lnTo>
                  <a:pt x="856488" y="144780"/>
                </a:lnTo>
                <a:lnTo>
                  <a:pt x="855726" y="144018"/>
                </a:lnTo>
                <a:lnTo>
                  <a:pt x="843534" y="135636"/>
                </a:lnTo>
                <a:lnTo>
                  <a:pt x="806958" y="116586"/>
                </a:lnTo>
                <a:lnTo>
                  <a:pt x="806482" y="114259"/>
                </a:lnTo>
                <a:lnTo>
                  <a:pt x="800100" y="83057"/>
                </a:lnTo>
                <a:lnTo>
                  <a:pt x="785622" y="75437"/>
                </a:lnTo>
                <a:lnTo>
                  <a:pt x="782574" y="70866"/>
                </a:lnTo>
                <a:lnTo>
                  <a:pt x="785822" y="76841"/>
                </a:lnTo>
                <a:lnTo>
                  <a:pt x="786384" y="77724"/>
                </a:lnTo>
                <a:lnTo>
                  <a:pt x="787146" y="86106"/>
                </a:lnTo>
                <a:lnTo>
                  <a:pt x="803910" y="112775"/>
                </a:lnTo>
                <a:lnTo>
                  <a:pt x="794766" y="119634"/>
                </a:lnTo>
                <a:lnTo>
                  <a:pt x="794766" y="121157"/>
                </a:lnTo>
                <a:lnTo>
                  <a:pt x="797814" y="123443"/>
                </a:lnTo>
                <a:lnTo>
                  <a:pt x="836676" y="146304"/>
                </a:lnTo>
                <a:lnTo>
                  <a:pt x="847344" y="153162"/>
                </a:lnTo>
                <a:lnTo>
                  <a:pt x="864108" y="152400"/>
                </a:lnTo>
                <a:close/>
              </a:path>
              <a:path w="904494" h="1238250">
                <a:moveTo>
                  <a:pt x="853440" y="159257"/>
                </a:moveTo>
                <a:lnTo>
                  <a:pt x="848868" y="154686"/>
                </a:lnTo>
                <a:lnTo>
                  <a:pt x="848234" y="154250"/>
                </a:lnTo>
                <a:lnTo>
                  <a:pt x="854201" y="161544"/>
                </a:lnTo>
                <a:lnTo>
                  <a:pt x="853440" y="159257"/>
                </a:lnTo>
                <a:close/>
              </a:path>
              <a:path w="904494" h="1238250">
                <a:moveTo>
                  <a:pt x="904494" y="256031"/>
                </a:moveTo>
                <a:lnTo>
                  <a:pt x="903732" y="252984"/>
                </a:lnTo>
                <a:lnTo>
                  <a:pt x="892301" y="256031"/>
                </a:lnTo>
                <a:lnTo>
                  <a:pt x="893064" y="259080"/>
                </a:lnTo>
                <a:lnTo>
                  <a:pt x="904494" y="263652"/>
                </a:lnTo>
                <a:lnTo>
                  <a:pt x="904494" y="256031"/>
                </a:lnTo>
                <a:close/>
              </a:path>
              <a:path w="904494" h="1238250">
                <a:moveTo>
                  <a:pt x="865593" y="605790"/>
                </a:moveTo>
                <a:lnTo>
                  <a:pt x="868680" y="336804"/>
                </a:lnTo>
                <a:lnTo>
                  <a:pt x="874776" y="330707"/>
                </a:lnTo>
                <a:lnTo>
                  <a:pt x="870203" y="323850"/>
                </a:lnTo>
                <a:lnTo>
                  <a:pt x="864870" y="323850"/>
                </a:lnTo>
                <a:lnTo>
                  <a:pt x="861822" y="326898"/>
                </a:lnTo>
                <a:lnTo>
                  <a:pt x="861822" y="330707"/>
                </a:lnTo>
                <a:lnTo>
                  <a:pt x="861822" y="605790"/>
                </a:lnTo>
                <a:lnTo>
                  <a:pt x="865593" y="605790"/>
                </a:lnTo>
                <a:close/>
              </a:path>
              <a:path w="904494" h="1238250">
                <a:moveTo>
                  <a:pt x="874776" y="605790"/>
                </a:moveTo>
                <a:lnTo>
                  <a:pt x="874776" y="334518"/>
                </a:lnTo>
                <a:lnTo>
                  <a:pt x="872490" y="336804"/>
                </a:lnTo>
                <a:lnTo>
                  <a:pt x="869394" y="605790"/>
                </a:lnTo>
                <a:lnTo>
                  <a:pt x="874776" y="605790"/>
                </a:lnTo>
                <a:close/>
              </a:path>
              <a:path w="904494" h="1238250">
                <a:moveTo>
                  <a:pt x="244066" y="605790"/>
                </a:moveTo>
                <a:lnTo>
                  <a:pt x="244601" y="553212"/>
                </a:lnTo>
                <a:lnTo>
                  <a:pt x="240030" y="553212"/>
                </a:lnTo>
                <a:lnTo>
                  <a:pt x="233934" y="547115"/>
                </a:lnTo>
                <a:lnTo>
                  <a:pt x="233934" y="605790"/>
                </a:lnTo>
                <a:lnTo>
                  <a:pt x="244066" y="605790"/>
                </a:lnTo>
                <a:close/>
              </a:path>
              <a:path w="904494" h="1238250">
                <a:moveTo>
                  <a:pt x="18288" y="195072"/>
                </a:moveTo>
                <a:lnTo>
                  <a:pt x="17938" y="194955"/>
                </a:lnTo>
                <a:lnTo>
                  <a:pt x="16001" y="194310"/>
                </a:lnTo>
                <a:lnTo>
                  <a:pt x="16857" y="194913"/>
                </a:lnTo>
                <a:lnTo>
                  <a:pt x="17162" y="195127"/>
                </a:lnTo>
                <a:lnTo>
                  <a:pt x="18288" y="195072"/>
                </a:lnTo>
                <a:close/>
              </a:path>
              <a:path w="904494" h="1238250">
                <a:moveTo>
                  <a:pt x="124968" y="256031"/>
                </a:moveTo>
                <a:lnTo>
                  <a:pt x="124206" y="254507"/>
                </a:lnTo>
                <a:lnTo>
                  <a:pt x="115062" y="263652"/>
                </a:lnTo>
                <a:lnTo>
                  <a:pt x="116586" y="265175"/>
                </a:lnTo>
                <a:lnTo>
                  <a:pt x="134874" y="267462"/>
                </a:lnTo>
                <a:lnTo>
                  <a:pt x="124968" y="256031"/>
                </a:lnTo>
                <a:close/>
              </a:path>
              <a:path w="904494" h="1238250">
                <a:moveTo>
                  <a:pt x="9821" y="196257"/>
                </a:moveTo>
                <a:lnTo>
                  <a:pt x="13300" y="194517"/>
                </a:lnTo>
                <a:lnTo>
                  <a:pt x="15240" y="193548"/>
                </a:lnTo>
                <a:lnTo>
                  <a:pt x="33454" y="190569"/>
                </a:lnTo>
                <a:lnTo>
                  <a:pt x="661653" y="12986"/>
                </a:lnTo>
                <a:lnTo>
                  <a:pt x="659892" y="12192"/>
                </a:lnTo>
                <a:lnTo>
                  <a:pt x="17319" y="182076"/>
                </a:lnTo>
                <a:lnTo>
                  <a:pt x="13716" y="181356"/>
                </a:lnTo>
                <a:lnTo>
                  <a:pt x="12953" y="181356"/>
                </a:lnTo>
                <a:lnTo>
                  <a:pt x="9906" y="182118"/>
                </a:lnTo>
                <a:lnTo>
                  <a:pt x="3810" y="184404"/>
                </a:lnTo>
                <a:lnTo>
                  <a:pt x="14477" y="182880"/>
                </a:lnTo>
                <a:lnTo>
                  <a:pt x="21336" y="182880"/>
                </a:lnTo>
                <a:lnTo>
                  <a:pt x="23622" y="183642"/>
                </a:lnTo>
                <a:lnTo>
                  <a:pt x="5334" y="184404"/>
                </a:lnTo>
                <a:lnTo>
                  <a:pt x="11430" y="194310"/>
                </a:lnTo>
                <a:lnTo>
                  <a:pt x="9074" y="196372"/>
                </a:lnTo>
                <a:lnTo>
                  <a:pt x="9144" y="196596"/>
                </a:lnTo>
                <a:lnTo>
                  <a:pt x="9821" y="196257"/>
                </a:lnTo>
                <a:close/>
              </a:path>
              <a:path w="904494" h="1238250">
                <a:moveTo>
                  <a:pt x="140208" y="310896"/>
                </a:moveTo>
                <a:lnTo>
                  <a:pt x="150156" y="308132"/>
                </a:lnTo>
                <a:lnTo>
                  <a:pt x="153924" y="307086"/>
                </a:lnTo>
                <a:lnTo>
                  <a:pt x="144780" y="304800"/>
                </a:lnTo>
                <a:lnTo>
                  <a:pt x="147827" y="306324"/>
                </a:lnTo>
                <a:lnTo>
                  <a:pt x="133350" y="308610"/>
                </a:lnTo>
                <a:lnTo>
                  <a:pt x="136398" y="311657"/>
                </a:lnTo>
                <a:lnTo>
                  <a:pt x="140208" y="310896"/>
                </a:lnTo>
                <a:close/>
              </a:path>
              <a:path w="904494" h="1238250">
                <a:moveTo>
                  <a:pt x="229362" y="354330"/>
                </a:moveTo>
                <a:lnTo>
                  <a:pt x="227075" y="352044"/>
                </a:lnTo>
                <a:lnTo>
                  <a:pt x="217170" y="359663"/>
                </a:lnTo>
                <a:lnTo>
                  <a:pt x="219456" y="361950"/>
                </a:lnTo>
                <a:lnTo>
                  <a:pt x="270510" y="457962"/>
                </a:lnTo>
                <a:lnTo>
                  <a:pt x="229362" y="354330"/>
                </a:lnTo>
                <a:close/>
              </a:path>
              <a:path w="904494" h="1238250">
                <a:moveTo>
                  <a:pt x="261366" y="486917"/>
                </a:moveTo>
                <a:lnTo>
                  <a:pt x="262890" y="480059"/>
                </a:lnTo>
                <a:lnTo>
                  <a:pt x="262890" y="477774"/>
                </a:lnTo>
                <a:lnTo>
                  <a:pt x="262653" y="478877"/>
                </a:lnTo>
                <a:lnTo>
                  <a:pt x="260603" y="488441"/>
                </a:lnTo>
                <a:lnTo>
                  <a:pt x="261366" y="486917"/>
                </a:lnTo>
                <a:close/>
              </a:path>
              <a:path w="904494" h="1238250">
                <a:moveTo>
                  <a:pt x="247650" y="549401"/>
                </a:moveTo>
                <a:lnTo>
                  <a:pt x="272796" y="491489"/>
                </a:lnTo>
                <a:lnTo>
                  <a:pt x="273558" y="490727"/>
                </a:lnTo>
                <a:lnTo>
                  <a:pt x="275082" y="480059"/>
                </a:lnTo>
                <a:lnTo>
                  <a:pt x="275082" y="477774"/>
                </a:lnTo>
                <a:lnTo>
                  <a:pt x="273558" y="467105"/>
                </a:lnTo>
                <a:lnTo>
                  <a:pt x="272796" y="465581"/>
                </a:lnTo>
                <a:lnTo>
                  <a:pt x="270510" y="457962"/>
                </a:lnTo>
                <a:lnTo>
                  <a:pt x="219456" y="361950"/>
                </a:lnTo>
                <a:lnTo>
                  <a:pt x="217170" y="359663"/>
                </a:lnTo>
                <a:lnTo>
                  <a:pt x="227075" y="352044"/>
                </a:lnTo>
                <a:lnTo>
                  <a:pt x="156210" y="296418"/>
                </a:lnTo>
                <a:lnTo>
                  <a:pt x="154686" y="294894"/>
                </a:lnTo>
                <a:lnTo>
                  <a:pt x="150114" y="294894"/>
                </a:lnTo>
                <a:lnTo>
                  <a:pt x="144779" y="296375"/>
                </a:lnTo>
                <a:lnTo>
                  <a:pt x="144780" y="294894"/>
                </a:lnTo>
                <a:lnTo>
                  <a:pt x="142494" y="285750"/>
                </a:lnTo>
                <a:lnTo>
                  <a:pt x="141732" y="284225"/>
                </a:lnTo>
                <a:lnTo>
                  <a:pt x="135636" y="268986"/>
                </a:lnTo>
                <a:lnTo>
                  <a:pt x="134874" y="267462"/>
                </a:lnTo>
                <a:lnTo>
                  <a:pt x="116586" y="265175"/>
                </a:lnTo>
                <a:lnTo>
                  <a:pt x="115062" y="263652"/>
                </a:lnTo>
                <a:lnTo>
                  <a:pt x="124206" y="254507"/>
                </a:lnTo>
                <a:lnTo>
                  <a:pt x="33454" y="190569"/>
                </a:lnTo>
                <a:lnTo>
                  <a:pt x="15240" y="193548"/>
                </a:lnTo>
                <a:lnTo>
                  <a:pt x="13300" y="194517"/>
                </a:lnTo>
                <a:lnTo>
                  <a:pt x="9821" y="196257"/>
                </a:lnTo>
                <a:lnTo>
                  <a:pt x="17162" y="195127"/>
                </a:lnTo>
                <a:lnTo>
                  <a:pt x="16857" y="194913"/>
                </a:lnTo>
                <a:lnTo>
                  <a:pt x="16001" y="194310"/>
                </a:lnTo>
                <a:lnTo>
                  <a:pt x="17938" y="194955"/>
                </a:lnTo>
                <a:lnTo>
                  <a:pt x="18288" y="195072"/>
                </a:lnTo>
                <a:lnTo>
                  <a:pt x="17162" y="195127"/>
                </a:lnTo>
                <a:lnTo>
                  <a:pt x="116064" y="264808"/>
                </a:lnTo>
                <a:lnTo>
                  <a:pt x="124968" y="275081"/>
                </a:lnTo>
                <a:lnTo>
                  <a:pt x="123444" y="273557"/>
                </a:lnTo>
                <a:lnTo>
                  <a:pt x="130301" y="289560"/>
                </a:lnTo>
                <a:lnTo>
                  <a:pt x="130301" y="288036"/>
                </a:lnTo>
                <a:lnTo>
                  <a:pt x="132588" y="297942"/>
                </a:lnTo>
                <a:lnTo>
                  <a:pt x="131825" y="296418"/>
                </a:lnTo>
                <a:lnTo>
                  <a:pt x="131825" y="304800"/>
                </a:lnTo>
                <a:lnTo>
                  <a:pt x="136398" y="298704"/>
                </a:lnTo>
                <a:lnTo>
                  <a:pt x="144780" y="304800"/>
                </a:lnTo>
                <a:lnTo>
                  <a:pt x="153924" y="307086"/>
                </a:lnTo>
                <a:lnTo>
                  <a:pt x="150156" y="308132"/>
                </a:lnTo>
                <a:lnTo>
                  <a:pt x="217466" y="360404"/>
                </a:lnTo>
                <a:lnTo>
                  <a:pt x="261366" y="470153"/>
                </a:lnTo>
                <a:lnTo>
                  <a:pt x="260603" y="468629"/>
                </a:lnTo>
                <a:lnTo>
                  <a:pt x="262653" y="478877"/>
                </a:lnTo>
                <a:lnTo>
                  <a:pt x="262890" y="477774"/>
                </a:lnTo>
                <a:lnTo>
                  <a:pt x="262890" y="480059"/>
                </a:lnTo>
                <a:lnTo>
                  <a:pt x="261366" y="486917"/>
                </a:lnTo>
                <a:lnTo>
                  <a:pt x="237896" y="540258"/>
                </a:lnTo>
                <a:lnTo>
                  <a:pt x="236220" y="544067"/>
                </a:lnTo>
                <a:lnTo>
                  <a:pt x="246888" y="547115"/>
                </a:lnTo>
                <a:lnTo>
                  <a:pt x="246887" y="550354"/>
                </a:lnTo>
                <a:lnTo>
                  <a:pt x="247650" y="549401"/>
                </a:lnTo>
                <a:close/>
              </a:path>
              <a:path w="904494" h="1238250">
                <a:moveTo>
                  <a:pt x="147827" y="306324"/>
                </a:moveTo>
                <a:lnTo>
                  <a:pt x="144780" y="304800"/>
                </a:lnTo>
                <a:lnTo>
                  <a:pt x="136398" y="298704"/>
                </a:lnTo>
                <a:lnTo>
                  <a:pt x="131825" y="304800"/>
                </a:lnTo>
                <a:lnTo>
                  <a:pt x="133350" y="308610"/>
                </a:lnTo>
                <a:lnTo>
                  <a:pt x="147827" y="306324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8115300" y="3052572"/>
            <a:ext cx="657605" cy="282701"/>
          </a:xfrm>
          <a:custGeom>
            <a:avLst/>
            <a:gdLst/>
            <a:ahLst/>
            <a:cxnLst/>
            <a:rect l="l" t="t" r="r" b="b"/>
            <a:pathLst>
              <a:path w="657605" h="282701">
                <a:moveTo>
                  <a:pt x="629411" y="66293"/>
                </a:moveTo>
                <a:lnTo>
                  <a:pt x="657605" y="0"/>
                </a:lnTo>
                <a:lnTo>
                  <a:pt x="26670" y="225551"/>
                </a:lnTo>
                <a:lnTo>
                  <a:pt x="902" y="282391"/>
                </a:lnTo>
                <a:lnTo>
                  <a:pt x="629411" y="66293"/>
                </a:lnTo>
                <a:close/>
              </a:path>
              <a:path w="657605" h="282701">
                <a:moveTo>
                  <a:pt x="761" y="282701"/>
                </a:moveTo>
                <a:lnTo>
                  <a:pt x="902" y="282391"/>
                </a:lnTo>
                <a:lnTo>
                  <a:pt x="0" y="282701"/>
                </a:lnTo>
                <a:lnTo>
                  <a:pt x="761" y="282701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8108442" y="3046476"/>
            <a:ext cx="670559" cy="295656"/>
          </a:xfrm>
          <a:custGeom>
            <a:avLst/>
            <a:gdLst/>
            <a:ahLst/>
            <a:cxnLst/>
            <a:rect l="l" t="t" r="r" b="b"/>
            <a:pathLst>
              <a:path w="670559" h="295655">
                <a:moveTo>
                  <a:pt x="0" y="290321"/>
                </a:moveTo>
                <a:lnTo>
                  <a:pt x="761" y="293369"/>
                </a:lnTo>
                <a:lnTo>
                  <a:pt x="3048" y="295655"/>
                </a:lnTo>
                <a:lnTo>
                  <a:pt x="10667" y="295655"/>
                </a:lnTo>
                <a:lnTo>
                  <a:pt x="12374" y="293522"/>
                </a:lnTo>
                <a:lnTo>
                  <a:pt x="638555" y="78485"/>
                </a:lnTo>
                <a:lnTo>
                  <a:pt x="13715" y="291845"/>
                </a:lnTo>
                <a:lnTo>
                  <a:pt x="6920" y="283201"/>
                </a:lnTo>
                <a:lnTo>
                  <a:pt x="4572" y="283463"/>
                </a:lnTo>
                <a:lnTo>
                  <a:pt x="19608" y="278275"/>
                </a:lnTo>
                <a:lnTo>
                  <a:pt x="37603" y="236833"/>
                </a:lnTo>
                <a:lnTo>
                  <a:pt x="652664" y="17221"/>
                </a:lnTo>
                <a:lnTo>
                  <a:pt x="658367" y="3809"/>
                </a:lnTo>
                <a:lnTo>
                  <a:pt x="664463" y="6095"/>
                </a:lnTo>
                <a:lnTo>
                  <a:pt x="662177" y="0"/>
                </a:lnTo>
                <a:lnTo>
                  <a:pt x="31241" y="225551"/>
                </a:lnTo>
                <a:lnTo>
                  <a:pt x="38861" y="233933"/>
                </a:lnTo>
                <a:lnTo>
                  <a:pt x="35051" y="237743"/>
                </a:lnTo>
                <a:lnTo>
                  <a:pt x="3510" y="283729"/>
                </a:lnTo>
                <a:lnTo>
                  <a:pt x="2285" y="286511"/>
                </a:lnTo>
                <a:lnTo>
                  <a:pt x="8381" y="294893"/>
                </a:lnTo>
                <a:lnTo>
                  <a:pt x="0" y="290321"/>
                </a:lnTo>
                <a:close/>
              </a:path>
              <a:path w="670559" h="295655">
                <a:moveTo>
                  <a:pt x="3510" y="283729"/>
                </a:moveTo>
                <a:lnTo>
                  <a:pt x="1524" y="284225"/>
                </a:lnTo>
                <a:lnTo>
                  <a:pt x="0" y="287273"/>
                </a:lnTo>
                <a:lnTo>
                  <a:pt x="0" y="290321"/>
                </a:lnTo>
                <a:lnTo>
                  <a:pt x="8381" y="294893"/>
                </a:lnTo>
                <a:lnTo>
                  <a:pt x="2285" y="286511"/>
                </a:lnTo>
                <a:lnTo>
                  <a:pt x="3510" y="283729"/>
                </a:lnTo>
                <a:close/>
              </a:path>
              <a:path w="670559" h="295655">
                <a:moveTo>
                  <a:pt x="664463" y="6095"/>
                </a:moveTo>
                <a:lnTo>
                  <a:pt x="658367" y="3809"/>
                </a:lnTo>
                <a:lnTo>
                  <a:pt x="652664" y="17221"/>
                </a:lnTo>
                <a:lnTo>
                  <a:pt x="666750" y="12191"/>
                </a:lnTo>
                <a:lnTo>
                  <a:pt x="664463" y="6095"/>
                </a:lnTo>
                <a:close/>
              </a:path>
              <a:path w="670559" h="295655">
                <a:moveTo>
                  <a:pt x="7619" y="282701"/>
                </a:moveTo>
                <a:lnTo>
                  <a:pt x="19608" y="278275"/>
                </a:lnTo>
                <a:lnTo>
                  <a:pt x="6857" y="282701"/>
                </a:lnTo>
                <a:lnTo>
                  <a:pt x="7619" y="282701"/>
                </a:lnTo>
                <a:close/>
              </a:path>
              <a:path w="670559" h="295655">
                <a:moveTo>
                  <a:pt x="642365" y="75437"/>
                </a:moveTo>
                <a:lnTo>
                  <a:pt x="633983" y="66293"/>
                </a:lnTo>
                <a:lnTo>
                  <a:pt x="630174" y="70103"/>
                </a:lnTo>
                <a:lnTo>
                  <a:pt x="642365" y="75437"/>
                </a:lnTo>
                <a:close/>
              </a:path>
              <a:path w="670559" h="295655">
                <a:moveTo>
                  <a:pt x="638555" y="78485"/>
                </a:moveTo>
                <a:lnTo>
                  <a:pt x="642365" y="75437"/>
                </a:lnTo>
                <a:lnTo>
                  <a:pt x="630174" y="70103"/>
                </a:lnTo>
                <a:lnTo>
                  <a:pt x="633983" y="66293"/>
                </a:lnTo>
                <a:lnTo>
                  <a:pt x="642365" y="75437"/>
                </a:lnTo>
                <a:lnTo>
                  <a:pt x="670559" y="8381"/>
                </a:lnTo>
                <a:lnTo>
                  <a:pt x="664463" y="6095"/>
                </a:lnTo>
                <a:lnTo>
                  <a:pt x="666750" y="12191"/>
                </a:lnTo>
                <a:lnTo>
                  <a:pt x="652664" y="17221"/>
                </a:lnTo>
                <a:lnTo>
                  <a:pt x="631417" y="67179"/>
                </a:lnTo>
                <a:lnTo>
                  <a:pt x="19608" y="278275"/>
                </a:lnTo>
                <a:lnTo>
                  <a:pt x="7619" y="282701"/>
                </a:lnTo>
                <a:lnTo>
                  <a:pt x="6857" y="282701"/>
                </a:lnTo>
                <a:lnTo>
                  <a:pt x="19608" y="278275"/>
                </a:lnTo>
                <a:lnTo>
                  <a:pt x="4572" y="283463"/>
                </a:lnTo>
                <a:lnTo>
                  <a:pt x="6920" y="283201"/>
                </a:lnTo>
                <a:lnTo>
                  <a:pt x="13715" y="291845"/>
                </a:lnTo>
                <a:lnTo>
                  <a:pt x="638555" y="78485"/>
                </a:lnTo>
                <a:close/>
              </a:path>
              <a:path w="670559" h="295655">
                <a:moveTo>
                  <a:pt x="31241" y="225551"/>
                </a:moveTo>
                <a:lnTo>
                  <a:pt x="29717" y="226313"/>
                </a:lnTo>
                <a:lnTo>
                  <a:pt x="27431" y="229361"/>
                </a:lnTo>
                <a:lnTo>
                  <a:pt x="3510" y="283729"/>
                </a:lnTo>
                <a:lnTo>
                  <a:pt x="35051" y="237743"/>
                </a:lnTo>
                <a:lnTo>
                  <a:pt x="38861" y="233933"/>
                </a:lnTo>
                <a:lnTo>
                  <a:pt x="31241" y="225551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7848600" y="2977895"/>
            <a:ext cx="293370" cy="1043939"/>
          </a:xfrm>
          <a:custGeom>
            <a:avLst/>
            <a:gdLst/>
            <a:ahLst/>
            <a:cxnLst/>
            <a:rect l="l" t="t" r="r" b="b"/>
            <a:pathLst>
              <a:path w="293370" h="1043939">
                <a:moveTo>
                  <a:pt x="266700" y="416814"/>
                </a:moveTo>
                <a:lnTo>
                  <a:pt x="266700" y="358139"/>
                </a:lnTo>
                <a:lnTo>
                  <a:pt x="291083" y="300227"/>
                </a:lnTo>
                <a:lnTo>
                  <a:pt x="293370" y="290321"/>
                </a:lnTo>
                <a:lnTo>
                  <a:pt x="291083" y="278891"/>
                </a:lnTo>
                <a:lnTo>
                  <a:pt x="288798" y="271272"/>
                </a:lnTo>
                <a:lnTo>
                  <a:pt x="247650" y="168402"/>
                </a:lnTo>
                <a:lnTo>
                  <a:pt x="176022" y="112776"/>
                </a:lnTo>
                <a:lnTo>
                  <a:pt x="164592" y="116586"/>
                </a:lnTo>
                <a:lnTo>
                  <a:pt x="164592" y="108204"/>
                </a:lnTo>
                <a:lnTo>
                  <a:pt x="162305" y="98298"/>
                </a:lnTo>
                <a:lnTo>
                  <a:pt x="155448" y="82296"/>
                </a:lnTo>
                <a:lnTo>
                  <a:pt x="146303" y="70866"/>
                </a:lnTo>
                <a:lnTo>
                  <a:pt x="45720" y="0"/>
                </a:lnTo>
                <a:lnTo>
                  <a:pt x="32901" y="1196"/>
                </a:lnTo>
                <a:lnTo>
                  <a:pt x="26951" y="9858"/>
                </a:lnTo>
                <a:lnTo>
                  <a:pt x="25819" y="22288"/>
                </a:lnTo>
                <a:lnTo>
                  <a:pt x="26670" y="30480"/>
                </a:lnTo>
                <a:lnTo>
                  <a:pt x="0" y="67056"/>
                </a:lnTo>
                <a:lnTo>
                  <a:pt x="30479" y="166116"/>
                </a:lnTo>
                <a:lnTo>
                  <a:pt x="30479" y="416814"/>
                </a:lnTo>
                <a:lnTo>
                  <a:pt x="266700" y="416814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7842504" y="2970276"/>
            <a:ext cx="292607" cy="1058418"/>
          </a:xfrm>
          <a:custGeom>
            <a:avLst/>
            <a:gdLst/>
            <a:ahLst/>
            <a:cxnLst/>
            <a:rect l="l" t="t" r="r" b="b"/>
            <a:pathLst>
              <a:path w="292607" h="1058418">
                <a:moveTo>
                  <a:pt x="34665" y="424433"/>
                </a:moveTo>
                <a:lnTo>
                  <a:pt x="30479" y="176021"/>
                </a:lnTo>
                <a:lnTo>
                  <a:pt x="30479" y="424433"/>
                </a:lnTo>
                <a:lnTo>
                  <a:pt x="34665" y="424433"/>
                </a:lnTo>
                <a:close/>
              </a:path>
              <a:path w="292607" h="1058418">
                <a:moveTo>
                  <a:pt x="278892" y="424433"/>
                </a:moveTo>
                <a:lnTo>
                  <a:pt x="278892" y="366314"/>
                </a:lnTo>
                <a:lnTo>
                  <a:pt x="303275" y="310895"/>
                </a:lnTo>
                <a:lnTo>
                  <a:pt x="303275" y="309371"/>
                </a:lnTo>
                <a:lnTo>
                  <a:pt x="305562" y="298703"/>
                </a:lnTo>
                <a:lnTo>
                  <a:pt x="305562" y="297179"/>
                </a:lnTo>
                <a:lnTo>
                  <a:pt x="303275" y="285749"/>
                </a:lnTo>
                <a:lnTo>
                  <a:pt x="303275" y="284225"/>
                </a:lnTo>
                <a:lnTo>
                  <a:pt x="300990" y="277367"/>
                </a:lnTo>
                <a:lnTo>
                  <a:pt x="259079" y="173735"/>
                </a:lnTo>
                <a:lnTo>
                  <a:pt x="257555" y="170687"/>
                </a:lnTo>
                <a:lnTo>
                  <a:pt x="184403" y="125729"/>
                </a:lnTo>
                <a:lnTo>
                  <a:pt x="176784" y="115823"/>
                </a:lnTo>
                <a:lnTo>
                  <a:pt x="176784" y="114299"/>
                </a:lnTo>
                <a:lnTo>
                  <a:pt x="174498" y="104393"/>
                </a:lnTo>
                <a:lnTo>
                  <a:pt x="173736" y="103631"/>
                </a:lnTo>
                <a:lnTo>
                  <a:pt x="167640" y="87629"/>
                </a:lnTo>
                <a:lnTo>
                  <a:pt x="166877" y="86105"/>
                </a:lnTo>
                <a:lnTo>
                  <a:pt x="156972" y="74675"/>
                </a:lnTo>
                <a:lnTo>
                  <a:pt x="147066" y="82295"/>
                </a:lnTo>
                <a:lnTo>
                  <a:pt x="50292" y="14477"/>
                </a:lnTo>
                <a:lnTo>
                  <a:pt x="48005" y="12953"/>
                </a:lnTo>
                <a:lnTo>
                  <a:pt x="47244" y="12191"/>
                </a:lnTo>
                <a:lnTo>
                  <a:pt x="35814" y="3809"/>
                </a:lnTo>
                <a:lnTo>
                  <a:pt x="34290" y="5333"/>
                </a:lnTo>
                <a:lnTo>
                  <a:pt x="29718" y="9905"/>
                </a:lnTo>
                <a:lnTo>
                  <a:pt x="28194" y="12191"/>
                </a:lnTo>
                <a:lnTo>
                  <a:pt x="26670" y="17525"/>
                </a:lnTo>
                <a:lnTo>
                  <a:pt x="43434" y="12953"/>
                </a:lnTo>
                <a:lnTo>
                  <a:pt x="45016" y="13305"/>
                </a:lnTo>
                <a:lnTo>
                  <a:pt x="50112" y="14438"/>
                </a:lnTo>
                <a:lnTo>
                  <a:pt x="147921" y="83349"/>
                </a:lnTo>
                <a:lnTo>
                  <a:pt x="148590" y="83819"/>
                </a:lnTo>
                <a:lnTo>
                  <a:pt x="156972" y="94487"/>
                </a:lnTo>
                <a:lnTo>
                  <a:pt x="155448" y="92963"/>
                </a:lnTo>
                <a:lnTo>
                  <a:pt x="162305" y="108203"/>
                </a:lnTo>
                <a:lnTo>
                  <a:pt x="162305" y="107441"/>
                </a:lnTo>
                <a:lnTo>
                  <a:pt x="164592" y="117347"/>
                </a:lnTo>
                <a:lnTo>
                  <a:pt x="163829" y="115823"/>
                </a:lnTo>
                <a:lnTo>
                  <a:pt x="163829" y="124205"/>
                </a:lnTo>
                <a:lnTo>
                  <a:pt x="168401" y="118109"/>
                </a:lnTo>
                <a:lnTo>
                  <a:pt x="176784" y="124205"/>
                </a:lnTo>
                <a:lnTo>
                  <a:pt x="178307" y="124967"/>
                </a:lnTo>
                <a:lnTo>
                  <a:pt x="165353" y="128015"/>
                </a:lnTo>
                <a:lnTo>
                  <a:pt x="168401" y="130301"/>
                </a:lnTo>
                <a:lnTo>
                  <a:pt x="172212" y="130301"/>
                </a:lnTo>
                <a:lnTo>
                  <a:pt x="180935" y="127030"/>
                </a:lnTo>
                <a:lnTo>
                  <a:pt x="247650" y="178307"/>
                </a:lnTo>
                <a:lnTo>
                  <a:pt x="249174" y="180593"/>
                </a:lnTo>
                <a:lnTo>
                  <a:pt x="288798" y="281177"/>
                </a:lnTo>
                <a:lnTo>
                  <a:pt x="291084" y="288797"/>
                </a:lnTo>
                <a:lnTo>
                  <a:pt x="291084" y="287273"/>
                </a:lnTo>
                <a:lnTo>
                  <a:pt x="292450" y="297521"/>
                </a:lnTo>
                <a:lnTo>
                  <a:pt x="292607" y="296417"/>
                </a:lnTo>
                <a:lnTo>
                  <a:pt x="292607" y="298703"/>
                </a:lnTo>
                <a:lnTo>
                  <a:pt x="291846" y="305561"/>
                </a:lnTo>
                <a:lnTo>
                  <a:pt x="266700" y="362711"/>
                </a:lnTo>
                <a:lnTo>
                  <a:pt x="278892" y="365759"/>
                </a:lnTo>
                <a:lnTo>
                  <a:pt x="278129" y="368045"/>
                </a:lnTo>
                <a:lnTo>
                  <a:pt x="278003" y="424433"/>
                </a:lnTo>
                <a:lnTo>
                  <a:pt x="278892" y="424433"/>
                </a:lnTo>
                <a:close/>
              </a:path>
              <a:path w="292607" h="1058418">
                <a:moveTo>
                  <a:pt x="148590" y="83819"/>
                </a:moveTo>
                <a:lnTo>
                  <a:pt x="147921" y="83349"/>
                </a:lnTo>
                <a:lnTo>
                  <a:pt x="156972" y="94487"/>
                </a:lnTo>
                <a:lnTo>
                  <a:pt x="148590" y="83819"/>
                </a:lnTo>
                <a:close/>
              </a:path>
              <a:path w="292607" h="1058418">
                <a:moveTo>
                  <a:pt x="156972" y="74675"/>
                </a:moveTo>
                <a:lnTo>
                  <a:pt x="156210" y="73151"/>
                </a:lnTo>
                <a:lnTo>
                  <a:pt x="55625" y="3047"/>
                </a:lnTo>
                <a:lnTo>
                  <a:pt x="53340" y="1523"/>
                </a:lnTo>
                <a:lnTo>
                  <a:pt x="45720" y="0"/>
                </a:lnTo>
                <a:lnTo>
                  <a:pt x="44957" y="0"/>
                </a:lnTo>
                <a:lnTo>
                  <a:pt x="41910" y="761"/>
                </a:lnTo>
                <a:lnTo>
                  <a:pt x="35814" y="3809"/>
                </a:lnTo>
                <a:lnTo>
                  <a:pt x="47244" y="12191"/>
                </a:lnTo>
                <a:lnTo>
                  <a:pt x="48005" y="12953"/>
                </a:lnTo>
                <a:lnTo>
                  <a:pt x="50292" y="14477"/>
                </a:lnTo>
                <a:lnTo>
                  <a:pt x="147066" y="82295"/>
                </a:lnTo>
                <a:lnTo>
                  <a:pt x="156972" y="74675"/>
                </a:lnTo>
                <a:close/>
              </a:path>
              <a:path w="292607" h="1058418">
                <a:moveTo>
                  <a:pt x="43434" y="424433"/>
                </a:moveTo>
                <a:lnTo>
                  <a:pt x="43434" y="173735"/>
                </a:lnTo>
                <a:lnTo>
                  <a:pt x="42672" y="172211"/>
                </a:lnTo>
                <a:lnTo>
                  <a:pt x="13120" y="76168"/>
                </a:lnTo>
                <a:lnTo>
                  <a:pt x="38100" y="41909"/>
                </a:lnTo>
                <a:lnTo>
                  <a:pt x="39624" y="38099"/>
                </a:lnTo>
                <a:lnTo>
                  <a:pt x="26670" y="38099"/>
                </a:lnTo>
                <a:lnTo>
                  <a:pt x="27431" y="34289"/>
                </a:lnTo>
                <a:lnTo>
                  <a:pt x="38862" y="20573"/>
                </a:lnTo>
                <a:lnTo>
                  <a:pt x="40005" y="17145"/>
                </a:lnTo>
                <a:lnTo>
                  <a:pt x="41148" y="15239"/>
                </a:lnTo>
                <a:lnTo>
                  <a:pt x="43434" y="13715"/>
                </a:lnTo>
                <a:lnTo>
                  <a:pt x="42672" y="14478"/>
                </a:lnTo>
                <a:lnTo>
                  <a:pt x="45016" y="13305"/>
                </a:lnTo>
                <a:lnTo>
                  <a:pt x="43434" y="12953"/>
                </a:lnTo>
                <a:lnTo>
                  <a:pt x="26670" y="17525"/>
                </a:lnTo>
                <a:lnTo>
                  <a:pt x="40386" y="16001"/>
                </a:lnTo>
                <a:lnTo>
                  <a:pt x="38862" y="18287"/>
                </a:lnTo>
                <a:lnTo>
                  <a:pt x="26670" y="19049"/>
                </a:lnTo>
                <a:lnTo>
                  <a:pt x="26669" y="35365"/>
                </a:lnTo>
                <a:lnTo>
                  <a:pt x="1524" y="70865"/>
                </a:lnTo>
                <a:lnTo>
                  <a:pt x="12192" y="73151"/>
                </a:lnTo>
                <a:lnTo>
                  <a:pt x="11429" y="78485"/>
                </a:lnTo>
                <a:lnTo>
                  <a:pt x="30479" y="173735"/>
                </a:lnTo>
                <a:lnTo>
                  <a:pt x="30479" y="176021"/>
                </a:lnTo>
                <a:lnTo>
                  <a:pt x="34665" y="424433"/>
                </a:lnTo>
                <a:lnTo>
                  <a:pt x="43434" y="424433"/>
                </a:lnTo>
                <a:close/>
              </a:path>
              <a:path w="292607" h="1058418">
                <a:moveTo>
                  <a:pt x="249174" y="180593"/>
                </a:moveTo>
                <a:lnTo>
                  <a:pt x="247650" y="178307"/>
                </a:lnTo>
                <a:lnTo>
                  <a:pt x="180935" y="127030"/>
                </a:lnTo>
                <a:lnTo>
                  <a:pt x="248285" y="179896"/>
                </a:lnTo>
                <a:lnTo>
                  <a:pt x="288798" y="281177"/>
                </a:lnTo>
                <a:lnTo>
                  <a:pt x="249174" y="180593"/>
                </a:lnTo>
                <a:close/>
              </a:path>
              <a:path w="292607" h="1058418">
                <a:moveTo>
                  <a:pt x="185927" y="115061"/>
                </a:moveTo>
                <a:lnTo>
                  <a:pt x="184403" y="113537"/>
                </a:lnTo>
                <a:lnTo>
                  <a:pt x="180594" y="114299"/>
                </a:lnTo>
                <a:lnTo>
                  <a:pt x="176784" y="115490"/>
                </a:lnTo>
                <a:lnTo>
                  <a:pt x="176784" y="115823"/>
                </a:lnTo>
                <a:lnTo>
                  <a:pt x="184403" y="125729"/>
                </a:lnTo>
                <a:lnTo>
                  <a:pt x="257555" y="170687"/>
                </a:lnTo>
                <a:lnTo>
                  <a:pt x="185927" y="115061"/>
                </a:lnTo>
                <a:close/>
              </a:path>
              <a:path w="292607" h="1058418">
                <a:moveTo>
                  <a:pt x="291846" y="305561"/>
                </a:moveTo>
                <a:lnTo>
                  <a:pt x="292607" y="298703"/>
                </a:lnTo>
                <a:lnTo>
                  <a:pt x="292607" y="296417"/>
                </a:lnTo>
                <a:lnTo>
                  <a:pt x="292450" y="297521"/>
                </a:lnTo>
                <a:lnTo>
                  <a:pt x="291084" y="307085"/>
                </a:lnTo>
                <a:lnTo>
                  <a:pt x="291846" y="305561"/>
                </a:lnTo>
                <a:close/>
              </a:path>
              <a:path w="292607" h="1058418">
                <a:moveTo>
                  <a:pt x="278003" y="424433"/>
                </a:moveTo>
                <a:lnTo>
                  <a:pt x="278129" y="368045"/>
                </a:lnTo>
                <a:lnTo>
                  <a:pt x="278892" y="365759"/>
                </a:lnTo>
                <a:lnTo>
                  <a:pt x="266700" y="362711"/>
                </a:lnTo>
                <a:lnTo>
                  <a:pt x="273231" y="365760"/>
                </a:lnTo>
                <a:lnTo>
                  <a:pt x="265938" y="365759"/>
                </a:lnTo>
                <a:lnTo>
                  <a:pt x="265937" y="424433"/>
                </a:lnTo>
                <a:lnTo>
                  <a:pt x="278003" y="424433"/>
                </a:lnTo>
                <a:close/>
              </a:path>
              <a:path w="292607" h="1058418">
                <a:moveTo>
                  <a:pt x="178307" y="124967"/>
                </a:moveTo>
                <a:lnTo>
                  <a:pt x="176784" y="124205"/>
                </a:lnTo>
                <a:lnTo>
                  <a:pt x="168401" y="118109"/>
                </a:lnTo>
                <a:lnTo>
                  <a:pt x="163829" y="124205"/>
                </a:lnTo>
                <a:lnTo>
                  <a:pt x="165353" y="128015"/>
                </a:lnTo>
                <a:lnTo>
                  <a:pt x="178307" y="124967"/>
                </a:lnTo>
                <a:close/>
              </a:path>
              <a:path w="292607" h="1058418">
                <a:moveTo>
                  <a:pt x="42672" y="14478"/>
                </a:moveTo>
                <a:lnTo>
                  <a:pt x="43434" y="13715"/>
                </a:lnTo>
                <a:lnTo>
                  <a:pt x="41148" y="15239"/>
                </a:lnTo>
                <a:lnTo>
                  <a:pt x="40005" y="17145"/>
                </a:lnTo>
                <a:lnTo>
                  <a:pt x="42672" y="14478"/>
                </a:lnTo>
                <a:close/>
              </a:path>
              <a:path w="292607" h="1058418">
                <a:moveTo>
                  <a:pt x="39624" y="19049"/>
                </a:moveTo>
                <a:lnTo>
                  <a:pt x="38862" y="20573"/>
                </a:lnTo>
                <a:lnTo>
                  <a:pt x="27431" y="34289"/>
                </a:lnTo>
                <a:lnTo>
                  <a:pt x="26670" y="38099"/>
                </a:lnTo>
                <a:lnTo>
                  <a:pt x="39624" y="38099"/>
                </a:lnTo>
                <a:lnTo>
                  <a:pt x="39624" y="19049"/>
                </a:lnTo>
                <a:close/>
              </a:path>
              <a:path w="292607" h="1058418">
                <a:moveTo>
                  <a:pt x="30479" y="173735"/>
                </a:moveTo>
                <a:lnTo>
                  <a:pt x="11429" y="78485"/>
                </a:lnTo>
                <a:lnTo>
                  <a:pt x="12192" y="73151"/>
                </a:lnTo>
                <a:lnTo>
                  <a:pt x="1524" y="70865"/>
                </a:lnTo>
                <a:lnTo>
                  <a:pt x="0" y="72389"/>
                </a:lnTo>
                <a:lnTo>
                  <a:pt x="0" y="76961"/>
                </a:lnTo>
                <a:lnTo>
                  <a:pt x="30479" y="176021"/>
                </a:lnTo>
                <a:lnTo>
                  <a:pt x="30479" y="173735"/>
                </a:lnTo>
                <a:close/>
              </a:path>
              <a:path w="292607" h="1058418">
                <a:moveTo>
                  <a:pt x="38862" y="18287"/>
                </a:moveTo>
                <a:lnTo>
                  <a:pt x="40386" y="16001"/>
                </a:lnTo>
                <a:lnTo>
                  <a:pt x="26670" y="17525"/>
                </a:lnTo>
                <a:lnTo>
                  <a:pt x="26670" y="19049"/>
                </a:lnTo>
                <a:lnTo>
                  <a:pt x="38862" y="18287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7988808" y="3092957"/>
            <a:ext cx="30480" cy="804671"/>
          </a:xfrm>
          <a:custGeom>
            <a:avLst/>
            <a:gdLst/>
            <a:ahLst/>
            <a:cxnLst/>
            <a:rect l="l" t="t" r="r" b="b"/>
            <a:pathLst>
              <a:path w="30480" h="804671">
                <a:moveTo>
                  <a:pt x="8747" y="301752"/>
                </a:moveTo>
                <a:lnTo>
                  <a:pt x="6858" y="25908"/>
                </a:lnTo>
                <a:lnTo>
                  <a:pt x="12192" y="19050"/>
                </a:lnTo>
                <a:lnTo>
                  <a:pt x="12191" y="24841"/>
                </a:lnTo>
                <a:lnTo>
                  <a:pt x="14477" y="24384"/>
                </a:lnTo>
                <a:lnTo>
                  <a:pt x="17525" y="23622"/>
                </a:lnTo>
                <a:lnTo>
                  <a:pt x="22860" y="19050"/>
                </a:lnTo>
                <a:lnTo>
                  <a:pt x="24384" y="16764"/>
                </a:lnTo>
                <a:lnTo>
                  <a:pt x="28194" y="10668"/>
                </a:lnTo>
                <a:lnTo>
                  <a:pt x="15240" y="9143"/>
                </a:lnTo>
                <a:lnTo>
                  <a:pt x="16764" y="6096"/>
                </a:lnTo>
                <a:lnTo>
                  <a:pt x="17525" y="3810"/>
                </a:lnTo>
                <a:lnTo>
                  <a:pt x="30480" y="2286"/>
                </a:lnTo>
                <a:lnTo>
                  <a:pt x="18288" y="0"/>
                </a:lnTo>
                <a:lnTo>
                  <a:pt x="17179" y="4433"/>
                </a:lnTo>
                <a:lnTo>
                  <a:pt x="14078" y="10014"/>
                </a:lnTo>
                <a:lnTo>
                  <a:pt x="13716" y="10668"/>
                </a:lnTo>
                <a:lnTo>
                  <a:pt x="12953" y="12192"/>
                </a:lnTo>
                <a:lnTo>
                  <a:pt x="9144" y="13716"/>
                </a:lnTo>
                <a:lnTo>
                  <a:pt x="5334" y="12954"/>
                </a:lnTo>
                <a:lnTo>
                  <a:pt x="2286" y="13716"/>
                </a:lnTo>
                <a:lnTo>
                  <a:pt x="0" y="16002"/>
                </a:lnTo>
                <a:lnTo>
                  <a:pt x="0" y="301752"/>
                </a:lnTo>
                <a:lnTo>
                  <a:pt x="8747" y="301752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8004048" y="3095243"/>
            <a:ext cx="15240" cy="8381"/>
          </a:xfrm>
          <a:custGeom>
            <a:avLst/>
            <a:gdLst/>
            <a:ahLst/>
            <a:cxnLst/>
            <a:rect l="l" t="t" r="r" b="b"/>
            <a:pathLst>
              <a:path w="15240" h="8381">
                <a:moveTo>
                  <a:pt x="13716" y="6095"/>
                </a:moveTo>
                <a:lnTo>
                  <a:pt x="15240" y="0"/>
                </a:lnTo>
                <a:lnTo>
                  <a:pt x="2285" y="1524"/>
                </a:lnTo>
                <a:lnTo>
                  <a:pt x="1524" y="3810"/>
                </a:lnTo>
                <a:lnTo>
                  <a:pt x="0" y="6857"/>
                </a:lnTo>
                <a:lnTo>
                  <a:pt x="12953" y="8381"/>
                </a:lnTo>
                <a:lnTo>
                  <a:pt x="13716" y="6095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7994142" y="3102972"/>
            <a:ext cx="8744" cy="3701"/>
          </a:xfrm>
          <a:custGeom>
            <a:avLst/>
            <a:gdLst/>
            <a:ahLst/>
            <a:cxnLst/>
            <a:rect l="l" t="t" r="r" b="b"/>
            <a:pathLst>
              <a:path w="8744" h="3701">
                <a:moveTo>
                  <a:pt x="5568" y="2382"/>
                </a:moveTo>
                <a:lnTo>
                  <a:pt x="0" y="2939"/>
                </a:lnTo>
                <a:lnTo>
                  <a:pt x="3809" y="3701"/>
                </a:lnTo>
                <a:lnTo>
                  <a:pt x="7619" y="2177"/>
                </a:lnTo>
                <a:lnTo>
                  <a:pt x="8381" y="653"/>
                </a:lnTo>
                <a:lnTo>
                  <a:pt x="8744" y="0"/>
                </a:lnTo>
                <a:lnTo>
                  <a:pt x="5568" y="2382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8133588" y="2889504"/>
            <a:ext cx="530351" cy="335279"/>
          </a:xfrm>
          <a:custGeom>
            <a:avLst/>
            <a:gdLst/>
            <a:ahLst/>
            <a:cxnLst/>
            <a:rect l="l" t="t" r="r" b="b"/>
            <a:pathLst>
              <a:path w="530351" h="335279">
                <a:moveTo>
                  <a:pt x="523493" y="6857"/>
                </a:moveTo>
                <a:lnTo>
                  <a:pt x="530351" y="10668"/>
                </a:lnTo>
                <a:lnTo>
                  <a:pt x="528065" y="0"/>
                </a:lnTo>
                <a:lnTo>
                  <a:pt x="501395" y="8381"/>
                </a:lnTo>
                <a:lnTo>
                  <a:pt x="501395" y="13715"/>
                </a:lnTo>
                <a:lnTo>
                  <a:pt x="523493" y="6857"/>
                </a:lnTo>
                <a:close/>
              </a:path>
              <a:path w="530351" h="335279">
                <a:moveTo>
                  <a:pt x="605027" y="131825"/>
                </a:moveTo>
                <a:lnTo>
                  <a:pt x="573785" y="57912"/>
                </a:lnTo>
                <a:lnTo>
                  <a:pt x="569213" y="51815"/>
                </a:lnTo>
                <a:lnTo>
                  <a:pt x="560831" y="47243"/>
                </a:lnTo>
                <a:lnTo>
                  <a:pt x="501395" y="13715"/>
                </a:lnTo>
                <a:lnTo>
                  <a:pt x="501395" y="107441"/>
                </a:lnTo>
                <a:lnTo>
                  <a:pt x="0" y="271271"/>
                </a:lnTo>
                <a:lnTo>
                  <a:pt x="22097" y="326897"/>
                </a:lnTo>
                <a:lnTo>
                  <a:pt x="26669" y="332231"/>
                </a:lnTo>
                <a:lnTo>
                  <a:pt x="33527" y="335279"/>
                </a:lnTo>
                <a:lnTo>
                  <a:pt x="41147" y="334518"/>
                </a:lnTo>
                <a:lnTo>
                  <a:pt x="598169" y="144018"/>
                </a:lnTo>
                <a:lnTo>
                  <a:pt x="601979" y="143256"/>
                </a:lnTo>
                <a:lnTo>
                  <a:pt x="605027" y="140207"/>
                </a:lnTo>
                <a:lnTo>
                  <a:pt x="605789" y="135635"/>
                </a:lnTo>
                <a:lnTo>
                  <a:pt x="605027" y="131825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8126730" y="2883407"/>
            <a:ext cx="618744" cy="347472"/>
          </a:xfrm>
          <a:custGeom>
            <a:avLst/>
            <a:gdLst/>
            <a:ahLst/>
            <a:cxnLst/>
            <a:rect l="l" t="t" r="r" b="b"/>
            <a:pathLst>
              <a:path w="618744" h="347472">
                <a:moveTo>
                  <a:pt x="35051" y="330708"/>
                </a:moveTo>
                <a:lnTo>
                  <a:pt x="38252" y="333806"/>
                </a:lnTo>
                <a:lnTo>
                  <a:pt x="34581" y="329524"/>
                </a:lnTo>
                <a:lnTo>
                  <a:pt x="35051" y="330708"/>
                </a:lnTo>
                <a:close/>
              </a:path>
              <a:path w="618744" h="347472">
                <a:moveTo>
                  <a:pt x="502158" y="113537"/>
                </a:moveTo>
                <a:lnTo>
                  <a:pt x="506729" y="107442"/>
                </a:lnTo>
                <a:lnTo>
                  <a:pt x="502157" y="108933"/>
                </a:lnTo>
                <a:lnTo>
                  <a:pt x="502158" y="113537"/>
                </a:lnTo>
                <a:close/>
              </a:path>
              <a:path w="618744" h="347472">
                <a:moveTo>
                  <a:pt x="502158" y="11430"/>
                </a:moveTo>
                <a:lnTo>
                  <a:pt x="502158" y="21336"/>
                </a:lnTo>
                <a:lnTo>
                  <a:pt x="510540" y="20574"/>
                </a:lnTo>
                <a:lnTo>
                  <a:pt x="510903" y="20089"/>
                </a:lnTo>
                <a:lnTo>
                  <a:pt x="515112" y="15914"/>
                </a:lnTo>
                <a:lnTo>
                  <a:pt x="518728" y="18000"/>
                </a:lnTo>
                <a:lnTo>
                  <a:pt x="527303" y="19050"/>
                </a:lnTo>
                <a:lnTo>
                  <a:pt x="529222" y="19902"/>
                </a:lnTo>
                <a:lnTo>
                  <a:pt x="534162" y="22098"/>
                </a:lnTo>
                <a:lnTo>
                  <a:pt x="536448" y="23622"/>
                </a:lnTo>
                <a:lnTo>
                  <a:pt x="539496" y="22860"/>
                </a:lnTo>
                <a:lnTo>
                  <a:pt x="543305" y="20574"/>
                </a:lnTo>
                <a:lnTo>
                  <a:pt x="531876" y="19050"/>
                </a:lnTo>
                <a:lnTo>
                  <a:pt x="531114" y="18287"/>
                </a:lnTo>
                <a:lnTo>
                  <a:pt x="540258" y="10668"/>
                </a:lnTo>
                <a:lnTo>
                  <a:pt x="531876" y="6858"/>
                </a:lnTo>
                <a:lnTo>
                  <a:pt x="528827" y="6858"/>
                </a:lnTo>
                <a:lnTo>
                  <a:pt x="506729" y="8381"/>
                </a:lnTo>
                <a:lnTo>
                  <a:pt x="503681" y="9143"/>
                </a:lnTo>
                <a:lnTo>
                  <a:pt x="506729" y="13716"/>
                </a:lnTo>
                <a:lnTo>
                  <a:pt x="528827" y="7619"/>
                </a:lnTo>
                <a:lnTo>
                  <a:pt x="533400" y="7619"/>
                </a:lnTo>
                <a:lnTo>
                  <a:pt x="537210" y="12192"/>
                </a:lnTo>
                <a:lnTo>
                  <a:pt x="530274" y="14371"/>
                </a:lnTo>
                <a:lnTo>
                  <a:pt x="515112" y="14478"/>
                </a:lnTo>
                <a:lnTo>
                  <a:pt x="514360" y="15480"/>
                </a:lnTo>
                <a:lnTo>
                  <a:pt x="511301" y="13716"/>
                </a:lnTo>
                <a:lnTo>
                  <a:pt x="506729" y="13716"/>
                </a:lnTo>
                <a:lnTo>
                  <a:pt x="502158" y="11430"/>
                </a:lnTo>
                <a:close/>
              </a:path>
              <a:path w="618744" h="347472">
                <a:moveTo>
                  <a:pt x="514360" y="15480"/>
                </a:moveTo>
                <a:lnTo>
                  <a:pt x="515112" y="14478"/>
                </a:lnTo>
                <a:lnTo>
                  <a:pt x="530274" y="14371"/>
                </a:lnTo>
                <a:lnTo>
                  <a:pt x="537210" y="12192"/>
                </a:lnTo>
                <a:lnTo>
                  <a:pt x="533400" y="7619"/>
                </a:lnTo>
                <a:lnTo>
                  <a:pt x="528827" y="7619"/>
                </a:lnTo>
                <a:lnTo>
                  <a:pt x="506729" y="13716"/>
                </a:lnTo>
                <a:lnTo>
                  <a:pt x="511301" y="13716"/>
                </a:lnTo>
                <a:lnTo>
                  <a:pt x="514360" y="15480"/>
                </a:lnTo>
                <a:close/>
              </a:path>
              <a:path w="618744" h="347472">
                <a:moveTo>
                  <a:pt x="586740" y="61722"/>
                </a:moveTo>
                <a:lnTo>
                  <a:pt x="585977" y="59436"/>
                </a:lnTo>
                <a:lnTo>
                  <a:pt x="570738" y="61722"/>
                </a:lnTo>
                <a:lnTo>
                  <a:pt x="573024" y="63246"/>
                </a:lnTo>
                <a:lnTo>
                  <a:pt x="575310" y="66293"/>
                </a:lnTo>
                <a:lnTo>
                  <a:pt x="617220" y="134874"/>
                </a:lnTo>
                <a:lnTo>
                  <a:pt x="586740" y="61722"/>
                </a:lnTo>
                <a:close/>
              </a:path>
              <a:path w="618744" h="347472">
                <a:moveTo>
                  <a:pt x="576072" y="67818"/>
                </a:moveTo>
                <a:lnTo>
                  <a:pt x="575819" y="67529"/>
                </a:lnTo>
                <a:lnTo>
                  <a:pt x="605790" y="140208"/>
                </a:lnTo>
                <a:lnTo>
                  <a:pt x="605790" y="138684"/>
                </a:lnTo>
                <a:lnTo>
                  <a:pt x="576072" y="67818"/>
                </a:lnTo>
                <a:close/>
              </a:path>
              <a:path w="618744" h="347472">
                <a:moveTo>
                  <a:pt x="608076" y="141731"/>
                </a:moveTo>
                <a:lnTo>
                  <a:pt x="606551" y="140969"/>
                </a:lnTo>
                <a:lnTo>
                  <a:pt x="606551" y="143256"/>
                </a:lnTo>
                <a:lnTo>
                  <a:pt x="606157" y="143334"/>
                </a:lnTo>
                <a:lnTo>
                  <a:pt x="606136" y="143463"/>
                </a:lnTo>
                <a:lnTo>
                  <a:pt x="605790" y="145542"/>
                </a:lnTo>
                <a:lnTo>
                  <a:pt x="618744" y="147066"/>
                </a:lnTo>
                <a:lnTo>
                  <a:pt x="618744" y="140969"/>
                </a:lnTo>
                <a:lnTo>
                  <a:pt x="606551" y="140969"/>
                </a:lnTo>
                <a:lnTo>
                  <a:pt x="608076" y="141731"/>
                </a:lnTo>
                <a:close/>
              </a:path>
              <a:path w="618744" h="347472">
                <a:moveTo>
                  <a:pt x="12953" y="275081"/>
                </a:moveTo>
                <a:lnTo>
                  <a:pt x="4572" y="271272"/>
                </a:lnTo>
                <a:lnTo>
                  <a:pt x="1524" y="272796"/>
                </a:lnTo>
                <a:lnTo>
                  <a:pt x="0" y="275844"/>
                </a:lnTo>
                <a:lnTo>
                  <a:pt x="762" y="279654"/>
                </a:lnTo>
                <a:lnTo>
                  <a:pt x="8381" y="283464"/>
                </a:lnTo>
                <a:lnTo>
                  <a:pt x="34581" y="329524"/>
                </a:lnTo>
                <a:lnTo>
                  <a:pt x="15377" y="281181"/>
                </a:lnTo>
                <a:lnTo>
                  <a:pt x="510540" y="119634"/>
                </a:lnTo>
                <a:lnTo>
                  <a:pt x="515112" y="116586"/>
                </a:lnTo>
                <a:lnTo>
                  <a:pt x="515111" y="30860"/>
                </a:lnTo>
                <a:lnTo>
                  <a:pt x="505205" y="25146"/>
                </a:lnTo>
                <a:lnTo>
                  <a:pt x="510540" y="25908"/>
                </a:lnTo>
                <a:lnTo>
                  <a:pt x="510879" y="20467"/>
                </a:lnTo>
                <a:lnTo>
                  <a:pt x="515111" y="24438"/>
                </a:lnTo>
                <a:lnTo>
                  <a:pt x="515112" y="19137"/>
                </a:lnTo>
                <a:lnTo>
                  <a:pt x="518728" y="18000"/>
                </a:lnTo>
                <a:lnTo>
                  <a:pt x="515112" y="15914"/>
                </a:lnTo>
                <a:lnTo>
                  <a:pt x="510903" y="20089"/>
                </a:lnTo>
                <a:lnTo>
                  <a:pt x="510540" y="20574"/>
                </a:lnTo>
                <a:lnTo>
                  <a:pt x="502158" y="21336"/>
                </a:lnTo>
                <a:lnTo>
                  <a:pt x="502157" y="108933"/>
                </a:lnTo>
                <a:lnTo>
                  <a:pt x="506729" y="107442"/>
                </a:lnTo>
                <a:lnTo>
                  <a:pt x="502158" y="113537"/>
                </a:lnTo>
                <a:lnTo>
                  <a:pt x="502157" y="108933"/>
                </a:lnTo>
                <a:lnTo>
                  <a:pt x="4572" y="271272"/>
                </a:lnTo>
                <a:lnTo>
                  <a:pt x="12953" y="275081"/>
                </a:lnTo>
                <a:close/>
              </a:path>
              <a:path w="618744" h="347472">
                <a:moveTo>
                  <a:pt x="762" y="279654"/>
                </a:moveTo>
                <a:lnTo>
                  <a:pt x="23622" y="335280"/>
                </a:lnTo>
                <a:lnTo>
                  <a:pt x="34290" y="329184"/>
                </a:lnTo>
                <a:lnTo>
                  <a:pt x="29337" y="332994"/>
                </a:lnTo>
                <a:lnTo>
                  <a:pt x="35814" y="332994"/>
                </a:lnTo>
                <a:lnTo>
                  <a:pt x="38862" y="334518"/>
                </a:lnTo>
                <a:lnTo>
                  <a:pt x="24384" y="336804"/>
                </a:lnTo>
                <a:lnTo>
                  <a:pt x="42672" y="335280"/>
                </a:lnTo>
                <a:lnTo>
                  <a:pt x="45720" y="334518"/>
                </a:lnTo>
                <a:lnTo>
                  <a:pt x="47244" y="333756"/>
                </a:lnTo>
                <a:lnTo>
                  <a:pt x="41529" y="334899"/>
                </a:lnTo>
                <a:lnTo>
                  <a:pt x="39624" y="335280"/>
                </a:lnTo>
                <a:lnTo>
                  <a:pt x="41529" y="334899"/>
                </a:lnTo>
                <a:lnTo>
                  <a:pt x="38252" y="333806"/>
                </a:lnTo>
                <a:lnTo>
                  <a:pt x="35051" y="330708"/>
                </a:lnTo>
                <a:lnTo>
                  <a:pt x="34581" y="329524"/>
                </a:lnTo>
                <a:lnTo>
                  <a:pt x="8381" y="283464"/>
                </a:lnTo>
                <a:lnTo>
                  <a:pt x="762" y="279654"/>
                </a:lnTo>
                <a:close/>
              </a:path>
              <a:path w="618744" h="347472">
                <a:moveTo>
                  <a:pt x="49529" y="346710"/>
                </a:moveTo>
                <a:lnTo>
                  <a:pt x="607314" y="156210"/>
                </a:lnTo>
                <a:lnTo>
                  <a:pt x="611124" y="154686"/>
                </a:lnTo>
                <a:lnTo>
                  <a:pt x="613410" y="153924"/>
                </a:lnTo>
                <a:lnTo>
                  <a:pt x="616458" y="150875"/>
                </a:lnTo>
                <a:lnTo>
                  <a:pt x="618744" y="147066"/>
                </a:lnTo>
                <a:lnTo>
                  <a:pt x="605790" y="145542"/>
                </a:lnTo>
                <a:lnTo>
                  <a:pt x="606136" y="143463"/>
                </a:lnTo>
                <a:lnTo>
                  <a:pt x="606157" y="143334"/>
                </a:lnTo>
                <a:lnTo>
                  <a:pt x="606551" y="143256"/>
                </a:lnTo>
                <a:lnTo>
                  <a:pt x="606551" y="140969"/>
                </a:lnTo>
                <a:lnTo>
                  <a:pt x="618744" y="140969"/>
                </a:lnTo>
                <a:lnTo>
                  <a:pt x="617981" y="136398"/>
                </a:lnTo>
                <a:lnTo>
                  <a:pt x="617220" y="134874"/>
                </a:lnTo>
                <a:lnTo>
                  <a:pt x="575310" y="66293"/>
                </a:lnTo>
                <a:lnTo>
                  <a:pt x="573024" y="63246"/>
                </a:lnTo>
                <a:lnTo>
                  <a:pt x="570738" y="61722"/>
                </a:lnTo>
                <a:lnTo>
                  <a:pt x="585977" y="59436"/>
                </a:lnTo>
                <a:lnTo>
                  <a:pt x="580644" y="53340"/>
                </a:lnTo>
                <a:lnTo>
                  <a:pt x="578358" y="52578"/>
                </a:lnTo>
                <a:lnTo>
                  <a:pt x="570738" y="48006"/>
                </a:lnTo>
                <a:lnTo>
                  <a:pt x="524600" y="21388"/>
                </a:lnTo>
                <a:lnTo>
                  <a:pt x="529222" y="19902"/>
                </a:lnTo>
                <a:lnTo>
                  <a:pt x="527303" y="19050"/>
                </a:lnTo>
                <a:lnTo>
                  <a:pt x="518728" y="18000"/>
                </a:lnTo>
                <a:lnTo>
                  <a:pt x="515112" y="19137"/>
                </a:lnTo>
                <a:lnTo>
                  <a:pt x="515111" y="24438"/>
                </a:lnTo>
                <a:lnTo>
                  <a:pt x="510879" y="20467"/>
                </a:lnTo>
                <a:lnTo>
                  <a:pt x="510540" y="25908"/>
                </a:lnTo>
                <a:lnTo>
                  <a:pt x="505205" y="25146"/>
                </a:lnTo>
                <a:lnTo>
                  <a:pt x="515111" y="30860"/>
                </a:lnTo>
                <a:lnTo>
                  <a:pt x="564642" y="59436"/>
                </a:lnTo>
                <a:lnTo>
                  <a:pt x="571442" y="62527"/>
                </a:lnTo>
                <a:lnTo>
                  <a:pt x="575819" y="67529"/>
                </a:lnTo>
                <a:lnTo>
                  <a:pt x="576072" y="67818"/>
                </a:lnTo>
                <a:lnTo>
                  <a:pt x="605790" y="138684"/>
                </a:lnTo>
                <a:lnTo>
                  <a:pt x="606361" y="142113"/>
                </a:lnTo>
                <a:lnTo>
                  <a:pt x="606495" y="142917"/>
                </a:lnTo>
                <a:lnTo>
                  <a:pt x="606189" y="143147"/>
                </a:lnTo>
                <a:lnTo>
                  <a:pt x="605859" y="143394"/>
                </a:lnTo>
                <a:lnTo>
                  <a:pt x="605027" y="144018"/>
                </a:lnTo>
                <a:lnTo>
                  <a:pt x="45720" y="334518"/>
                </a:lnTo>
                <a:lnTo>
                  <a:pt x="42672" y="335280"/>
                </a:lnTo>
                <a:lnTo>
                  <a:pt x="24384" y="336804"/>
                </a:lnTo>
                <a:lnTo>
                  <a:pt x="28955" y="342138"/>
                </a:lnTo>
                <a:lnTo>
                  <a:pt x="31242" y="344424"/>
                </a:lnTo>
                <a:lnTo>
                  <a:pt x="38100" y="347472"/>
                </a:lnTo>
                <a:lnTo>
                  <a:pt x="41148" y="347472"/>
                </a:lnTo>
                <a:lnTo>
                  <a:pt x="48768" y="346710"/>
                </a:lnTo>
                <a:lnTo>
                  <a:pt x="49529" y="346710"/>
                </a:lnTo>
                <a:close/>
              </a:path>
              <a:path w="618744" h="347472">
                <a:moveTo>
                  <a:pt x="605027" y="144018"/>
                </a:moveTo>
                <a:lnTo>
                  <a:pt x="605859" y="143394"/>
                </a:lnTo>
                <a:lnTo>
                  <a:pt x="602742" y="144018"/>
                </a:lnTo>
                <a:lnTo>
                  <a:pt x="45720" y="334518"/>
                </a:lnTo>
                <a:lnTo>
                  <a:pt x="605027" y="144018"/>
                </a:lnTo>
                <a:close/>
              </a:path>
              <a:path w="618744" h="347472">
                <a:moveTo>
                  <a:pt x="35814" y="332994"/>
                </a:moveTo>
                <a:lnTo>
                  <a:pt x="29337" y="332994"/>
                </a:lnTo>
                <a:lnTo>
                  <a:pt x="24384" y="336804"/>
                </a:lnTo>
                <a:lnTo>
                  <a:pt x="38862" y="334518"/>
                </a:lnTo>
                <a:lnTo>
                  <a:pt x="35814" y="332994"/>
                </a:lnTo>
                <a:close/>
              </a:path>
              <a:path w="618744" h="347472">
                <a:moveTo>
                  <a:pt x="536448" y="0"/>
                </a:moveTo>
                <a:lnTo>
                  <a:pt x="533400" y="0"/>
                </a:lnTo>
                <a:lnTo>
                  <a:pt x="506729" y="8381"/>
                </a:lnTo>
                <a:lnTo>
                  <a:pt x="528827" y="6858"/>
                </a:lnTo>
                <a:lnTo>
                  <a:pt x="531876" y="6858"/>
                </a:lnTo>
                <a:lnTo>
                  <a:pt x="540258" y="10668"/>
                </a:lnTo>
                <a:lnTo>
                  <a:pt x="531114" y="18287"/>
                </a:lnTo>
                <a:lnTo>
                  <a:pt x="531876" y="19050"/>
                </a:lnTo>
                <a:lnTo>
                  <a:pt x="543305" y="20574"/>
                </a:lnTo>
                <a:lnTo>
                  <a:pt x="544068" y="17525"/>
                </a:lnTo>
                <a:lnTo>
                  <a:pt x="543305" y="15240"/>
                </a:lnTo>
                <a:lnTo>
                  <a:pt x="541020" y="4572"/>
                </a:lnTo>
                <a:lnTo>
                  <a:pt x="540258" y="1524"/>
                </a:lnTo>
                <a:lnTo>
                  <a:pt x="536448" y="0"/>
                </a:lnTo>
                <a:close/>
              </a:path>
              <a:path w="618744" h="347472">
                <a:moveTo>
                  <a:pt x="506729" y="13716"/>
                </a:moveTo>
                <a:lnTo>
                  <a:pt x="503681" y="9143"/>
                </a:lnTo>
                <a:lnTo>
                  <a:pt x="502158" y="11430"/>
                </a:lnTo>
                <a:lnTo>
                  <a:pt x="506729" y="13716"/>
                </a:lnTo>
                <a:close/>
              </a:path>
              <a:path w="618744" h="347472">
                <a:moveTo>
                  <a:pt x="606189" y="143147"/>
                </a:moveTo>
                <a:lnTo>
                  <a:pt x="606495" y="142917"/>
                </a:lnTo>
                <a:lnTo>
                  <a:pt x="606361" y="142113"/>
                </a:lnTo>
                <a:lnTo>
                  <a:pt x="606189" y="143147"/>
                </a:lnTo>
                <a:close/>
              </a:path>
              <a:path w="618744" h="347472">
                <a:moveTo>
                  <a:pt x="34290" y="329184"/>
                </a:moveTo>
                <a:lnTo>
                  <a:pt x="23622" y="335280"/>
                </a:lnTo>
                <a:lnTo>
                  <a:pt x="29337" y="332994"/>
                </a:lnTo>
                <a:lnTo>
                  <a:pt x="34290" y="329184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8170926" y="3146298"/>
            <a:ext cx="11429" cy="73913"/>
          </a:xfrm>
          <a:custGeom>
            <a:avLst/>
            <a:gdLst/>
            <a:ahLst/>
            <a:cxnLst/>
            <a:rect l="l" t="t" r="r" b="b"/>
            <a:pathLst>
              <a:path w="11429" h="73913">
                <a:moveTo>
                  <a:pt x="0" y="73913"/>
                </a:moveTo>
                <a:lnTo>
                  <a:pt x="11429" y="70865"/>
                </a:lnTo>
                <a:lnTo>
                  <a:pt x="11429" y="0"/>
                </a:lnTo>
                <a:lnTo>
                  <a:pt x="0" y="3047"/>
                </a:lnTo>
                <a:lnTo>
                  <a:pt x="0" y="73913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8164830" y="3140202"/>
            <a:ext cx="23622" cy="86106"/>
          </a:xfrm>
          <a:custGeom>
            <a:avLst/>
            <a:gdLst/>
            <a:ahLst/>
            <a:cxnLst/>
            <a:rect l="l" t="t" r="r" b="b"/>
            <a:pathLst>
              <a:path w="23622" h="86106">
                <a:moveTo>
                  <a:pt x="4572" y="74675"/>
                </a:moveTo>
                <a:lnTo>
                  <a:pt x="10668" y="76961"/>
                </a:lnTo>
                <a:lnTo>
                  <a:pt x="12954" y="73914"/>
                </a:lnTo>
                <a:lnTo>
                  <a:pt x="15240" y="70865"/>
                </a:lnTo>
                <a:lnTo>
                  <a:pt x="12953" y="71682"/>
                </a:lnTo>
                <a:lnTo>
                  <a:pt x="10668" y="72498"/>
                </a:lnTo>
                <a:lnTo>
                  <a:pt x="4572" y="74675"/>
                </a:lnTo>
                <a:close/>
              </a:path>
              <a:path w="23622" h="86106">
                <a:moveTo>
                  <a:pt x="12953" y="80009"/>
                </a:moveTo>
                <a:lnTo>
                  <a:pt x="6350" y="80010"/>
                </a:lnTo>
                <a:lnTo>
                  <a:pt x="8381" y="86105"/>
                </a:lnTo>
                <a:lnTo>
                  <a:pt x="19050" y="83057"/>
                </a:lnTo>
                <a:lnTo>
                  <a:pt x="22098" y="81533"/>
                </a:lnTo>
                <a:lnTo>
                  <a:pt x="23622" y="76961"/>
                </a:lnTo>
                <a:lnTo>
                  <a:pt x="12953" y="80009"/>
                </a:lnTo>
                <a:close/>
              </a:path>
              <a:path w="23622" h="86106">
                <a:moveTo>
                  <a:pt x="12954" y="13933"/>
                </a:moveTo>
                <a:lnTo>
                  <a:pt x="23622" y="76961"/>
                </a:lnTo>
                <a:lnTo>
                  <a:pt x="23622" y="6095"/>
                </a:lnTo>
                <a:lnTo>
                  <a:pt x="22860" y="2285"/>
                </a:lnTo>
                <a:lnTo>
                  <a:pt x="19050" y="0"/>
                </a:lnTo>
                <a:lnTo>
                  <a:pt x="15240" y="0"/>
                </a:lnTo>
                <a:lnTo>
                  <a:pt x="4572" y="3047"/>
                </a:lnTo>
                <a:lnTo>
                  <a:pt x="1524" y="4571"/>
                </a:lnTo>
                <a:lnTo>
                  <a:pt x="0" y="9143"/>
                </a:lnTo>
                <a:lnTo>
                  <a:pt x="10668" y="6095"/>
                </a:lnTo>
                <a:lnTo>
                  <a:pt x="19050" y="12191"/>
                </a:lnTo>
                <a:lnTo>
                  <a:pt x="12954" y="13933"/>
                </a:lnTo>
                <a:close/>
              </a:path>
              <a:path w="23622" h="86106">
                <a:moveTo>
                  <a:pt x="12954" y="13933"/>
                </a:moveTo>
                <a:lnTo>
                  <a:pt x="19050" y="12191"/>
                </a:lnTo>
                <a:lnTo>
                  <a:pt x="10668" y="6095"/>
                </a:lnTo>
                <a:lnTo>
                  <a:pt x="0" y="9143"/>
                </a:lnTo>
                <a:lnTo>
                  <a:pt x="0" y="80009"/>
                </a:lnTo>
                <a:lnTo>
                  <a:pt x="12953" y="80009"/>
                </a:lnTo>
                <a:lnTo>
                  <a:pt x="23622" y="76961"/>
                </a:lnTo>
                <a:lnTo>
                  <a:pt x="12954" y="13933"/>
                </a:lnTo>
                <a:lnTo>
                  <a:pt x="10668" y="14586"/>
                </a:lnTo>
                <a:lnTo>
                  <a:pt x="8381" y="15239"/>
                </a:lnTo>
                <a:lnTo>
                  <a:pt x="4572" y="74675"/>
                </a:lnTo>
                <a:lnTo>
                  <a:pt x="10668" y="72498"/>
                </a:lnTo>
                <a:lnTo>
                  <a:pt x="12953" y="71682"/>
                </a:lnTo>
                <a:lnTo>
                  <a:pt x="15240" y="70865"/>
                </a:lnTo>
                <a:lnTo>
                  <a:pt x="12954" y="73914"/>
                </a:lnTo>
                <a:lnTo>
                  <a:pt x="10668" y="76961"/>
                </a:lnTo>
                <a:lnTo>
                  <a:pt x="4572" y="74675"/>
                </a:lnTo>
                <a:lnTo>
                  <a:pt x="8381" y="15239"/>
                </a:lnTo>
                <a:lnTo>
                  <a:pt x="10668" y="12192"/>
                </a:lnTo>
                <a:lnTo>
                  <a:pt x="12953" y="9143"/>
                </a:lnTo>
                <a:lnTo>
                  <a:pt x="12954" y="13933"/>
                </a:lnTo>
                <a:close/>
              </a:path>
              <a:path w="23622" h="86106">
                <a:moveTo>
                  <a:pt x="10668" y="12192"/>
                </a:moveTo>
                <a:lnTo>
                  <a:pt x="8381" y="15239"/>
                </a:lnTo>
                <a:lnTo>
                  <a:pt x="10668" y="14586"/>
                </a:lnTo>
                <a:lnTo>
                  <a:pt x="12954" y="13933"/>
                </a:lnTo>
                <a:lnTo>
                  <a:pt x="12953" y="9143"/>
                </a:lnTo>
                <a:lnTo>
                  <a:pt x="10668" y="12192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8193024" y="3138678"/>
            <a:ext cx="11429" cy="74676"/>
          </a:xfrm>
          <a:custGeom>
            <a:avLst/>
            <a:gdLst/>
            <a:ahLst/>
            <a:cxnLst/>
            <a:rect l="l" t="t" r="r" b="b"/>
            <a:pathLst>
              <a:path w="11429" h="74676">
                <a:moveTo>
                  <a:pt x="0" y="74675"/>
                </a:moveTo>
                <a:lnTo>
                  <a:pt x="761" y="74675"/>
                </a:lnTo>
                <a:lnTo>
                  <a:pt x="11429" y="70865"/>
                </a:lnTo>
                <a:lnTo>
                  <a:pt x="11429" y="0"/>
                </a:lnTo>
                <a:lnTo>
                  <a:pt x="761" y="3809"/>
                </a:lnTo>
                <a:lnTo>
                  <a:pt x="0" y="74675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8186928" y="3132581"/>
            <a:ext cx="24383" cy="86868"/>
          </a:xfrm>
          <a:custGeom>
            <a:avLst/>
            <a:gdLst/>
            <a:ahLst/>
            <a:cxnLst/>
            <a:rect l="l" t="t" r="r" b="b"/>
            <a:pathLst>
              <a:path w="24383" h="86868">
                <a:moveTo>
                  <a:pt x="4572" y="74675"/>
                </a:moveTo>
                <a:lnTo>
                  <a:pt x="0" y="80772"/>
                </a:lnTo>
                <a:lnTo>
                  <a:pt x="6858" y="80772"/>
                </a:lnTo>
                <a:lnTo>
                  <a:pt x="11429" y="76962"/>
                </a:lnTo>
                <a:lnTo>
                  <a:pt x="11430" y="72390"/>
                </a:lnTo>
                <a:lnTo>
                  <a:pt x="4572" y="74675"/>
                </a:lnTo>
                <a:close/>
              </a:path>
              <a:path w="24383" h="86868">
                <a:moveTo>
                  <a:pt x="24383" y="76962"/>
                </a:moveTo>
                <a:lnTo>
                  <a:pt x="24383" y="6095"/>
                </a:lnTo>
                <a:lnTo>
                  <a:pt x="11429" y="6095"/>
                </a:lnTo>
                <a:lnTo>
                  <a:pt x="11429" y="76962"/>
                </a:lnTo>
                <a:lnTo>
                  <a:pt x="6858" y="80772"/>
                </a:lnTo>
                <a:lnTo>
                  <a:pt x="9144" y="86868"/>
                </a:lnTo>
                <a:lnTo>
                  <a:pt x="12953" y="80772"/>
                </a:lnTo>
                <a:lnTo>
                  <a:pt x="12954" y="71882"/>
                </a:lnTo>
                <a:lnTo>
                  <a:pt x="16001" y="70866"/>
                </a:lnTo>
                <a:lnTo>
                  <a:pt x="12954" y="14641"/>
                </a:lnTo>
                <a:lnTo>
                  <a:pt x="12953" y="9906"/>
                </a:lnTo>
                <a:lnTo>
                  <a:pt x="19812" y="12192"/>
                </a:lnTo>
                <a:lnTo>
                  <a:pt x="24383" y="76962"/>
                </a:lnTo>
                <a:close/>
              </a:path>
              <a:path w="24383" h="86868">
                <a:moveTo>
                  <a:pt x="12954" y="71882"/>
                </a:moveTo>
                <a:lnTo>
                  <a:pt x="12953" y="80772"/>
                </a:lnTo>
                <a:lnTo>
                  <a:pt x="9144" y="86868"/>
                </a:lnTo>
                <a:lnTo>
                  <a:pt x="19812" y="83057"/>
                </a:lnTo>
                <a:lnTo>
                  <a:pt x="24383" y="80010"/>
                </a:lnTo>
                <a:lnTo>
                  <a:pt x="24383" y="76962"/>
                </a:lnTo>
                <a:lnTo>
                  <a:pt x="19812" y="12192"/>
                </a:lnTo>
                <a:lnTo>
                  <a:pt x="12953" y="9906"/>
                </a:lnTo>
                <a:lnTo>
                  <a:pt x="12954" y="14641"/>
                </a:lnTo>
                <a:lnTo>
                  <a:pt x="16001" y="70866"/>
                </a:lnTo>
                <a:lnTo>
                  <a:pt x="12954" y="71882"/>
                </a:lnTo>
                <a:close/>
              </a:path>
              <a:path w="24383" h="86868">
                <a:moveTo>
                  <a:pt x="9144" y="16001"/>
                </a:moveTo>
                <a:lnTo>
                  <a:pt x="11430" y="15185"/>
                </a:lnTo>
                <a:lnTo>
                  <a:pt x="11429" y="6095"/>
                </a:lnTo>
                <a:lnTo>
                  <a:pt x="24383" y="6095"/>
                </a:lnTo>
                <a:lnTo>
                  <a:pt x="22860" y="2286"/>
                </a:lnTo>
                <a:lnTo>
                  <a:pt x="19812" y="0"/>
                </a:lnTo>
                <a:lnTo>
                  <a:pt x="16001" y="762"/>
                </a:lnTo>
                <a:lnTo>
                  <a:pt x="5333" y="3810"/>
                </a:lnTo>
                <a:lnTo>
                  <a:pt x="2286" y="4572"/>
                </a:lnTo>
                <a:lnTo>
                  <a:pt x="762" y="6857"/>
                </a:lnTo>
                <a:lnTo>
                  <a:pt x="762" y="9906"/>
                </a:lnTo>
                <a:lnTo>
                  <a:pt x="0" y="80772"/>
                </a:lnTo>
                <a:lnTo>
                  <a:pt x="4572" y="74675"/>
                </a:lnTo>
                <a:lnTo>
                  <a:pt x="11430" y="72390"/>
                </a:lnTo>
                <a:lnTo>
                  <a:pt x="11430" y="15185"/>
                </a:lnTo>
                <a:lnTo>
                  <a:pt x="9144" y="16001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8215883" y="3131057"/>
            <a:ext cx="11430" cy="74675"/>
          </a:xfrm>
          <a:custGeom>
            <a:avLst/>
            <a:gdLst/>
            <a:ahLst/>
            <a:cxnLst/>
            <a:rect l="l" t="t" r="r" b="b"/>
            <a:pathLst>
              <a:path w="11430" h="74675">
                <a:moveTo>
                  <a:pt x="0" y="74675"/>
                </a:moveTo>
                <a:lnTo>
                  <a:pt x="11430" y="71628"/>
                </a:lnTo>
                <a:lnTo>
                  <a:pt x="11430" y="0"/>
                </a:lnTo>
                <a:lnTo>
                  <a:pt x="0" y="3810"/>
                </a:lnTo>
                <a:lnTo>
                  <a:pt x="0" y="74675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8209788" y="3124961"/>
            <a:ext cx="23621" cy="86868"/>
          </a:xfrm>
          <a:custGeom>
            <a:avLst/>
            <a:gdLst/>
            <a:ahLst/>
            <a:cxnLst/>
            <a:rect l="l" t="t" r="r" b="b"/>
            <a:pathLst>
              <a:path w="23621" h="86868">
                <a:moveTo>
                  <a:pt x="4571" y="75438"/>
                </a:moveTo>
                <a:lnTo>
                  <a:pt x="11429" y="77724"/>
                </a:lnTo>
                <a:lnTo>
                  <a:pt x="12192" y="76504"/>
                </a:lnTo>
                <a:lnTo>
                  <a:pt x="15239" y="71628"/>
                </a:lnTo>
                <a:lnTo>
                  <a:pt x="12192" y="72716"/>
                </a:lnTo>
                <a:lnTo>
                  <a:pt x="11429" y="72988"/>
                </a:lnTo>
                <a:lnTo>
                  <a:pt x="4571" y="75438"/>
                </a:lnTo>
                <a:close/>
              </a:path>
              <a:path w="23621" h="86868">
                <a:moveTo>
                  <a:pt x="12191" y="80772"/>
                </a:moveTo>
                <a:lnTo>
                  <a:pt x="6349" y="80771"/>
                </a:lnTo>
                <a:lnTo>
                  <a:pt x="8381" y="86868"/>
                </a:lnTo>
                <a:lnTo>
                  <a:pt x="19811" y="83820"/>
                </a:lnTo>
                <a:lnTo>
                  <a:pt x="22097" y="83058"/>
                </a:lnTo>
                <a:lnTo>
                  <a:pt x="23621" y="80010"/>
                </a:lnTo>
                <a:lnTo>
                  <a:pt x="23621" y="77724"/>
                </a:lnTo>
                <a:lnTo>
                  <a:pt x="12191" y="80772"/>
                </a:lnTo>
                <a:close/>
              </a:path>
              <a:path w="23621" h="86868">
                <a:moveTo>
                  <a:pt x="12192" y="14732"/>
                </a:moveTo>
                <a:lnTo>
                  <a:pt x="23621" y="77724"/>
                </a:lnTo>
                <a:lnTo>
                  <a:pt x="23621" y="6096"/>
                </a:lnTo>
                <a:lnTo>
                  <a:pt x="22859" y="2286"/>
                </a:lnTo>
                <a:lnTo>
                  <a:pt x="19811" y="0"/>
                </a:lnTo>
                <a:lnTo>
                  <a:pt x="15239" y="0"/>
                </a:lnTo>
                <a:lnTo>
                  <a:pt x="3809" y="4572"/>
                </a:lnTo>
                <a:lnTo>
                  <a:pt x="1523" y="5334"/>
                </a:lnTo>
                <a:lnTo>
                  <a:pt x="0" y="9906"/>
                </a:lnTo>
                <a:lnTo>
                  <a:pt x="11429" y="6096"/>
                </a:lnTo>
                <a:lnTo>
                  <a:pt x="19811" y="12192"/>
                </a:lnTo>
                <a:lnTo>
                  <a:pt x="12192" y="14732"/>
                </a:lnTo>
                <a:close/>
              </a:path>
              <a:path w="23621" h="86868">
                <a:moveTo>
                  <a:pt x="12192" y="14732"/>
                </a:moveTo>
                <a:lnTo>
                  <a:pt x="19811" y="12192"/>
                </a:lnTo>
                <a:lnTo>
                  <a:pt x="11429" y="6096"/>
                </a:lnTo>
                <a:lnTo>
                  <a:pt x="0" y="9906"/>
                </a:lnTo>
                <a:lnTo>
                  <a:pt x="0" y="80772"/>
                </a:lnTo>
                <a:lnTo>
                  <a:pt x="12191" y="80772"/>
                </a:lnTo>
                <a:lnTo>
                  <a:pt x="23621" y="77724"/>
                </a:lnTo>
                <a:lnTo>
                  <a:pt x="12192" y="14732"/>
                </a:lnTo>
                <a:lnTo>
                  <a:pt x="11430" y="14986"/>
                </a:lnTo>
                <a:lnTo>
                  <a:pt x="8381" y="16002"/>
                </a:lnTo>
                <a:lnTo>
                  <a:pt x="4571" y="75438"/>
                </a:lnTo>
                <a:lnTo>
                  <a:pt x="11429" y="72988"/>
                </a:lnTo>
                <a:lnTo>
                  <a:pt x="12192" y="72716"/>
                </a:lnTo>
                <a:lnTo>
                  <a:pt x="15239" y="71628"/>
                </a:lnTo>
                <a:lnTo>
                  <a:pt x="12192" y="76504"/>
                </a:lnTo>
                <a:lnTo>
                  <a:pt x="11429" y="77724"/>
                </a:lnTo>
                <a:lnTo>
                  <a:pt x="4571" y="75438"/>
                </a:lnTo>
                <a:lnTo>
                  <a:pt x="8381" y="16002"/>
                </a:lnTo>
                <a:lnTo>
                  <a:pt x="11429" y="11125"/>
                </a:lnTo>
                <a:lnTo>
                  <a:pt x="12191" y="9906"/>
                </a:lnTo>
                <a:lnTo>
                  <a:pt x="12192" y="14732"/>
                </a:lnTo>
                <a:close/>
              </a:path>
              <a:path w="23621" h="86868">
                <a:moveTo>
                  <a:pt x="11429" y="11125"/>
                </a:moveTo>
                <a:lnTo>
                  <a:pt x="8381" y="16002"/>
                </a:lnTo>
                <a:lnTo>
                  <a:pt x="11430" y="14986"/>
                </a:lnTo>
                <a:lnTo>
                  <a:pt x="12192" y="14732"/>
                </a:lnTo>
                <a:lnTo>
                  <a:pt x="12191" y="9906"/>
                </a:lnTo>
                <a:lnTo>
                  <a:pt x="11429" y="11125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8237982" y="3123437"/>
            <a:ext cx="11429" cy="74675"/>
          </a:xfrm>
          <a:custGeom>
            <a:avLst/>
            <a:gdLst/>
            <a:ahLst/>
            <a:cxnLst/>
            <a:rect l="l" t="t" r="r" b="b"/>
            <a:pathLst>
              <a:path w="11429" h="74675">
                <a:moveTo>
                  <a:pt x="0" y="74676"/>
                </a:moveTo>
                <a:lnTo>
                  <a:pt x="11429" y="71628"/>
                </a:lnTo>
                <a:lnTo>
                  <a:pt x="11429" y="0"/>
                </a:lnTo>
                <a:lnTo>
                  <a:pt x="0" y="3810"/>
                </a:lnTo>
                <a:lnTo>
                  <a:pt x="0" y="74676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8231885" y="3117341"/>
            <a:ext cx="23622" cy="86868"/>
          </a:xfrm>
          <a:custGeom>
            <a:avLst/>
            <a:gdLst/>
            <a:ahLst/>
            <a:cxnLst/>
            <a:rect l="l" t="t" r="r" b="b"/>
            <a:pathLst>
              <a:path w="23622" h="86868">
                <a:moveTo>
                  <a:pt x="4572" y="74675"/>
                </a:moveTo>
                <a:lnTo>
                  <a:pt x="11430" y="77724"/>
                </a:lnTo>
                <a:lnTo>
                  <a:pt x="12954" y="75692"/>
                </a:lnTo>
                <a:lnTo>
                  <a:pt x="16002" y="71627"/>
                </a:lnTo>
                <a:lnTo>
                  <a:pt x="12954" y="72440"/>
                </a:lnTo>
                <a:lnTo>
                  <a:pt x="11430" y="72847"/>
                </a:lnTo>
                <a:lnTo>
                  <a:pt x="4572" y="74675"/>
                </a:lnTo>
                <a:close/>
              </a:path>
              <a:path w="23622" h="86868">
                <a:moveTo>
                  <a:pt x="12954" y="80771"/>
                </a:moveTo>
                <a:lnTo>
                  <a:pt x="6477" y="80771"/>
                </a:lnTo>
                <a:lnTo>
                  <a:pt x="8382" y="86868"/>
                </a:lnTo>
                <a:lnTo>
                  <a:pt x="19812" y="83819"/>
                </a:lnTo>
                <a:lnTo>
                  <a:pt x="22098" y="82295"/>
                </a:lnTo>
                <a:lnTo>
                  <a:pt x="23622" y="77724"/>
                </a:lnTo>
                <a:lnTo>
                  <a:pt x="12954" y="80771"/>
                </a:lnTo>
                <a:close/>
              </a:path>
              <a:path w="23622" h="86868">
                <a:moveTo>
                  <a:pt x="12954" y="14478"/>
                </a:moveTo>
                <a:lnTo>
                  <a:pt x="23622" y="77724"/>
                </a:lnTo>
                <a:lnTo>
                  <a:pt x="23622" y="6095"/>
                </a:lnTo>
                <a:lnTo>
                  <a:pt x="22860" y="2285"/>
                </a:lnTo>
                <a:lnTo>
                  <a:pt x="19812" y="0"/>
                </a:lnTo>
                <a:lnTo>
                  <a:pt x="15240" y="0"/>
                </a:lnTo>
                <a:lnTo>
                  <a:pt x="4572" y="3809"/>
                </a:lnTo>
                <a:lnTo>
                  <a:pt x="1524" y="5333"/>
                </a:lnTo>
                <a:lnTo>
                  <a:pt x="0" y="9906"/>
                </a:lnTo>
                <a:lnTo>
                  <a:pt x="11430" y="6095"/>
                </a:lnTo>
                <a:lnTo>
                  <a:pt x="19812" y="12191"/>
                </a:lnTo>
                <a:lnTo>
                  <a:pt x="12954" y="14478"/>
                </a:lnTo>
                <a:close/>
              </a:path>
              <a:path w="23622" h="86868">
                <a:moveTo>
                  <a:pt x="12954" y="14478"/>
                </a:moveTo>
                <a:lnTo>
                  <a:pt x="19812" y="12191"/>
                </a:lnTo>
                <a:lnTo>
                  <a:pt x="11430" y="6095"/>
                </a:lnTo>
                <a:lnTo>
                  <a:pt x="0" y="9906"/>
                </a:lnTo>
                <a:lnTo>
                  <a:pt x="0" y="80771"/>
                </a:lnTo>
                <a:lnTo>
                  <a:pt x="12954" y="80771"/>
                </a:lnTo>
                <a:lnTo>
                  <a:pt x="23622" y="77724"/>
                </a:lnTo>
                <a:lnTo>
                  <a:pt x="12954" y="14478"/>
                </a:lnTo>
                <a:lnTo>
                  <a:pt x="11430" y="14986"/>
                </a:lnTo>
                <a:lnTo>
                  <a:pt x="8382" y="16001"/>
                </a:lnTo>
                <a:lnTo>
                  <a:pt x="4572" y="74675"/>
                </a:lnTo>
                <a:lnTo>
                  <a:pt x="11430" y="72847"/>
                </a:lnTo>
                <a:lnTo>
                  <a:pt x="12954" y="72440"/>
                </a:lnTo>
                <a:lnTo>
                  <a:pt x="16002" y="71627"/>
                </a:lnTo>
                <a:lnTo>
                  <a:pt x="12954" y="75692"/>
                </a:lnTo>
                <a:lnTo>
                  <a:pt x="11430" y="77724"/>
                </a:lnTo>
                <a:lnTo>
                  <a:pt x="4572" y="74675"/>
                </a:lnTo>
                <a:lnTo>
                  <a:pt x="8382" y="16001"/>
                </a:lnTo>
                <a:lnTo>
                  <a:pt x="11430" y="11938"/>
                </a:lnTo>
                <a:lnTo>
                  <a:pt x="12954" y="9906"/>
                </a:lnTo>
                <a:lnTo>
                  <a:pt x="12954" y="14478"/>
                </a:lnTo>
                <a:close/>
              </a:path>
              <a:path w="23622" h="86868">
                <a:moveTo>
                  <a:pt x="11430" y="11938"/>
                </a:moveTo>
                <a:lnTo>
                  <a:pt x="8382" y="16001"/>
                </a:lnTo>
                <a:lnTo>
                  <a:pt x="11430" y="14986"/>
                </a:lnTo>
                <a:lnTo>
                  <a:pt x="12954" y="14478"/>
                </a:lnTo>
                <a:lnTo>
                  <a:pt x="12954" y="9906"/>
                </a:lnTo>
                <a:lnTo>
                  <a:pt x="11430" y="11938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8260842" y="3116579"/>
            <a:ext cx="11429" cy="74675"/>
          </a:xfrm>
          <a:custGeom>
            <a:avLst/>
            <a:gdLst/>
            <a:ahLst/>
            <a:cxnLst/>
            <a:rect l="l" t="t" r="r" b="b"/>
            <a:pathLst>
              <a:path w="11429" h="74675">
                <a:moveTo>
                  <a:pt x="0" y="74675"/>
                </a:moveTo>
                <a:lnTo>
                  <a:pt x="11429" y="70103"/>
                </a:lnTo>
                <a:lnTo>
                  <a:pt x="11429" y="0"/>
                </a:lnTo>
                <a:lnTo>
                  <a:pt x="0" y="3809"/>
                </a:lnTo>
                <a:lnTo>
                  <a:pt x="0" y="74675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8254746" y="3110483"/>
            <a:ext cx="23622" cy="86868"/>
          </a:xfrm>
          <a:custGeom>
            <a:avLst/>
            <a:gdLst/>
            <a:ahLst/>
            <a:cxnLst/>
            <a:rect l="l" t="t" r="r" b="b"/>
            <a:pathLst>
              <a:path w="23622" h="86868">
                <a:moveTo>
                  <a:pt x="11430" y="11125"/>
                </a:moveTo>
                <a:lnTo>
                  <a:pt x="8381" y="16002"/>
                </a:lnTo>
                <a:lnTo>
                  <a:pt x="11430" y="14986"/>
                </a:lnTo>
                <a:lnTo>
                  <a:pt x="12192" y="14732"/>
                </a:lnTo>
                <a:lnTo>
                  <a:pt x="12192" y="9906"/>
                </a:lnTo>
                <a:lnTo>
                  <a:pt x="11430" y="11125"/>
                </a:lnTo>
                <a:close/>
              </a:path>
              <a:path w="23622" h="86868">
                <a:moveTo>
                  <a:pt x="3809" y="74676"/>
                </a:moveTo>
                <a:lnTo>
                  <a:pt x="11429" y="76200"/>
                </a:lnTo>
                <a:lnTo>
                  <a:pt x="12192" y="75133"/>
                </a:lnTo>
                <a:lnTo>
                  <a:pt x="15239" y="70866"/>
                </a:lnTo>
                <a:lnTo>
                  <a:pt x="12192" y="71882"/>
                </a:lnTo>
                <a:lnTo>
                  <a:pt x="11430" y="72136"/>
                </a:lnTo>
                <a:lnTo>
                  <a:pt x="3809" y="74676"/>
                </a:lnTo>
                <a:close/>
              </a:path>
              <a:path w="23622" h="86868">
                <a:moveTo>
                  <a:pt x="12192" y="80772"/>
                </a:moveTo>
                <a:lnTo>
                  <a:pt x="6096" y="80772"/>
                </a:lnTo>
                <a:lnTo>
                  <a:pt x="8381" y="86868"/>
                </a:lnTo>
                <a:lnTo>
                  <a:pt x="19811" y="82296"/>
                </a:lnTo>
                <a:lnTo>
                  <a:pt x="23622" y="79248"/>
                </a:lnTo>
                <a:lnTo>
                  <a:pt x="23622" y="76200"/>
                </a:lnTo>
                <a:lnTo>
                  <a:pt x="12192" y="80772"/>
                </a:lnTo>
                <a:close/>
              </a:path>
              <a:path w="23622" h="86868">
                <a:moveTo>
                  <a:pt x="12192" y="14732"/>
                </a:moveTo>
                <a:lnTo>
                  <a:pt x="23622" y="76200"/>
                </a:lnTo>
                <a:lnTo>
                  <a:pt x="23622" y="6096"/>
                </a:lnTo>
                <a:lnTo>
                  <a:pt x="22859" y="2286"/>
                </a:lnTo>
                <a:lnTo>
                  <a:pt x="19811" y="0"/>
                </a:lnTo>
                <a:lnTo>
                  <a:pt x="15239" y="0"/>
                </a:lnTo>
                <a:lnTo>
                  <a:pt x="3809" y="3810"/>
                </a:lnTo>
                <a:lnTo>
                  <a:pt x="1524" y="5334"/>
                </a:lnTo>
                <a:lnTo>
                  <a:pt x="0" y="9906"/>
                </a:lnTo>
                <a:lnTo>
                  <a:pt x="11429" y="6096"/>
                </a:lnTo>
                <a:lnTo>
                  <a:pt x="19811" y="12192"/>
                </a:lnTo>
                <a:lnTo>
                  <a:pt x="12192" y="14732"/>
                </a:lnTo>
                <a:close/>
              </a:path>
              <a:path w="23622" h="86868">
                <a:moveTo>
                  <a:pt x="12192" y="14732"/>
                </a:moveTo>
                <a:lnTo>
                  <a:pt x="19811" y="12192"/>
                </a:lnTo>
                <a:lnTo>
                  <a:pt x="11429" y="6096"/>
                </a:lnTo>
                <a:lnTo>
                  <a:pt x="0" y="9906"/>
                </a:lnTo>
                <a:lnTo>
                  <a:pt x="0" y="80772"/>
                </a:lnTo>
                <a:lnTo>
                  <a:pt x="12192" y="80772"/>
                </a:lnTo>
                <a:lnTo>
                  <a:pt x="23622" y="76200"/>
                </a:lnTo>
                <a:lnTo>
                  <a:pt x="12192" y="14732"/>
                </a:lnTo>
                <a:lnTo>
                  <a:pt x="8381" y="16002"/>
                </a:lnTo>
                <a:lnTo>
                  <a:pt x="3809" y="74676"/>
                </a:lnTo>
                <a:lnTo>
                  <a:pt x="11430" y="72136"/>
                </a:lnTo>
                <a:lnTo>
                  <a:pt x="15239" y="70866"/>
                </a:lnTo>
                <a:lnTo>
                  <a:pt x="12192" y="75133"/>
                </a:lnTo>
                <a:lnTo>
                  <a:pt x="11429" y="76200"/>
                </a:lnTo>
                <a:lnTo>
                  <a:pt x="3809" y="74676"/>
                </a:lnTo>
                <a:lnTo>
                  <a:pt x="8381" y="16002"/>
                </a:lnTo>
                <a:lnTo>
                  <a:pt x="11430" y="11125"/>
                </a:lnTo>
                <a:lnTo>
                  <a:pt x="12192" y="9906"/>
                </a:lnTo>
                <a:lnTo>
                  <a:pt x="12192" y="14732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8283702" y="3108959"/>
            <a:ext cx="11429" cy="73913"/>
          </a:xfrm>
          <a:custGeom>
            <a:avLst/>
            <a:gdLst/>
            <a:ahLst/>
            <a:cxnLst/>
            <a:rect l="l" t="t" r="r" b="b"/>
            <a:pathLst>
              <a:path w="11429" h="73913">
                <a:moveTo>
                  <a:pt x="0" y="73914"/>
                </a:moveTo>
                <a:lnTo>
                  <a:pt x="11429" y="69342"/>
                </a:lnTo>
                <a:lnTo>
                  <a:pt x="11429" y="0"/>
                </a:lnTo>
                <a:lnTo>
                  <a:pt x="0" y="3810"/>
                </a:lnTo>
                <a:lnTo>
                  <a:pt x="0" y="73914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8276844" y="3112769"/>
            <a:ext cx="24383" cy="86106"/>
          </a:xfrm>
          <a:custGeom>
            <a:avLst/>
            <a:gdLst/>
            <a:ahLst/>
            <a:cxnLst/>
            <a:rect l="l" t="t" r="r" b="b"/>
            <a:pathLst>
              <a:path w="24383" h="86106">
                <a:moveTo>
                  <a:pt x="12954" y="4572"/>
                </a:moveTo>
                <a:lnTo>
                  <a:pt x="16001" y="59436"/>
                </a:lnTo>
                <a:lnTo>
                  <a:pt x="24383" y="65531"/>
                </a:lnTo>
                <a:lnTo>
                  <a:pt x="19811" y="2286"/>
                </a:lnTo>
                <a:lnTo>
                  <a:pt x="12953" y="0"/>
                </a:lnTo>
                <a:lnTo>
                  <a:pt x="12954" y="4572"/>
                </a:lnTo>
                <a:close/>
              </a:path>
              <a:path w="24383" h="86106">
                <a:moveTo>
                  <a:pt x="23622" y="-8381"/>
                </a:moveTo>
                <a:lnTo>
                  <a:pt x="19811" y="-10668"/>
                </a:lnTo>
                <a:lnTo>
                  <a:pt x="16001" y="-9906"/>
                </a:lnTo>
                <a:lnTo>
                  <a:pt x="4572" y="-6095"/>
                </a:lnTo>
                <a:lnTo>
                  <a:pt x="0" y="-3047"/>
                </a:lnTo>
                <a:lnTo>
                  <a:pt x="0" y="70104"/>
                </a:lnTo>
                <a:lnTo>
                  <a:pt x="4572" y="64007"/>
                </a:lnTo>
                <a:lnTo>
                  <a:pt x="11430" y="61264"/>
                </a:lnTo>
                <a:lnTo>
                  <a:pt x="11430" y="5080"/>
                </a:lnTo>
                <a:lnTo>
                  <a:pt x="8381" y="6096"/>
                </a:lnTo>
                <a:lnTo>
                  <a:pt x="11430" y="5080"/>
                </a:lnTo>
                <a:lnTo>
                  <a:pt x="11429" y="-3809"/>
                </a:lnTo>
                <a:lnTo>
                  <a:pt x="24383" y="-3809"/>
                </a:lnTo>
                <a:lnTo>
                  <a:pt x="23622" y="-8381"/>
                </a:lnTo>
                <a:close/>
              </a:path>
              <a:path w="24383" h="86106">
                <a:moveTo>
                  <a:pt x="4572" y="64007"/>
                </a:moveTo>
                <a:lnTo>
                  <a:pt x="0" y="70104"/>
                </a:lnTo>
                <a:lnTo>
                  <a:pt x="7010" y="70104"/>
                </a:lnTo>
                <a:lnTo>
                  <a:pt x="11429" y="65531"/>
                </a:lnTo>
                <a:lnTo>
                  <a:pt x="11430" y="61264"/>
                </a:lnTo>
                <a:lnTo>
                  <a:pt x="4572" y="64007"/>
                </a:lnTo>
                <a:close/>
              </a:path>
              <a:path w="24383" h="86106">
                <a:moveTo>
                  <a:pt x="24383" y="65531"/>
                </a:moveTo>
                <a:lnTo>
                  <a:pt x="24383" y="-3809"/>
                </a:lnTo>
                <a:lnTo>
                  <a:pt x="11429" y="-3809"/>
                </a:lnTo>
                <a:lnTo>
                  <a:pt x="11429" y="65531"/>
                </a:lnTo>
                <a:lnTo>
                  <a:pt x="7010" y="70104"/>
                </a:lnTo>
                <a:lnTo>
                  <a:pt x="9144" y="75437"/>
                </a:lnTo>
                <a:lnTo>
                  <a:pt x="19811" y="71628"/>
                </a:lnTo>
                <a:lnTo>
                  <a:pt x="22859" y="70866"/>
                </a:lnTo>
                <a:lnTo>
                  <a:pt x="12953" y="70104"/>
                </a:lnTo>
                <a:lnTo>
                  <a:pt x="12953" y="0"/>
                </a:lnTo>
                <a:lnTo>
                  <a:pt x="19811" y="2286"/>
                </a:lnTo>
                <a:lnTo>
                  <a:pt x="24383" y="65531"/>
                </a:lnTo>
                <a:close/>
              </a:path>
              <a:path w="24383" h="86106">
                <a:moveTo>
                  <a:pt x="12954" y="4572"/>
                </a:moveTo>
                <a:lnTo>
                  <a:pt x="12953" y="70104"/>
                </a:lnTo>
                <a:lnTo>
                  <a:pt x="22859" y="70866"/>
                </a:lnTo>
                <a:lnTo>
                  <a:pt x="24383" y="68580"/>
                </a:lnTo>
                <a:lnTo>
                  <a:pt x="24383" y="65531"/>
                </a:lnTo>
                <a:lnTo>
                  <a:pt x="16001" y="59436"/>
                </a:lnTo>
                <a:lnTo>
                  <a:pt x="12954" y="4572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8305800" y="3102102"/>
            <a:ext cx="11429" cy="73152"/>
          </a:xfrm>
          <a:custGeom>
            <a:avLst/>
            <a:gdLst/>
            <a:ahLst/>
            <a:cxnLst/>
            <a:rect l="l" t="t" r="r" b="b"/>
            <a:pathLst>
              <a:path w="11429" h="73152">
                <a:moveTo>
                  <a:pt x="0" y="73151"/>
                </a:moveTo>
                <a:lnTo>
                  <a:pt x="11429" y="69341"/>
                </a:lnTo>
                <a:lnTo>
                  <a:pt x="11429" y="0"/>
                </a:lnTo>
                <a:lnTo>
                  <a:pt x="0" y="3809"/>
                </a:lnTo>
                <a:lnTo>
                  <a:pt x="0" y="73151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8299704" y="3095243"/>
            <a:ext cx="23622" cy="86106"/>
          </a:xfrm>
          <a:custGeom>
            <a:avLst/>
            <a:gdLst/>
            <a:ahLst/>
            <a:cxnLst/>
            <a:rect l="l" t="t" r="r" b="b"/>
            <a:pathLst>
              <a:path w="23622" h="86106">
                <a:moveTo>
                  <a:pt x="22098" y="80772"/>
                </a:moveTo>
                <a:lnTo>
                  <a:pt x="23622" y="76200"/>
                </a:lnTo>
                <a:lnTo>
                  <a:pt x="19050" y="12954"/>
                </a:lnTo>
                <a:lnTo>
                  <a:pt x="12192" y="10668"/>
                </a:lnTo>
                <a:lnTo>
                  <a:pt x="12191" y="15403"/>
                </a:lnTo>
                <a:lnTo>
                  <a:pt x="15240" y="70104"/>
                </a:lnTo>
                <a:lnTo>
                  <a:pt x="12192" y="71120"/>
                </a:lnTo>
                <a:lnTo>
                  <a:pt x="12192" y="80010"/>
                </a:lnTo>
                <a:lnTo>
                  <a:pt x="8381" y="86106"/>
                </a:lnTo>
                <a:lnTo>
                  <a:pt x="19812" y="82295"/>
                </a:lnTo>
                <a:lnTo>
                  <a:pt x="22098" y="80772"/>
                </a:lnTo>
                <a:close/>
              </a:path>
              <a:path w="23622" h="86106">
                <a:moveTo>
                  <a:pt x="23622" y="76200"/>
                </a:moveTo>
                <a:lnTo>
                  <a:pt x="23622" y="6857"/>
                </a:lnTo>
                <a:lnTo>
                  <a:pt x="10668" y="6857"/>
                </a:lnTo>
                <a:lnTo>
                  <a:pt x="10668" y="76200"/>
                </a:lnTo>
                <a:lnTo>
                  <a:pt x="6096" y="80009"/>
                </a:lnTo>
                <a:lnTo>
                  <a:pt x="8381" y="86106"/>
                </a:lnTo>
                <a:lnTo>
                  <a:pt x="12192" y="80010"/>
                </a:lnTo>
                <a:lnTo>
                  <a:pt x="12192" y="71120"/>
                </a:lnTo>
                <a:lnTo>
                  <a:pt x="15240" y="70104"/>
                </a:lnTo>
                <a:lnTo>
                  <a:pt x="12191" y="15403"/>
                </a:lnTo>
                <a:lnTo>
                  <a:pt x="12192" y="10668"/>
                </a:lnTo>
                <a:lnTo>
                  <a:pt x="19050" y="12954"/>
                </a:lnTo>
                <a:lnTo>
                  <a:pt x="23622" y="76200"/>
                </a:lnTo>
                <a:close/>
              </a:path>
              <a:path w="23622" h="86106">
                <a:moveTo>
                  <a:pt x="22860" y="3048"/>
                </a:moveTo>
                <a:lnTo>
                  <a:pt x="19050" y="0"/>
                </a:lnTo>
                <a:lnTo>
                  <a:pt x="15240" y="762"/>
                </a:lnTo>
                <a:lnTo>
                  <a:pt x="3810" y="4572"/>
                </a:lnTo>
                <a:lnTo>
                  <a:pt x="0" y="7619"/>
                </a:lnTo>
                <a:lnTo>
                  <a:pt x="0" y="80010"/>
                </a:lnTo>
                <a:lnTo>
                  <a:pt x="3810" y="73913"/>
                </a:lnTo>
                <a:lnTo>
                  <a:pt x="10668" y="71628"/>
                </a:lnTo>
                <a:lnTo>
                  <a:pt x="10668" y="15947"/>
                </a:lnTo>
                <a:lnTo>
                  <a:pt x="8381" y="16763"/>
                </a:lnTo>
                <a:lnTo>
                  <a:pt x="10668" y="15947"/>
                </a:lnTo>
                <a:lnTo>
                  <a:pt x="10668" y="6857"/>
                </a:lnTo>
                <a:lnTo>
                  <a:pt x="23622" y="6857"/>
                </a:lnTo>
                <a:lnTo>
                  <a:pt x="22860" y="3048"/>
                </a:lnTo>
                <a:close/>
              </a:path>
              <a:path w="23622" h="86106">
                <a:moveTo>
                  <a:pt x="3810" y="73913"/>
                </a:moveTo>
                <a:lnTo>
                  <a:pt x="0" y="80010"/>
                </a:lnTo>
                <a:lnTo>
                  <a:pt x="6096" y="80009"/>
                </a:lnTo>
                <a:lnTo>
                  <a:pt x="10668" y="76200"/>
                </a:lnTo>
                <a:lnTo>
                  <a:pt x="10668" y="71628"/>
                </a:lnTo>
                <a:lnTo>
                  <a:pt x="3810" y="73913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8327898" y="3094481"/>
            <a:ext cx="11429" cy="73151"/>
          </a:xfrm>
          <a:custGeom>
            <a:avLst/>
            <a:gdLst/>
            <a:ahLst/>
            <a:cxnLst/>
            <a:rect l="l" t="t" r="r" b="b"/>
            <a:pathLst>
              <a:path w="11429" h="73151">
                <a:moveTo>
                  <a:pt x="0" y="73151"/>
                </a:moveTo>
                <a:lnTo>
                  <a:pt x="761" y="73151"/>
                </a:lnTo>
                <a:lnTo>
                  <a:pt x="11429" y="69342"/>
                </a:lnTo>
                <a:lnTo>
                  <a:pt x="11429" y="0"/>
                </a:lnTo>
                <a:lnTo>
                  <a:pt x="761" y="3810"/>
                </a:lnTo>
                <a:lnTo>
                  <a:pt x="0" y="73151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8321802" y="3098291"/>
            <a:ext cx="24383" cy="86106"/>
          </a:xfrm>
          <a:custGeom>
            <a:avLst/>
            <a:gdLst/>
            <a:ahLst/>
            <a:cxnLst/>
            <a:rect l="l" t="t" r="r" b="b"/>
            <a:pathLst>
              <a:path w="24383" h="86106">
                <a:moveTo>
                  <a:pt x="12903" y="4588"/>
                </a:moveTo>
                <a:lnTo>
                  <a:pt x="15240" y="59435"/>
                </a:lnTo>
                <a:lnTo>
                  <a:pt x="23622" y="65531"/>
                </a:lnTo>
                <a:lnTo>
                  <a:pt x="19812" y="2285"/>
                </a:lnTo>
                <a:lnTo>
                  <a:pt x="12953" y="0"/>
                </a:lnTo>
                <a:lnTo>
                  <a:pt x="12903" y="4588"/>
                </a:lnTo>
                <a:close/>
              </a:path>
              <a:path w="24383" h="86106">
                <a:moveTo>
                  <a:pt x="23622" y="-8381"/>
                </a:moveTo>
                <a:lnTo>
                  <a:pt x="19812" y="-10668"/>
                </a:lnTo>
                <a:lnTo>
                  <a:pt x="16001" y="-9906"/>
                </a:lnTo>
                <a:lnTo>
                  <a:pt x="4572" y="-6096"/>
                </a:lnTo>
                <a:lnTo>
                  <a:pt x="0" y="-3048"/>
                </a:lnTo>
                <a:lnTo>
                  <a:pt x="0" y="69341"/>
                </a:lnTo>
                <a:lnTo>
                  <a:pt x="4572" y="63245"/>
                </a:lnTo>
                <a:lnTo>
                  <a:pt x="11430" y="60796"/>
                </a:lnTo>
                <a:lnTo>
                  <a:pt x="11430" y="5080"/>
                </a:lnTo>
                <a:lnTo>
                  <a:pt x="8381" y="6095"/>
                </a:lnTo>
                <a:lnTo>
                  <a:pt x="11430" y="5080"/>
                </a:lnTo>
                <a:lnTo>
                  <a:pt x="11429" y="-3810"/>
                </a:lnTo>
                <a:lnTo>
                  <a:pt x="24383" y="-3810"/>
                </a:lnTo>
                <a:lnTo>
                  <a:pt x="23622" y="-8381"/>
                </a:lnTo>
                <a:close/>
              </a:path>
              <a:path w="24383" h="86106">
                <a:moveTo>
                  <a:pt x="4572" y="63245"/>
                </a:moveTo>
                <a:lnTo>
                  <a:pt x="0" y="69341"/>
                </a:lnTo>
                <a:lnTo>
                  <a:pt x="6476" y="69341"/>
                </a:lnTo>
                <a:lnTo>
                  <a:pt x="11429" y="65531"/>
                </a:lnTo>
                <a:lnTo>
                  <a:pt x="11430" y="60796"/>
                </a:lnTo>
                <a:lnTo>
                  <a:pt x="4572" y="63245"/>
                </a:lnTo>
                <a:close/>
              </a:path>
              <a:path w="24383" h="86106">
                <a:moveTo>
                  <a:pt x="23622" y="65531"/>
                </a:moveTo>
                <a:lnTo>
                  <a:pt x="24383" y="-3810"/>
                </a:lnTo>
                <a:lnTo>
                  <a:pt x="11429" y="-3810"/>
                </a:lnTo>
                <a:lnTo>
                  <a:pt x="11429" y="65531"/>
                </a:lnTo>
                <a:lnTo>
                  <a:pt x="6476" y="69341"/>
                </a:lnTo>
                <a:lnTo>
                  <a:pt x="8381" y="75437"/>
                </a:lnTo>
                <a:lnTo>
                  <a:pt x="19812" y="71627"/>
                </a:lnTo>
                <a:lnTo>
                  <a:pt x="12192" y="69341"/>
                </a:lnTo>
                <a:lnTo>
                  <a:pt x="12289" y="60489"/>
                </a:lnTo>
                <a:lnTo>
                  <a:pt x="12903" y="4588"/>
                </a:lnTo>
                <a:lnTo>
                  <a:pt x="12953" y="0"/>
                </a:lnTo>
                <a:lnTo>
                  <a:pt x="19812" y="2285"/>
                </a:lnTo>
                <a:lnTo>
                  <a:pt x="23622" y="65531"/>
                </a:lnTo>
                <a:close/>
              </a:path>
              <a:path w="24383" h="86106">
                <a:moveTo>
                  <a:pt x="12903" y="4588"/>
                </a:moveTo>
                <a:lnTo>
                  <a:pt x="12289" y="60489"/>
                </a:lnTo>
                <a:lnTo>
                  <a:pt x="12192" y="69341"/>
                </a:lnTo>
                <a:lnTo>
                  <a:pt x="19812" y="71627"/>
                </a:lnTo>
                <a:lnTo>
                  <a:pt x="23622" y="68580"/>
                </a:lnTo>
                <a:lnTo>
                  <a:pt x="23622" y="65531"/>
                </a:lnTo>
                <a:lnTo>
                  <a:pt x="15240" y="59435"/>
                </a:lnTo>
                <a:lnTo>
                  <a:pt x="12903" y="4588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8350758" y="3086861"/>
            <a:ext cx="11430" cy="73151"/>
          </a:xfrm>
          <a:custGeom>
            <a:avLst/>
            <a:gdLst/>
            <a:ahLst/>
            <a:cxnLst/>
            <a:rect l="l" t="t" r="r" b="b"/>
            <a:pathLst>
              <a:path w="11430" h="73151">
                <a:moveTo>
                  <a:pt x="0" y="73152"/>
                </a:moveTo>
                <a:lnTo>
                  <a:pt x="11430" y="69342"/>
                </a:lnTo>
                <a:lnTo>
                  <a:pt x="11430" y="0"/>
                </a:lnTo>
                <a:lnTo>
                  <a:pt x="0" y="4572"/>
                </a:lnTo>
                <a:lnTo>
                  <a:pt x="0" y="73152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8344661" y="3080766"/>
            <a:ext cx="23622" cy="85343"/>
          </a:xfrm>
          <a:custGeom>
            <a:avLst/>
            <a:gdLst/>
            <a:ahLst/>
            <a:cxnLst/>
            <a:rect l="l" t="t" r="r" b="b"/>
            <a:pathLst>
              <a:path w="23622" h="85343">
                <a:moveTo>
                  <a:pt x="23622" y="75437"/>
                </a:moveTo>
                <a:lnTo>
                  <a:pt x="23622" y="6095"/>
                </a:lnTo>
                <a:lnTo>
                  <a:pt x="22860" y="2285"/>
                </a:lnTo>
                <a:lnTo>
                  <a:pt x="19050" y="0"/>
                </a:lnTo>
                <a:lnTo>
                  <a:pt x="15240" y="0"/>
                </a:lnTo>
                <a:lnTo>
                  <a:pt x="3810" y="4571"/>
                </a:lnTo>
                <a:lnTo>
                  <a:pt x="0" y="7619"/>
                </a:lnTo>
                <a:lnTo>
                  <a:pt x="10668" y="6095"/>
                </a:lnTo>
                <a:lnTo>
                  <a:pt x="10668" y="75437"/>
                </a:lnTo>
                <a:lnTo>
                  <a:pt x="5943" y="79248"/>
                </a:lnTo>
                <a:lnTo>
                  <a:pt x="8382" y="85343"/>
                </a:lnTo>
                <a:lnTo>
                  <a:pt x="12954" y="79247"/>
                </a:lnTo>
                <a:lnTo>
                  <a:pt x="12954" y="70256"/>
                </a:lnTo>
                <a:lnTo>
                  <a:pt x="15240" y="69341"/>
                </a:lnTo>
                <a:lnTo>
                  <a:pt x="12954" y="14478"/>
                </a:lnTo>
                <a:lnTo>
                  <a:pt x="12954" y="10667"/>
                </a:lnTo>
                <a:lnTo>
                  <a:pt x="19812" y="12191"/>
                </a:lnTo>
                <a:lnTo>
                  <a:pt x="23622" y="75437"/>
                </a:lnTo>
                <a:close/>
              </a:path>
              <a:path w="23622" h="85343">
                <a:moveTo>
                  <a:pt x="12954" y="70256"/>
                </a:moveTo>
                <a:lnTo>
                  <a:pt x="12954" y="79247"/>
                </a:lnTo>
                <a:lnTo>
                  <a:pt x="8382" y="85343"/>
                </a:lnTo>
                <a:lnTo>
                  <a:pt x="19812" y="81533"/>
                </a:lnTo>
                <a:lnTo>
                  <a:pt x="23622" y="78485"/>
                </a:lnTo>
                <a:lnTo>
                  <a:pt x="23622" y="75437"/>
                </a:lnTo>
                <a:lnTo>
                  <a:pt x="19812" y="12191"/>
                </a:lnTo>
                <a:lnTo>
                  <a:pt x="12954" y="10667"/>
                </a:lnTo>
                <a:lnTo>
                  <a:pt x="12954" y="14478"/>
                </a:lnTo>
                <a:lnTo>
                  <a:pt x="15240" y="69341"/>
                </a:lnTo>
                <a:lnTo>
                  <a:pt x="12954" y="70256"/>
                </a:lnTo>
                <a:close/>
              </a:path>
              <a:path w="23622" h="85343">
                <a:moveTo>
                  <a:pt x="8382" y="16001"/>
                </a:moveTo>
                <a:lnTo>
                  <a:pt x="10667" y="15239"/>
                </a:lnTo>
                <a:lnTo>
                  <a:pt x="10668" y="6095"/>
                </a:lnTo>
                <a:lnTo>
                  <a:pt x="0" y="7619"/>
                </a:lnTo>
                <a:lnTo>
                  <a:pt x="0" y="79247"/>
                </a:lnTo>
                <a:lnTo>
                  <a:pt x="3810" y="73913"/>
                </a:lnTo>
                <a:lnTo>
                  <a:pt x="10668" y="71170"/>
                </a:lnTo>
                <a:lnTo>
                  <a:pt x="10667" y="15239"/>
                </a:lnTo>
                <a:lnTo>
                  <a:pt x="8382" y="16001"/>
                </a:lnTo>
                <a:close/>
              </a:path>
              <a:path w="23622" h="85343">
                <a:moveTo>
                  <a:pt x="3810" y="73913"/>
                </a:moveTo>
                <a:lnTo>
                  <a:pt x="0" y="79247"/>
                </a:lnTo>
                <a:lnTo>
                  <a:pt x="5943" y="79248"/>
                </a:lnTo>
                <a:lnTo>
                  <a:pt x="10668" y="75437"/>
                </a:lnTo>
                <a:lnTo>
                  <a:pt x="10668" y="71170"/>
                </a:lnTo>
                <a:lnTo>
                  <a:pt x="3810" y="73913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8372856" y="3080004"/>
            <a:ext cx="11429" cy="72389"/>
          </a:xfrm>
          <a:custGeom>
            <a:avLst/>
            <a:gdLst/>
            <a:ahLst/>
            <a:cxnLst/>
            <a:rect l="l" t="t" r="r" b="b"/>
            <a:pathLst>
              <a:path w="11429" h="72389">
                <a:moveTo>
                  <a:pt x="0" y="72389"/>
                </a:moveTo>
                <a:lnTo>
                  <a:pt x="11429" y="69341"/>
                </a:lnTo>
                <a:lnTo>
                  <a:pt x="11429" y="0"/>
                </a:lnTo>
                <a:lnTo>
                  <a:pt x="762" y="3047"/>
                </a:lnTo>
                <a:lnTo>
                  <a:pt x="0" y="7238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8366759" y="3073145"/>
            <a:ext cx="23622" cy="85343"/>
          </a:xfrm>
          <a:custGeom>
            <a:avLst/>
            <a:gdLst/>
            <a:ahLst/>
            <a:cxnLst/>
            <a:rect l="l" t="t" r="r" b="b"/>
            <a:pathLst>
              <a:path w="23622" h="85343">
                <a:moveTo>
                  <a:pt x="11368" y="12443"/>
                </a:moveTo>
                <a:lnTo>
                  <a:pt x="9144" y="16002"/>
                </a:lnTo>
                <a:lnTo>
                  <a:pt x="11335" y="15375"/>
                </a:lnTo>
                <a:lnTo>
                  <a:pt x="12953" y="14913"/>
                </a:lnTo>
                <a:lnTo>
                  <a:pt x="12954" y="9906"/>
                </a:lnTo>
                <a:lnTo>
                  <a:pt x="11368" y="12443"/>
                </a:lnTo>
                <a:close/>
              </a:path>
              <a:path w="23622" h="85343">
                <a:moveTo>
                  <a:pt x="4572" y="73152"/>
                </a:moveTo>
                <a:lnTo>
                  <a:pt x="10668" y="75437"/>
                </a:lnTo>
                <a:lnTo>
                  <a:pt x="12954" y="72771"/>
                </a:lnTo>
                <a:lnTo>
                  <a:pt x="15240" y="70104"/>
                </a:lnTo>
                <a:lnTo>
                  <a:pt x="12953" y="70757"/>
                </a:lnTo>
                <a:lnTo>
                  <a:pt x="10712" y="71397"/>
                </a:lnTo>
                <a:lnTo>
                  <a:pt x="4572" y="73152"/>
                </a:lnTo>
                <a:close/>
              </a:path>
              <a:path w="23622" h="85343">
                <a:moveTo>
                  <a:pt x="12954" y="79248"/>
                </a:moveTo>
                <a:lnTo>
                  <a:pt x="6476" y="79248"/>
                </a:lnTo>
                <a:lnTo>
                  <a:pt x="8382" y="85343"/>
                </a:lnTo>
                <a:lnTo>
                  <a:pt x="19050" y="81534"/>
                </a:lnTo>
                <a:lnTo>
                  <a:pt x="22098" y="80772"/>
                </a:lnTo>
                <a:lnTo>
                  <a:pt x="23622" y="76200"/>
                </a:lnTo>
                <a:lnTo>
                  <a:pt x="12954" y="79248"/>
                </a:lnTo>
                <a:close/>
              </a:path>
              <a:path w="23622" h="85343">
                <a:moveTo>
                  <a:pt x="12953" y="14913"/>
                </a:moveTo>
                <a:lnTo>
                  <a:pt x="23622" y="76200"/>
                </a:lnTo>
                <a:lnTo>
                  <a:pt x="24384" y="6858"/>
                </a:lnTo>
                <a:lnTo>
                  <a:pt x="22860" y="2286"/>
                </a:lnTo>
                <a:lnTo>
                  <a:pt x="19812" y="0"/>
                </a:lnTo>
                <a:lnTo>
                  <a:pt x="16001" y="762"/>
                </a:lnTo>
                <a:lnTo>
                  <a:pt x="5334" y="3810"/>
                </a:lnTo>
                <a:lnTo>
                  <a:pt x="2286" y="4572"/>
                </a:lnTo>
                <a:lnTo>
                  <a:pt x="762" y="6858"/>
                </a:lnTo>
                <a:lnTo>
                  <a:pt x="762" y="9906"/>
                </a:lnTo>
                <a:lnTo>
                  <a:pt x="11430" y="6858"/>
                </a:lnTo>
                <a:lnTo>
                  <a:pt x="19812" y="12954"/>
                </a:lnTo>
                <a:lnTo>
                  <a:pt x="12953" y="14913"/>
                </a:lnTo>
                <a:close/>
              </a:path>
              <a:path w="23622" h="85343">
                <a:moveTo>
                  <a:pt x="12953" y="14913"/>
                </a:moveTo>
                <a:lnTo>
                  <a:pt x="19812" y="12954"/>
                </a:lnTo>
                <a:lnTo>
                  <a:pt x="11430" y="6858"/>
                </a:lnTo>
                <a:lnTo>
                  <a:pt x="762" y="9906"/>
                </a:lnTo>
                <a:lnTo>
                  <a:pt x="0" y="79248"/>
                </a:lnTo>
                <a:lnTo>
                  <a:pt x="12954" y="79248"/>
                </a:lnTo>
                <a:lnTo>
                  <a:pt x="23622" y="76200"/>
                </a:lnTo>
                <a:lnTo>
                  <a:pt x="12953" y="14913"/>
                </a:lnTo>
                <a:lnTo>
                  <a:pt x="11335" y="15375"/>
                </a:lnTo>
                <a:lnTo>
                  <a:pt x="9144" y="16002"/>
                </a:lnTo>
                <a:lnTo>
                  <a:pt x="4572" y="73152"/>
                </a:lnTo>
                <a:lnTo>
                  <a:pt x="10712" y="71397"/>
                </a:lnTo>
                <a:lnTo>
                  <a:pt x="12953" y="70757"/>
                </a:lnTo>
                <a:lnTo>
                  <a:pt x="15240" y="70104"/>
                </a:lnTo>
                <a:lnTo>
                  <a:pt x="12954" y="72771"/>
                </a:lnTo>
                <a:lnTo>
                  <a:pt x="10668" y="75437"/>
                </a:lnTo>
                <a:lnTo>
                  <a:pt x="4572" y="73152"/>
                </a:lnTo>
                <a:lnTo>
                  <a:pt x="9144" y="16002"/>
                </a:lnTo>
                <a:lnTo>
                  <a:pt x="11368" y="12443"/>
                </a:lnTo>
                <a:lnTo>
                  <a:pt x="12954" y="9906"/>
                </a:lnTo>
                <a:lnTo>
                  <a:pt x="12953" y="14913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8395716" y="3073145"/>
            <a:ext cx="11429" cy="71628"/>
          </a:xfrm>
          <a:custGeom>
            <a:avLst/>
            <a:gdLst/>
            <a:ahLst/>
            <a:cxnLst/>
            <a:rect l="l" t="t" r="r" b="b"/>
            <a:pathLst>
              <a:path w="11429" h="71628">
                <a:moveTo>
                  <a:pt x="0" y="71628"/>
                </a:moveTo>
                <a:lnTo>
                  <a:pt x="11429" y="67818"/>
                </a:lnTo>
                <a:lnTo>
                  <a:pt x="11429" y="0"/>
                </a:lnTo>
                <a:lnTo>
                  <a:pt x="0" y="3048"/>
                </a:lnTo>
                <a:lnTo>
                  <a:pt x="0" y="71628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8389620" y="3066287"/>
            <a:ext cx="23622" cy="84581"/>
          </a:xfrm>
          <a:custGeom>
            <a:avLst/>
            <a:gdLst/>
            <a:ahLst/>
            <a:cxnLst/>
            <a:rect l="l" t="t" r="r" b="b"/>
            <a:pathLst>
              <a:path w="23622" h="84581">
                <a:moveTo>
                  <a:pt x="11430" y="11647"/>
                </a:moveTo>
                <a:lnTo>
                  <a:pt x="7620" y="16002"/>
                </a:lnTo>
                <a:lnTo>
                  <a:pt x="11430" y="14986"/>
                </a:lnTo>
                <a:lnTo>
                  <a:pt x="12954" y="14579"/>
                </a:lnTo>
                <a:lnTo>
                  <a:pt x="12953" y="9906"/>
                </a:lnTo>
                <a:lnTo>
                  <a:pt x="11430" y="11647"/>
                </a:lnTo>
                <a:close/>
              </a:path>
              <a:path w="23622" h="84581">
                <a:moveTo>
                  <a:pt x="4572" y="72390"/>
                </a:moveTo>
                <a:lnTo>
                  <a:pt x="11429" y="74676"/>
                </a:lnTo>
                <a:lnTo>
                  <a:pt x="12954" y="72237"/>
                </a:lnTo>
                <a:lnTo>
                  <a:pt x="15239" y="68580"/>
                </a:lnTo>
                <a:lnTo>
                  <a:pt x="12953" y="69396"/>
                </a:lnTo>
                <a:lnTo>
                  <a:pt x="11430" y="69940"/>
                </a:lnTo>
                <a:lnTo>
                  <a:pt x="4572" y="72390"/>
                </a:lnTo>
                <a:close/>
              </a:path>
              <a:path w="23622" h="84581">
                <a:moveTo>
                  <a:pt x="12953" y="78486"/>
                </a:moveTo>
                <a:lnTo>
                  <a:pt x="6476" y="78486"/>
                </a:lnTo>
                <a:lnTo>
                  <a:pt x="8381" y="84582"/>
                </a:lnTo>
                <a:lnTo>
                  <a:pt x="19811" y="80772"/>
                </a:lnTo>
                <a:lnTo>
                  <a:pt x="23622" y="77724"/>
                </a:lnTo>
                <a:lnTo>
                  <a:pt x="23622" y="74676"/>
                </a:lnTo>
                <a:lnTo>
                  <a:pt x="12953" y="78486"/>
                </a:lnTo>
                <a:close/>
              </a:path>
              <a:path w="23622" h="84581">
                <a:moveTo>
                  <a:pt x="16001" y="762"/>
                </a:moveTo>
                <a:lnTo>
                  <a:pt x="4572" y="3048"/>
                </a:lnTo>
                <a:lnTo>
                  <a:pt x="1524" y="3810"/>
                </a:lnTo>
                <a:lnTo>
                  <a:pt x="0" y="6858"/>
                </a:lnTo>
                <a:lnTo>
                  <a:pt x="0" y="9906"/>
                </a:lnTo>
                <a:lnTo>
                  <a:pt x="11429" y="6858"/>
                </a:lnTo>
                <a:lnTo>
                  <a:pt x="19050" y="12954"/>
                </a:lnTo>
                <a:lnTo>
                  <a:pt x="12954" y="14579"/>
                </a:lnTo>
                <a:lnTo>
                  <a:pt x="23622" y="74676"/>
                </a:lnTo>
                <a:lnTo>
                  <a:pt x="23622" y="6858"/>
                </a:lnTo>
                <a:lnTo>
                  <a:pt x="22859" y="3048"/>
                </a:lnTo>
                <a:lnTo>
                  <a:pt x="19811" y="0"/>
                </a:lnTo>
                <a:lnTo>
                  <a:pt x="16001" y="762"/>
                </a:lnTo>
                <a:close/>
              </a:path>
              <a:path w="23622" h="84581">
                <a:moveTo>
                  <a:pt x="12954" y="14579"/>
                </a:moveTo>
                <a:lnTo>
                  <a:pt x="19050" y="12954"/>
                </a:lnTo>
                <a:lnTo>
                  <a:pt x="11429" y="6858"/>
                </a:lnTo>
                <a:lnTo>
                  <a:pt x="0" y="9906"/>
                </a:lnTo>
                <a:lnTo>
                  <a:pt x="0" y="78486"/>
                </a:lnTo>
                <a:lnTo>
                  <a:pt x="12953" y="78486"/>
                </a:lnTo>
                <a:lnTo>
                  <a:pt x="23622" y="74676"/>
                </a:lnTo>
                <a:lnTo>
                  <a:pt x="12954" y="14579"/>
                </a:lnTo>
                <a:lnTo>
                  <a:pt x="11430" y="14986"/>
                </a:lnTo>
                <a:lnTo>
                  <a:pt x="7620" y="16002"/>
                </a:lnTo>
                <a:lnTo>
                  <a:pt x="4572" y="72390"/>
                </a:lnTo>
                <a:lnTo>
                  <a:pt x="11430" y="69940"/>
                </a:lnTo>
                <a:lnTo>
                  <a:pt x="12953" y="69396"/>
                </a:lnTo>
                <a:lnTo>
                  <a:pt x="15239" y="68580"/>
                </a:lnTo>
                <a:lnTo>
                  <a:pt x="12954" y="72237"/>
                </a:lnTo>
                <a:lnTo>
                  <a:pt x="11429" y="74676"/>
                </a:lnTo>
                <a:lnTo>
                  <a:pt x="4572" y="72390"/>
                </a:lnTo>
                <a:lnTo>
                  <a:pt x="7620" y="16002"/>
                </a:lnTo>
                <a:lnTo>
                  <a:pt x="11430" y="11647"/>
                </a:lnTo>
                <a:lnTo>
                  <a:pt x="12953" y="9906"/>
                </a:lnTo>
                <a:lnTo>
                  <a:pt x="12954" y="1457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8417814" y="3065526"/>
            <a:ext cx="11429" cy="72390"/>
          </a:xfrm>
          <a:custGeom>
            <a:avLst/>
            <a:gdLst/>
            <a:ahLst/>
            <a:cxnLst/>
            <a:rect l="l" t="t" r="r" b="b"/>
            <a:pathLst>
              <a:path w="11429" h="72390">
                <a:moveTo>
                  <a:pt x="0" y="72389"/>
                </a:moveTo>
                <a:lnTo>
                  <a:pt x="11429" y="67817"/>
                </a:lnTo>
                <a:lnTo>
                  <a:pt x="11429" y="0"/>
                </a:lnTo>
                <a:lnTo>
                  <a:pt x="761" y="3809"/>
                </a:lnTo>
                <a:lnTo>
                  <a:pt x="0" y="72389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8411718" y="3058667"/>
            <a:ext cx="24383" cy="85343"/>
          </a:xfrm>
          <a:custGeom>
            <a:avLst/>
            <a:gdLst/>
            <a:ahLst/>
            <a:cxnLst/>
            <a:rect l="l" t="t" r="r" b="b"/>
            <a:pathLst>
              <a:path w="24383" h="85343">
                <a:moveTo>
                  <a:pt x="22859" y="79248"/>
                </a:moveTo>
                <a:lnTo>
                  <a:pt x="24383" y="74675"/>
                </a:lnTo>
                <a:lnTo>
                  <a:pt x="19811" y="12192"/>
                </a:lnTo>
                <a:lnTo>
                  <a:pt x="12953" y="10668"/>
                </a:lnTo>
                <a:lnTo>
                  <a:pt x="12954" y="14641"/>
                </a:lnTo>
                <a:lnTo>
                  <a:pt x="15239" y="68580"/>
                </a:lnTo>
                <a:lnTo>
                  <a:pt x="12954" y="69646"/>
                </a:lnTo>
                <a:lnTo>
                  <a:pt x="12953" y="79248"/>
                </a:lnTo>
                <a:lnTo>
                  <a:pt x="9143" y="85343"/>
                </a:lnTo>
                <a:lnTo>
                  <a:pt x="19811" y="80771"/>
                </a:lnTo>
                <a:lnTo>
                  <a:pt x="22859" y="79248"/>
                </a:lnTo>
                <a:close/>
              </a:path>
              <a:path w="24383" h="85343">
                <a:moveTo>
                  <a:pt x="24383" y="74675"/>
                </a:moveTo>
                <a:lnTo>
                  <a:pt x="24383" y="6857"/>
                </a:lnTo>
                <a:lnTo>
                  <a:pt x="11429" y="6857"/>
                </a:lnTo>
                <a:lnTo>
                  <a:pt x="11429" y="74675"/>
                </a:lnTo>
                <a:lnTo>
                  <a:pt x="6299" y="79248"/>
                </a:lnTo>
                <a:lnTo>
                  <a:pt x="9143" y="85343"/>
                </a:lnTo>
                <a:lnTo>
                  <a:pt x="12953" y="79248"/>
                </a:lnTo>
                <a:lnTo>
                  <a:pt x="12954" y="69646"/>
                </a:lnTo>
                <a:lnTo>
                  <a:pt x="15239" y="68580"/>
                </a:lnTo>
                <a:lnTo>
                  <a:pt x="12954" y="14641"/>
                </a:lnTo>
                <a:lnTo>
                  <a:pt x="12953" y="10668"/>
                </a:lnTo>
                <a:lnTo>
                  <a:pt x="19811" y="12192"/>
                </a:lnTo>
                <a:lnTo>
                  <a:pt x="24383" y="74675"/>
                </a:lnTo>
                <a:close/>
              </a:path>
              <a:path w="24383" h="85343">
                <a:moveTo>
                  <a:pt x="22859" y="2286"/>
                </a:moveTo>
                <a:lnTo>
                  <a:pt x="19811" y="0"/>
                </a:lnTo>
                <a:lnTo>
                  <a:pt x="15239" y="762"/>
                </a:lnTo>
                <a:lnTo>
                  <a:pt x="4572" y="4571"/>
                </a:lnTo>
                <a:lnTo>
                  <a:pt x="761" y="7619"/>
                </a:lnTo>
                <a:lnTo>
                  <a:pt x="761" y="10668"/>
                </a:lnTo>
                <a:lnTo>
                  <a:pt x="0" y="79248"/>
                </a:lnTo>
                <a:lnTo>
                  <a:pt x="3809" y="73913"/>
                </a:lnTo>
                <a:lnTo>
                  <a:pt x="11430" y="70358"/>
                </a:lnTo>
                <a:lnTo>
                  <a:pt x="11430" y="15185"/>
                </a:lnTo>
                <a:lnTo>
                  <a:pt x="9143" y="16001"/>
                </a:lnTo>
                <a:lnTo>
                  <a:pt x="11430" y="15185"/>
                </a:lnTo>
                <a:lnTo>
                  <a:pt x="11429" y="6857"/>
                </a:lnTo>
                <a:lnTo>
                  <a:pt x="24383" y="6857"/>
                </a:lnTo>
                <a:lnTo>
                  <a:pt x="22859" y="2286"/>
                </a:lnTo>
                <a:close/>
              </a:path>
              <a:path w="24383" h="85343">
                <a:moveTo>
                  <a:pt x="3809" y="73913"/>
                </a:moveTo>
                <a:lnTo>
                  <a:pt x="0" y="79248"/>
                </a:lnTo>
                <a:lnTo>
                  <a:pt x="6299" y="79248"/>
                </a:lnTo>
                <a:lnTo>
                  <a:pt x="11429" y="74675"/>
                </a:lnTo>
                <a:lnTo>
                  <a:pt x="11430" y="70358"/>
                </a:lnTo>
                <a:lnTo>
                  <a:pt x="3809" y="73913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8439912" y="3057143"/>
            <a:ext cx="11430" cy="73913"/>
          </a:xfrm>
          <a:custGeom>
            <a:avLst/>
            <a:gdLst/>
            <a:ahLst/>
            <a:cxnLst/>
            <a:rect l="l" t="t" r="r" b="b"/>
            <a:pathLst>
              <a:path w="11430" h="73913">
                <a:moveTo>
                  <a:pt x="0" y="73913"/>
                </a:moveTo>
                <a:lnTo>
                  <a:pt x="11430" y="69342"/>
                </a:lnTo>
                <a:lnTo>
                  <a:pt x="11430" y="0"/>
                </a:lnTo>
                <a:lnTo>
                  <a:pt x="0" y="4572"/>
                </a:lnTo>
                <a:lnTo>
                  <a:pt x="0" y="73913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8433816" y="3051048"/>
            <a:ext cx="23622" cy="86106"/>
          </a:xfrm>
          <a:custGeom>
            <a:avLst/>
            <a:gdLst/>
            <a:ahLst/>
            <a:cxnLst/>
            <a:rect l="l" t="t" r="r" b="b"/>
            <a:pathLst>
              <a:path w="23622" h="86106">
                <a:moveTo>
                  <a:pt x="10668" y="13106"/>
                </a:moveTo>
                <a:lnTo>
                  <a:pt x="8381" y="16763"/>
                </a:lnTo>
                <a:lnTo>
                  <a:pt x="10668" y="15849"/>
                </a:lnTo>
                <a:lnTo>
                  <a:pt x="12192" y="15240"/>
                </a:lnTo>
                <a:lnTo>
                  <a:pt x="12191" y="10667"/>
                </a:lnTo>
                <a:lnTo>
                  <a:pt x="10668" y="13106"/>
                </a:lnTo>
                <a:close/>
              </a:path>
              <a:path w="23622" h="86106">
                <a:moveTo>
                  <a:pt x="3809" y="73913"/>
                </a:moveTo>
                <a:lnTo>
                  <a:pt x="10667" y="75437"/>
                </a:lnTo>
                <a:lnTo>
                  <a:pt x="12192" y="73406"/>
                </a:lnTo>
                <a:lnTo>
                  <a:pt x="15239" y="69341"/>
                </a:lnTo>
                <a:lnTo>
                  <a:pt x="12192" y="70561"/>
                </a:lnTo>
                <a:lnTo>
                  <a:pt x="10668" y="71170"/>
                </a:lnTo>
                <a:lnTo>
                  <a:pt x="3809" y="73913"/>
                </a:lnTo>
                <a:close/>
              </a:path>
              <a:path w="23622" h="86106">
                <a:moveTo>
                  <a:pt x="12191" y="80009"/>
                </a:moveTo>
                <a:lnTo>
                  <a:pt x="6095" y="80009"/>
                </a:lnTo>
                <a:lnTo>
                  <a:pt x="8381" y="86105"/>
                </a:lnTo>
                <a:lnTo>
                  <a:pt x="19811" y="81533"/>
                </a:lnTo>
                <a:lnTo>
                  <a:pt x="23622" y="78485"/>
                </a:lnTo>
                <a:lnTo>
                  <a:pt x="23622" y="75437"/>
                </a:lnTo>
                <a:lnTo>
                  <a:pt x="12191" y="80009"/>
                </a:lnTo>
                <a:close/>
              </a:path>
              <a:path w="23622" h="86106">
                <a:moveTo>
                  <a:pt x="12192" y="15240"/>
                </a:moveTo>
                <a:lnTo>
                  <a:pt x="23622" y="75437"/>
                </a:lnTo>
                <a:lnTo>
                  <a:pt x="23622" y="6095"/>
                </a:lnTo>
                <a:lnTo>
                  <a:pt x="22859" y="2285"/>
                </a:lnTo>
                <a:lnTo>
                  <a:pt x="19050" y="0"/>
                </a:lnTo>
                <a:lnTo>
                  <a:pt x="15239" y="761"/>
                </a:lnTo>
                <a:lnTo>
                  <a:pt x="3809" y="4571"/>
                </a:lnTo>
                <a:lnTo>
                  <a:pt x="1524" y="6095"/>
                </a:lnTo>
                <a:lnTo>
                  <a:pt x="0" y="10667"/>
                </a:lnTo>
                <a:lnTo>
                  <a:pt x="10667" y="6095"/>
                </a:lnTo>
                <a:lnTo>
                  <a:pt x="19811" y="12191"/>
                </a:lnTo>
                <a:lnTo>
                  <a:pt x="12192" y="15240"/>
                </a:lnTo>
                <a:close/>
              </a:path>
              <a:path w="23622" h="86106">
                <a:moveTo>
                  <a:pt x="12192" y="15240"/>
                </a:moveTo>
                <a:lnTo>
                  <a:pt x="19811" y="12191"/>
                </a:lnTo>
                <a:lnTo>
                  <a:pt x="10667" y="6095"/>
                </a:lnTo>
                <a:lnTo>
                  <a:pt x="0" y="10667"/>
                </a:lnTo>
                <a:lnTo>
                  <a:pt x="0" y="80009"/>
                </a:lnTo>
                <a:lnTo>
                  <a:pt x="12191" y="80009"/>
                </a:lnTo>
                <a:lnTo>
                  <a:pt x="23622" y="75437"/>
                </a:lnTo>
                <a:lnTo>
                  <a:pt x="12192" y="15240"/>
                </a:lnTo>
                <a:lnTo>
                  <a:pt x="10668" y="15849"/>
                </a:lnTo>
                <a:lnTo>
                  <a:pt x="8381" y="16763"/>
                </a:lnTo>
                <a:lnTo>
                  <a:pt x="3809" y="73913"/>
                </a:lnTo>
                <a:lnTo>
                  <a:pt x="10668" y="71170"/>
                </a:lnTo>
                <a:lnTo>
                  <a:pt x="12192" y="70561"/>
                </a:lnTo>
                <a:lnTo>
                  <a:pt x="15239" y="69341"/>
                </a:lnTo>
                <a:lnTo>
                  <a:pt x="12192" y="73406"/>
                </a:lnTo>
                <a:lnTo>
                  <a:pt x="10667" y="75437"/>
                </a:lnTo>
                <a:lnTo>
                  <a:pt x="3809" y="73913"/>
                </a:lnTo>
                <a:lnTo>
                  <a:pt x="8381" y="16763"/>
                </a:lnTo>
                <a:lnTo>
                  <a:pt x="10668" y="13106"/>
                </a:lnTo>
                <a:lnTo>
                  <a:pt x="12191" y="10667"/>
                </a:lnTo>
                <a:lnTo>
                  <a:pt x="12192" y="15240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8278368" y="2900933"/>
            <a:ext cx="96011" cy="48006"/>
          </a:xfrm>
          <a:custGeom>
            <a:avLst/>
            <a:gdLst/>
            <a:ahLst/>
            <a:cxnLst/>
            <a:rect l="l" t="t" r="r" b="b"/>
            <a:pathLst>
              <a:path w="96011" h="48006">
                <a:moveTo>
                  <a:pt x="38100" y="17526"/>
                </a:moveTo>
                <a:lnTo>
                  <a:pt x="8381" y="13716"/>
                </a:lnTo>
                <a:lnTo>
                  <a:pt x="0" y="35814"/>
                </a:lnTo>
                <a:lnTo>
                  <a:pt x="23622" y="48006"/>
                </a:lnTo>
                <a:lnTo>
                  <a:pt x="96011" y="25908"/>
                </a:lnTo>
                <a:lnTo>
                  <a:pt x="84581" y="7620"/>
                </a:lnTo>
                <a:lnTo>
                  <a:pt x="60959" y="0"/>
                </a:lnTo>
                <a:lnTo>
                  <a:pt x="38100" y="17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8272272" y="2894837"/>
            <a:ext cx="108966" cy="60198"/>
          </a:xfrm>
          <a:custGeom>
            <a:avLst/>
            <a:gdLst/>
            <a:ahLst/>
            <a:cxnLst/>
            <a:rect l="l" t="t" r="r" b="b"/>
            <a:pathLst>
              <a:path w="108966" h="60198">
                <a:moveTo>
                  <a:pt x="3048" y="48006"/>
                </a:moveTo>
                <a:lnTo>
                  <a:pt x="12192" y="44196"/>
                </a:lnTo>
                <a:lnTo>
                  <a:pt x="6265" y="41973"/>
                </a:lnTo>
                <a:lnTo>
                  <a:pt x="3048" y="48006"/>
                </a:lnTo>
                <a:close/>
              </a:path>
              <a:path w="108966" h="60198">
                <a:moveTo>
                  <a:pt x="13716" y="26670"/>
                </a:moveTo>
                <a:lnTo>
                  <a:pt x="8381" y="17526"/>
                </a:lnTo>
                <a:lnTo>
                  <a:pt x="0" y="39624"/>
                </a:lnTo>
                <a:lnTo>
                  <a:pt x="13716" y="26670"/>
                </a:lnTo>
                <a:close/>
              </a:path>
              <a:path w="108966" h="60198">
                <a:moveTo>
                  <a:pt x="108966" y="32766"/>
                </a:moveTo>
                <a:lnTo>
                  <a:pt x="107442" y="28956"/>
                </a:lnTo>
                <a:lnTo>
                  <a:pt x="100583" y="25908"/>
                </a:lnTo>
                <a:lnTo>
                  <a:pt x="89153" y="19812"/>
                </a:lnTo>
                <a:lnTo>
                  <a:pt x="85344" y="16764"/>
                </a:lnTo>
                <a:lnTo>
                  <a:pt x="70866" y="11430"/>
                </a:lnTo>
                <a:lnTo>
                  <a:pt x="96011" y="9144"/>
                </a:lnTo>
                <a:lnTo>
                  <a:pt x="92963" y="7620"/>
                </a:lnTo>
                <a:lnTo>
                  <a:pt x="68579" y="0"/>
                </a:lnTo>
                <a:lnTo>
                  <a:pt x="66294" y="0"/>
                </a:lnTo>
                <a:lnTo>
                  <a:pt x="63246" y="1524"/>
                </a:lnTo>
                <a:lnTo>
                  <a:pt x="64770" y="12192"/>
                </a:lnTo>
                <a:lnTo>
                  <a:pt x="68394" y="13324"/>
                </a:lnTo>
                <a:lnTo>
                  <a:pt x="86715" y="19050"/>
                </a:lnTo>
                <a:lnTo>
                  <a:pt x="92340" y="28424"/>
                </a:lnTo>
                <a:lnTo>
                  <a:pt x="30997" y="47150"/>
                </a:lnTo>
                <a:lnTo>
                  <a:pt x="96774" y="35814"/>
                </a:lnTo>
                <a:lnTo>
                  <a:pt x="108966" y="32766"/>
                </a:lnTo>
                <a:close/>
              </a:path>
              <a:path w="108966" h="60198">
                <a:moveTo>
                  <a:pt x="48005" y="28956"/>
                </a:moveTo>
                <a:lnTo>
                  <a:pt x="68394" y="13324"/>
                </a:lnTo>
                <a:lnTo>
                  <a:pt x="64770" y="12192"/>
                </a:lnTo>
                <a:lnTo>
                  <a:pt x="63246" y="1524"/>
                </a:lnTo>
                <a:lnTo>
                  <a:pt x="42743" y="17242"/>
                </a:lnTo>
                <a:lnTo>
                  <a:pt x="15239" y="13716"/>
                </a:lnTo>
                <a:lnTo>
                  <a:pt x="12192" y="13716"/>
                </a:lnTo>
                <a:lnTo>
                  <a:pt x="8381" y="17526"/>
                </a:lnTo>
                <a:lnTo>
                  <a:pt x="13716" y="26670"/>
                </a:lnTo>
                <a:lnTo>
                  <a:pt x="0" y="39624"/>
                </a:lnTo>
                <a:lnTo>
                  <a:pt x="6265" y="41973"/>
                </a:lnTo>
                <a:lnTo>
                  <a:pt x="12192" y="44196"/>
                </a:lnTo>
                <a:lnTo>
                  <a:pt x="3048" y="48006"/>
                </a:lnTo>
                <a:lnTo>
                  <a:pt x="27431" y="59436"/>
                </a:lnTo>
                <a:lnTo>
                  <a:pt x="28955" y="60198"/>
                </a:lnTo>
                <a:lnTo>
                  <a:pt x="32003" y="60198"/>
                </a:lnTo>
                <a:lnTo>
                  <a:pt x="104394" y="38100"/>
                </a:lnTo>
                <a:lnTo>
                  <a:pt x="32766" y="48006"/>
                </a:lnTo>
                <a:lnTo>
                  <a:pt x="28194" y="48006"/>
                </a:lnTo>
                <a:lnTo>
                  <a:pt x="30997" y="47150"/>
                </a:lnTo>
                <a:lnTo>
                  <a:pt x="14161" y="39003"/>
                </a:lnTo>
                <a:lnTo>
                  <a:pt x="9144" y="36576"/>
                </a:lnTo>
                <a:lnTo>
                  <a:pt x="18602" y="27296"/>
                </a:lnTo>
                <a:lnTo>
                  <a:pt x="20574" y="22098"/>
                </a:lnTo>
                <a:lnTo>
                  <a:pt x="40385" y="19050"/>
                </a:lnTo>
                <a:lnTo>
                  <a:pt x="44957" y="17526"/>
                </a:lnTo>
                <a:lnTo>
                  <a:pt x="48005" y="28956"/>
                </a:lnTo>
                <a:close/>
              </a:path>
              <a:path w="108966" h="60198">
                <a:moveTo>
                  <a:pt x="48005" y="28956"/>
                </a:moveTo>
                <a:lnTo>
                  <a:pt x="44957" y="17526"/>
                </a:lnTo>
                <a:lnTo>
                  <a:pt x="40385" y="19050"/>
                </a:lnTo>
                <a:lnTo>
                  <a:pt x="20574" y="22098"/>
                </a:lnTo>
                <a:lnTo>
                  <a:pt x="18602" y="27296"/>
                </a:lnTo>
                <a:lnTo>
                  <a:pt x="43433" y="30480"/>
                </a:lnTo>
                <a:lnTo>
                  <a:pt x="44957" y="30480"/>
                </a:lnTo>
                <a:lnTo>
                  <a:pt x="48005" y="28956"/>
                </a:lnTo>
                <a:close/>
              </a:path>
              <a:path w="108966" h="60198">
                <a:moveTo>
                  <a:pt x="96011" y="9144"/>
                </a:moveTo>
                <a:lnTo>
                  <a:pt x="70866" y="11430"/>
                </a:lnTo>
                <a:lnTo>
                  <a:pt x="85344" y="16764"/>
                </a:lnTo>
                <a:lnTo>
                  <a:pt x="89153" y="19812"/>
                </a:lnTo>
                <a:lnTo>
                  <a:pt x="100583" y="25908"/>
                </a:lnTo>
                <a:lnTo>
                  <a:pt x="107442" y="28956"/>
                </a:lnTo>
                <a:lnTo>
                  <a:pt x="96774" y="9906"/>
                </a:lnTo>
                <a:lnTo>
                  <a:pt x="96011" y="9144"/>
                </a:lnTo>
                <a:close/>
              </a:path>
              <a:path w="108966" h="60198">
                <a:moveTo>
                  <a:pt x="32766" y="48006"/>
                </a:moveTo>
                <a:lnTo>
                  <a:pt x="104394" y="38100"/>
                </a:lnTo>
                <a:lnTo>
                  <a:pt x="107442" y="36576"/>
                </a:lnTo>
                <a:lnTo>
                  <a:pt x="108966" y="32766"/>
                </a:lnTo>
                <a:lnTo>
                  <a:pt x="96774" y="35814"/>
                </a:lnTo>
                <a:lnTo>
                  <a:pt x="30997" y="47150"/>
                </a:lnTo>
                <a:lnTo>
                  <a:pt x="28194" y="48006"/>
                </a:lnTo>
                <a:lnTo>
                  <a:pt x="32766" y="48006"/>
                </a:lnTo>
                <a:close/>
              </a:path>
              <a:path w="108966" h="60198">
                <a:moveTo>
                  <a:pt x="14161" y="39003"/>
                </a:moveTo>
                <a:lnTo>
                  <a:pt x="18602" y="27296"/>
                </a:lnTo>
                <a:lnTo>
                  <a:pt x="9144" y="36576"/>
                </a:lnTo>
                <a:lnTo>
                  <a:pt x="14161" y="39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8345424" y="2849879"/>
            <a:ext cx="158496" cy="48006"/>
          </a:xfrm>
          <a:custGeom>
            <a:avLst/>
            <a:gdLst/>
            <a:ahLst/>
            <a:cxnLst/>
            <a:rect l="l" t="t" r="r" b="b"/>
            <a:pathLst>
              <a:path w="158496" h="48006">
                <a:moveTo>
                  <a:pt x="0" y="41909"/>
                </a:moveTo>
                <a:lnTo>
                  <a:pt x="14477" y="48006"/>
                </a:lnTo>
                <a:lnTo>
                  <a:pt x="158496" y="8381"/>
                </a:lnTo>
                <a:lnTo>
                  <a:pt x="146303" y="0"/>
                </a:lnTo>
                <a:lnTo>
                  <a:pt x="0" y="41909"/>
                </a:lnTo>
                <a:close/>
              </a:path>
            </a:pathLst>
          </a:custGeom>
          <a:solidFill>
            <a:srgbClr val="DD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8343138" y="2843783"/>
            <a:ext cx="166877" cy="60198"/>
          </a:xfrm>
          <a:custGeom>
            <a:avLst/>
            <a:gdLst/>
            <a:ahLst/>
            <a:cxnLst/>
            <a:rect l="l" t="t" r="r" b="b"/>
            <a:pathLst>
              <a:path w="166877" h="60198">
                <a:moveTo>
                  <a:pt x="2357" y="48289"/>
                </a:moveTo>
                <a:lnTo>
                  <a:pt x="5333" y="41910"/>
                </a:lnTo>
                <a:lnTo>
                  <a:pt x="146261" y="11957"/>
                </a:lnTo>
                <a:lnTo>
                  <a:pt x="147278" y="11678"/>
                </a:lnTo>
                <a:lnTo>
                  <a:pt x="150875" y="12192"/>
                </a:lnTo>
                <a:lnTo>
                  <a:pt x="147782" y="13073"/>
                </a:lnTo>
                <a:lnTo>
                  <a:pt x="19811" y="48768"/>
                </a:lnTo>
                <a:lnTo>
                  <a:pt x="15239" y="48006"/>
                </a:lnTo>
                <a:lnTo>
                  <a:pt x="19811" y="48768"/>
                </a:lnTo>
                <a:lnTo>
                  <a:pt x="147782" y="13073"/>
                </a:lnTo>
                <a:lnTo>
                  <a:pt x="17114" y="47490"/>
                </a:lnTo>
                <a:lnTo>
                  <a:pt x="2357" y="48289"/>
                </a:lnTo>
                <a:lnTo>
                  <a:pt x="0" y="53340"/>
                </a:lnTo>
                <a:lnTo>
                  <a:pt x="14477" y="60198"/>
                </a:lnTo>
                <a:lnTo>
                  <a:pt x="18287" y="60198"/>
                </a:lnTo>
                <a:lnTo>
                  <a:pt x="162305" y="20574"/>
                </a:lnTo>
                <a:lnTo>
                  <a:pt x="3809" y="54102"/>
                </a:lnTo>
                <a:lnTo>
                  <a:pt x="156971" y="19812"/>
                </a:lnTo>
                <a:lnTo>
                  <a:pt x="159257" y="8382"/>
                </a:lnTo>
                <a:lnTo>
                  <a:pt x="145541" y="11430"/>
                </a:lnTo>
                <a:lnTo>
                  <a:pt x="761" y="41910"/>
                </a:lnTo>
                <a:lnTo>
                  <a:pt x="2357" y="48289"/>
                </a:lnTo>
                <a:close/>
              </a:path>
              <a:path w="166877" h="60198">
                <a:moveTo>
                  <a:pt x="146261" y="11957"/>
                </a:moveTo>
                <a:lnTo>
                  <a:pt x="5333" y="41910"/>
                </a:lnTo>
                <a:lnTo>
                  <a:pt x="2357" y="48289"/>
                </a:lnTo>
                <a:lnTo>
                  <a:pt x="17114" y="47490"/>
                </a:lnTo>
                <a:lnTo>
                  <a:pt x="147782" y="13073"/>
                </a:lnTo>
                <a:lnTo>
                  <a:pt x="150875" y="12192"/>
                </a:lnTo>
                <a:lnTo>
                  <a:pt x="147278" y="11678"/>
                </a:lnTo>
                <a:lnTo>
                  <a:pt x="146261" y="11957"/>
                </a:lnTo>
                <a:close/>
              </a:path>
              <a:path w="166877" h="60198">
                <a:moveTo>
                  <a:pt x="150875" y="0"/>
                </a:moveTo>
                <a:lnTo>
                  <a:pt x="147065" y="0"/>
                </a:lnTo>
                <a:lnTo>
                  <a:pt x="761" y="41910"/>
                </a:lnTo>
                <a:lnTo>
                  <a:pt x="145541" y="11430"/>
                </a:lnTo>
                <a:lnTo>
                  <a:pt x="159257" y="8382"/>
                </a:lnTo>
                <a:lnTo>
                  <a:pt x="156971" y="19812"/>
                </a:lnTo>
                <a:lnTo>
                  <a:pt x="3809" y="54102"/>
                </a:lnTo>
                <a:lnTo>
                  <a:pt x="162305" y="20574"/>
                </a:lnTo>
                <a:lnTo>
                  <a:pt x="166115" y="17526"/>
                </a:lnTo>
                <a:lnTo>
                  <a:pt x="166877" y="12954"/>
                </a:lnTo>
                <a:lnTo>
                  <a:pt x="163829" y="9143"/>
                </a:lnTo>
                <a:lnTo>
                  <a:pt x="152400" y="762"/>
                </a:lnTo>
                <a:lnTo>
                  <a:pt x="150875" y="0"/>
                </a:lnTo>
                <a:close/>
              </a:path>
            </a:pathLst>
          </a:custGeom>
          <a:solidFill>
            <a:srgbClr val="DD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8032242" y="2828543"/>
            <a:ext cx="448817" cy="134874"/>
          </a:xfrm>
          <a:custGeom>
            <a:avLst/>
            <a:gdLst/>
            <a:ahLst/>
            <a:cxnLst/>
            <a:rect l="l" t="t" r="r" b="b"/>
            <a:pathLst>
              <a:path w="448817" h="134874">
                <a:moveTo>
                  <a:pt x="448817" y="15239"/>
                </a:moveTo>
                <a:lnTo>
                  <a:pt x="426719" y="0"/>
                </a:lnTo>
                <a:lnTo>
                  <a:pt x="0" y="119633"/>
                </a:lnTo>
                <a:lnTo>
                  <a:pt x="21335" y="134874"/>
                </a:lnTo>
                <a:lnTo>
                  <a:pt x="448817" y="1523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8025383" y="2822448"/>
            <a:ext cx="459486" cy="147827"/>
          </a:xfrm>
          <a:custGeom>
            <a:avLst/>
            <a:gdLst/>
            <a:ahLst/>
            <a:cxnLst/>
            <a:rect l="l" t="t" r="r" b="b"/>
            <a:pathLst>
              <a:path w="459486" h="147827">
                <a:moveTo>
                  <a:pt x="0" y="127253"/>
                </a:moveTo>
                <a:lnTo>
                  <a:pt x="3048" y="131063"/>
                </a:lnTo>
                <a:lnTo>
                  <a:pt x="24384" y="146303"/>
                </a:lnTo>
                <a:lnTo>
                  <a:pt x="32004" y="136397"/>
                </a:lnTo>
                <a:lnTo>
                  <a:pt x="457200" y="27431"/>
                </a:lnTo>
                <a:lnTo>
                  <a:pt x="455675" y="21335"/>
                </a:lnTo>
                <a:lnTo>
                  <a:pt x="454151" y="15239"/>
                </a:lnTo>
                <a:lnTo>
                  <a:pt x="435101" y="12191"/>
                </a:lnTo>
                <a:lnTo>
                  <a:pt x="437388" y="761"/>
                </a:lnTo>
                <a:lnTo>
                  <a:pt x="435864" y="0"/>
                </a:lnTo>
                <a:lnTo>
                  <a:pt x="432054" y="0"/>
                </a:lnTo>
                <a:lnTo>
                  <a:pt x="4572" y="119633"/>
                </a:lnTo>
                <a:lnTo>
                  <a:pt x="429768" y="11429"/>
                </a:lnTo>
                <a:lnTo>
                  <a:pt x="432095" y="13034"/>
                </a:lnTo>
                <a:lnTo>
                  <a:pt x="440736" y="18994"/>
                </a:lnTo>
                <a:lnTo>
                  <a:pt x="451866" y="26669"/>
                </a:lnTo>
                <a:lnTo>
                  <a:pt x="29074" y="134201"/>
                </a:lnTo>
                <a:lnTo>
                  <a:pt x="26670" y="134873"/>
                </a:lnTo>
                <a:lnTo>
                  <a:pt x="8382" y="131825"/>
                </a:lnTo>
                <a:lnTo>
                  <a:pt x="0" y="127253"/>
                </a:lnTo>
                <a:close/>
              </a:path>
              <a:path w="459486" h="147827">
                <a:moveTo>
                  <a:pt x="459486" y="16001"/>
                </a:moveTo>
                <a:lnTo>
                  <a:pt x="437388" y="761"/>
                </a:lnTo>
                <a:lnTo>
                  <a:pt x="435101" y="12191"/>
                </a:lnTo>
                <a:lnTo>
                  <a:pt x="454151" y="15239"/>
                </a:lnTo>
                <a:lnTo>
                  <a:pt x="455675" y="21335"/>
                </a:lnTo>
                <a:lnTo>
                  <a:pt x="459486" y="16001"/>
                </a:lnTo>
                <a:close/>
              </a:path>
              <a:path w="459486" h="147827">
                <a:moveTo>
                  <a:pt x="26670" y="134873"/>
                </a:moveTo>
                <a:lnTo>
                  <a:pt x="29074" y="134201"/>
                </a:lnTo>
                <a:lnTo>
                  <a:pt x="21139" y="128249"/>
                </a:lnTo>
                <a:lnTo>
                  <a:pt x="432095" y="13034"/>
                </a:lnTo>
                <a:lnTo>
                  <a:pt x="429768" y="11429"/>
                </a:lnTo>
                <a:lnTo>
                  <a:pt x="4572" y="119633"/>
                </a:lnTo>
                <a:lnTo>
                  <a:pt x="10668" y="120395"/>
                </a:lnTo>
                <a:lnTo>
                  <a:pt x="8382" y="131825"/>
                </a:lnTo>
                <a:lnTo>
                  <a:pt x="26670" y="134873"/>
                </a:lnTo>
                <a:close/>
              </a:path>
              <a:path w="459486" h="147827">
                <a:moveTo>
                  <a:pt x="29718" y="147065"/>
                </a:moveTo>
                <a:lnTo>
                  <a:pt x="457200" y="27431"/>
                </a:lnTo>
                <a:lnTo>
                  <a:pt x="32004" y="136397"/>
                </a:lnTo>
                <a:lnTo>
                  <a:pt x="24384" y="146303"/>
                </a:lnTo>
                <a:lnTo>
                  <a:pt x="25908" y="147827"/>
                </a:lnTo>
                <a:lnTo>
                  <a:pt x="29718" y="147065"/>
                </a:lnTo>
                <a:close/>
              </a:path>
              <a:path w="459486" h="147827">
                <a:moveTo>
                  <a:pt x="762" y="122681"/>
                </a:moveTo>
                <a:lnTo>
                  <a:pt x="0" y="127253"/>
                </a:lnTo>
                <a:lnTo>
                  <a:pt x="8382" y="131825"/>
                </a:lnTo>
                <a:lnTo>
                  <a:pt x="10668" y="120395"/>
                </a:lnTo>
                <a:lnTo>
                  <a:pt x="4572" y="119633"/>
                </a:lnTo>
                <a:lnTo>
                  <a:pt x="762" y="122681"/>
                </a:lnTo>
                <a:close/>
              </a:path>
              <a:path w="459486" h="147827">
                <a:moveTo>
                  <a:pt x="29074" y="134201"/>
                </a:moveTo>
                <a:lnTo>
                  <a:pt x="451866" y="26669"/>
                </a:lnTo>
                <a:lnTo>
                  <a:pt x="440736" y="18994"/>
                </a:lnTo>
                <a:lnTo>
                  <a:pt x="29074" y="134201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943088" y="2743200"/>
            <a:ext cx="512063" cy="212598"/>
          </a:xfrm>
          <a:custGeom>
            <a:avLst/>
            <a:gdLst/>
            <a:ahLst/>
            <a:cxnLst/>
            <a:rect l="l" t="t" r="r" b="b"/>
            <a:pathLst>
              <a:path w="512063" h="212598">
                <a:moveTo>
                  <a:pt x="512063" y="108203"/>
                </a:moveTo>
                <a:lnTo>
                  <a:pt x="507537" y="92362"/>
                </a:lnTo>
                <a:lnTo>
                  <a:pt x="502254" y="78828"/>
                </a:lnTo>
                <a:lnTo>
                  <a:pt x="496198" y="67328"/>
                </a:lnTo>
                <a:lnTo>
                  <a:pt x="489357" y="57589"/>
                </a:lnTo>
                <a:lnTo>
                  <a:pt x="481714" y="49337"/>
                </a:lnTo>
                <a:lnTo>
                  <a:pt x="473256" y="42300"/>
                </a:lnTo>
                <a:lnTo>
                  <a:pt x="463969" y="36204"/>
                </a:lnTo>
                <a:lnTo>
                  <a:pt x="453837" y="30775"/>
                </a:lnTo>
                <a:lnTo>
                  <a:pt x="442847" y="25741"/>
                </a:lnTo>
                <a:lnTo>
                  <a:pt x="430983" y="20828"/>
                </a:lnTo>
                <a:lnTo>
                  <a:pt x="418232" y="15762"/>
                </a:lnTo>
                <a:lnTo>
                  <a:pt x="404579" y="10270"/>
                </a:lnTo>
                <a:lnTo>
                  <a:pt x="390009" y="4080"/>
                </a:lnTo>
                <a:lnTo>
                  <a:pt x="381000" y="0"/>
                </a:lnTo>
                <a:lnTo>
                  <a:pt x="55625" y="85343"/>
                </a:lnTo>
                <a:lnTo>
                  <a:pt x="0" y="86867"/>
                </a:lnTo>
                <a:lnTo>
                  <a:pt x="10775" y="93074"/>
                </a:lnTo>
                <a:lnTo>
                  <a:pt x="22162" y="99151"/>
                </a:lnTo>
                <a:lnTo>
                  <a:pt x="33978" y="105204"/>
                </a:lnTo>
                <a:lnTo>
                  <a:pt x="46036" y="111335"/>
                </a:lnTo>
                <a:lnTo>
                  <a:pt x="58153" y="117650"/>
                </a:lnTo>
                <a:lnTo>
                  <a:pt x="70143" y="124252"/>
                </a:lnTo>
                <a:lnTo>
                  <a:pt x="81822" y="131246"/>
                </a:lnTo>
                <a:lnTo>
                  <a:pt x="93005" y="138735"/>
                </a:lnTo>
                <a:lnTo>
                  <a:pt x="103506" y="146823"/>
                </a:lnTo>
                <a:lnTo>
                  <a:pt x="113142" y="155616"/>
                </a:lnTo>
                <a:lnTo>
                  <a:pt x="121728" y="165217"/>
                </a:lnTo>
                <a:lnTo>
                  <a:pt x="129078" y="175729"/>
                </a:lnTo>
                <a:lnTo>
                  <a:pt x="135007" y="187258"/>
                </a:lnTo>
                <a:lnTo>
                  <a:pt x="139332" y="199906"/>
                </a:lnTo>
                <a:lnTo>
                  <a:pt x="141731" y="212597"/>
                </a:lnTo>
                <a:lnTo>
                  <a:pt x="512063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936230" y="2737866"/>
            <a:ext cx="525018" cy="224789"/>
          </a:xfrm>
          <a:custGeom>
            <a:avLst/>
            <a:gdLst/>
            <a:ahLst/>
            <a:cxnLst/>
            <a:rect l="l" t="t" r="r" b="b"/>
            <a:pathLst>
              <a:path w="525018" h="224789">
                <a:moveTo>
                  <a:pt x="106679" y="156971"/>
                </a:moveTo>
                <a:lnTo>
                  <a:pt x="105155" y="156209"/>
                </a:lnTo>
                <a:lnTo>
                  <a:pt x="119634" y="169925"/>
                </a:lnTo>
                <a:lnTo>
                  <a:pt x="118872" y="168401"/>
                </a:lnTo>
                <a:lnTo>
                  <a:pt x="130301" y="184403"/>
                </a:lnTo>
                <a:lnTo>
                  <a:pt x="129540" y="183641"/>
                </a:lnTo>
                <a:lnTo>
                  <a:pt x="137922" y="201167"/>
                </a:lnTo>
                <a:lnTo>
                  <a:pt x="137922" y="199644"/>
                </a:lnTo>
                <a:lnTo>
                  <a:pt x="147066" y="211835"/>
                </a:lnTo>
                <a:lnTo>
                  <a:pt x="153229" y="210095"/>
                </a:lnTo>
                <a:lnTo>
                  <a:pt x="150114" y="196595"/>
                </a:lnTo>
                <a:lnTo>
                  <a:pt x="149351" y="195833"/>
                </a:lnTo>
                <a:lnTo>
                  <a:pt x="140970" y="178307"/>
                </a:lnTo>
                <a:lnTo>
                  <a:pt x="140970" y="176783"/>
                </a:lnTo>
                <a:lnTo>
                  <a:pt x="129540" y="161544"/>
                </a:lnTo>
                <a:lnTo>
                  <a:pt x="128777" y="160019"/>
                </a:lnTo>
                <a:lnTo>
                  <a:pt x="113538" y="147065"/>
                </a:lnTo>
                <a:lnTo>
                  <a:pt x="112775" y="145541"/>
                </a:lnTo>
                <a:lnTo>
                  <a:pt x="30162" y="98421"/>
                </a:lnTo>
                <a:lnTo>
                  <a:pt x="62484" y="97535"/>
                </a:lnTo>
                <a:lnTo>
                  <a:pt x="64008" y="96773"/>
                </a:lnTo>
                <a:lnTo>
                  <a:pt x="9905" y="86867"/>
                </a:lnTo>
                <a:lnTo>
                  <a:pt x="762" y="90677"/>
                </a:lnTo>
                <a:lnTo>
                  <a:pt x="0" y="93725"/>
                </a:lnTo>
                <a:lnTo>
                  <a:pt x="1524" y="96773"/>
                </a:lnTo>
                <a:lnTo>
                  <a:pt x="3810" y="98297"/>
                </a:lnTo>
                <a:lnTo>
                  <a:pt x="106679" y="156971"/>
                </a:lnTo>
                <a:lnTo>
                  <a:pt x="6858" y="99059"/>
                </a:lnTo>
                <a:lnTo>
                  <a:pt x="106679" y="156971"/>
                </a:lnTo>
                <a:close/>
              </a:path>
              <a:path w="525018" h="224789">
                <a:moveTo>
                  <a:pt x="153229" y="210095"/>
                </a:moveTo>
                <a:lnTo>
                  <a:pt x="512064" y="115061"/>
                </a:lnTo>
                <a:lnTo>
                  <a:pt x="510641" y="109135"/>
                </a:lnTo>
                <a:lnTo>
                  <a:pt x="153229" y="210095"/>
                </a:lnTo>
                <a:close/>
              </a:path>
              <a:path w="525018" h="224789">
                <a:moveTo>
                  <a:pt x="525018" y="112013"/>
                </a:moveTo>
                <a:lnTo>
                  <a:pt x="516636" y="107441"/>
                </a:lnTo>
                <a:lnTo>
                  <a:pt x="518541" y="113537"/>
                </a:lnTo>
                <a:lnTo>
                  <a:pt x="525018" y="112013"/>
                </a:lnTo>
                <a:close/>
              </a:path>
              <a:path w="525018" h="224789">
                <a:moveTo>
                  <a:pt x="489966" y="65531"/>
                </a:moveTo>
                <a:lnTo>
                  <a:pt x="489203" y="64007"/>
                </a:lnTo>
                <a:lnTo>
                  <a:pt x="499872" y="80771"/>
                </a:lnTo>
                <a:lnTo>
                  <a:pt x="499872" y="80009"/>
                </a:lnTo>
                <a:lnTo>
                  <a:pt x="508253" y="96773"/>
                </a:lnTo>
                <a:lnTo>
                  <a:pt x="507492" y="96011"/>
                </a:lnTo>
                <a:lnTo>
                  <a:pt x="510641" y="109135"/>
                </a:lnTo>
                <a:lnTo>
                  <a:pt x="512064" y="115061"/>
                </a:lnTo>
                <a:lnTo>
                  <a:pt x="153229" y="210095"/>
                </a:lnTo>
                <a:lnTo>
                  <a:pt x="147066" y="211835"/>
                </a:lnTo>
                <a:lnTo>
                  <a:pt x="137922" y="199644"/>
                </a:lnTo>
                <a:lnTo>
                  <a:pt x="142494" y="219456"/>
                </a:lnTo>
                <a:lnTo>
                  <a:pt x="154686" y="216407"/>
                </a:lnTo>
                <a:lnTo>
                  <a:pt x="520446" y="119633"/>
                </a:lnTo>
                <a:lnTo>
                  <a:pt x="518541" y="113537"/>
                </a:lnTo>
                <a:lnTo>
                  <a:pt x="516636" y="107441"/>
                </a:lnTo>
                <a:lnTo>
                  <a:pt x="525018" y="112013"/>
                </a:lnTo>
                <a:lnTo>
                  <a:pt x="519684" y="92963"/>
                </a:lnTo>
                <a:lnTo>
                  <a:pt x="519684" y="91439"/>
                </a:lnTo>
                <a:lnTo>
                  <a:pt x="511301" y="73913"/>
                </a:lnTo>
                <a:lnTo>
                  <a:pt x="510540" y="73151"/>
                </a:lnTo>
                <a:lnTo>
                  <a:pt x="499872" y="57150"/>
                </a:lnTo>
                <a:lnTo>
                  <a:pt x="498348" y="55625"/>
                </a:lnTo>
                <a:lnTo>
                  <a:pt x="483870" y="42671"/>
                </a:lnTo>
                <a:lnTo>
                  <a:pt x="483108" y="41909"/>
                </a:lnTo>
                <a:lnTo>
                  <a:pt x="470153" y="34289"/>
                </a:lnTo>
                <a:lnTo>
                  <a:pt x="469392" y="33527"/>
                </a:lnTo>
                <a:lnTo>
                  <a:pt x="389381" y="12191"/>
                </a:lnTo>
                <a:lnTo>
                  <a:pt x="390144" y="0"/>
                </a:lnTo>
                <a:lnTo>
                  <a:pt x="386334" y="-762"/>
                </a:lnTo>
                <a:lnTo>
                  <a:pt x="60960" y="84581"/>
                </a:lnTo>
                <a:lnTo>
                  <a:pt x="384810" y="11429"/>
                </a:lnTo>
                <a:lnTo>
                  <a:pt x="387642" y="12644"/>
                </a:lnTo>
                <a:lnTo>
                  <a:pt x="464820" y="45719"/>
                </a:lnTo>
                <a:lnTo>
                  <a:pt x="464058" y="44957"/>
                </a:lnTo>
                <a:lnTo>
                  <a:pt x="476250" y="52577"/>
                </a:lnTo>
                <a:lnTo>
                  <a:pt x="475488" y="52577"/>
                </a:lnTo>
                <a:lnTo>
                  <a:pt x="489966" y="65531"/>
                </a:lnTo>
                <a:close/>
              </a:path>
              <a:path w="525018" h="224789">
                <a:moveTo>
                  <a:pt x="390144" y="0"/>
                </a:moveTo>
                <a:lnTo>
                  <a:pt x="389381" y="12191"/>
                </a:lnTo>
                <a:lnTo>
                  <a:pt x="469392" y="33527"/>
                </a:lnTo>
                <a:lnTo>
                  <a:pt x="390144" y="0"/>
                </a:lnTo>
                <a:close/>
              </a:path>
              <a:path w="525018" h="224789">
                <a:moveTo>
                  <a:pt x="150114" y="224027"/>
                </a:moveTo>
                <a:lnTo>
                  <a:pt x="520446" y="119633"/>
                </a:lnTo>
                <a:lnTo>
                  <a:pt x="154686" y="216407"/>
                </a:lnTo>
                <a:lnTo>
                  <a:pt x="142494" y="219456"/>
                </a:lnTo>
                <a:lnTo>
                  <a:pt x="144018" y="222503"/>
                </a:lnTo>
                <a:lnTo>
                  <a:pt x="147066" y="224027"/>
                </a:lnTo>
                <a:lnTo>
                  <a:pt x="150114" y="224027"/>
                </a:lnTo>
                <a:close/>
              </a:path>
              <a:path w="525018" h="224789">
                <a:moveTo>
                  <a:pt x="384810" y="11429"/>
                </a:moveTo>
                <a:lnTo>
                  <a:pt x="60960" y="84581"/>
                </a:lnTo>
                <a:lnTo>
                  <a:pt x="61722" y="84581"/>
                </a:lnTo>
                <a:lnTo>
                  <a:pt x="6858" y="86106"/>
                </a:lnTo>
                <a:lnTo>
                  <a:pt x="3810" y="86106"/>
                </a:lnTo>
                <a:lnTo>
                  <a:pt x="762" y="90677"/>
                </a:lnTo>
                <a:lnTo>
                  <a:pt x="9905" y="86867"/>
                </a:lnTo>
                <a:lnTo>
                  <a:pt x="64008" y="96773"/>
                </a:lnTo>
                <a:lnTo>
                  <a:pt x="387642" y="12644"/>
                </a:lnTo>
                <a:lnTo>
                  <a:pt x="384810" y="11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8455914" y="2829305"/>
            <a:ext cx="26669" cy="21336"/>
          </a:xfrm>
          <a:custGeom>
            <a:avLst/>
            <a:gdLst/>
            <a:ahLst/>
            <a:cxnLst/>
            <a:rect l="l" t="t" r="r" b="b"/>
            <a:pathLst>
              <a:path w="26669" h="21336">
                <a:moveTo>
                  <a:pt x="0" y="21336"/>
                </a:moveTo>
                <a:lnTo>
                  <a:pt x="26669" y="14477"/>
                </a:lnTo>
                <a:lnTo>
                  <a:pt x="3809" y="0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8449818" y="2823209"/>
            <a:ext cx="39624" cy="33527"/>
          </a:xfrm>
          <a:custGeom>
            <a:avLst/>
            <a:gdLst/>
            <a:ahLst/>
            <a:cxnLst/>
            <a:rect l="l" t="t" r="r" b="b"/>
            <a:pathLst>
              <a:path w="39624" h="33527">
                <a:moveTo>
                  <a:pt x="6096" y="1524"/>
                </a:moveTo>
                <a:lnTo>
                  <a:pt x="16763" y="7620"/>
                </a:lnTo>
                <a:lnTo>
                  <a:pt x="3809" y="5334"/>
                </a:lnTo>
                <a:lnTo>
                  <a:pt x="0" y="26670"/>
                </a:lnTo>
                <a:lnTo>
                  <a:pt x="6857" y="11430"/>
                </a:lnTo>
                <a:lnTo>
                  <a:pt x="15117" y="16841"/>
                </a:lnTo>
                <a:lnTo>
                  <a:pt x="17071" y="18121"/>
                </a:lnTo>
                <a:lnTo>
                  <a:pt x="14783" y="18710"/>
                </a:lnTo>
                <a:lnTo>
                  <a:pt x="4572" y="21336"/>
                </a:lnTo>
                <a:lnTo>
                  <a:pt x="0" y="26670"/>
                </a:lnTo>
                <a:lnTo>
                  <a:pt x="6178" y="27760"/>
                </a:lnTo>
                <a:lnTo>
                  <a:pt x="7620" y="33528"/>
                </a:lnTo>
                <a:lnTo>
                  <a:pt x="34289" y="26670"/>
                </a:lnTo>
                <a:lnTo>
                  <a:pt x="12953" y="28956"/>
                </a:lnTo>
                <a:lnTo>
                  <a:pt x="28955" y="25908"/>
                </a:lnTo>
                <a:lnTo>
                  <a:pt x="31241" y="14478"/>
                </a:lnTo>
                <a:lnTo>
                  <a:pt x="35813" y="15240"/>
                </a:lnTo>
                <a:lnTo>
                  <a:pt x="13715" y="762"/>
                </a:lnTo>
                <a:lnTo>
                  <a:pt x="9905" y="0"/>
                </a:lnTo>
                <a:lnTo>
                  <a:pt x="6096" y="1524"/>
                </a:lnTo>
                <a:close/>
              </a:path>
              <a:path w="39624" h="33527">
                <a:moveTo>
                  <a:pt x="16763" y="7620"/>
                </a:moveTo>
                <a:lnTo>
                  <a:pt x="6096" y="1524"/>
                </a:lnTo>
                <a:lnTo>
                  <a:pt x="3809" y="5334"/>
                </a:lnTo>
                <a:lnTo>
                  <a:pt x="16763" y="7620"/>
                </a:lnTo>
                <a:close/>
              </a:path>
              <a:path w="39624" h="33527">
                <a:moveTo>
                  <a:pt x="28955" y="25908"/>
                </a:moveTo>
                <a:lnTo>
                  <a:pt x="12953" y="28956"/>
                </a:lnTo>
                <a:lnTo>
                  <a:pt x="34289" y="26670"/>
                </a:lnTo>
                <a:lnTo>
                  <a:pt x="38861" y="23622"/>
                </a:lnTo>
                <a:lnTo>
                  <a:pt x="39624" y="19050"/>
                </a:lnTo>
                <a:lnTo>
                  <a:pt x="35813" y="15240"/>
                </a:lnTo>
                <a:lnTo>
                  <a:pt x="31241" y="14478"/>
                </a:lnTo>
                <a:lnTo>
                  <a:pt x="28955" y="25908"/>
                </a:lnTo>
                <a:close/>
              </a:path>
              <a:path w="39624" h="33527">
                <a:moveTo>
                  <a:pt x="4572" y="21336"/>
                </a:moveTo>
                <a:lnTo>
                  <a:pt x="14783" y="18710"/>
                </a:lnTo>
                <a:lnTo>
                  <a:pt x="15117" y="16841"/>
                </a:lnTo>
                <a:lnTo>
                  <a:pt x="6857" y="11430"/>
                </a:lnTo>
                <a:lnTo>
                  <a:pt x="0" y="26670"/>
                </a:lnTo>
                <a:lnTo>
                  <a:pt x="4572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8017764" y="2898648"/>
            <a:ext cx="755141" cy="377951"/>
          </a:xfrm>
          <a:custGeom>
            <a:avLst/>
            <a:gdLst/>
            <a:ahLst/>
            <a:cxnLst/>
            <a:rect l="l" t="t" r="r" b="b"/>
            <a:pathLst>
              <a:path w="755141" h="377951">
                <a:moveTo>
                  <a:pt x="92963" y="222503"/>
                </a:moveTo>
                <a:lnTo>
                  <a:pt x="25907" y="178307"/>
                </a:lnTo>
                <a:lnTo>
                  <a:pt x="0" y="185165"/>
                </a:lnTo>
                <a:lnTo>
                  <a:pt x="78485" y="245363"/>
                </a:lnTo>
                <a:lnTo>
                  <a:pt x="121157" y="348995"/>
                </a:lnTo>
                <a:lnTo>
                  <a:pt x="124205" y="355853"/>
                </a:lnTo>
                <a:lnTo>
                  <a:pt x="125729" y="367283"/>
                </a:lnTo>
                <a:lnTo>
                  <a:pt x="124205" y="377951"/>
                </a:lnTo>
                <a:lnTo>
                  <a:pt x="752093" y="160019"/>
                </a:lnTo>
                <a:lnTo>
                  <a:pt x="755141" y="152399"/>
                </a:lnTo>
                <a:lnTo>
                  <a:pt x="755141" y="144779"/>
                </a:lnTo>
                <a:lnTo>
                  <a:pt x="751331" y="137921"/>
                </a:lnTo>
                <a:lnTo>
                  <a:pt x="717803" y="54863"/>
                </a:lnTo>
                <a:lnTo>
                  <a:pt x="713993" y="45719"/>
                </a:lnTo>
                <a:lnTo>
                  <a:pt x="707135" y="37337"/>
                </a:lnTo>
                <a:lnTo>
                  <a:pt x="695705" y="28193"/>
                </a:lnTo>
                <a:lnTo>
                  <a:pt x="642365" y="0"/>
                </a:lnTo>
                <a:lnTo>
                  <a:pt x="617219" y="3047"/>
                </a:lnTo>
                <a:lnTo>
                  <a:pt x="676655" y="36575"/>
                </a:lnTo>
                <a:lnTo>
                  <a:pt x="684276" y="40385"/>
                </a:lnTo>
                <a:lnTo>
                  <a:pt x="689609" y="46481"/>
                </a:lnTo>
                <a:lnTo>
                  <a:pt x="720851" y="120395"/>
                </a:lnTo>
                <a:lnTo>
                  <a:pt x="721613" y="124967"/>
                </a:lnTo>
                <a:lnTo>
                  <a:pt x="720851" y="128777"/>
                </a:lnTo>
                <a:lnTo>
                  <a:pt x="717803" y="131825"/>
                </a:lnTo>
                <a:lnTo>
                  <a:pt x="713993" y="133349"/>
                </a:lnTo>
                <a:lnTo>
                  <a:pt x="156971" y="323849"/>
                </a:lnTo>
                <a:lnTo>
                  <a:pt x="149351" y="324611"/>
                </a:lnTo>
                <a:lnTo>
                  <a:pt x="142493" y="321563"/>
                </a:lnTo>
                <a:lnTo>
                  <a:pt x="137921" y="315467"/>
                </a:lnTo>
                <a:lnTo>
                  <a:pt x="112013" y="245363"/>
                </a:lnTo>
                <a:lnTo>
                  <a:pt x="102869" y="231647"/>
                </a:lnTo>
                <a:lnTo>
                  <a:pt x="92963" y="222503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8010906" y="2892552"/>
            <a:ext cx="768096" cy="387095"/>
          </a:xfrm>
          <a:custGeom>
            <a:avLst/>
            <a:gdLst/>
            <a:ahLst/>
            <a:cxnLst/>
            <a:rect l="l" t="t" r="r" b="b"/>
            <a:pathLst>
              <a:path w="768096" h="387096">
                <a:moveTo>
                  <a:pt x="730758" y="59435"/>
                </a:moveTo>
                <a:lnTo>
                  <a:pt x="726948" y="49529"/>
                </a:lnTo>
                <a:lnTo>
                  <a:pt x="715518" y="54101"/>
                </a:lnTo>
                <a:lnTo>
                  <a:pt x="716279" y="55625"/>
                </a:lnTo>
                <a:lnTo>
                  <a:pt x="730758" y="59435"/>
                </a:lnTo>
                <a:close/>
              </a:path>
              <a:path w="768096" h="387096">
                <a:moveTo>
                  <a:pt x="768096" y="150875"/>
                </a:moveTo>
                <a:lnTo>
                  <a:pt x="767334" y="147827"/>
                </a:lnTo>
                <a:lnTo>
                  <a:pt x="755903" y="150875"/>
                </a:lnTo>
                <a:lnTo>
                  <a:pt x="756666" y="153923"/>
                </a:lnTo>
                <a:lnTo>
                  <a:pt x="768096" y="158495"/>
                </a:lnTo>
                <a:lnTo>
                  <a:pt x="768096" y="150875"/>
                </a:lnTo>
                <a:close/>
              </a:path>
              <a:path w="768096" h="387096">
                <a:moveTo>
                  <a:pt x="768096" y="160781"/>
                </a:moveTo>
                <a:lnTo>
                  <a:pt x="768096" y="158495"/>
                </a:lnTo>
                <a:lnTo>
                  <a:pt x="757427" y="160019"/>
                </a:lnTo>
                <a:lnTo>
                  <a:pt x="753618" y="163829"/>
                </a:lnTo>
                <a:lnTo>
                  <a:pt x="765048" y="167639"/>
                </a:lnTo>
                <a:lnTo>
                  <a:pt x="768096" y="160781"/>
                </a:lnTo>
                <a:close/>
              </a:path>
              <a:path w="768096" h="387096">
                <a:moveTo>
                  <a:pt x="113847" y="254608"/>
                </a:moveTo>
                <a:lnTo>
                  <a:pt x="138684" y="323849"/>
                </a:lnTo>
                <a:lnTo>
                  <a:pt x="150114" y="317753"/>
                </a:lnTo>
                <a:lnTo>
                  <a:pt x="144780" y="321563"/>
                </a:lnTo>
                <a:lnTo>
                  <a:pt x="151638" y="322325"/>
                </a:lnTo>
                <a:lnTo>
                  <a:pt x="154686" y="324611"/>
                </a:lnTo>
                <a:lnTo>
                  <a:pt x="158496" y="324611"/>
                </a:lnTo>
                <a:lnTo>
                  <a:pt x="723138" y="145541"/>
                </a:lnTo>
                <a:lnTo>
                  <a:pt x="733805" y="135635"/>
                </a:lnTo>
                <a:lnTo>
                  <a:pt x="721614" y="134111"/>
                </a:lnTo>
                <a:lnTo>
                  <a:pt x="720090" y="133349"/>
                </a:lnTo>
                <a:lnTo>
                  <a:pt x="718566" y="133349"/>
                </a:lnTo>
                <a:lnTo>
                  <a:pt x="161544" y="323849"/>
                </a:lnTo>
                <a:lnTo>
                  <a:pt x="163068" y="323087"/>
                </a:lnTo>
                <a:lnTo>
                  <a:pt x="156034" y="323791"/>
                </a:lnTo>
                <a:lnTo>
                  <a:pt x="155448" y="323849"/>
                </a:lnTo>
                <a:lnTo>
                  <a:pt x="153597" y="322979"/>
                </a:lnTo>
                <a:lnTo>
                  <a:pt x="150875" y="319277"/>
                </a:lnTo>
                <a:lnTo>
                  <a:pt x="150559" y="318423"/>
                </a:lnTo>
                <a:lnTo>
                  <a:pt x="114300" y="255269"/>
                </a:lnTo>
                <a:lnTo>
                  <a:pt x="113847" y="254608"/>
                </a:lnTo>
                <a:close/>
              </a:path>
              <a:path w="768096" h="387096">
                <a:moveTo>
                  <a:pt x="126492" y="374141"/>
                </a:moveTo>
                <a:lnTo>
                  <a:pt x="128777" y="377951"/>
                </a:lnTo>
                <a:lnTo>
                  <a:pt x="138627" y="374537"/>
                </a:lnTo>
                <a:lnTo>
                  <a:pt x="138684" y="371855"/>
                </a:lnTo>
                <a:lnTo>
                  <a:pt x="126492" y="371855"/>
                </a:lnTo>
                <a:lnTo>
                  <a:pt x="126492" y="374141"/>
                </a:lnTo>
                <a:close/>
              </a:path>
              <a:path w="768096" h="387096">
                <a:moveTo>
                  <a:pt x="133350" y="389381"/>
                </a:moveTo>
                <a:lnTo>
                  <a:pt x="761238" y="172211"/>
                </a:lnTo>
                <a:lnTo>
                  <a:pt x="763524" y="171449"/>
                </a:lnTo>
                <a:lnTo>
                  <a:pt x="765048" y="167639"/>
                </a:lnTo>
                <a:lnTo>
                  <a:pt x="753618" y="163829"/>
                </a:lnTo>
                <a:lnTo>
                  <a:pt x="757427" y="160019"/>
                </a:lnTo>
                <a:lnTo>
                  <a:pt x="768096" y="158495"/>
                </a:lnTo>
                <a:lnTo>
                  <a:pt x="756666" y="153923"/>
                </a:lnTo>
                <a:lnTo>
                  <a:pt x="755903" y="150875"/>
                </a:lnTo>
                <a:lnTo>
                  <a:pt x="767334" y="147827"/>
                </a:lnTo>
                <a:lnTo>
                  <a:pt x="764286" y="141731"/>
                </a:lnTo>
                <a:lnTo>
                  <a:pt x="730758" y="59435"/>
                </a:lnTo>
                <a:lnTo>
                  <a:pt x="716279" y="55625"/>
                </a:lnTo>
                <a:lnTo>
                  <a:pt x="715518" y="54101"/>
                </a:lnTo>
                <a:lnTo>
                  <a:pt x="726948" y="49529"/>
                </a:lnTo>
                <a:lnTo>
                  <a:pt x="726186" y="47243"/>
                </a:lnTo>
                <a:lnTo>
                  <a:pt x="719327" y="39623"/>
                </a:lnTo>
                <a:lnTo>
                  <a:pt x="709422" y="48005"/>
                </a:lnTo>
                <a:lnTo>
                  <a:pt x="710184" y="48767"/>
                </a:lnTo>
                <a:lnTo>
                  <a:pt x="709837" y="48467"/>
                </a:lnTo>
                <a:lnTo>
                  <a:pt x="715876" y="55177"/>
                </a:lnTo>
                <a:lnTo>
                  <a:pt x="718566" y="63245"/>
                </a:lnTo>
                <a:lnTo>
                  <a:pt x="752094" y="147065"/>
                </a:lnTo>
                <a:lnTo>
                  <a:pt x="755903" y="152780"/>
                </a:lnTo>
                <a:lnTo>
                  <a:pt x="755903" y="158495"/>
                </a:lnTo>
                <a:lnTo>
                  <a:pt x="754451" y="161051"/>
                </a:lnTo>
                <a:lnTo>
                  <a:pt x="138627" y="374537"/>
                </a:lnTo>
                <a:lnTo>
                  <a:pt x="128777" y="377951"/>
                </a:lnTo>
                <a:lnTo>
                  <a:pt x="126492" y="374141"/>
                </a:lnTo>
                <a:lnTo>
                  <a:pt x="126492" y="371855"/>
                </a:lnTo>
                <a:lnTo>
                  <a:pt x="138684" y="371855"/>
                </a:lnTo>
                <a:lnTo>
                  <a:pt x="137160" y="361187"/>
                </a:lnTo>
                <a:lnTo>
                  <a:pt x="137160" y="360425"/>
                </a:lnTo>
                <a:lnTo>
                  <a:pt x="134112" y="352805"/>
                </a:lnTo>
                <a:lnTo>
                  <a:pt x="90677" y="249173"/>
                </a:lnTo>
                <a:lnTo>
                  <a:pt x="89153" y="246125"/>
                </a:lnTo>
                <a:lnTo>
                  <a:pt x="21254" y="194047"/>
                </a:lnTo>
                <a:lnTo>
                  <a:pt x="29718" y="189737"/>
                </a:lnTo>
                <a:lnTo>
                  <a:pt x="32046" y="191272"/>
                </a:lnTo>
                <a:lnTo>
                  <a:pt x="96774" y="233933"/>
                </a:lnTo>
                <a:lnTo>
                  <a:pt x="96012" y="233171"/>
                </a:lnTo>
                <a:lnTo>
                  <a:pt x="105155" y="242315"/>
                </a:lnTo>
                <a:lnTo>
                  <a:pt x="104394" y="240791"/>
                </a:lnTo>
                <a:lnTo>
                  <a:pt x="113847" y="254608"/>
                </a:lnTo>
                <a:lnTo>
                  <a:pt x="114300" y="255269"/>
                </a:lnTo>
                <a:lnTo>
                  <a:pt x="150559" y="318423"/>
                </a:lnTo>
                <a:lnTo>
                  <a:pt x="124968" y="249173"/>
                </a:lnTo>
                <a:lnTo>
                  <a:pt x="113538" y="253745"/>
                </a:lnTo>
                <a:lnTo>
                  <a:pt x="124968" y="249173"/>
                </a:lnTo>
                <a:lnTo>
                  <a:pt x="124205" y="247649"/>
                </a:lnTo>
                <a:lnTo>
                  <a:pt x="114300" y="233933"/>
                </a:lnTo>
                <a:lnTo>
                  <a:pt x="113538" y="233171"/>
                </a:lnTo>
                <a:lnTo>
                  <a:pt x="103632" y="223265"/>
                </a:lnTo>
                <a:lnTo>
                  <a:pt x="36575" y="179069"/>
                </a:lnTo>
                <a:lnTo>
                  <a:pt x="35051" y="190499"/>
                </a:lnTo>
                <a:lnTo>
                  <a:pt x="10668" y="185927"/>
                </a:lnTo>
                <a:lnTo>
                  <a:pt x="8382" y="197357"/>
                </a:lnTo>
                <a:lnTo>
                  <a:pt x="79248" y="253745"/>
                </a:lnTo>
                <a:lnTo>
                  <a:pt x="81534" y="256793"/>
                </a:lnTo>
                <a:lnTo>
                  <a:pt x="121920" y="356615"/>
                </a:lnTo>
                <a:lnTo>
                  <a:pt x="124968" y="364235"/>
                </a:lnTo>
                <a:lnTo>
                  <a:pt x="124968" y="363473"/>
                </a:lnTo>
                <a:lnTo>
                  <a:pt x="126328" y="372998"/>
                </a:lnTo>
                <a:lnTo>
                  <a:pt x="124968" y="382523"/>
                </a:lnTo>
                <a:lnTo>
                  <a:pt x="137160" y="384809"/>
                </a:lnTo>
                <a:lnTo>
                  <a:pt x="124968" y="387095"/>
                </a:lnTo>
                <a:lnTo>
                  <a:pt x="128777" y="390143"/>
                </a:lnTo>
                <a:lnTo>
                  <a:pt x="133350" y="389381"/>
                </a:lnTo>
                <a:close/>
              </a:path>
              <a:path w="768096" h="387096">
                <a:moveTo>
                  <a:pt x="144018" y="331469"/>
                </a:moveTo>
                <a:lnTo>
                  <a:pt x="147066" y="333755"/>
                </a:lnTo>
                <a:lnTo>
                  <a:pt x="153924" y="336803"/>
                </a:lnTo>
                <a:lnTo>
                  <a:pt x="156972" y="336803"/>
                </a:lnTo>
                <a:lnTo>
                  <a:pt x="164592" y="336041"/>
                </a:lnTo>
                <a:lnTo>
                  <a:pt x="165353" y="335279"/>
                </a:lnTo>
                <a:lnTo>
                  <a:pt x="158496" y="324611"/>
                </a:lnTo>
                <a:lnTo>
                  <a:pt x="154686" y="324611"/>
                </a:lnTo>
                <a:lnTo>
                  <a:pt x="151638" y="322325"/>
                </a:lnTo>
                <a:lnTo>
                  <a:pt x="144780" y="321563"/>
                </a:lnTo>
                <a:lnTo>
                  <a:pt x="139446" y="325373"/>
                </a:lnTo>
                <a:lnTo>
                  <a:pt x="144018" y="331469"/>
                </a:lnTo>
                <a:close/>
              </a:path>
              <a:path w="768096" h="387096">
                <a:moveTo>
                  <a:pt x="80035" y="255644"/>
                </a:moveTo>
                <a:lnTo>
                  <a:pt x="121920" y="356615"/>
                </a:lnTo>
                <a:lnTo>
                  <a:pt x="81534" y="256793"/>
                </a:lnTo>
                <a:lnTo>
                  <a:pt x="79248" y="253745"/>
                </a:lnTo>
                <a:lnTo>
                  <a:pt x="8382" y="197357"/>
                </a:lnTo>
                <a:lnTo>
                  <a:pt x="10668" y="185927"/>
                </a:lnTo>
                <a:lnTo>
                  <a:pt x="35051" y="190499"/>
                </a:lnTo>
                <a:lnTo>
                  <a:pt x="36575" y="179069"/>
                </a:lnTo>
                <a:lnTo>
                  <a:pt x="35051" y="177545"/>
                </a:lnTo>
                <a:lnTo>
                  <a:pt x="31242" y="178307"/>
                </a:lnTo>
                <a:lnTo>
                  <a:pt x="5334" y="185165"/>
                </a:lnTo>
                <a:lnTo>
                  <a:pt x="2286" y="185927"/>
                </a:lnTo>
                <a:lnTo>
                  <a:pt x="762" y="187451"/>
                </a:lnTo>
                <a:lnTo>
                  <a:pt x="0" y="192023"/>
                </a:lnTo>
                <a:lnTo>
                  <a:pt x="762" y="195071"/>
                </a:lnTo>
                <a:lnTo>
                  <a:pt x="3048" y="196595"/>
                </a:lnTo>
                <a:lnTo>
                  <a:pt x="80035" y="255644"/>
                </a:lnTo>
                <a:close/>
              </a:path>
              <a:path w="768096" h="387096">
                <a:moveTo>
                  <a:pt x="721613" y="132841"/>
                </a:moveTo>
                <a:lnTo>
                  <a:pt x="722200" y="132646"/>
                </a:lnTo>
                <a:lnTo>
                  <a:pt x="722376" y="132587"/>
                </a:lnTo>
                <a:lnTo>
                  <a:pt x="723138" y="130301"/>
                </a:lnTo>
                <a:lnTo>
                  <a:pt x="721614" y="128777"/>
                </a:lnTo>
                <a:lnTo>
                  <a:pt x="720851" y="128015"/>
                </a:lnTo>
                <a:lnTo>
                  <a:pt x="722158" y="131281"/>
                </a:lnTo>
                <a:lnTo>
                  <a:pt x="722376" y="131825"/>
                </a:lnTo>
                <a:lnTo>
                  <a:pt x="721614" y="132740"/>
                </a:lnTo>
                <a:close/>
              </a:path>
              <a:path w="768096" h="387096">
                <a:moveTo>
                  <a:pt x="691896" y="56387"/>
                </a:moveTo>
                <a:lnTo>
                  <a:pt x="688848" y="51815"/>
                </a:lnTo>
                <a:lnTo>
                  <a:pt x="687382" y="51229"/>
                </a:lnTo>
                <a:lnTo>
                  <a:pt x="691896" y="56387"/>
                </a:lnTo>
                <a:close/>
              </a:path>
              <a:path w="768096" h="387096">
                <a:moveTo>
                  <a:pt x="721614" y="128777"/>
                </a:moveTo>
                <a:lnTo>
                  <a:pt x="723138" y="130301"/>
                </a:lnTo>
                <a:lnTo>
                  <a:pt x="722376" y="132587"/>
                </a:lnTo>
                <a:lnTo>
                  <a:pt x="722200" y="132646"/>
                </a:lnTo>
                <a:lnTo>
                  <a:pt x="721613" y="132841"/>
                </a:lnTo>
                <a:lnTo>
                  <a:pt x="722376" y="131825"/>
                </a:lnTo>
                <a:lnTo>
                  <a:pt x="722158" y="131281"/>
                </a:lnTo>
                <a:lnTo>
                  <a:pt x="721614" y="130301"/>
                </a:lnTo>
                <a:lnTo>
                  <a:pt x="721614" y="131826"/>
                </a:lnTo>
                <a:lnTo>
                  <a:pt x="720471" y="132969"/>
                </a:lnTo>
                <a:lnTo>
                  <a:pt x="718566" y="133349"/>
                </a:lnTo>
                <a:lnTo>
                  <a:pt x="720090" y="133349"/>
                </a:lnTo>
                <a:lnTo>
                  <a:pt x="721614" y="134111"/>
                </a:lnTo>
                <a:lnTo>
                  <a:pt x="733805" y="135635"/>
                </a:lnTo>
                <a:lnTo>
                  <a:pt x="734568" y="131063"/>
                </a:lnTo>
                <a:lnTo>
                  <a:pt x="734568" y="129539"/>
                </a:lnTo>
                <a:lnTo>
                  <a:pt x="733805" y="124967"/>
                </a:lnTo>
                <a:lnTo>
                  <a:pt x="733044" y="124205"/>
                </a:lnTo>
                <a:lnTo>
                  <a:pt x="702564" y="50291"/>
                </a:lnTo>
                <a:lnTo>
                  <a:pt x="686562" y="50291"/>
                </a:lnTo>
                <a:lnTo>
                  <a:pt x="681227" y="48767"/>
                </a:lnTo>
                <a:lnTo>
                  <a:pt x="687382" y="51229"/>
                </a:lnTo>
                <a:lnTo>
                  <a:pt x="688848" y="51815"/>
                </a:lnTo>
                <a:lnTo>
                  <a:pt x="691896" y="56387"/>
                </a:lnTo>
                <a:lnTo>
                  <a:pt x="690372" y="55625"/>
                </a:lnTo>
                <a:lnTo>
                  <a:pt x="721614" y="128777"/>
                </a:lnTo>
                <a:close/>
              </a:path>
              <a:path w="768096" h="387096">
                <a:moveTo>
                  <a:pt x="646176" y="11429"/>
                </a:moveTo>
                <a:lnTo>
                  <a:pt x="643228" y="13011"/>
                </a:lnTo>
                <a:lnTo>
                  <a:pt x="648059" y="12425"/>
                </a:lnTo>
                <a:lnTo>
                  <a:pt x="646176" y="11429"/>
                </a:lnTo>
                <a:close/>
              </a:path>
              <a:path w="768096" h="387096">
                <a:moveTo>
                  <a:pt x="29718" y="189737"/>
                </a:moveTo>
                <a:lnTo>
                  <a:pt x="21254" y="194047"/>
                </a:lnTo>
                <a:lnTo>
                  <a:pt x="32046" y="191272"/>
                </a:lnTo>
                <a:lnTo>
                  <a:pt x="29718" y="189737"/>
                </a:lnTo>
                <a:close/>
              </a:path>
              <a:path w="768096" h="387096">
                <a:moveTo>
                  <a:pt x="150114" y="317753"/>
                </a:moveTo>
                <a:lnTo>
                  <a:pt x="138684" y="323849"/>
                </a:lnTo>
                <a:lnTo>
                  <a:pt x="144780" y="321563"/>
                </a:lnTo>
                <a:lnTo>
                  <a:pt x="150114" y="317753"/>
                </a:lnTo>
                <a:close/>
              </a:path>
              <a:path w="768096" h="387096">
                <a:moveTo>
                  <a:pt x="153597" y="322979"/>
                </a:moveTo>
                <a:lnTo>
                  <a:pt x="155448" y="323849"/>
                </a:lnTo>
                <a:lnTo>
                  <a:pt x="156034" y="323791"/>
                </a:lnTo>
                <a:lnTo>
                  <a:pt x="153597" y="322979"/>
                </a:lnTo>
                <a:close/>
              </a:path>
              <a:path w="768096" h="387096">
                <a:moveTo>
                  <a:pt x="137160" y="384809"/>
                </a:moveTo>
                <a:lnTo>
                  <a:pt x="124968" y="382523"/>
                </a:lnTo>
                <a:lnTo>
                  <a:pt x="124968" y="387095"/>
                </a:lnTo>
                <a:lnTo>
                  <a:pt x="137160" y="384809"/>
                </a:lnTo>
                <a:close/>
              </a:path>
              <a:path w="768096" h="387096">
                <a:moveTo>
                  <a:pt x="150875" y="319277"/>
                </a:moveTo>
                <a:lnTo>
                  <a:pt x="153597" y="322979"/>
                </a:lnTo>
                <a:lnTo>
                  <a:pt x="150559" y="318423"/>
                </a:lnTo>
                <a:lnTo>
                  <a:pt x="150875" y="319277"/>
                </a:lnTo>
                <a:close/>
              </a:path>
              <a:path w="768096" h="387096">
                <a:moveTo>
                  <a:pt x="754451" y="161051"/>
                </a:moveTo>
                <a:lnTo>
                  <a:pt x="755903" y="158495"/>
                </a:lnTo>
                <a:lnTo>
                  <a:pt x="755903" y="156209"/>
                </a:lnTo>
                <a:lnTo>
                  <a:pt x="754451" y="161051"/>
                </a:lnTo>
                <a:close/>
              </a:path>
              <a:path w="768096" h="387096">
                <a:moveTo>
                  <a:pt x="696468" y="42671"/>
                </a:moveTo>
                <a:lnTo>
                  <a:pt x="694182" y="40385"/>
                </a:lnTo>
                <a:lnTo>
                  <a:pt x="685800" y="37337"/>
                </a:lnTo>
                <a:lnTo>
                  <a:pt x="643228" y="13011"/>
                </a:lnTo>
                <a:lnTo>
                  <a:pt x="646176" y="11429"/>
                </a:lnTo>
                <a:lnTo>
                  <a:pt x="648059" y="12425"/>
                </a:lnTo>
                <a:lnTo>
                  <a:pt x="699516" y="39623"/>
                </a:lnTo>
                <a:lnTo>
                  <a:pt x="698753" y="38861"/>
                </a:lnTo>
                <a:lnTo>
                  <a:pt x="709837" y="48467"/>
                </a:lnTo>
                <a:lnTo>
                  <a:pt x="710184" y="48767"/>
                </a:lnTo>
                <a:lnTo>
                  <a:pt x="709422" y="48005"/>
                </a:lnTo>
                <a:lnTo>
                  <a:pt x="719327" y="39623"/>
                </a:lnTo>
                <a:lnTo>
                  <a:pt x="718566" y="38861"/>
                </a:lnTo>
                <a:lnTo>
                  <a:pt x="706374" y="28955"/>
                </a:lnTo>
                <a:lnTo>
                  <a:pt x="705612" y="28193"/>
                </a:lnTo>
                <a:lnTo>
                  <a:pt x="649986" y="12191"/>
                </a:lnTo>
                <a:lnTo>
                  <a:pt x="627126" y="3809"/>
                </a:lnTo>
                <a:lnTo>
                  <a:pt x="624840" y="15239"/>
                </a:lnTo>
                <a:lnTo>
                  <a:pt x="617982" y="7619"/>
                </a:lnTo>
                <a:lnTo>
                  <a:pt x="617220" y="10667"/>
                </a:lnTo>
                <a:lnTo>
                  <a:pt x="621029" y="14477"/>
                </a:lnTo>
                <a:lnTo>
                  <a:pt x="681227" y="48767"/>
                </a:lnTo>
                <a:lnTo>
                  <a:pt x="686562" y="50291"/>
                </a:lnTo>
                <a:lnTo>
                  <a:pt x="702564" y="50291"/>
                </a:lnTo>
                <a:lnTo>
                  <a:pt x="701801" y="48767"/>
                </a:lnTo>
                <a:lnTo>
                  <a:pt x="696468" y="42671"/>
                </a:lnTo>
                <a:close/>
              </a:path>
              <a:path w="768096" h="387096">
                <a:moveTo>
                  <a:pt x="627126" y="3809"/>
                </a:moveTo>
                <a:lnTo>
                  <a:pt x="649986" y="12191"/>
                </a:lnTo>
                <a:lnTo>
                  <a:pt x="705612" y="28193"/>
                </a:lnTo>
                <a:lnTo>
                  <a:pt x="652272" y="0"/>
                </a:lnTo>
                <a:lnTo>
                  <a:pt x="648462" y="0"/>
                </a:lnTo>
                <a:lnTo>
                  <a:pt x="623316" y="3047"/>
                </a:lnTo>
                <a:lnTo>
                  <a:pt x="620268" y="3047"/>
                </a:lnTo>
                <a:lnTo>
                  <a:pt x="617982" y="7619"/>
                </a:lnTo>
                <a:lnTo>
                  <a:pt x="624840" y="15239"/>
                </a:lnTo>
                <a:lnTo>
                  <a:pt x="627126" y="3809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8138922" y="3038093"/>
            <a:ext cx="633983" cy="240029"/>
          </a:xfrm>
          <a:custGeom>
            <a:avLst/>
            <a:gdLst/>
            <a:ahLst/>
            <a:cxnLst/>
            <a:rect l="l" t="t" r="r" b="b"/>
            <a:pathLst>
              <a:path w="633983" h="240029">
                <a:moveTo>
                  <a:pt x="630174" y="0"/>
                </a:moveTo>
                <a:lnTo>
                  <a:pt x="0" y="211074"/>
                </a:lnTo>
                <a:lnTo>
                  <a:pt x="3048" y="218693"/>
                </a:lnTo>
                <a:lnTo>
                  <a:pt x="4572" y="230123"/>
                </a:lnTo>
                <a:lnTo>
                  <a:pt x="3048" y="240029"/>
                </a:lnTo>
                <a:lnTo>
                  <a:pt x="630935" y="22098"/>
                </a:lnTo>
                <a:lnTo>
                  <a:pt x="633983" y="14478"/>
                </a:lnTo>
                <a:lnTo>
                  <a:pt x="633983" y="6857"/>
                </a:lnTo>
                <a:lnTo>
                  <a:pt x="630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8132826" y="3032759"/>
            <a:ext cx="646176" cy="252221"/>
          </a:xfrm>
          <a:custGeom>
            <a:avLst/>
            <a:gdLst/>
            <a:ahLst/>
            <a:cxnLst/>
            <a:rect l="l" t="t" r="r" b="b"/>
            <a:pathLst>
              <a:path w="646176" h="252222">
                <a:moveTo>
                  <a:pt x="10668" y="251460"/>
                </a:moveTo>
                <a:lnTo>
                  <a:pt x="639318" y="33528"/>
                </a:lnTo>
                <a:lnTo>
                  <a:pt x="15240" y="246125"/>
                </a:lnTo>
                <a:lnTo>
                  <a:pt x="3048" y="248412"/>
                </a:lnTo>
                <a:lnTo>
                  <a:pt x="6096" y="251460"/>
                </a:lnTo>
                <a:lnTo>
                  <a:pt x="9144" y="252222"/>
                </a:lnTo>
                <a:lnTo>
                  <a:pt x="10668" y="251460"/>
                </a:lnTo>
                <a:close/>
              </a:path>
              <a:path w="646176" h="252222">
                <a:moveTo>
                  <a:pt x="643127" y="29718"/>
                </a:moveTo>
                <a:lnTo>
                  <a:pt x="646176" y="22098"/>
                </a:lnTo>
                <a:lnTo>
                  <a:pt x="635507" y="21336"/>
                </a:lnTo>
                <a:lnTo>
                  <a:pt x="633983" y="19812"/>
                </a:lnTo>
                <a:lnTo>
                  <a:pt x="646176" y="19812"/>
                </a:lnTo>
                <a:lnTo>
                  <a:pt x="634161" y="12901"/>
                </a:lnTo>
                <a:lnTo>
                  <a:pt x="633983" y="12192"/>
                </a:lnTo>
                <a:lnTo>
                  <a:pt x="633436" y="13144"/>
                </a:lnTo>
                <a:lnTo>
                  <a:pt x="633984" y="12961"/>
                </a:lnTo>
                <a:lnTo>
                  <a:pt x="634746" y="15240"/>
                </a:lnTo>
                <a:lnTo>
                  <a:pt x="633983" y="17526"/>
                </a:lnTo>
                <a:lnTo>
                  <a:pt x="632531" y="22367"/>
                </a:lnTo>
                <a:lnTo>
                  <a:pt x="631698" y="25146"/>
                </a:lnTo>
                <a:lnTo>
                  <a:pt x="643127" y="29718"/>
                </a:lnTo>
                <a:close/>
              </a:path>
              <a:path w="646176" h="252222">
                <a:moveTo>
                  <a:pt x="633983" y="14020"/>
                </a:moveTo>
                <a:lnTo>
                  <a:pt x="633983" y="17526"/>
                </a:lnTo>
                <a:lnTo>
                  <a:pt x="634746" y="15240"/>
                </a:lnTo>
                <a:lnTo>
                  <a:pt x="633984" y="12961"/>
                </a:lnTo>
                <a:lnTo>
                  <a:pt x="633436" y="13144"/>
                </a:lnTo>
                <a:lnTo>
                  <a:pt x="633983" y="14020"/>
                </a:lnTo>
                <a:close/>
              </a:path>
              <a:path w="646176" h="252222">
                <a:moveTo>
                  <a:pt x="3809" y="210312"/>
                </a:moveTo>
                <a:lnTo>
                  <a:pt x="630935" y="9144"/>
                </a:lnTo>
                <a:lnTo>
                  <a:pt x="638555" y="11430"/>
                </a:lnTo>
                <a:lnTo>
                  <a:pt x="646176" y="12192"/>
                </a:lnTo>
                <a:lnTo>
                  <a:pt x="645414" y="8382"/>
                </a:lnTo>
                <a:lnTo>
                  <a:pt x="641603" y="2286"/>
                </a:lnTo>
                <a:lnTo>
                  <a:pt x="636584" y="5513"/>
                </a:lnTo>
                <a:lnTo>
                  <a:pt x="634746" y="0"/>
                </a:lnTo>
                <a:lnTo>
                  <a:pt x="3809" y="210312"/>
                </a:lnTo>
                <a:close/>
              </a:path>
              <a:path w="646176" h="252222">
                <a:moveTo>
                  <a:pt x="635507" y="21336"/>
                </a:moveTo>
                <a:lnTo>
                  <a:pt x="646176" y="22098"/>
                </a:lnTo>
                <a:lnTo>
                  <a:pt x="646176" y="19812"/>
                </a:lnTo>
                <a:lnTo>
                  <a:pt x="633983" y="19812"/>
                </a:lnTo>
                <a:lnTo>
                  <a:pt x="635507" y="21336"/>
                </a:lnTo>
                <a:close/>
              </a:path>
              <a:path w="646176" h="252222">
                <a:moveTo>
                  <a:pt x="15240" y="222503"/>
                </a:moveTo>
                <a:lnTo>
                  <a:pt x="14477" y="221741"/>
                </a:lnTo>
                <a:lnTo>
                  <a:pt x="14129" y="220579"/>
                </a:lnTo>
                <a:lnTo>
                  <a:pt x="633436" y="13144"/>
                </a:lnTo>
                <a:lnTo>
                  <a:pt x="12192" y="214122"/>
                </a:lnTo>
                <a:lnTo>
                  <a:pt x="8381" y="222503"/>
                </a:lnTo>
                <a:lnTo>
                  <a:pt x="15240" y="222503"/>
                </a:lnTo>
                <a:close/>
              </a:path>
              <a:path w="646176" h="252222">
                <a:moveTo>
                  <a:pt x="641603" y="32766"/>
                </a:moveTo>
                <a:lnTo>
                  <a:pt x="643127" y="29718"/>
                </a:lnTo>
                <a:lnTo>
                  <a:pt x="631698" y="25146"/>
                </a:lnTo>
                <a:lnTo>
                  <a:pt x="632531" y="22367"/>
                </a:lnTo>
                <a:lnTo>
                  <a:pt x="16764" y="235833"/>
                </a:lnTo>
                <a:lnTo>
                  <a:pt x="16764" y="236219"/>
                </a:lnTo>
                <a:lnTo>
                  <a:pt x="6857" y="239267"/>
                </a:lnTo>
                <a:lnTo>
                  <a:pt x="4572" y="236219"/>
                </a:lnTo>
                <a:lnTo>
                  <a:pt x="4572" y="233934"/>
                </a:lnTo>
                <a:lnTo>
                  <a:pt x="16764" y="233934"/>
                </a:lnTo>
                <a:lnTo>
                  <a:pt x="15240" y="222503"/>
                </a:lnTo>
                <a:lnTo>
                  <a:pt x="8381" y="222503"/>
                </a:lnTo>
                <a:lnTo>
                  <a:pt x="12192" y="214122"/>
                </a:lnTo>
                <a:lnTo>
                  <a:pt x="633436" y="13144"/>
                </a:lnTo>
                <a:lnTo>
                  <a:pt x="633983" y="12192"/>
                </a:lnTo>
                <a:lnTo>
                  <a:pt x="634161" y="12901"/>
                </a:lnTo>
                <a:lnTo>
                  <a:pt x="646176" y="19812"/>
                </a:lnTo>
                <a:lnTo>
                  <a:pt x="646176" y="12192"/>
                </a:lnTo>
                <a:lnTo>
                  <a:pt x="638555" y="11430"/>
                </a:lnTo>
                <a:lnTo>
                  <a:pt x="630935" y="9144"/>
                </a:lnTo>
                <a:lnTo>
                  <a:pt x="3809" y="210312"/>
                </a:lnTo>
                <a:lnTo>
                  <a:pt x="1524" y="211836"/>
                </a:lnTo>
                <a:lnTo>
                  <a:pt x="0" y="214884"/>
                </a:lnTo>
                <a:lnTo>
                  <a:pt x="0" y="218693"/>
                </a:lnTo>
                <a:lnTo>
                  <a:pt x="3048" y="226313"/>
                </a:lnTo>
                <a:lnTo>
                  <a:pt x="2285" y="224789"/>
                </a:lnTo>
                <a:lnTo>
                  <a:pt x="4335" y="235037"/>
                </a:lnTo>
                <a:lnTo>
                  <a:pt x="2285" y="244601"/>
                </a:lnTo>
                <a:lnTo>
                  <a:pt x="3048" y="248412"/>
                </a:lnTo>
                <a:lnTo>
                  <a:pt x="15240" y="246125"/>
                </a:lnTo>
                <a:lnTo>
                  <a:pt x="639318" y="33528"/>
                </a:lnTo>
                <a:lnTo>
                  <a:pt x="641603" y="32766"/>
                </a:lnTo>
                <a:close/>
              </a:path>
              <a:path w="646176" h="252222">
                <a:moveTo>
                  <a:pt x="16764" y="235833"/>
                </a:moveTo>
                <a:lnTo>
                  <a:pt x="16764" y="233934"/>
                </a:lnTo>
                <a:lnTo>
                  <a:pt x="4572" y="233934"/>
                </a:lnTo>
                <a:lnTo>
                  <a:pt x="4572" y="236219"/>
                </a:lnTo>
                <a:lnTo>
                  <a:pt x="6857" y="239267"/>
                </a:lnTo>
                <a:lnTo>
                  <a:pt x="16764" y="236219"/>
                </a:lnTo>
                <a:lnTo>
                  <a:pt x="16764" y="2358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8047482" y="2847593"/>
            <a:ext cx="621029" cy="223266"/>
          </a:xfrm>
          <a:custGeom>
            <a:avLst/>
            <a:gdLst/>
            <a:ahLst/>
            <a:cxnLst/>
            <a:rect l="l" t="t" r="r" b="b"/>
            <a:pathLst>
              <a:path w="621029" h="223266">
                <a:moveTo>
                  <a:pt x="7620" y="193548"/>
                </a:moveTo>
                <a:lnTo>
                  <a:pt x="0" y="223266"/>
                </a:lnTo>
                <a:lnTo>
                  <a:pt x="621029" y="29718"/>
                </a:lnTo>
                <a:lnTo>
                  <a:pt x="621029" y="25907"/>
                </a:lnTo>
                <a:lnTo>
                  <a:pt x="619506" y="15239"/>
                </a:lnTo>
                <a:lnTo>
                  <a:pt x="614172" y="6857"/>
                </a:lnTo>
                <a:lnTo>
                  <a:pt x="606551" y="0"/>
                </a:lnTo>
                <a:lnTo>
                  <a:pt x="602742" y="10668"/>
                </a:lnTo>
                <a:lnTo>
                  <a:pt x="7620" y="1935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8041385" y="2840735"/>
            <a:ext cx="633222" cy="236981"/>
          </a:xfrm>
          <a:custGeom>
            <a:avLst/>
            <a:gdLst/>
            <a:ahLst/>
            <a:cxnLst/>
            <a:rect l="l" t="t" r="r" b="b"/>
            <a:pathLst>
              <a:path w="633222" h="236981">
                <a:moveTo>
                  <a:pt x="3810" y="224028"/>
                </a:moveTo>
                <a:lnTo>
                  <a:pt x="15042" y="220531"/>
                </a:lnTo>
                <a:lnTo>
                  <a:pt x="18865" y="205622"/>
                </a:lnTo>
                <a:lnTo>
                  <a:pt x="611124" y="23622"/>
                </a:lnTo>
                <a:lnTo>
                  <a:pt x="19812" y="201930"/>
                </a:lnTo>
                <a:lnTo>
                  <a:pt x="16002" y="206502"/>
                </a:lnTo>
                <a:lnTo>
                  <a:pt x="3810" y="224028"/>
                </a:lnTo>
                <a:close/>
              </a:path>
              <a:path w="633222" h="236981">
                <a:moveTo>
                  <a:pt x="602742" y="16002"/>
                </a:moveTo>
                <a:lnTo>
                  <a:pt x="603636" y="13317"/>
                </a:lnTo>
                <a:lnTo>
                  <a:pt x="12192" y="194310"/>
                </a:lnTo>
                <a:lnTo>
                  <a:pt x="615355" y="17485"/>
                </a:lnTo>
                <a:lnTo>
                  <a:pt x="602742" y="16002"/>
                </a:lnTo>
                <a:close/>
              </a:path>
              <a:path w="633222" h="236981">
                <a:moveTo>
                  <a:pt x="605790" y="9144"/>
                </a:moveTo>
                <a:lnTo>
                  <a:pt x="607314" y="12192"/>
                </a:lnTo>
                <a:lnTo>
                  <a:pt x="608076" y="12192"/>
                </a:lnTo>
                <a:lnTo>
                  <a:pt x="614934" y="16764"/>
                </a:lnTo>
                <a:lnTo>
                  <a:pt x="618744" y="8382"/>
                </a:lnTo>
                <a:lnTo>
                  <a:pt x="605790" y="9144"/>
                </a:lnTo>
                <a:close/>
              </a:path>
              <a:path w="633222" h="236981">
                <a:moveTo>
                  <a:pt x="0" y="228600"/>
                </a:moveTo>
                <a:lnTo>
                  <a:pt x="12192" y="231648"/>
                </a:lnTo>
                <a:lnTo>
                  <a:pt x="0" y="233172"/>
                </a:lnTo>
                <a:lnTo>
                  <a:pt x="3048" y="236220"/>
                </a:lnTo>
                <a:lnTo>
                  <a:pt x="6096" y="236982"/>
                </a:lnTo>
                <a:lnTo>
                  <a:pt x="7620" y="236220"/>
                </a:lnTo>
                <a:lnTo>
                  <a:pt x="629412" y="42672"/>
                </a:lnTo>
                <a:lnTo>
                  <a:pt x="633984" y="39624"/>
                </a:lnTo>
                <a:lnTo>
                  <a:pt x="633984" y="32766"/>
                </a:lnTo>
                <a:lnTo>
                  <a:pt x="633222" y="31242"/>
                </a:lnTo>
                <a:lnTo>
                  <a:pt x="621030" y="36576"/>
                </a:lnTo>
                <a:lnTo>
                  <a:pt x="621030" y="33528"/>
                </a:lnTo>
                <a:lnTo>
                  <a:pt x="15042" y="220531"/>
                </a:lnTo>
                <a:lnTo>
                  <a:pt x="3810" y="224028"/>
                </a:lnTo>
                <a:lnTo>
                  <a:pt x="16002" y="206502"/>
                </a:lnTo>
                <a:lnTo>
                  <a:pt x="19812" y="201930"/>
                </a:lnTo>
                <a:lnTo>
                  <a:pt x="611124" y="23622"/>
                </a:lnTo>
                <a:lnTo>
                  <a:pt x="12192" y="194310"/>
                </a:lnTo>
                <a:lnTo>
                  <a:pt x="14129" y="200509"/>
                </a:lnTo>
                <a:lnTo>
                  <a:pt x="7620" y="198882"/>
                </a:lnTo>
                <a:lnTo>
                  <a:pt x="0" y="228600"/>
                </a:lnTo>
                <a:close/>
              </a:path>
              <a:path w="633222" h="236981">
                <a:moveTo>
                  <a:pt x="12192" y="231648"/>
                </a:moveTo>
                <a:lnTo>
                  <a:pt x="0" y="228600"/>
                </a:lnTo>
                <a:lnTo>
                  <a:pt x="0" y="233172"/>
                </a:lnTo>
                <a:lnTo>
                  <a:pt x="12192" y="231648"/>
                </a:lnTo>
                <a:close/>
              </a:path>
              <a:path w="633222" h="236981">
                <a:moveTo>
                  <a:pt x="618744" y="3048"/>
                </a:moveTo>
                <a:lnTo>
                  <a:pt x="616458" y="2286"/>
                </a:lnTo>
                <a:lnTo>
                  <a:pt x="618744" y="6858"/>
                </a:lnTo>
                <a:lnTo>
                  <a:pt x="618744" y="8382"/>
                </a:lnTo>
                <a:lnTo>
                  <a:pt x="614934" y="16764"/>
                </a:lnTo>
                <a:lnTo>
                  <a:pt x="608076" y="12192"/>
                </a:lnTo>
                <a:lnTo>
                  <a:pt x="607314" y="12192"/>
                </a:lnTo>
                <a:lnTo>
                  <a:pt x="605790" y="9144"/>
                </a:lnTo>
                <a:lnTo>
                  <a:pt x="618744" y="8382"/>
                </a:lnTo>
                <a:lnTo>
                  <a:pt x="618744" y="6858"/>
                </a:lnTo>
                <a:lnTo>
                  <a:pt x="606552" y="4572"/>
                </a:lnTo>
                <a:lnTo>
                  <a:pt x="605790" y="6858"/>
                </a:lnTo>
                <a:lnTo>
                  <a:pt x="603636" y="13317"/>
                </a:lnTo>
                <a:lnTo>
                  <a:pt x="602742" y="16002"/>
                </a:lnTo>
                <a:lnTo>
                  <a:pt x="615355" y="17485"/>
                </a:lnTo>
                <a:lnTo>
                  <a:pt x="12192" y="194310"/>
                </a:lnTo>
                <a:lnTo>
                  <a:pt x="611124" y="23622"/>
                </a:lnTo>
                <a:lnTo>
                  <a:pt x="612648" y="23622"/>
                </a:lnTo>
                <a:lnTo>
                  <a:pt x="614934" y="19812"/>
                </a:lnTo>
                <a:lnTo>
                  <a:pt x="615580" y="17872"/>
                </a:lnTo>
                <a:lnTo>
                  <a:pt x="615640" y="17693"/>
                </a:lnTo>
                <a:lnTo>
                  <a:pt x="616458" y="18288"/>
                </a:lnTo>
                <a:lnTo>
                  <a:pt x="619506" y="23622"/>
                </a:lnTo>
                <a:lnTo>
                  <a:pt x="633222" y="31242"/>
                </a:lnTo>
                <a:lnTo>
                  <a:pt x="631698" y="21336"/>
                </a:lnTo>
                <a:lnTo>
                  <a:pt x="630936" y="19050"/>
                </a:lnTo>
                <a:lnTo>
                  <a:pt x="615695" y="17525"/>
                </a:lnTo>
                <a:lnTo>
                  <a:pt x="624078" y="8382"/>
                </a:lnTo>
                <a:lnTo>
                  <a:pt x="618744" y="4114"/>
                </a:lnTo>
                <a:lnTo>
                  <a:pt x="618744" y="3048"/>
                </a:lnTo>
                <a:close/>
              </a:path>
              <a:path w="633222" h="236981">
                <a:moveTo>
                  <a:pt x="616458" y="2286"/>
                </a:moveTo>
                <a:lnTo>
                  <a:pt x="618744" y="3048"/>
                </a:lnTo>
                <a:lnTo>
                  <a:pt x="616458" y="762"/>
                </a:lnTo>
                <a:lnTo>
                  <a:pt x="613410" y="0"/>
                </a:lnTo>
                <a:lnTo>
                  <a:pt x="610362" y="0"/>
                </a:lnTo>
                <a:lnTo>
                  <a:pt x="607314" y="1524"/>
                </a:lnTo>
                <a:lnTo>
                  <a:pt x="606552" y="4572"/>
                </a:lnTo>
                <a:lnTo>
                  <a:pt x="618744" y="6858"/>
                </a:lnTo>
                <a:lnTo>
                  <a:pt x="616458" y="2286"/>
                </a:lnTo>
                <a:close/>
              </a:path>
              <a:path w="633222" h="236981">
                <a:moveTo>
                  <a:pt x="625602" y="9906"/>
                </a:moveTo>
                <a:lnTo>
                  <a:pt x="624078" y="8382"/>
                </a:lnTo>
                <a:lnTo>
                  <a:pt x="615695" y="17525"/>
                </a:lnTo>
                <a:lnTo>
                  <a:pt x="630936" y="19050"/>
                </a:lnTo>
                <a:lnTo>
                  <a:pt x="625602" y="9906"/>
                </a:lnTo>
                <a:close/>
              </a:path>
              <a:path w="633222" h="236981">
                <a:moveTo>
                  <a:pt x="615640" y="17693"/>
                </a:moveTo>
                <a:lnTo>
                  <a:pt x="615580" y="17872"/>
                </a:lnTo>
                <a:lnTo>
                  <a:pt x="619710" y="24952"/>
                </a:lnTo>
                <a:lnTo>
                  <a:pt x="620268" y="25908"/>
                </a:lnTo>
                <a:lnTo>
                  <a:pt x="625602" y="30480"/>
                </a:lnTo>
                <a:lnTo>
                  <a:pt x="621030" y="32766"/>
                </a:lnTo>
                <a:lnTo>
                  <a:pt x="620791" y="31977"/>
                </a:lnTo>
                <a:lnTo>
                  <a:pt x="15042" y="220531"/>
                </a:lnTo>
                <a:lnTo>
                  <a:pt x="621030" y="33528"/>
                </a:lnTo>
                <a:lnTo>
                  <a:pt x="621030" y="36576"/>
                </a:lnTo>
                <a:lnTo>
                  <a:pt x="633222" y="31242"/>
                </a:lnTo>
                <a:lnTo>
                  <a:pt x="619506" y="23622"/>
                </a:lnTo>
                <a:lnTo>
                  <a:pt x="616458" y="18288"/>
                </a:lnTo>
                <a:lnTo>
                  <a:pt x="615640" y="17693"/>
                </a:lnTo>
                <a:close/>
              </a:path>
              <a:path w="633222" h="236981">
                <a:moveTo>
                  <a:pt x="620791" y="31977"/>
                </a:moveTo>
                <a:lnTo>
                  <a:pt x="621030" y="32766"/>
                </a:lnTo>
                <a:lnTo>
                  <a:pt x="625602" y="30480"/>
                </a:lnTo>
                <a:lnTo>
                  <a:pt x="620268" y="25908"/>
                </a:lnTo>
                <a:lnTo>
                  <a:pt x="619710" y="24952"/>
                </a:lnTo>
                <a:lnTo>
                  <a:pt x="620791" y="31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8290559" y="2916935"/>
            <a:ext cx="44196" cy="7619"/>
          </a:xfrm>
          <a:custGeom>
            <a:avLst/>
            <a:gdLst/>
            <a:ahLst/>
            <a:cxnLst/>
            <a:rect l="l" t="t" r="r" b="b"/>
            <a:pathLst>
              <a:path w="44196" h="7619">
                <a:moveTo>
                  <a:pt x="19812" y="6096"/>
                </a:moveTo>
                <a:lnTo>
                  <a:pt x="0" y="0"/>
                </a:lnTo>
                <a:lnTo>
                  <a:pt x="19050" y="6858"/>
                </a:lnTo>
                <a:lnTo>
                  <a:pt x="44196" y="7620"/>
                </a:lnTo>
                <a:lnTo>
                  <a:pt x="19812" y="6096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8288274" y="2910839"/>
            <a:ext cx="52577" cy="19812"/>
          </a:xfrm>
          <a:custGeom>
            <a:avLst/>
            <a:gdLst/>
            <a:ahLst/>
            <a:cxnLst/>
            <a:rect l="l" t="t" r="r" b="b"/>
            <a:pathLst>
              <a:path w="52577" h="19812">
                <a:moveTo>
                  <a:pt x="19050" y="19050"/>
                </a:moveTo>
                <a:lnTo>
                  <a:pt x="21335" y="19050"/>
                </a:lnTo>
                <a:lnTo>
                  <a:pt x="46481" y="19812"/>
                </a:lnTo>
                <a:lnTo>
                  <a:pt x="49529" y="19812"/>
                </a:lnTo>
                <a:lnTo>
                  <a:pt x="52577" y="16764"/>
                </a:lnTo>
                <a:lnTo>
                  <a:pt x="52577" y="9906"/>
                </a:lnTo>
                <a:lnTo>
                  <a:pt x="50292" y="7620"/>
                </a:lnTo>
                <a:lnTo>
                  <a:pt x="46481" y="6858"/>
                </a:lnTo>
                <a:lnTo>
                  <a:pt x="22098" y="6096"/>
                </a:lnTo>
                <a:lnTo>
                  <a:pt x="23622" y="6096"/>
                </a:lnTo>
                <a:lnTo>
                  <a:pt x="4572" y="0"/>
                </a:lnTo>
                <a:lnTo>
                  <a:pt x="21335" y="6858"/>
                </a:lnTo>
                <a:lnTo>
                  <a:pt x="23622" y="6858"/>
                </a:lnTo>
                <a:lnTo>
                  <a:pt x="761" y="12192"/>
                </a:lnTo>
                <a:lnTo>
                  <a:pt x="19811" y="18288"/>
                </a:lnTo>
                <a:lnTo>
                  <a:pt x="19050" y="19050"/>
                </a:lnTo>
                <a:close/>
              </a:path>
              <a:path w="52577" h="19812">
                <a:moveTo>
                  <a:pt x="761" y="12192"/>
                </a:moveTo>
                <a:lnTo>
                  <a:pt x="23622" y="6858"/>
                </a:lnTo>
                <a:lnTo>
                  <a:pt x="21335" y="6858"/>
                </a:lnTo>
                <a:lnTo>
                  <a:pt x="4572" y="0"/>
                </a:lnTo>
                <a:lnTo>
                  <a:pt x="0" y="12192"/>
                </a:lnTo>
                <a:lnTo>
                  <a:pt x="19050" y="19050"/>
                </a:lnTo>
                <a:lnTo>
                  <a:pt x="19811" y="18288"/>
                </a:lnTo>
                <a:lnTo>
                  <a:pt x="761" y="12192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6095999" y="339470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4419599" y="339470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0"/>
                </a:move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2667000" y="3394709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457200" y="3394709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8763000" y="3394709"/>
            <a:ext cx="838200" cy="9791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4038600" y="339471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457200" y="3394709"/>
            <a:ext cx="1981199" cy="9791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2590800" y="3394709"/>
            <a:ext cx="1676399" cy="979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4876800" y="3394709"/>
            <a:ext cx="838199" cy="9791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2438400" y="339471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979169"/>
                </a:moveTo>
                <a:lnTo>
                  <a:pt x="228600" y="0"/>
                </a:ln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5695950" y="339470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69"/>
                </a:moveTo>
                <a:lnTo>
                  <a:pt x="400050" y="979169"/>
                </a:ln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239681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848600" y="3394709"/>
            <a:ext cx="228600" cy="9791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6019800" y="3394709"/>
            <a:ext cx="990599" cy="9791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6553200" y="3394709"/>
            <a:ext cx="2286000" cy="97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4213860" y="3394709"/>
            <a:ext cx="739139" cy="9791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7881366" y="2976372"/>
            <a:ext cx="891539" cy="184403"/>
          </a:xfrm>
          <a:custGeom>
            <a:avLst/>
            <a:gdLst/>
            <a:ahLst/>
            <a:cxnLst/>
            <a:rect l="l" t="t" r="r" b="b"/>
            <a:pathLst>
              <a:path w="891539" h="184403">
                <a:moveTo>
                  <a:pt x="861822" y="750569"/>
                </a:moveTo>
                <a:lnTo>
                  <a:pt x="861822" y="418337"/>
                </a:lnTo>
                <a:lnTo>
                  <a:pt x="233172" y="418337"/>
                </a:lnTo>
                <a:lnTo>
                  <a:pt x="233172" y="1045463"/>
                </a:lnTo>
                <a:lnTo>
                  <a:pt x="861822" y="750569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7874508" y="2788919"/>
            <a:ext cx="904494" cy="1238250"/>
          </a:xfrm>
          <a:custGeom>
            <a:avLst/>
            <a:gdLst/>
            <a:ahLst/>
            <a:cxnLst/>
            <a:rect l="l" t="t" r="r" b="b"/>
            <a:pathLst>
              <a:path w="904494" h="1238250">
                <a:moveTo>
                  <a:pt x="861822" y="938021"/>
                </a:moveTo>
                <a:lnTo>
                  <a:pt x="861822" y="934472"/>
                </a:lnTo>
                <a:lnTo>
                  <a:pt x="246888" y="1222536"/>
                </a:lnTo>
                <a:lnTo>
                  <a:pt x="861822" y="938021"/>
                </a:lnTo>
                <a:close/>
              </a:path>
              <a:path w="904494" h="1238250">
                <a:moveTo>
                  <a:pt x="870966" y="944117"/>
                </a:moveTo>
                <a:lnTo>
                  <a:pt x="874776" y="941069"/>
                </a:lnTo>
                <a:lnTo>
                  <a:pt x="874776" y="938021"/>
                </a:lnTo>
                <a:lnTo>
                  <a:pt x="865632" y="932688"/>
                </a:lnTo>
                <a:lnTo>
                  <a:pt x="869394" y="605789"/>
                </a:lnTo>
                <a:lnTo>
                  <a:pt x="865593" y="605789"/>
                </a:lnTo>
                <a:lnTo>
                  <a:pt x="861822" y="934472"/>
                </a:lnTo>
                <a:lnTo>
                  <a:pt x="861822" y="938021"/>
                </a:lnTo>
                <a:lnTo>
                  <a:pt x="246888" y="1222536"/>
                </a:lnTo>
                <a:lnTo>
                  <a:pt x="246888" y="605789"/>
                </a:lnTo>
                <a:lnTo>
                  <a:pt x="244066" y="605789"/>
                </a:lnTo>
                <a:lnTo>
                  <a:pt x="237744" y="1226819"/>
                </a:lnTo>
                <a:lnTo>
                  <a:pt x="246888" y="1232915"/>
                </a:lnTo>
                <a:lnTo>
                  <a:pt x="870966" y="944117"/>
                </a:lnTo>
                <a:close/>
              </a:path>
              <a:path w="904494" h="1238250">
                <a:moveTo>
                  <a:pt x="865593" y="605789"/>
                </a:moveTo>
                <a:lnTo>
                  <a:pt x="861822" y="605789"/>
                </a:lnTo>
                <a:lnTo>
                  <a:pt x="861822" y="934472"/>
                </a:lnTo>
                <a:lnTo>
                  <a:pt x="865593" y="605789"/>
                </a:lnTo>
                <a:close/>
              </a:path>
              <a:path w="904494" h="1238250">
                <a:moveTo>
                  <a:pt x="874776" y="605789"/>
                </a:moveTo>
                <a:lnTo>
                  <a:pt x="869394" y="605789"/>
                </a:lnTo>
                <a:lnTo>
                  <a:pt x="865632" y="932688"/>
                </a:lnTo>
                <a:lnTo>
                  <a:pt x="874776" y="938021"/>
                </a:lnTo>
                <a:lnTo>
                  <a:pt x="874776" y="605789"/>
                </a:lnTo>
                <a:close/>
              </a:path>
              <a:path w="904494" h="1238250">
                <a:moveTo>
                  <a:pt x="870966" y="944117"/>
                </a:moveTo>
                <a:lnTo>
                  <a:pt x="246888" y="1232915"/>
                </a:lnTo>
                <a:lnTo>
                  <a:pt x="237744" y="1226819"/>
                </a:lnTo>
                <a:lnTo>
                  <a:pt x="244066" y="605789"/>
                </a:lnTo>
                <a:lnTo>
                  <a:pt x="233934" y="605789"/>
                </a:lnTo>
                <a:lnTo>
                  <a:pt x="233934" y="1232915"/>
                </a:lnTo>
                <a:lnTo>
                  <a:pt x="240589" y="1232916"/>
                </a:lnTo>
                <a:lnTo>
                  <a:pt x="243077" y="1238250"/>
                </a:lnTo>
                <a:lnTo>
                  <a:pt x="870966" y="944117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7848600" y="2977895"/>
            <a:ext cx="293370" cy="1043939"/>
          </a:xfrm>
          <a:custGeom>
            <a:avLst/>
            <a:gdLst/>
            <a:ahLst/>
            <a:cxnLst/>
            <a:rect l="l" t="t" r="r" b="b"/>
            <a:pathLst>
              <a:path w="293370" h="1043939">
                <a:moveTo>
                  <a:pt x="266700" y="416813"/>
                </a:moveTo>
                <a:lnTo>
                  <a:pt x="30479" y="416813"/>
                </a:lnTo>
                <a:lnTo>
                  <a:pt x="30479" y="806195"/>
                </a:lnTo>
                <a:lnTo>
                  <a:pt x="266700" y="1043939"/>
                </a:lnTo>
                <a:lnTo>
                  <a:pt x="266700" y="416813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7842504" y="2970276"/>
            <a:ext cx="292607" cy="1058418"/>
          </a:xfrm>
          <a:custGeom>
            <a:avLst/>
            <a:gdLst/>
            <a:ahLst/>
            <a:cxnLst/>
            <a:rect l="l" t="t" r="r" b="b"/>
            <a:pathLst>
              <a:path w="292607" h="1058418">
                <a:moveTo>
                  <a:pt x="41148" y="809243"/>
                </a:moveTo>
                <a:lnTo>
                  <a:pt x="34665" y="424433"/>
                </a:lnTo>
                <a:lnTo>
                  <a:pt x="30479" y="424433"/>
                </a:lnTo>
                <a:lnTo>
                  <a:pt x="30479" y="813815"/>
                </a:lnTo>
                <a:lnTo>
                  <a:pt x="41148" y="809243"/>
                </a:lnTo>
                <a:close/>
              </a:path>
              <a:path w="292607" h="1058418">
                <a:moveTo>
                  <a:pt x="278892" y="424433"/>
                </a:moveTo>
                <a:lnTo>
                  <a:pt x="278003" y="424433"/>
                </a:lnTo>
                <a:lnTo>
                  <a:pt x="276605" y="1046987"/>
                </a:lnTo>
                <a:lnTo>
                  <a:pt x="265937" y="1036216"/>
                </a:lnTo>
                <a:lnTo>
                  <a:pt x="43433" y="811552"/>
                </a:lnTo>
                <a:lnTo>
                  <a:pt x="43434" y="813815"/>
                </a:lnTo>
                <a:lnTo>
                  <a:pt x="30479" y="813815"/>
                </a:lnTo>
                <a:lnTo>
                  <a:pt x="30479" y="815339"/>
                </a:lnTo>
                <a:lnTo>
                  <a:pt x="32003" y="818387"/>
                </a:lnTo>
                <a:lnTo>
                  <a:pt x="265938" y="1051559"/>
                </a:lnTo>
                <a:lnTo>
                  <a:pt x="278892" y="1051559"/>
                </a:lnTo>
                <a:lnTo>
                  <a:pt x="278892" y="424433"/>
                </a:lnTo>
                <a:close/>
              </a:path>
              <a:path w="292607" h="1058418">
                <a:moveTo>
                  <a:pt x="43434" y="424433"/>
                </a:moveTo>
                <a:lnTo>
                  <a:pt x="34665" y="424433"/>
                </a:lnTo>
                <a:lnTo>
                  <a:pt x="41148" y="809243"/>
                </a:lnTo>
                <a:lnTo>
                  <a:pt x="30479" y="813815"/>
                </a:lnTo>
                <a:lnTo>
                  <a:pt x="43434" y="813815"/>
                </a:lnTo>
                <a:lnTo>
                  <a:pt x="43434" y="424433"/>
                </a:lnTo>
                <a:close/>
              </a:path>
              <a:path w="292607" h="1058418">
                <a:moveTo>
                  <a:pt x="278003" y="424433"/>
                </a:moveTo>
                <a:lnTo>
                  <a:pt x="265937" y="424433"/>
                </a:lnTo>
                <a:lnTo>
                  <a:pt x="265937" y="1036216"/>
                </a:lnTo>
                <a:lnTo>
                  <a:pt x="276605" y="1046987"/>
                </a:lnTo>
                <a:lnTo>
                  <a:pt x="278003" y="424433"/>
                </a:lnTo>
                <a:close/>
              </a:path>
              <a:path w="292607" h="1058418">
                <a:moveTo>
                  <a:pt x="277368" y="1056131"/>
                </a:moveTo>
                <a:lnTo>
                  <a:pt x="278892" y="1051559"/>
                </a:lnTo>
                <a:lnTo>
                  <a:pt x="265938" y="1051559"/>
                </a:lnTo>
                <a:lnTo>
                  <a:pt x="32003" y="818387"/>
                </a:lnTo>
                <a:lnTo>
                  <a:pt x="268224" y="1055369"/>
                </a:lnTo>
                <a:lnTo>
                  <a:pt x="269748" y="1057655"/>
                </a:lnTo>
                <a:lnTo>
                  <a:pt x="272796" y="1058417"/>
                </a:lnTo>
                <a:lnTo>
                  <a:pt x="277368" y="1056131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7988808" y="3092957"/>
            <a:ext cx="30480" cy="804671"/>
          </a:xfrm>
          <a:custGeom>
            <a:avLst/>
            <a:gdLst/>
            <a:ahLst/>
            <a:cxnLst/>
            <a:rect l="l" t="t" r="r" b="b"/>
            <a:pathLst>
              <a:path w="30480" h="804671">
                <a:moveTo>
                  <a:pt x="8747" y="301751"/>
                </a:moveTo>
                <a:lnTo>
                  <a:pt x="0" y="301751"/>
                </a:lnTo>
                <a:lnTo>
                  <a:pt x="0" y="804671"/>
                </a:lnTo>
                <a:lnTo>
                  <a:pt x="12192" y="804671"/>
                </a:lnTo>
                <a:lnTo>
                  <a:pt x="8747" y="301751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6095999" y="437387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4419599" y="437387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2667000" y="437388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457200" y="437388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8763000" y="4373879"/>
            <a:ext cx="838200" cy="9791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4038600" y="437388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457200" y="455676"/>
            <a:ext cx="1981200" cy="6861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2590800" y="455676"/>
            <a:ext cx="1677924" cy="68610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2438400" y="437388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5695950" y="437387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7848600" y="4373879"/>
            <a:ext cx="228600" cy="97917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6553200" y="4373879"/>
            <a:ext cx="2286000" cy="97917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4213860" y="455676"/>
            <a:ext cx="740664" cy="6861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8310897" y="5191893"/>
            <a:ext cx="1062832" cy="2111876"/>
          </a:xfrm>
          <a:custGeom>
            <a:avLst/>
            <a:gdLst/>
            <a:ahLst/>
            <a:cxnLst/>
            <a:rect l="l" t="t" r="r" b="b"/>
            <a:pathLst>
              <a:path w="1062832" h="2111876">
                <a:moveTo>
                  <a:pt x="911588" y="155060"/>
                </a:moveTo>
                <a:lnTo>
                  <a:pt x="907778" y="142106"/>
                </a:lnTo>
                <a:lnTo>
                  <a:pt x="904730" y="132200"/>
                </a:lnTo>
                <a:lnTo>
                  <a:pt x="903206" y="126866"/>
                </a:lnTo>
                <a:lnTo>
                  <a:pt x="902444" y="123056"/>
                </a:lnTo>
                <a:lnTo>
                  <a:pt x="900920" y="120008"/>
                </a:lnTo>
                <a:lnTo>
                  <a:pt x="895891" y="106786"/>
                </a:lnTo>
                <a:lnTo>
                  <a:pt x="883820" y="82325"/>
                </a:lnTo>
                <a:lnTo>
                  <a:pt x="869208" y="60664"/>
                </a:lnTo>
                <a:lnTo>
                  <a:pt x="852226" y="41992"/>
                </a:lnTo>
                <a:lnTo>
                  <a:pt x="833047" y="26497"/>
                </a:lnTo>
                <a:lnTo>
                  <a:pt x="811841" y="14368"/>
                </a:lnTo>
                <a:lnTo>
                  <a:pt x="788780" y="5791"/>
                </a:lnTo>
                <a:lnTo>
                  <a:pt x="764037" y="955"/>
                </a:lnTo>
                <a:lnTo>
                  <a:pt x="751087" y="0"/>
                </a:lnTo>
                <a:lnTo>
                  <a:pt x="737782" y="49"/>
                </a:lnTo>
                <a:lnTo>
                  <a:pt x="710188" y="3261"/>
                </a:lnTo>
                <a:lnTo>
                  <a:pt x="679948" y="11132"/>
                </a:lnTo>
                <a:lnTo>
                  <a:pt x="663628" y="16603"/>
                </a:lnTo>
                <a:lnTo>
                  <a:pt x="647034" y="22822"/>
                </a:lnTo>
                <a:lnTo>
                  <a:pt x="630216" y="29728"/>
                </a:lnTo>
                <a:lnTo>
                  <a:pt x="613227" y="37263"/>
                </a:lnTo>
                <a:lnTo>
                  <a:pt x="596117" y="45365"/>
                </a:lnTo>
                <a:lnTo>
                  <a:pt x="578940" y="53975"/>
                </a:lnTo>
                <a:lnTo>
                  <a:pt x="561745" y="63033"/>
                </a:lnTo>
                <a:lnTo>
                  <a:pt x="544585" y="72478"/>
                </a:lnTo>
                <a:lnTo>
                  <a:pt x="527511" y="82251"/>
                </a:lnTo>
                <a:lnTo>
                  <a:pt x="510575" y="92291"/>
                </a:lnTo>
                <a:lnTo>
                  <a:pt x="493828" y="102538"/>
                </a:lnTo>
                <a:lnTo>
                  <a:pt x="477322" y="112933"/>
                </a:lnTo>
                <a:lnTo>
                  <a:pt x="461109" y="123416"/>
                </a:lnTo>
                <a:lnTo>
                  <a:pt x="445239" y="133925"/>
                </a:lnTo>
                <a:lnTo>
                  <a:pt x="429765" y="144402"/>
                </a:lnTo>
                <a:lnTo>
                  <a:pt x="414738" y="154785"/>
                </a:lnTo>
                <a:lnTo>
                  <a:pt x="405691" y="161156"/>
                </a:lnTo>
                <a:lnTo>
                  <a:pt x="913334" y="161156"/>
                </a:lnTo>
                <a:lnTo>
                  <a:pt x="911588" y="155060"/>
                </a:lnTo>
                <a:close/>
              </a:path>
            </a:pathLst>
          </a:custGeom>
          <a:solidFill>
            <a:srgbClr val="FFBF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9212580" y="5316473"/>
            <a:ext cx="162205" cy="1110234"/>
          </a:xfrm>
          <a:custGeom>
            <a:avLst/>
            <a:gdLst/>
            <a:ahLst/>
            <a:cxnLst/>
            <a:rect l="l" t="t" r="r" b="b"/>
            <a:pathLst>
              <a:path w="162205" h="1110234">
                <a:moveTo>
                  <a:pt x="7521" y="19576"/>
                </a:moveTo>
                <a:lnTo>
                  <a:pt x="1524" y="0"/>
                </a:lnTo>
                <a:lnTo>
                  <a:pt x="0" y="762"/>
                </a:lnTo>
                <a:lnTo>
                  <a:pt x="5867" y="20421"/>
                </a:lnTo>
                <a:lnTo>
                  <a:pt x="10576" y="36575"/>
                </a:lnTo>
                <a:lnTo>
                  <a:pt x="12592" y="36575"/>
                </a:lnTo>
                <a:lnTo>
                  <a:pt x="7521" y="19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8951976" y="5191072"/>
            <a:ext cx="262127" cy="125401"/>
          </a:xfrm>
          <a:custGeom>
            <a:avLst/>
            <a:gdLst/>
            <a:ahLst/>
            <a:cxnLst/>
            <a:rect l="l" t="t" r="r" b="b"/>
            <a:pathLst>
              <a:path w="262127" h="125401">
                <a:moveTo>
                  <a:pt x="107755" y="1989"/>
                </a:moveTo>
                <a:lnTo>
                  <a:pt x="119875" y="2614"/>
                </a:lnTo>
                <a:lnTo>
                  <a:pt x="131856" y="4074"/>
                </a:lnTo>
                <a:lnTo>
                  <a:pt x="143650" y="6413"/>
                </a:lnTo>
                <a:lnTo>
                  <a:pt x="155211" y="9677"/>
                </a:lnTo>
                <a:lnTo>
                  <a:pt x="166493" y="13913"/>
                </a:lnTo>
                <a:lnTo>
                  <a:pt x="177450" y="19166"/>
                </a:lnTo>
                <a:lnTo>
                  <a:pt x="188036" y="25481"/>
                </a:lnTo>
                <a:lnTo>
                  <a:pt x="198204" y="32905"/>
                </a:lnTo>
                <a:lnTo>
                  <a:pt x="207908" y="41483"/>
                </a:lnTo>
                <a:lnTo>
                  <a:pt x="217195" y="50856"/>
                </a:lnTo>
                <a:lnTo>
                  <a:pt x="225655" y="60781"/>
                </a:lnTo>
                <a:lnTo>
                  <a:pt x="233761" y="71560"/>
                </a:lnTo>
                <a:lnTo>
                  <a:pt x="241109" y="82634"/>
                </a:lnTo>
                <a:lnTo>
                  <a:pt x="247291" y="93444"/>
                </a:lnTo>
                <a:lnTo>
                  <a:pt x="251459" y="103303"/>
                </a:lnTo>
                <a:lnTo>
                  <a:pt x="254507" y="109399"/>
                </a:lnTo>
                <a:lnTo>
                  <a:pt x="256031" y="113971"/>
                </a:lnTo>
                <a:lnTo>
                  <a:pt x="258318" y="117781"/>
                </a:lnTo>
                <a:lnTo>
                  <a:pt x="258318" y="120829"/>
                </a:lnTo>
                <a:lnTo>
                  <a:pt x="259842" y="123877"/>
                </a:lnTo>
                <a:lnTo>
                  <a:pt x="262127" y="125401"/>
                </a:lnTo>
                <a:lnTo>
                  <a:pt x="258976" y="114250"/>
                </a:lnTo>
                <a:lnTo>
                  <a:pt x="252771" y="100272"/>
                </a:lnTo>
                <a:lnTo>
                  <a:pt x="250698" y="96445"/>
                </a:lnTo>
                <a:lnTo>
                  <a:pt x="245075" y="85509"/>
                </a:lnTo>
                <a:lnTo>
                  <a:pt x="238302" y="74508"/>
                </a:lnTo>
                <a:lnTo>
                  <a:pt x="230655" y="63756"/>
                </a:lnTo>
                <a:lnTo>
                  <a:pt x="222409" y="53568"/>
                </a:lnTo>
                <a:lnTo>
                  <a:pt x="213839" y="44257"/>
                </a:lnTo>
                <a:lnTo>
                  <a:pt x="199541" y="31482"/>
                </a:lnTo>
                <a:lnTo>
                  <a:pt x="189173" y="24037"/>
                </a:lnTo>
                <a:lnTo>
                  <a:pt x="178478" y="17681"/>
                </a:lnTo>
                <a:lnTo>
                  <a:pt x="167490" y="12370"/>
                </a:lnTo>
                <a:lnTo>
                  <a:pt x="156241" y="8062"/>
                </a:lnTo>
                <a:lnTo>
                  <a:pt x="144766" y="4714"/>
                </a:lnTo>
                <a:lnTo>
                  <a:pt x="133097" y="2283"/>
                </a:lnTo>
                <a:lnTo>
                  <a:pt x="121269" y="725"/>
                </a:lnTo>
                <a:lnTo>
                  <a:pt x="109313" y="0"/>
                </a:lnTo>
                <a:lnTo>
                  <a:pt x="97264" y="62"/>
                </a:lnTo>
                <a:lnTo>
                  <a:pt x="85155" y="870"/>
                </a:lnTo>
                <a:lnTo>
                  <a:pt x="73020" y="2382"/>
                </a:lnTo>
                <a:lnTo>
                  <a:pt x="60891" y="4553"/>
                </a:lnTo>
                <a:lnTo>
                  <a:pt x="48802" y="7341"/>
                </a:lnTo>
                <a:lnTo>
                  <a:pt x="36786" y="10704"/>
                </a:lnTo>
                <a:lnTo>
                  <a:pt x="24877" y="14599"/>
                </a:lnTo>
                <a:lnTo>
                  <a:pt x="13108" y="18982"/>
                </a:lnTo>
                <a:lnTo>
                  <a:pt x="1513" y="23811"/>
                </a:lnTo>
                <a:lnTo>
                  <a:pt x="0" y="26341"/>
                </a:lnTo>
                <a:lnTo>
                  <a:pt x="11299" y="21519"/>
                </a:lnTo>
                <a:lnTo>
                  <a:pt x="22875" y="17119"/>
                </a:lnTo>
                <a:lnTo>
                  <a:pt x="34680" y="13188"/>
                </a:lnTo>
                <a:lnTo>
                  <a:pt x="46670" y="9770"/>
                </a:lnTo>
                <a:lnTo>
                  <a:pt x="58797" y="6912"/>
                </a:lnTo>
                <a:lnTo>
                  <a:pt x="71015" y="4659"/>
                </a:lnTo>
                <a:lnTo>
                  <a:pt x="83278" y="3057"/>
                </a:lnTo>
                <a:lnTo>
                  <a:pt x="95540" y="2151"/>
                </a:lnTo>
                <a:lnTo>
                  <a:pt x="107755" y="19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8309978" y="5215889"/>
            <a:ext cx="641997" cy="1048512"/>
          </a:xfrm>
          <a:custGeom>
            <a:avLst/>
            <a:gdLst/>
            <a:ahLst/>
            <a:cxnLst/>
            <a:rect l="l" t="t" r="r" b="b"/>
            <a:pathLst>
              <a:path w="641997" h="1048512">
                <a:moveTo>
                  <a:pt x="463479" y="99746"/>
                </a:moveTo>
                <a:lnTo>
                  <a:pt x="521347" y="64423"/>
                </a:lnTo>
                <a:lnTo>
                  <a:pt x="580951" y="31667"/>
                </a:lnTo>
                <a:lnTo>
                  <a:pt x="641997" y="1524"/>
                </a:lnTo>
                <a:lnTo>
                  <a:pt x="641235" y="0"/>
                </a:lnTo>
                <a:lnTo>
                  <a:pt x="579994" y="29951"/>
                </a:lnTo>
                <a:lnTo>
                  <a:pt x="520224" y="62576"/>
                </a:lnTo>
                <a:lnTo>
                  <a:pt x="462219" y="97824"/>
                </a:lnTo>
                <a:lnTo>
                  <a:pt x="406273" y="135642"/>
                </a:lnTo>
                <a:lnTo>
                  <a:pt x="404256" y="137160"/>
                </a:lnTo>
                <a:lnTo>
                  <a:pt x="408279" y="137160"/>
                </a:lnTo>
                <a:lnTo>
                  <a:pt x="463479" y="99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8030922" y="5103816"/>
            <a:ext cx="1157146" cy="1538537"/>
          </a:xfrm>
          <a:custGeom>
            <a:avLst/>
            <a:gdLst/>
            <a:ahLst/>
            <a:cxnLst/>
            <a:rect l="l" t="t" r="r" b="b"/>
            <a:pathLst>
              <a:path w="1157146" h="1538537">
                <a:moveTo>
                  <a:pt x="1149310" y="247730"/>
                </a:moveTo>
                <a:lnTo>
                  <a:pt x="1153312" y="235604"/>
                </a:lnTo>
                <a:lnTo>
                  <a:pt x="1155825" y="222832"/>
                </a:lnTo>
                <a:lnTo>
                  <a:pt x="1157040" y="209678"/>
                </a:lnTo>
                <a:lnTo>
                  <a:pt x="1157146" y="196407"/>
                </a:lnTo>
                <a:lnTo>
                  <a:pt x="1156332" y="183286"/>
                </a:lnTo>
                <a:lnTo>
                  <a:pt x="1152701" y="158555"/>
                </a:lnTo>
                <a:lnTo>
                  <a:pt x="1144680" y="133971"/>
                </a:lnTo>
                <a:lnTo>
                  <a:pt x="1132515" y="110960"/>
                </a:lnTo>
                <a:lnTo>
                  <a:pt x="1116915" y="90000"/>
                </a:lnTo>
                <a:lnTo>
                  <a:pt x="1098522" y="71270"/>
                </a:lnTo>
                <a:lnTo>
                  <a:pt x="1077979" y="54946"/>
                </a:lnTo>
                <a:lnTo>
                  <a:pt x="1055927" y="41207"/>
                </a:lnTo>
                <a:lnTo>
                  <a:pt x="1027288" y="27127"/>
                </a:lnTo>
                <a:lnTo>
                  <a:pt x="1010221" y="21310"/>
                </a:lnTo>
                <a:lnTo>
                  <a:pt x="991602" y="16266"/>
                </a:lnTo>
                <a:lnTo>
                  <a:pt x="971639" y="11965"/>
                </a:lnTo>
                <a:lnTo>
                  <a:pt x="950544" y="8375"/>
                </a:lnTo>
                <a:lnTo>
                  <a:pt x="928525" y="5465"/>
                </a:lnTo>
                <a:lnTo>
                  <a:pt x="905791" y="3203"/>
                </a:lnTo>
                <a:lnTo>
                  <a:pt x="882886" y="1583"/>
                </a:lnTo>
                <a:lnTo>
                  <a:pt x="764991" y="1583"/>
                </a:lnTo>
                <a:lnTo>
                  <a:pt x="744272" y="2915"/>
                </a:lnTo>
                <a:lnTo>
                  <a:pt x="723372" y="4719"/>
                </a:lnTo>
                <a:lnTo>
                  <a:pt x="703644" y="6891"/>
                </a:lnTo>
                <a:lnTo>
                  <a:pt x="685298" y="9399"/>
                </a:lnTo>
                <a:lnTo>
                  <a:pt x="668544" y="12212"/>
                </a:lnTo>
                <a:lnTo>
                  <a:pt x="653591" y="15299"/>
                </a:lnTo>
                <a:lnTo>
                  <a:pt x="642895" y="17335"/>
                </a:lnTo>
                <a:lnTo>
                  <a:pt x="618650" y="22766"/>
                </a:lnTo>
                <a:lnTo>
                  <a:pt x="594105" y="29256"/>
                </a:lnTo>
                <a:lnTo>
                  <a:pt x="569405" y="36624"/>
                </a:lnTo>
                <a:lnTo>
                  <a:pt x="544692" y="44685"/>
                </a:lnTo>
                <a:lnTo>
                  <a:pt x="520110" y="53257"/>
                </a:lnTo>
                <a:lnTo>
                  <a:pt x="495803" y="62157"/>
                </a:lnTo>
                <a:lnTo>
                  <a:pt x="471915" y="71202"/>
                </a:lnTo>
                <a:lnTo>
                  <a:pt x="448590" y="80209"/>
                </a:lnTo>
                <a:lnTo>
                  <a:pt x="418820" y="92630"/>
                </a:lnTo>
                <a:lnTo>
                  <a:pt x="395498" y="103360"/>
                </a:lnTo>
                <a:lnTo>
                  <a:pt x="372684" y="114617"/>
                </a:lnTo>
                <a:lnTo>
                  <a:pt x="350370" y="126504"/>
                </a:lnTo>
                <a:lnTo>
                  <a:pt x="328544" y="139121"/>
                </a:lnTo>
                <a:lnTo>
                  <a:pt x="307196" y="152572"/>
                </a:lnTo>
                <a:lnTo>
                  <a:pt x="286316" y="166957"/>
                </a:lnTo>
                <a:lnTo>
                  <a:pt x="265895" y="182380"/>
                </a:lnTo>
                <a:lnTo>
                  <a:pt x="245921" y="198941"/>
                </a:lnTo>
                <a:lnTo>
                  <a:pt x="198263" y="249126"/>
                </a:lnTo>
                <a:lnTo>
                  <a:pt x="930388" y="249233"/>
                </a:lnTo>
                <a:lnTo>
                  <a:pt x="932689" y="240931"/>
                </a:lnTo>
                <a:lnTo>
                  <a:pt x="937033" y="222048"/>
                </a:lnTo>
                <a:lnTo>
                  <a:pt x="940528" y="202963"/>
                </a:lnTo>
                <a:lnTo>
                  <a:pt x="943151" y="183701"/>
                </a:lnTo>
                <a:lnTo>
                  <a:pt x="943133" y="188451"/>
                </a:lnTo>
                <a:lnTo>
                  <a:pt x="942710" y="201782"/>
                </a:lnTo>
                <a:lnTo>
                  <a:pt x="941763" y="214857"/>
                </a:lnTo>
                <a:lnTo>
                  <a:pt x="940325" y="227699"/>
                </a:lnTo>
                <a:lnTo>
                  <a:pt x="938429" y="240331"/>
                </a:lnTo>
                <a:lnTo>
                  <a:pt x="936769" y="249233"/>
                </a:lnTo>
                <a:lnTo>
                  <a:pt x="1048389" y="249233"/>
                </a:lnTo>
                <a:lnTo>
                  <a:pt x="1051880" y="243895"/>
                </a:lnTo>
                <a:lnTo>
                  <a:pt x="1060417" y="229367"/>
                </a:lnTo>
                <a:lnTo>
                  <a:pt x="1068211" y="214415"/>
                </a:lnTo>
                <a:lnTo>
                  <a:pt x="1075215" y="199030"/>
                </a:lnTo>
                <a:lnTo>
                  <a:pt x="1081377" y="183201"/>
                </a:lnTo>
                <a:lnTo>
                  <a:pt x="1086648" y="166919"/>
                </a:lnTo>
                <a:lnTo>
                  <a:pt x="1090979" y="150173"/>
                </a:lnTo>
                <a:lnTo>
                  <a:pt x="1091920" y="155768"/>
                </a:lnTo>
                <a:lnTo>
                  <a:pt x="1094815" y="166327"/>
                </a:lnTo>
                <a:lnTo>
                  <a:pt x="1098847" y="176897"/>
                </a:lnTo>
                <a:lnTo>
                  <a:pt x="1103632" y="187480"/>
                </a:lnTo>
                <a:lnTo>
                  <a:pt x="1108783" y="198078"/>
                </a:lnTo>
                <a:lnTo>
                  <a:pt x="1113914" y="208691"/>
                </a:lnTo>
                <a:lnTo>
                  <a:pt x="1118641" y="219321"/>
                </a:lnTo>
                <a:lnTo>
                  <a:pt x="1122576" y="229968"/>
                </a:lnTo>
                <a:lnTo>
                  <a:pt x="1125335" y="240636"/>
                </a:lnTo>
                <a:lnTo>
                  <a:pt x="1126297" y="249233"/>
                </a:lnTo>
                <a:lnTo>
                  <a:pt x="1148549" y="249233"/>
                </a:lnTo>
                <a:lnTo>
                  <a:pt x="1149310" y="247730"/>
                </a:lnTo>
                <a:close/>
              </a:path>
            </a:pathLst>
          </a:custGeom>
          <a:solidFill>
            <a:srgbClr val="CC993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9121140" y="5248655"/>
            <a:ext cx="37240" cy="138684"/>
          </a:xfrm>
          <a:custGeom>
            <a:avLst/>
            <a:gdLst/>
            <a:ahLst/>
            <a:cxnLst/>
            <a:rect l="l" t="t" r="r" b="b"/>
            <a:pathLst>
              <a:path w="37240" h="138684">
                <a:moveTo>
                  <a:pt x="35897" y="94274"/>
                </a:moveTo>
                <a:lnTo>
                  <a:pt x="33025" y="83658"/>
                </a:lnTo>
                <a:lnTo>
                  <a:pt x="29016" y="73151"/>
                </a:lnTo>
                <a:lnTo>
                  <a:pt x="24260" y="62709"/>
                </a:lnTo>
                <a:lnTo>
                  <a:pt x="19147" y="52291"/>
                </a:lnTo>
                <a:lnTo>
                  <a:pt x="14069" y="41854"/>
                </a:lnTo>
                <a:lnTo>
                  <a:pt x="9416" y="31355"/>
                </a:lnTo>
                <a:lnTo>
                  <a:pt x="5578" y="20750"/>
                </a:lnTo>
                <a:lnTo>
                  <a:pt x="2947" y="9999"/>
                </a:lnTo>
                <a:lnTo>
                  <a:pt x="2285" y="5334"/>
                </a:lnTo>
                <a:lnTo>
                  <a:pt x="1524" y="0"/>
                </a:lnTo>
                <a:lnTo>
                  <a:pt x="0" y="5334"/>
                </a:lnTo>
                <a:lnTo>
                  <a:pt x="1973" y="16025"/>
                </a:lnTo>
                <a:lnTo>
                  <a:pt x="5351" y="26660"/>
                </a:lnTo>
                <a:lnTo>
                  <a:pt x="9735" y="37253"/>
                </a:lnTo>
                <a:lnTo>
                  <a:pt x="14727" y="47818"/>
                </a:lnTo>
                <a:lnTo>
                  <a:pt x="19930" y="58369"/>
                </a:lnTo>
                <a:lnTo>
                  <a:pt x="24945" y="68921"/>
                </a:lnTo>
                <a:lnTo>
                  <a:pt x="29375" y="79489"/>
                </a:lnTo>
                <a:lnTo>
                  <a:pt x="32822" y="90087"/>
                </a:lnTo>
                <a:lnTo>
                  <a:pt x="34888" y="100729"/>
                </a:lnTo>
                <a:lnTo>
                  <a:pt x="34986" y="104394"/>
                </a:lnTo>
                <a:lnTo>
                  <a:pt x="37159" y="104394"/>
                </a:lnTo>
                <a:lnTo>
                  <a:pt x="35897" y="94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8910066" y="5253989"/>
            <a:ext cx="213359" cy="260604"/>
          </a:xfrm>
          <a:custGeom>
            <a:avLst/>
            <a:gdLst/>
            <a:ahLst/>
            <a:cxnLst/>
            <a:rect l="l" t="t" r="r" b="b"/>
            <a:pathLst>
              <a:path w="213359" h="260604">
                <a:moveTo>
                  <a:pt x="173218" y="94898"/>
                </a:moveTo>
                <a:lnTo>
                  <a:pt x="181723" y="80396"/>
                </a:lnTo>
                <a:lnTo>
                  <a:pt x="189551" y="65400"/>
                </a:lnTo>
                <a:lnTo>
                  <a:pt x="196666" y="49885"/>
                </a:lnTo>
                <a:lnTo>
                  <a:pt x="203030" y="33829"/>
                </a:lnTo>
                <a:lnTo>
                  <a:pt x="208607" y="17208"/>
                </a:lnTo>
                <a:lnTo>
                  <a:pt x="213359" y="0"/>
                </a:lnTo>
                <a:lnTo>
                  <a:pt x="211074" y="0"/>
                </a:lnTo>
                <a:lnTo>
                  <a:pt x="206609" y="16657"/>
                </a:lnTo>
                <a:lnTo>
                  <a:pt x="201234" y="32862"/>
                </a:lnTo>
                <a:lnTo>
                  <a:pt x="194995" y="48626"/>
                </a:lnTo>
                <a:lnTo>
                  <a:pt x="187938" y="63955"/>
                </a:lnTo>
                <a:lnTo>
                  <a:pt x="180111" y="78860"/>
                </a:lnTo>
                <a:lnTo>
                  <a:pt x="171562" y="93349"/>
                </a:lnTo>
                <a:lnTo>
                  <a:pt x="167821" y="99060"/>
                </a:lnTo>
                <a:lnTo>
                  <a:pt x="170506" y="99060"/>
                </a:lnTo>
                <a:lnTo>
                  <a:pt x="173218" y="94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8911590" y="5274563"/>
            <a:ext cx="63261" cy="237744"/>
          </a:xfrm>
          <a:custGeom>
            <a:avLst/>
            <a:gdLst/>
            <a:ahLst/>
            <a:cxnLst/>
            <a:rect l="l" t="t" r="r" b="b"/>
            <a:pathLst>
              <a:path w="63261" h="237744">
                <a:moveTo>
                  <a:pt x="58759" y="69226"/>
                </a:moveTo>
                <a:lnTo>
                  <a:pt x="60626" y="56630"/>
                </a:lnTo>
                <a:lnTo>
                  <a:pt x="62022" y="43892"/>
                </a:lnTo>
                <a:lnTo>
                  <a:pt x="62911" y="30999"/>
                </a:lnTo>
                <a:lnTo>
                  <a:pt x="63261" y="17938"/>
                </a:lnTo>
                <a:lnTo>
                  <a:pt x="63245" y="0"/>
                </a:lnTo>
                <a:lnTo>
                  <a:pt x="61721" y="12953"/>
                </a:lnTo>
                <a:lnTo>
                  <a:pt x="60959" y="12953"/>
                </a:lnTo>
                <a:lnTo>
                  <a:pt x="60950" y="25810"/>
                </a:lnTo>
                <a:lnTo>
                  <a:pt x="60356" y="38582"/>
                </a:lnTo>
                <a:lnTo>
                  <a:pt x="59216" y="51272"/>
                </a:lnTo>
                <a:lnTo>
                  <a:pt x="57566" y="63881"/>
                </a:lnTo>
                <a:lnTo>
                  <a:pt x="55443" y="76411"/>
                </a:lnTo>
                <a:lnTo>
                  <a:pt x="55017" y="78486"/>
                </a:lnTo>
                <a:lnTo>
                  <a:pt x="57047" y="78486"/>
                </a:lnTo>
                <a:lnTo>
                  <a:pt x="58759" y="69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8778240" y="5287517"/>
            <a:ext cx="196595" cy="328422"/>
          </a:xfrm>
          <a:custGeom>
            <a:avLst/>
            <a:gdLst/>
            <a:ahLst/>
            <a:cxnLst/>
            <a:rect l="l" t="t" r="r" b="b"/>
            <a:pathLst>
              <a:path w="196595" h="328422">
                <a:moveTo>
                  <a:pt x="186413" y="57229"/>
                </a:moveTo>
                <a:lnTo>
                  <a:pt x="190678" y="38331"/>
                </a:lnTo>
                <a:lnTo>
                  <a:pt x="194080" y="19246"/>
                </a:lnTo>
                <a:lnTo>
                  <a:pt x="196595" y="0"/>
                </a:lnTo>
                <a:lnTo>
                  <a:pt x="195071" y="0"/>
                </a:lnTo>
                <a:lnTo>
                  <a:pt x="192367" y="19158"/>
                </a:lnTo>
                <a:lnTo>
                  <a:pt x="188815" y="38156"/>
                </a:lnTo>
                <a:lnTo>
                  <a:pt x="184437" y="56967"/>
                </a:lnTo>
                <a:lnTo>
                  <a:pt x="182049" y="65532"/>
                </a:lnTo>
                <a:lnTo>
                  <a:pt x="184145" y="65532"/>
                </a:lnTo>
                <a:lnTo>
                  <a:pt x="186413" y="57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8030479" y="5327903"/>
            <a:ext cx="264652" cy="1182624"/>
          </a:xfrm>
          <a:custGeom>
            <a:avLst/>
            <a:gdLst/>
            <a:ahLst/>
            <a:cxnLst/>
            <a:rect l="l" t="t" r="r" b="b"/>
            <a:pathLst>
              <a:path w="264652" h="1182624">
                <a:moveTo>
                  <a:pt x="221218" y="1524"/>
                </a:moveTo>
                <a:lnTo>
                  <a:pt x="220456" y="0"/>
                </a:lnTo>
                <a:lnTo>
                  <a:pt x="198491" y="25146"/>
                </a:lnTo>
                <a:lnTo>
                  <a:pt x="200788" y="25146"/>
                </a:lnTo>
                <a:lnTo>
                  <a:pt x="221218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8250935" y="5139689"/>
            <a:ext cx="349758" cy="189737"/>
          </a:xfrm>
          <a:custGeom>
            <a:avLst/>
            <a:gdLst/>
            <a:ahLst/>
            <a:cxnLst/>
            <a:rect l="l" t="t" r="r" b="b"/>
            <a:pathLst>
              <a:path w="349758" h="189737">
                <a:moveTo>
                  <a:pt x="349758" y="1524"/>
                </a:moveTo>
                <a:lnTo>
                  <a:pt x="330737" y="5946"/>
                </a:lnTo>
                <a:lnTo>
                  <a:pt x="312228" y="12131"/>
                </a:lnTo>
                <a:lnTo>
                  <a:pt x="293525" y="18574"/>
                </a:lnTo>
                <a:lnTo>
                  <a:pt x="274683" y="25298"/>
                </a:lnTo>
                <a:lnTo>
                  <a:pt x="255758" y="32323"/>
                </a:lnTo>
                <a:lnTo>
                  <a:pt x="236807" y="39670"/>
                </a:lnTo>
                <a:lnTo>
                  <a:pt x="217885" y="47360"/>
                </a:lnTo>
                <a:lnTo>
                  <a:pt x="199048" y="55415"/>
                </a:lnTo>
                <a:lnTo>
                  <a:pt x="180352" y="63856"/>
                </a:lnTo>
                <a:lnTo>
                  <a:pt x="161853" y="72704"/>
                </a:lnTo>
                <a:lnTo>
                  <a:pt x="143607" y="81980"/>
                </a:lnTo>
                <a:lnTo>
                  <a:pt x="125670" y="91705"/>
                </a:lnTo>
                <a:lnTo>
                  <a:pt x="108097" y="101900"/>
                </a:lnTo>
                <a:lnTo>
                  <a:pt x="90945" y="112587"/>
                </a:lnTo>
                <a:lnTo>
                  <a:pt x="74270" y="123786"/>
                </a:lnTo>
                <a:lnTo>
                  <a:pt x="58127" y="135520"/>
                </a:lnTo>
                <a:lnTo>
                  <a:pt x="42573" y="147808"/>
                </a:lnTo>
                <a:lnTo>
                  <a:pt x="27663" y="160672"/>
                </a:lnTo>
                <a:lnTo>
                  <a:pt x="13453" y="174134"/>
                </a:lnTo>
                <a:lnTo>
                  <a:pt x="0" y="188213"/>
                </a:lnTo>
                <a:lnTo>
                  <a:pt x="762" y="189737"/>
                </a:lnTo>
                <a:lnTo>
                  <a:pt x="14813" y="175493"/>
                </a:lnTo>
                <a:lnTo>
                  <a:pt x="29449" y="161929"/>
                </a:lnTo>
                <a:lnTo>
                  <a:pt x="44631" y="149018"/>
                </a:lnTo>
                <a:lnTo>
                  <a:pt x="60323" y="136729"/>
                </a:lnTo>
                <a:lnTo>
                  <a:pt x="76486" y="125035"/>
                </a:lnTo>
                <a:lnTo>
                  <a:pt x="93082" y="113908"/>
                </a:lnTo>
                <a:lnTo>
                  <a:pt x="110074" y="103317"/>
                </a:lnTo>
                <a:lnTo>
                  <a:pt x="127423" y="93236"/>
                </a:lnTo>
                <a:lnTo>
                  <a:pt x="145092" y="83635"/>
                </a:lnTo>
                <a:lnTo>
                  <a:pt x="163044" y="74485"/>
                </a:lnTo>
                <a:lnTo>
                  <a:pt x="181239" y="65758"/>
                </a:lnTo>
                <a:lnTo>
                  <a:pt x="199642" y="57426"/>
                </a:lnTo>
                <a:lnTo>
                  <a:pt x="218213" y="49459"/>
                </a:lnTo>
                <a:lnTo>
                  <a:pt x="236914" y="41829"/>
                </a:lnTo>
                <a:lnTo>
                  <a:pt x="255709" y="34507"/>
                </a:lnTo>
                <a:lnTo>
                  <a:pt x="274560" y="27466"/>
                </a:lnTo>
                <a:lnTo>
                  <a:pt x="293427" y="20675"/>
                </a:lnTo>
                <a:lnTo>
                  <a:pt x="312275" y="14107"/>
                </a:lnTo>
                <a:lnTo>
                  <a:pt x="331064" y="7733"/>
                </a:lnTo>
                <a:lnTo>
                  <a:pt x="349758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8599932" y="5102749"/>
            <a:ext cx="391668" cy="38464"/>
          </a:xfrm>
          <a:custGeom>
            <a:avLst/>
            <a:gdLst/>
            <a:ahLst/>
            <a:cxnLst/>
            <a:rect l="l" t="t" r="r" b="b"/>
            <a:pathLst>
              <a:path w="391668" h="38464">
                <a:moveTo>
                  <a:pt x="391668" y="9508"/>
                </a:moveTo>
                <a:lnTo>
                  <a:pt x="372050" y="7149"/>
                </a:lnTo>
                <a:lnTo>
                  <a:pt x="352376" y="5102"/>
                </a:lnTo>
                <a:lnTo>
                  <a:pt x="332654" y="3378"/>
                </a:lnTo>
                <a:lnTo>
                  <a:pt x="322265" y="2650"/>
                </a:lnTo>
                <a:lnTo>
                  <a:pt x="289233" y="2650"/>
                </a:lnTo>
                <a:lnTo>
                  <a:pt x="291266" y="2718"/>
                </a:lnTo>
                <a:lnTo>
                  <a:pt x="310914" y="3731"/>
                </a:lnTo>
                <a:lnTo>
                  <a:pt x="330686" y="5084"/>
                </a:lnTo>
                <a:lnTo>
                  <a:pt x="350598" y="6762"/>
                </a:lnTo>
                <a:lnTo>
                  <a:pt x="370666" y="8749"/>
                </a:lnTo>
                <a:lnTo>
                  <a:pt x="390906" y="11032"/>
                </a:lnTo>
                <a:lnTo>
                  <a:pt x="391668" y="9508"/>
                </a:lnTo>
                <a:close/>
              </a:path>
              <a:path w="391668" h="38464">
                <a:moveTo>
                  <a:pt x="20432" y="32586"/>
                </a:moveTo>
                <a:lnTo>
                  <a:pt x="39992" y="27272"/>
                </a:lnTo>
                <a:lnTo>
                  <a:pt x="59456" y="22508"/>
                </a:lnTo>
                <a:lnTo>
                  <a:pt x="78839" y="18277"/>
                </a:lnTo>
                <a:lnTo>
                  <a:pt x="98158" y="14566"/>
                </a:lnTo>
                <a:lnTo>
                  <a:pt x="117429" y="11359"/>
                </a:lnTo>
                <a:lnTo>
                  <a:pt x="136666" y="8641"/>
                </a:lnTo>
                <a:lnTo>
                  <a:pt x="155886" y="6397"/>
                </a:lnTo>
                <a:lnTo>
                  <a:pt x="175105" y="4613"/>
                </a:lnTo>
                <a:lnTo>
                  <a:pt x="194338" y="3274"/>
                </a:lnTo>
                <a:lnTo>
                  <a:pt x="207541" y="2650"/>
                </a:lnTo>
                <a:lnTo>
                  <a:pt x="178063" y="2650"/>
                </a:lnTo>
                <a:lnTo>
                  <a:pt x="154710" y="4713"/>
                </a:lnTo>
                <a:lnTo>
                  <a:pt x="135075" y="6984"/>
                </a:lnTo>
                <a:lnTo>
                  <a:pt x="115504" y="9729"/>
                </a:lnTo>
                <a:lnTo>
                  <a:pt x="96007" y="12963"/>
                </a:lnTo>
                <a:lnTo>
                  <a:pt x="76596" y="16700"/>
                </a:lnTo>
                <a:lnTo>
                  <a:pt x="57279" y="20952"/>
                </a:lnTo>
                <a:lnTo>
                  <a:pt x="38067" y="25733"/>
                </a:lnTo>
                <a:lnTo>
                  <a:pt x="18971" y="31058"/>
                </a:lnTo>
                <a:lnTo>
                  <a:pt x="0" y="36940"/>
                </a:lnTo>
                <a:lnTo>
                  <a:pt x="762" y="38464"/>
                </a:lnTo>
                <a:lnTo>
                  <a:pt x="20432" y="32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8990838" y="5112258"/>
            <a:ext cx="197357" cy="175259"/>
          </a:xfrm>
          <a:custGeom>
            <a:avLst/>
            <a:gdLst/>
            <a:ahLst/>
            <a:cxnLst/>
            <a:rect l="l" t="t" r="r" b="b"/>
            <a:pathLst>
              <a:path w="197357" h="175259">
                <a:moveTo>
                  <a:pt x="761" y="0"/>
                </a:moveTo>
                <a:lnTo>
                  <a:pt x="0" y="1524"/>
                </a:lnTo>
                <a:lnTo>
                  <a:pt x="13676" y="3793"/>
                </a:lnTo>
                <a:lnTo>
                  <a:pt x="27374" y="6793"/>
                </a:lnTo>
                <a:lnTo>
                  <a:pt x="41022" y="10514"/>
                </a:lnTo>
                <a:lnTo>
                  <a:pt x="54548" y="14948"/>
                </a:lnTo>
                <a:lnTo>
                  <a:pt x="67880" y="20085"/>
                </a:lnTo>
                <a:lnTo>
                  <a:pt x="80947" y="25915"/>
                </a:lnTo>
                <a:lnTo>
                  <a:pt x="93677" y="32430"/>
                </a:lnTo>
                <a:lnTo>
                  <a:pt x="105997" y="39621"/>
                </a:lnTo>
                <a:lnTo>
                  <a:pt x="117837" y="47478"/>
                </a:lnTo>
                <a:lnTo>
                  <a:pt x="129125" y="55992"/>
                </a:lnTo>
                <a:lnTo>
                  <a:pt x="139789" y="65154"/>
                </a:lnTo>
                <a:lnTo>
                  <a:pt x="149756" y="74955"/>
                </a:lnTo>
                <a:lnTo>
                  <a:pt x="158956" y="85386"/>
                </a:lnTo>
                <a:lnTo>
                  <a:pt x="167317" y="96437"/>
                </a:lnTo>
                <a:lnTo>
                  <a:pt x="174766" y="108099"/>
                </a:lnTo>
                <a:lnTo>
                  <a:pt x="181232" y="120364"/>
                </a:lnTo>
                <a:lnTo>
                  <a:pt x="186644" y="133221"/>
                </a:lnTo>
                <a:lnTo>
                  <a:pt x="190929" y="146662"/>
                </a:lnTo>
                <a:lnTo>
                  <a:pt x="194016" y="160678"/>
                </a:lnTo>
                <a:lnTo>
                  <a:pt x="195833" y="175259"/>
                </a:lnTo>
                <a:lnTo>
                  <a:pt x="197357" y="175259"/>
                </a:lnTo>
                <a:lnTo>
                  <a:pt x="195820" y="160643"/>
                </a:lnTo>
                <a:lnTo>
                  <a:pt x="192940" y="146558"/>
                </a:lnTo>
                <a:lnTo>
                  <a:pt x="188796" y="133019"/>
                </a:lnTo>
                <a:lnTo>
                  <a:pt x="183466" y="120039"/>
                </a:lnTo>
                <a:lnTo>
                  <a:pt x="177028" y="107634"/>
                </a:lnTo>
                <a:lnTo>
                  <a:pt x="169561" y="95817"/>
                </a:lnTo>
                <a:lnTo>
                  <a:pt x="161143" y="84602"/>
                </a:lnTo>
                <a:lnTo>
                  <a:pt x="151851" y="74004"/>
                </a:lnTo>
                <a:lnTo>
                  <a:pt x="141766" y="64035"/>
                </a:lnTo>
                <a:lnTo>
                  <a:pt x="130963" y="54711"/>
                </a:lnTo>
                <a:lnTo>
                  <a:pt x="119523" y="46045"/>
                </a:lnTo>
                <a:lnTo>
                  <a:pt x="107523" y="38052"/>
                </a:lnTo>
                <a:lnTo>
                  <a:pt x="95042" y="30745"/>
                </a:lnTo>
                <a:lnTo>
                  <a:pt x="82157" y="24139"/>
                </a:lnTo>
                <a:lnTo>
                  <a:pt x="68947" y="18247"/>
                </a:lnTo>
                <a:lnTo>
                  <a:pt x="55490" y="13084"/>
                </a:lnTo>
                <a:lnTo>
                  <a:pt x="41865" y="8664"/>
                </a:lnTo>
                <a:lnTo>
                  <a:pt x="28150" y="5000"/>
                </a:lnTo>
                <a:lnTo>
                  <a:pt x="14422" y="2107"/>
                </a:lnTo>
                <a:lnTo>
                  <a:pt x="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9145524" y="5287517"/>
            <a:ext cx="43453" cy="102870"/>
          </a:xfrm>
          <a:custGeom>
            <a:avLst/>
            <a:gdLst/>
            <a:ahLst/>
            <a:cxnLst/>
            <a:rect l="l" t="t" r="r" b="b"/>
            <a:pathLst>
              <a:path w="43453" h="102870">
                <a:moveTo>
                  <a:pt x="36548" y="61807"/>
                </a:moveTo>
                <a:lnTo>
                  <a:pt x="40258" y="49154"/>
                </a:lnTo>
                <a:lnTo>
                  <a:pt x="42495" y="35976"/>
                </a:lnTo>
                <a:lnTo>
                  <a:pt x="43453" y="22601"/>
                </a:lnTo>
                <a:lnTo>
                  <a:pt x="43329" y="9359"/>
                </a:lnTo>
                <a:lnTo>
                  <a:pt x="42672" y="0"/>
                </a:lnTo>
                <a:lnTo>
                  <a:pt x="41148" y="0"/>
                </a:lnTo>
                <a:lnTo>
                  <a:pt x="41826" y="12962"/>
                </a:lnTo>
                <a:lnTo>
                  <a:pt x="41539" y="26236"/>
                </a:lnTo>
                <a:lnTo>
                  <a:pt x="40099" y="39509"/>
                </a:lnTo>
                <a:lnTo>
                  <a:pt x="37319" y="52470"/>
                </a:lnTo>
                <a:lnTo>
                  <a:pt x="33009" y="64808"/>
                </a:lnTo>
                <a:lnTo>
                  <a:pt x="32627" y="65532"/>
                </a:lnTo>
                <a:lnTo>
                  <a:pt x="34850" y="65532"/>
                </a:lnTo>
                <a:lnTo>
                  <a:pt x="36548" y="61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9183624" y="5268022"/>
            <a:ext cx="271051" cy="1050481"/>
          </a:xfrm>
          <a:custGeom>
            <a:avLst/>
            <a:gdLst/>
            <a:ahLst/>
            <a:cxnLst/>
            <a:rect l="l" t="t" r="r" b="b"/>
            <a:pathLst>
              <a:path w="271051" h="1050481">
                <a:moveTo>
                  <a:pt x="206230" y="79077"/>
                </a:moveTo>
                <a:lnTo>
                  <a:pt x="197559" y="69408"/>
                </a:lnTo>
                <a:lnTo>
                  <a:pt x="188428" y="60172"/>
                </a:lnTo>
                <a:lnTo>
                  <a:pt x="178846" y="51418"/>
                </a:lnTo>
                <a:lnTo>
                  <a:pt x="168827" y="43196"/>
                </a:lnTo>
                <a:lnTo>
                  <a:pt x="158380" y="35557"/>
                </a:lnTo>
                <a:lnTo>
                  <a:pt x="147518" y="28551"/>
                </a:lnTo>
                <a:lnTo>
                  <a:pt x="136251" y="22228"/>
                </a:lnTo>
                <a:lnTo>
                  <a:pt x="124592" y="16639"/>
                </a:lnTo>
                <a:lnTo>
                  <a:pt x="112551" y="11833"/>
                </a:lnTo>
                <a:lnTo>
                  <a:pt x="105918" y="9589"/>
                </a:lnTo>
                <a:lnTo>
                  <a:pt x="94277" y="6183"/>
                </a:lnTo>
                <a:lnTo>
                  <a:pt x="81887" y="3386"/>
                </a:lnTo>
                <a:lnTo>
                  <a:pt x="69065" y="1331"/>
                </a:lnTo>
                <a:lnTo>
                  <a:pt x="56130" y="157"/>
                </a:lnTo>
                <a:lnTo>
                  <a:pt x="43400" y="0"/>
                </a:lnTo>
                <a:lnTo>
                  <a:pt x="31193" y="994"/>
                </a:lnTo>
                <a:lnTo>
                  <a:pt x="29718" y="1207"/>
                </a:lnTo>
                <a:lnTo>
                  <a:pt x="19050" y="2731"/>
                </a:lnTo>
                <a:lnTo>
                  <a:pt x="8381" y="4255"/>
                </a:lnTo>
                <a:lnTo>
                  <a:pt x="5333" y="5779"/>
                </a:lnTo>
                <a:lnTo>
                  <a:pt x="761" y="12637"/>
                </a:lnTo>
                <a:lnTo>
                  <a:pt x="0" y="17209"/>
                </a:lnTo>
                <a:lnTo>
                  <a:pt x="0" y="19495"/>
                </a:lnTo>
                <a:lnTo>
                  <a:pt x="18931" y="70251"/>
                </a:lnTo>
                <a:lnTo>
                  <a:pt x="23958" y="85027"/>
                </a:lnTo>
                <a:lnTo>
                  <a:pt x="211083" y="85027"/>
                </a:lnTo>
                <a:lnTo>
                  <a:pt x="206230" y="79077"/>
                </a:lnTo>
                <a:close/>
              </a:path>
            </a:pathLst>
          </a:custGeom>
          <a:solidFill>
            <a:srgbClr val="CC993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9183624" y="5286755"/>
            <a:ext cx="192024" cy="1036320"/>
          </a:xfrm>
          <a:custGeom>
            <a:avLst/>
            <a:gdLst/>
            <a:ahLst/>
            <a:cxnLst/>
            <a:rect l="l" t="t" r="r" b="b"/>
            <a:pathLst>
              <a:path w="192024" h="1036320">
                <a:moveTo>
                  <a:pt x="20359" y="51515"/>
                </a:moveTo>
                <a:lnTo>
                  <a:pt x="1524" y="0"/>
                </a:lnTo>
                <a:lnTo>
                  <a:pt x="0" y="762"/>
                </a:lnTo>
                <a:lnTo>
                  <a:pt x="9333" y="26889"/>
                </a:lnTo>
                <a:lnTo>
                  <a:pt x="18352" y="53003"/>
                </a:lnTo>
                <a:lnTo>
                  <a:pt x="22785" y="66294"/>
                </a:lnTo>
                <a:lnTo>
                  <a:pt x="25312" y="66294"/>
                </a:lnTo>
                <a:lnTo>
                  <a:pt x="20359" y="51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9191244" y="5267390"/>
            <a:ext cx="244601" cy="153477"/>
          </a:xfrm>
          <a:custGeom>
            <a:avLst/>
            <a:gdLst/>
            <a:ahLst/>
            <a:cxnLst/>
            <a:rect l="l" t="t" r="r" b="b"/>
            <a:pathLst>
              <a:path w="244601" h="153477">
                <a:moveTo>
                  <a:pt x="204613" y="85112"/>
                </a:moveTo>
                <a:lnTo>
                  <a:pt x="194540" y="73245"/>
                </a:lnTo>
                <a:lnTo>
                  <a:pt x="183839" y="62059"/>
                </a:lnTo>
                <a:lnTo>
                  <a:pt x="172538" y="51611"/>
                </a:lnTo>
                <a:lnTo>
                  <a:pt x="160663" y="41957"/>
                </a:lnTo>
                <a:lnTo>
                  <a:pt x="148242" y="33152"/>
                </a:lnTo>
                <a:lnTo>
                  <a:pt x="135302" y="25253"/>
                </a:lnTo>
                <a:lnTo>
                  <a:pt x="121871" y="18314"/>
                </a:lnTo>
                <a:lnTo>
                  <a:pt x="107975" y="12393"/>
                </a:lnTo>
                <a:lnTo>
                  <a:pt x="93643" y="7545"/>
                </a:lnTo>
                <a:lnTo>
                  <a:pt x="78900" y="3827"/>
                </a:lnTo>
                <a:lnTo>
                  <a:pt x="63776" y="1293"/>
                </a:lnTo>
                <a:lnTo>
                  <a:pt x="48296" y="0"/>
                </a:lnTo>
                <a:lnTo>
                  <a:pt x="32489" y="3"/>
                </a:lnTo>
                <a:lnTo>
                  <a:pt x="16381" y="1360"/>
                </a:lnTo>
                <a:lnTo>
                  <a:pt x="0" y="4125"/>
                </a:lnTo>
                <a:lnTo>
                  <a:pt x="761" y="6411"/>
                </a:lnTo>
                <a:lnTo>
                  <a:pt x="16845" y="3496"/>
                </a:lnTo>
                <a:lnTo>
                  <a:pt x="32687" y="2032"/>
                </a:lnTo>
                <a:lnTo>
                  <a:pt x="48258" y="1955"/>
                </a:lnTo>
                <a:lnTo>
                  <a:pt x="63528" y="3204"/>
                </a:lnTo>
                <a:lnTo>
                  <a:pt x="78469" y="5719"/>
                </a:lnTo>
                <a:lnTo>
                  <a:pt x="93052" y="9437"/>
                </a:lnTo>
                <a:lnTo>
                  <a:pt x="107245" y="14298"/>
                </a:lnTo>
                <a:lnTo>
                  <a:pt x="121022" y="20240"/>
                </a:lnTo>
                <a:lnTo>
                  <a:pt x="134351" y="27200"/>
                </a:lnTo>
                <a:lnTo>
                  <a:pt x="147204" y="35119"/>
                </a:lnTo>
                <a:lnTo>
                  <a:pt x="159551" y="43934"/>
                </a:lnTo>
                <a:lnTo>
                  <a:pt x="171363" y="53585"/>
                </a:lnTo>
                <a:lnTo>
                  <a:pt x="182611" y="64009"/>
                </a:lnTo>
                <a:lnTo>
                  <a:pt x="193265" y="75145"/>
                </a:lnTo>
                <a:lnTo>
                  <a:pt x="202213" y="85659"/>
                </a:lnTo>
                <a:lnTo>
                  <a:pt x="205025" y="85659"/>
                </a:lnTo>
                <a:lnTo>
                  <a:pt x="204613" y="85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9181668" y="5271515"/>
            <a:ext cx="9575" cy="16001"/>
          </a:xfrm>
          <a:custGeom>
            <a:avLst/>
            <a:gdLst/>
            <a:ahLst/>
            <a:cxnLst/>
            <a:rect l="l" t="t" r="r" b="b"/>
            <a:pathLst>
              <a:path w="9575" h="16001">
                <a:moveTo>
                  <a:pt x="4051" y="2997"/>
                </a:moveTo>
                <a:lnTo>
                  <a:pt x="0" y="9944"/>
                </a:lnTo>
                <a:lnTo>
                  <a:pt x="1955" y="16001"/>
                </a:lnTo>
                <a:lnTo>
                  <a:pt x="3479" y="15239"/>
                </a:lnTo>
                <a:lnTo>
                  <a:pt x="3479" y="11430"/>
                </a:lnTo>
                <a:lnTo>
                  <a:pt x="5765" y="7620"/>
                </a:lnTo>
                <a:lnTo>
                  <a:pt x="6527" y="5334"/>
                </a:lnTo>
                <a:lnTo>
                  <a:pt x="9575" y="2286"/>
                </a:lnTo>
                <a:lnTo>
                  <a:pt x="9575" y="0"/>
                </a:lnTo>
                <a:lnTo>
                  <a:pt x="4051" y="2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6095999" y="535304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4419599" y="5353050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2667000" y="535305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457200" y="535305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8763000" y="5353049"/>
            <a:ext cx="838200" cy="9791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4038600" y="535305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457200" y="5353050"/>
            <a:ext cx="1981200" cy="97917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2590800" y="5353050"/>
            <a:ext cx="1676399" cy="979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4876800" y="5353050"/>
            <a:ext cx="838200" cy="97917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2438400" y="535305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5695950" y="535304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7848600" y="5353049"/>
            <a:ext cx="228600" cy="9791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6019800" y="5353050"/>
            <a:ext cx="990600" cy="9791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6553200" y="5353049"/>
            <a:ext cx="2286000" cy="97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7954518" y="6306311"/>
            <a:ext cx="1638300" cy="943356"/>
          </a:xfrm>
          <a:custGeom>
            <a:avLst/>
            <a:gdLst/>
            <a:ahLst/>
            <a:cxnLst/>
            <a:rect l="l" t="t" r="r" b="b"/>
            <a:pathLst>
              <a:path w="1638300" h="943356">
                <a:moveTo>
                  <a:pt x="378713" y="7620"/>
                </a:moveTo>
                <a:lnTo>
                  <a:pt x="374141" y="5334"/>
                </a:lnTo>
                <a:lnTo>
                  <a:pt x="368807" y="2286"/>
                </a:lnTo>
                <a:lnTo>
                  <a:pt x="363474" y="762"/>
                </a:lnTo>
                <a:lnTo>
                  <a:pt x="358139" y="0"/>
                </a:lnTo>
                <a:lnTo>
                  <a:pt x="352043" y="0"/>
                </a:lnTo>
                <a:lnTo>
                  <a:pt x="339413" y="2002"/>
                </a:lnTo>
                <a:lnTo>
                  <a:pt x="327224" y="5744"/>
                </a:lnTo>
                <a:lnTo>
                  <a:pt x="316229" y="10667"/>
                </a:lnTo>
                <a:lnTo>
                  <a:pt x="305562" y="17495"/>
                </a:lnTo>
                <a:lnTo>
                  <a:pt x="295083" y="24719"/>
                </a:lnTo>
                <a:lnTo>
                  <a:pt x="293475" y="25908"/>
                </a:lnTo>
                <a:lnTo>
                  <a:pt x="450320" y="25908"/>
                </a:lnTo>
                <a:lnTo>
                  <a:pt x="378713" y="7620"/>
                </a:lnTo>
                <a:close/>
              </a:path>
            </a:pathLst>
          </a:custGeom>
          <a:solidFill>
            <a:srgbClr val="7F7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8333232" y="6313170"/>
            <a:ext cx="1059179" cy="272034"/>
          </a:xfrm>
          <a:custGeom>
            <a:avLst/>
            <a:gdLst/>
            <a:ahLst/>
            <a:cxnLst/>
            <a:rect l="l" t="t" r="r" b="b"/>
            <a:pathLst>
              <a:path w="1059179" h="272034">
                <a:moveTo>
                  <a:pt x="0" y="0"/>
                </a:moveTo>
                <a:lnTo>
                  <a:pt x="0" y="1524"/>
                </a:lnTo>
                <a:lnTo>
                  <a:pt x="68573" y="19050"/>
                </a:lnTo>
                <a:lnTo>
                  <a:pt x="7459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8139683" y="6305360"/>
            <a:ext cx="194310" cy="125157"/>
          </a:xfrm>
          <a:custGeom>
            <a:avLst/>
            <a:gdLst/>
            <a:ahLst/>
            <a:cxnLst/>
            <a:rect l="l" t="t" r="r" b="b"/>
            <a:pathLst>
              <a:path w="194310" h="125157">
                <a:moveTo>
                  <a:pt x="112565" y="24789"/>
                </a:moveTo>
                <a:lnTo>
                  <a:pt x="123482" y="17794"/>
                </a:lnTo>
                <a:lnTo>
                  <a:pt x="134318" y="11874"/>
                </a:lnTo>
                <a:lnTo>
                  <a:pt x="144999" y="7216"/>
                </a:lnTo>
                <a:lnTo>
                  <a:pt x="155452" y="4004"/>
                </a:lnTo>
                <a:lnTo>
                  <a:pt x="165607" y="2425"/>
                </a:lnTo>
                <a:lnTo>
                  <a:pt x="175389" y="2663"/>
                </a:lnTo>
                <a:lnTo>
                  <a:pt x="184727" y="4904"/>
                </a:lnTo>
                <a:lnTo>
                  <a:pt x="193548" y="9333"/>
                </a:lnTo>
                <a:lnTo>
                  <a:pt x="194310" y="8571"/>
                </a:lnTo>
                <a:lnTo>
                  <a:pt x="185870" y="3445"/>
                </a:lnTo>
                <a:lnTo>
                  <a:pt x="176797" y="654"/>
                </a:lnTo>
                <a:lnTo>
                  <a:pt x="167173" y="0"/>
                </a:lnTo>
                <a:lnTo>
                  <a:pt x="157081" y="1283"/>
                </a:lnTo>
                <a:lnTo>
                  <a:pt x="146605" y="4305"/>
                </a:lnTo>
                <a:lnTo>
                  <a:pt x="135828" y="8866"/>
                </a:lnTo>
                <a:lnTo>
                  <a:pt x="124834" y="14767"/>
                </a:lnTo>
                <a:lnTo>
                  <a:pt x="113705" y="21810"/>
                </a:lnTo>
                <a:lnTo>
                  <a:pt x="106635" y="26859"/>
                </a:lnTo>
                <a:lnTo>
                  <a:pt x="109696" y="26859"/>
                </a:lnTo>
                <a:lnTo>
                  <a:pt x="112565" y="24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8310897" y="5191893"/>
            <a:ext cx="1062832" cy="2111876"/>
          </a:xfrm>
          <a:custGeom>
            <a:avLst/>
            <a:gdLst/>
            <a:ahLst/>
            <a:cxnLst/>
            <a:rect l="l" t="t" r="r" b="b"/>
            <a:pathLst>
              <a:path w="1062832" h="2111876">
                <a:moveTo>
                  <a:pt x="1061881" y="1112715"/>
                </a:moveTo>
                <a:lnTo>
                  <a:pt x="1062788" y="1076005"/>
                </a:lnTo>
                <a:lnTo>
                  <a:pt x="1062832" y="1039840"/>
                </a:lnTo>
                <a:lnTo>
                  <a:pt x="1062148" y="1004638"/>
                </a:lnTo>
                <a:lnTo>
                  <a:pt x="1059132" y="938794"/>
                </a:lnTo>
                <a:lnTo>
                  <a:pt x="1054815" y="881817"/>
                </a:lnTo>
                <a:lnTo>
                  <a:pt x="1050272" y="837050"/>
                </a:lnTo>
                <a:lnTo>
                  <a:pt x="1044059" y="782485"/>
                </a:lnTo>
                <a:lnTo>
                  <a:pt x="1036797" y="728067"/>
                </a:lnTo>
                <a:lnTo>
                  <a:pt x="1028565" y="673791"/>
                </a:lnTo>
                <a:lnTo>
                  <a:pt x="1019443" y="619655"/>
                </a:lnTo>
                <a:lnTo>
                  <a:pt x="1009510" y="565654"/>
                </a:lnTo>
                <a:lnTo>
                  <a:pt x="998844" y="511785"/>
                </a:lnTo>
                <a:lnTo>
                  <a:pt x="987526" y="458044"/>
                </a:lnTo>
                <a:lnTo>
                  <a:pt x="975635" y="404428"/>
                </a:lnTo>
                <a:lnTo>
                  <a:pt x="963250" y="350932"/>
                </a:lnTo>
                <a:lnTo>
                  <a:pt x="950450" y="297554"/>
                </a:lnTo>
                <a:lnTo>
                  <a:pt x="940661" y="260587"/>
                </a:lnTo>
                <a:lnTo>
                  <a:pt x="930806" y="223940"/>
                </a:lnTo>
                <a:lnTo>
                  <a:pt x="920729" y="187334"/>
                </a:lnTo>
                <a:lnTo>
                  <a:pt x="913334" y="161156"/>
                </a:lnTo>
                <a:lnTo>
                  <a:pt x="405691" y="161156"/>
                </a:lnTo>
                <a:lnTo>
                  <a:pt x="372854" y="184778"/>
                </a:lnTo>
                <a:lnTo>
                  <a:pt x="329358" y="219841"/>
                </a:lnTo>
                <a:lnTo>
                  <a:pt x="287511" y="256701"/>
                </a:lnTo>
                <a:lnTo>
                  <a:pt x="247538" y="295387"/>
                </a:lnTo>
                <a:lnTo>
                  <a:pt x="209664" y="335929"/>
                </a:lnTo>
                <a:lnTo>
                  <a:pt x="174115" y="378359"/>
                </a:lnTo>
                <a:lnTo>
                  <a:pt x="141114" y="422707"/>
                </a:lnTo>
                <a:lnTo>
                  <a:pt x="110887" y="469002"/>
                </a:lnTo>
                <a:lnTo>
                  <a:pt x="83658" y="517276"/>
                </a:lnTo>
                <a:lnTo>
                  <a:pt x="59654" y="567558"/>
                </a:lnTo>
                <a:lnTo>
                  <a:pt x="39098" y="619880"/>
                </a:lnTo>
                <a:lnTo>
                  <a:pt x="28028" y="656429"/>
                </a:lnTo>
                <a:lnTo>
                  <a:pt x="18947" y="691757"/>
                </a:lnTo>
                <a:lnTo>
                  <a:pt x="6366" y="759258"/>
                </a:lnTo>
                <a:lnTo>
                  <a:pt x="583" y="823398"/>
                </a:lnTo>
                <a:lnTo>
                  <a:pt x="0" y="854526"/>
                </a:lnTo>
                <a:lnTo>
                  <a:pt x="826" y="885195"/>
                </a:lnTo>
                <a:lnTo>
                  <a:pt x="6322" y="945668"/>
                </a:lnTo>
                <a:lnTo>
                  <a:pt x="16300" y="1005833"/>
                </a:lnTo>
                <a:lnTo>
                  <a:pt x="29987" y="1066709"/>
                </a:lnTo>
                <a:lnTo>
                  <a:pt x="46610" y="1129312"/>
                </a:lnTo>
                <a:lnTo>
                  <a:pt x="49741" y="1140326"/>
                </a:lnTo>
                <a:lnTo>
                  <a:pt x="1060455" y="1140326"/>
                </a:lnTo>
                <a:lnTo>
                  <a:pt x="1061881" y="1112715"/>
                </a:lnTo>
                <a:close/>
              </a:path>
            </a:pathLst>
          </a:custGeom>
          <a:solidFill>
            <a:srgbClr val="FFBF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9212580" y="5316473"/>
            <a:ext cx="162205" cy="1110234"/>
          </a:xfrm>
          <a:custGeom>
            <a:avLst/>
            <a:gdLst/>
            <a:ahLst/>
            <a:cxnLst/>
            <a:rect l="l" t="t" r="r" b="b"/>
            <a:pathLst>
              <a:path w="162205" h="1110234">
                <a:moveTo>
                  <a:pt x="160117" y="1004825"/>
                </a:moveTo>
                <a:lnTo>
                  <a:pt x="161589" y="969194"/>
                </a:lnTo>
                <a:lnTo>
                  <a:pt x="162205" y="933375"/>
                </a:lnTo>
                <a:lnTo>
                  <a:pt x="162015" y="897404"/>
                </a:lnTo>
                <a:lnTo>
                  <a:pt x="161063" y="861316"/>
                </a:lnTo>
                <a:lnTo>
                  <a:pt x="159396" y="825147"/>
                </a:lnTo>
                <a:lnTo>
                  <a:pt x="157061" y="788932"/>
                </a:lnTo>
                <a:lnTo>
                  <a:pt x="154104" y="752708"/>
                </a:lnTo>
                <a:lnTo>
                  <a:pt x="150573" y="716509"/>
                </a:lnTo>
                <a:lnTo>
                  <a:pt x="146513" y="680372"/>
                </a:lnTo>
                <a:lnTo>
                  <a:pt x="141970" y="644332"/>
                </a:lnTo>
                <a:lnTo>
                  <a:pt x="136992" y="608425"/>
                </a:lnTo>
                <a:lnTo>
                  <a:pt x="131625" y="572686"/>
                </a:lnTo>
                <a:lnTo>
                  <a:pt x="125916" y="537151"/>
                </a:lnTo>
                <a:lnTo>
                  <a:pt x="119911" y="501856"/>
                </a:lnTo>
                <a:lnTo>
                  <a:pt x="113656" y="466835"/>
                </a:lnTo>
                <a:lnTo>
                  <a:pt x="107198" y="432126"/>
                </a:lnTo>
                <a:lnTo>
                  <a:pt x="100584" y="397763"/>
                </a:lnTo>
                <a:lnTo>
                  <a:pt x="92082" y="357658"/>
                </a:lnTo>
                <a:lnTo>
                  <a:pt x="83389" y="317571"/>
                </a:lnTo>
                <a:lnTo>
                  <a:pt x="74459" y="277522"/>
                </a:lnTo>
                <a:lnTo>
                  <a:pt x="65246" y="237533"/>
                </a:lnTo>
                <a:lnTo>
                  <a:pt x="55706" y="197624"/>
                </a:lnTo>
                <a:lnTo>
                  <a:pt x="45794" y="157816"/>
                </a:lnTo>
                <a:lnTo>
                  <a:pt x="35465" y="118129"/>
                </a:lnTo>
                <a:lnTo>
                  <a:pt x="24674" y="78583"/>
                </a:lnTo>
                <a:lnTo>
                  <a:pt x="13375" y="39200"/>
                </a:lnTo>
                <a:lnTo>
                  <a:pt x="12592" y="36575"/>
                </a:lnTo>
                <a:lnTo>
                  <a:pt x="10576" y="36575"/>
                </a:lnTo>
                <a:lnTo>
                  <a:pt x="11604" y="40100"/>
                </a:lnTo>
                <a:lnTo>
                  <a:pt x="17216" y="59797"/>
                </a:lnTo>
                <a:lnTo>
                  <a:pt x="28090" y="99251"/>
                </a:lnTo>
                <a:lnTo>
                  <a:pt x="38534" y="138784"/>
                </a:lnTo>
                <a:lnTo>
                  <a:pt x="48593" y="178397"/>
                </a:lnTo>
                <a:lnTo>
                  <a:pt x="58312" y="218091"/>
                </a:lnTo>
                <a:lnTo>
                  <a:pt x="67737" y="257869"/>
                </a:lnTo>
                <a:lnTo>
                  <a:pt x="76913" y="297731"/>
                </a:lnTo>
                <a:lnTo>
                  <a:pt x="85885" y="337678"/>
                </a:lnTo>
                <a:lnTo>
                  <a:pt x="94698" y="377713"/>
                </a:lnTo>
                <a:lnTo>
                  <a:pt x="105394" y="431980"/>
                </a:lnTo>
                <a:lnTo>
                  <a:pt x="111632" y="466583"/>
                </a:lnTo>
                <a:lnTo>
                  <a:pt x="117722" y="501533"/>
                </a:lnTo>
                <a:lnTo>
                  <a:pt x="123612" y="536788"/>
                </a:lnTo>
                <a:lnTo>
                  <a:pt x="129248" y="572308"/>
                </a:lnTo>
                <a:lnTo>
                  <a:pt x="134580" y="608053"/>
                </a:lnTo>
                <a:lnTo>
                  <a:pt x="139553" y="643983"/>
                </a:lnTo>
                <a:lnTo>
                  <a:pt x="144117" y="680056"/>
                </a:lnTo>
                <a:lnTo>
                  <a:pt x="148218" y="716234"/>
                </a:lnTo>
                <a:lnTo>
                  <a:pt x="151804" y="752474"/>
                </a:lnTo>
                <a:lnTo>
                  <a:pt x="154823" y="788738"/>
                </a:lnTo>
                <a:lnTo>
                  <a:pt x="157223" y="824984"/>
                </a:lnTo>
                <a:lnTo>
                  <a:pt x="158950" y="861172"/>
                </a:lnTo>
                <a:lnTo>
                  <a:pt x="159953" y="897262"/>
                </a:lnTo>
                <a:lnTo>
                  <a:pt x="160180" y="933213"/>
                </a:lnTo>
                <a:lnTo>
                  <a:pt x="159577" y="968984"/>
                </a:lnTo>
                <a:lnTo>
                  <a:pt x="158093" y="1004536"/>
                </a:lnTo>
                <a:lnTo>
                  <a:pt x="157325" y="1015746"/>
                </a:lnTo>
                <a:lnTo>
                  <a:pt x="159386" y="1015746"/>
                </a:lnTo>
                <a:lnTo>
                  <a:pt x="160117" y="1004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8309978" y="5215889"/>
            <a:ext cx="641997" cy="1048512"/>
          </a:xfrm>
          <a:custGeom>
            <a:avLst/>
            <a:gdLst/>
            <a:ahLst/>
            <a:cxnLst/>
            <a:rect l="l" t="t" r="r" b="b"/>
            <a:pathLst>
              <a:path w="641997" h="1048512">
                <a:moveTo>
                  <a:pt x="16079" y="976566"/>
                </a:moveTo>
                <a:lnTo>
                  <a:pt x="5783" y="906408"/>
                </a:lnTo>
                <a:lnTo>
                  <a:pt x="1972" y="838085"/>
                </a:lnTo>
                <a:lnTo>
                  <a:pt x="4352" y="771641"/>
                </a:lnTo>
                <a:lnTo>
                  <a:pt x="12624" y="707122"/>
                </a:lnTo>
                <a:lnTo>
                  <a:pt x="26491" y="644575"/>
                </a:lnTo>
                <a:lnTo>
                  <a:pt x="45658" y="584045"/>
                </a:lnTo>
                <a:lnTo>
                  <a:pt x="69828" y="525577"/>
                </a:lnTo>
                <a:lnTo>
                  <a:pt x="98702" y="469218"/>
                </a:lnTo>
                <a:lnTo>
                  <a:pt x="131986" y="415013"/>
                </a:lnTo>
                <a:lnTo>
                  <a:pt x="169381" y="363009"/>
                </a:lnTo>
                <a:lnTo>
                  <a:pt x="210591" y="313250"/>
                </a:lnTo>
                <a:lnTo>
                  <a:pt x="255319" y="265783"/>
                </a:lnTo>
                <a:lnTo>
                  <a:pt x="303269" y="220653"/>
                </a:lnTo>
                <a:lnTo>
                  <a:pt x="354144" y="177906"/>
                </a:lnTo>
                <a:lnTo>
                  <a:pt x="407646" y="137589"/>
                </a:lnTo>
                <a:lnTo>
                  <a:pt x="408279" y="137160"/>
                </a:lnTo>
                <a:lnTo>
                  <a:pt x="404256" y="137160"/>
                </a:lnTo>
                <a:lnTo>
                  <a:pt x="352679" y="175979"/>
                </a:lnTo>
                <a:lnTo>
                  <a:pt x="301732" y="218785"/>
                </a:lnTo>
                <a:lnTo>
                  <a:pt x="253724" y="264008"/>
                </a:lnTo>
                <a:lnTo>
                  <a:pt x="208950" y="311597"/>
                </a:lnTo>
                <a:lnTo>
                  <a:pt x="167705" y="361499"/>
                </a:lnTo>
                <a:lnTo>
                  <a:pt x="130281" y="413665"/>
                </a:lnTo>
                <a:lnTo>
                  <a:pt x="96972" y="468043"/>
                </a:lnTo>
                <a:lnTo>
                  <a:pt x="68073" y="524582"/>
                </a:lnTo>
                <a:lnTo>
                  <a:pt x="43876" y="583229"/>
                </a:lnTo>
                <a:lnTo>
                  <a:pt x="24677" y="643935"/>
                </a:lnTo>
                <a:lnTo>
                  <a:pt x="10769" y="706647"/>
                </a:lnTo>
                <a:lnTo>
                  <a:pt x="2445" y="771314"/>
                </a:lnTo>
                <a:lnTo>
                  <a:pt x="0" y="837886"/>
                </a:lnTo>
                <a:lnTo>
                  <a:pt x="3727" y="906310"/>
                </a:lnTo>
                <a:lnTo>
                  <a:pt x="13920" y="976536"/>
                </a:lnTo>
                <a:lnTo>
                  <a:pt x="30873" y="1048512"/>
                </a:lnTo>
                <a:lnTo>
                  <a:pt x="33159" y="1048512"/>
                </a:lnTo>
                <a:lnTo>
                  <a:pt x="16079" y="976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8340852" y="6264401"/>
            <a:ext cx="131064" cy="415290"/>
          </a:xfrm>
          <a:custGeom>
            <a:avLst/>
            <a:gdLst/>
            <a:ahLst/>
            <a:cxnLst/>
            <a:rect l="l" t="t" r="r" b="b"/>
            <a:pathLst>
              <a:path w="131064" h="415290">
                <a:moveTo>
                  <a:pt x="21514" y="67291"/>
                </a:moveTo>
                <a:lnTo>
                  <a:pt x="16737" y="50459"/>
                </a:lnTo>
                <a:lnTo>
                  <a:pt x="11943" y="33632"/>
                </a:lnTo>
                <a:lnTo>
                  <a:pt x="7128" y="16812"/>
                </a:lnTo>
                <a:lnTo>
                  <a:pt x="2286" y="0"/>
                </a:lnTo>
                <a:lnTo>
                  <a:pt x="0" y="0"/>
                </a:lnTo>
                <a:lnTo>
                  <a:pt x="4760" y="16910"/>
                </a:lnTo>
                <a:lnTo>
                  <a:pt x="9521" y="33822"/>
                </a:lnTo>
                <a:lnTo>
                  <a:pt x="14284" y="50732"/>
                </a:lnTo>
                <a:lnTo>
                  <a:pt x="19052" y="67642"/>
                </a:lnTo>
                <a:lnTo>
                  <a:pt x="19102" y="67818"/>
                </a:lnTo>
                <a:lnTo>
                  <a:pt x="21663" y="67818"/>
                </a:lnTo>
                <a:lnTo>
                  <a:pt x="21514" y="67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8866939" y="5666771"/>
            <a:ext cx="413785" cy="318132"/>
          </a:xfrm>
          <a:custGeom>
            <a:avLst/>
            <a:gdLst/>
            <a:ahLst/>
            <a:cxnLst/>
            <a:rect l="l" t="t" r="r" b="b"/>
            <a:pathLst>
              <a:path w="413785" h="318132">
                <a:moveTo>
                  <a:pt x="43126" y="291306"/>
                </a:moveTo>
                <a:lnTo>
                  <a:pt x="56254" y="297176"/>
                </a:lnTo>
                <a:lnTo>
                  <a:pt x="67854" y="301062"/>
                </a:lnTo>
                <a:lnTo>
                  <a:pt x="80066" y="304071"/>
                </a:lnTo>
                <a:lnTo>
                  <a:pt x="92700" y="306136"/>
                </a:lnTo>
                <a:lnTo>
                  <a:pt x="105568" y="307191"/>
                </a:lnTo>
                <a:lnTo>
                  <a:pt x="118483" y="307168"/>
                </a:lnTo>
                <a:lnTo>
                  <a:pt x="131255" y="306001"/>
                </a:lnTo>
                <a:lnTo>
                  <a:pt x="143696" y="303621"/>
                </a:lnTo>
                <a:lnTo>
                  <a:pt x="155617" y="299962"/>
                </a:lnTo>
                <a:lnTo>
                  <a:pt x="166831" y="294957"/>
                </a:lnTo>
                <a:lnTo>
                  <a:pt x="177149" y="288538"/>
                </a:lnTo>
                <a:lnTo>
                  <a:pt x="186382" y="280638"/>
                </a:lnTo>
                <a:lnTo>
                  <a:pt x="251914" y="288258"/>
                </a:lnTo>
                <a:lnTo>
                  <a:pt x="253542" y="290630"/>
                </a:lnTo>
                <a:lnTo>
                  <a:pt x="262091" y="298990"/>
                </a:lnTo>
                <a:lnTo>
                  <a:pt x="273430" y="306029"/>
                </a:lnTo>
                <a:lnTo>
                  <a:pt x="286440" y="311597"/>
                </a:lnTo>
                <a:lnTo>
                  <a:pt x="300002" y="315544"/>
                </a:lnTo>
                <a:lnTo>
                  <a:pt x="312996" y="317721"/>
                </a:lnTo>
                <a:lnTo>
                  <a:pt x="324304" y="317976"/>
                </a:lnTo>
                <a:lnTo>
                  <a:pt x="327704" y="318132"/>
                </a:lnTo>
                <a:lnTo>
                  <a:pt x="342268" y="317482"/>
                </a:lnTo>
                <a:lnTo>
                  <a:pt x="354316" y="314539"/>
                </a:lnTo>
                <a:lnTo>
                  <a:pt x="364549" y="309343"/>
                </a:lnTo>
                <a:lnTo>
                  <a:pt x="373667" y="301934"/>
                </a:lnTo>
                <a:lnTo>
                  <a:pt x="382370" y="292352"/>
                </a:lnTo>
                <a:lnTo>
                  <a:pt x="391360" y="280638"/>
                </a:lnTo>
                <a:lnTo>
                  <a:pt x="401923" y="262961"/>
                </a:lnTo>
                <a:lnTo>
                  <a:pt x="406919" y="251414"/>
                </a:lnTo>
                <a:lnTo>
                  <a:pt x="410479" y="239921"/>
                </a:lnTo>
                <a:lnTo>
                  <a:pt x="412727" y="228433"/>
                </a:lnTo>
                <a:lnTo>
                  <a:pt x="413785" y="216905"/>
                </a:lnTo>
                <a:lnTo>
                  <a:pt x="413777" y="205288"/>
                </a:lnTo>
                <a:lnTo>
                  <a:pt x="412824" y="193537"/>
                </a:lnTo>
                <a:lnTo>
                  <a:pt x="411050" y="181604"/>
                </a:lnTo>
                <a:lnTo>
                  <a:pt x="408577" y="169441"/>
                </a:lnTo>
                <a:lnTo>
                  <a:pt x="405529" y="157002"/>
                </a:lnTo>
                <a:lnTo>
                  <a:pt x="402028" y="144240"/>
                </a:lnTo>
                <a:lnTo>
                  <a:pt x="394748" y="125030"/>
                </a:lnTo>
                <a:lnTo>
                  <a:pt x="389845" y="112625"/>
                </a:lnTo>
                <a:lnTo>
                  <a:pt x="384783" y="100697"/>
                </a:lnTo>
                <a:lnTo>
                  <a:pt x="379413" y="89261"/>
                </a:lnTo>
                <a:lnTo>
                  <a:pt x="373586" y="78328"/>
                </a:lnTo>
                <a:lnTo>
                  <a:pt x="367154" y="67912"/>
                </a:lnTo>
                <a:lnTo>
                  <a:pt x="359969" y="58025"/>
                </a:lnTo>
                <a:lnTo>
                  <a:pt x="351882" y="48681"/>
                </a:lnTo>
                <a:lnTo>
                  <a:pt x="342744" y="39892"/>
                </a:lnTo>
                <a:lnTo>
                  <a:pt x="332406" y="31671"/>
                </a:lnTo>
                <a:lnTo>
                  <a:pt x="320721" y="24032"/>
                </a:lnTo>
                <a:lnTo>
                  <a:pt x="307540" y="16986"/>
                </a:lnTo>
                <a:lnTo>
                  <a:pt x="297192" y="13808"/>
                </a:lnTo>
                <a:lnTo>
                  <a:pt x="285484" y="12676"/>
                </a:lnTo>
                <a:lnTo>
                  <a:pt x="273356" y="13655"/>
                </a:lnTo>
                <a:lnTo>
                  <a:pt x="261167" y="16552"/>
                </a:lnTo>
                <a:lnTo>
                  <a:pt x="249278" y="21174"/>
                </a:lnTo>
                <a:lnTo>
                  <a:pt x="238050" y="27331"/>
                </a:lnTo>
                <a:lnTo>
                  <a:pt x="227843" y="34831"/>
                </a:lnTo>
                <a:lnTo>
                  <a:pt x="219018" y="43482"/>
                </a:lnTo>
                <a:lnTo>
                  <a:pt x="211936" y="53091"/>
                </a:lnTo>
                <a:lnTo>
                  <a:pt x="206956" y="63468"/>
                </a:lnTo>
                <a:lnTo>
                  <a:pt x="204174" y="59979"/>
                </a:lnTo>
                <a:lnTo>
                  <a:pt x="196682" y="51123"/>
                </a:lnTo>
                <a:lnTo>
                  <a:pt x="188794" y="42613"/>
                </a:lnTo>
                <a:lnTo>
                  <a:pt x="180539" y="34560"/>
                </a:lnTo>
                <a:lnTo>
                  <a:pt x="171945" y="27075"/>
                </a:lnTo>
                <a:lnTo>
                  <a:pt x="163043" y="20271"/>
                </a:lnTo>
                <a:lnTo>
                  <a:pt x="153860" y="14259"/>
                </a:lnTo>
                <a:lnTo>
                  <a:pt x="144426" y="9152"/>
                </a:lnTo>
                <a:lnTo>
                  <a:pt x="134771" y="5060"/>
                </a:lnTo>
                <a:lnTo>
                  <a:pt x="124923" y="2096"/>
                </a:lnTo>
                <a:lnTo>
                  <a:pt x="114911" y="372"/>
                </a:lnTo>
                <a:lnTo>
                  <a:pt x="104764" y="0"/>
                </a:lnTo>
                <a:lnTo>
                  <a:pt x="94512" y="1090"/>
                </a:lnTo>
                <a:lnTo>
                  <a:pt x="84184" y="3756"/>
                </a:lnTo>
                <a:lnTo>
                  <a:pt x="73808" y="8108"/>
                </a:lnTo>
                <a:lnTo>
                  <a:pt x="63415" y="14259"/>
                </a:lnTo>
                <a:lnTo>
                  <a:pt x="53032" y="22320"/>
                </a:lnTo>
                <a:lnTo>
                  <a:pt x="42658" y="32631"/>
                </a:lnTo>
                <a:lnTo>
                  <a:pt x="35604" y="41199"/>
                </a:lnTo>
                <a:lnTo>
                  <a:pt x="30823" y="49598"/>
                </a:lnTo>
                <a:lnTo>
                  <a:pt x="26552" y="60080"/>
                </a:lnTo>
                <a:lnTo>
                  <a:pt x="21028" y="74898"/>
                </a:lnTo>
                <a:lnTo>
                  <a:pt x="19930" y="79154"/>
                </a:lnTo>
                <a:lnTo>
                  <a:pt x="16712" y="91326"/>
                </a:lnTo>
                <a:lnTo>
                  <a:pt x="13442" y="103699"/>
                </a:lnTo>
                <a:lnTo>
                  <a:pt x="10282" y="116210"/>
                </a:lnTo>
                <a:lnTo>
                  <a:pt x="7393" y="128794"/>
                </a:lnTo>
                <a:lnTo>
                  <a:pt x="4938" y="141386"/>
                </a:lnTo>
                <a:lnTo>
                  <a:pt x="3079" y="153922"/>
                </a:lnTo>
                <a:lnTo>
                  <a:pt x="1978" y="166338"/>
                </a:lnTo>
                <a:lnTo>
                  <a:pt x="1189" y="175825"/>
                </a:lnTo>
                <a:lnTo>
                  <a:pt x="367" y="188800"/>
                </a:lnTo>
                <a:lnTo>
                  <a:pt x="0" y="202254"/>
                </a:lnTo>
                <a:lnTo>
                  <a:pt x="335" y="215889"/>
                </a:lnTo>
                <a:lnTo>
                  <a:pt x="1620" y="229404"/>
                </a:lnTo>
                <a:lnTo>
                  <a:pt x="4102" y="242504"/>
                </a:lnTo>
                <a:lnTo>
                  <a:pt x="8028" y="254888"/>
                </a:lnTo>
                <a:lnTo>
                  <a:pt x="13646" y="266259"/>
                </a:lnTo>
                <a:lnTo>
                  <a:pt x="21204" y="276317"/>
                </a:lnTo>
                <a:lnTo>
                  <a:pt x="30948" y="284766"/>
                </a:lnTo>
                <a:lnTo>
                  <a:pt x="43126" y="291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8880348" y="5933694"/>
            <a:ext cx="173735" cy="41417"/>
          </a:xfrm>
          <a:custGeom>
            <a:avLst/>
            <a:gdLst/>
            <a:ahLst/>
            <a:cxnLst/>
            <a:rect l="l" t="t" r="r" b="b"/>
            <a:pathLst>
              <a:path w="173735" h="41417">
                <a:moveTo>
                  <a:pt x="164178" y="20002"/>
                </a:moveTo>
                <a:lnTo>
                  <a:pt x="154823" y="26445"/>
                </a:lnTo>
                <a:lnTo>
                  <a:pt x="144350" y="31562"/>
                </a:lnTo>
                <a:lnTo>
                  <a:pt x="132963" y="35396"/>
                </a:lnTo>
                <a:lnTo>
                  <a:pt x="120866" y="37989"/>
                </a:lnTo>
                <a:lnTo>
                  <a:pt x="108262" y="39382"/>
                </a:lnTo>
                <a:lnTo>
                  <a:pt x="95355" y="39618"/>
                </a:lnTo>
                <a:lnTo>
                  <a:pt x="82348" y="38740"/>
                </a:lnTo>
                <a:lnTo>
                  <a:pt x="69447" y="36789"/>
                </a:lnTo>
                <a:lnTo>
                  <a:pt x="56853" y="33807"/>
                </a:lnTo>
                <a:lnTo>
                  <a:pt x="44770" y="29837"/>
                </a:lnTo>
                <a:lnTo>
                  <a:pt x="33404" y="24921"/>
                </a:lnTo>
                <a:lnTo>
                  <a:pt x="22956" y="19102"/>
                </a:lnTo>
                <a:lnTo>
                  <a:pt x="13631" y="12420"/>
                </a:lnTo>
                <a:lnTo>
                  <a:pt x="5633" y="4919"/>
                </a:lnTo>
                <a:lnTo>
                  <a:pt x="1524" y="0"/>
                </a:lnTo>
                <a:lnTo>
                  <a:pt x="0" y="1523"/>
                </a:lnTo>
                <a:lnTo>
                  <a:pt x="7141" y="9555"/>
                </a:lnTo>
                <a:lnTo>
                  <a:pt x="15689" y="16770"/>
                </a:lnTo>
                <a:lnTo>
                  <a:pt x="25453" y="23133"/>
                </a:lnTo>
                <a:lnTo>
                  <a:pt x="36240" y="28609"/>
                </a:lnTo>
                <a:lnTo>
                  <a:pt x="47855" y="33161"/>
                </a:lnTo>
                <a:lnTo>
                  <a:pt x="60107" y="36754"/>
                </a:lnTo>
                <a:lnTo>
                  <a:pt x="72803" y="39351"/>
                </a:lnTo>
                <a:lnTo>
                  <a:pt x="85750" y="40918"/>
                </a:lnTo>
                <a:lnTo>
                  <a:pt x="98755" y="41417"/>
                </a:lnTo>
                <a:lnTo>
                  <a:pt x="111625" y="40814"/>
                </a:lnTo>
                <a:lnTo>
                  <a:pt x="124167" y="39071"/>
                </a:lnTo>
                <a:lnTo>
                  <a:pt x="136189" y="36155"/>
                </a:lnTo>
                <a:lnTo>
                  <a:pt x="147498" y="32027"/>
                </a:lnTo>
                <a:lnTo>
                  <a:pt x="157901" y="26654"/>
                </a:lnTo>
                <a:lnTo>
                  <a:pt x="167204" y="19998"/>
                </a:lnTo>
                <a:lnTo>
                  <a:pt x="173735" y="13715"/>
                </a:lnTo>
                <a:lnTo>
                  <a:pt x="172211" y="12191"/>
                </a:lnTo>
                <a:lnTo>
                  <a:pt x="164178" y="20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8865456" y="5712713"/>
            <a:ext cx="33941" cy="222503"/>
          </a:xfrm>
          <a:custGeom>
            <a:avLst/>
            <a:gdLst/>
            <a:ahLst/>
            <a:cxnLst/>
            <a:rect l="l" t="t" r="r" b="b"/>
            <a:pathLst>
              <a:path w="33941" h="222503">
                <a:moveTo>
                  <a:pt x="32417" y="0"/>
                </a:moveTo>
                <a:lnTo>
                  <a:pt x="32417" y="762"/>
                </a:lnTo>
                <a:lnTo>
                  <a:pt x="30131" y="6858"/>
                </a:lnTo>
                <a:lnTo>
                  <a:pt x="27083" y="13715"/>
                </a:lnTo>
                <a:lnTo>
                  <a:pt x="24797" y="21336"/>
                </a:lnTo>
                <a:lnTo>
                  <a:pt x="22511" y="28194"/>
                </a:lnTo>
                <a:lnTo>
                  <a:pt x="19463" y="35813"/>
                </a:lnTo>
                <a:lnTo>
                  <a:pt x="17939" y="43434"/>
                </a:lnTo>
                <a:lnTo>
                  <a:pt x="14891" y="51053"/>
                </a:lnTo>
                <a:lnTo>
                  <a:pt x="12299" y="62511"/>
                </a:lnTo>
                <a:lnTo>
                  <a:pt x="9274" y="75595"/>
                </a:lnTo>
                <a:lnTo>
                  <a:pt x="6403" y="89181"/>
                </a:lnTo>
                <a:lnTo>
                  <a:pt x="4270" y="102142"/>
                </a:lnTo>
                <a:lnTo>
                  <a:pt x="3461" y="112775"/>
                </a:lnTo>
                <a:lnTo>
                  <a:pt x="1703" y="124793"/>
                </a:lnTo>
                <a:lnTo>
                  <a:pt x="519" y="137354"/>
                </a:lnTo>
                <a:lnTo>
                  <a:pt x="0" y="150265"/>
                </a:lnTo>
                <a:lnTo>
                  <a:pt x="234" y="163333"/>
                </a:lnTo>
                <a:lnTo>
                  <a:pt x="1312" y="176365"/>
                </a:lnTo>
                <a:lnTo>
                  <a:pt x="3326" y="189169"/>
                </a:lnTo>
                <a:lnTo>
                  <a:pt x="6364" y="201550"/>
                </a:lnTo>
                <a:lnTo>
                  <a:pt x="10518" y="213316"/>
                </a:lnTo>
                <a:lnTo>
                  <a:pt x="14891" y="222503"/>
                </a:lnTo>
                <a:lnTo>
                  <a:pt x="16415" y="220980"/>
                </a:lnTo>
                <a:lnTo>
                  <a:pt x="11915" y="211257"/>
                </a:lnTo>
                <a:lnTo>
                  <a:pt x="8348" y="200757"/>
                </a:lnTo>
                <a:lnTo>
                  <a:pt x="5658" y="189576"/>
                </a:lnTo>
                <a:lnTo>
                  <a:pt x="3788" y="177808"/>
                </a:lnTo>
                <a:lnTo>
                  <a:pt x="2684" y="165549"/>
                </a:lnTo>
                <a:lnTo>
                  <a:pt x="2289" y="152895"/>
                </a:lnTo>
                <a:lnTo>
                  <a:pt x="2549" y="139940"/>
                </a:lnTo>
                <a:lnTo>
                  <a:pt x="3406" y="126780"/>
                </a:lnTo>
                <a:lnTo>
                  <a:pt x="4805" y="113509"/>
                </a:lnTo>
                <a:lnTo>
                  <a:pt x="6692" y="100224"/>
                </a:lnTo>
                <a:lnTo>
                  <a:pt x="9009" y="87019"/>
                </a:lnTo>
                <a:lnTo>
                  <a:pt x="11701" y="73991"/>
                </a:lnTo>
                <a:lnTo>
                  <a:pt x="14713" y="61233"/>
                </a:lnTo>
                <a:lnTo>
                  <a:pt x="17988" y="48841"/>
                </a:lnTo>
                <a:lnTo>
                  <a:pt x="21471" y="36911"/>
                </a:lnTo>
                <a:lnTo>
                  <a:pt x="25107" y="25538"/>
                </a:lnTo>
                <a:lnTo>
                  <a:pt x="28839" y="14817"/>
                </a:lnTo>
                <a:lnTo>
                  <a:pt x="32612" y="4844"/>
                </a:lnTo>
                <a:lnTo>
                  <a:pt x="33941" y="1524"/>
                </a:lnTo>
                <a:lnTo>
                  <a:pt x="32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8897874" y="5665584"/>
            <a:ext cx="177546" cy="65417"/>
          </a:xfrm>
          <a:custGeom>
            <a:avLst/>
            <a:gdLst/>
            <a:ahLst/>
            <a:cxnLst/>
            <a:rect l="l" t="t" r="r" b="b"/>
            <a:pathLst>
              <a:path w="177546" h="65417">
                <a:moveTo>
                  <a:pt x="0" y="47129"/>
                </a:moveTo>
                <a:lnTo>
                  <a:pt x="1524" y="48653"/>
                </a:lnTo>
                <a:lnTo>
                  <a:pt x="8592" y="38943"/>
                </a:lnTo>
                <a:lnTo>
                  <a:pt x="17736" y="29112"/>
                </a:lnTo>
                <a:lnTo>
                  <a:pt x="28315" y="19938"/>
                </a:lnTo>
                <a:lnTo>
                  <a:pt x="39689" y="12197"/>
                </a:lnTo>
                <a:lnTo>
                  <a:pt x="51220" y="6665"/>
                </a:lnTo>
                <a:lnTo>
                  <a:pt x="59435" y="4457"/>
                </a:lnTo>
                <a:lnTo>
                  <a:pt x="71673" y="2184"/>
                </a:lnTo>
                <a:lnTo>
                  <a:pt x="84079" y="2454"/>
                </a:lnTo>
                <a:lnTo>
                  <a:pt x="96318" y="4883"/>
                </a:lnTo>
                <a:lnTo>
                  <a:pt x="108056" y="9089"/>
                </a:lnTo>
                <a:lnTo>
                  <a:pt x="111251" y="10553"/>
                </a:lnTo>
                <a:lnTo>
                  <a:pt x="118872" y="13601"/>
                </a:lnTo>
                <a:lnTo>
                  <a:pt x="134111" y="24269"/>
                </a:lnTo>
                <a:lnTo>
                  <a:pt x="141731" y="30365"/>
                </a:lnTo>
                <a:lnTo>
                  <a:pt x="150114" y="37223"/>
                </a:lnTo>
                <a:lnTo>
                  <a:pt x="158496" y="45605"/>
                </a:lnTo>
                <a:lnTo>
                  <a:pt x="166116" y="54749"/>
                </a:lnTo>
                <a:lnTo>
                  <a:pt x="175259" y="65417"/>
                </a:lnTo>
                <a:lnTo>
                  <a:pt x="175259" y="64655"/>
                </a:lnTo>
                <a:lnTo>
                  <a:pt x="177546" y="63893"/>
                </a:lnTo>
                <a:lnTo>
                  <a:pt x="169089" y="53889"/>
                </a:lnTo>
                <a:lnTo>
                  <a:pt x="160447" y="44564"/>
                </a:lnTo>
                <a:lnTo>
                  <a:pt x="151642" y="35971"/>
                </a:lnTo>
                <a:lnTo>
                  <a:pt x="142690" y="28165"/>
                </a:lnTo>
                <a:lnTo>
                  <a:pt x="133613" y="21197"/>
                </a:lnTo>
                <a:lnTo>
                  <a:pt x="124429" y="15123"/>
                </a:lnTo>
                <a:lnTo>
                  <a:pt x="115158" y="9993"/>
                </a:lnTo>
                <a:lnTo>
                  <a:pt x="105819" y="5863"/>
                </a:lnTo>
                <a:lnTo>
                  <a:pt x="96432" y="2785"/>
                </a:lnTo>
                <a:lnTo>
                  <a:pt x="87015" y="813"/>
                </a:lnTo>
                <a:lnTo>
                  <a:pt x="77588" y="0"/>
                </a:lnTo>
                <a:lnTo>
                  <a:pt x="68171" y="398"/>
                </a:lnTo>
                <a:lnTo>
                  <a:pt x="58783" y="2062"/>
                </a:lnTo>
                <a:lnTo>
                  <a:pt x="49444" y="5045"/>
                </a:lnTo>
                <a:lnTo>
                  <a:pt x="40172" y="9399"/>
                </a:lnTo>
                <a:lnTo>
                  <a:pt x="30987" y="15179"/>
                </a:lnTo>
                <a:lnTo>
                  <a:pt x="21908" y="22437"/>
                </a:lnTo>
                <a:lnTo>
                  <a:pt x="12955" y="31227"/>
                </a:lnTo>
                <a:lnTo>
                  <a:pt x="4147" y="41602"/>
                </a:lnTo>
                <a:lnTo>
                  <a:pt x="0" y="47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9073134" y="5679185"/>
            <a:ext cx="67818" cy="51815"/>
          </a:xfrm>
          <a:custGeom>
            <a:avLst/>
            <a:gdLst/>
            <a:ahLst/>
            <a:cxnLst/>
            <a:rect l="l" t="t" r="r" b="b"/>
            <a:pathLst>
              <a:path w="67818" h="51815">
                <a:moveTo>
                  <a:pt x="0" y="51053"/>
                </a:moveTo>
                <a:lnTo>
                  <a:pt x="2286" y="51815"/>
                </a:lnTo>
                <a:lnTo>
                  <a:pt x="8054" y="39749"/>
                </a:lnTo>
                <a:lnTo>
                  <a:pt x="16053" y="29323"/>
                </a:lnTo>
                <a:lnTo>
                  <a:pt x="25856" y="20520"/>
                </a:lnTo>
                <a:lnTo>
                  <a:pt x="37037" y="13320"/>
                </a:lnTo>
                <a:lnTo>
                  <a:pt x="49171" y="7703"/>
                </a:lnTo>
                <a:lnTo>
                  <a:pt x="61831" y="3651"/>
                </a:lnTo>
                <a:lnTo>
                  <a:pt x="67818" y="2286"/>
                </a:lnTo>
                <a:lnTo>
                  <a:pt x="67056" y="0"/>
                </a:lnTo>
                <a:lnTo>
                  <a:pt x="53141" y="4248"/>
                </a:lnTo>
                <a:lnTo>
                  <a:pt x="40711" y="9018"/>
                </a:lnTo>
                <a:lnTo>
                  <a:pt x="29680" y="14763"/>
                </a:lnTo>
                <a:lnTo>
                  <a:pt x="19962" y="21936"/>
                </a:lnTo>
                <a:lnTo>
                  <a:pt x="11471" y="30992"/>
                </a:lnTo>
                <a:lnTo>
                  <a:pt x="4121" y="42383"/>
                </a:lnTo>
                <a:lnTo>
                  <a:pt x="0" y="51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9140952" y="5678233"/>
            <a:ext cx="106679" cy="76390"/>
          </a:xfrm>
          <a:custGeom>
            <a:avLst/>
            <a:gdLst/>
            <a:ahLst/>
            <a:cxnLst/>
            <a:rect l="l" t="t" r="r" b="b"/>
            <a:pathLst>
              <a:path w="106679" h="76390">
                <a:moveTo>
                  <a:pt x="103477" y="75770"/>
                </a:moveTo>
                <a:lnTo>
                  <a:pt x="101040" y="66476"/>
                </a:lnTo>
                <a:lnTo>
                  <a:pt x="94322" y="56280"/>
                </a:lnTo>
                <a:lnTo>
                  <a:pt x="86623" y="46097"/>
                </a:lnTo>
                <a:lnTo>
                  <a:pt x="78041" y="36223"/>
                </a:lnTo>
                <a:lnTo>
                  <a:pt x="68676" y="26952"/>
                </a:lnTo>
                <a:lnTo>
                  <a:pt x="58624" y="18581"/>
                </a:lnTo>
                <a:lnTo>
                  <a:pt x="47985" y="11405"/>
                </a:lnTo>
                <a:lnTo>
                  <a:pt x="36856" y="5719"/>
                </a:lnTo>
                <a:lnTo>
                  <a:pt x="25336" y="1819"/>
                </a:lnTo>
                <a:lnTo>
                  <a:pt x="13523" y="0"/>
                </a:lnTo>
                <a:lnTo>
                  <a:pt x="1515" y="557"/>
                </a:lnTo>
                <a:lnTo>
                  <a:pt x="0" y="3238"/>
                </a:lnTo>
                <a:lnTo>
                  <a:pt x="10564" y="1684"/>
                </a:lnTo>
                <a:lnTo>
                  <a:pt x="21579" y="2855"/>
                </a:lnTo>
                <a:lnTo>
                  <a:pt x="32818" y="6387"/>
                </a:lnTo>
                <a:lnTo>
                  <a:pt x="44054" y="11914"/>
                </a:lnTo>
                <a:lnTo>
                  <a:pt x="55058" y="19070"/>
                </a:lnTo>
                <a:lnTo>
                  <a:pt x="65603" y="27491"/>
                </a:lnTo>
                <a:lnTo>
                  <a:pt x="75462" y="36811"/>
                </a:lnTo>
                <a:lnTo>
                  <a:pt x="84406" y="46664"/>
                </a:lnTo>
                <a:lnTo>
                  <a:pt x="92208" y="56685"/>
                </a:lnTo>
                <a:lnTo>
                  <a:pt x="98641" y="66508"/>
                </a:lnTo>
                <a:lnTo>
                  <a:pt x="103477" y="75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9234678" y="5754623"/>
            <a:ext cx="47027" cy="218693"/>
          </a:xfrm>
          <a:custGeom>
            <a:avLst/>
            <a:gdLst/>
            <a:ahLst/>
            <a:cxnLst/>
            <a:rect l="l" t="t" r="r" b="b"/>
            <a:pathLst>
              <a:path w="47027" h="218693">
                <a:moveTo>
                  <a:pt x="11745" y="208795"/>
                </a:moveTo>
                <a:lnTo>
                  <a:pt x="20500" y="198741"/>
                </a:lnTo>
                <a:lnTo>
                  <a:pt x="27864" y="188540"/>
                </a:lnTo>
                <a:lnTo>
                  <a:pt x="33910" y="178199"/>
                </a:lnTo>
                <a:lnTo>
                  <a:pt x="38716" y="167726"/>
                </a:lnTo>
                <a:lnTo>
                  <a:pt x="42355" y="157128"/>
                </a:lnTo>
                <a:lnTo>
                  <a:pt x="44903" y="146414"/>
                </a:lnTo>
                <a:lnTo>
                  <a:pt x="46435" y="135590"/>
                </a:lnTo>
                <a:lnTo>
                  <a:pt x="47027" y="124666"/>
                </a:lnTo>
                <a:lnTo>
                  <a:pt x="46753" y="113647"/>
                </a:lnTo>
                <a:lnTo>
                  <a:pt x="45689" y="102543"/>
                </a:lnTo>
                <a:lnTo>
                  <a:pt x="43910" y="91360"/>
                </a:lnTo>
                <a:lnTo>
                  <a:pt x="41490" y="80106"/>
                </a:lnTo>
                <a:lnTo>
                  <a:pt x="38507" y="68790"/>
                </a:lnTo>
                <a:lnTo>
                  <a:pt x="35033" y="57418"/>
                </a:lnTo>
                <a:lnTo>
                  <a:pt x="31145" y="45999"/>
                </a:lnTo>
                <a:lnTo>
                  <a:pt x="26918" y="34540"/>
                </a:lnTo>
                <a:lnTo>
                  <a:pt x="22427" y="23048"/>
                </a:lnTo>
                <a:lnTo>
                  <a:pt x="17747" y="11532"/>
                </a:lnTo>
                <a:lnTo>
                  <a:pt x="12953" y="0"/>
                </a:lnTo>
                <a:lnTo>
                  <a:pt x="10668" y="1524"/>
                </a:lnTo>
                <a:lnTo>
                  <a:pt x="15689" y="12905"/>
                </a:lnTo>
                <a:lnTo>
                  <a:pt x="20535" y="24287"/>
                </a:lnTo>
                <a:lnTo>
                  <a:pt x="25134" y="35660"/>
                </a:lnTo>
                <a:lnTo>
                  <a:pt x="29420" y="47015"/>
                </a:lnTo>
                <a:lnTo>
                  <a:pt x="33324" y="58342"/>
                </a:lnTo>
                <a:lnTo>
                  <a:pt x="36777" y="69631"/>
                </a:lnTo>
                <a:lnTo>
                  <a:pt x="39710" y="80873"/>
                </a:lnTo>
                <a:lnTo>
                  <a:pt x="42055" y="92060"/>
                </a:lnTo>
                <a:lnTo>
                  <a:pt x="43744" y="103180"/>
                </a:lnTo>
                <a:lnTo>
                  <a:pt x="44708" y="114226"/>
                </a:lnTo>
                <a:lnTo>
                  <a:pt x="44878" y="125187"/>
                </a:lnTo>
                <a:lnTo>
                  <a:pt x="44186" y="136055"/>
                </a:lnTo>
                <a:lnTo>
                  <a:pt x="42563" y="146819"/>
                </a:lnTo>
                <a:lnTo>
                  <a:pt x="39941" y="157470"/>
                </a:lnTo>
                <a:lnTo>
                  <a:pt x="36252" y="167999"/>
                </a:lnTo>
                <a:lnTo>
                  <a:pt x="31426" y="178396"/>
                </a:lnTo>
                <a:lnTo>
                  <a:pt x="25395" y="188653"/>
                </a:lnTo>
                <a:lnTo>
                  <a:pt x="18092" y="198759"/>
                </a:lnTo>
                <a:lnTo>
                  <a:pt x="9446" y="208705"/>
                </a:lnTo>
                <a:lnTo>
                  <a:pt x="0" y="217931"/>
                </a:lnTo>
                <a:lnTo>
                  <a:pt x="1524" y="218693"/>
                </a:lnTo>
                <a:lnTo>
                  <a:pt x="11745" y="2087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9118092" y="5955791"/>
            <a:ext cx="118109" cy="30175"/>
          </a:xfrm>
          <a:custGeom>
            <a:avLst/>
            <a:gdLst/>
            <a:ahLst/>
            <a:cxnLst/>
            <a:rect l="l" t="t" r="r" b="b"/>
            <a:pathLst>
              <a:path w="118109" h="30175">
                <a:moveTo>
                  <a:pt x="38996" y="25020"/>
                </a:moveTo>
                <a:lnTo>
                  <a:pt x="52254" y="28169"/>
                </a:lnTo>
                <a:lnTo>
                  <a:pt x="65863" y="29915"/>
                </a:lnTo>
                <a:lnTo>
                  <a:pt x="79296" y="30175"/>
                </a:lnTo>
                <a:lnTo>
                  <a:pt x="92026" y="28870"/>
                </a:lnTo>
                <a:lnTo>
                  <a:pt x="103528" y="25919"/>
                </a:lnTo>
                <a:lnTo>
                  <a:pt x="113275" y="21240"/>
                </a:lnTo>
                <a:lnTo>
                  <a:pt x="118109" y="17525"/>
                </a:lnTo>
                <a:lnTo>
                  <a:pt x="116585" y="16763"/>
                </a:lnTo>
                <a:lnTo>
                  <a:pt x="107505" y="22311"/>
                </a:lnTo>
                <a:lnTo>
                  <a:pt x="96620" y="26065"/>
                </a:lnTo>
                <a:lnTo>
                  <a:pt x="84425" y="28103"/>
                </a:lnTo>
                <a:lnTo>
                  <a:pt x="71413" y="28499"/>
                </a:lnTo>
                <a:lnTo>
                  <a:pt x="58079" y="27331"/>
                </a:lnTo>
                <a:lnTo>
                  <a:pt x="44914" y="24675"/>
                </a:lnTo>
                <a:lnTo>
                  <a:pt x="32413" y="20607"/>
                </a:lnTo>
                <a:lnTo>
                  <a:pt x="21070" y="15202"/>
                </a:lnTo>
                <a:lnTo>
                  <a:pt x="11378" y="8538"/>
                </a:lnTo>
                <a:lnTo>
                  <a:pt x="3830" y="691"/>
                </a:lnTo>
                <a:lnTo>
                  <a:pt x="0" y="0"/>
                </a:lnTo>
                <a:lnTo>
                  <a:pt x="6590" y="7956"/>
                </a:lnTo>
                <a:lnTo>
                  <a:pt x="15637" y="14833"/>
                </a:lnTo>
                <a:lnTo>
                  <a:pt x="26615" y="20547"/>
                </a:lnTo>
                <a:lnTo>
                  <a:pt x="38996" y="25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8030922" y="5103816"/>
            <a:ext cx="1157146" cy="1538537"/>
          </a:xfrm>
          <a:custGeom>
            <a:avLst/>
            <a:gdLst/>
            <a:ahLst/>
            <a:cxnLst/>
            <a:rect l="l" t="t" r="r" b="b"/>
            <a:pathLst>
              <a:path w="1157146" h="1538537">
                <a:moveTo>
                  <a:pt x="448672" y="1203830"/>
                </a:moveTo>
                <a:lnTo>
                  <a:pt x="443341" y="1176346"/>
                </a:lnTo>
                <a:lnTo>
                  <a:pt x="438789" y="1148815"/>
                </a:lnTo>
                <a:lnTo>
                  <a:pt x="435066" y="1121254"/>
                </a:lnTo>
                <a:lnTo>
                  <a:pt x="432220" y="1093678"/>
                </a:lnTo>
                <a:lnTo>
                  <a:pt x="430301" y="1066104"/>
                </a:lnTo>
                <a:lnTo>
                  <a:pt x="429358" y="1038546"/>
                </a:lnTo>
                <a:lnTo>
                  <a:pt x="429440" y="1011021"/>
                </a:lnTo>
                <a:lnTo>
                  <a:pt x="430597" y="983545"/>
                </a:lnTo>
                <a:lnTo>
                  <a:pt x="432877" y="956134"/>
                </a:lnTo>
                <a:lnTo>
                  <a:pt x="436329" y="928802"/>
                </a:lnTo>
                <a:lnTo>
                  <a:pt x="441004" y="901568"/>
                </a:lnTo>
                <a:lnTo>
                  <a:pt x="446950" y="874445"/>
                </a:lnTo>
                <a:lnTo>
                  <a:pt x="454216" y="847450"/>
                </a:lnTo>
                <a:lnTo>
                  <a:pt x="462851" y="820600"/>
                </a:lnTo>
                <a:lnTo>
                  <a:pt x="472905" y="793909"/>
                </a:lnTo>
                <a:lnTo>
                  <a:pt x="484427" y="767393"/>
                </a:lnTo>
                <a:lnTo>
                  <a:pt x="502147" y="732765"/>
                </a:lnTo>
                <a:lnTo>
                  <a:pt x="522238" y="699779"/>
                </a:lnTo>
                <a:lnTo>
                  <a:pt x="544307" y="668170"/>
                </a:lnTo>
                <a:lnTo>
                  <a:pt x="567965" y="637675"/>
                </a:lnTo>
                <a:lnTo>
                  <a:pt x="592821" y="608030"/>
                </a:lnTo>
                <a:lnTo>
                  <a:pt x="618485" y="578974"/>
                </a:lnTo>
                <a:lnTo>
                  <a:pt x="644566" y="550241"/>
                </a:lnTo>
                <a:lnTo>
                  <a:pt x="657641" y="535914"/>
                </a:lnTo>
                <a:lnTo>
                  <a:pt x="670674" y="521570"/>
                </a:lnTo>
                <a:lnTo>
                  <a:pt x="683616" y="507174"/>
                </a:lnTo>
                <a:lnTo>
                  <a:pt x="696418" y="492695"/>
                </a:lnTo>
                <a:lnTo>
                  <a:pt x="709032" y="478100"/>
                </a:lnTo>
                <a:lnTo>
                  <a:pt x="721409" y="463355"/>
                </a:lnTo>
                <a:lnTo>
                  <a:pt x="726164" y="457449"/>
                </a:lnTo>
                <a:lnTo>
                  <a:pt x="734039" y="447344"/>
                </a:lnTo>
                <a:lnTo>
                  <a:pt x="741603" y="437143"/>
                </a:lnTo>
                <a:lnTo>
                  <a:pt x="748806" y="426831"/>
                </a:lnTo>
                <a:lnTo>
                  <a:pt x="755595" y="416392"/>
                </a:lnTo>
                <a:lnTo>
                  <a:pt x="761921" y="405808"/>
                </a:lnTo>
                <a:lnTo>
                  <a:pt x="767731" y="395063"/>
                </a:lnTo>
                <a:lnTo>
                  <a:pt x="772974" y="384142"/>
                </a:lnTo>
                <a:lnTo>
                  <a:pt x="777599" y="373026"/>
                </a:lnTo>
                <a:lnTo>
                  <a:pt x="781554" y="361700"/>
                </a:lnTo>
                <a:lnTo>
                  <a:pt x="784788" y="350147"/>
                </a:lnTo>
                <a:lnTo>
                  <a:pt x="785729" y="345639"/>
                </a:lnTo>
                <a:lnTo>
                  <a:pt x="785654" y="340894"/>
                </a:lnTo>
                <a:lnTo>
                  <a:pt x="785439" y="328352"/>
                </a:lnTo>
                <a:lnTo>
                  <a:pt x="785285" y="315820"/>
                </a:lnTo>
                <a:lnTo>
                  <a:pt x="785272" y="303313"/>
                </a:lnTo>
                <a:lnTo>
                  <a:pt x="155744" y="302662"/>
                </a:lnTo>
                <a:lnTo>
                  <a:pt x="118360" y="359168"/>
                </a:lnTo>
                <a:lnTo>
                  <a:pt x="86104" y="418264"/>
                </a:lnTo>
                <a:lnTo>
                  <a:pt x="58973" y="479571"/>
                </a:lnTo>
                <a:lnTo>
                  <a:pt x="36961" y="542708"/>
                </a:lnTo>
                <a:lnTo>
                  <a:pt x="20062" y="607295"/>
                </a:lnTo>
                <a:lnTo>
                  <a:pt x="8272" y="672951"/>
                </a:lnTo>
                <a:lnTo>
                  <a:pt x="1587" y="739298"/>
                </a:lnTo>
                <a:lnTo>
                  <a:pt x="0" y="805955"/>
                </a:lnTo>
                <a:lnTo>
                  <a:pt x="3506" y="872542"/>
                </a:lnTo>
                <a:lnTo>
                  <a:pt x="12101" y="938678"/>
                </a:lnTo>
                <a:lnTo>
                  <a:pt x="25780" y="1003984"/>
                </a:lnTo>
                <a:lnTo>
                  <a:pt x="44537" y="1068079"/>
                </a:lnTo>
                <a:lnTo>
                  <a:pt x="68368" y="1130584"/>
                </a:lnTo>
                <a:lnTo>
                  <a:pt x="97267" y="1191119"/>
                </a:lnTo>
                <a:lnTo>
                  <a:pt x="119031" y="1228403"/>
                </a:lnTo>
                <a:lnTo>
                  <a:pt x="179605" y="1228403"/>
                </a:lnTo>
                <a:lnTo>
                  <a:pt x="177121" y="1216823"/>
                </a:lnTo>
                <a:lnTo>
                  <a:pt x="174520" y="1203808"/>
                </a:lnTo>
                <a:lnTo>
                  <a:pt x="172059" y="1190723"/>
                </a:lnTo>
                <a:lnTo>
                  <a:pt x="169708" y="1177582"/>
                </a:lnTo>
                <a:lnTo>
                  <a:pt x="167435" y="1164395"/>
                </a:lnTo>
                <a:lnTo>
                  <a:pt x="170824" y="1176948"/>
                </a:lnTo>
                <a:lnTo>
                  <a:pt x="174666" y="1189551"/>
                </a:lnTo>
                <a:lnTo>
                  <a:pt x="178880" y="1201908"/>
                </a:lnTo>
                <a:lnTo>
                  <a:pt x="183460" y="1214023"/>
                </a:lnTo>
                <a:lnTo>
                  <a:pt x="188402" y="1225901"/>
                </a:lnTo>
                <a:lnTo>
                  <a:pt x="189539" y="1228403"/>
                </a:lnTo>
                <a:lnTo>
                  <a:pt x="354935" y="1228403"/>
                </a:lnTo>
                <a:lnTo>
                  <a:pt x="354094" y="1221095"/>
                </a:lnTo>
                <a:lnTo>
                  <a:pt x="352489" y="1205293"/>
                </a:lnTo>
                <a:lnTo>
                  <a:pt x="351077" y="1189541"/>
                </a:lnTo>
                <a:lnTo>
                  <a:pt x="356917" y="1210738"/>
                </a:lnTo>
                <a:lnTo>
                  <a:pt x="362683" y="1228403"/>
                </a:lnTo>
                <a:lnTo>
                  <a:pt x="454104" y="1228403"/>
                </a:lnTo>
                <a:lnTo>
                  <a:pt x="448672" y="1203830"/>
                </a:lnTo>
                <a:close/>
              </a:path>
              <a:path w="1157146" h="1538537">
                <a:moveTo>
                  <a:pt x="766400" y="496456"/>
                </a:moveTo>
                <a:lnTo>
                  <a:pt x="795545" y="470961"/>
                </a:lnTo>
                <a:lnTo>
                  <a:pt x="822668" y="443248"/>
                </a:lnTo>
                <a:lnTo>
                  <a:pt x="847586" y="413504"/>
                </a:lnTo>
                <a:lnTo>
                  <a:pt x="870116" y="381920"/>
                </a:lnTo>
                <a:lnTo>
                  <a:pt x="890075" y="348681"/>
                </a:lnTo>
                <a:lnTo>
                  <a:pt x="907279" y="313978"/>
                </a:lnTo>
                <a:lnTo>
                  <a:pt x="921544" y="277999"/>
                </a:lnTo>
                <a:lnTo>
                  <a:pt x="930388" y="249233"/>
                </a:lnTo>
                <a:lnTo>
                  <a:pt x="198178" y="249233"/>
                </a:lnTo>
                <a:lnTo>
                  <a:pt x="155744" y="302662"/>
                </a:lnTo>
                <a:lnTo>
                  <a:pt x="785272" y="303313"/>
                </a:lnTo>
                <a:lnTo>
                  <a:pt x="785479" y="290849"/>
                </a:lnTo>
                <a:lnTo>
                  <a:pt x="785984" y="278442"/>
                </a:lnTo>
                <a:lnTo>
                  <a:pt x="786179" y="275141"/>
                </a:lnTo>
                <a:lnTo>
                  <a:pt x="788348" y="288402"/>
                </a:lnTo>
                <a:lnTo>
                  <a:pt x="789489" y="301337"/>
                </a:lnTo>
                <a:lnTo>
                  <a:pt x="789652" y="313963"/>
                </a:lnTo>
                <a:lnTo>
                  <a:pt x="788888" y="326295"/>
                </a:lnTo>
                <a:lnTo>
                  <a:pt x="787250" y="338351"/>
                </a:lnTo>
                <a:lnTo>
                  <a:pt x="785729" y="345639"/>
                </a:lnTo>
                <a:lnTo>
                  <a:pt x="785956" y="365940"/>
                </a:lnTo>
                <a:lnTo>
                  <a:pt x="785885" y="378412"/>
                </a:lnTo>
                <a:lnTo>
                  <a:pt x="785562" y="390828"/>
                </a:lnTo>
                <a:lnTo>
                  <a:pt x="784907" y="403171"/>
                </a:lnTo>
                <a:lnTo>
                  <a:pt x="783842" y="415426"/>
                </a:lnTo>
                <a:lnTo>
                  <a:pt x="782289" y="427576"/>
                </a:lnTo>
                <a:lnTo>
                  <a:pt x="780168" y="439605"/>
                </a:lnTo>
                <a:lnTo>
                  <a:pt x="777402" y="451495"/>
                </a:lnTo>
                <a:lnTo>
                  <a:pt x="773911" y="463232"/>
                </a:lnTo>
                <a:lnTo>
                  <a:pt x="769616" y="474799"/>
                </a:lnTo>
                <a:lnTo>
                  <a:pt x="764440" y="486179"/>
                </a:lnTo>
                <a:lnTo>
                  <a:pt x="758303" y="497356"/>
                </a:lnTo>
                <a:lnTo>
                  <a:pt x="751127" y="508313"/>
                </a:lnTo>
                <a:lnTo>
                  <a:pt x="766400" y="496456"/>
                </a:lnTo>
                <a:close/>
              </a:path>
              <a:path w="1157146" h="1538537">
                <a:moveTo>
                  <a:pt x="1124507" y="278951"/>
                </a:moveTo>
                <a:lnTo>
                  <a:pt x="1126485" y="277567"/>
                </a:lnTo>
                <a:lnTo>
                  <a:pt x="1136086" y="268976"/>
                </a:lnTo>
                <a:lnTo>
                  <a:pt x="1143631" y="258942"/>
                </a:lnTo>
                <a:lnTo>
                  <a:pt x="1148549" y="249233"/>
                </a:lnTo>
                <a:lnTo>
                  <a:pt x="1126297" y="249233"/>
                </a:lnTo>
                <a:lnTo>
                  <a:pt x="1126531" y="251323"/>
                </a:lnTo>
                <a:lnTo>
                  <a:pt x="1125779" y="262033"/>
                </a:lnTo>
                <a:lnTo>
                  <a:pt x="1122693" y="272766"/>
                </a:lnTo>
                <a:lnTo>
                  <a:pt x="1116887" y="283523"/>
                </a:lnTo>
                <a:lnTo>
                  <a:pt x="1124507" y="278951"/>
                </a:lnTo>
                <a:close/>
              </a:path>
              <a:path w="1157146" h="1538537">
                <a:moveTo>
                  <a:pt x="895914" y="398830"/>
                </a:moveTo>
                <a:lnTo>
                  <a:pt x="909589" y="388887"/>
                </a:lnTo>
                <a:lnTo>
                  <a:pt x="923167" y="378652"/>
                </a:lnTo>
                <a:lnTo>
                  <a:pt x="936596" y="368115"/>
                </a:lnTo>
                <a:lnTo>
                  <a:pt x="949829" y="357265"/>
                </a:lnTo>
                <a:lnTo>
                  <a:pt x="962815" y="346093"/>
                </a:lnTo>
                <a:lnTo>
                  <a:pt x="975505" y="334588"/>
                </a:lnTo>
                <a:lnTo>
                  <a:pt x="987849" y="322741"/>
                </a:lnTo>
                <a:lnTo>
                  <a:pt x="999798" y="310540"/>
                </a:lnTo>
                <a:lnTo>
                  <a:pt x="1011302" y="297977"/>
                </a:lnTo>
                <a:lnTo>
                  <a:pt x="1022312" y="285041"/>
                </a:lnTo>
                <a:lnTo>
                  <a:pt x="1032778" y="271723"/>
                </a:lnTo>
                <a:lnTo>
                  <a:pt x="1042650" y="258011"/>
                </a:lnTo>
                <a:lnTo>
                  <a:pt x="1048389" y="249233"/>
                </a:lnTo>
                <a:lnTo>
                  <a:pt x="936769" y="249233"/>
                </a:lnTo>
                <a:lnTo>
                  <a:pt x="936108" y="252778"/>
                </a:lnTo>
                <a:lnTo>
                  <a:pt x="933394" y="265063"/>
                </a:lnTo>
                <a:lnTo>
                  <a:pt x="930321" y="277210"/>
                </a:lnTo>
                <a:lnTo>
                  <a:pt x="926921" y="289243"/>
                </a:lnTo>
                <a:lnTo>
                  <a:pt x="923227" y="301184"/>
                </a:lnTo>
                <a:lnTo>
                  <a:pt x="919273" y="313059"/>
                </a:lnTo>
                <a:lnTo>
                  <a:pt x="915090" y="324891"/>
                </a:lnTo>
                <a:lnTo>
                  <a:pt x="910712" y="336703"/>
                </a:lnTo>
                <a:lnTo>
                  <a:pt x="906173" y="348519"/>
                </a:lnTo>
                <a:lnTo>
                  <a:pt x="901503" y="360363"/>
                </a:lnTo>
                <a:lnTo>
                  <a:pt x="896738" y="372258"/>
                </a:lnTo>
                <a:lnTo>
                  <a:pt x="891908" y="384229"/>
                </a:lnTo>
                <a:lnTo>
                  <a:pt x="887048" y="396299"/>
                </a:lnTo>
                <a:lnTo>
                  <a:pt x="882191" y="408491"/>
                </a:lnTo>
                <a:lnTo>
                  <a:pt x="895914" y="398830"/>
                </a:lnTo>
                <a:close/>
              </a:path>
            </a:pathLst>
          </a:custGeom>
          <a:solidFill>
            <a:srgbClr val="CC993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9121140" y="5248655"/>
            <a:ext cx="37240" cy="138684"/>
          </a:xfrm>
          <a:custGeom>
            <a:avLst/>
            <a:gdLst/>
            <a:ahLst/>
            <a:cxnLst/>
            <a:rect l="l" t="t" r="r" b="b"/>
            <a:pathLst>
              <a:path w="37240" h="138684">
                <a:moveTo>
                  <a:pt x="33779" y="127204"/>
                </a:moveTo>
                <a:lnTo>
                  <a:pt x="36664" y="116005"/>
                </a:lnTo>
                <a:lnTo>
                  <a:pt x="37240" y="105042"/>
                </a:lnTo>
                <a:lnTo>
                  <a:pt x="37159" y="104394"/>
                </a:lnTo>
                <a:lnTo>
                  <a:pt x="34986" y="104394"/>
                </a:lnTo>
                <a:lnTo>
                  <a:pt x="35174" y="111430"/>
                </a:lnTo>
                <a:lnTo>
                  <a:pt x="33284" y="122204"/>
                </a:lnTo>
                <a:lnTo>
                  <a:pt x="28819" y="133067"/>
                </a:lnTo>
                <a:lnTo>
                  <a:pt x="25907" y="137922"/>
                </a:lnTo>
                <a:lnTo>
                  <a:pt x="28193" y="138684"/>
                </a:lnTo>
                <a:lnTo>
                  <a:pt x="33779" y="127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8910066" y="5253989"/>
            <a:ext cx="213359" cy="260604"/>
          </a:xfrm>
          <a:custGeom>
            <a:avLst/>
            <a:gdLst/>
            <a:ahLst/>
            <a:cxnLst/>
            <a:rect l="l" t="t" r="r" b="b"/>
            <a:pathLst>
              <a:path w="213359" h="260604">
                <a:moveTo>
                  <a:pt x="3809" y="259080"/>
                </a:moveTo>
                <a:lnTo>
                  <a:pt x="17906" y="249048"/>
                </a:lnTo>
                <a:lnTo>
                  <a:pt x="31843" y="238849"/>
                </a:lnTo>
                <a:lnTo>
                  <a:pt x="45584" y="228460"/>
                </a:lnTo>
                <a:lnTo>
                  <a:pt x="59092" y="217856"/>
                </a:lnTo>
                <a:lnTo>
                  <a:pt x="72329" y="207015"/>
                </a:lnTo>
                <a:lnTo>
                  <a:pt x="85260" y="195913"/>
                </a:lnTo>
                <a:lnTo>
                  <a:pt x="97847" y="184526"/>
                </a:lnTo>
                <a:lnTo>
                  <a:pt x="110052" y="172832"/>
                </a:lnTo>
                <a:lnTo>
                  <a:pt x="121840" y="160807"/>
                </a:lnTo>
                <a:lnTo>
                  <a:pt x="133173" y="148428"/>
                </a:lnTo>
                <a:lnTo>
                  <a:pt x="144015" y="135670"/>
                </a:lnTo>
                <a:lnTo>
                  <a:pt x="154327" y="122512"/>
                </a:lnTo>
                <a:lnTo>
                  <a:pt x="164074" y="108929"/>
                </a:lnTo>
                <a:lnTo>
                  <a:pt x="170506" y="99060"/>
                </a:lnTo>
                <a:lnTo>
                  <a:pt x="167821" y="99060"/>
                </a:lnTo>
                <a:lnTo>
                  <a:pt x="162336" y="107431"/>
                </a:lnTo>
                <a:lnTo>
                  <a:pt x="152481" y="121116"/>
                </a:lnTo>
                <a:lnTo>
                  <a:pt x="142045" y="134412"/>
                </a:lnTo>
                <a:lnTo>
                  <a:pt x="131073" y="147327"/>
                </a:lnTo>
                <a:lnTo>
                  <a:pt x="119614" y="159872"/>
                </a:lnTo>
                <a:lnTo>
                  <a:pt x="107713" y="172055"/>
                </a:lnTo>
                <a:lnTo>
                  <a:pt x="95419" y="183884"/>
                </a:lnTo>
                <a:lnTo>
                  <a:pt x="82779" y="195370"/>
                </a:lnTo>
                <a:lnTo>
                  <a:pt x="69838" y="206520"/>
                </a:lnTo>
                <a:lnTo>
                  <a:pt x="56645" y="217344"/>
                </a:lnTo>
                <a:lnTo>
                  <a:pt x="43246" y="227850"/>
                </a:lnTo>
                <a:lnTo>
                  <a:pt x="29688" y="238049"/>
                </a:lnTo>
                <a:lnTo>
                  <a:pt x="16019" y="247947"/>
                </a:lnTo>
                <a:lnTo>
                  <a:pt x="2285" y="257556"/>
                </a:lnTo>
                <a:lnTo>
                  <a:pt x="1524" y="257556"/>
                </a:lnTo>
                <a:lnTo>
                  <a:pt x="0" y="260604"/>
                </a:lnTo>
                <a:lnTo>
                  <a:pt x="3809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8911590" y="5274563"/>
            <a:ext cx="63261" cy="237744"/>
          </a:xfrm>
          <a:custGeom>
            <a:avLst/>
            <a:gdLst/>
            <a:ahLst/>
            <a:cxnLst/>
            <a:rect l="l" t="t" r="r" b="b"/>
            <a:pathLst>
              <a:path w="63261" h="237744">
                <a:moveTo>
                  <a:pt x="7158" y="225806"/>
                </a:moveTo>
                <a:lnTo>
                  <a:pt x="12039" y="213903"/>
                </a:lnTo>
                <a:lnTo>
                  <a:pt x="16893" y="202024"/>
                </a:lnTo>
                <a:lnTo>
                  <a:pt x="21687" y="190155"/>
                </a:lnTo>
                <a:lnTo>
                  <a:pt x="26386" y="178283"/>
                </a:lnTo>
                <a:lnTo>
                  <a:pt x="30956" y="166396"/>
                </a:lnTo>
                <a:lnTo>
                  <a:pt x="35362" y="154481"/>
                </a:lnTo>
                <a:lnTo>
                  <a:pt x="39572" y="142525"/>
                </a:lnTo>
                <a:lnTo>
                  <a:pt x="43549" y="130516"/>
                </a:lnTo>
                <a:lnTo>
                  <a:pt x="47260" y="118441"/>
                </a:lnTo>
                <a:lnTo>
                  <a:pt x="50671" y="106288"/>
                </a:lnTo>
                <a:lnTo>
                  <a:pt x="53747" y="94042"/>
                </a:lnTo>
                <a:lnTo>
                  <a:pt x="56455" y="81693"/>
                </a:lnTo>
                <a:lnTo>
                  <a:pt x="57047" y="78486"/>
                </a:lnTo>
                <a:lnTo>
                  <a:pt x="55017" y="78486"/>
                </a:lnTo>
                <a:lnTo>
                  <a:pt x="52885" y="88864"/>
                </a:lnTo>
                <a:lnTo>
                  <a:pt x="49928" y="101240"/>
                </a:lnTo>
                <a:lnTo>
                  <a:pt x="46611" y="113542"/>
                </a:lnTo>
                <a:lnTo>
                  <a:pt x="42969" y="125772"/>
                </a:lnTo>
                <a:lnTo>
                  <a:pt x="39040" y="137930"/>
                </a:lnTo>
                <a:lnTo>
                  <a:pt x="34862" y="150019"/>
                </a:lnTo>
                <a:lnTo>
                  <a:pt x="30471" y="162040"/>
                </a:lnTo>
                <a:lnTo>
                  <a:pt x="25905" y="173994"/>
                </a:lnTo>
                <a:lnTo>
                  <a:pt x="21200" y="185884"/>
                </a:lnTo>
                <a:lnTo>
                  <a:pt x="16394" y="197710"/>
                </a:lnTo>
                <a:lnTo>
                  <a:pt x="11524" y="209475"/>
                </a:lnTo>
                <a:lnTo>
                  <a:pt x="6626" y="221180"/>
                </a:lnTo>
                <a:lnTo>
                  <a:pt x="1740" y="232826"/>
                </a:lnTo>
                <a:lnTo>
                  <a:pt x="0" y="236982"/>
                </a:lnTo>
                <a:lnTo>
                  <a:pt x="2285" y="237744"/>
                </a:lnTo>
                <a:lnTo>
                  <a:pt x="7158" y="2258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8778240" y="5287517"/>
            <a:ext cx="196595" cy="328422"/>
          </a:xfrm>
          <a:custGeom>
            <a:avLst/>
            <a:gdLst/>
            <a:ahLst/>
            <a:cxnLst/>
            <a:rect l="l" t="t" r="r" b="b"/>
            <a:pathLst>
              <a:path w="196595" h="328422">
                <a:moveTo>
                  <a:pt x="4571" y="324612"/>
                </a:moveTo>
                <a:lnTo>
                  <a:pt x="19926" y="312879"/>
                </a:lnTo>
                <a:lnTo>
                  <a:pt x="34815" y="300517"/>
                </a:lnTo>
                <a:lnTo>
                  <a:pt x="49215" y="287552"/>
                </a:lnTo>
                <a:lnTo>
                  <a:pt x="63103" y="274009"/>
                </a:lnTo>
                <a:lnTo>
                  <a:pt x="76455" y="259914"/>
                </a:lnTo>
                <a:lnTo>
                  <a:pt x="89249" y="245294"/>
                </a:lnTo>
                <a:lnTo>
                  <a:pt x="101461" y="230175"/>
                </a:lnTo>
                <a:lnTo>
                  <a:pt x="113067" y="214582"/>
                </a:lnTo>
                <a:lnTo>
                  <a:pt x="124044" y="198541"/>
                </a:lnTo>
                <a:lnTo>
                  <a:pt x="134369" y="182079"/>
                </a:lnTo>
                <a:lnTo>
                  <a:pt x="144018" y="165222"/>
                </a:lnTo>
                <a:lnTo>
                  <a:pt x="152968" y="147995"/>
                </a:lnTo>
                <a:lnTo>
                  <a:pt x="161195" y="130425"/>
                </a:lnTo>
                <a:lnTo>
                  <a:pt x="168677" y="112537"/>
                </a:lnTo>
                <a:lnTo>
                  <a:pt x="175389" y="94358"/>
                </a:lnTo>
                <a:lnTo>
                  <a:pt x="181309" y="75913"/>
                </a:lnTo>
                <a:lnTo>
                  <a:pt x="184145" y="65532"/>
                </a:lnTo>
                <a:lnTo>
                  <a:pt x="182049" y="65532"/>
                </a:lnTo>
                <a:lnTo>
                  <a:pt x="179252" y="75564"/>
                </a:lnTo>
                <a:lnTo>
                  <a:pt x="173281" y="93923"/>
                </a:lnTo>
                <a:lnTo>
                  <a:pt x="166544" y="112017"/>
                </a:lnTo>
                <a:lnTo>
                  <a:pt x="159060" y="129821"/>
                </a:lnTo>
                <a:lnTo>
                  <a:pt x="150851" y="147309"/>
                </a:lnTo>
                <a:lnTo>
                  <a:pt x="141936" y="164454"/>
                </a:lnTo>
                <a:lnTo>
                  <a:pt x="132335" y="181232"/>
                </a:lnTo>
                <a:lnTo>
                  <a:pt x="122069" y="197615"/>
                </a:lnTo>
                <a:lnTo>
                  <a:pt x="111157" y="213580"/>
                </a:lnTo>
                <a:lnTo>
                  <a:pt x="99620" y="229098"/>
                </a:lnTo>
                <a:lnTo>
                  <a:pt x="87478" y="244146"/>
                </a:lnTo>
                <a:lnTo>
                  <a:pt x="74751" y="258696"/>
                </a:lnTo>
                <a:lnTo>
                  <a:pt x="61459" y="272724"/>
                </a:lnTo>
                <a:lnTo>
                  <a:pt x="47623" y="286202"/>
                </a:lnTo>
                <a:lnTo>
                  <a:pt x="33262" y="299106"/>
                </a:lnTo>
                <a:lnTo>
                  <a:pt x="18397" y="311410"/>
                </a:lnTo>
                <a:lnTo>
                  <a:pt x="3048" y="323088"/>
                </a:lnTo>
                <a:lnTo>
                  <a:pt x="3048" y="323850"/>
                </a:lnTo>
                <a:lnTo>
                  <a:pt x="0" y="328422"/>
                </a:lnTo>
                <a:lnTo>
                  <a:pt x="4571" y="3246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8781288" y="5372099"/>
            <a:ext cx="36575" cy="240029"/>
          </a:xfrm>
          <a:custGeom>
            <a:avLst/>
            <a:gdLst/>
            <a:ahLst/>
            <a:cxnLst/>
            <a:rect l="l" t="t" r="r" b="b"/>
            <a:pathLst>
              <a:path w="36575" h="240029">
                <a:moveTo>
                  <a:pt x="36004" y="21874"/>
                </a:moveTo>
                <a:lnTo>
                  <a:pt x="36432" y="9606"/>
                </a:lnTo>
                <a:lnTo>
                  <a:pt x="36575" y="6858"/>
                </a:lnTo>
                <a:lnTo>
                  <a:pt x="35051" y="0"/>
                </a:lnTo>
                <a:lnTo>
                  <a:pt x="35051" y="6858"/>
                </a:lnTo>
                <a:lnTo>
                  <a:pt x="34380" y="19201"/>
                </a:lnTo>
                <a:lnTo>
                  <a:pt x="34045" y="31590"/>
                </a:lnTo>
                <a:lnTo>
                  <a:pt x="34066" y="56454"/>
                </a:lnTo>
                <a:lnTo>
                  <a:pt x="34260" y="68902"/>
                </a:lnTo>
                <a:lnTo>
                  <a:pt x="34469" y="81344"/>
                </a:lnTo>
                <a:lnTo>
                  <a:pt x="34612" y="93767"/>
                </a:lnTo>
                <a:lnTo>
                  <a:pt x="34608" y="106158"/>
                </a:lnTo>
                <a:lnTo>
                  <a:pt x="34378" y="118503"/>
                </a:lnTo>
                <a:lnTo>
                  <a:pt x="33839" y="130790"/>
                </a:lnTo>
                <a:lnTo>
                  <a:pt x="32912" y="143005"/>
                </a:lnTo>
                <a:lnTo>
                  <a:pt x="31517" y="155136"/>
                </a:lnTo>
                <a:lnTo>
                  <a:pt x="29571" y="167169"/>
                </a:lnTo>
                <a:lnTo>
                  <a:pt x="26996" y="179092"/>
                </a:lnTo>
                <a:lnTo>
                  <a:pt x="23709" y="190892"/>
                </a:lnTo>
                <a:lnTo>
                  <a:pt x="19631" y="202555"/>
                </a:lnTo>
                <a:lnTo>
                  <a:pt x="14680" y="214068"/>
                </a:lnTo>
                <a:lnTo>
                  <a:pt x="8777" y="225419"/>
                </a:lnTo>
                <a:lnTo>
                  <a:pt x="1841" y="236594"/>
                </a:lnTo>
                <a:lnTo>
                  <a:pt x="0" y="239267"/>
                </a:lnTo>
                <a:lnTo>
                  <a:pt x="1523" y="240029"/>
                </a:lnTo>
                <a:lnTo>
                  <a:pt x="8694" y="229296"/>
                </a:lnTo>
                <a:lnTo>
                  <a:pt x="14837" y="218268"/>
                </a:lnTo>
                <a:lnTo>
                  <a:pt x="20027" y="206970"/>
                </a:lnTo>
                <a:lnTo>
                  <a:pt x="24343" y="195428"/>
                </a:lnTo>
                <a:lnTo>
                  <a:pt x="27861" y="183665"/>
                </a:lnTo>
                <a:lnTo>
                  <a:pt x="30658" y="171707"/>
                </a:lnTo>
                <a:lnTo>
                  <a:pt x="32811" y="159577"/>
                </a:lnTo>
                <a:lnTo>
                  <a:pt x="34397" y="147300"/>
                </a:lnTo>
                <a:lnTo>
                  <a:pt x="35494" y="134901"/>
                </a:lnTo>
                <a:lnTo>
                  <a:pt x="36177" y="122405"/>
                </a:lnTo>
                <a:lnTo>
                  <a:pt x="36524" y="109836"/>
                </a:lnTo>
                <a:lnTo>
                  <a:pt x="36517" y="84577"/>
                </a:lnTo>
                <a:lnTo>
                  <a:pt x="36317" y="71937"/>
                </a:lnTo>
                <a:lnTo>
                  <a:pt x="36089" y="59322"/>
                </a:lnTo>
                <a:lnTo>
                  <a:pt x="35910" y="46756"/>
                </a:lnTo>
                <a:lnTo>
                  <a:pt x="35856" y="34266"/>
                </a:lnTo>
                <a:lnTo>
                  <a:pt x="36004" y="21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8751570" y="5378958"/>
            <a:ext cx="70127" cy="188975"/>
          </a:xfrm>
          <a:custGeom>
            <a:avLst/>
            <a:gdLst/>
            <a:ahLst/>
            <a:cxnLst/>
            <a:rect l="l" t="t" r="r" b="b"/>
            <a:pathLst>
              <a:path w="70127" h="188975">
                <a:moveTo>
                  <a:pt x="0" y="187451"/>
                </a:moveTo>
                <a:lnTo>
                  <a:pt x="9429" y="179283"/>
                </a:lnTo>
                <a:lnTo>
                  <a:pt x="17096" y="169370"/>
                </a:lnTo>
                <a:lnTo>
                  <a:pt x="24469" y="159240"/>
                </a:lnTo>
                <a:lnTo>
                  <a:pt x="31491" y="148895"/>
                </a:lnTo>
                <a:lnTo>
                  <a:pt x="38107" y="138339"/>
                </a:lnTo>
                <a:lnTo>
                  <a:pt x="44260" y="127575"/>
                </a:lnTo>
                <a:lnTo>
                  <a:pt x="49896" y="116606"/>
                </a:lnTo>
                <a:lnTo>
                  <a:pt x="54956" y="105434"/>
                </a:lnTo>
                <a:lnTo>
                  <a:pt x="59387" y="94063"/>
                </a:lnTo>
                <a:lnTo>
                  <a:pt x="63132" y="82497"/>
                </a:lnTo>
                <a:lnTo>
                  <a:pt x="66134" y="70737"/>
                </a:lnTo>
                <a:lnTo>
                  <a:pt x="68338" y="58787"/>
                </a:lnTo>
                <a:lnTo>
                  <a:pt x="69688" y="46650"/>
                </a:lnTo>
                <a:lnTo>
                  <a:pt x="70127" y="34329"/>
                </a:lnTo>
                <a:lnTo>
                  <a:pt x="69601" y="21827"/>
                </a:lnTo>
                <a:lnTo>
                  <a:pt x="68053" y="9148"/>
                </a:lnTo>
                <a:lnTo>
                  <a:pt x="66294" y="0"/>
                </a:lnTo>
                <a:lnTo>
                  <a:pt x="64770" y="0"/>
                </a:lnTo>
                <a:lnTo>
                  <a:pt x="67007" y="12628"/>
                </a:lnTo>
                <a:lnTo>
                  <a:pt x="68170" y="25148"/>
                </a:lnTo>
                <a:lnTo>
                  <a:pt x="68318" y="37547"/>
                </a:lnTo>
                <a:lnTo>
                  <a:pt x="67508" y="49813"/>
                </a:lnTo>
                <a:lnTo>
                  <a:pt x="65801" y="61933"/>
                </a:lnTo>
                <a:lnTo>
                  <a:pt x="63254" y="73895"/>
                </a:lnTo>
                <a:lnTo>
                  <a:pt x="59926" y="85685"/>
                </a:lnTo>
                <a:lnTo>
                  <a:pt x="55875" y="97293"/>
                </a:lnTo>
                <a:lnTo>
                  <a:pt x="51160" y="108704"/>
                </a:lnTo>
                <a:lnTo>
                  <a:pt x="45840" y="119908"/>
                </a:lnTo>
                <a:lnTo>
                  <a:pt x="39974" y="130891"/>
                </a:lnTo>
                <a:lnTo>
                  <a:pt x="33619" y="141641"/>
                </a:lnTo>
                <a:lnTo>
                  <a:pt x="26835" y="152145"/>
                </a:lnTo>
                <a:lnTo>
                  <a:pt x="19679" y="162391"/>
                </a:lnTo>
                <a:lnTo>
                  <a:pt x="12212" y="172367"/>
                </a:lnTo>
                <a:lnTo>
                  <a:pt x="4490" y="182060"/>
                </a:lnTo>
                <a:lnTo>
                  <a:pt x="0" y="187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8514588" y="5566409"/>
            <a:ext cx="238505" cy="304800"/>
          </a:xfrm>
          <a:custGeom>
            <a:avLst/>
            <a:gdLst/>
            <a:ahLst/>
            <a:cxnLst/>
            <a:rect l="l" t="t" r="r" b="b"/>
            <a:pathLst>
              <a:path w="238505" h="304800">
                <a:moveTo>
                  <a:pt x="238505" y="1524"/>
                </a:moveTo>
                <a:lnTo>
                  <a:pt x="236981" y="0"/>
                </a:lnTo>
                <a:lnTo>
                  <a:pt x="224762" y="14429"/>
                </a:lnTo>
                <a:lnTo>
                  <a:pt x="212252" y="28818"/>
                </a:lnTo>
                <a:lnTo>
                  <a:pt x="199507" y="43187"/>
                </a:lnTo>
                <a:lnTo>
                  <a:pt x="186582" y="57555"/>
                </a:lnTo>
                <a:lnTo>
                  <a:pt x="173532" y="71944"/>
                </a:lnTo>
                <a:lnTo>
                  <a:pt x="160411" y="86373"/>
                </a:lnTo>
                <a:lnTo>
                  <a:pt x="147274" y="100864"/>
                </a:lnTo>
                <a:lnTo>
                  <a:pt x="134177" y="115435"/>
                </a:lnTo>
                <a:lnTo>
                  <a:pt x="121173" y="130108"/>
                </a:lnTo>
                <a:lnTo>
                  <a:pt x="108318" y="144903"/>
                </a:lnTo>
                <a:lnTo>
                  <a:pt x="95666" y="159841"/>
                </a:lnTo>
                <a:lnTo>
                  <a:pt x="83273" y="174941"/>
                </a:lnTo>
                <a:lnTo>
                  <a:pt x="71192" y="190224"/>
                </a:lnTo>
                <a:lnTo>
                  <a:pt x="59480" y="205710"/>
                </a:lnTo>
                <a:lnTo>
                  <a:pt x="48190" y="221420"/>
                </a:lnTo>
                <a:lnTo>
                  <a:pt x="37378" y="237374"/>
                </a:lnTo>
                <a:lnTo>
                  <a:pt x="27098" y="253593"/>
                </a:lnTo>
                <a:lnTo>
                  <a:pt x="17405" y="270096"/>
                </a:lnTo>
                <a:lnTo>
                  <a:pt x="8354" y="286904"/>
                </a:lnTo>
                <a:lnTo>
                  <a:pt x="0" y="304038"/>
                </a:lnTo>
                <a:lnTo>
                  <a:pt x="2285" y="304800"/>
                </a:lnTo>
                <a:lnTo>
                  <a:pt x="10651" y="287412"/>
                </a:lnTo>
                <a:lnTo>
                  <a:pt x="19694" y="270442"/>
                </a:lnTo>
                <a:lnTo>
                  <a:pt x="29362" y="253859"/>
                </a:lnTo>
                <a:lnTo>
                  <a:pt x="39604" y="237631"/>
                </a:lnTo>
                <a:lnTo>
                  <a:pt x="50366" y="221730"/>
                </a:lnTo>
                <a:lnTo>
                  <a:pt x="61596" y="206123"/>
                </a:lnTo>
                <a:lnTo>
                  <a:pt x="73241" y="190781"/>
                </a:lnTo>
                <a:lnTo>
                  <a:pt x="85248" y="175673"/>
                </a:lnTo>
                <a:lnTo>
                  <a:pt x="97566" y="160768"/>
                </a:lnTo>
                <a:lnTo>
                  <a:pt x="110142" y="146037"/>
                </a:lnTo>
                <a:lnTo>
                  <a:pt x="122922" y="131448"/>
                </a:lnTo>
                <a:lnTo>
                  <a:pt x="135856" y="116971"/>
                </a:lnTo>
                <a:lnTo>
                  <a:pt x="148889" y="102575"/>
                </a:lnTo>
                <a:lnTo>
                  <a:pt x="161969" y="88231"/>
                </a:lnTo>
                <a:lnTo>
                  <a:pt x="175045" y="73906"/>
                </a:lnTo>
                <a:lnTo>
                  <a:pt x="188062" y="59572"/>
                </a:lnTo>
                <a:lnTo>
                  <a:pt x="200970" y="45197"/>
                </a:lnTo>
                <a:lnTo>
                  <a:pt x="213715" y="30751"/>
                </a:lnTo>
                <a:lnTo>
                  <a:pt x="226244" y="16203"/>
                </a:lnTo>
                <a:lnTo>
                  <a:pt x="238505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8459338" y="5870447"/>
            <a:ext cx="57535" cy="547115"/>
          </a:xfrm>
          <a:custGeom>
            <a:avLst/>
            <a:gdLst/>
            <a:ahLst/>
            <a:cxnLst/>
            <a:rect l="l" t="t" r="r" b="b"/>
            <a:pathLst>
              <a:path w="57535" h="547115">
                <a:moveTo>
                  <a:pt x="21513" y="438007"/>
                </a:moveTo>
                <a:lnTo>
                  <a:pt x="16125" y="410502"/>
                </a:lnTo>
                <a:lnTo>
                  <a:pt x="11522" y="382834"/>
                </a:lnTo>
                <a:lnTo>
                  <a:pt x="7754" y="355042"/>
                </a:lnTo>
                <a:lnTo>
                  <a:pt x="4871" y="327168"/>
                </a:lnTo>
                <a:lnTo>
                  <a:pt x="2924" y="299250"/>
                </a:lnTo>
                <a:lnTo>
                  <a:pt x="1962" y="271329"/>
                </a:lnTo>
                <a:lnTo>
                  <a:pt x="2035" y="243445"/>
                </a:lnTo>
                <a:lnTo>
                  <a:pt x="3193" y="215638"/>
                </a:lnTo>
                <a:lnTo>
                  <a:pt x="5487" y="187948"/>
                </a:lnTo>
                <a:lnTo>
                  <a:pt x="8966" y="160415"/>
                </a:lnTo>
                <a:lnTo>
                  <a:pt x="13680" y="133079"/>
                </a:lnTo>
                <a:lnTo>
                  <a:pt x="19680" y="105981"/>
                </a:lnTo>
                <a:lnTo>
                  <a:pt x="27016" y="79160"/>
                </a:lnTo>
                <a:lnTo>
                  <a:pt x="35737" y="52656"/>
                </a:lnTo>
                <a:lnTo>
                  <a:pt x="45893" y="26510"/>
                </a:lnTo>
                <a:lnTo>
                  <a:pt x="57535" y="762"/>
                </a:lnTo>
                <a:lnTo>
                  <a:pt x="55249" y="0"/>
                </a:lnTo>
                <a:lnTo>
                  <a:pt x="43680" y="26327"/>
                </a:lnTo>
                <a:lnTo>
                  <a:pt x="33586" y="52908"/>
                </a:lnTo>
                <a:lnTo>
                  <a:pt x="24919" y="79720"/>
                </a:lnTo>
                <a:lnTo>
                  <a:pt x="17627" y="106738"/>
                </a:lnTo>
                <a:lnTo>
                  <a:pt x="11662" y="133937"/>
                </a:lnTo>
                <a:lnTo>
                  <a:pt x="6974" y="161293"/>
                </a:lnTo>
                <a:lnTo>
                  <a:pt x="3514" y="188782"/>
                </a:lnTo>
                <a:lnTo>
                  <a:pt x="1231" y="216379"/>
                </a:lnTo>
                <a:lnTo>
                  <a:pt x="76" y="244060"/>
                </a:lnTo>
                <a:lnTo>
                  <a:pt x="0" y="271800"/>
                </a:lnTo>
                <a:lnTo>
                  <a:pt x="952" y="299576"/>
                </a:lnTo>
                <a:lnTo>
                  <a:pt x="2883" y="327362"/>
                </a:lnTo>
                <a:lnTo>
                  <a:pt x="5744" y="355135"/>
                </a:lnTo>
                <a:lnTo>
                  <a:pt x="9485" y="382869"/>
                </a:lnTo>
                <a:lnTo>
                  <a:pt x="14057" y="410542"/>
                </a:lnTo>
                <a:lnTo>
                  <a:pt x="19408" y="438128"/>
                </a:lnTo>
                <a:lnTo>
                  <a:pt x="24643" y="461772"/>
                </a:lnTo>
                <a:lnTo>
                  <a:pt x="26843" y="461772"/>
                </a:lnTo>
                <a:lnTo>
                  <a:pt x="21513" y="438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8379714" y="6284213"/>
            <a:ext cx="264413" cy="359664"/>
          </a:xfrm>
          <a:custGeom>
            <a:avLst/>
            <a:gdLst/>
            <a:ahLst/>
            <a:cxnLst/>
            <a:rect l="l" t="t" r="r" b="b"/>
            <a:pathLst>
              <a:path w="264413" h="359664">
                <a:moveTo>
                  <a:pt x="8692" y="30534"/>
                </a:moveTo>
                <a:lnTo>
                  <a:pt x="2285" y="9144"/>
                </a:lnTo>
                <a:lnTo>
                  <a:pt x="0" y="0"/>
                </a:lnTo>
                <a:lnTo>
                  <a:pt x="761" y="9906"/>
                </a:lnTo>
                <a:lnTo>
                  <a:pt x="7074" y="31679"/>
                </a:lnTo>
                <a:lnTo>
                  <a:pt x="12570" y="48006"/>
                </a:lnTo>
                <a:lnTo>
                  <a:pt x="14714" y="48006"/>
                </a:lnTo>
                <a:lnTo>
                  <a:pt x="8692" y="305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8380476" y="6293358"/>
            <a:ext cx="102870" cy="306324"/>
          </a:xfrm>
          <a:custGeom>
            <a:avLst/>
            <a:gdLst/>
            <a:ahLst/>
            <a:cxnLst/>
            <a:rect l="l" t="t" r="r" b="b"/>
            <a:pathLst>
              <a:path w="102870" h="306324">
                <a:moveTo>
                  <a:pt x="5368" y="32309"/>
                </a:moveTo>
                <a:lnTo>
                  <a:pt x="3407" y="16213"/>
                </a:lnTo>
                <a:lnTo>
                  <a:pt x="1524" y="0"/>
                </a:lnTo>
                <a:lnTo>
                  <a:pt x="0" y="762"/>
                </a:lnTo>
                <a:lnTo>
                  <a:pt x="1610" y="16514"/>
                </a:lnTo>
                <a:lnTo>
                  <a:pt x="3384" y="32314"/>
                </a:lnTo>
                <a:lnTo>
                  <a:pt x="4196" y="38862"/>
                </a:lnTo>
                <a:lnTo>
                  <a:pt x="6220" y="38862"/>
                </a:lnTo>
                <a:lnTo>
                  <a:pt x="5368" y="32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8196833" y="6258305"/>
            <a:ext cx="206501" cy="280416"/>
          </a:xfrm>
          <a:custGeom>
            <a:avLst/>
            <a:gdLst/>
            <a:ahLst/>
            <a:cxnLst/>
            <a:rect l="l" t="t" r="r" b="b"/>
            <a:pathLst>
              <a:path w="206501" h="280416">
                <a:moveTo>
                  <a:pt x="18870" y="60122"/>
                </a:moveTo>
                <a:lnTo>
                  <a:pt x="12670" y="43801"/>
                </a:lnTo>
                <a:lnTo>
                  <a:pt x="7135" y="27063"/>
                </a:lnTo>
                <a:lnTo>
                  <a:pt x="2286" y="9906"/>
                </a:lnTo>
                <a:lnTo>
                  <a:pt x="0" y="0"/>
                </a:lnTo>
                <a:lnTo>
                  <a:pt x="762" y="9906"/>
                </a:lnTo>
                <a:lnTo>
                  <a:pt x="5084" y="26661"/>
                </a:lnTo>
                <a:lnTo>
                  <a:pt x="10243" y="43140"/>
                </a:lnTo>
                <a:lnTo>
                  <a:pt x="16202" y="59333"/>
                </a:lnTo>
                <a:lnTo>
                  <a:pt x="22369" y="73914"/>
                </a:lnTo>
                <a:lnTo>
                  <a:pt x="24804" y="73914"/>
                </a:lnTo>
                <a:lnTo>
                  <a:pt x="18870" y="60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8197596" y="6268211"/>
            <a:ext cx="105155" cy="249936"/>
          </a:xfrm>
          <a:custGeom>
            <a:avLst/>
            <a:gdLst/>
            <a:ahLst/>
            <a:cxnLst/>
            <a:rect l="l" t="t" r="r" b="b"/>
            <a:pathLst>
              <a:path w="105155" h="249936">
                <a:moveTo>
                  <a:pt x="11095" y="51848"/>
                </a:moveTo>
                <a:lnTo>
                  <a:pt x="8477" y="38901"/>
                </a:lnTo>
                <a:lnTo>
                  <a:pt x="6026" y="25931"/>
                </a:lnTo>
                <a:lnTo>
                  <a:pt x="3717" y="12958"/>
                </a:lnTo>
                <a:lnTo>
                  <a:pt x="1524" y="0"/>
                </a:lnTo>
                <a:lnTo>
                  <a:pt x="0" y="0"/>
                </a:lnTo>
                <a:lnTo>
                  <a:pt x="2029" y="13108"/>
                </a:lnTo>
                <a:lnTo>
                  <a:pt x="4205" y="26208"/>
                </a:lnTo>
                <a:lnTo>
                  <a:pt x="6552" y="39285"/>
                </a:lnTo>
                <a:lnTo>
                  <a:pt x="9095" y="52323"/>
                </a:lnTo>
                <a:lnTo>
                  <a:pt x="11581" y="64008"/>
                </a:lnTo>
                <a:lnTo>
                  <a:pt x="13746" y="64008"/>
                </a:lnTo>
                <a:lnTo>
                  <a:pt x="11095" y="51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8030479" y="5327903"/>
            <a:ext cx="264652" cy="1182624"/>
          </a:xfrm>
          <a:custGeom>
            <a:avLst/>
            <a:gdLst/>
            <a:ahLst/>
            <a:cxnLst/>
            <a:rect l="l" t="t" r="r" b="b"/>
            <a:pathLst>
              <a:path w="264652" h="1182624">
                <a:moveTo>
                  <a:pt x="102020" y="973300"/>
                </a:moveTo>
                <a:lnTo>
                  <a:pt x="73312" y="914772"/>
                </a:lnTo>
                <a:lnTo>
                  <a:pt x="49395" y="854312"/>
                </a:lnTo>
                <a:lnTo>
                  <a:pt x="30277" y="792274"/>
                </a:lnTo>
                <a:lnTo>
                  <a:pt x="15964" y="729006"/>
                </a:lnTo>
                <a:lnTo>
                  <a:pt x="6462" y="664859"/>
                </a:lnTo>
                <a:lnTo>
                  <a:pt x="1776" y="600184"/>
                </a:lnTo>
                <a:lnTo>
                  <a:pt x="1913" y="535332"/>
                </a:lnTo>
                <a:lnTo>
                  <a:pt x="6880" y="470653"/>
                </a:lnTo>
                <a:lnTo>
                  <a:pt x="16683" y="406497"/>
                </a:lnTo>
                <a:lnTo>
                  <a:pt x="31327" y="343216"/>
                </a:lnTo>
                <a:lnTo>
                  <a:pt x="50820" y="281160"/>
                </a:lnTo>
                <a:lnTo>
                  <a:pt x="75166" y="220680"/>
                </a:lnTo>
                <a:lnTo>
                  <a:pt x="104373" y="162125"/>
                </a:lnTo>
                <a:lnTo>
                  <a:pt x="138446" y="105847"/>
                </a:lnTo>
                <a:lnTo>
                  <a:pt x="177392" y="52196"/>
                </a:lnTo>
                <a:lnTo>
                  <a:pt x="200788" y="25146"/>
                </a:lnTo>
                <a:lnTo>
                  <a:pt x="198491" y="25146"/>
                </a:lnTo>
                <a:lnTo>
                  <a:pt x="176390" y="50448"/>
                </a:lnTo>
                <a:lnTo>
                  <a:pt x="137241" y="103990"/>
                </a:lnTo>
                <a:lnTo>
                  <a:pt x="103002" y="160262"/>
                </a:lnTo>
                <a:lnTo>
                  <a:pt x="73662" y="218900"/>
                </a:lnTo>
                <a:lnTo>
                  <a:pt x="49212" y="279541"/>
                </a:lnTo>
                <a:lnTo>
                  <a:pt x="29643" y="341823"/>
                </a:lnTo>
                <a:lnTo>
                  <a:pt x="14947" y="405381"/>
                </a:lnTo>
                <a:lnTo>
                  <a:pt x="5113" y="469854"/>
                </a:lnTo>
                <a:lnTo>
                  <a:pt x="134" y="534878"/>
                </a:lnTo>
                <a:lnTo>
                  <a:pt x="0" y="600089"/>
                </a:lnTo>
                <a:lnTo>
                  <a:pt x="4701" y="665124"/>
                </a:lnTo>
                <a:lnTo>
                  <a:pt x="14229" y="729621"/>
                </a:lnTo>
                <a:lnTo>
                  <a:pt x="28575" y="793216"/>
                </a:lnTo>
                <a:lnTo>
                  <a:pt x="47730" y="855546"/>
                </a:lnTo>
                <a:lnTo>
                  <a:pt x="71683" y="916248"/>
                </a:lnTo>
                <a:lnTo>
                  <a:pt x="100428" y="974958"/>
                </a:lnTo>
                <a:lnTo>
                  <a:pt x="117892" y="1004316"/>
                </a:lnTo>
                <a:lnTo>
                  <a:pt x="120489" y="1004316"/>
                </a:lnTo>
                <a:lnTo>
                  <a:pt x="102020" y="973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9145524" y="5287517"/>
            <a:ext cx="43453" cy="102870"/>
          </a:xfrm>
          <a:custGeom>
            <a:avLst/>
            <a:gdLst/>
            <a:ahLst/>
            <a:cxnLst/>
            <a:rect l="l" t="t" r="r" b="b"/>
            <a:pathLst>
              <a:path w="43453" h="102870">
                <a:moveTo>
                  <a:pt x="3048" y="100584"/>
                </a:moveTo>
                <a:lnTo>
                  <a:pt x="14614" y="93323"/>
                </a:lnTo>
                <a:lnTo>
                  <a:pt x="23922" y="84221"/>
                </a:lnTo>
                <a:lnTo>
                  <a:pt x="31168" y="73606"/>
                </a:lnTo>
                <a:lnTo>
                  <a:pt x="34850" y="65532"/>
                </a:lnTo>
                <a:lnTo>
                  <a:pt x="32627" y="65532"/>
                </a:lnTo>
                <a:lnTo>
                  <a:pt x="26983" y="76210"/>
                </a:lnTo>
                <a:lnTo>
                  <a:pt x="19052" y="86367"/>
                </a:lnTo>
                <a:lnTo>
                  <a:pt x="9027" y="94965"/>
                </a:lnTo>
                <a:lnTo>
                  <a:pt x="2285" y="99060"/>
                </a:lnTo>
                <a:lnTo>
                  <a:pt x="1524" y="99060"/>
                </a:lnTo>
                <a:lnTo>
                  <a:pt x="0" y="102870"/>
                </a:lnTo>
                <a:lnTo>
                  <a:pt x="3048" y="100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9183624" y="5268022"/>
            <a:ext cx="271051" cy="1050481"/>
          </a:xfrm>
          <a:custGeom>
            <a:avLst/>
            <a:gdLst/>
            <a:ahLst/>
            <a:cxnLst/>
            <a:rect l="l" t="t" r="r" b="b"/>
            <a:pathLst>
              <a:path w="271051" h="1050481">
                <a:moveTo>
                  <a:pt x="194025" y="1036854"/>
                </a:moveTo>
                <a:lnTo>
                  <a:pt x="196033" y="1023284"/>
                </a:lnTo>
                <a:lnTo>
                  <a:pt x="197365" y="1009762"/>
                </a:lnTo>
                <a:lnTo>
                  <a:pt x="198102" y="996280"/>
                </a:lnTo>
                <a:lnTo>
                  <a:pt x="198324" y="982832"/>
                </a:lnTo>
                <a:lnTo>
                  <a:pt x="198111" y="969409"/>
                </a:lnTo>
                <a:lnTo>
                  <a:pt x="197543" y="956005"/>
                </a:lnTo>
                <a:lnTo>
                  <a:pt x="196700" y="942612"/>
                </a:lnTo>
                <a:lnTo>
                  <a:pt x="195662" y="929221"/>
                </a:lnTo>
                <a:lnTo>
                  <a:pt x="194510" y="915826"/>
                </a:lnTo>
                <a:lnTo>
                  <a:pt x="193323" y="902419"/>
                </a:lnTo>
                <a:lnTo>
                  <a:pt x="192181" y="888992"/>
                </a:lnTo>
                <a:lnTo>
                  <a:pt x="191166" y="875539"/>
                </a:lnTo>
                <a:lnTo>
                  <a:pt x="190356" y="862050"/>
                </a:lnTo>
                <a:lnTo>
                  <a:pt x="189833" y="848520"/>
                </a:lnTo>
                <a:lnTo>
                  <a:pt x="189675" y="834940"/>
                </a:lnTo>
                <a:lnTo>
                  <a:pt x="189964" y="821302"/>
                </a:lnTo>
                <a:lnTo>
                  <a:pt x="190779" y="807600"/>
                </a:lnTo>
                <a:lnTo>
                  <a:pt x="192201" y="793825"/>
                </a:lnTo>
                <a:lnTo>
                  <a:pt x="194309" y="779971"/>
                </a:lnTo>
                <a:lnTo>
                  <a:pt x="197283" y="759388"/>
                </a:lnTo>
                <a:lnTo>
                  <a:pt x="200433" y="738844"/>
                </a:lnTo>
                <a:lnTo>
                  <a:pt x="203734" y="718334"/>
                </a:lnTo>
                <a:lnTo>
                  <a:pt x="207165" y="697854"/>
                </a:lnTo>
                <a:lnTo>
                  <a:pt x="210701" y="677398"/>
                </a:lnTo>
                <a:lnTo>
                  <a:pt x="214319" y="656961"/>
                </a:lnTo>
                <a:lnTo>
                  <a:pt x="217997" y="636538"/>
                </a:lnTo>
                <a:lnTo>
                  <a:pt x="221710" y="616124"/>
                </a:lnTo>
                <a:lnTo>
                  <a:pt x="225437" y="595714"/>
                </a:lnTo>
                <a:lnTo>
                  <a:pt x="229152" y="575302"/>
                </a:lnTo>
                <a:lnTo>
                  <a:pt x="232833" y="554885"/>
                </a:lnTo>
                <a:lnTo>
                  <a:pt x="236458" y="534456"/>
                </a:lnTo>
                <a:lnTo>
                  <a:pt x="240002" y="514011"/>
                </a:lnTo>
                <a:lnTo>
                  <a:pt x="243442" y="493545"/>
                </a:lnTo>
                <a:lnTo>
                  <a:pt x="246755" y="473052"/>
                </a:lnTo>
                <a:lnTo>
                  <a:pt x="249918" y="452528"/>
                </a:lnTo>
                <a:lnTo>
                  <a:pt x="252908" y="431967"/>
                </a:lnTo>
                <a:lnTo>
                  <a:pt x="255701" y="411365"/>
                </a:lnTo>
                <a:lnTo>
                  <a:pt x="258274" y="390716"/>
                </a:lnTo>
                <a:lnTo>
                  <a:pt x="260603" y="370015"/>
                </a:lnTo>
                <a:lnTo>
                  <a:pt x="262510" y="355887"/>
                </a:lnTo>
                <a:lnTo>
                  <a:pt x="264342" y="341973"/>
                </a:lnTo>
                <a:lnTo>
                  <a:pt x="266050" y="328256"/>
                </a:lnTo>
                <a:lnTo>
                  <a:pt x="267587" y="314722"/>
                </a:lnTo>
                <a:lnTo>
                  <a:pt x="268904" y="301354"/>
                </a:lnTo>
                <a:lnTo>
                  <a:pt x="269952" y="288137"/>
                </a:lnTo>
                <a:lnTo>
                  <a:pt x="270684" y="275055"/>
                </a:lnTo>
                <a:lnTo>
                  <a:pt x="271051" y="262093"/>
                </a:lnTo>
                <a:lnTo>
                  <a:pt x="271004" y="249235"/>
                </a:lnTo>
                <a:lnTo>
                  <a:pt x="270495" y="236465"/>
                </a:lnTo>
                <a:lnTo>
                  <a:pt x="269476" y="223767"/>
                </a:lnTo>
                <a:lnTo>
                  <a:pt x="267899" y="211127"/>
                </a:lnTo>
                <a:lnTo>
                  <a:pt x="265714" y="198528"/>
                </a:lnTo>
                <a:lnTo>
                  <a:pt x="262874" y="185954"/>
                </a:lnTo>
                <a:lnTo>
                  <a:pt x="259330" y="173390"/>
                </a:lnTo>
                <a:lnTo>
                  <a:pt x="255034" y="160821"/>
                </a:lnTo>
                <a:lnTo>
                  <a:pt x="249938" y="148230"/>
                </a:lnTo>
                <a:lnTo>
                  <a:pt x="243992" y="135602"/>
                </a:lnTo>
                <a:lnTo>
                  <a:pt x="237150" y="122922"/>
                </a:lnTo>
                <a:lnTo>
                  <a:pt x="229361" y="110173"/>
                </a:lnTo>
                <a:lnTo>
                  <a:pt x="222142" y="99509"/>
                </a:lnTo>
                <a:lnTo>
                  <a:pt x="214428" y="89127"/>
                </a:lnTo>
                <a:lnTo>
                  <a:pt x="211083" y="85027"/>
                </a:lnTo>
                <a:lnTo>
                  <a:pt x="23958" y="85027"/>
                </a:lnTo>
                <a:lnTo>
                  <a:pt x="36205" y="121023"/>
                </a:lnTo>
                <a:lnTo>
                  <a:pt x="51931" y="171821"/>
                </a:lnTo>
                <a:lnTo>
                  <a:pt x="66223" y="222656"/>
                </a:lnTo>
                <a:lnTo>
                  <a:pt x="79192" y="273541"/>
                </a:lnTo>
                <a:lnTo>
                  <a:pt x="90951" y="324486"/>
                </a:lnTo>
                <a:lnTo>
                  <a:pt x="101612" y="375503"/>
                </a:lnTo>
                <a:lnTo>
                  <a:pt x="111286" y="426604"/>
                </a:lnTo>
                <a:lnTo>
                  <a:pt x="120087" y="477800"/>
                </a:lnTo>
                <a:lnTo>
                  <a:pt x="128125" y="529101"/>
                </a:lnTo>
                <a:lnTo>
                  <a:pt x="135514" y="580521"/>
                </a:lnTo>
                <a:lnTo>
                  <a:pt x="142364" y="632070"/>
                </a:lnTo>
                <a:lnTo>
                  <a:pt x="148789" y="683759"/>
                </a:lnTo>
                <a:lnTo>
                  <a:pt x="154901" y="735600"/>
                </a:lnTo>
                <a:lnTo>
                  <a:pt x="160811" y="787605"/>
                </a:lnTo>
                <a:lnTo>
                  <a:pt x="166631" y="839785"/>
                </a:lnTo>
                <a:lnTo>
                  <a:pt x="172474" y="892151"/>
                </a:lnTo>
                <a:lnTo>
                  <a:pt x="178453" y="944714"/>
                </a:lnTo>
                <a:lnTo>
                  <a:pt x="184678" y="997487"/>
                </a:lnTo>
                <a:lnTo>
                  <a:pt x="191261" y="1050481"/>
                </a:lnTo>
                <a:lnTo>
                  <a:pt x="194025" y="1036854"/>
                </a:lnTo>
                <a:close/>
              </a:path>
            </a:pathLst>
          </a:custGeom>
          <a:solidFill>
            <a:srgbClr val="CC993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9183624" y="5286755"/>
            <a:ext cx="192024" cy="1036320"/>
          </a:xfrm>
          <a:custGeom>
            <a:avLst/>
            <a:gdLst/>
            <a:ahLst/>
            <a:cxnLst/>
            <a:rect l="l" t="t" r="r" b="b"/>
            <a:pathLst>
              <a:path w="192024" h="1036320">
                <a:moveTo>
                  <a:pt x="192024" y="1031748"/>
                </a:moveTo>
                <a:lnTo>
                  <a:pt x="190500" y="1030986"/>
                </a:lnTo>
                <a:lnTo>
                  <a:pt x="192024" y="1030986"/>
                </a:lnTo>
                <a:lnTo>
                  <a:pt x="185519" y="977399"/>
                </a:lnTo>
                <a:lnTo>
                  <a:pt x="179359" y="924238"/>
                </a:lnTo>
                <a:lnTo>
                  <a:pt x="173433" y="871468"/>
                </a:lnTo>
                <a:lnTo>
                  <a:pt x="167630" y="819052"/>
                </a:lnTo>
                <a:lnTo>
                  <a:pt x="161840" y="766956"/>
                </a:lnTo>
                <a:lnTo>
                  <a:pt x="155953" y="715145"/>
                </a:lnTo>
                <a:lnTo>
                  <a:pt x="149858" y="663583"/>
                </a:lnTo>
                <a:lnTo>
                  <a:pt x="143446" y="612236"/>
                </a:lnTo>
                <a:lnTo>
                  <a:pt x="136605" y="561068"/>
                </a:lnTo>
                <a:lnTo>
                  <a:pt x="129225" y="510044"/>
                </a:lnTo>
                <a:lnTo>
                  <a:pt x="121197" y="459129"/>
                </a:lnTo>
                <a:lnTo>
                  <a:pt x="112409" y="408288"/>
                </a:lnTo>
                <a:lnTo>
                  <a:pt x="102751" y="357486"/>
                </a:lnTo>
                <a:lnTo>
                  <a:pt x="92113" y="306687"/>
                </a:lnTo>
                <a:lnTo>
                  <a:pt x="80385" y="255856"/>
                </a:lnTo>
                <a:lnTo>
                  <a:pt x="67455" y="204959"/>
                </a:lnTo>
                <a:lnTo>
                  <a:pt x="53215" y="153960"/>
                </a:lnTo>
                <a:lnTo>
                  <a:pt x="37553" y="102824"/>
                </a:lnTo>
                <a:lnTo>
                  <a:pt x="25312" y="66294"/>
                </a:lnTo>
                <a:lnTo>
                  <a:pt x="22785" y="66294"/>
                </a:lnTo>
                <a:lnTo>
                  <a:pt x="27059" y="79110"/>
                </a:lnTo>
                <a:lnTo>
                  <a:pt x="35459" y="105221"/>
                </a:lnTo>
                <a:lnTo>
                  <a:pt x="43554" y="131346"/>
                </a:lnTo>
                <a:lnTo>
                  <a:pt x="51350" y="157492"/>
                </a:lnTo>
                <a:lnTo>
                  <a:pt x="58849" y="183671"/>
                </a:lnTo>
                <a:lnTo>
                  <a:pt x="66055" y="209890"/>
                </a:lnTo>
                <a:lnTo>
                  <a:pt x="72973" y="236160"/>
                </a:lnTo>
                <a:lnTo>
                  <a:pt x="79605" y="262489"/>
                </a:lnTo>
                <a:lnTo>
                  <a:pt x="85955" y="288888"/>
                </a:lnTo>
                <a:lnTo>
                  <a:pt x="92028" y="315364"/>
                </a:lnTo>
                <a:lnTo>
                  <a:pt x="97827" y="341929"/>
                </a:lnTo>
                <a:lnTo>
                  <a:pt x="103356" y="368590"/>
                </a:lnTo>
                <a:lnTo>
                  <a:pt x="108618" y="395357"/>
                </a:lnTo>
                <a:lnTo>
                  <a:pt x="113618" y="422240"/>
                </a:lnTo>
                <a:lnTo>
                  <a:pt x="118358" y="449248"/>
                </a:lnTo>
                <a:lnTo>
                  <a:pt x="122844" y="476390"/>
                </a:lnTo>
                <a:lnTo>
                  <a:pt x="127078" y="503675"/>
                </a:lnTo>
                <a:lnTo>
                  <a:pt x="131064" y="531114"/>
                </a:lnTo>
                <a:lnTo>
                  <a:pt x="134472" y="556115"/>
                </a:lnTo>
                <a:lnTo>
                  <a:pt x="137751" y="581131"/>
                </a:lnTo>
                <a:lnTo>
                  <a:pt x="140914" y="606159"/>
                </a:lnTo>
                <a:lnTo>
                  <a:pt x="143975" y="631198"/>
                </a:lnTo>
                <a:lnTo>
                  <a:pt x="146948" y="656245"/>
                </a:lnTo>
                <a:lnTo>
                  <a:pt x="149846" y="681300"/>
                </a:lnTo>
                <a:lnTo>
                  <a:pt x="152685" y="706359"/>
                </a:lnTo>
                <a:lnTo>
                  <a:pt x="155478" y="731422"/>
                </a:lnTo>
                <a:lnTo>
                  <a:pt x="158239" y="756486"/>
                </a:lnTo>
                <a:lnTo>
                  <a:pt x="160982" y="781550"/>
                </a:lnTo>
                <a:lnTo>
                  <a:pt x="163720" y="806611"/>
                </a:lnTo>
                <a:lnTo>
                  <a:pt x="166469" y="831668"/>
                </a:lnTo>
                <a:lnTo>
                  <a:pt x="169242" y="856718"/>
                </a:lnTo>
                <a:lnTo>
                  <a:pt x="172053" y="881761"/>
                </a:lnTo>
                <a:lnTo>
                  <a:pt x="174915" y="906794"/>
                </a:lnTo>
                <a:lnTo>
                  <a:pt x="177844" y="931816"/>
                </a:lnTo>
                <a:lnTo>
                  <a:pt x="180853" y="956824"/>
                </a:lnTo>
                <a:lnTo>
                  <a:pt x="183956" y="981816"/>
                </a:lnTo>
                <a:lnTo>
                  <a:pt x="187167" y="1006791"/>
                </a:lnTo>
                <a:lnTo>
                  <a:pt x="190500" y="1031748"/>
                </a:lnTo>
                <a:lnTo>
                  <a:pt x="191261" y="1036320"/>
                </a:lnTo>
                <a:lnTo>
                  <a:pt x="192024" y="1031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9372252" y="6060947"/>
            <a:ext cx="10566" cy="257555"/>
          </a:xfrm>
          <a:custGeom>
            <a:avLst/>
            <a:gdLst/>
            <a:ahLst/>
            <a:cxnLst/>
            <a:rect l="l" t="t" r="r" b="b"/>
            <a:pathLst>
              <a:path w="10566" h="257555">
                <a:moveTo>
                  <a:pt x="4919" y="0"/>
                </a:moveTo>
                <a:lnTo>
                  <a:pt x="2633" y="0"/>
                </a:lnTo>
                <a:lnTo>
                  <a:pt x="1226" y="12780"/>
                </a:lnTo>
                <a:lnTo>
                  <a:pt x="371" y="25551"/>
                </a:lnTo>
                <a:lnTo>
                  <a:pt x="0" y="38314"/>
                </a:lnTo>
                <a:lnTo>
                  <a:pt x="43" y="51073"/>
                </a:lnTo>
                <a:lnTo>
                  <a:pt x="435" y="63830"/>
                </a:lnTo>
                <a:lnTo>
                  <a:pt x="1107" y="76588"/>
                </a:lnTo>
                <a:lnTo>
                  <a:pt x="1990" y="89350"/>
                </a:lnTo>
                <a:lnTo>
                  <a:pt x="3018" y="102117"/>
                </a:lnTo>
                <a:lnTo>
                  <a:pt x="4121" y="114894"/>
                </a:lnTo>
                <a:lnTo>
                  <a:pt x="5233" y="127682"/>
                </a:lnTo>
                <a:lnTo>
                  <a:pt x="6286" y="140485"/>
                </a:lnTo>
                <a:lnTo>
                  <a:pt x="7211" y="153304"/>
                </a:lnTo>
                <a:lnTo>
                  <a:pt x="7940" y="166143"/>
                </a:lnTo>
                <a:lnTo>
                  <a:pt x="8406" y="179005"/>
                </a:lnTo>
                <a:lnTo>
                  <a:pt x="8541" y="191891"/>
                </a:lnTo>
                <a:lnTo>
                  <a:pt x="8277" y="204806"/>
                </a:lnTo>
                <a:lnTo>
                  <a:pt x="7546" y="217750"/>
                </a:lnTo>
                <a:lnTo>
                  <a:pt x="6279" y="230728"/>
                </a:lnTo>
                <a:lnTo>
                  <a:pt x="4411" y="243742"/>
                </a:lnTo>
                <a:lnTo>
                  <a:pt x="1871" y="256793"/>
                </a:lnTo>
                <a:lnTo>
                  <a:pt x="3395" y="257555"/>
                </a:lnTo>
                <a:lnTo>
                  <a:pt x="6069" y="244816"/>
                </a:lnTo>
                <a:lnTo>
                  <a:pt x="8055" y="232047"/>
                </a:lnTo>
                <a:lnTo>
                  <a:pt x="9419" y="219251"/>
                </a:lnTo>
                <a:lnTo>
                  <a:pt x="10234" y="206431"/>
                </a:lnTo>
                <a:lnTo>
                  <a:pt x="10566" y="193588"/>
                </a:lnTo>
                <a:lnTo>
                  <a:pt x="10487" y="180726"/>
                </a:lnTo>
                <a:lnTo>
                  <a:pt x="10064" y="167846"/>
                </a:lnTo>
                <a:lnTo>
                  <a:pt x="9368" y="154952"/>
                </a:lnTo>
                <a:lnTo>
                  <a:pt x="8468" y="142046"/>
                </a:lnTo>
                <a:lnTo>
                  <a:pt x="7434" y="129130"/>
                </a:lnTo>
                <a:lnTo>
                  <a:pt x="6333" y="116207"/>
                </a:lnTo>
                <a:lnTo>
                  <a:pt x="5237" y="103280"/>
                </a:lnTo>
                <a:lnTo>
                  <a:pt x="4213" y="90350"/>
                </a:lnTo>
                <a:lnTo>
                  <a:pt x="3332" y="77422"/>
                </a:lnTo>
                <a:lnTo>
                  <a:pt x="2663" y="64496"/>
                </a:lnTo>
                <a:lnTo>
                  <a:pt x="2275" y="51575"/>
                </a:lnTo>
                <a:lnTo>
                  <a:pt x="2237" y="38663"/>
                </a:lnTo>
                <a:lnTo>
                  <a:pt x="2619" y="25761"/>
                </a:lnTo>
                <a:lnTo>
                  <a:pt x="3490" y="12873"/>
                </a:lnTo>
                <a:lnTo>
                  <a:pt x="4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9374886" y="5661659"/>
            <a:ext cx="67818" cy="399288"/>
          </a:xfrm>
          <a:custGeom>
            <a:avLst/>
            <a:gdLst/>
            <a:ahLst/>
            <a:cxnLst/>
            <a:rect l="l" t="t" r="r" b="b"/>
            <a:pathLst>
              <a:path w="67818" h="399288">
                <a:moveTo>
                  <a:pt x="0" y="399288"/>
                </a:moveTo>
                <a:lnTo>
                  <a:pt x="2286" y="399288"/>
                </a:lnTo>
                <a:lnTo>
                  <a:pt x="5110" y="379218"/>
                </a:lnTo>
                <a:lnTo>
                  <a:pt x="8092" y="359191"/>
                </a:lnTo>
                <a:lnTo>
                  <a:pt x="11213" y="339200"/>
                </a:lnTo>
                <a:lnTo>
                  <a:pt x="14456" y="319241"/>
                </a:lnTo>
                <a:lnTo>
                  <a:pt x="17801" y="299308"/>
                </a:lnTo>
                <a:lnTo>
                  <a:pt x="21230" y="279397"/>
                </a:lnTo>
                <a:lnTo>
                  <a:pt x="24725" y="259502"/>
                </a:lnTo>
                <a:lnTo>
                  <a:pt x="28268" y="239618"/>
                </a:lnTo>
                <a:lnTo>
                  <a:pt x="31840" y="219740"/>
                </a:lnTo>
                <a:lnTo>
                  <a:pt x="35423" y="199863"/>
                </a:lnTo>
                <a:lnTo>
                  <a:pt x="38999" y="179981"/>
                </a:lnTo>
                <a:lnTo>
                  <a:pt x="42548" y="160090"/>
                </a:lnTo>
                <a:lnTo>
                  <a:pt x="46054" y="140184"/>
                </a:lnTo>
                <a:lnTo>
                  <a:pt x="49497" y="120258"/>
                </a:lnTo>
                <a:lnTo>
                  <a:pt x="52860" y="100307"/>
                </a:lnTo>
                <a:lnTo>
                  <a:pt x="56123" y="80326"/>
                </a:lnTo>
                <a:lnTo>
                  <a:pt x="59269" y="60310"/>
                </a:lnTo>
                <a:lnTo>
                  <a:pt x="62279" y="40254"/>
                </a:lnTo>
                <a:lnTo>
                  <a:pt x="65134" y="20152"/>
                </a:lnTo>
                <a:lnTo>
                  <a:pt x="67818" y="0"/>
                </a:lnTo>
                <a:lnTo>
                  <a:pt x="65532" y="0"/>
                </a:lnTo>
                <a:lnTo>
                  <a:pt x="62977" y="20071"/>
                </a:lnTo>
                <a:lnTo>
                  <a:pt x="60226" y="40112"/>
                </a:lnTo>
                <a:lnTo>
                  <a:pt x="57299" y="60125"/>
                </a:lnTo>
                <a:lnTo>
                  <a:pt x="54216" y="80114"/>
                </a:lnTo>
                <a:lnTo>
                  <a:pt x="50997" y="100082"/>
                </a:lnTo>
                <a:lnTo>
                  <a:pt x="47662" y="120032"/>
                </a:lnTo>
                <a:lnTo>
                  <a:pt x="44230" y="139968"/>
                </a:lnTo>
                <a:lnTo>
                  <a:pt x="40723" y="159892"/>
                </a:lnTo>
                <a:lnTo>
                  <a:pt x="37160" y="179808"/>
                </a:lnTo>
                <a:lnTo>
                  <a:pt x="33561" y="199720"/>
                </a:lnTo>
                <a:lnTo>
                  <a:pt x="29946" y="219630"/>
                </a:lnTo>
                <a:lnTo>
                  <a:pt x="26335" y="239541"/>
                </a:lnTo>
                <a:lnTo>
                  <a:pt x="22748" y="259458"/>
                </a:lnTo>
                <a:lnTo>
                  <a:pt x="19205" y="279383"/>
                </a:lnTo>
                <a:lnTo>
                  <a:pt x="15727" y="299319"/>
                </a:lnTo>
                <a:lnTo>
                  <a:pt x="12333" y="319270"/>
                </a:lnTo>
                <a:lnTo>
                  <a:pt x="9043" y="339239"/>
                </a:lnTo>
                <a:lnTo>
                  <a:pt x="5878" y="359230"/>
                </a:lnTo>
                <a:lnTo>
                  <a:pt x="2856" y="379245"/>
                </a:lnTo>
                <a:lnTo>
                  <a:pt x="0" y="399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9434322" y="5420105"/>
            <a:ext cx="21402" cy="241554"/>
          </a:xfrm>
          <a:custGeom>
            <a:avLst/>
            <a:gdLst/>
            <a:ahLst/>
            <a:cxnLst/>
            <a:rect l="l" t="t" r="r" b="b"/>
            <a:pathLst>
              <a:path w="21402" h="241554">
                <a:moveTo>
                  <a:pt x="1524" y="0"/>
                </a:moveTo>
                <a:lnTo>
                  <a:pt x="0" y="762"/>
                </a:lnTo>
                <a:lnTo>
                  <a:pt x="4810" y="12565"/>
                </a:lnTo>
                <a:lnTo>
                  <a:pt x="8843" y="24484"/>
                </a:lnTo>
                <a:lnTo>
                  <a:pt x="12149" y="36507"/>
                </a:lnTo>
                <a:lnTo>
                  <a:pt x="14778" y="48624"/>
                </a:lnTo>
                <a:lnTo>
                  <a:pt x="16780" y="60825"/>
                </a:lnTo>
                <a:lnTo>
                  <a:pt x="18205" y="73099"/>
                </a:lnTo>
                <a:lnTo>
                  <a:pt x="19102" y="85435"/>
                </a:lnTo>
                <a:lnTo>
                  <a:pt x="19522" y="97823"/>
                </a:lnTo>
                <a:lnTo>
                  <a:pt x="19515" y="110253"/>
                </a:lnTo>
                <a:lnTo>
                  <a:pt x="19130" y="122713"/>
                </a:lnTo>
                <a:lnTo>
                  <a:pt x="18418" y="135193"/>
                </a:lnTo>
                <a:lnTo>
                  <a:pt x="17428" y="147683"/>
                </a:lnTo>
                <a:lnTo>
                  <a:pt x="16211" y="160172"/>
                </a:lnTo>
                <a:lnTo>
                  <a:pt x="14817" y="172650"/>
                </a:lnTo>
                <a:lnTo>
                  <a:pt x="13294" y="185106"/>
                </a:lnTo>
                <a:lnTo>
                  <a:pt x="11695" y="197529"/>
                </a:lnTo>
                <a:lnTo>
                  <a:pt x="10067" y="209910"/>
                </a:lnTo>
                <a:lnTo>
                  <a:pt x="8462" y="222237"/>
                </a:lnTo>
                <a:lnTo>
                  <a:pt x="6929" y="234500"/>
                </a:lnTo>
                <a:lnTo>
                  <a:pt x="6096" y="241554"/>
                </a:lnTo>
                <a:lnTo>
                  <a:pt x="8381" y="241554"/>
                </a:lnTo>
                <a:lnTo>
                  <a:pt x="9737" y="229351"/>
                </a:lnTo>
                <a:lnTo>
                  <a:pt x="11213" y="217069"/>
                </a:lnTo>
                <a:lnTo>
                  <a:pt x="12757" y="204719"/>
                </a:lnTo>
                <a:lnTo>
                  <a:pt x="14318" y="192313"/>
                </a:lnTo>
                <a:lnTo>
                  <a:pt x="15846" y="179862"/>
                </a:lnTo>
                <a:lnTo>
                  <a:pt x="17287" y="167379"/>
                </a:lnTo>
                <a:lnTo>
                  <a:pt x="18591" y="154876"/>
                </a:lnTo>
                <a:lnTo>
                  <a:pt x="19706" y="142363"/>
                </a:lnTo>
                <a:lnTo>
                  <a:pt x="20580" y="129854"/>
                </a:lnTo>
                <a:lnTo>
                  <a:pt x="21163" y="117361"/>
                </a:lnTo>
                <a:lnTo>
                  <a:pt x="21402" y="104894"/>
                </a:lnTo>
                <a:lnTo>
                  <a:pt x="21246" y="92466"/>
                </a:lnTo>
                <a:lnTo>
                  <a:pt x="20643" y="80088"/>
                </a:lnTo>
                <a:lnTo>
                  <a:pt x="19543" y="67774"/>
                </a:lnTo>
                <a:lnTo>
                  <a:pt x="17892" y="55534"/>
                </a:lnTo>
                <a:lnTo>
                  <a:pt x="15641" y="43380"/>
                </a:lnTo>
                <a:lnTo>
                  <a:pt x="12736" y="31324"/>
                </a:lnTo>
                <a:lnTo>
                  <a:pt x="9128" y="19379"/>
                </a:lnTo>
                <a:lnTo>
                  <a:pt x="4764" y="7556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9191244" y="5267390"/>
            <a:ext cx="244601" cy="153477"/>
          </a:xfrm>
          <a:custGeom>
            <a:avLst/>
            <a:gdLst/>
            <a:ahLst/>
            <a:cxnLst/>
            <a:rect l="l" t="t" r="r" b="b"/>
            <a:pathLst>
              <a:path w="244601" h="153477">
                <a:moveTo>
                  <a:pt x="244601" y="152715"/>
                </a:moveTo>
                <a:lnTo>
                  <a:pt x="238078" y="138278"/>
                </a:lnTo>
                <a:lnTo>
                  <a:pt x="230790" y="124244"/>
                </a:lnTo>
                <a:lnTo>
                  <a:pt x="222765" y="110667"/>
                </a:lnTo>
                <a:lnTo>
                  <a:pt x="214030" y="97604"/>
                </a:lnTo>
                <a:lnTo>
                  <a:pt x="205025" y="85659"/>
                </a:lnTo>
                <a:lnTo>
                  <a:pt x="202213" y="85659"/>
                </a:lnTo>
                <a:lnTo>
                  <a:pt x="203296" y="86932"/>
                </a:lnTo>
                <a:lnTo>
                  <a:pt x="212674" y="99308"/>
                </a:lnTo>
                <a:lnTo>
                  <a:pt x="221371" y="112212"/>
                </a:lnTo>
                <a:lnTo>
                  <a:pt x="229357" y="125582"/>
                </a:lnTo>
                <a:lnTo>
                  <a:pt x="236602" y="139358"/>
                </a:lnTo>
                <a:lnTo>
                  <a:pt x="243077" y="153477"/>
                </a:lnTo>
                <a:lnTo>
                  <a:pt x="244601" y="152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8764524" y="6287261"/>
            <a:ext cx="425957" cy="155448"/>
          </a:xfrm>
          <a:custGeom>
            <a:avLst/>
            <a:gdLst/>
            <a:ahLst/>
            <a:cxnLst/>
            <a:rect l="l" t="t" r="r" b="b"/>
            <a:pathLst>
              <a:path w="425957" h="155448">
                <a:moveTo>
                  <a:pt x="307594" y="42810"/>
                </a:moveTo>
                <a:lnTo>
                  <a:pt x="300943" y="31617"/>
                </a:lnTo>
                <a:lnTo>
                  <a:pt x="294021" y="22668"/>
                </a:lnTo>
                <a:lnTo>
                  <a:pt x="286858" y="15825"/>
                </a:lnTo>
                <a:lnTo>
                  <a:pt x="279483" y="10948"/>
                </a:lnTo>
                <a:lnTo>
                  <a:pt x="271927" y="7899"/>
                </a:lnTo>
                <a:lnTo>
                  <a:pt x="264220" y="6538"/>
                </a:lnTo>
                <a:lnTo>
                  <a:pt x="256391" y="6726"/>
                </a:lnTo>
                <a:lnTo>
                  <a:pt x="248470" y="8326"/>
                </a:lnTo>
                <a:lnTo>
                  <a:pt x="240487" y="11196"/>
                </a:lnTo>
                <a:lnTo>
                  <a:pt x="232472" y="15199"/>
                </a:lnTo>
                <a:lnTo>
                  <a:pt x="224455" y="20196"/>
                </a:lnTo>
                <a:lnTo>
                  <a:pt x="216466" y="26046"/>
                </a:lnTo>
                <a:lnTo>
                  <a:pt x="208534" y="32613"/>
                </a:lnTo>
                <a:lnTo>
                  <a:pt x="200690" y="39755"/>
                </a:lnTo>
                <a:lnTo>
                  <a:pt x="195387" y="44958"/>
                </a:lnTo>
                <a:lnTo>
                  <a:pt x="308598" y="44958"/>
                </a:lnTo>
                <a:lnTo>
                  <a:pt x="307594" y="42810"/>
                </a:lnTo>
                <a:close/>
              </a:path>
              <a:path w="425957" h="155448">
                <a:moveTo>
                  <a:pt x="422429" y="38270"/>
                </a:moveTo>
                <a:lnTo>
                  <a:pt x="415937" y="26157"/>
                </a:lnTo>
                <a:lnTo>
                  <a:pt x="406951" y="15878"/>
                </a:lnTo>
                <a:lnTo>
                  <a:pt x="395941" y="7836"/>
                </a:lnTo>
                <a:lnTo>
                  <a:pt x="383376" y="2432"/>
                </a:lnTo>
                <a:lnTo>
                  <a:pt x="369726" y="70"/>
                </a:lnTo>
                <a:lnTo>
                  <a:pt x="366522" y="0"/>
                </a:lnTo>
                <a:lnTo>
                  <a:pt x="352819" y="2832"/>
                </a:lnTo>
                <a:lnTo>
                  <a:pt x="342825" y="10358"/>
                </a:lnTo>
                <a:lnTo>
                  <a:pt x="335275" y="20991"/>
                </a:lnTo>
                <a:lnTo>
                  <a:pt x="328908" y="33144"/>
                </a:lnTo>
                <a:lnTo>
                  <a:pt x="322607" y="44958"/>
                </a:lnTo>
                <a:lnTo>
                  <a:pt x="424171" y="44958"/>
                </a:lnTo>
                <a:lnTo>
                  <a:pt x="422429" y="38270"/>
                </a:lnTo>
                <a:close/>
              </a:path>
            </a:pathLst>
          </a:custGeom>
          <a:solidFill>
            <a:srgbClr val="FF8C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9131046" y="6285737"/>
            <a:ext cx="60198" cy="53339"/>
          </a:xfrm>
          <a:custGeom>
            <a:avLst/>
            <a:gdLst/>
            <a:ahLst/>
            <a:cxnLst/>
            <a:rect l="l" t="t" r="r" b="b"/>
            <a:pathLst>
              <a:path w="60198" h="53339">
                <a:moveTo>
                  <a:pt x="56960" y="39737"/>
                </a:moveTo>
                <a:lnTo>
                  <a:pt x="50649" y="27572"/>
                </a:lnTo>
                <a:lnTo>
                  <a:pt x="41765" y="17194"/>
                </a:lnTo>
                <a:lnTo>
                  <a:pt x="30809" y="8952"/>
                </a:lnTo>
                <a:lnTo>
                  <a:pt x="18281" y="3198"/>
                </a:lnTo>
                <a:lnTo>
                  <a:pt x="4681" y="281"/>
                </a:lnTo>
                <a:lnTo>
                  <a:pt x="0" y="0"/>
                </a:lnTo>
                <a:lnTo>
                  <a:pt x="0" y="2286"/>
                </a:lnTo>
                <a:lnTo>
                  <a:pt x="13629" y="3998"/>
                </a:lnTo>
                <a:lnTo>
                  <a:pt x="26560" y="8915"/>
                </a:lnTo>
                <a:lnTo>
                  <a:pt x="38117" y="16612"/>
                </a:lnTo>
                <a:lnTo>
                  <a:pt x="47626" y="26663"/>
                </a:lnTo>
                <a:lnTo>
                  <a:pt x="54412" y="38644"/>
                </a:lnTo>
                <a:lnTo>
                  <a:pt x="56382" y="46482"/>
                </a:lnTo>
                <a:lnTo>
                  <a:pt x="58565" y="46482"/>
                </a:lnTo>
                <a:lnTo>
                  <a:pt x="56960" y="39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9077706" y="6285737"/>
            <a:ext cx="53340" cy="59436"/>
          </a:xfrm>
          <a:custGeom>
            <a:avLst/>
            <a:gdLst/>
            <a:ahLst/>
            <a:cxnLst/>
            <a:rect l="l" t="t" r="r" b="b"/>
            <a:pathLst>
              <a:path w="53340" h="59436">
                <a:moveTo>
                  <a:pt x="11429" y="45720"/>
                </a:moveTo>
                <a:lnTo>
                  <a:pt x="16001" y="36575"/>
                </a:lnTo>
                <a:lnTo>
                  <a:pt x="18288" y="31241"/>
                </a:lnTo>
                <a:lnTo>
                  <a:pt x="20574" y="27432"/>
                </a:lnTo>
                <a:lnTo>
                  <a:pt x="27511" y="16193"/>
                </a:lnTo>
                <a:lnTo>
                  <a:pt x="36921" y="7095"/>
                </a:lnTo>
                <a:lnTo>
                  <a:pt x="48883" y="2450"/>
                </a:lnTo>
                <a:lnTo>
                  <a:pt x="53340" y="2286"/>
                </a:lnTo>
                <a:lnTo>
                  <a:pt x="53340" y="0"/>
                </a:lnTo>
                <a:lnTo>
                  <a:pt x="39636" y="3016"/>
                </a:lnTo>
                <a:lnTo>
                  <a:pt x="29575" y="10485"/>
                </a:lnTo>
                <a:lnTo>
                  <a:pt x="21939" y="20949"/>
                </a:lnTo>
                <a:lnTo>
                  <a:pt x="15508" y="32946"/>
                </a:lnTo>
                <a:lnTo>
                  <a:pt x="9062" y="45018"/>
                </a:lnTo>
                <a:lnTo>
                  <a:pt x="8011" y="46482"/>
                </a:lnTo>
                <a:lnTo>
                  <a:pt x="10921" y="46482"/>
                </a:lnTo>
                <a:lnTo>
                  <a:pt x="11429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9026652" y="6293358"/>
            <a:ext cx="52577" cy="50291"/>
          </a:xfrm>
          <a:custGeom>
            <a:avLst/>
            <a:gdLst/>
            <a:ahLst/>
            <a:cxnLst/>
            <a:rect l="l" t="t" r="r" b="b"/>
            <a:pathLst>
              <a:path w="52577" h="50291">
                <a:moveTo>
                  <a:pt x="46794" y="38380"/>
                </a:moveTo>
                <a:lnTo>
                  <a:pt x="40262" y="26725"/>
                </a:lnTo>
                <a:lnTo>
                  <a:pt x="32593" y="15816"/>
                </a:lnTo>
                <a:lnTo>
                  <a:pt x="23398" y="6907"/>
                </a:lnTo>
                <a:lnTo>
                  <a:pt x="12289" y="1250"/>
                </a:lnTo>
                <a:lnTo>
                  <a:pt x="0" y="0"/>
                </a:lnTo>
                <a:lnTo>
                  <a:pt x="0" y="1524"/>
                </a:lnTo>
                <a:lnTo>
                  <a:pt x="13826" y="3699"/>
                </a:lnTo>
                <a:lnTo>
                  <a:pt x="24603" y="10227"/>
                </a:lnTo>
                <a:lnTo>
                  <a:pt x="33145" y="19813"/>
                </a:lnTo>
                <a:lnTo>
                  <a:pt x="40265" y="31164"/>
                </a:lnTo>
                <a:lnTo>
                  <a:pt x="44504" y="38862"/>
                </a:lnTo>
                <a:lnTo>
                  <a:pt x="47044" y="38862"/>
                </a:lnTo>
                <a:lnTo>
                  <a:pt x="46794" y="38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8927592" y="6293358"/>
            <a:ext cx="99059" cy="73151"/>
          </a:xfrm>
          <a:custGeom>
            <a:avLst/>
            <a:gdLst/>
            <a:ahLst/>
            <a:cxnLst/>
            <a:rect l="l" t="t" r="r" b="b"/>
            <a:pathLst>
              <a:path w="99059" h="73151">
                <a:moveTo>
                  <a:pt x="37233" y="34976"/>
                </a:moveTo>
                <a:lnTo>
                  <a:pt x="46762" y="26016"/>
                </a:lnTo>
                <a:lnTo>
                  <a:pt x="56840" y="17952"/>
                </a:lnTo>
                <a:lnTo>
                  <a:pt x="67621" y="11115"/>
                </a:lnTo>
                <a:lnTo>
                  <a:pt x="79261" y="5834"/>
                </a:lnTo>
                <a:lnTo>
                  <a:pt x="91912" y="2441"/>
                </a:lnTo>
                <a:lnTo>
                  <a:pt x="99059" y="1524"/>
                </a:lnTo>
                <a:lnTo>
                  <a:pt x="99059" y="0"/>
                </a:lnTo>
                <a:lnTo>
                  <a:pt x="85629" y="1882"/>
                </a:lnTo>
                <a:lnTo>
                  <a:pt x="73329" y="5929"/>
                </a:lnTo>
                <a:lnTo>
                  <a:pt x="62003" y="11802"/>
                </a:lnTo>
                <a:lnTo>
                  <a:pt x="51498" y="19158"/>
                </a:lnTo>
                <a:lnTo>
                  <a:pt x="41657" y="27658"/>
                </a:lnTo>
                <a:lnTo>
                  <a:pt x="32324" y="36961"/>
                </a:lnTo>
                <a:lnTo>
                  <a:pt x="30577" y="38862"/>
                </a:lnTo>
                <a:lnTo>
                  <a:pt x="33507" y="38862"/>
                </a:lnTo>
                <a:lnTo>
                  <a:pt x="37233" y="34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8953043" y="5718441"/>
            <a:ext cx="52272" cy="75044"/>
          </a:xfrm>
          <a:custGeom>
            <a:avLst/>
            <a:gdLst/>
            <a:ahLst/>
            <a:cxnLst/>
            <a:rect l="l" t="t" r="r" b="b"/>
            <a:pathLst>
              <a:path w="52272" h="75044">
                <a:moveTo>
                  <a:pt x="26364" y="75044"/>
                </a:moveTo>
                <a:lnTo>
                  <a:pt x="28650" y="75044"/>
                </a:lnTo>
                <a:lnTo>
                  <a:pt x="37884" y="71357"/>
                </a:lnTo>
                <a:lnTo>
                  <a:pt x="46587" y="61378"/>
                </a:lnTo>
                <a:lnTo>
                  <a:pt x="51151" y="48230"/>
                </a:lnTo>
                <a:lnTo>
                  <a:pt x="52272" y="34658"/>
                </a:lnTo>
                <a:lnTo>
                  <a:pt x="51999" y="33410"/>
                </a:lnTo>
                <a:lnTo>
                  <a:pt x="49276" y="21525"/>
                </a:lnTo>
                <a:lnTo>
                  <a:pt x="43128" y="10274"/>
                </a:lnTo>
                <a:lnTo>
                  <a:pt x="39026" y="5613"/>
                </a:lnTo>
                <a:lnTo>
                  <a:pt x="30390" y="0"/>
                </a:lnTo>
                <a:lnTo>
                  <a:pt x="24078" y="1892"/>
                </a:lnTo>
                <a:lnTo>
                  <a:pt x="13968" y="6005"/>
                </a:lnTo>
                <a:lnTo>
                  <a:pt x="6035" y="14722"/>
                </a:lnTo>
                <a:lnTo>
                  <a:pt x="1389" y="26358"/>
                </a:lnTo>
                <a:lnTo>
                  <a:pt x="0" y="39391"/>
                </a:lnTo>
                <a:lnTo>
                  <a:pt x="1834" y="52297"/>
                </a:lnTo>
                <a:lnTo>
                  <a:pt x="6861" y="63557"/>
                </a:lnTo>
                <a:lnTo>
                  <a:pt x="15048" y="71646"/>
                </a:lnTo>
                <a:lnTo>
                  <a:pt x="26364" y="75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8951976" y="5756909"/>
            <a:ext cx="27431" cy="38100"/>
          </a:xfrm>
          <a:custGeom>
            <a:avLst/>
            <a:gdLst/>
            <a:ahLst/>
            <a:cxnLst/>
            <a:rect l="l" t="t" r="r" b="b"/>
            <a:pathLst>
              <a:path w="27431" h="38100">
                <a:moveTo>
                  <a:pt x="27431" y="38100"/>
                </a:moveTo>
                <a:lnTo>
                  <a:pt x="27431" y="35813"/>
                </a:lnTo>
                <a:lnTo>
                  <a:pt x="15124" y="31302"/>
                </a:lnTo>
                <a:lnTo>
                  <a:pt x="6686" y="20385"/>
                </a:lnTo>
                <a:lnTo>
                  <a:pt x="2566" y="6892"/>
                </a:lnTo>
                <a:lnTo>
                  <a:pt x="2285" y="0"/>
                </a:lnTo>
                <a:lnTo>
                  <a:pt x="0" y="0"/>
                </a:lnTo>
                <a:lnTo>
                  <a:pt x="2155" y="14621"/>
                </a:lnTo>
                <a:lnTo>
                  <a:pt x="7438" y="26534"/>
                </a:lnTo>
                <a:lnTo>
                  <a:pt x="17223" y="34869"/>
                </a:lnTo>
                <a:lnTo>
                  <a:pt x="27431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8951976" y="5719571"/>
            <a:ext cx="27431" cy="37337"/>
          </a:xfrm>
          <a:custGeom>
            <a:avLst/>
            <a:gdLst/>
            <a:ahLst/>
            <a:cxnLst/>
            <a:rect l="l" t="t" r="r" b="b"/>
            <a:pathLst>
              <a:path w="27431" h="37337">
                <a:moveTo>
                  <a:pt x="0" y="37337"/>
                </a:moveTo>
                <a:lnTo>
                  <a:pt x="2285" y="37337"/>
                </a:lnTo>
                <a:lnTo>
                  <a:pt x="4031" y="23914"/>
                </a:lnTo>
                <a:lnTo>
                  <a:pt x="10218" y="11208"/>
                </a:lnTo>
                <a:lnTo>
                  <a:pt x="20639" y="2891"/>
                </a:lnTo>
                <a:lnTo>
                  <a:pt x="27431" y="1524"/>
                </a:lnTo>
                <a:lnTo>
                  <a:pt x="27431" y="0"/>
                </a:lnTo>
                <a:lnTo>
                  <a:pt x="14319" y="4119"/>
                </a:lnTo>
                <a:lnTo>
                  <a:pt x="5549" y="14575"/>
                </a:lnTo>
                <a:lnTo>
                  <a:pt x="906" y="28144"/>
                </a:lnTo>
                <a:lnTo>
                  <a:pt x="0" y="37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8979408" y="5719571"/>
            <a:ext cx="27432" cy="37337"/>
          </a:xfrm>
          <a:custGeom>
            <a:avLst/>
            <a:gdLst/>
            <a:ahLst/>
            <a:cxnLst/>
            <a:rect l="l" t="t" r="r" b="b"/>
            <a:pathLst>
              <a:path w="27432" h="37337">
                <a:moveTo>
                  <a:pt x="6096" y="0"/>
                </a:moveTo>
                <a:lnTo>
                  <a:pt x="0" y="0"/>
                </a:lnTo>
                <a:lnTo>
                  <a:pt x="0" y="1524"/>
                </a:lnTo>
                <a:lnTo>
                  <a:pt x="12397" y="6488"/>
                </a:lnTo>
                <a:lnTo>
                  <a:pt x="20485" y="17395"/>
                </a:lnTo>
                <a:lnTo>
                  <a:pt x="24188" y="30889"/>
                </a:lnTo>
                <a:lnTo>
                  <a:pt x="24384" y="37337"/>
                </a:lnTo>
                <a:lnTo>
                  <a:pt x="27432" y="37337"/>
                </a:lnTo>
                <a:lnTo>
                  <a:pt x="25098" y="24760"/>
                </a:lnTo>
                <a:lnTo>
                  <a:pt x="20657" y="13483"/>
                </a:lnTo>
                <a:lnTo>
                  <a:pt x="19050" y="10667"/>
                </a:lnTo>
                <a:lnTo>
                  <a:pt x="15240" y="6095"/>
                </a:lnTo>
                <a:lnTo>
                  <a:pt x="10668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8979408" y="5756909"/>
            <a:ext cx="27432" cy="38100"/>
          </a:xfrm>
          <a:custGeom>
            <a:avLst/>
            <a:gdLst/>
            <a:ahLst/>
            <a:cxnLst/>
            <a:rect l="l" t="t" r="r" b="b"/>
            <a:pathLst>
              <a:path w="27432" h="38100">
                <a:moveTo>
                  <a:pt x="27432" y="0"/>
                </a:moveTo>
                <a:lnTo>
                  <a:pt x="24384" y="0"/>
                </a:lnTo>
                <a:lnTo>
                  <a:pt x="23046" y="13029"/>
                </a:lnTo>
                <a:lnTo>
                  <a:pt x="17025" y="25808"/>
                </a:lnTo>
                <a:lnTo>
                  <a:pt x="6952" y="34357"/>
                </a:lnTo>
                <a:lnTo>
                  <a:pt x="0" y="35813"/>
                </a:lnTo>
                <a:lnTo>
                  <a:pt x="0" y="38100"/>
                </a:lnTo>
                <a:lnTo>
                  <a:pt x="8940" y="36309"/>
                </a:lnTo>
                <a:lnTo>
                  <a:pt x="13627" y="34277"/>
                </a:lnTo>
                <a:lnTo>
                  <a:pt x="19050" y="26669"/>
                </a:lnTo>
                <a:lnTo>
                  <a:pt x="24498" y="15103"/>
                </a:lnTo>
                <a:lnTo>
                  <a:pt x="26989" y="2556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9138755" y="5727953"/>
            <a:ext cx="52311" cy="73151"/>
          </a:xfrm>
          <a:custGeom>
            <a:avLst/>
            <a:gdLst/>
            <a:ahLst/>
            <a:cxnLst/>
            <a:rect l="l" t="t" r="r" b="b"/>
            <a:pathLst>
              <a:path w="52311" h="73151">
                <a:moveTo>
                  <a:pt x="26580" y="73151"/>
                </a:moveTo>
                <a:lnTo>
                  <a:pt x="29628" y="73151"/>
                </a:lnTo>
                <a:lnTo>
                  <a:pt x="35283" y="71135"/>
                </a:lnTo>
                <a:lnTo>
                  <a:pt x="43941" y="64038"/>
                </a:lnTo>
                <a:lnTo>
                  <a:pt x="49600" y="53827"/>
                </a:lnTo>
                <a:lnTo>
                  <a:pt x="52311" y="41803"/>
                </a:lnTo>
                <a:lnTo>
                  <a:pt x="52129" y="29266"/>
                </a:lnTo>
                <a:lnTo>
                  <a:pt x="49107" y="17517"/>
                </a:lnTo>
                <a:lnTo>
                  <a:pt x="43298" y="7855"/>
                </a:lnTo>
                <a:lnTo>
                  <a:pt x="34755" y="1583"/>
                </a:lnTo>
                <a:lnTo>
                  <a:pt x="23532" y="0"/>
                </a:lnTo>
                <a:lnTo>
                  <a:pt x="14048" y="4299"/>
                </a:lnTo>
                <a:lnTo>
                  <a:pt x="6113" y="13024"/>
                </a:lnTo>
                <a:lnTo>
                  <a:pt x="1432" y="24443"/>
                </a:lnTo>
                <a:lnTo>
                  <a:pt x="0" y="37161"/>
                </a:lnTo>
                <a:lnTo>
                  <a:pt x="1806" y="49784"/>
                </a:lnTo>
                <a:lnTo>
                  <a:pt x="6843" y="60920"/>
                </a:lnTo>
                <a:lnTo>
                  <a:pt x="15104" y="69173"/>
                </a:lnTo>
                <a:lnTo>
                  <a:pt x="26580" y="73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9137904" y="5764529"/>
            <a:ext cx="27431" cy="37503"/>
          </a:xfrm>
          <a:custGeom>
            <a:avLst/>
            <a:gdLst/>
            <a:ahLst/>
            <a:cxnLst/>
            <a:rect l="l" t="t" r="r" b="b"/>
            <a:pathLst>
              <a:path w="27431" h="37503">
                <a:moveTo>
                  <a:pt x="19151" y="37503"/>
                </a:moveTo>
                <a:lnTo>
                  <a:pt x="27431" y="37337"/>
                </a:lnTo>
                <a:lnTo>
                  <a:pt x="27431" y="35814"/>
                </a:lnTo>
                <a:lnTo>
                  <a:pt x="24384" y="35814"/>
                </a:lnTo>
                <a:lnTo>
                  <a:pt x="22860" y="35052"/>
                </a:lnTo>
                <a:lnTo>
                  <a:pt x="19812" y="34290"/>
                </a:lnTo>
                <a:lnTo>
                  <a:pt x="15240" y="31242"/>
                </a:lnTo>
                <a:lnTo>
                  <a:pt x="12953" y="29718"/>
                </a:lnTo>
                <a:lnTo>
                  <a:pt x="9905" y="25146"/>
                </a:lnTo>
                <a:lnTo>
                  <a:pt x="4168" y="13725"/>
                </a:lnTo>
                <a:lnTo>
                  <a:pt x="2271" y="1078"/>
                </a:lnTo>
                <a:lnTo>
                  <a:pt x="0" y="0"/>
                </a:lnTo>
                <a:lnTo>
                  <a:pt x="1470" y="12373"/>
                </a:lnTo>
                <a:lnTo>
                  <a:pt x="5356" y="22229"/>
                </a:lnTo>
                <a:lnTo>
                  <a:pt x="7620" y="26670"/>
                </a:lnTo>
                <a:lnTo>
                  <a:pt x="12915" y="32473"/>
                </a:lnTo>
                <a:lnTo>
                  <a:pt x="19151" y="37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9137904" y="5726429"/>
            <a:ext cx="27431" cy="38100"/>
          </a:xfrm>
          <a:custGeom>
            <a:avLst/>
            <a:gdLst/>
            <a:ahLst/>
            <a:cxnLst/>
            <a:rect l="l" t="t" r="r" b="b"/>
            <a:pathLst>
              <a:path w="27431" h="38100">
                <a:moveTo>
                  <a:pt x="0" y="38100"/>
                </a:moveTo>
                <a:lnTo>
                  <a:pt x="2286" y="38100"/>
                </a:lnTo>
                <a:lnTo>
                  <a:pt x="3784" y="25236"/>
                </a:lnTo>
                <a:lnTo>
                  <a:pt x="8939" y="13582"/>
                </a:lnTo>
                <a:lnTo>
                  <a:pt x="11429" y="10668"/>
                </a:lnTo>
                <a:lnTo>
                  <a:pt x="12953" y="7620"/>
                </a:lnTo>
                <a:lnTo>
                  <a:pt x="17525" y="5334"/>
                </a:lnTo>
                <a:lnTo>
                  <a:pt x="19812" y="3810"/>
                </a:lnTo>
                <a:lnTo>
                  <a:pt x="22860" y="2286"/>
                </a:lnTo>
                <a:lnTo>
                  <a:pt x="27431" y="2286"/>
                </a:lnTo>
                <a:lnTo>
                  <a:pt x="27431" y="0"/>
                </a:lnTo>
                <a:lnTo>
                  <a:pt x="19342" y="190"/>
                </a:lnTo>
                <a:lnTo>
                  <a:pt x="12636" y="5372"/>
                </a:lnTo>
                <a:lnTo>
                  <a:pt x="7620" y="11430"/>
                </a:lnTo>
                <a:lnTo>
                  <a:pt x="1841" y="23400"/>
                </a:lnTo>
                <a:lnTo>
                  <a:pt x="409" y="34283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9165336" y="5726429"/>
            <a:ext cx="27432" cy="38100"/>
          </a:xfrm>
          <a:custGeom>
            <a:avLst/>
            <a:gdLst/>
            <a:ahLst/>
            <a:cxnLst/>
            <a:rect l="l" t="t" r="r" b="b"/>
            <a:pathLst>
              <a:path w="27432" h="38100">
                <a:moveTo>
                  <a:pt x="12954" y="5334"/>
                </a:moveTo>
                <a:lnTo>
                  <a:pt x="11430" y="3048"/>
                </a:lnTo>
                <a:lnTo>
                  <a:pt x="7620" y="2286"/>
                </a:lnTo>
                <a:lnTo>
                  <a:pt x="3048" y="0"/>
                </a:lnTo>
                <a:lnTo>
                  <a:pt x="0" y="0"/>
                </a:lnTo>
                <a:lnTo>
                  <a:pt x="0" y="2286"/>
                </a:lnTo>
                <a:lnTo>
                  <a:pt x="12737" y="6885"/>
                </a:lnTo>
                <a:lnTo>
                  <a:pt x="20782" y="18120"/>
                </a:lnTo>
                <a:lnTo>
                  <a:pt x="24640" y="32012"/>
                </a:lnTo>
                <a:lnTo>
                  <a:pt x="25146" y="38100"/>
                </a:lnTo>
                <a:lnTo>
                  <a:pt x="27432" y="38100"/>
                </a:lnTo>
                <a:lnTo>
                  <a:pt x="25384" y="25492"/>
                </a:lnTo>
                <a:lnTo>
                  <a:pt x="20915" y="13881"/>
                </a:lnTo>
                <a:lnTo>
                  <a:pt x="19050" y="11430"/>
                </a:lnTo>
                <a:lnTo>
                  <a:pt x="17525" y="8382"/>
                </a:lnTo>
                <a:lnTo>
                  <a:pt x="12954" y="5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9165336" y="5764529"/>
            <a:ext cx="27432" cy="37337"/>
          </a:xfrm>
          <a:custGeom>
            <a:avLst/>
            <a:gdLst/>
            <a:ahLst/>
            <a:cxnLst/>
            <a:rect l="l" t="t" r="r" b="b"/>
            <a:pathLst>
              <a:path w="27432" h="37337">
                <a:moveTo>
                  <a:pt x="0" y="35814"/>
                </a:moveTo>
                <a:lnTo>
                  <a:pt x="0" y="37337"/>
                </a:lnTo>
                <a:lnTo>
                  <a:pt x="13280" y="32871"/>
                </a:lnTo>
                <a:lnTo>
                  <a:pt x="21615" y="22395"/>
                </a:lnTo>
                <a:lnTo>
                  <a:pt x="26086" y="8919"/>
                </a:lnTo>
                <a:lnTo>
                  <a:pt x="27432" y="0"/>
                </a:lnTo>
                <a:lnTo>
                  <a:pt x="25146" y="0"/>
                </a:lnTo>
                <a:lnTo>
                  <a:pt x="22915" y="13647"/>
                </a:lnTo>
                <a:lnTo>
                  <a:pt x="16705" y="26430"/>
                </a:lnTo>
                <a:lnTo>
                  <a:pt x="6175" y="34621"/>
                </a:lnTo>
                <a:lnTo>
                  <a:pt x="0" y="35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8901498" y="6038087"/>
            <a:ext cx="642793" cy="1228344"/>
          </a:xfrm>
          <a:custGeom>
            <a:avLst/>
            <a:gdLst/>
            <a:ahLst/>
            <a:cxnLst/>
            <a:rect l="l" t="t" r="r" b="b"/>
            <a:pathLst>
              <a:path w="642793" h="1228344">
                <a:moveTo>
                  <a:pt x="498404" y="291408"/>
                </a:moveTo>
                <a:lnTo>
                  <a:pt x="494196" y="278199"/>
                </a:lnTo>
                <a:lnTo>
                  <a:pt x="489341" y="265228"/>
                </a:lnTo>
                <a:lnTo>
                  <a:pt x="483810" y="252526"/>
                </a:lnTo>
                <a:lnTo>
                  <a:pt x="477574" y="240121"/>
                </a:lnTo>
                <a:lnTo>
                  <a:pt x="470602" y="228042"/>
                </a:lnTo>
                <a:lnTo>
                  <a:pt x="462867" y="216318"/>
                </a:lnTo>
                <a:lnTo>
                  <a:pt x="454337" y="204977"/>
                </a:lnTo>
                <a:lnTo>
                  <a:pt x="448015" y="197312"/>
                </a:lnTo>
                <a:lnTo>
                  <a:pt x="440707" y="189693"/>
                </a:lnTo>
                <a:lnTo>
                  <a:pt x="432577" y="182256"/>
                </a:lnTo>
                <a:lnTo>
                  <a:pt x="423790" y="175131"/>
                </a:lnTo>
                <a:lnTo>
                  <a:pt x="414510" y="168454"/>
                </a:lnTo>
                <a:lnTo>
                  <a:pt x="404900" y="162358"/>
                </a:lnTo>
                <a:lnTo>
                  <a:pt x="395126" y="156975"/>
                </a:lnTo>
                <a:lnTo>
                  <a:pt x="385352" y="152439"/>
                </a:lnTo>
                <a:lnTo>
                  <a:pt x="375741" y="148884"/>
                </a:lnTo>
                <a:lnTo>
                  <a:pt x="366460" y="146442"/>
                </a:lnTo>
                <a:lnTo>
                  <a:pt x="357670" y="145247"/>
                </a:lnTo>
                <a:lnTo>
                  <a:pt x="349538" y="145432"/>
                </a:lnTo>
                <a:lnTo>
                  <a:pt x="342227" y="147130"/>
                </a:lnTo>
                <a:lnTo>
                  <a:pt x="335901" y="150476"/>
                </a:lnTo>
                <a:lnTo>
                  <a:pt x="330725" y="155602"/>
                </a:lnTo>
                <a:lnTo>
                  <a:pt x="326864" y="162641"/>
                </a:lnTo>
                <a:lnTo>
                  <a:pt x="324481" y="171727"/>
                </a:lnTo>
                <a:lnTo>
                  <a:pt x="323740" y="182992"/>
                </a:lnTo>
                <a:lnTo>
                  <a:pt x="324807" y="196572"/>
                </a:lnTo>
                <a:lnTo>
                  <a:pt x="327845" y="212598"/>
                </a:lnTo>
                <a:lnTo>
                  <a:pt x="334646" y="228766"/>
                </a:lnTo>
                <a:lnTo>
                  <a:pt x="339979" y="240312"/>
                </a:lnTo>
                <a:lnTo>
                  <a:pt x="345582" y="251725"/>
                </a:lnTo>
                <a:lnTo>
                  <a:pt x="351398" y="263031"/>
                </a:lnTo>
                <a:lnTo>
                  <a:pt x="357371" y="274257"/>
                </a:lnTo>
                <a:lnTo>
                  <a:pt x="363446" y="285428"/>
                </a:lnTo>
                <a:lnTo>
                  <a:pt x="368226" y="294132"/>
                </a:lnTo>
                <a:lnTo>
                  <a:pt x="499133" y="294132"/>
                </a:lnTo>
                <a:lnTo>
                  <a:pt x="498404" y="291408"/>
                </a:lnTo>
                <a:close/>
              </a:path>
              <a:path w="642793" h="1228344">
                <a:moveTo>
                  <a:pt x="628824" y="281140"/>
                </a:moveTo>
                <a:lnTo>
                  <a:pt x="625944" y="267985"/>
                </a:lnTo>
                <a:lnTo>
                  <a:pt x="622833" y="255065"/>
                </a:lnTo>
                <a:lnTo>
                  <a:pt x="619500" y="242417"/>
                </a:lnTo>
                <a:lnTo>
                  <a:pt x="615953" y="230081"/>
                </a:lnTo>
                <a:lnTo>
                  <a:pt x="612204" y="218096"/>
                </a:lnTo>
                <a:lnTo>
                  <a:pt x="608261" y="206501"/>
                </a:lnTo>
                <a:lnTo>
                  <a:pt x="601373" y="187201"/>
                </a:lnTo>
                <a:lnTo>
                  <a:pt x="596872" y="175438"/>
                </a:lnTo>
                <a:lnTo>
                  <a:pt x="592061" y="163524"/>
                </a:lnTo>
                <a:lnTo>
                  <a:pt x="586942" y="151530"/>
                </a:lnTo>
                <a:lnTo>
                  <a:pt x="581517" y="139526"/>
                </a:lnTo>
                <a:lnTo>
                  <a:pt x="575786" y="127582"/>
                </a:lnTo>
                <a:lnTo>
                  <a:pt x="569751" y="115770"/>
                </a:lnTo>
                <a:lnTo>
                  <a:pt x="563414" y="104159"/>
                </a:lnTo>
                <a:lnTo>
                  <a:pt x="556775" y="92821"/>
                </a:lnTo>
                <a:lnTo>
                  <a:pt x="549837" y="81824"/>
                </a:lnTo>
                <a:lnTo>
                  <a:pt x="542599" y="71241"/>
                </a:lnTo>
                <a:lnTo>
                  <a:pt x="535064" y="61141"/>
                </a:lnTo>
                <a:lnTo>
                  <a:pt x="527233" y="51594"/>
                </a:lnTo>
                <a:lnTo>
                  <a:pt x="519107" y="42672"/>
                </a:lnTo>
                <a:lnTo>
                  <a:pt x="508693" y="32469"/>
                </a:lnTo>
                <a:lnTo>
                  <a:pt x="498796" y="24046"/>
                </a:lnTo>
                <a:lnTo>
                  <a:pt x="488211" y="16420"/>
                </a:lnTo>
                <a:lnTo>
                  <a:pt x="476987" y="9912"/>
                </a:lnTo>
                <a:lnTo>
                  <a:pt x="465171" y="4840"/>
                </a:lnTo>
                <a:lnTo>
                  <a:pt x="452813" y="1524"/>
                </a:lnTo>
                <a:lnTo>
                  <a:pt x="442907" y="0"/>
                </a:lnTo>
                <a:lnTo>
                  <a:pt x="432239" y="0"/>
                </a:lnTo>
                <a:lnTo>
                  <a:pt x="421571" y="1524"/>
                </a:lnTo>
                <a:lnTo>
                  <a:pt x="410903" y="4572"/>
                </a:lnTo>
                <a:lnTo>
                  <a:pt x="400414" y="17954"/>
                </a:lnTo>
                <a:lnTo>
                  <a:pt x="399537" y="27291"/>
                </a:lnTo>
                <a:lnTo>
                  <a:pt x="400931" y="37916"/>
                </a:lnTo>
                <a:lnTo>
                  <a:pt x="404192" y="49477"/>
                </a:lnTo>
                <a:lnTo>
                  <a:pt x="408916" y="61622"/>
                </a:lnTo>
                <a:lnTo>
                  <a:pt x="414699" y="73997"/>
                </a:lnTo>
                <a:lnTo>
                  <a:pt x="421137" y="86250"/>
                </a:lnTo>
                <a:lnTo>
                  <a:pt x="427825" y="98029"/>
                </a:lnTo>
                <a:lnTo>
                  <a:pt x="434360" y="108981"/>
                </a:lnTo>
                <a:lnTo>
                  <a:pt x="440338" y="118753"/>
                </a:lnTo>
                <a:lnTo>
                  <a:pt x="445353" y="126994"/>
                </a:lnTo>
                <a:lnTo>
                  <a:pt x="449003" y="133350"/>
                </a:lnTo>
                <a:lnTo>
                  <a:pt x="452986" y="139534"/>
                </a:lnTo>
                <a:lnTo>
                  <a:pt x="459812" y="150421"/>
                </a:lnTo>
                <a:lnTo>
                  <a:pt x="466453" y="161443"/>
                </a:lnTo>
                <a:lnTo>
                  <a:pt x="472868" y="172605"/>
                </a:lnTo>
                <a:lnTo>
                  <a:pt x="479017" y="183909"/>
                </a:lnTo>
                <a:lnTo>
                  <a:pt x="484858" y="195360"/>
                </a:lnTo>
                <a:lnTo>
                  <a:pt x="490351" y="206960"/>
                </a:lnTo>
                <a:lnTo>
                  <a:pt x="495454" y="218713"/>
                </a:lnTo>
                <a:lnTo>
                  <a:pt x="500126" y="230623"/>
                </a:lnTo>
                <a:lnTo>
                  <a:pt x="504327" y="242692"/>
                </a:lnTo>
                <a:lnTo>
                  <a:pt x="508015" y="254925"/>
                </a:lnTo>
                <a:lnTo>
                  <a:pt x="511149" y="267325"/>
                </a:lnTo>
                <a:lnTo>
                  <a:pt x="513689" y="279896"/>
                </a:lnTo>
                <a:lnTo>
                  <a:pt x="515593" y="292640"/>
                </a:lnTo>
                <a:lnTo>
                  <a:pt x="515735" y="294132"/>
                </a:lnTo>
                <a:lnTo>
                  <a:pt x="631392" y="294132"/>
                </a:lnTo>
                <a:lnTo>
                  <a:pt x="628824" y="281140"/>
                </a:lnTo>
                <a:close/>
              </a:path>
            </a:pathLst>
          </a:custGeom>
          <a:solidFill>
            <a:srgbClr val="FFBF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9228582" y="6249923"/>
            <a:ext cx="87629" cy="175260"/>
          </a:xfrm>
          <a:custGeom>
            <a:avLst/>
            <a:gdLst/>
            <a:ahLst/>
            <a:cxnLst/>
            <a:rect l="l" t="t" r="r" b="b"/>
            <a:pathLst>
              <a:path w="87629" h="175260">
                <a:moveTo>
                  <a:pt x="37047" y="72747"/>
                </a:moveTo>
                <a:lnTo>
                  <a:pt x="31019" y="61562"/>
                </a:lnTo>
                <a:lnTo>
                  <a:pt x="25089" y="50329"/>
                </a:lnTo>
                <a:lnTo>
                  <a:pt x="19306" y="39024"/>
                </a:lnTo>
                <a:lnTo>
                  <a:pt x="13720" y="27621"/>
                </a:lnTo>
                <a:lnTo>
                  <a:pt x="8379" y="16096"/>
                </a:lnTo>
                <a:lnTo>
                  <a:pt x="3333" y="4425"/>
                </a:lnTo>
                <a:lnTo>
                  <a:pt x="1524" y="0"/>
                </a:lnTo>
                <a:lnTo>
                  <a:pt x="0" y="1524"/>
                </a:lnTo>
                <a:lnTo>
                  <a:pt x="5029" y="13395"/>
                </a:lnTo>
                <a:lnTo>
                  <a:pt x="10309" y="25048"/>
                </a:lnTo>
                <a:lnTo>
                  <a:pt x="15804" y="36514"/>
                </a:lnTo>
                <a:lnTo>
                  <a:pt x="21475" y="47829"/>
                </a:lnTo>
                <a:lnTo>
                  <a:pt x="27285" y="59027"/>
                </a:lnTo>
                <a:lnTo>
                  <a:pt x="33197" y="70141"/>
                </a:lnTo>
                <a:lnTo>
                  <a:pt x="39172" y="81206"/>
                </a:lnTo>
                <a:lnTo>
                  <a:pt x="39764" y="82296"/>
                </a:lnTo>
                <a:lnTo>
                  <a:pt x="42246" y="82296"/>
                </a:lnTo>
                <a:lnTo>
                  <a:pt x="37047" y="72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9223083" y="6181480"/>
            <a:ext cx="55028" cy="69967"/>
          </a:xfrm>
          <a:custGeom>
            <a:avLst/>
            <a:gdLst/>
            <a:ahLst/>
            <a:cxnLst/>
            <a:rect l="l" t="t" r="r" b="b"/>
            <a:pathLst>
              <a:path w="55028" h="69967">
                <a:moveTo>
                  <a:pt x="5498" y="69967"/>
                </a:moveTo>
                <a:lnTo>
                  <a:pt x="7022" y="68443"/>
                </a:lnTo>
                <a:lnTo>
                  <a:pt x="3708" y="57925"/>
                </a:lnTo>
                <a:lnTo>
                  <a:pt x="2211" y="47066"/>
                </a:lnTo>
                <a:lnTo>
                  <a:pt x="2510" y="36352"/>
                </a:lnTo>
                <a:lnTo>
                  <a:pt x="4580" y="26267"/>
                </a:lnTo>
                <a:lnTo>
                  <a:pt x="8400" y="17295"/>
                </a:lnTo>
                <a:lnTo>
                  <a:pt x="13945" y="9922"/>
                </a:lnTo>
                <a:lnTo>
                  <a:pt x="21193" y="4632"/>
                </a:lnTo>
                <a:lnTo>
                  <a:pt x="30122" y="1909"/>
                </a:lnTo>
                <a:lnTo>
                  <a:pt x="40706" y="2240"/>
                </a:lnTo>
                <a:lnTo>
                  <a:pt x="52925" y="6107"/>
                </a:lnTo>
                <a:lnTo>
                  <a:pt x="55028" y="4435"/>
                </a:lnTo>
                <a:lnTo>
                  <a:pt x="42255" y="535"/>
                </a:lnTo>
                <a:lnTo>
                  <a:pt x="31127" y="0"/>
                </a:lnTo>
                <a:lnTo>
                  <a:pt x="21664" y="2399"/>
                </a:lnTo>
                <a:lnTo>
                  <a:pt x="13885" y="7302"/>
                </a:lnTo>
                <a:lnTo>
                  <a:pt x="7810" y="14279"/>
                </a:lnTo>
                <a:lnTo>
                  <a:pt x="3458" y="22898"/>
                </a:lnTo>
                <a:lnTo>
                  <a:pt x="848" y="32729"/>
                </a:lnTo>
                <a:lnTo>
                  <a:pt x="0" y="43342"/>
                </a:lnTo>
                <a:lnTo>
                  <a:pt x="933" y="54305"/>
                </a:lnTo>
                <a:lnTo>
                  <a:pt x="3666" y="65189"/>
                </a:lnTo>
                <a:lnTo>
                  <a:pt x="5498" y="69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9277350" y="6185915"/>
            <a:ext cx="137553" cy="341376"/>
          </a:xfrm>
          <a:custGeom>
            <a:avLst/>
            <a:gdLst/>
            <a:ahLst/>
            <a:cxnLst/>
            <a:rect l="l" t="t" r="r" b="b"/>
            <a:pathLst>
              <a:path w="137553" h="341376">
                <a:moveTo>
                  <a:pt x="121181" y="135831"/>
                </a:moveTo>
                <a:lnTo>
                  <a:pt x="115021" y="118330"/>
                </a:lnTo>
                <a:lnTo>
                  <a:pt x="107717" y="101445"/>
                </a:lnTo>
                <a:lnTo>
                  <a:pt x="99208" y="85273"/>
                </a:lnTo>
                <a:lnTo>
                  <a:pt x="89433" y="69909"/>
                </a:lnTo>
                <a:lnTo>
                  <a:pt x="78330" y="55446"/>
                </a:lnTo>
                <a:lnTo>
                  <a:pt x="65839" y="41981"/>
                </a:lnTo>
                <a:lnTo>
                  <a:pt x="51897" y="29609"/>
                </a:lnTo>
                <a:lnTo>
                  <a:pt x="36445" y="18425"/>
                </a:lnTo>
                <a:lnTo>
                  <a:pt x="19420" y="8523"/>
                </a:lnTo>
                <a:lnTo>
                  <a:pt x="761" y="0"/>
                </a:lnTo>
                <a:lnTo>
                  <a:pt x="0" y="2286"/>
                </a:lnTo>
                <a:lnTo>
                  <a:pt x="18635" y="10775"/>
                </a:lnTo>
                <a:lnTo>
                  <a:pt x="35606" y="20620"/>
                </a:lnTo>
                <a:lnTo>
                  <a:pt x="50979" y="31725"/>
                </a:lnTo>
                <a:lnTo>
                  <a:pt x="64819" y="44000"/>
                </a:lnTo>
                <a:lnTo>
                  <a:pt x="77194" y="57352"/>
                </a:lnTo>
                <a:lnTo>
                  <a:pt x="88168" y="71687"/>
                </a:lnTo>
                <a:lnTo>
                  <a:pt x="97808" y="86914"/>
                </a:lnTo>
                <a:lnTo>
                  <a:pt x="106180" y="102940"/>
                </a:lnTo>
                <a:lnTo>
                  <a:pt x="113351" y="119671"/>
                </a:lnTo>
                <a:lnTo>
                  <a:pt x="119386" y="137017"/>
                </a:lnTo>
                <a:lnTo>
                  <a:pt x="121967" y="146304"/>
                </a:lnTo>
                <a:lnTo>
                  <a:pt x="124132" y="146304"/>
                </a:lnTo>
                <a:lnTo>
                  <a:pt x="121181" y="135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9409176" y="6304787"/>
            <a:ext cx="13242" cy="204978"/>
          </a:xfrm>
          <a:custGeom>
            <a:avLst/>
            <a:gdLst/>
            <a:ahLst/>
            <a:cxnLst/>
            <a:rect l="l" t="t" r="r" b="b"/>
            <a:pathLst>
              <a:path w="13242" h="204978">
                <a:moveTo>
                  <a:pt x="7306" y="17288"/>
                </a:moveTo>
                <a:lnTo>
                  <a:pt x="4821" y="4587"/>
                </a:lnTo>
                <a:lnTo>
                  <a:pt x="3809" y="0"/>
                </a:lnTo>
                <a:lnTo>
                  <a:pt x="2285" y="0"/>
                </a:lnTo>
                <a:lnTo>
                  <a:pt x="4770" y="12879"/>
                </a:lnTo>
                <a:lnTo>
                  <a:pt x="6809" y="25639"/>
                </a:lnTo>
                <a:lnTo>
                  <a:pt x="7038" y="27432"/>
                </a:lnTo>
                <a:lnTo>
                  <a:pt x="8927" y="27432"/>
                </a:lnTo>
                <a:lnTo>
                  <a:pt x="7306" y="17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9307068" y="6092951"/>
            <a:ext cx="105917" cy="211836"/>
          </a:xfrm>
          <a:custGeom>
            <a:avLst/>
            <a:gdLst/>
            <a:ahLst/>
            <a:cxnLst/>
            <a:rect l="l" t="t" r="r" b="b"/>
            <a:pathLst>
              <a:path w="105917" h="211836">
                <a:moveTo>
                  <a:pt x="104393" y="211836"/>
                </a:moveTo>
                <a:lnTo>
                  <a:pt x="105917" y="211836"/>
                </a:lnTo>
                <a:lnTo>
                  <a:pt x="103169" y="199206"/>
                </a:lnTo>
                <a:lnTo>
                  <a:pt x="99732" y="186878"/>
                </a:lnTo>
                <a:lnTo>
                  <a:pt x="95673" y="174820"/>
                </a:lnTo>
                <a:lnTo>
                  <a:pt x="91057" y="163006"/>
                </a:lnTo>
                <a:lnTo>
                  <a:pt x="85950" y="151406"/>
                </a:lnTo>
                <a:lnTo>
                  <a:pt x="80416" y="139990"/>
                </a:lnTo>
                <a:lnTo>
                  <a:pt x="74522" y="128730"/>
                </a:lnTo>
                <a:lnTo>
                  <a:pt x="68333" y="117598"/>
                </a:lnTo>
                <a:lnTo>
                  <a:pt x="61915" y="106564"/>
                </a:lnTo>
                <a:lnTo>
                  <a:pt x="55332" y="95599"/>
                </a:lnTo>
                <a:lnTo>
                  <a:pt x="48651" y="84674"/>
                </a:lnTo>
                <a:lnTo>
                  <a:pt x="41936" y="73761"/>
                </a:lnTo>
                <a:lnTo>
                  <a:pt x="35254" y="62831"/>
                </a:lnTo>
                <a:lnTo>
                  <a:pt x="28670" y="51854"/>
                </a:lnTo>
                <a:lnTo>
                  <a:pt x="22250" y="40803"/>
                </a:lnTo>
                <a:lnTo>
                  <a:pt x="16058" y="29647"/>
                </a:lnTo>
                <a:lnTo>
                  <a:pt x="10161" y="18358"/>
                </a:lnTo>
                <a:lnTo>
                  <a:pt x="4623" y="6907"/>
                </a:lnTo>
                <a:lnTo>
                  <a:pt x="1524" y="0"/>
                </a:lnTo>
                <a:lnTo>
                  <a:pt x="0" y="0"/>
                </a:lnTo>
                <a:lnTo>
                  <a:pt x="4903" y="11742"/>
                </a:lnTo>
                <a:lnTo>
                  <a:pt x="10282" y="23266"/>
                </a:lnTo>
                <a:lnTo>
                  <a:pt x="16064" y="34603"/>
                </a:lnTo>
                <a:lnTo>
                  <a:pt x="22178" y="45786"/>
                </a:lnTo>
                <a:lnTo>
                  <a:pt x="28553" y="56847"/>
                </a:lnTo>
                <a:lnTo>
                  <a:pt x="35118" y="67818"/>
                </a:lnTo>
                <a:lnTo>
                  <a:pt x="41801" y="78732"/>
                </a:lnTo>
                <a:lnTo>
                  <a:pt x="48532" y="89622"/>
                </a:lnTo>
                <a:lnTo>
                  <a:pt x="55239" y="100519"/>
                </a:lnTo>
                <a:lnTo>
                  <a:pt x="61851" y="111456"/>
                </a:lnTo>
                <a:lnTo>
                  <a:pt x="68297" y="122466"/>
                </a:lnTo>
                <a:lnTo>
                  <a:pt x="74505" y="133580"/>
                </a:lnTo>
                <a:lnTo>
                  <a:pt x="80405" y="144832"/>
                </a:lnTo>
                <a:lnTo>
                  <a:pt x="85925" y="156253"/>
                </a:lnTo>
                <a:lnTo>
                  <a:pt x="90993" y="167877"/>
                </a:lnTo>
                <a:lnTo>
                  <a:pt x="95540" y="179734"/>
                </a:lnTo>
                <a:lnTo>
                  <a:pt x="99492" y="191859"/>
                </a:lnTo>
                <a:lnTo>
                  <a:pt x="102781" y="204282"/>
                </a:lnTo>
                <a:lnTo>
                  <a:pt x="104393" y="211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9300304" y="6041135"/>
            <a:ext cx="12859" cy="51815"/>
          </a:xfrm>
          <a:custGeom>
            <a:avLst/>
            <a:gdLst/>
            <a:ahLst/>
            <a:cxnLst/>
            <a:rect l="l" t="t" r="r" b="b"/>
            <a:pathLst>
              <a:path w="12859" h="51815">
                <a:moveTo>
                  <a:pt x="6763" y="51815"/>
                </a:moveTo>
                <a:lnTo>
                  <a:pt x="8287" y="51815"/>
                </a:lnTo>
                <a:lnTo>
                  <a:pt x="4838" y="41398"/>
                </a:lnTo>
                <a:lnTo>
                  <a:pt x="2305" y="28638"/>
                </a:lnTo>
                <a:lnTo>
                  <a:pt x="2476" y="16015"/>
                </a:lnTo>
                <a:lnTo>
                  <a:pt x="7135" y="6010"/>
                </a:lnTo>
                <a:lnTo>
                  <a:pt x="12859" y="2286"/>
                </a:lnTo>
                <a:lnTo>
                  <a:pt x="12097" y="0"/>
                </a:lnTo>
                <a:lnTo>
                  <a:pt x="3431" y="7599"/>
                </a:lnTo>
                <a:lnTo>
                  <a:pt x="0" y="18918"/>
                </a:lnTo>
                <a:lnTo>
                  <a:pt x="451" y="31768"/>
                </a:lnTo>
                <a:lnTo>
                  <a:pt x="3434" y="43959"/>
                </a:lnTo>
                <a:lnTo>
                  <a:pt x="6763" y="51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9312402" y="6037493"/>
            <a:ext cx="224790" cy="314538"/>
          </a:xfrm>
          <a:custGeom>
            <a:avLst/>
            <a:gdLst/>
            <a:ahLst/>
            <a:cxnLst/>
            <a:rect l="l" t="t" r="r" b="b"/>
            <a:pathLst>
              <a:path w="224790" h="314538">
                <a:moveTo>
                  <a:pt x="219472" y="282539"/>
                </a:moveTo>
                <a:lnTo>
                  <a:pt x="215167" y="263662"/>
                </a:lnTo>
                <a:lnTo>
                  <a:pt x="209798" y="243329"/>
                </a:lnTo>
                <a:lnTo>
                  <a:pt x="203391" y="221888"/>
                </a:lnTo>
                <a:lnTo>
                  <a:pt x="195971" y="199688"/>
                </a:lnTo>
                <a:lnTo>
                  <a:pt x="187563" y="177074"/>
                </a:lnTo>
                <a:lnTo>
                  <a:pt x="178194" y="154395"/>
                </a:lnTo>
                <a:lnTo>
                  <a:pt x="167888" y="131998"/>
                </a:lnTo>
                <a:lnTo>
                  <a:pt x="156671" y="110231"/>
                </a:lnTo>
                <a:lnTo>
                  <a:pt x="144569" y="89441"/>
                </a:lnTo>
                <a:lnTo>
                  <a:pt x="131607" y="69976"/>
                </a:lnTo>
                <a:lnTo>
                  <a:pt x="117810" y="52183"/>
                </a:lnTo>
                <a:lnTo>
                  <a:pt x="103203" y="36409"/>
                </a:lnTo>
                <a:lnTo>
                  <a:pt x="87813" y="23003"/>
                </a:lnTo>
                <a:lnTo>
                  <a:pt x="71665" y="12311"/>
                </a:lnTo>
                <a:lnTo>
                  <a:pt x="54784" y="4682"/>
                </a:lnTo>
                <a:lnTo>
                  <a:pt x="37196" y="462"/>
                </a:lnTo>
                <a:lnTo>
                  <a:pt x="18926" y="0"/>
                </a:lnTo>
                <a:lnTo>
                  <a:pt x="0" y="3642"/>
                </a:lnTo>
                <a:lnTo>
                  <a:pt x="762" y="5928"/>
                </a:lnTo>
                <a:lnTo>
                  <a:pt x="19387" y="2202"/>
                </a:lnTo>
                <a:lnTo>
                  <a:pt x="37367" y="2591"/>
                </a:lnTo>
                <a:lnTo>
                  <a:pt x="54679" y="6746"/>
                </a:lnTo>
                <a:lnTo>
                  <a:pt x="71298" y="14316"/>
                </a:lnTo>
                <a:lnTo>
                  <a:pt x="87200" y="24951"/>
                </a:lnTo>
                <a:lnTo>
                  <a:pt x="102361" y="38303"/>
                </a:lnTo>
                <a:lnTo>
                  <a:pt x="116756" y="54021"/>
                </a:lnTo>
                <a:lnTo>
                  <a:pt x="130362" y="71755"/>
                </a:lnTo>
                <a:lnTo>
                  <a:pt x="143155" y="91156"/>
                </a:lnTo>
                <a:lnTo>
                  <a:pt x="155109" y="111874"/>
                </a:lnTo>
                <a:lnTo>
                  <a:pt x="166202" y="133559"/>
                </a:lnTo>
                <a:lnTo>
                  <a:pt x="176409" y="155862"/>
                </a:lnTo>
                <a:lnTo>
                  <a:pt x="185705" y="178432"/>
                </a:lnTo>
                <a:lnTo>
                  <a:pt x="194067" y="200920"/>
                </a:lnTo>
                <a:lnTo>
                  <a:pt x="201471" y="222976"/>
                </a:lnTo>
                <a:lnTo>
                  <a:pt x="207891" y="244251"/>
                </a:lnTo>
                <a:lnTo>
                  <a:pt x="213305" y="264394"/>
                </a:lnTo>
                <a:lnTo>
                  <a:pt x="217689" y="283056"/>
                </a:lnTo>
                <a:lnTo>
                  <a:pt x="219996" y="294726"/>
                </a:lnTo>
                <a:lnTo>
                  <a:pt x="221768" y="294726"/>
                </a:lnTo>
                <a:lnTo>
                  <a:pt x="219472" y="28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9019794" y="5861303"/>
            <a:ext cx="171999" cy="361822"/>
          </a:xfrm>
          <a:custGeom>
            <a:avLst/>
            <a:gdLst/>
            <a:ahLst/>
            <a:cxnLst/>
            <a:rect l="l" t="t" r="r" b="b"/>
            <a:pathLst>
              <a:path w="171999" h="361822">
                <a:moveTo>
                  <a:pt x="149546" y="348532"/>
                </a:moveTo>
                <a:lnTo>
                  <a:pt x="157841" y="341275"/>
                </a:lnTo>
                <a:lnTo>
                  <a:pt x="164697" y="332088"/>
                </a:lnTo>
                <a:lnTo>
                  <a:pt x="169925" y="320801"/>
                </a:lnTo>
                <a:lnTo>
                  <a:pt x="171725" y="312944"/>
                </a:lnTo>
                <a:lnTo>
                  <a:pt x="171999" y="300688"/>
                </a:lnTo>
                <a:lnTo>
                  <a:pt x="169135" y="290111"/>
                </a:lnTo>
                <a:lnTo>
                  <a:pt x="163895" y="280429"/>
                </a:lnTo>
                <a:lnTo>
                  <a:pt x="157046" y="270855"/>
                </a:lnTo>
                <a:lnTo>
                  <a:pt x="149351" y="260604"/>
                </a:lnTo>
                <a:lnTo>
                  <a:pt x="142376" y="251535"/>
                </a:lnTo>
                <a:lnTo>
                  <a:pt x="135417" y="240910"/>
                </a:lnTo>
                <a:lnTo>
                  <a:pt x="128775" y="229340"/>
                </a:lnTo>
                <a:lnTo>
                  <a:pt x="122591" y="217250"/>
                </a:lnTo>
                <a:lnTo>
                  <a:pt x="117007" y="205066"/>
                </a:lnTo>
                <a:lnTo>
                  <a:pt x="112164" y="193214"/>
                </a:lnTo>
                <a:lnTo>
                  <a:pt x="108203" y="182118"/>
                </a:lnTo>
                <a:lnTo>
                  <a:pt x="102577" y="164269"/>
                </a:lnTo>
                <a:lnTo>
                  <a:pt x="99564" y="152025"/>
                </a:lnTo>
                <a:lnTo>
                  <a:pt x="97115" y="139621"/>
                </a:lnTo>
                <a:lnTo>
                  <a:pt x="95180" y="127083"/>
                </a:lnTo>
                <a:lnTo>
                  <a:pt x="93707" y="114437"/>
                </a:lnTo>
                <a:lnTo>
                  <a:pt x="92646" y="101708"/>
                </a:lnTo>
                <a:lnTo>
                  <a:pt x="91948" y="88922"/>
                </a:lnTo>
                <a:lnTo>
                  <a:pt x="91561" y="76105"/>
                </a:lnTo>
                <a:lnTo>
                  <a:pt x="91521" y="50482"/>
                </a:lnTo>
                <a:lnTo>
                  <a:pt x="91767" y="37727"/>
                </a:lnTo>
                <a:lnTo>
                  <a:pt x="92123" y="25045"/>
                </a:lnTo>
                <a:lnTo>
                  <a:pt x="92538" y="12460"/>
                </a:lnTo>
                <a:lnTo>
                  <a:pt x="92963" y="0"/>
                </a:lnTo>
                <a:lnTo>
                  <a:pt x="0" y="345186"/>
                </a:lnTo>
                <a:lnTo>
                  <a:pt x="7438" y="347015"/>
                </a:lnTo>
                <a:lnTo>
                  <a:pt x="18080" y="349645"/>
                </a:lnTo>
                <a:lnTo>
                  <a:pt x="29577" y="352388"/>
                </a:lnTo>
                <a:lnTo>
                  <a:pt x="41738" y="355072"/>
                </a:lnTo>
                <a:lnTo>
                  <a:pt x="54371" y="357527"/>
                </a:lnTo>
                <a:lnTo>
                  <a:pt x="67287" y="359585"/>
                </a:lnTo>
                <a:lnTo>
                  <a:pt x="80294" y="361073"/>
                </a:lnTo>
                <a:lnTo>
                  <a:pt x="93201" y="361822"/>
                </a:lnTo>
                <a:lnTo>
                  <a:pt x="105817" y="361663"/>
                </a:lnTo>
                <a:lnTo>
                  <a:pt x="117950" y="360424"/>
                </a:lnTo>
                <a:lnTo>
                  <a:pt x="129410" y="357936"/>
                </a:lnTo>
                <a:lnTo>
                  <a:pt x="140006" y="354029"/>
                </a:lnTo>
                <a:lnTo>
                  <a:pt x="149546" y="348532"/>
                </a:lnTo>
                <a:close/>
              </a:path>
            </a:pathLst>
          </a:custGeom>
          <a:solidFill>
            <a:srgbClr val="FFBF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9109758" y="5861303"/>
            <a:ext cx="71579" cy="276606"/>
          </a:xfrm>
          <a:custGeom>
            <a:avLst/>
            <a:gdLst/>
            <a:ahLst/>
            <a:cxnLst/>
            <a:rect l="l" t="t" r="r" b="b"/>
            <a:pathLst>
              <a:path w="71579" h="276606">
                <a:moveTo>
                  <a:pt x="70055" y="276606"/>
                </a:moveTo>
                <a:lnTo>
                  <a:pt x="71579" y="275082"/>
                </a:lnTo>
                <a:lnTo>
                  <a:pt x="61813" y="262782"/>
                </a:lnTo>
                <a:lnTo>
                  <a:pt x="52935" y="250330"/>
                </a:lnTo>
                <a:lnTo>
                  <a:pt x="44910" y="237724"/>
                </a:lnTo>
                <a:lnTo>
                  <a:pt x="37703" y="224965"/>
                </a:lnTo>
                <a:lnTo>
                  <a:pt x="31278" y="212053"/>
                </a:lnTo>
                <a:lnTo>
                  <a:pt x="25599" y="198987"/>
                </a:lnTo>
                <a:lnTo>
                  <a:pt x="20630" y="185769"/>
                </a:lnTo>
                <a:lnTo>
                  <a:pt x="16337" y="172397"/>
                </a:lnTo>
                <a:lnTo>
                  <a:pt x="12683" y="158872"/>
                </a:lnTo>
                <a:lnTo>
                  <a:pt x="9633" y="145194"/>
                </a:lnTo>
                <a:lnTo>
                  <a:pt x="7151" y="131363"/>
                </a:lnTo>
                <a:lnTo>
                  <a:pt x="5202" y="117379"/>
                </a:lnTo>
                <a:lnTo>
                  <a:pt x="3751" y="103241"/>
                </a:lnTo>
                <a:lnTo>
                  <a:pt x="2761" y="88951"/>
                </a:lnTo>
                <a:lnTo>
                  <a:pt x="2197" y="74508"/>
                </a:lnTo>
                <a:lnTo>
                  <a:pt x="2023" y="59912"/>
                </a:lnTo>
                <a:lnTo>
                  <a:pt x="2205" y="45163"/>
                </a:lnTo>
                <a:lnTo>
                  <a:pt x="2706" y="30262"/>
                </a:lnTo>
                <a:lnTo>
                  <a:pt x="3490" y="15207"/>
                </a:lnTo>
                <a:lnTo>
                  <a:pt x="4523" y="0"/>
                </a:lnTo>
                <a:lnTo>
                  <a:pt x="2999" y="0"/>
                </a:lnTo>
                <a:lnTo>
                  <a:pt x="1784" y="14966"/>
                </a:lnTo>
                <a:lnTo>
                  <a:pt x="858" y="29883"/>
                </a:lnTo>
                <a:lnTo>
                  <a:pt x="252" y="44739"/>
                </a:lnTo>
                <a:lnTo>
                  <a:pt x="0" y="59523"/>
                </a:lnTo>
                <a:lnTo>
                  <a:pt x="132" y="74223"/>
                </a:lnTo>
                <a:lnTo>
                  <a:pt x="681" y="88827"/>
                </a:lnTo>
                <a:lnTo>
                  <a:pt x="1679" y="103323"/>
                </a:lnTo>
                <a:lnTo>
                  <a:pt x="3157" y="117699"/>
                </a:lnTo>
                <a:lnTo>
                  <a:pt x="5149" y="131944"/>
                </a:lnTo>
                <a:lnTo>
                  <a:pt x="7685" y="146046"/>
                </a:lnTo>
                <a:lnTo>
                  <a:pt x="10798" y="159993"/>
                </a:lnTo>
                <a:lnTo>
                  <a:pt x="14520" y="173774"/>
                </a:lnTo>
                <a:lnTo>
                  <a:pt x="18883" y="187376"/>
                </a:lnTo>
                <a:lnTo>
                  <a:pt x="23919" y="200788"/>
                </a:lnTo>
                <a:lnTo>
                  <a:pt x="29659" y="213998"/>
                </a:lnTo>
                <a:lnTo>
                  <a:pt x="36137" y="226994"/>
                </a:lnTo>
                <a:lnTo>
                  <a:pt x="43383" y="239764"/>
                </a:lnTo>
                <a:lnTo>
                  <a:pt x="51430" y="252298"/>
                </a:lnTo>
                <a:lnTo>
                  <a:pt x="60310" y="264582"/>
                </a:lnTo>
                <a:lnTo>
                  <a:pt x="70055" y="2766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9155430" y="6136385"/>
            <a:ext cx="37424" cy="81534"/>
          </a:xfrm>
          <a:custGeom>
            <a:avLst/>
            <a:gdLst/>
            <a:ahLst/>
            <a:cxnLst/>
            <a:rect l="l" t="t" r="r" b="b"/>
            <a:pathLst>
              <a:path w="37424" h="81534">
                <a:moveTo>
                  <a:pt x="25908" y="0"/>
                </a:moveTo>
                <a:lnTo>
                  <a:pt x="24384" y="1524"/>
                </a:lnTo>
                <a:lnTo>
                  <a:pt x="31341" y="11304"/>
                </a:lnTo>
                <a:lnTo>
                  <a:pt x="35011" y="21941"/>
                </a:lnTo>
                <a:lnTo>
                  <a:pt x="35697" y="32975"/>
                </a:lnTo>
                <a:lnTo>
                  <a:pt x="33700" y="43945"/>
                </a:lnTo>
                <a:lnTo>
                  <a:pt x="29324" y="54388"/>
                </a:lnTo>
                <a:lnTo>
                  <a:pt x="22872" y="63843"/>
                </a:lnTo>
                <a:lnTo>
                  <a:pt x="14646" y="71850"/>
                </a:lnTo>
                <a:lnTo>
                  <a:pt x="4949" y="77946"/>
                </a:lnTo>
                <a:lnTo>
                  <a:pt x="0" y="80010"/>
                </a:lnTo>
                <a:lnTo>
                  <a:pt x="1524" y="81534"/>
                </a:lnTo>
                <a:lnTo>
                  <a:pt x="12442" y="75877"/>
                </a:lnTo>
                <a:lnTo>
                  <a:pt x="21638" y="68457"/>
                </a:lnTo>
                <a:lnTo>
                  <a:pt x="28923" y="59610"/>
                </a:lnTo>
                <a:lnTo>
                  <a:pt x="34109" y="49676"/>
                </a:lnTo>
                <a:lnTo>
                  <a:pt x="37005" y="38994"/>
                </a:lnTo>
                <a:lnTo>
                  <a:pt x="37424" y="27902"/>
                </a:lnTo>
                <a:lnTo>
                  <a:pt x="35176" y="16740"/>
                </a:lnTo>
                <a:lnTo>
                  <a:pt x="30073" y="5845"/>
                </a:lnTo>
                <a:lnTo>
                  <a:pt x="25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9019794" y="6205803"/>
            <a:ext cx="135635" cy="18307"/>
          </a:xfrm>
          <a:custGeom>
            <a:avLst/>
            <a:gdLst/>
            <a:ahLst/>
            <a:cxnLst/>
            <a:rect l="l" t="t" r="r" b="b"/>
            <a:pathLst>
              <a:path w="135635" h="18307">
                <a:moveTo>
                  <a:pt x="125114" y="13614"/>
                </a:moveTo>
                <a:lnTo>
                  <a:pt x="113583" y="15415"/>
                </a:lnTo>
                <a:lnTo>
                  <a:pt x="101266" y="16136"/>
                </a:lnTo>
                <a:lnTo>
                  <a:pt x="88384" y="15919"/>
                </a:lnTo>
                <a:lnTo>
                  <a:pt x="75159" y="14906"/>
                </a:lnTo>
                <a:lnTo>
                  <a:pt x="61813" y="13236"/>
                </a:lnTo>
                <a:lnTo>
                  <a:pt x="48568" y="11052"/>
                </a:lnTo>
                <a:lnTo>
                  <a:pt x="35646" y="8495"/>
                </a:lnTo>
                <a:lnTo>
                  <a:pt x="23269" y="5707"/>
                </a:lnTo>
                <a:lnTo>
                  <a:pt x="11659" y="2828"/>
                </a:lnTo>
                <a:lnTo>
                  <a:pt x="1037" y="0"/>
                </a:lnTo>
                <a:lnTo>
                  <a:pt x="0" y="1448"/>
                </a:lnTo>
                <a:lnTo>
                  <a:pt x="10417" y="4232"/>
                </a:lnTo>
                <a:lnTo>
                  <a:pt x="21921" y="7126"/>
                </a:lnTo>
                <a:lnTo>
                  <a:pt x="34271" y="9977"/>
                </a:lnTo>
                <a:lnTo>
                  <a:pt x="47227" y="12636"/>
                </a:lnTo>
                <a:lnTo>
                  <a:pt x="60547" y="14949"/>
                </a:lnTo>
                <a:lnTo>
                  <a:pt x="73990" y="16766"/>
                </a:lnTo>
                <a:lnTo>
                  <a:pt x="87315" y="17936"/>
                </a:lnTo>
                <a:lnTo>
                  <a:pt x="100283" y="18307"/>
                </a:lnTo>
                <a:lnTo>
                  <a:pt x="112650" y="17728"/>
                </a:lnTo>
                <a:lnTo>
                  <a:pt x="124177" y="16048"/>
                </a:lnTo>
                <a:lnTo>
                  <a:pt x="134622" y="13114"/>
                </a:lnTo>
                <a:lnTo>
                  <a:pt x="135635" y="10592"/>
                </a:lnTo>
                <a:lnTo>
                  <a:pt x="125114" y="13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8978467" y="6136385"/>
            <a:ext cx="66472" cy="90677"/>
          </a:xfrm>
          <a:custGeom>
            <a:avLst/>
            <a:gdLst/>
            <a:ahLst/>
            <a:cxnLst/>
            <a:rect l="l" t="t" r="r" b="b"/>
            <a:pathLst>
              <a:path w="66472" h="90677">
                <a:moveTo>
                  <a:pt x="3226" y="90677"/>
                </a:moveTo>
                <a:lnTo>
                  <a:pt x="5512" y="90677"/>
                </a:lnTo>
                <a:lnTo>
                  <a:pt x="2459" y="75324"/>
                </a:lnTo>
                <a:lnTo>
                  <a:pt x="2040" y="62109"/>
                </a:lnTo>
                <a:lnTo>
                  <a:pt x="4029" y="50769"/>
                </a:lnTo>
                <a:lnTo>
                  <a:pt x="8200" y="41042"/>
                </a:lnTo>
                <a:lnTo>
                  <a:pt x="14330" y="32667"/>
                </a:lnTo>
                <a:lnTo>
                  <a:pt x="22190" y="25380"/>
                </a:lnTo>
                <a:lnTo>
                  <a:pt x="31557" y="18919"/>
                </a:lnTo>
                <a:lnTo>
                  <a:pt x="42205" y="13022"/>
                </a:lnTo>
                <a:lnTo>
                  <a:pt x="53908" y="7427"/>
                </a:lnTo>
                <a:lnTo>
                  <a:pt x="66440" y="1870"/>
                </a:lnTo>
                <a:lnTo>
                  <a:pt x="66472" y="0"/>
                </a:lnTo>
                <a:lnTo>
                  <a:pt x="53761" y="5235"/>
                </a:lnTo>
                <a:lnTo>
                  <a:pt x="41890" y="10695"/>
                </a:lnTo>
                <a:lnTo>
                  <a:pt x="31071" y="16589"/>
                </a:lnTo>
                <a:lnTo>
                  <a:pt x="21514" y="23125"/>
                </a:lnTo>
                <a:lnTo>
                  <a:pt x="13428" y="30511"/>
                </a:lnTo>
                <a:lnTo>
                  <a:pt x="7023" y="38955"/>
                </a:lnTo>
                <a:lnTo>
                  <a:pt x="2510" y="48666"/>
                </a:lnTo>
                <a:lnTo>
                  <a:pt x="99" y="59852"/>
                </a:lnTo>
                <a:lnTo>
                  <a:pt x="0" y="72722"/>
                </a:lnTo>
                <a:lnTo>
                  <a:pt x="2422" y="87483"/>
                </a:lnTo>
                <a:lnTo>
                  <a:pt x="3226" y="906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4955286" y="6134099"/>
            <a:ext cx="2774441" cy="1134618"/>
          </a:xfrm>
          <a:custGeom>
            <a:avLst/>
            <a:gdLst/>
            <a:ahLst/>
            <a:cxnLst/>
            <a:rect l="l" t="t" r="r" b="b"/>
            <a:pathLst>
              <a:path w="2774441" h="1134618">
                <a:moveTo>
                  <a:pt x="2605142" y="198120"/>
                </a:moveTo>
                <a:lnTo>
                  <a:pt x="2542793" y="101346"/>
                </a:lnTo>
                <a:lnTo>
                  <a:pt x="2332481" y="51053"/>
                </a:lnTo>
                <a:lnTo>
                  <a:pt x="2287523" y="45720"/>
                </a:lnTo>
                <a:lnTo>
                  <a:pt x="2258567" y="27432"/>
                </a:lnTo>
                <a:lnTo>
                  <a:pt x="2117597" y="11429"/>
                </a:lnTo>
                <a:lnTo>
                  <a:pt x="1970531" y="101346"/>
                </a:lnTo>
                <a:lnTo>
                  <a:pt x="1925573" y="83820"/>
                </a:lnTo>
                <a:lnTo>
                  <a:pt x="1891283" y="67817"/>
                </a:lnTo>
                <a:lnTo>
                  <a:pt x="1868423" y="45720"/>
                </a:lnTo>
                <a:lnTo>
                  <a:pt x="1806702" y="27432"/>
                </a:lnTo>
                <a:lnTo>
                  <a:pt x="1664207" y="73151"/>
                </a:lnTo>
                <a:lnTo>
                  <a:pt x="1454658" y="38862"/>
                </a:lnTo>
                <a:lnTo>
                  <a:pt x="1410462" y="78486"/>
                </a:lnTo>
                <a:lnTo>
                  <a:pt x="1370838" y="56387"/>
                </a:lnTo>
                <a:lnTo>
                  <a:pt x="1347977" y="27432"/>
                </a:lnTo>
                <a:lnTo>
                  <a:pt x="1291589" y="0"/>
                </a:lnTo>
                <a:lnTo>
                  <a:pt x="1081277" y="96012"/>
                </a:lnTo>
                <a:lnTo>
                  <a:pt x="1041653" y="118110"/>
                </a:lnTo>
                <a:lnTo>
                  <a:pt x="1038605" y="98298"/>
                </a:lnTo>
                <a:lnTo>
                  <a:pt x="1030986" y="78486"/>
                </a:lnTo>
                <a:lnTo>
                  <a:pt x="1018031" y="60960"/>
                </a:lnTo>
                <a:lnTo>
                  <a:pt x="1002791" y="47244"/>
                </a:lnTo>
                <a:lnTo>
                  <a:pt x="989401" y="40588"/>
                </a:lnTo>
                <a:lnTo>
                  <a:pt x="977627" y="35906"/>
                </a:lnTo>
                <a:lnTo>
                  <a:pt x="966786" y="33092"/>
                </a:lnTo>
                <a:lnTo>
                  <a:pt x="956194" y="32040"/>
                </a:lnTo>
                <a:lnTo>
                  <a:pt x="945167" y="32644"/>
                </a:lnTo>
                <a:lnTo>
                  <a:pt x="933020" y="34798"/>
                </a:lnTo>
                <a:lnTo>
                  <a:pt x="919069" y="38397"/>
                </a:lnTo>
                <a:lnTo>
                  <a:pt x="917448" y="38862"/>
                </a:lnTo>
                <a:lnTo>
                  <a:pt x="911351" y="27432"/>
                </a:lnTo>
                <a:lnTo>
                  <a:pt x="877824" y="27432"/>
                </a:lnTo>
                <a:lnTo>
                  <a:pt x="736853" y="73152"/>
                </a:lnTo>
                <a:lnTo>
                  <a:pt x="673608" y="51054"/>
                </a:lnTo>
                <a:lnTo>
                  <a:pt x="640079" y="22098"/>
                </a:lnTo>
                <a:lnTo>
                  <a:pt x="572262" y="16764"/>
                </a:lnTo>
                <a:lnTo>
                  <a:pt x="544067" y="56388"/>
                </a:lnTo>
                <a:lnTo>
                  <a:pt x="509777" y="90678"/>
                </a:lnTo>
                <a:lnTo>
                  <a:pt x="480822" y="96012"/>
                </a:lnTo>
                <a:lnTo>
                  <a:pt x="470266" y="84748"/>
                </a:lnTo>
                <a:lnTo>
                  <a:pt x="459528" y="75401"/>
                </a:lnTo>
                <a:lnTo>
                  <a:pt x="448603" y="67818"/>
                </a:lnTo>
                <a:lnTo>
                  <a:pt x="437491" y="61847"/>
                </a:lnTo>
                <a:lnTo>
                  <a:pt x="426189" y="57337"/>
                </a:lnTo>
                <a:lnTo>
                  <a:pt x="414695" y="54136"/>
                </a:lnTo>
                <a:lnTo>
                  <a:pt x="403007" y="52091"/>
                </a:lnTo>
                <a:lnTo>
                  <a:pt x="391122" y="51052"/>
                </a:lnTo>
                <a:lnTo>
                  <a:pt x="379039" y="50866"/>
                </a:lnTo>
                <a:lnTo>
                  <a:pt x="366755" y="51382"/>
                </a:lnTo>
                <a:lnTo>
                  <a:pt x="354268" y="52447"/>
                </a:lnTo>
                <a:lnTo>
                  <a:pt x="341577" y="53911"/>
                </a:lnTo>
                <a:lnTo>
                  <a:pt x="328678" y="55620"/>
                </a:lnTo>
                <a:lnTo>
                  <a:pt x="315570" y="57423"/>
                </a:lnTo>
                <a:lnTo>
                  <a:pt x="302251" y="59169"/>
                </a:lnTo>
                <a:lnTo>
                  <a:pt x="288718" y="60706"/>
                </a:lnTo>
                <a:lnTo>
                  <a:pt x="274970" y="61881"/>
                </a:lnTo>
                <a:lnTo>
                  <a:pt x="261004" y="62543"/>
                </a:lnTo>
                <a:lnTo>
                  <a:pt x="246818" y="62541"/>
                </a:lnTo>
                <a:lnTo>
                  <a:pt x="232410" y="61722"/>
                </a:lnTo>
                <a:lnTo>
                  <a:pt x="220979" y="83820"/>
                </a:lnTo>
                <a:lnTo>
                  <a:pt x="170344" y="198120"/>
                </a:lnTo>
                <a:lnTo>
                  <a:pt x="2605142" y="19812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4955286" y="6134099"/>
            <a:ext cx="2774441" cy="1134618"/>
          </a:xfrm>
          <a:custGeom>
            <a:avLst/>
            <a:gdLst/>
            <a:ahLst/>
            <a:cxnLst/>
            <a:rect l="l" t="t" r="r" b="b"/>
            <a:pathLst>
              <a:path w="2774441" h="1134618">
                <a:moveTo>
                  <a:pt x="2605142" y="198120"/>
                </a:moveTo>
                <a:lnTo>
                  <a:pt x="2542793" y="101346"/>
                </a:lnTo>
                <a:lnTo>
                  <a:pt x="2332481" y="51053"/>
                </a:lnTo>
                <a:lnTo>
                  <a:pt x="2287523" y="45720"/>
                </a:lnTo>
                <a:lnTo>
                  <a:pt x="2258567" y="27432"/>
                </a:lnTo>
                <a:lnTo>
                  <a:pt x="2117597" y="11429"/>
                </a:lnTo>
                <a:lnTo>
                  <a:pt x="1970531" y="101346"/>
                </a:lnTo>
                <a:lnTo>
                  <a:pt x="1925573" y="83820"/>
                </a:lnTo>
                <a:lnTo>
                  <a:pt x="1891283" y="67817"/>
                </a:lnTo>
                <a:lnTo>
                  <a:pt x="1868423" y="45720"/>
                </a:lnTo>
                <a:lnTo>
                  <a:pt x="1806702" y="27432"/>
                </a:lnTo>
                <a:lnTo>
                  <a:pt x="1664207" y="73151"/>
                </a:lnTo>
                <a:lnTo>
                  <a:pt x="1454658" y="38862"/>
                </a:lnTo>
                <a:lnTo>
                  <a:pt x="1410462" y="78486"/>
                </a:lnTo>
                <a:lnTo>
                  <a:pt x="1370838" y="56387"/>
                </a:lnTo>
                <a:lnTo>
                  <a:pt x="1347977" y="27432"/>
                </a:lnTo>
                <a:lnTo>
                  <a:pt x="1291589" y="0"/>
                </a:lnTo>
                <a:lnTo>
                  <a:pt x="1081277" y="96012"/>
                </a:lnTo>
                <a:lnTo>
                  <a:pt x="1041653" y="118110"/>
                </a:lnTo>
                <a:lnTo>
                  <a:pt x="1038605" y="98298"/>
                </a:lnTo>
                <a:lnTo>
                  <a:pt x="1030986" y="78486"/>
                </a:lnTo>
                <a:lnTo>
                  <a:pt x="1018031" y="60960"/>
                </a:lnTo>
                <a:lnTo>
                  <a:pt x="1002791" y="47244"/>
                </a:lnTo>
                <a:lnTo>
                  <a:pt x="989401" y="40588"/>
                </a:lnTo>
                <a:lnTo>
                  <a:pt x="977627" y="35906"/>
                </a:lnTo>
                <a:lnTo>
                  <a:pt x="966786" y="33092"/>
                </a:lnTo>
                <a:lnTo>
                  <a:pt x="956194" y="32040"/>
                </a:lnTo>
                <a:lnTo>
                  <a:pt x="945167" y="32644"/>
                </a:lnTo>
                <a:lnTo>
                  <a:pt x="933020" y="34798"/>
                </a:lnTo>
                <a:lnTo>
                  <a:pt x="919069" y="38397"/>
                </a:lnTo>
                <a:lnTo>
                  <a:pt x="917448" y="38862"/>
                </a:lnTo>
                <a:lnTo>
                  <a:pt x="911351" y="27432"/>
                </a:lnTo>
                <a:lnTo>
                  <a:pt x="877824" y="27432"/>
                </a:lnTo>
                <a:lnTo>
                  <a:pt x="736853" y="73152"/>
                </a:lnTo>
                <a:lnTo>
                  <a:pt x="673608" y="51054"/>
                </a:lnTo>
                <a:lnTo>
                  <a:pt x="640079" y="22098"/>
                </a:lnTo>
                <a:lnTo>
                  <a:pt x="572262" y="16764"/>
                </a:lnTo>
                <a:lnTo>
                  <a:pt x="544067" y="56388"/>
                </a:lnTo>
                <a:lnTo>
                  <a:pt x="509777" y="90678"/>
                </a:lnTo>
                <a:lnTo>
                  <a:pt x="480822" y="96012"/>
                </a:lnTo>
                <a:lnTo>
                  <a:pt x="470266" y="84748"/>
                </a:lnTo>
                <a:lnTo>
                  <a:pt x="459528" y="75401"/>
                </a:lnTo>
                <a:lnTo>
                  <a:pt x="448603" y="67818"/>
                </a:lnTo>
                <a:lnTo>
                  <a:pt x="437491" y="61847"/>
                </a:lnTo>
                <a:lnTo>
                  <a:pt x="426189" y="57337"/>
                </a:lnTo>
                <a:lnTo>
                  <a:pt x="414695" y="54136"/>
                </a:lnTo>
                <a:lnTo>
                  <a:pt x="403007" y="52091"/>
                </a:lnTo>
                <a:lnTo>
                  <a:pt x="391122" y="51052"/>
                </a:lnTo>
                <a:lnTo>
                  <a:pt x="379039" y="50866"/>
                </a:lnTo>
              </a:path>
              <a:path w="2774441" h="1134618">
                <a:moveTo>
                  <a:pt x="366755" y="51382"/>
                </a:moveTo>
                <a:lnTo>
                  <a:pt x="354268" y="52447"/>
                </a:lnTo>
                <a:lnTo>
                  <a:pt x="341577" y="53911"/>
                </a:lnTo>
                <a:lnTo>
                  <a:pt x="328678" y="55620"/>
                </a:lnTo>
                <a:lnTo>
                  <a:pt x="315570" y="57423"/>
                </a:lnTo>
                <a:lnTo>
                  <a:pt x="302251" y="59169"/>
                </a:lnTo>
                <a:lnTo>
                  <a:pt x="288718" y="60706"/>
                </a:lnTo>
                <a:lnTo>
                  <a:pt x="274970" y="61881"/>
                </a:lnTo>
                <a:lnTo>
                  <a:pt x="261004" y="62543"/>
                </a:lnTo>
                <a:lnTo>
                  <a:pt x="246818" y="62541"/>
                </a:lnTo>
                <a:lnTo>
                  <a:pt x="232410" y="61722"/>
                </a:lnTo>
                <a:lnTo>
                  <a:pt x="220979" y="83820"/>
                </a:lnTo>
                <a:lnTo>
                  <a:pt x="170344" y="198120"/>
                </a:lnTo>
              </a:path>
            </a:pathLst>
          </a:custGeom>
          <a:ln w="927">
            <a:solidFill>
              <a:srgbClr val="3D3D3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4955286" y="6134099"/>
            <a:ext cx="2542793" cy="987552"/>
          </a:xfrm>
          <a:custGeom>
            <a:avLst/>
            <a:gdLst/>
            <a:ahLst/>
            <a:cxnLst/>
            <a:rect l="l" t="t" r="r" b="b"/>
            <a:pathLst>
              <a:path w="2542793" h="987552">
                <a:moveTo>
                  <a:pt x="2542793" y="101346"/>
                </a:moveTo>
                <a:lnTo>
                  <a:pt x="2332481" y="51053"/>
                </a:lnTo>
                <a:lnTo>
                  <a:pt x="2287523" y="45720"/>
                </a:lnTo>
                <a:lnTo>
                  <a:pt x="2258567" y="27432"/>
                </a:lnTo>
                <a:lnTo>
                  <a:pt x="2117597" y="11429"/>
                </a:lnTo>
                <a:lnTo>
                  <a:pt x="1970531" y="101346"/>
                </a:lnTo>
                <a:lnTo>
                  <a:pt x="1925573" y="83820"/>
                </a:lnTo>
                <a:lnTo>
                  <a:pt x="1891283" y="67817"/>
                </a:lnTo>
                <a:lnTo>
                  <a:pt x="1868423" y="45720"/>
                </a:lnTo>
                <a:lnTo>
                  <a:pt x="1806702" y="27432"/>
                </a:lnTo>
                <a:lnTo>
                  <a:pt x="1664207" y="73151"/>
                </a:lnTo>
                <a:lnTo>
                  <a:pt x="1454658" y="38862"/>
                </a:lnTo>
                <a:lnTo>
                  <a:pt x="1410462" y="78486"/>
                </a:lnTo>
                <a:lnTo>
                  <a:pt x="1370838" y="56387"/>
                </a:lnTo>
                <a:lnTo>
                  <a:pt x="1347977" y="27432"/>
                </a:lnTo>
                <a:lnTo>
                  <a:pt x="1291589" y="0"/>
                </a:lnTo>
                <a:lnTo>
                  <a:pt x="1081277" y="96012"/>
                </a:lnTo>
                <a:lnTo>
                  <a:pt x="1041653" y="118110"/>
                </a:lnTo>
                <a:lnTo>
                  <a:pt x="1038605" y="98298"/>
                </a:lnTo>
                <a:lnTo>
                  <a:pt x="1030986" y="78486"/>
                </a:lnTo>
                <a:lnTo>
                  <a:pt x="1018031" y="60960"/>
                </a:lnTo>
                <a:lnTo>
                  <a:pt x="1002791" y="47244"/>
                </a:lnTo>
                <a:lnTo>
                  <a:pt x="989401" y="40588"/>
                </a:lnTo>
                <a:lnTo>
                  <a:pt x="977627" y="35906"/>
                </a:lnTo>
                <a:lnTo>
                  <a:pt x="966786" y="33092"/>
                </a:lnTo>
                <a:lnTo>
                  <a:pt x="956194" y="32040"/>
                </a:lnTo>
                <a:lnTo>
                  <a:pt x="945167" y="32644"/>
                </a:lnTo>
                <a:lnTo>
                  <a:pt x="933020" y="34798"/>
                </a:lnTo>
                <a:lnTo>
                  <a:pt x="919069" y="38397"/>
                </a:lnTo>
                <a:lnTo>
                  <a:pt x="917448" y="38862"/>
                </a:lnTo>
                <a:lnTo>
                  <a:pt x="911351" y="27432"/>
                </a:lnTo>
                <a:lnTo>
                  <a:pt x="877824" y="27432"/>
                </a:lnTo>
                <a:lnTo>
                  <a:pt x="736853" y="73152"/>
                </a:lnTo>
                <a:lnTo>
                  <a:pt x="673608" y="51054"/>
                </a:lnTo>
                <a:lnTo>
                  <a:pt x="640079" y="22098"/>
                </a:lnTo>
                <a:lnTo>
                  <a:pt x="572262" y="16764"/>
                </a:lnTo>
                <a:lnTo>
                  <a:pt x="544067" y="56388"/>
                </a:lnTo>
                <a:lnTo>
                  <a:pt x="509777" y="90678"/>
                </a:lnTo>
                <a:lnTo>
                  <a:pt x="480822" y="96012"/>
                </a:lnTo>
                <a:lnTo>
                  <a:pt x="470266" y="84748"/>
                </a:lnTo>
                <a:lnTo>
                  <a:pt x="459528" y="75401"/>
                </a:lnTo>
                <a:lnTo>
                  <a:pt x="448603" y="67818"/>
                </a:lnTo>
                <a:lnTo>
                  <a:pt x="437491" y="61847"/>
                </a:lnTo>
                <a:lnTo>
                  <a:pt x="426189" y="57337"/>
                </a:lnTo>
                <a:lnTo>
                  <a:pt x="414695" y="54136"/>
                </a:lnTo>
                <a:lnTo>
                  <a:pt x="403007" y="52091"/>
                </a:lnTo>
                <a:lnTo>
                  <a:pt x="391122" y="51052"/>
                </a:lnTo>
                <a:lnTo>
                  <a:pt x="379039" y="50866"/>
                </a:lnTo>
                <a:lnTo>
                  <a:pt x="366755" y="51382"/>
                </a:lnTo>
                <a:lnTo>
                  <a:pt x="354268" y="52447"/>
                </a:lnTo>
                <a:lnTo>
                  <a:pt x="341577" y="53911"/>
                </a:lnTo>
                <a:lnTo>
                  <a:pt x="328678" y="55620"/>
                </a:lnTo>
                <a:lnTo>
                  <a:pt x="315570" y="57423"/>
                </a:lnTo>
                <a:lnTo>
                  <a:pt x="302251" y="59169"/>
                </a:lnTo>
                <a:lnTo>
                  <a:pt x="288718" y="60706"/>
                </a:lnTo>
                <a:lnTo>
                  <a:pt x="274970" y="61881"/>
                </a:lnTo>
                <a:lnTo>
                  <a:pt x="261004" y="62543"/>
                </a:lnTo>
                <a:lnTo>
                  <a:pt x="246818" y="62541"/>
                </a:lnTo>
                <a:lnTo>
                  <a:pt x="232410" y="61722"/>
                </a:lnTo>
                <a:lnTo>
                  <a:pt x="220979" y="83820"/>
                </a:lnTo>
                <a:lnTo>
                  <a:pt x="170344" y="19812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5820918" y="6116574"/>
            <a:ext cx="97536" cy="130301"/>
          </a:xfrm>
          <a:custGeom>
            <a:avLst/>
            <a:gdLst/>
            <a:ahLst/>
            <a:cxnLst/>
            <a:rect l="l" t="t" r="r" b="b"/>
            <a:pathLst>
              <a:path w="97536" h="130301">
                <a:moveTo>
                  <a:pt x="28956" y="0"/>
                </a:moveTo>
                <a:lnTo>
                  <a:pt x="0" y="68579"/>
                </a:lnTo>
                <a:lnTo>
                  <a:pt x="45720" y="130301"/>
                </a:lnTo>
                <a:lnTo>
                  <a:pt x="97536" y="22859"/>
                </a:lnTo>
                <a:lnTo>
                  <a:pt x="28956" y="0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5820918" y="6116574"/>
            <a:ext cx="97536" cy="130301"/>
          </a:xfrm>
          <a:custGeom>
            <a:avLst/>
            <a:gdLst/>
            <a:ahLst/>
            <a:cxnLst/>
            <a:rect l="l" t="t" r="r" b="b"/>
            <a:pathLst>
              <a:path w="97536" h="130301">
                <a:moveTo>
                  <a:pt x="28956" y="0"/>
                </a:moveTo>
                <a:lnTo>
                  <a:pt x="97536" y="22859"/>
                </a:lnTo>
                <a:lnTo>
                  <a:pt x="45720" y="130301"/>
                </a:lnTo>
                <a:lnTo>
                  <a:pt x="0" y="68579"/>
                </a:lnTo>
                <a:lnTo>
                  <a:pt x="28956" y="0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5866638" y="6139433"/>
            <a:ext cx="51815" cy="107442"/>
          </a:xfrm>
          <a:custGeom>
            <a:avLst/>
            <a:gdLst/>
            <a:ahLst/>
            <a:cxnLst/>
            <a:rect l="l" t="t" r="r" b="b"/>
            <a:pathLst>
              <a:path w="51815" h="107442">
                <a:moveTo>
                  <a:pt x="51815" y="0"/>
                </a:moveTo>
                <a:lnTo>
                  <a:pt x="0" y="10744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5820918" y="6128004"/>
            <a:ext cx="28956" cy="56387"/>
          </a:xfrm>
          <a:custGeom>
            <a:avLst/>
            <a:gdLst/>
            <a:ahLst/>
            <a:cxnLst/>
            <a:rect l="l" t="t" r="r" b="b"/>
            <a:pathLst>
              <a:path w="28956" h="56387">
                <a:moveTo>
                  <a:pt x="0" y="56387"/>
                </a:moveTo>
                <a:lnTo>
                  <a:pt x="28956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5686806" y="6199632"/>
            <a:ext cx="185166" cy="228600"/>
          </a:xfrm>
          <a:custGeom>
            <a:avLst/>
            <a:gdLst/>
            <a:ahLst/>
            <a:cxnLst/>
            <a:rect l="l" t="t" r="r" b="b"/>
            <a:pathLst>
              <a:path w="185166" h="228600">
                <a:moveTo>
                  <a:pt x="180988" y="132587"/>
                </a:moveTo>
                <a:lnTo>
                  <a:pt x="184404" y="112775"/>
                </a:lnTo>
                <a:lnTo>
                  <a:pt x="185166" y="79247"/>
                </a:lnTo>
                <a:lnTo>
                  <a:pt x="182118" y="46481"/>
                </a:lnTo>
                <a:lnTo>
                  <a:pt x="176022" y="13715"/>
                </a:lnTo>
                <a:lnTo>
                  <a:pt x="171450" y="2285"/>
                </a:lnTo>
                <a:lnTo>
                  <a:pt x="22098" y="0"/>
                </a:lnTo>
                <a:lnTo>
                  <a:pt x="22098" y="67817"/>
                </a:lnTo>
                <a:lnTo>
                  <a:pt x="12192" y="68579"/>
                </a:lnTo>
                <a:lnTo>
                  <a:pt x="4572" y="73913"/>
                </a:lnTo>
                <a:lnTo>
                  <a:pt x="0" y="82295"/>
                </a:lnTo>
                <a:lnTo>
                  <a:pt x="0" y="92201"/>
                </a:lnTo>
                <a:lnTo>
                  <a:pt x="5334" y="102107"/>
                </a:lnTo>
                <a:lnTo>
                  <a:pt x="13716" y="106679"/>
                </a:lnTo>
                <a:lnTo>
                  <a:pt x="16002" y="107441"/>
                </a:lnTo>
                <a:lnTo>
                  <a:pt x="25752" y="132587"/>
                </a:lnTo>
                <a:lnTo>
                  <a:pt x="180988" y="132587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5686806" y="6199632"/>
            <a:ext cx="185166" cy="228600"/>
          </a:xfrm>
          <a:custGeom>
            <a:avLst/>
            <a:gdLst/>
            <a:ahLst/>
            <a:cxnLst/>
            <a:rect l="l" t="t" r="r" b="b"/>
            <a:pathLst>
              <a:path w="185166" h="228600">
                <a:moveTo>
                  <a:pt x="180988" y="132587"/>
                </a:moveTo>
                <a:lnTo>
                  <a:pt x="184404" y="112775"/>
                </a:lnTo>
                <a:lnTo>
                  <a:pt x="185166" y="79247"/>
                </a:lnTo>
                <a:lnTo>
                  <a:pt x="182118" y="46481"/>
                </a:lnTo>
                <a:lnTo>
                  <a:pt x="176022" y="13715"/>
                </a:lnTo>
                <a:lnTo>
                  <a:pt x="171450" y="2285"/>
                </a:lnTo>
                <a:lnTo>
                  <a:pt x="22098" y="0"/>
                </a:lnTo>
                <a:lnTo>
                  <a:pt x="22098" y="67817"/>
                </a:lnTo>
                <a:lnTo>
                  <a:pt x="12192" y="68579"/>
                </a:lnTo>
                <a:lnTo>
                  <a:pt x="4572" y="73913"/>
                </a:lnTo>
                <a:lnTo>
                  <a:pt x="0" y="82295"/>
                </a:lnTo>
                <a:lnTo>
                  <a:pt x="0" y="92201"/>
                </a:lnTo>
                <a:lnTo>
                  <a:pt x="5334" y="102107"/>
                </a:lnTo>
                <a:lnTo>
                  <a:pt x="13716" y="106679"/>
                </a:lnTo>
                <a:lnTo>
                  <a:pt x="16002" y="107441"/>
                </a:lnTo>
                <a:lnTo>
                  <a:pt x="25752" y="132587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5686806" y="6267450"/>
            <a:ext cx="22098" cy="39624"/>
          </a:xfrm>
          <a:custGeom>
            <a:avLst/>
            <a:gdLst/>
            <a:ahLst/>
            <a:cxnLst/>
            <a:rect l="l" t="t" r="r" b="b"/>
            <a:pathLst>
              <a:path w="22098" h="39624">
                <a:moveTo>
                  <a:pt x="22098" y="0"/>
                </a:moveTo>
                <a:lnTo>
                  <a:pt x="12192" y="762"/>
                </a:lnTo>
                <a:lnTo>
                  <a:pt x="4572" y="6096"/>
                </a:lnTo>
                <a:lnTo>
                  <a:pt x="0" y="14477"/>
                </a:lnTo>
                <a:lnTo>
                  <a:pt x="0" y="24384"/>
                </a:lnTo>
                <a:lnTo>
                  <a:pt x="5334" y="34289"/>
                </a:lnTo>
                <a:lnTo>
                  <a:pt x="13716" y="38862"/>
                </a:lnTo>
                <a:lnTo>
                  <a:pt x="16002" y="3962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5770626" y="6201918"/>
            <a:ext cx="101346" cy="226314"/>
          </a:xfrm>
          <a:custGeom>
            <a:avLst/>
            <a:gdLst/>
            <a:ahLst/>
            <a:cxnLst/>
            <a:rect l="l" t="t" r="r" b="b"/>
            <a:pathLst>
              <a:path w="101346" h="226314">
                <a:moveTo>
                  <a:pt x="97282" y="130302"/>
                </a:moveTo>
                <a:lnTo>
                  <a:pt x="100584" y="110490"/>
                </a:lnTo>
                <a:lnTo>
                  <a:pt x="101346" y="76962"/>
                </a:lnTo>
                <a:lnTo>
                  <a:pt x="98298" y="44958"/>
                </a:lnTo>
                <a:lnTo>
                  <a:pt x="92201" y="12954"/>
                </a:lnTo>
                <a:lnTo>
                  <a:pt x="87629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" name="object 272"/>
          <p:cNvSpPr/>
          <p:nvPr/>
        </p:nvSpPr>
        <p:spPr>
          <a:xfrm>
            <a:off x="5820156" y="6258306"/>
            <a:ext cx="18288" cy="22860"/>
          </a:xfrm>
          <a:custGeom>
            <a:avLst/>
            <a:gdLst/>
            <a:ahLst/>
            <a:cxnLst/>
            <a:rect l="l" t="t" r="r" b="b"/>
            <a:pathLst>
              <a:path w="18288" h="22860">
                <a:moveTo>
                  <a:pt x="18288" y="0"/>
                </a:moveTo>
                <a:lnTo>
                  <a:pt x="10668" y="1524"/>
                </a:lnTo>
                <a:lnTo>
                  <a:pt x="3810" y="6858"/>
                </a:lnTo>
                <a:lnTo>
                  <a:pt x="0" y="16002"/>
                </a:lnTo>
                <a:lnTo>
                  <a:pt x="762" y="2286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" name="object 273"/>
          <p:cNvSpPr/>
          <p:nvPr/>
        </p:nvSpPr>
        <p:spPr>
          <a:xfrm>
            <a:off x="5815584" y="6297930"/>
            <a:ext cx="31241" cy="48006"/>
          </a:xfrm>
          <a:custGeom>
            <a:avLst/>
            <a:gdLst/>
            <a:ahLst/>
            <a:cxnLst/>
            <a:rect l="l" t="t" r="r" b="b"/>
            <a:pathLst>
              <a:path w="31241" h="48006">
                <a:moveTo>
                  <a:pt x="30202" y="34290"/>
                </a:moveTo>
                <a:lnTo>
                  <a:pt x="31241" y="32004"/>
                </a:lnTo>
                <a:lnTo>
                  <a:pt x="31241" y="22098"/>
                </a:lnTo>
                <a:lnTo>
                  <a:pt x="17525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" name="object 274"/>
          <p:cNvSpPr/>
          <p:nvPr/>
        </p:nvSpPr>
        <p:spPr>
          <a:xfrm>
            <a:off x="5757672" y="6263640"/>
            <a:ext cx="18287" cy="22098"/>
          </a:xfrm>
          <a:custGeom>
            <a:avLst/>
            <a:gdLst/>
            <a:ahLst/>
            <a:cxnLst/>
            <a:rect l="l" t="t" r="r" b="b"/>
            <a:pathLst>
              <a:path w="18287" h="22098">
                <a:moveTo>
                  <a:pt x="18287" y="0"/>
                </a:moveTo>
                <a:lnTo>
                  <a:pt x="9905" y="1524"/>
                </a:lnTo>
                <a:lnTo>
                  <a:pt x="2286" y="7620"/>
                </a:lnTo>
                <a:lnTo>
                  <a:pt x="0" y="15239"/>
                </a:lnTo>
                <a:lnTo>
                  <a:pt x="1524" y="2209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" name="object 275"/>
          <p:cNvSpPr/>
          <p:nvPr/>
        </p:nvSpPr>
        <p:spPr>
          <a:xfrm>
            <a:off x="5767578" y="6277356"/>
            <a:ext cx="16763" cy="16002"/>
          </a:xfrm>
          <a:custGeom>
            <a:avLst/>
            <a:gdLst/>
            <a:ahLst/>
            <a:cxnLst/>
            <a:rect l="l" t="t" r="r" b="b"/>
            <a:pathLst>
              <a:path w="16763" h="16002">
                <a:moveTo>
                  <a:pt x="16763" y="8382"/>
                </a:moveTo>
                <a:lnTo>
                  <a:pt x="16001" y="3810"/>
                </a:lnTo>
                <a:lnTo>
                  <a:pt x="12954" y="1524"/>
                </a:lnTo>
                <a:lnTo>
                  <a:pt x="8382" y="0"/>
                </a:lnTo>
                <a:lnTo>
                  <a:pt x="3810" y="1524"/>
                </a:lnTo>
                <a:lnTo>
                  <a:pt x="762" y="3810"/>
                </a:lnTo>
                <a:lnTo>
                  <a:pt x="0" y="8382"/>
                </a:lnTo>
                <a:lnTo>
                  <a:pt x="762" y="12192"/>
                </a:lnTo>
                <a:lnTo>
                  <a:pt x="3810" y="14478"/>
                </a:lnTo>
                <a:lnTo>
                  <a:pt x="8382" y="16002"/>
                </a:lnTo>
                <a:lnTo>
                  <a:pt x="12954" y="14478"/>
                </a:lnTo>
                <a:lnTo>
                  <a:pt x="16001" y="12192"/>
                </a:lnTo>
                <a:lnTo>
                  <a:pt x="16763" y="8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" name="object 276"/>
          <p:cNvSpPr/>
          <p:nvPr/>
        </p:nvSpPr>
        <p:spPr>
          <a:xfrm>
            <a:off x="5767578" y="6277356"/>
            <a:ext cx="16763" cy="16002"/>
          </a:xfrm>
          <a:custGeom>
            <a:avLst/>
            <a:gdLst/>
            <a:ahLst/>
            <a:cxnLst/>
            <a:rect l="l" t="t" r="r" b="b"/>
            <a:pathLst>
              <a:path w="16763" h="16002">
                <a:moveTo>
                  <a:pt x="16763" y="8382"/>
                </a:moveTo>
                <a:lnTo>
                  <a:pt x="16001" y="3810"/>
                </a:lnTo>
                <a:lnTo>
                  <a:pt x="12954" y="1524"/>
                </a:lnTo>
                <a:lnTo>
                  <a:pt x="8382" y="0"/>
                </a:lnTo>
                <a:lnTo>
                  <a:pt x="3810" y="1524"/>
                </a:lnTo>
                <a:lnTo>
                  <a:pt x="762" y="3810"/>
                </a:lnTo>
                <a:lnTo>
                  <a:pt x="0" y="8382"/>
                </a:lnTo>
                <a:lnTo>
                  <a:pt x="762" y="12192"/>
                </a:lnTo>
                <a:lnTo>
                  <a:pt x="3810" y="14478"/>
                </a:lnTo>
                <a:lnTo>
                  <a:pt x="8382" y="16002"/>
                </a:lnTo>
                <a:lnTo>
                  <a:pt x="12954" y="14478"/>
                </a:lnTo>
                <a:lnTo>
                  <a:pt x="16001" y="12192"/>
                </a:lnTo>
                <a:lnTo>
                  <a:pt x="16763" y="838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" name="object 277"/>
          <p:cNvSpPr/>
          <p:nvPr/>
        </p:nvSpPr>
        <p:spPr>
          <a:xfrm>
            <a:off x="5832258" y="6272784"/>
            <a:ext cx="16853" cy="16763"/>
          </a:xfrm>
          <a:custGeom>
            <a:avLst/>
            <a:gdLst/>
            <a:ahLst/>
            <a:cxnLst/>
            <a:rect l="l" t="t" r="r" b="b"/>
            <a:pathLst>
              <a:path w="16853" h="16763">
                <a:moveTo>
                  <a:pt x="16853" y="8381"/>
                </a:moveTo>
                <a:lnTo>
                  <a:pt x="16091" y="4571"/>
                </a:lnTo>
                <a:lnTo>
                  <a:pt x="13043" y="1524"/>
                </a:lnTo>
                <a:lnTo>
                  <a:pt x="8471" y="0"/>
                </a:lnTo>
                <a:lnTo>
                  <a:pt x="4661" y="1524"/>
                </a:lnTo>
                <a:lnTo>
                  <a:pt x="0" y="9694"/>
                </a:lnTo>
                <a:lnTo>
                  <a:pt x="8277" y="16688"/>
                </a:lnTo>
                <a:lnTo>
                  <a:pt x="8471" y="16763"/>
                </a:lnTo>
                <a:lnTo>
                  <a:pt x="13043" y="14477"/>
                </a:lnTo>
                <a:lnTo>
                  <a:pt x="16091" y="12191"/>
                </a:lnTo>
                <a:lnTo>
                  <a:pt x="16853" y="8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" name="object 278"/>
          <p:cNvSpPr/>
          <p:nvPr/>
        </p:nvSpPr>
        <p:spPr>
          <a:xfrm>
            <a:off x="5832258" y="6272784"/>
            <a:ext cx="16853" cy="16763"/>
          </a:xfrm>
          <a:custGeom>
            <a:avLst/>
            <a:gdLst/>
            <a:ahLst/>
            <a:cxnLst/>
            <a:rect l="l" t="t" r="r" b="b"/>
            <a:pathLst>
              <a:path w="16853" h="16763">
                <a:moveTo>
                  <a:pt x="16853" y="8381"/>
                </a:moveTo>
                <a:lnTo>
                  <a:pt x="16091" y="4571"/>
                </a:lnTo>
                <a:lnTo>
                  <a:pt x="13043" y="1524"/>
                </a:lnTo>
                <a:lnTo>
                  <a:pt x="8471" y="0"/>
                </a:lnTo>
                <a:lnTo>
                  <a:pt x="4661" y="1524"/>
                </a:lnTo>
                <a:lnTo>
                  <a:pt x="0" y="9694"/>
                </a:lnTo>
                <a:lnTo>
                  <a:pt x="8277" y="16688"/>
                </a:lnTo>
                <a:lnTo>
                  <a:pt x="8471" y="16763"/>
                </a:lnTo>
                <a:lnTo>
                  <a:pt x="13043" y="14477"/>
                </a:lnTo>
                <a:lnTo>
                  <a:pt x="16091" y="12191"/>
                </a:lnTo>
                <a:lnTo>
                  <a:pt x="16853" y="838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" name="object 279"/>
          <p:cNvSpPr/>
          <p:nvPr/>
        </p:nvSpPr>
        <p:spPr>
          <a:xfrm>
            <a:off x="5692902" y="6150864"/>
            <a:ext cx="170687" cy="145541"/>
          </a:xfrm>
          <a:custGeom>
            <a:avLst/>
            <a:gdLst/>
            <a:ahLst/>
            <a:cxnLst/>
            <a:rect l="l" t="t" r="r" b="b"/>
            <a:pathLst>
              <a:path w="170687" h="145541">
                <a:moveTo>
                  <a:pt x="32003" y="13715"/>
                </a:moveTo>
                <a:lnTo>
                  <a:pt x="21336" y="18287"/>
                </a:lnTo>
                <a:lnTo>
                  <a:pt x="9906" y="31241"/>
                </a:lnTo>
                <a:lnTo>
                  <a:pt x="3048" y="47244"/>
                </a:lnTo>
                <a:lnTo>
                  <a:pt x="0" y="64770"/>
                </a:lnTo>
                <a:lnTo>
                  <a:pt x="762" y="82296"/>
                </a:lnTo>
                <a:lnTo>
                  <a:pt x="7620" y="99060"/>
                </a:lnTo>
                <a:lnTo>
                  <a:pt x="16001" y="112013"/>
                </a:lnTo>
                <a:lnTo>
                  <a:pt x="19050" y="143256"/>
                </a:lnTo>
                <a:lnTo>
                  <a:pt x="35813" y="145541"/>
                </a:lnTo>
                <a:lnTo>
                  <a:pt x="35813" y="117348"/>
                </a:lnTo>
                <a:lnTo>
                  <a:pt x="46482" y="101346"/>
                </a:lnTo>
                <a:lnTo>
                  <a:pt x="46482" y="66294"/>
                </a:lnTo>
                <a:lnTo>
                  <a:pt x="70865" y="59436"/>
                </a:lnTo>
                <a:lnTo>
                  <a:pt x="134112" y="68580"/>
                </a:lnTo>
                <a:lnTo>
                  <a:pt x="166877" y="51053"/>
                </a:lnTo>
                <a:lnTo>
                  <a:pt x="170687" y="38862"/>
                </a:lnTo>
                <a:lnTo>
                  <a:pt x="169925" y="23622"/>
                </a:lnTo>
                <a:lnTo>
                  <a:pt x="165353" y="12953"/>
                </a:lnTo>
                <a:lnTo>
                  <a:pt x="156972" y="7620"/>
                </a:lnTo>
                <a:lnTo>
                  <a:pt x="155448" y="5334"/>
                </a:lnTo>
                <a:lnTo>
                  <a:pt x="124968" y="762"/>
                </a:lnTo>
                <a:lnTo>
                  <a:pt x="92963" y="0"/>
                </a:lnTo>
                <a:lnTo>
                  <a:pt x="61722" y="4572"/>
                </a:lnTo>
                <a:lnTo>
                  <a:pt x="32003" y="13715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" name="object 280"/>
          <p:cNvSpPr/>
          <p:nvPr/>
        </p:nvSpPr>
        <p:spPr>
          <a:xfrm>
            <a:off x="5692902" y="6150864"/>
            <a:ext cx="170687" cy="145541"/>
          </a:xfrm>
          <a:custGeom>
            <a:avLst/>
            <a:gdLst/>
            <a:ahLst/>
            <a:cxnLst/>
            <a:rect l="l" t="t" r="r" b="b"/>
            <a:pathLst>
              <a:path w="170687" h="145541">
                <a:moveTo>
                  <a:pt x="155448" y="5334"/>
                </a:moveTo>
                <a:lnTo>
                  <a:pt x="124968" y="762"/>
                </a:lnTo>
                <a:lnTo>
                  <a:pt x="92963" y="0"/>
                </a:lnTo>
                <a:lnTo>
                  <a:pt x="61722" y="4572"/>
                </a:lnTo>
                <a:lnTo>
                  <a:pt x="32003" y="13715"/>
                </a:lnTo>
                <a:lnTo>
                  <a:pt x="21336" y="18287"/>
                </a:lnTo>
                <a:lnTo>
                  <a:pt x="9906" y="31241"/>
                </a:lnTo>
                <a:lnTo>
                  <a:pt x="3048" y="47244"/>
                </a:lnTo>
                <a:lnTo>
                  <a:pt x="0" y="64770"/>
                </a:lnTo>
                <a:lnTo>
                  <a:pt x="762" y="82296"/>
                </a:lnTo>
                <a:lnTo>
                  <a:pt x="7620" y="99060"/>
                </a:lnTo>
                <a:lnTo>
                  <a:pt x="16001" y="112013"/>
                </a:lnTo>
                <a:lnTo>
                  <a:pt x="19050" y="143256"/>
                </a:lnTo>
                <a:lnTo>
                  <a:pt x="35813" y="145541"/>
                </a:lnTo>
                <a:lnTo>
                  <a:pt x="35813" y="117348"/>
                </a:lnTo>
                <a:lnTo>
                  <a:pt x="46482" y="101346"/>
                </a:lnTo>
                <a:lnTo>
                  <a:pt x="46482" y="66294"/>
                </a:lnTo>
                <a:lnTo>
                  <a:pt x="70865" y="59436"/>
                </a:lnTo>
                <a:lnTo>
                  <a:pt x="134112" y="68580"/>
                </a:lnTo>
                <a:lnTo>
                  <a:pt x="166877" y="51053"/>
                </a:lnTo>
                <a:lnTo>
                  <a:pt x="170687" y="38862"/>
                </a:lnTo>
                <a:lnTo>
                  <a:pt x="169925" y="23622"/>
                </a:lnTo>
                <a:lnTo>
                  <a:pt x="165353" y="12953"/>
                </a:lnTo>
                <a:lnTo>
                  <a:pt x="156972" y="7620"/>
                </a:lnTo>
                <a:lnTo>
                  <a:pt x="155448" y="6096"/>
                </a:lnTo>
                <a:lnTo>
                  <a:pt x="155448" y="5334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" name="object 281"/>
          <p:cNvSpPr/>
          <p:nvPr/>
        </p:nvSpPr>
        <p:spPr>
          <a:xfrm>
            <a:off x="5692902" y="6150864"/>
            <a:ext cx="170687" cy="145541"/>
          </a:xfrm>
          <a:custGeom>
            <a:avLst/>
            <a:gdLst/>
            <a:ahLst/>
            <a:cxnLst/>
            <a:rect l="l" t="t" r="r" b="b"/>
            <a:pathLst>
              <a:path w="170687" h="145541">
                <a:moveTo>
                  <a:pt x="155448" y="5334"/>
                </a:moveTo>
                <a:lnTo>
                  <a:pt x="124968" y="762"/>
                </a:lnTo>
                <a:lnTo>
                  <a:pt x="92963" y="0"/>
                </a:lnTo>
                <a:lnTo>
                  <a:pt x="61722" y="4572"/>
                </a:lnTo>
                <a:lnTo>
                  <a:pt x="32003" y="13715"/>
                </a:lnTo>
                <a:lnTo>
                  <a:pt x="21336" y="18287"/>
                </a:lnTo>
                <a:lnTo>
                  <a:pt x="9906" y="31241"/>
                </a:lnTo>
                <a:lnTo>
                  <a:pt x="3048" y="47244"/>
                </a:lnTo>
                <a:lnTo>
                  <a:pt x="0" y="64770"/>
                </a:lnTo>
                <a:lnTo>
                  <a:pt x="762" y="82296"/>
                </a:lnTo>
                <a:lnTo>
                  <a:pt x="7620" y="99060"/>
                </a:lnTo>
                <a:lnTo>
                  <a:pt x="16001" y="112013"/>
                </a:lnTo>
                <a:lnTo>
                  <a:pt x="19050" y="143256"/>
                </a:lnTo>
                <a:lnTo>
                  <a:pt x="35813" y="145541"/>
                </a:lnTo>
                <a:lnTo>
                  <a:pt x="35813" y="117348"/>
                </a:lnTo>
                <a:lnTo>
                  <a:pt x="46482" y="101346"/>
                </a:lnTo>
                <a:lnTo>
                  <a:pt x="46482" y="66294"/>
                </a:lnTo>
                <a:lnTo>
                  <a:pt x="70865" y="59436"/>
                </a:lnTo>
                <a:lnTo>
                  <a:pt x="134112" y="68580"/>
                </a:lnTo>
                <a:lnTo>
                  <a:pt x="166877" y="51053"/>
                </a:lnTo>
                <a:lnTo>
                  <a:pt x="170687" y="38862"/>
                </a:lnTo>
                <a:lnTo>
                  <a:pt x="169925" y="23622"/>
                </a:lnTo>
                <a:lnTo>
                  <a:pt x="165353" y="12953"/>
                </a:lnTo>
                <a:lnTo>
                  <a:pt x="156972" y="7620"/>
                </a:lnTo>
                <a:lnTo>
                  <a:pt x="155448" y="609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" name="object 282"/>
          <p:cNvSpPr/>
          <p:nvPr/>
        </p:nvSpPr>
        <p:spPr>
          <a:xfrm>
            <a:off x="7059930" y="5973317"/>
            <a:ext cx="206501" cy="216029"/>
          </a:xfrm>
          <a:custGeom>
            <a:avLst/>
            <a:gdLst/>
            <a:ahLst/>
            <a:cxnLst/>
            <a:rect l="l" t="t" r="r" b="b"/>
            <a:pathLst>
              <a:path w="206501" h="216029">
                <a:moveTo>
                  <a:pt x="0" y="131064"/>
                </a:moveTo>
                <a:lnTo>
                  <a:pt x="66294" y="208026"/>
                </a:lnTo>
                <a:lnTo>
                  <a:pt x="78171" y="213241"/>
                </a:lnTo>
                <a:lnTo>
                  <a:pt x="89507" y="215817"/>
                </a:lnTo>
                <a:lnTo>
                  <a:pt x="100348" y="216029"/>
                </a:lnTo>
                <a:lnTo>
                  <a:pt x="110740" y="214151"/>
                </a:lnTo>
                <a:lnTo>
                  <a:pt x="120728" y="210459"/>
                </a:lnTo>
                <a:lnTo>
                  <a:pt x="130359" y="205228"/>
                </a:lnTo>
                <a:lnTo>
                  <a:pt x="139678" y="198734"/>
                </a:lnTo>
                <a:lnTo>
                  <a:pt x="148732" y="191250"/>
                </a:lnTo>
                <a:lnTo>
                  <a:pt x="157567" y="183054"/>
                </a:lnTo>
                <a:lnTo>
                  <a:pt x="166227" y="174418"/>
                </a:lnTo>
                <a:lnTo>
                  <a:pt x="175313" y="165025"/>
                </a:lnTo>
                <a:lnTo>
                  <a:pt x="181831" y="155508"/>
                </a:lnTo>
                <a:lnTo>
                  <a:pt x="186619" y="144978"/>
                </a:lnTo>
                <a:lnTo>
                  <a:pt x="189101" y="133995"/>
                </a:lnTo>
                <a:lnTo>
                  <a:pt x="188701" y="123116"/>
                </a:lnTo>
                <a:lnTo>
                  <a:pt x="184843" y="112899"/>
                </a:lnTo>
                <a:lnTo>
                  <a:pt x="177546" y="104394"/>
                </a:lnTo>
                <a:lnTo>
                  <a:pt x="206501" y="64770"/>
                </a:lnTo>
                <a:lnTo>
                  <a:pt x="205740" y="64770"/>
                </a:lnTo>
                <a:lnTo>
                  <a:pt x="71627" y="0"/>
                </a:lnTo>
                <a:lnTo>
                  <a:pt x="0" y="35814"/>
                </a:lnTo>
                <a:lnTo>
                  <a:pt x="0" y="131064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" name="object 283"/>
          <p:cNvSpPr/>
          <p:nvPr/>
        </p:nvSpPr>
        <p:spPr>
          <a:xfrm>
            <a:off x="7059930" y="5973317"/>
            <a:ext cx="206501" cy="216029"/>
          </a:xfrm>
          <a:custGeom>
            <a:avLst/>
            <a:gdLst/>
            <a:ahLst/>
            <a:cxnLst/>
            <a:rect l="l" t="t" r="r" b="b"/>
            <a:pathLst>
              <a:path w="206501" h="216029">
                <a:moveTo>
                  <a:pt x="205740" y="64770"/>
                </a:moveTo>
                <a:lnTo>
                  <a:pt x="71627" y="0"/>
                </a:lnTo>
                <a:lnTo>
                  <a:pt x="0" y="35814"/>
                </a:lnTo>
                <a:lnTo>
                  <a:pt x="0" y="131064"/>
                </a:lnTo>
                <a:lnTo>
                  <a:pt x="66294" y="208026"/>
                </a:lnTo>
                <a:lnTo>
                  <a:pt x="78171" y="213241"/>
                </a:lnTo>
                <a:lnTo>
                  <a:pt x="89507" y="215817"/>
                </a:lnTo>
                <a:lnTo>
                  <a:pt x="100348" y="216029"/>
                </a:lnTo>
                <a:lnTo>
                  <a:pt x="110740" y="214151"/>
                </a:lnTo>
                <a:lnTo>
                  <a:pt x="120728" y="210459"/>
                </a:lnTo>
                <a:lnTo>
                  <a:pt x="130359" y="205228"/>
                </a:lnTo>
                <a:lnTo>
                  <a:pt x="139678" y="198734"/>
                </a:lnTo>
                <a:lnTo>
                  <a:pt x="148732" y="191250"/>
                </a:lnTo>
                <a:lnTo>
                  <a:pt x="157567" y="183054"/>
                </a:lnTo>
                <a:lnTo>
                  <a:pt x="166227" y="174418"/>
                </a:lnTo>
                <a:lnTo>
                  <a:pt x="175313" y="165025"/>
                </a:lnTo>
                <a:lnTo>
                  <a:pt x="181831" y="155508"/>
                </a:lnTo>
                <a:lnTo>
                  <a:pt x="186619" y="144978"/>
                </a:lnTo>
                <a:lnTo>
                  <a:pt x="189101" y="133995"/>
                </a:lnTo>
                <a:lnTo>
                  <a:pt x="188701" y="123116"/>
                </a:lnTo>
                <a:lnTo>
                  <a:pt x="184843" y="112899"/>
                </a:lnTo>
                <a:lnTo>
                  <a:pt x="177546" y="104394"/>
                </a:lnTo>
                <a:lnTo>
                  <a:pt x="206501" y="64770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" name="object 284"/>
          <p:cNvSpPr/>
          <p:nvPr/>
        </p:nvSpPr>
        <p:spPr>
          <a:xfrm>
            <a:off x="7038808" y="5945885"/>
            <a:ext cx="261151" cy="149351"/>
          </a:xfrm>
          <a:custGeom>
            <a:avLst/>
            <a:gdLst/>
            <a:ahLst/>
            <a:cxnLst/>
            <a:rect l="l" t="t" r="r" b="b"/>
            <a:pathLst>
              <a:path w="261151" h="149351">
                <a:moveTo>
                  <a:pt x="93447" y="42368"/>
                </a:moveTo>
                <a:lnTo>
                  <a:pt x="96559" y="41148"/>
                </a:lnTo>
                <a:lnTo>
                  <a:pt x="99607" y="61722"/>
                </a:lnTo>
                <a:lnTo>
                  <a:pt x="112561" y="80010"/>
                </a:lnTo>
                <a:lnTo>
                  <a:pt x="129325" y="95250"/>
                </a:lnTo>
                <a:lnTo>
                  <a:pt x="148375" y="105917"/>
                </a:lnTo>
                <a:lnTo>
                  <a:pt x="169711" y="113537"/>
                </a:lnTo>
                <a:lnTo>
                  <a:pt x="187237" y="114300"/>
                </a:lnTo>
                <a:lnTo>
                  <a:pt x="182665" y="106679"/>
                </a:lnTo>
                <a:lnTo>
                  <a:pt x="182665" y="99060"/>
                </a:lnTo>
                <a:lnTo>
                  <a:pt x="186475" y="90677"/>
                </a:lnTo>
                <a:lnTo>
                  <a:pt x="194857" y="86105"/>
                </a:lnTo>
                <a:lnTo>
                  <a:pt x="203239" y="86105"/>
                </a:lnTo>
                <a:lnTo>
                  <a:pt x="211621" y="90677"/>
                </a:lnTo>
                <a:lnTo>
                  <a:pt x="211621" y="106679"/>
                </a:lnTo>
                <a:lnTo>
                  <a:pt x="198667" y="131825"/>
                </a:lnTo>
                <a:lnTo>
                  <a:pt x="209335" y="149351"/>
                </a:lnTo>
                <a:lnTo>
                  <a:pt x="232195" y="143255"/>
                </a:lnTo>
                <a:lnTo>
                  <a:pt x="241339" y="136398"/>
                </a:lnTo>
                <a:lnTo>
                  <a:pt x="248197" y="126491"/>
                </a:lnTo>
                <a:lnTo>
                  <a:pt x="248959" y="115062"/>
                </a:lnTo>
                <a:lnTo>
                  <a:pt x="246673" y="104393"/>
                </a:lnTo>
                <a:lnTo>
                  <a:pt x="239053" y="96012"/>
                </a:lnTo>
                <a:lnTo>
                  <a:pt x="232195" y="92201"/>
                </a:lnTo>
                <a:lnTo>
                  <a:pt x="261151" y="69341"/>
                </a:lnTo>
                <a:lnTo>
                  <a:pt x="246673" y="64769"/>
                </a:lnTo>
                <a:lnTo>
                  <a:pt x="232195" y="63246"/>
                </a:lnTo>
                <a:lnTo>
                  <a:pt x="219241" y="51053"/>
                </a:lnTo>
                <a:lnTo>
                  <a:pt x="204001" y="41148"/>
                </a:lnTo>
                <a:lnTo>
                  <a:pt x="186475" y="36575"/>
                </a:lnTo>
                <a:lnTo>
                  <a:pt x="170473" y="35813"/>
                </a:lnTo>
                <a:lnTo>
                  <a:pt x="166663" y="22860"/>
                </a:lnTo>
                <a:lnTo>
                  <a:pt x="158281" y="10667"/>
                </a:lnTo>
                <a:lnTo>
                  <a:pt x="146851" y="3810"/>
                </a:lnTo>
                <a:lnTo>
                  <a:pt x="133897" y="762"/>
                </a:lnTo>
                <a:lnTo>
                  <a:pt x="120181" y="1524"/>
                </a:lnTo>
                <a:lnTo>
                  <a:pt x="107227" y="8381"/>
                </a:lnTo>
                <a:lnTo>
                  <a:pt x="102655" y="13715"/>
                </a:lnTo>
                <a:lnTo>
                  <a:pt x="91987" y="4572"/>
                </a:lnTo>
                <a:lnTo>
                  <a:pt x="80557" y="0"/>
                </a:lnTo>
                <a:lnTo>
                  <a:pt x="67603" y="762"/>
                </a:lnTo>
                <a:lnTo>
                  <a:pt x="55411" y="5334"/>
                </a:lnTo>
                <a:lnTo>
                  <a:pt x="46267" y="14477"/>
                </a:lnTo>
                <a:lnTo>
                  <a:pt x="40171" y="26669"/>
                </a:lnTo>
                <a:lnTo>
                  <a:pt x="39409" y="35813"/>
                </a:lnTo>
                <a:lnTo>
                  <a:pt x="26391" y="42785"/>
                </a:lnTo>
                <a:lnTo>
                  <a:pt x="16106" y="50789"/>
                </a:lnTo>
                <a:lnTo>
                  <a:pt x="8439" y="59692"/>
                </a:lnTo>
                <a:lnTo>
                  <a:pt x="3276" y="69362"/>
                </a:lnTo>
                <a:lnTo>
                  <a:pt x="501" y="79668"/>
                </a:lnTo>
                <a:lnTo>
                  <a:pt x="0" y="90476"/>
                </a:lnTo>
                <a:lnTo>
                  <a:pt x="1657" y="101656"/>
                </a:lnTo>
                <a:lnTo>
                  <a:pt x="5359" y="113075"/>
                </a:lnTo>
                <a:lnTo>
                  <a:pt x="10990" y="124600"/>
                </a:lnTo>
                <a:lnTo>
                  <a:pt x="18436" y="136101"/>
                </a:lnTo>
                <a:lnTo>
                  <a:pt x="20359" y="138684"/>
                </a:lnTo>
                <a:lnTo>
                  <a:pt x="31794" y="132610"/>
                </a:lnTo>
                <a:lnTo>
                  <a:pt x="40737" y="126181"/>
                </a:lnTo>
                <a:lnTo>
                  <a:pt x="47546" y="119466"/>
                </a:lnTo>
                <a:lnTo>
                  <a:pt x="52581" y="112535"/>
                </a:lnTo>
                <a:lnTo>
                  <a:pt x="56199" y="105461"/>
                </a:lnTo>
                <a:lnTo>
                  <a:pt x="58760" y="98313"/>
                </a:lnTo>
                <a:lnTo>
                  <a:pt x="60623" y="91163"/>
                </a:lnTo>
                <a:lnTo>
                  <a:pt x="62146" y="84081"/>
                </a:lnTo>
                <a:lnTo>
                  <a:pt x="63689" y="77138"/>
                </a:lnTo>
                <a:lnTo>
                  <a:pt x="65610" y="70405"/>
                </a:lnTo>
                <a:lnTo>
                  <a:pt x="68268" y="63953"/>
                </a:lnTo>
                <a:lnTo>
                  <a:pt x="72021" y="57852"/>
                </a:lnTo>
                <a:lnTo>
                  <a:pt x="77230" y="52174"/>
                </a:lnTo>
                <a:lnTo>
                  <a:pt x="84252" y="46989"/>
                </a:lnTo>
                <a:lnTo>
                  <a:pt x="93447" y="42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" name="object 285"/>
          <p:cNvSpPr/>
          <p:nvPr/>
        </p:nvSpPr>
        <p:spPr>
          <a:xfrm>
            <a:off x="7038808" y="5945885"/>
            <a:ext cx="261151" cy="149351"/>
          </a:xfrm>
          <a:custGeom>
            <a:avLst/>
            <a:gdLst/>
            <a:ahLst/>
            <a:cxnLst/>
            <a:rect l="l" t="t" r="r" b="b"/>
            <a:pathLst>
              <a:path w="261151" h="149351">
                <a:moveTo>
                  <a:pt x="198667" y="131825"/>
                </a:moveTo>
                <a:lnTo>
                  <a:pt x="209335" y="149351"/>
                </a:lnTo>
                <a:lnTo>
                  <a:pt x="232195" y="143255"/>
                </a:lnTo>
                <a:lnTo>
                  <a:pt x="241339" y="136398"/>
                </a:lnTo>
                <a:lnTo>
                  <a:pt x="248197" y="126491"/>
                </a:lnTo>
                <a:lnTo>
                  <a:pt x="248959" y="115062"/>
                </a:lnTo>
                <a:lnTo>
                  <a:pt x="246673" y="104393"/>
                </a:lnTo>
                <a:lnTo>
                  <a:pt x="239053" y="96012"/>
                </a:lnTo>
                <a:lnTo>
                  <a:pt x="232195" y="92201"/>
                </a:lnTo>
                <a:lnTo>
                  <a:pt x="261151" y="69341"/>
                </a:lnTo>
                <a:lnTo>
                  <a:pt x="246673" y="64769"/>
                </a:lnTo>
                <a:lnTo>
                  <a:pt x="232195" y="63246"/>
                </a:lnTo>
                <a:lnTo>
                  <a:pt x="219241" y="51053"/>
                </a:lnTo>
                <a:lnTo>
                  <a:pt x="204001" y="41148"/>
                </a:lnTo>
                <a:lnTo>
                  <a:pt x="186475" y="36575"/>
                </a:lnTo>
                <a:lnTo>
                  <a:pt x="170473" y="35813"/>
                </a:lnTo>
                <a:lnTo>
                  <a:pt x="166663" y="22860"/>
                </a:lnTo>
                <a:lnTo>
                  <a:pt x="158281" y="10667"/>
                </a:lnTo>
                <a:lnTo>
                  <a:pt x="146851" y="3810"/>
                </a:lnTo>
                <a:lnTo>
                  <a:pt x="133897" y="762"/>
                </a:lnTo>
                <a:lnTo>
                  <a:pt x="120181" y="1524"/>
                </a:lnTo>
                <a:lnTo>
                  <a:pt x="107227" y="8381"/>
                </a:lnTo>
                <a:lnTo>
                  <a:pt x="102655" y="13715"/>
                </a:lnTo>
                <a:lnTo>
                  <a:pt x="91987" y="4572"/>
                </a:lnTo>
                <a:lnTo>
                  <a:pt x="80557" y="0"/>
                </a:lnTo>
                <a:lnTo>
                  <a:pt x="67603" y="762"/>
                </a:lnTo>
                <a:lnTo>
                  <a:pt x="55411" y="5334"/>
                </a:lnTo>
                <a:lnTo>
                  <a:pt x="46267" y="14477"/>
                </a:lnTo>
                <a:lnTo>
                  <a:pt x="40171" y="26669"/>
                </a:lnTo>
                <a:lnTo>
                  <a:pt x="39409" y="35813"/>
                </a:lnTo>
                <a:lnTo>
                  <a:pt x="26391" y="42785"/>
                </a:lnTo>
                <a:lnTo>
                  <a:pt x="16106" y="50789"/>
                </a:lnTo>
                <a:lnTo>
                  <a:pt x="8439" y="59692"/>
                </a:lnTo>
                <a:lnTo>
                  <a:pt x="3276" y="69362"/>
                </a:lnTo>
                <a:lnTo>
                  <a:pt x="501" y="79668"/>
                </a:lnTo>
                <a:lnTo>
                  <a:pt x="0" y="90476"/>
                </a:lnTo>
                <a:lnTo>
                  <a:pt x="1657" y="101656"/>
                </a:lnTo>
                <a:lnTo>
                  <a:pt x="5359" y="113075"/>
                </a:lnTo>
                <a:lnTo>
                  <a:pt x="10990" y="124600"/>
                </a:lnTo>
                <a:lnTo>
                  <a:pt x="18436" y="136101"/>
                </a:lnTo>
                <a:lnTo>
                  <a:pt x="20359" y="138684"/>
                </a:lnTo>
                <a:lnTo>
                  <a:pt x="31794" y="132610"/>
                </a:lnTo>
                <a:lnTo>
                  <a:pt x="40737" y="126181"/>
                </a:lnTo>
                <a:lnTo>
                  <a:pt x="47546" y="119466"/>
                </a:lnTo>
                <a:lnTo>
                  <a:pt x="52581" y="112535"/>
                </a:lnTo>
                <a:lnTo>
                  <a:pt x="56199" y="105461"/>
                </a:lnTo>
                <a:lnTo>
                  <a:pt x="58760" y="98313"/>
                </a:lnTo>
                <a:lnTo>
                  <a:pt x="60623" y="91163"/>
                </a:lnTo>
                <a:lnTo>
                  <a:pt x="62146" y="84081"/>
                </a:lnTo>
                <a:lnTo>
                  <a:pt x="63689" y="77138"/>
                </a:lnTo>
                <a:lnTo>
                  <a:pt x="65610" y="70405"/>
                </a:lnTo>
                <a:lnTo>
                  <a:pt x="68268" y="63953"/>
                </a:lnTo>
                <a:lnTo>
                  <a:pt x="72021" y="57852"/>
                </a:lnTo>
                <a:lnTo>
                  <a:pt x="77230" y="52174"/>
                </a:lnTo>
                <a:lnTo>
                  <a:pt x="84252" y="46989"/>
                </a:lnTo>
                <a:lnTo>
                  <a:pt x="93447" y="42368"/>
                </a:lnTo>
                <a:lnTo>
                  <a:pt x="96559" y="41148"/>
                </a:lnTo>
                <a:lnTo>
                  <a:pt x="99607" y="61722"/>
                </a:lnTo>
                <a:lnTo>
                  <a:pt x="112561" y="80010"/>
                </a:lnTo>
                <a:lnTo>
                  <a:pt x="129325" y="95250"/>
                </a:lnTo>
                <a:lnTo>
                  <a:pt x="148375" y="105917"/>
                </a:lnTo>
                <a:lnTo>
                  <a:pt x="169711" y="113537"/>
                </a:lnTo>
                <a:lnTo>
                  <a:pt x="187237" y="114300"/>
                </a:lnTo>
                <a:lnTo>
                  <a:pt x="182665" y="106679"/>
                </a:lnTo>
                <a:lnTo>
                  <a:pt x="182665" y="99060"/>
                </a:lnTo>
                <a:lnTo>
                  <a:pt x="186475" y="90677"/>
                </a:lnTo>
                <a:lnTo>
                  <a:pt x="194857" y="86105"/>
                </a:lnTo>
                <a:lnTo>
                  <a:pt x="203239" y="86105"/>
                </a:lnTo>
                <a:lnTo>
                  <a:pt x="211621" y="90677"/>
                </a:lnTo>
                <a:lnTo>
                  <a:pt x="211621" y="106679"/>
                </a:lnTo>
                <a:lnTo>
                  <a:pt x="198667" y="13182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" name="object 286"/>
          <p:cNvSpPr/>
          <p:nvPr/>
        </p:nvSpPr>
        <p:spPr>
          <a:xfrm>
            <a:off x="7126224" y="6077711"/>
            <a:ext cx="122760" cy="112403"/>
          </a:xfrm>
          <a:custGeom>
            <a:avLst/>
            <a:gdLst/>
            <a:ahLst/>
            <a:cxnLst/>
            <a:rect l="l" t="t" r="r" b="b"/>
            <a:pathLst>
              <a:path w="122760" h="112403">
                <a:moveTo>
                  <a:pt x="0" y="103632"/>
                </a:moveTo>
                <a:lnTo>
                  <a:pt x="12785" y="109144"/>
                </a:lnTo>
                <a:lnTo>
                  <a:pt x="24233" y="111976"/>
                </a:lnTo>
                <a:lnTo>
                  <a:pt x="34598" y="112403"/>
                </a:lnTo>
                <a:lnTo>
                  <a:pt x="44134" y="110701"/>
                </a:lnTo>
                <a:lnTo>
                  <a:pt x="53095" y="107146"/>
                </a:lnTo>
                <a:lnTo>
                  <a:pt x="61736" y="102016"/>
                </a:lnTo>
                <a:lnTo>
                  <a:pt x="70310" y="95585"/>
                </a:lnTo>
                <a:lnTo>
                  <a:pt x="79072" y="88130"/>
                </a:lnTo>
                <a:lnTo>
                  <a:pt x="88276" y="79928"/>
                </a:lnTo>
                <a:lnTo>
                  <a:pt x="98176" y="71253"/>
                </a:lnTo>
                <a:lnTo>
                  <a:pt x="101346" y="68579"/>
                </a:lnTo>
                <a:lnTo>
                  <a:pt x="109098" y="60556"/>
                </a:lnTo>
                <a:lnTo>
                  <a:pt x="115622" y="50995"/>
                </a:lnTo>
                <a:lnTo>
                  <a:pt x="120361" y="40444"/>
                </a:lnTo>
                <a:lnTo>
                  <a:pt x="122760" y="29448"/>
                </a:lnTo>
                <a:lnTo>
                  <a:pt x="122263" y="18553"/>
                </a:lnTo>
                <a:lnTo>
                  <a:pt x="118315" y="8306"/>
                </a:lnTo>
                <a:lnTo>
                  <a:pt x="111251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" name="object 287"/>
          <p:cNvSpPr/>
          <p:nvPr/>
        </p:nvSpPr>
        <p:spPr>
          <a:xfrm>
            <a:off x="7124500" y="6039611"/>
            <a:ext cx="21535" cy="20928"/>
          </a:xfrm>
          <a:custGeom>
            <a:avLst/>
            <a:gdLst/>
            <a:ahLst/>
            <a:cxnLst/>
            <a:rect l="l" t="t" r="r" b="b"/>
            <a:pathLst>
              <a:path w="21535" h="20928">
                <a:moveTo>
                  <a:pt x="12391" y="9905"/>
                </a:moveTo>
                <a:lnTo>
                  <a:pt x="10867" y="0"/>
                </a:lnTo>
                <a:lnTo>
                  <a:pt x="2644" y="4467"/>
                </a:lnTo>
                <a:lnTo>
                  <a:pt x="0" y="10095"/>
                </a:lnTo>
                <a:lnTo>
                  <a:pt x="1540" y="15581"/>
                </a:lnTo>
                <a:lnTo>
                  <a:pt x="5874" y="19626"/>
                </a:lnTo>
                <a:lnTo>
                  <a:pt x="11608" y="20928"/>
                </a:lnTo>
                <a:lnTo>
                  <a:pt x="17348" y="18186"/>
                </a:lnTo>
                <a:lnTo>
                  <a:pt x="21535" y="10667"/>
                </a:lnTo>
                <a:lnTo>
                  <a:pt x="20011" y="10667"/>
                </a:lnTo>
                <a:lnTo>
                  <a:pt x="19249" y="5334"/>
                </a:lnTo>
                <a:lnTo>
                  <a:pt x="1239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" name="object 288"/>
          <p:cNvSpPr/>
          <p:nvPr/>
        </p:nvSpPr>
        <p:spPr>
          <a:xfrm>
            <a:off x="7124500" y="6039611"/>
            <a:ext cx="21535" cy="20928"/>
          </a:xfrm>
          <a:custGeom>
            <a:avLst/>
            <a:gdLst/>
            <a:ahLst/>
            <a:cxnLst/>
            <a:rect l="l" t="t" r="r" b="b"/>
            <a:pathLst>
              <a:path w="21535" h="20928">
                <a:moveTo>
                  <a:pt x="20011" y="10667"/>
                </a:moveTo>
                <a:lnTo>
                  <a:pt x="19249" y="5334"/>
                </a:lnTo>
                <a:lnTo>
                  <a:pt x="12391" y="9905"/>
                </a:lnTo>
                <a:lnTo>
                  <a:pt x="10867" y="0"/>
                </a:lnTo>
                <a:lnTo>
                  <a:pt x="2644" y="4467"/>
                </a:lnTo>
                <a:lnTo>
                  <a:pt x="0" y="10095"/>
                </a:lnTo>
                <a:lnTo>
                  <a:pt x="1540" y="15581"/>
                </a:lnTo>
                <a:lnTo>
                  <a:pt x="5874" y="19626"/>
                </a:lnTo>
                <a:lnTo>
                  <a:pt x="11608" y="20928"/>
                </a:lnTo>
                <a:lnTo>
                  <a:pt x="17348" y="18186"/>
                </a:lnTo>
                <a:lnTo>
                  <a:pt x="21535" y="1066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" name="object 289"/>
          <p:cNvSpPr/>
          <p:nvPr/>
        </p:nvSpPr>
        <p:spPr>
          <a:xfrm>
            <a:off x="7165848" y="6128765"/>
            <a:ext cx="12953" cy="12954"/>
          </a:xfrm>
          <a:custGeom>
            <a:avLst/>
            <a:gdLst/>
            <a:ahLst/>
            <a:cxnLst/>
            <a:rect l="l" t="t" r="r" b="b"/>
            <a:pathLst>
              <a:path w="12953" h="12954">
                <a:moveTo>
                  <a:pt x="12953" y="6096"/>
                </a:moveTo>
                <a:lnTo>
                  <a:pt x="12192" y="2286"/>
                </a:lnTo>
                <a:lnTo>
                  <a:pt x="10668" y="762"/>
                </a:lnTo>
                <a:lnTo>
                  <a:pt x="6857" y="0"/>
                </a:lnTo>
                <a:lnTo>
                  <a:pt x="3809" y="762"/>
                </a:lnTo>
                <a:lnTo>
                  <a:pt x="761" y="2286"/>
                </a:lnTo>
                <a:lnTo>
                  <a:pt x="0" y="6096"/>
                </a:lnTo>
                <a:lnTo>
                  <a:pt x="761" y="9144"/>
                </a:lnTo>
                <a:lnTo>
                  <a:pt x="3809" y="12192"/>
                </a:lnTo>
                <a:lnTo>
                  <a:pt x="6857" y="12954"/>
                </a:lnTo>
                <a:lnTo>
                  <a:pt x="10668" y="12192"/>
                </a:lnTo>
                <a:lnTo>
                  <a:pt x="12192" y="9144"/>
                </a:lnTo>
                <a:lnTo>
                  <a:pt x="12953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" name="object 290"/>
          <p:cNvSpPr/>
          <p:nvPr/>
        </p:nvSpPr>
        <p:spPr>
          <a:xfrm>
            <a:off x="7165848" y="6128765"/>
            <a:ext cx="12953" cy="12954"/>
          </a:xfrm>
          <a:custGeom>
            <a:avLst/>
            <a:gdLst/>
            <a:ahLst/>
            <a:cxnLst/>
            <a:rect l="l" t="t" r="r" b="b"/>
            <a:pathLst>
              <a:path w="12953" h="12954">
                <a:moveTo>
                  <a:pt x="12953" y="6096"/>
                </a:moveTo>
                <a:lnTo>
                  <a:pt x="12192" y="2286"/>
                </a:lnTo>
                <a:lnTo>
                  <a:pt x="10668" y="762"/>
                </a:lnTo>
                <a:lnTo>
                  <a:pt x="6857" y="0"/>
                </a:lnTo>
                <a:lnTo>
                  <a:pt x="3809" y="762"/>
                </a:lnTo>
                <a:lnTo>
                  <a:pt x="761" y="2286"/>
                </a:lnTo>
                <a:lnTo>
                  <a:pt x="0" y="6096"/>
                </a:lnTo>
                <a:lnTo>
                  <a:pt x="761" y="9144"/>
                </a:lnTo>
                <a:lnTo>
                  <a:pt x="3809" y="12192"/>
                </a:lnTo>
                <a:lnTo>
                  <a:pt x="6857" y="12954"/>
                </a:lnTo>
                <a:lnTo>
                  <a:pt x="10668" y="12192"/>
                </a:lnTo>
                <a:lnTo>
                  <a:pt x="12192" y="9144"/>
                </a:lnTo>
                <a:lnTo>
                  <a:pt x="12953" y="609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" name="object 291"/>
          <p:cNvSpPr/>
          <p:nvPr/>
        </p:nvSpPr>
        <p:spPr>
          <a:xfrm>
            <a:off x="6932676" y="6115049"/>
            <a:ext cx="180594" cy="223265"/>
          </a:xfrm>
          <a:custGeom>
            <a:avLst/>
            <a:gdLst/>
            <a:ahLst/>
            <a:cxnLst/>
            <a:rect l="l" t="t" r="r" b="b"/>
            <a:pathLst>
              <a:path w="180594" h="223265">
                <a:moveTo>
                  <a:pt x="111312" y="217170"/>
                </a:moveTo>
                <a:lnTo>
                  <a:pt x="150875" y="183641"/>
                </a:lnTo>
                <a:lnTo>
                  <a:pt x="165353" y="168401"/>
                </a:lnTo>
                <a:lnTo>
                  <a:pt x="175259" y="150875"/>
                </a:lnTo>
                <a:lnTo>
                  <a:pt x="179831" y="131825"/>
                </a:lnTo>
                <a:lnTo>
                  <a:pt x="180594" y="107441"/>
                </a:lnTo>
                <a:lnTo>
                  <a:pt x="171450" y="11429"/>
                </a:lnTo>
                <a:lnTo>
                  <a:pt x="56388" y="0"/>
                </a:lnTo>
                <a:lnTo>
                  <a:pt x="0" y="144779"/>
                </a:lnTo>
                <a:lnTo>
                  <a:pt x="0" y="145541"/>
                </a:lnTo>
                <a:lnTo>
                  <a:pt x="14477" y="167639"/>
                </a:lnTo>
                <a:lnTo>
                  <a:pt x="32003" y="187451"/>
                </a:lnTo>
                <a:lnTo>
                  <a:pt x="54101" y="204215"/>
                </a:lnTo>
                <a:lnTo>
                  <a:pt x="77724" y="215646"/>
                </a:lnTo>
                <a:lnTo>
                  <a:pt x="83312" y="217170"/>
                </a:lnTo>
                <a:lnTo>
                  <a:pt x="111312" y="217170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" name="object 292"/>
          <p:cNvSpPr/>
          <p:nvPr/>
        </p:nvSpPr>
        <p:spPr>
          <a:xfrm>
            <a:off x="6932676" y="6115049"/>
            <a:ext cx="180594" cy="223265"/>
          </a:xfrm>
          <a:custGeom>
            <a:avLst/>
            <a:gdLst/>
            <a:ahLst/>
            <a:cxnLst/>
            <a:rect l="l" t="t" r="r" b="b"/>
            <a:pathLst>
              <a:path w="180594" h="223265">
                <a:moveTo>
                  <a:pt x="111312" y="217170"/>
                </a:moveTo>
                <a:lnTo>
                  <a:pt x="150875" y="183641"/>
                </a:lnTo>
                <a:lnTo>
                  <a:pt x="165353" y="168401"/>
                </a:lnTo>
                <a:lnTo>
                  <a:pt x="175259" y="150875"/>
                </a:lnTo>
                <a:lnTo>
                  <a:pt x="179831" y="131825"/>
                </a:lnTo>
                <a:lnTo>
                  <a:pt x="180594" y="107441"/>
                </a:lnTo>
                <a:lnTo>
                  <a:pt x="171450" y="11429"/>
                </a:lnTo>
                <a:lnTo>
                  <a:pt x="56388" y="0"/>
                </a:lnTo>
                <a:lnTo>
                  <a:pt x="0" y="144779"/>
                </a:lnTo>
                <a:lnTo>
                  <a:pt x="0" y="145541"/>
                </a:lnTo>
                <a:lnTo>
                  <a:pt x="14477" y="167639"/>
                </a:lnTo>
                <a:lnTo>
                  <a:pt x="32003" y="187451"/>
                </a:lnTo>
                <a:lnTo>
                  <a:pt x="54101" y="204215"/>
                </a:lnTo>
                <a:lnTo>
                  <a:pt x="77724" y="215646"/>
                </a:lnTo>
                <a:lnTo>
                  <a:pt x="83312" y="217170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" name="object 293"/>
          <p:cNvSpPr/>
          <p:nvPr/>
        </p:nvSpPr>
        <p:spPr>
          <a:xfrm>
            <a:off x="6400038" y="6041135"/>
            <a:ext cx="254507" cy="234696"/>
          </a:xfrm>
          <a:custGeom>
            <a:avLst/>
            <a:gdLst/>
            <a:ahLst/>
            <a:cxnLst/>
            <a:rect l="l" t="t" r="r" b="b"/>
            <a:pathLst>
              <a:path w="254507" h="234696">
                <a:moveTo>
                  <a:pt x="217931" y="28193"/>
                </a:moveTo>
                <a:lnTo>
                  <a:pt x="80772" y="0"/>
                </a:lnTo>
                <a:lnTo>
                  <a:pt x="34289" y="48005"/>
                </a:lnTo>
                <a:lnTo>
                  <a:pt x="22860" y="45719"/>
                </a:lnTo>
                <a:lnTo>
                  <a:pt x="12953" y="48767"/>
                </a:lnTo>
                <a:lnTo>
                  <a:pt x="4572" y="56387"/>
                </a:lnTo>
                <a:lnTo>
                  <a:pt x="0" y="65531"/>
                </a:lnTo>
                <a:lnTo>
                  <a:pt x="762" y="76200"/>
                </a:lnTo>
                <a:lnTo>
                  <a:pt x="6096" y="85343"/>
                </a:lnTo>
                <a:lnTo>
                  <a:pt x="14477" y="92201"/>
                </a:lnTo>
                <a:lnTo>
                  <a:pt x="16763" y="92963"/>
                </a:lnTo>
                <a:lnTo>
                  <a:pt x="16763" y="115062"/>
                </a:lnTo>
                <a:lnTo>
                  <a:pt x="10667" y="138684"/>
                </a:lnTo>
                <a:lnTo>
                  <a:pt x="140969" y="234696"/>
                </a:lnTo>
                <a:lnTo>
                  <a:pt x="149375" y="227666"/>
                </a:lnTo>
                <a:lnTo>
                  <a:pt x="158695" y="220640"/>
                </a:lnTo>
                <a:lnTo>
                  <a:pt x="168489" y="213704"/>
                </a:lnTo>
                <a:lnTo>
                  <a:pt x="178524" y="206765"/>
                </a:lnTo>
                <a:lnTo>
                  <a:pt x="188565" y="199725"/>
                </a:lnTo>
                <a:lnTo>
                  <a:pt x="198378" y="192490"/>
                </a:lnTo>
                <a:lnTo>
                  <a:pt x="207728" y="184965"/>
                </a:lnTo>
                <a:lnTo>
                  <a:pt x="216381" y="177054"/>
                </a:lnTo>
                <a:lnTo>
                  <a:pt x="224103" y="168661"/>
                </a:lnTo>
                <a:lnTo>
                  <a:pt x="230659" y="159693"/>
                </a:lnTo>
                <a:lnTo>
                  <a:pt x="235814" y="150053"/>
                </a:lnTo>
                <a:lnTo>
                  <a:pt x="239335" y="139646"/>
                </a:lnTo>
                <a:lnTo>
                  <a:pt x="240986" y="128376"/>
                </a:lnTo>
                <a:lnTo>
                  <a:pt x="240534" y="116149"/>
                </a:lnTo>
                <a:lnTo>
                  <a:pt x="237743" y="102869"/>
                </a:lnTo>
                <a:lnTo>
                  <a:pt x="243839" y="98298"/>
                </a:lnTo>
                <a:lnTo>
                  <a:pt x="252221" y="89915"/>
                </a:lnTo>
                <a:lnTo>
                  <a:pt x="254507" y="79248"/>
                </a:lnTo>
                <a:lnTo>
                  <a:pt x="253745" y="67055"/>
                </a:lnTo>
                <a:lnTo>
                  <a:pt x="248411" y="57150"/>
                </a:lnTo>
                <a:lnTo>
                  <a:pt x="239267" y="49529"/>
                </a:lnTo>
                <a:lnTo>
                  <a:pt x="231647" y="48005"/>
                </a:lnTo>
                <a:lnTo>
                  <a:pt x="217931" y="28193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" name="object 294"/>
          <p:cNvSpPr/>
          <p:nvPr/>
        </p:nvSpPr>
        <p:spPr>
          <a:xfrm>
            <a:off x="6400038" y="6041135"/>
            <a:ext cx="254507" cy="234696"/>
          </a:xfrm>
          <a:custGeom>
            <a:avLst/>
            <a:gdLst/>
            <a:ahLst/>
            <a:cxnLst/>
            <a:rect l="l" t="t" r="r" b="b"/>
            <a:pathLst>
              <a:path w="254507" h="234696">
                <a:moveTo>
                  <a:pt x="217931" y="28193"/>
                </a:moveTo>
                <a:lnTo>
                  <a:pt x="231647" y="48005"/>
                </a:lnTo>
                <a:lnTo>
                  <a:pt x="239267" y="49529"/>
                </a:lnTo>
                <a:lnTo>
                  <a:pt x="248411" y="57150"/>
                </a:lnTo>
                <a:lnTo>
                  <a:pt x="253745" y="67055"/>
                </a:lnTo>
                <a:lnTo>
                  <a:pt x="254507" y="79248"/>
                </a:lnTo>
                <a:lnTo>
                  <a:pt x="252221" y="89915"/>
                </a:lnTo>
                <a:lnTo>
                  <a:pt x="243839" y="98298"/>
                </a:lnTo>
                <a:lnTo>
                  <a:pt x="237743" y="102869"/>
                </a:lnTo>
                <a:lnTo>
                  <a:pt x="240534" y="116149"/>
                </a:lnTo>
                <a:lnTo>
                  <a:pt x="240986" y="128376"/>
                </a:lnTo>
                <a:lnTo>
                  <a:pt x="239335" y="139646"/>
                </a:lnTo>
                <a:lnTo>
                  <a:pt x="235814" y="150053"/>
                </a:lnTo>
                <a:lnTo>
                  <a:pt x="230659" y="159693"/>
                </a:lnTo>
                <a:lnTo>
                  <a:pt x="224103" y="168661"/>
                </a:lnTo>
                <a:lnTo>
                  <a:pt x="216381" y="177054"/>
                </a:lnTo>
                <a:lnTo>
                  <a:pt x="207728" y="184965"/>
                </a:lnTo>
                <a:lnTo>
                  <a:pt x="198378" y="192490"/>
                </a:lnTo>
                <a:lnTo>
                  <a:pt x="188565" y="199725"/>
                </a:lnTo>
                <a:lnTo>
                  <a:pt x="178524" y="206765"/>
                </a:lnTo>
                <a:lnTo>
                  <a:pt x="168489" y="213704"/>
                </a:lnTo>
                <a:lnTo>
                  <a:pt x="158695" y="220640"/>
                </a:lnTo>
                <a:lnTo>
                  <a:pt x="149375" y="227666"/>
                </a:lnTo>
                <a:lnTo>
                  <a:pt x="140969" y="234696"/>
                </a:lnTo>
                <a:lnTo>
                  <a:pt x="10667" y="138684"/>
                </a:lnTo>
                <a:lnTo>
                  <a:pt x="16763" y="115062"/>
                </a:lnTo>
                <a:lnTo>
                  <a:pt x="16763" y="92963"/>
                </a:lnTo>
                <a:lnTo>
                  <a:pt x="14477" y="92201"/>
                </a:lnTo>
                <a:lnTo>
                  <a:pt x="6096" y="85343"/>
                </a:lnTo>
                <a:lnTo>
                  <a:pt x="762" y="76200"/>
                </a:lnTo>
                <a:lnTo>
                  <a:pt x="0" y="65531"/>
                </a:lnTo>
                <a:lnTo>
                  <a:pt x="4572" y="56387"/>
                </a:lnTo>
                <a:lnTo>
                  <a:pt x="12953" y="48767"/>
                </a:lnTo>
                <a:lnTo>
                  <a:pt x="22860" y="45719"/>
                </a:lnTo>
                <a:lnTo>
                  <a:pt x="34289" y="48005"/>
                </a:lnTo>
                <a:lnTo>
                  <a:pt x="80772" y="0"/>
                </a:lnTo>
                <a:lnTo>
                  <a:pt x="217931" y="28193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" name="object 295"/>
          <p:cNvSpPr/>
          <p:nvPr/>
        </p:nvSpPr>
        <p:spPr>
          <a:xfrm>
            <a:off x="5142485" y="5962650"/>
            <a:ext cx="240070" cy="262127"/>
          </a:xfrm>
          <a:custGeom>
            <a:avLst/>
            <a:gdLst/>
            <a:ahLst/>
            <a:cxnLst/>
            <a:rect l="l" t="t" r="r" b="b"/>
            <a:pathLst>
              <a:path w="240070" h="262127">
                <a:moveTo>
                  <a:pt x="40638" y="62484"/>
                </a:moveTo>
                <a:lnTo>
                  <a:pt x="39114" y="70103"/>
                </a:lnTo>
                <a:lnTo>
                  <a:pt x="33780" y="92201"/>
                </a:lnTo>
                <a:lnTo>
                  <a:pt x="27026" y="90543"/>
                </a:lnTo>
                <a:lnTo>
                  <a:pt x="17163" y="91116"/>
                </a:lnTo>
                <a:lnTo>
                  <a:pt x="9338" y="95076"/>
                </a:lnTo>
                <a:lnTo>
                  <a:pt x="3741" y="101464"/>
                </a:lnTo>
                <a:lnTo>
                  <a:pt x="565" y="109323"/>
                </a:lnTo>
                <a:lnTo>
                  <a:pt x="0" y="117695"/>
                </a:lnTo>
                <a:lnTo>
                  <a:pt x="2237" y="125623"/>
                </a:lnTo>
                <a:lnTo>
                  <a:pt x="7470" y="132148"/>
                </a:lnTo>
                <a:lnTo>
                  <a:pt x="15888" y="136313"/>
                </a:lnTo>
                <a:lnTo>
                  <a:pt x="27684" y="137160"/>
                </a:lnTo>
                <a:lnTo>
                  <a:pt x="26647" y="139985"/>
                </a:lnTo>
                <a:lnTo>
                  <a:pt x="22017" y="153515"/>
                </a:lnTo>
                <a:lnTo>
                  <a:pt x="18694" y="165617"/>
                </a:lnTo>
                <a:lnTo>
                  <a:pt x="16814" y="176736"/>
                </a:lnTo>
                <a:lnTo>
                  <a:pt x="16512" y="187318"/>
                </a:lnTo>
                <a:lnTo>
                  <a:pt x="17922" y="197808"/>
                </a:lnTo>
                <a:lnTo>
                  <a:pt x="21180" y="208650"/>
                </a:lnTo>
                <a:lnTo>
                  <a:pt x="26421" y="220289"/>
                </a:lnTo>
                <a:lnTo>
                  <a:pt x="33780" y="233172"/>
                </a:lnTo>
                <a:lnTo>
                  <a:pt x="147318" y="262127"/>
                </a:lnTo>
                <a:lnTo>
                  <a:pt x="157919" y="255607"/>
                </a:lnTo>
                <a:lnTo>
                  <a:pt x="168327" y="248527"/>
                </a:lnTo>
                <a:lnTo>
                  <a:pt x="178208" y="241021"/>
                </a:lnTo>
                <a:lnTo>
                  <a:pt x="187466" y="233082"/>
                </a:lnTo>
                <a:lnTo>
                  <a:pt x="196007" y="224703"/>
                </a:lnTo>
                <a:lnTo>
                  <a:pt x="203738" y="215876"/>
                </a:lnTo>
                <a:lnTo>
                  <a:pt x="210562" y="206593"/>
                </a:lnTo>
                <a:lnTo>
                  <a:pt x="216387" y="196848"/>
                </a:lnTo>
                <a:lnTo>
                  <a:pt x="221118" y="186633"/>
                </a:lnTo>
                <a:lnTo>
                  <a:pt x="224660" y="175940"/>
                </a:lnTo>
                <a:lnTo>
                  <a:pt x="226918" y="164763"/>
                </a:lnTo>
                <a:lnTo>
                  <a:pt x="227799" y="153094"/>
                </a:lnTo>
                <a:lnTo>
                  <a:pt x="227208" y="140926"/>
                </a:lnTo>
                <a:lnTo>
                  <a:pt x="225051" y="128251"/>
                </a:lnTo>
                <a:lnTo>
                  <a:pt x="221232" y="115062"/>
                </a:lnTo>
                <a:lnTo>
                  <a:pt x="233516" y="112477"/>
                </a:lnTo>
                <a:lnTo>
                  <a:pt x="240070" y="106000"/>
                </a:lnTo>
                <a:lnTo>
                  <a:pt x="239847" y="98002"/>
                </a:lnTo>
                <a:lnTo>
                  <a:pt x="233388" y="90839"/>
                </a:lnTo>
                <a:lnTo>
                  <a:pt x="221232" y="86867"/>
                </a:lnTo>
                <a:lnTo>
                  <a:pt x="218184" y="64770"/>
                </a:lnTo>
                <a:lnTo>
                  <a:pt x="213612" y="21336"/>
                </a:lnTo>
                <a:lnTo>
                  <a:pt x="171702" y="0"/>
                </a:lnTo>
                <a:lnTo>
                  <a:pt x="135126" y="0"/>
                </a:lnTo>
                <a:lnTo>
                  <a:pt x="40638" y="62484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" name="object 296"/>
          <p:cNvSpPr/>
          <p:nvPr/>
        </p:nvSpPr>
        <p:spPr>
          <a:xfrm>
            <a:off x="5142485" y="5962650"/>
            <a:ext cx="240070" cy="262127"/>
          </a:xfrm>
          <a:custGeom>
            <a:avLst/>
            <a:gdLst/>
            <a:ahLst/>
            <a:cxnLst/>
            <a:rect l="l" t="t" r="r" b="b"/>
            <a:pathLst>
              <a:path w="240070" h="262127">
                <a:moveTo>
                  <a:pt x="33780" y="233172"/>
                </a:moveTo>
                <a:lnTo>
                  <a:pt x="26421" y="220289"/>
                </a:lnTo>
                <a:lnTo>
                  <a:pt x="21180" y="208650"/>
                </a:lnTo>
                <a:lnTo>
                  <a:pt x="17922" y="197808"/>
                </a:lnTo>
                <a:lnTo>
                  <a:pt x="16512" y="187318"/>
                </a:lnTo>
                <a:lnTo>
                  <a:pt x="16814" y="176736"/>
                </a:lnTo>
                <a:lnTo>
                  <a:pt x="18694" y="165617"/>
                </a:lnTo>
                <a:lnTo>
                  <a:pt x="22017" y="153515"/>
                </a:lnTo>
                <a:lnTo>
                  <a:pt x="26647" y="139985"/>
                </a:lnTo>
                <a:lnTo>
                  <a:pt x="27684" y="137160"/>
                </a:lnTo>
                <a:lnTo>
                  <a:pt x="15888" y="136313"/>
                </a:lnTo>
                <a:lnTo>
                  <a:pt x="7470" y="132148"/>
                </a:lnTo>
                <a:lnTo>
                  <a:pt x="2237" y="125623"/>
                </a:lnTo>
                <a:lnTo>
                  <a:pt x="0" y="117695"/>
                </a:lnTo>
                <a:lnTo>
                  <a:pt x="565" y="109323"/>
                </a:lnTo>
                <a:lnTo>
                  <a:pt x="3741" y="101464"/>
                </a:lnTo>
                <a:lnTo>
                  <a:pt x="9338" y="95076"/>
                </a:lnTo>
                <a:lnTo>
                  <a:pt x="17163" y="91116"/>
                </a:lnTo>
                <a:lnTo>
                  <a:pt x="27026" y="90543"/>
                </a:lnTo>
                <a:lnTo>
                  <a:pt x="33780" y="92201"/>
                </a:lnTo>
                <a:lnTo>
                  <a:pt x="39114" y="70103"/>
                </a:lnTo>
                <a:lnTo>
                  <a:pt x="40638" y="62484"/>
                </a:lnTo>
                <a:lnTo>
                  <a:pt x="135126" y="0"/>
                </a:lnTo>
                <a:lnTo>
                  <a:pt x="171702" y="0"/>
                </a:lnTo>
                <a:lnTo>
                  <a:pt x="213612" y="21336"/>
                </a:lnTo>
                <a:lnTo>
                  <a:pt x="218184" y="64770"/>
                </a:lnTo>
                <a:lnTo>
                  <a:pt x="221232" y="86867"/>
                </a:lnTo>
                <a:lnTo>
                  <a:pt x="233388" y="90839"/>
                </a:lnTo>
                <a:lnTo>
                  <a:pt x="239847" y="98002"/>
                </a:lnTo>
                <a:lnTo>
                  <a:pt x="240070" y="106000"/>
                </a:lnTo>
                <a:lnTo>
                  <a:pt x="233516" y="112477"/>
                </a:lnTo>
                <a:lnTo>
                  <a:pt x="221232" y="115062"/>
                </a:lnTo>
                <a:lnTo>
                  <a:pt x="225051" y="128251"/>
                </a:lnTo>
                <a:lnTo>
                  <a:pt x="227208" y="140926"/>
                </a:lnTo>
                <a:lnTo>
                  <a:pt x="227799" y="153094"/>
                </a:lnTo>
                <a:lnTo>
                  <a:pt x="226918" y="164763"/>
                </a:lnTo>
                <a:lnTo>
                  <a:pt x="224660" y="175940"/>
                </a:lnTo>
                <a:lnTo>
                  <a:pt x="221118" y="186633"/>
                </a:lnTo>
                <a:lnTo>
                  <a:pt x="216387" y="196848"/>
                </a:lnTo>
                <a:lnTo>
                  <a:pt x="210562" y="206593"/>
                </a:lnTo>
                <a:lnTo>
                  <a:pt x="203738" y="215876"/>
                </a:lnTo>
                <a:lnTo>
                  <a:pt x="196007" y="224703"/>
                </a:lnTo>
                <a:lnTo>
                  <a:pt x="187466" y="233082"/>
                </a:lnTo>
                <a:lnTo>
                  <a:pt x="178208" y="241021"/>
                </a:lnTo>
                <a:lnTo>
                  <a:pt x="168327" y="248527"/>
                </a:lnTo>
                <a:lnTo>
                  <a:pt x="157919" y="255607"/>
                </a:lnTo>
                <a:lnTo>
                  <a:pt x="147318" y="262127"/>
                </a:lnTo>
                <a:lnTo>
                  <a:pt x="33780" y="233172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" name="object 297"/>
          <p:cNvSpPr/>
          <p:nvPr/>
        </p:nvSpPr>
        <p:spPr>
          <a:xfrm>
            <a:off x="6142482" y="5946647"/>
            <a:ext cx="240029" cy="235457"/>
          </a:xfrm>
          <a:custGeom>
            <a:avLst/>
            <a:gdLst/>
            <a:ahLst/>
            <a:cxnLst/>
            <a:rect l="l" t="t" r="r" b="b"/>
            <a:pathLst>
              <a:path w="240029" h="235457">
                <a:moveTo>
                  <a:pt x="0" y="87629"/>
                </a:moveTo>
                <a:lnTo>
                  <a:pt x="6095" y="121157"/>
                </a:lnTo>
                <a:lnTo>
                  <a:pt x="18287" y="146303"/>
                </a:lnTo>
                <a:lnTo>
                  <a:pt x="136397" y="235457"/>
                </a:lnTo>
                <a:lnTo>
                  <a:pt x="143685" y="230835"/>
                </a:lnTo>
                <a:lnTo>
                  <a:pt x="153516" y="223384"/>
                </a:lnTo>
                <a:lnTo>
                  <a:pt x="163460" y="214555"/>
                </a:lnTo>
                <a:lnTo>
                  <a:pt x="173217" y="204613"/>
                </a:lnTo>
                <a:lnTo>
                  <a:pt x="182488" y="193823"/>
                </a:lnTo>
                <a:lnTo>
                  <a:pt x="190973" y="182448"/>
                </a:lnTo>
                <a:lnTo>
                  <a:pt x="198373" y="170754"/>
                </a:lnTo>
                <a:lnTo>
                  <a:pt x="204389" y="159005"/>
                </a:lnTo>
                <a:lnTo>
                  <a:pt x="208723" y="147464"/>
                </a:lnTo>
                <a:lnTo>
                  <a:pt x="211073" y="136398"/>
                </a:lnTo>
                <a:lnTo>
                  <a:pt x="220217" y="139446"/>
                </a:lnTo>
                <a:lnTo>
                  <a:pt x="230123" y="137922"/>
                </a:lnTo>
                <a:lnTo>
                  <a:pt x="236219" y="131063"/>
                </a:lnTo>
                <a:lnTo>
                  <a:pt x="240029" y="121919"/>
                </a:lnTo>
                <a:lnTo>
                  <a:pt x="237743" y="113537"/>
                </a:lnTo>
                <a:lnTo>
                  <a:pt x="231647" y="105155"/>
                </a:lnTo>
                <a:lnTo>
                  <a:pt x="223265" y="102869"/>
                </a:lnTo>
                <a:lnTo>
                  <a:pt x="222503" y="79248"/>
                </a:lnTo>
                <a:lnTo>
                  <a:pt x="217169" y="57150"/>
                </a:lnTo>
                <a:lnTo>
                  <a:pt x="105917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" name="object 298"/>
          <p:cNvSpPr/>
          <p:nvPr/>
        </p:nvSpPr>
        <p:spPr>
          <a:xfrm>
            <a:off x="6142482" y="5946647"/>
            <a:ext cx="240029" cy="235457"/>
          </a:xfrm>
          <a:custGeom>
            <a:avLst/>
            <a:gdLst/>
            <a:ahLst/>
            <a:cxnLst/>
            <a:rect l="l" t="t" r="r" b="b"/>
            <a:pathLst>
              <a:path w="240029" h="235457">
                <a:moveTo>
                  <a:pt x="136397" y="235457"/>
                </a:moveTo>
                <a:lnTo>
                  <a:pt x="18287" y="146303"/>
                </a:lnTo>
                <a:lnTo>
                  <a:pt x="6095" y="121157"/>
                </a:lnTo>
                <a:lnTo>
                  <a:pt x="0" y="87629"/>
                </a:lnTo>
                <a:lnTo>
                  <a:pt x="105917" y="0"/>
                </a:lnTo>
                <a:lnTo>
                  <a:pt x="217169" y="57150"/>
                </a:lnTo>
                <a:lnTo>
                  <a:pt x="222503" y="79248"/>
                </a:lnTo>
                <a:lnTo>
                  <a:pt x="223265" y="102869"/>
                </a:lnTo>
                <a:lnTo>
                  <a:pt x="231647" y="105155"/>
                </a:lnTo>
                <a:lnTo>
                  <a:pt x="237743" y="113537"/>
                </a:lnTo>
                <a:lnTo>
                  <a:pt x="240029" y="121919"/>
                </a:lnTo>
                <a:lnTo>
                  <a:pt x="236219" y="131063"/>
                </a:lnTo>
                <a:lnTo>
                  <a:pt x="230123" y="137922"/>
                </a:lnTo>
                <a:lnTo>
                  <a:pt x="220217" y="139446"/>
                </a:lnTo>
                <a:lnTo>
                  <a:pt x="211073" y="136398"/>
                </a:lnTo>
                <a:lnTo>
                  <a:pt x="208723" y="147464"/>
                </a:lnTo>
                <a:lnTo>
                  <a:pt x="204389" y="159005"/>
                </a:lnTo>
                <a:lnTo>
                  <a:pt x="198373" y="170754"/>
                </a:lnTo>
                <a:lnTo>
                  <a:pt x="190973" y="182448"/>
                </a:lnTo>
                <a:lnTo>
                  <a:pt x="182488" y="193823"/>
                </a:lnTo>
                <a:lnTo>
                  <a:pt x="173217" y="204613"/>
                </a:lnTo>
                <a:lnTo>
                  <a:pt x="163460" y="214555"/>
                </a:lnTo>
                <a:lnTo>
                  <a:pt x="153516" y="223384"/>
                </a:lnTo>
                <a:lnTo>
                  <a:pt x="143685" y="230835"/>
                </a:lnTo>
                <a:lnTo>
                  <a:pt x="136397" y="235457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" name="object 299"/>
          <p:cNvSpPr/>
          <p:nvPr/>
        </p:nvSpPr>
        <p:spPr>
          <a:xfrm>
            <a:off x="6286500" y="6111239"/>
            <a:ext cx="22098" cy="5334"/>
          </a:xfrm>
          <a:custGeom>
            <a:avLst/>
            <a:gdLst/>
            <a:ahLst/>
            <a:cxnLst/>
            <a:rect l="l" t="t" r="r" b="b"/>
            <a:pathLst>
              <a:path w="22098" h="5334">
                <a:moveTo>
                  <a:pt x="0" y="0"/>
                </a:moveTo>
                <a:lnTo>
                  <a:pt x="10667" y="5334"/>
                </a:lnTo>
                <a:lnTo>
                  <a:pt x="22098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" name="object 300"/>
          <p:cNvSpPr/>
          <p:nvPr/>
        </p:nvSpPr>
        <p:spPr>
          <a:xfrm>
            <a:off x="6246876" y="6015227"/>
            <a:ext cx="22098" cy="50292"/>
          </a:xfrm>
          <a:custGeom>
            <a:avLst/>
            <a:gdLst/>
            <a:ahLst/>
            <a:cxnLst/>
            <a:rect l="l" t="t" r="r" b="b"/>
            <a:pathLst>
              <a:path w="22098" h="50292">
                <a:moveTo>
                  <a:pt x="22098" y="0"/>
                </a:moveTo>
                <a:lnTo>
                  <a:pt x="12191" y="4572"/>
                </a:lnTo>
                <a:lnTo>
                  <a:pt x="3810" y="12192"/>
                </a:lnTo>
                <a:lnTo>
                  <a:pt x="0" y="22860"/>
                </a:lnTo>
                <a:lnTo>
                  <a:pt x="0" y="34289"/>
                </a:lnTo>
                <a:lnTo>
                  <a:pt x="6096" y="44196"/>
                </a:lnTo>
                <a:lnTo>
                  <a:pt x="15239" y="50292"/>
                </a:lnTo>
                <a:lnTo>
                  <a:pt x="16763" y="5029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" name="object 301"/>
          <p:cNvSpPr/>
          <p:nvPr/>
        </p:nvSpPr>
        <p:spPr>
          <a:xfrm>
            <a:off x="6286500" y="6027420"/>
            <a:ext cx="34289" cy="54101"/>
          </a:xfrm>
          <a:custGeom>
            <a:avLst/>
            <a:gdLst/>
            <a:ahLst/>
            <a:cxnLst/>
            <a:rect l="l" t="t" r="r" b="b"/>
            <a:pathLst>
              <a:path w="34289" h="54101">
                <a:moveTo>
                  <a:pt x="0" y="27431"/>
                </a:moveTo>
                <a:lnTo>
                  <a:pt x="5334" y="50291"/>
                </a:lnTo>
                <a:lnTo>
                  <a:pt x="13715" y="54101"/>
                </a:lnTo>
                <a:lnTo>
                  <a:pt x="22860" y="53339"/>
                </a:lnTo>
                <a:lnTo>
                  <a:pt x="29717" y="48767"/>
                </a:lnTo>
                <a:lnTo>
                  <a:pt x="34289" y="40385"/>
                </a:lnTo>
                <a:lnTo>
                  <a:pt x="34289" y="32765"/>
                </a:lnTo>
                <a:lnTo>
                  <a:pt x="22098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" name="object 302"/>
          <p:cNvSpPr/>
          <p:nvPr/>
        </p:nvSpPr>
        <p:spPr>
          <a:xfrm>
            <a:off x="6126590" y="5914155"/>
            <a:ext cx="265827" cy="180320"/>
          </a:xfrm>
          <a:custGeom>
            <a:avLst/>
            <a:gdLst/>
            <a:ahLst/>
            <a:cxnLst/>
            <a:rect l="l" t="t" r="r" b="b"/>
            <a:pathLst>
              <a:path w="265827" h="180320">
                <a:moveTo>
                  <a:pt x="80661" y="5060"/>
                </a:moveTo>
                <a:lnTo>
                  <a:pt x="80661" y="5822"/>
                </a:lnTo>
                <a:lnTo>
                  <a:pt x="69993" y="6584"/>
                </a:lnTo>
                <a:lnTo>
                  <a:pt x="61611" y="11918"/>
                </a:lnTo>
                <a:lnTo>
                  <a:pt x="57039" y="21824"/>
                </a:lnTo>
                <a:lnTo>
                  <a:pt x="57039" y="31730"/>
                </a:lnTo>
                <a:lnTo>
                  <a:pt x="50181" y="29444"/>
                </a:lnTo>
                <a:lnTo>
                  <a:pt x="41799" y="29444"/>
                </a:lnTo>
                <a:lnTo>
                  <a:pt x="34941" y="33254"/>
                </a:lnTo>
                <a:lnTo>
                  <a:pt x="30369" y="40874"/>
                </a:lnTo>
                <a:lnTo>
                  <a:pt x="30369" y="49256"/>
                </a:lnTo>
                <a:lnTo>
                  <a:pt x="28083" y="50780"/>
                </a:lnTo>
                <a:lnTo>
                  <a:pt x="19701" y="50018"/>
                </a:lnTo>
                <a:lnTo>
                  <a:pt x="12081" y="53066"/>
                </a:lnTo>
                <a:lnTo>
                  <a:pt x="7509" y="59162"/>
                </a:lnTo>
                <a:lnTo>
                  <a:pt x="5985" y="68306"/>
                </a:lnTo>
                <a:lnTo>
                  <a:pt x="9033" y="75926"/>
                </a:lnTo>
                <a:lnTo>
                  <a:pt x="12081" y="78974"/>
                </a:lnTo>
                <a:lnTo>
                  <a:pt x="5985" y="84308"/>
                </a:lnTo>
                <a:lnTo>
                  <a:pt x="3699" y="91928"/>
                </a:lnTo>
                <a:lnTo>
                  <a:pt x="5985" y="98786"/>
                </a:lnTo>
                <a:lnTo>
                  <a:pt x="10557" y="105644"/>
                </a:lnTo>
                <a:lnTo>
                  <a:pt x="14367" y="106406"/>
                </a:lnTo>
                <a:lnTo>
                  <a:pt x="5998" y="111572"/>
                </a:lnTo>
                <a:lnTo>
                  <a:pt x="0" y="120366"/>
                </a:lnTo>
                <a:lnTo>
                  <a:pt x="28" y="130466"/>
                </a:lnTo>
                <a:lnTo>
                  <a:pt x="6747" y="140696"/>
                </a:lnTo>
                <a:lnTo>
                  <a:pt x="2937" y="149078"/>
                </a:lnTo>
                <a:lnTo>
                  <a:pt x="2937" y="158222"/>
                </a:lnTo>
                <a:lnTo>
                  <a:pt x="8271" y="165842"/>
                </a:lnTo>
                <a:lnTo>
                  <a:pt x="16653" y="168890"/>
                </a:lnTo>
                <a:lnTo>
                  <a:pt x="24273" y="168890"/>
                </a:lnTo>
                <a:lnTo>
                  <a:pt x="34941" y="180320"/>
                </a:lnTo>
                <a:lnTo>
                  <a:pt x="46371" y="146030"/>
                </a:lnTo>
                <a:lnTo>
                  <a:pt x="39513" y="149078"/>
                </a:lnTo>
                <a:lnTo>
                  <a:pt x="31893" y="148316"/>
                </a:lnTo>
                <a:lnTo>
                  <a:pt x="25035" y="143744"/>
                </a:lnTo>
                <a:lnTo>
                  <a:pt x="21225" y="136124"/>
                </a:lnTo>
                <a:lnTo>
                  <a:pt x="21987" y="127742"/>
                </a:lnTo>
                <a:lnTo>
                  <a:pt x="28083" y="120884"/>
                </a:lnTo>
                <a:lnTo>
                  <a:pt x="34941" y="118598"/>
                </a:lnTo>
                <a:lnTo>
                  <a:pt x="51705" y="123932"/>
                </a:lnTo>
                <a:lnTo>
                  <a:pt x="57039" y="113264"/>
                </a:lnTo>
                <a:lnTo>
                  <a:pt x="65739" y="112651"/>
                </a:lnTo>
                <a:lnTo>
                  <a:pt x="78563" y="107662"/>
                </a:lnTo>
                <a:lnTo>
                  <a:pt x="87698" y="98076"/>
                </a:lnTo>
                <a:lnTo>
                  <a:pt x="91329" y="84308"/>
                </a:lnTo>
                <a:lnTo>
                  <a:pt x="102759" y="78974"/>
                </a:lnTo>
                <a:lnTo>
                  <a:pt x="111141" y="69830"/>
                </a:lnTo>
                <a:lnTo>
                  <a:pt x="114951" y="62210"/>
                </a:lnTo>
                <a:lnTo>
                  <a:pt x="125619" y="78974"/>
                </a:lnTo>
                <a:lnTo>
                  <a:pt x="129429" y="68306"/>
                </a:lnTo>
                <a:lnTo>
                  <a:pt x="137049" y="62972"/>
                </a:lnTo>
                <a:lnTo>
                  <a:pt x="146193" y="62210"/>
                </a:lnTo>
                <a:lnTo>
                  <a:pt x="154575" y="66020"/>
                </a:lnTo>
                <a:lnTo>
                  <a:pt x="156099" y="77450"/>
                </a:lnTo>
                <a:lnTo>
                  <a:pt x="153051" y="89642"/>
                </a:lnTo>
                <a:lnTo>
                  <a:pt x="188103" y="72878"/>
                </a:lnTo>
                <a:lnTo>
                  <a:pt x="188103" y="78974"/>
                </a:lnTo>
                <a:lnTo>
                  <a:pt x="199533" y="88118"/>
                </a:lnTo>
                <a:lnTo>
                  <a:pt x="212487" y="92690"/>
                </a:lnTo>
                <a:lnTo>
                  <a:pt x="226965" y="91928"/>
                </a:lnTo>
                <a:lnTo>
                  <a:pt x="233061" y="89642"/>
                </a:lnTo>
                <a:lnTo>
                  <a:pt x="236109" y="104882"/>
                </a:lnTo>
                <a:lnTo>
                  <a:pt x="245109" y="106928"/>
                </a:lnTo>
                <a:lnTo>
                  <a:pt x="256781" y="105721"/>
                </a:lnTo>
                <a:lnTo>
                  <a:pt x="264318" y="98854"/>
                </a:lnTo>
                <a:lnTo>
                  <a:pt x="265827" y="85832"/>
                </a:lnTo>
                <a:lnTo>
                  <a:pt x="262017" y="77450"/>
                </a:lnTo>
                <a:lnTo>
                  <a:pt x="255159" y="72878"/>
                </a:lnTo>
                <a:lnTo>
                  <a:pt x="243729" y="72878"/>
                </a:lnTo>
                <a:lnTo>
                  <a:pt x="248301" y="64496"/>
                </a:lnTo>
                <a:lnTo>
                  <a:pt x="246777" y="55352"/>
                </a:lnTo>
                <a:lnTo>
                  <a:pt x="240681" y="46970"/>
                </a:lnTo>
                <a:lnTo>
                  <a:pt x="233061" y="43922"/>
                </a:lnTo>
                <a:lnTo>
                  <a:pt x="223155" y="44684"/>
                </a:lnTo>
                <a:lnTo>
                  <a:pt x="221631" y="45446"/>
                </a:lnTo>
                <a:lnTo>
                  <a:pt x="221631" y="37064"/>
                </a:lnTo>
                <a:lnTo>
                  <a:pt x="217821" y="29444"/>
                </a:lnTo>
                <a:lnTo>
                  <a:pt x="211725" y="26396"/>
                </a:lnTo>
                <a:lnTo>
                  <a:pt x="204105" y="24872"/>
                </a:lnTo>
                <a:lnTo>
                  <a:pt x="196485" y="28682"/>
                </a:lnTo>
                <a:lnTo>
                  <a:pt x="194199" y="33254"/>
                </a:lnTo>
                <a:lnTo>
                  <a:pt x="185817" y="22586"/>
                </a:lnTo>
                <a:lnTo>
                  <a:pt x="175149" y="13442"/>
                </a:lnTo>
                <a:lnTo>
                  <a:pt x="166005" y="9632"/>
                </a:lnTo>
                <a:lnTo>
                  <a:pt x="155337" y="5060"/>
                </a:lnTo>
                <a:lnTo>
                  <a:pt x="142383" y="2774"/>
                </a:lnTo>
                <a:lnTo>
                  <a:pt x="130191" y="6584"/>
                </a:lnTo>
                <a:lnTo>
                  <a:pt x="114951" y="15728"/>
                </a:lnTo>
                <a:lnTo>
                  <a:pt x="110685" y="8328"/>
                </a:lnTo>
                <a:lnTo>
                  <a:pt x="102050" y="1366"/>
                </a:lnTo>
                <a:lnTo>
                  <a:pt x="91672" y="0"/>
                </a:lnTo>
                <a:lnTo>
                  <a:pt x="80661" y="5060"/>
                </a:lnTo>
                <a:close/>
              </a:path>
            </a:pathLst>
          </a:custGeom>
          <a:solidFill>
            <a:srgbClr val="C966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" name="object 303"/>
          <p:cNvSpPr/>
          <p:nvPr/>
        </p:nvSpPr>
        <p:spPr>
          <a:xfrm>
            <a:off x="6126590" y="5914155"/>
            <a:ext cx="265827" cy="180320"/>
          </a:xfrm>
          <a:custGeom>
            <a:avLst/>
            <a:gdLst/>
            <a:ahLst/>
            <a:cxnLst/>
            <a:rect l="l" t="t" r="r" b="b"/>
            <a:pathLst>
              <a:path w="265827" h="180320">
                <a:moveTo>
                  <a:pt x="233061" y="89642"/>
                </a:moveTo>
                <a:lnTo>
                  <a:pt x="226965" y="91928"/>
                </a:lnTo>
                <a:lnTo>
                  <a:pt x="212487" y="92690"/>
                </a:lnTo>
                <a:lnTo>
                  <a:pt x="199533" y="88118"/>
                </a:lnTo>
                <a:lnTo>
                  <a:pt x="188103" y="78974"/>
                </a:lnTo>
                <a:lnTo>
                  <a:pt x="188103" y="72878"/>
                </a:lnTo>
                <a:lnTo>
                  <a:pt x="153051" y="89642"/>
                </a:lnTo>
                <a:lnTo>
                  <a:pt x="156099" y="77450"/>
                </a:lnTo>
                <a:lnTo>
                  <a:pt x="154575" y="66020"/>
                </a:lnTo>
                <a:lnTo>
                  <a:pt x="146193" y="62210"/>
                </a:lnTo>
                <a:lnTo>
                  <a:pt x="137049" y="62972"/>
                </a:lnTo>
                <a:lnTo>
                  <a:pt x="129429" y="68306"/>
                </a:lnTo>
                <a:lnTo>
                  <a:pt x="125619" y="78974"/>
                </a:lnTo>
                <a:lnTo>
                  <a:pt x="114951" y="62210"/>
                </a:lnTo>
                <a:lnTo>
                  <a:pt x="111141" y="69830"/>
                </a:lnTo>
                <a:lnTo>
                  <a:pt x="102759" y="78974"/>
                </a:lnTo>
                <a:lnTo>
                  <a:pt x="91329" y="84308"/>
                </a:lnTo>
                <a:lnTo>
                  <a:pt x="87698" y="98076"/>
                </a:lnTo>
                <a:lnTo>
                  <a:pt x="78563" y="107662"/>
                </a:lnTo>
                <a:lnTo>
                  <a:pt x="65739" y="112651"/>
                </a:lnTo>
                <a:lnTo>
                  <a:pt x="57039" y="113264"/>
                </a:lnTo>
                <a:lnTo>
                  <a:pt x="51705" y="123932"/>
                </a:lnTo>
                <a:lnTo>
                  <a:pt x="34941" y="118598"/>
                </a:lnTo>
                <a:lnTo>
                  <a:pt x="28083" y="120884"/>
                </a:lnTo>
                <a:lnTo>
                  <a:pt x="21987" y="127742"/>
                </a:lnTo>
                <a:lnTo>
                  <a:pt x="21225" y="136124"/>
                </a:lnTo>
                <a:lnTo>
                  <a:pt x="25035" y="143744"/>
                </a:lnTo>
                <a:lnTo>
                  <a:pt x="31893" y="148316"/>
                </a:lnTo>
                <a:lnTo>
                  <a:pt x="39513" y="149078"/>
                </a:lnTo>
                <a:lnTo>
                  <a:pt x="46371" y="146030"/>
                </a:lnTo>
                <a:lnTo>
                  <a:pt x="34941" y="180320"/>
                </a:lnTo>
                <a:lnTo>
                  <a:pt x="24273" y="168890"/>
                </a:lnTo>
                <a:lnTo>
                  <a:pt x="16653" y="168890"/>
                </a:lnTo>
                <a:lnTo>
                  <a:pt x="8271" y="165842"/>
                </a:lnTo>
                <a:lnTo>
                  <a:pt x="2937" y="158222"/>
                </a:lnTo>
                <a:lnTo>
                  <a:pt x="2937" y="149078"/>
                </a:lnTo>
                <a:lnTo>
                  <a:pt x="6747" y="140696"/>
                </a:lnTo>
                <a:lnTo>
                  <a:pt x="28" y="130466"/>
                </a:lnTo>
                <a:lnTo>
                  <a:pt x="0" y="120366"/>
                </a:lnTo>
                <a:lnTo>
                  <a:pt x="5998" y="111572"/>
                </a:lnTo>
                <a:lnTo>
                  <a:pt x="14367" y="106406"/>
                </a:lnTo>
                <a:lnTo>
                  <a:pt x="10557" y="105644"/>
                </a:lnTo>
                <a:lnTo>
                  <a:pt x="5985" y="98786"/>
                </a:lnTo>
                <a:lnTo>
                  <a:pt x="3699" y="91928"/>
                </a:lnTo>
                <a:lnTo>
                  <a:pt x="5985" y="84308"/>
                </a:lnTo>
                <a:lnTo>
                  <a:pt x="12081" y="78974"/>
                </a:lnTo>
                <a:lnTo>
                  <a:pt x="9033" y="75926"/>
                </a:lnTo>
                <a:lnTo>
                  <a:pt x="5985" y="68306"/>
                </a:lnTo>
                <a:lnTo>
                  <a:pt x="7509" y="59162"/>
                </a:lnTo>
                <a:lnTo>
                  <a:pt x="12081" y="53066"/>
                </a:lnTo>
                <a:lnTo>
                  <a:pt x="19701" y="50018"/>
                </a:lnTo>
                <a:lnTo>
                  <a:pt x="28083" y="50780"/>
                </a:lnTo>
                <a:lnTo>
                  <a:pt x="30369" y="49256"/>
                </a:lnTo>
                <a:lnTo>
                  <a:pt x="30369" y="40874"/>
                </a:lnTo>
                <a:lnTo>
                  <a:pt x="34941" y="33254"/>
                </a:lnTo>
                <a:lnTo>
                  <a:pt x="41799" y="29444"/>
                </a:lnTo>
                <a:lnTo>
                  <a:pt x="50181" y="29444"/>
                </a:lnTo>
                <a:lnTo>
                  <a:pt x="57039" y="31730"/>
                </a:lnTo>
                <a:lnTo>
                  <a:pt x="57039" y="21824"/>
                </a:lnTo>
                <a:lnTo>
                  <a:pt x="61611" y="11918"/>
                </a:lnTo>
                <a:lnTo>
                  <a:pt x="69993" y="6584"/>
                </a:lnTo>
                <a:lnTo>
                  <a:pt x="80661" y="5822"/>
                </a:lnTo>
                <a:lnTo>
                  <a:pt x="80661" y="5060"/>
                </a:lnTo>
                <a:lnTo>
                  <a:pt x="91672" y="0"/>
                </a:lnTo>
                <a:lnTo>
                  <a:pt x="102050" y="1366"/>
                </a:lnTo>
                <a:lnTo>
                  <a:pt x="110685" y="8328"/>
                </a:lnTo>
                <a:lnTo>
                  <a:pt x="114951" y="15728"/>
                </a:lnTo>
                <a:lnTo>
                  <a:pt x="130191" y="6584"/>
                </a:lnTo>
                <a:lnTo>
                  <a:pt x="142383" y="2774"/>
                </a:lnTo>
                <a:lnTo>
                  <a:pt x="155337" y="5060"/>
                </a:lnTo>
                <a:lnTo>
                  <a:pt x="166005" y="9632"/>
                </a:lnTo>
                <a:lnTo>
                  <a:pt x="175149" y="13442"/>
                </a:lnTo>
                <a:lnTo>
                  <a:pt x="185817" y="22586"/>
                </a:lnTo>
                <a:lnTo>
                  <a:pt x="194199" y="33254"/>
                </a:lnTo>
                <a:lnTo>
                  <a:pt x="196485" y="28682"/>
                </a:lnTo>
                <a:lnTo>
                  <a:pt x="204105" y="24872"/>
                </a:lnTo>
                <a:lnTo>
                  <a:pt x="211725" y="26396"/>
                </a:lnTo>
                <a:lnTo>
                  <a:pt x="217821" y="29444"/>
                </a:lnTo>
                <a:lnTo>
                  <a:pt x="221631" y="37064"/>
                </a:lnTo>
                <a:lnTo>
                  <a:pt x="221631" y="45446"/>
                </a:lnTo>
                <a:lnTo>
                  <a:pt x="223155" y="44684"/>
                </a:lnTo>
                <a:lnTo>
                  <a:pt x="233061" y="43922"/>
                </a:lnTo>
                <a:lnTo>
                  <a:pt x="240681" y="46970"/>
                </a:lnTo>
                <a:lnTo>
                  <a:pt x="246777" y="55352"/>
                </a:lnTo>
                <a:lnTo>
                  <a:pt x="248301" y="64496"/>
                </a:lnTo>
                <a:lnTo>
                  <a:pt x="243729" y="72878"/>
                </a:lnTo>
                <a:lnTo>
                  <a:pt x="255159" y="72878"/>
                </a:lnTo>
                <a:lnTo>
                  <a:pt x="262017" y="77450"/>
                </a:lnTo>
                <a:lnTo>
                  <a:pt x="265827" y="85832"/>
                </a:lnTo>
                <a:lnTo>
                  <a:pt x="264318" y="98854"/>
                </a:lnTo>
                <a:lnTo>
                  <a:pt x="256781" y="105721"/>
                </a:lnTo>
                <a:lnTo>
                  <a:pt x="245109" y="106928"/>
                </a:lnTo>
                <a:lnTo>
                  <a:pt x="236109" y="104882"/>
                </a:lnTo>
                <a:lnTo>
                  <a:pt x="233061" y="89642"/>
                </a:lnTo>
              </a:path>
            </a:pathLst>
          </a:custGeom>
          <a:ln w="927">
            <a:solidFill>
              <a:srgbClr val="C966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" name="object 304"/>
          <p:cNvSpPr/>
          <p:nvPr/>
        </p:nvSpPr>
        <p:spPr>
          <a:xfrm>
            <a:off x="6126590" y="5914155"/>
            <a:ext cx="265827" cy="180320"/>
          </a:xfrm>
          <a:custGeom>
            <a:avLst/>
            <a:gdLst/>
            <a:ahLst/>
            <a:cxnLst/>
            <a:rect l="l" t="t" r="r" b="b"/>
            <a:pathLst>
              <a:path w="265827" h="180320">
                <a:moveTo>
                  <a:pt x="233061" y="89642"/>
                </a:moveTo>
                <a:lnTo>
                  <a:pt x="226965" y="91928"/>
                </a:lnTo>
                <a:lnTo>
                  <a:pt x="212487" y="92690"/>
                </a:lnTo>
                <a:lnTo>
                  <a:pt x="199533" y="88118"/>
                </a:lnTo>
                <a:lnTo>
                  <a:pt x="188103" y="78974"/>
                </a:lnTo>
                <a:lnTo>
                  <a:pt x="188103" y="72878"/>
                </a:lnTo>
                <a:lnTo>
                  <a:pt x="153051" y="89642"/>
                </a:lnTo>
                <a:lnTo>
                  <a:pt x="156099" y="77450"/>
                </a:lnTo>
                <a:lnTo>
                  <a:pt x="154575" y="66020"/>
                </a:lnTo>
                <a:lnTo>
                  <a:pt x="146193" y="62210"/>
                </a:lnTo>
                <a:lnTo>
                  <a:pt x="137049" y="62972"/>
                </a:lnTo>
                <a:lnTo>
                  <a:pt x="129429" y="68306"/>
                </a:lnTo>
                <a:lnTo>
                  <a:pt x="125619" y="78974"/>
                </a:lnTo>
                <a:lnTo>
                  <a:pt x="114951" y="62210"/>
                </a:lnTo>
                <a:lnTo>
                  <a:pt x="111141" y="69830"/>
                </a:lnTo>
                <a:lnTo>
                  <a:pt x="102759" y="78974"/>
                </a:lnTo>
                <a:lnTo>
                  <a:pt x="91329" y="84308"/>
                </a:lnTo>
                <a:lnTo>
                  <a:pt x="87698" y="98076"/>
                </a:lnTo>
                <a:lnTo>
                  <a:pt x="78563" y="107662"/>
                </a:lnTo>
                <a:lnTo>
                  <a:pt x="65739" y="112651"/>
                </a:lnTo>
                <a:lnTo>
                  <a:pt x="57039" y="113264"/>
                </a:lnTo>
                <a:lnTo>
                  <a:pt x="51705" y="123932"/>
                </a:lnTo>
                <a:lnTo>
                  <a:pt x="34941" y="118598"/>
                </a:lnTo>
                <a:lnTo>
                  <a:pt x="28083" y="120884"/>
                </a:lnTo>
                <a:lnTo>
                  <a:pt x="21987" y="127742"/>
                </a:lnTo>
                <a:lnTo>
                  <a:pt x="21225" y="136124"/>
                </a:lnTo>
                <a:lnTo>
                  <a:pt x="25035" y="143744"/>
                </a:lnTo>
                <a:lnTo>
                  <a:pt x="31893" y="148316"/>
                </a:lnTo>
                <a:lnTo>
                  <a:pt x="39513" y="149078"/>
                </a:lnTo>
                <a:lnTo>
                  <a:pt x="46371" y="146030"/>
                </a:lnTo>
                <a:lnTo>
                  <a:pt x="34941" y="180320"/>
                </a:lnTo>
                <a:lnTo>
                  <a:pt x="24273" y="168890"/>
                </a:lnTo>
                <a:lnTo>
                  <a:pt x="16653" y="168890"/>
                </a:lnTo>
                <a:lnTo>
                  <a:pt x="8271" y="165842"/>
                </a:lnTo>
                <a:lnTo>
                  <a:pt x="2937" y="158222"/>
                </a:lnTo>
                <a:lnTo>
                  <a:pt x="2937" y="149078"/>
                </a:lnTo>
                <a:lnTo>
                  <a:pt x="6747" y="140696"/>
                </a:lnTo>
                <a:lnTo>
                  <a:pt x="28" y="130466"/>
                </a:lnTo>
                <a:lnTo>
                  <a:pt x="0" y="120366"/>
                </a:lnTo>
                <a:lnTo>
                  <a:pt x="5998" y="111572"/>
                </a:lnTo>
                <a:lnTo>
                  <a:pt x="14367" y="106406"/>
                </a:lnTo>
                <a:lnTo>
                  <a:pt x="10557" y="105644"/>
                </a:lnTo>
                <a:lnTo>
                  <a:pt x="5985" y="98786"/>
                </a:lnTo>
                <a:lnTo>
                  <a:pt x="3699" y="91928"/>
                </a:lnTo>
                <a:lnTo>
                  <a:pt x="5985" y="84308"/>
                </a:lnTo>
                <a:lnTo>
                  <a:pt x="12081" y="78974"/>
                </a:lnTo>
                <a:lnTo>
                  <a:pt x="9033" y="75926"/>
                </a:lnTo>
                <a:lnTo>
                  <a:pt x="5985" y="68306"/>
                </a:lnTo>
                <a:lnTo>
                  <a:pt x="7509" y="59162"/>
                </a:lnTo>
                <a:lnTo>
                  <a:pt x="12081" y="53066"/>
                </a:lnTo>
                <a:lnTo>
                  <a:pt x="19701" y="50018"/>
                </a:lnTo>
                <a:lnTo>
                  <a:pt x="28083" y="50780"/>
                </a:lnTo>
                <a:lnTo>
                  <a:pt x="30369" y="49256"/>
                </a:lnTo>
                <a:lnTo>
                  <a:pt x="30369" y="40874"/>
                </a:lnTo>
                <a:lnTo>
                  <a:pt x="34941" y="33254"/>
                </a:lnTo>
                <a:lnTo>
                  <a:pt x="41799" y="29444"/>
                </a:lnTo>
                <a:lnTo>
                  <a:pt x="50181" y="29444"/>
                </a:lnTo>
                <a:lnTo>
                  <a:pt x="57039" y="31730"/>
                </a:lnTo>
                <a:lnTo>
                  <a:pt x="57039" y="21824"/>
                </a:lnTo>
                <a:lnTo>
                  <a:pt x="61611" y="11918"/>
                </a:lnTo>
                <a:lnTo>
                  <a:pt x="69993" y="6584"/>
                </a:lnTo>
                <a:lnTo>
                  <a:pt x="80661" y="5822"/>
                </a:lnTo>
                <a:lnTo>
                  <a:pt x="80661" y="5060"/>
                </a:lnTo>
                <a:lnTo>
                  <a:pt x="91672" y="0"/>
                </a:lnTo>
                <a:lnTo>
                  <a:pt x="102050" y="1366"/>
                </a:lnTo>
                <a:lnTo>
                  <a:pt x="110685" y="8328"/>
                </a:lnTo>
                <a:lnTo>
                  <a:pt x="114951" y="15728"/>
                </a:lnTo>
                <a:lnTo>
                  <a:pt x="130191" y="6584"/>
                </a:lnTo>
                <a:lnTo>
                  <a:pt x="142383" y="2774"/>
                </a:lnTo>
                <a:lnTo>
                  <a:pt x="155337" y="5060"/>
                </a:lnTo>
                <a:lnTo>
                  <a:pt x="166005" y="9632"/>
                </a:lnTo>
                <a:lnTo>
                  <a:pt x="175149" y="13442"/>
                </a:lnTo>
                <a:lnTo>
                  <a:pt x="185817" y="22586"/>
                </a:lnTo>
                <a:lnTo>
                  <a:pt x="194199" y="33254"/>
                </a:lnTo>
                <a:lnTo>
                  <a:pt x="196485" y="28682"/>
                </a:lnTo>
                <a:lnTo>
                  <a:pt x="204105" y="24872"/>
                </a:lnTo>
                <a:lnTo>
                  <a:pt x="211725" y="26396"/>
                </a:lnTo>
                <a:lnTo>
                  <a:pt x="217821" y="29444"/>
                </a:lnTo>
                <a:lnTo>
                  <a:pt x="221631" y="37064"/>
                </a:lnTo>
                <a:lnTo>
                  <a:pt x="221631" y="45446"/>
                </a:lnTo>
                <a:lnTo>
                  <a:pt x="223155" y="44684"/>
                </a:lnTo>
                <a:lnTo>
                  <a:pt x="233061" y="43922"/>
                </a:lnTo>
                <a:lnTo>
                  <a:pt x="240681" y="46970"/>
                </a:lnTo>
                <a:lnTo>
                  <a:pt x="246777" y="55352"/>
                </a:lnTo>
                <a:lnTo>
                  <a:pt x="248301" y="64496"/>
                </a:lnTo>
                <a:lnTo>
                  <a:pt x="243729" y="72878"/>
                </a:lnTo>
                <a:lnTo>
                  <a:pt x="255159" y="72878"/>
                </a:lnTo>
                <a:lnTo>
                  <a:pt x="262017" y="77450"/>
                </a:lnTo>
                <a:lnTo>
                  <a:pt x="265827" y="85832"/>
                </a:lnTo>
                <a:lnTo>
                  <a:pt x="264318" y="98854"/>
                </a:lnTo>
                <a:lnTo>
                  <a:pt x="256781" y="105721"/>
                </a:lnTo>
                <a:lnTo>
                  <a:pt x="245109" y="106928"/>
                </a:lnTo>
                <a:lnTo>
                  <a:pt x="236109" y="10488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" name="object 305"/>
          <p:cNvSpPr/>
          <p:nvPr/>
        </p:nvSpPr>
        <p:spPr>
          <a:xfrm>
            <a:off x="6291834" y="6025133"/>
            <a:ext cx="90677" cy="147827"/>
          </a:xfrm>
          <a:custGeom>
            <a:avLst/>
            <a:gdLst/>
            <a:ahLst/>
            <a:cxnLst/>
            <a:rect l="l" t="t" r="r" b="b"/>
            <a:pathLst>
              <a:path w="90677" h="147827">
                <a:moveTo>
                  <a:pt x="73151" y="0"/>
                </a:moveTo>
                <a:lnTo>
                  <a:pt x="73913" y="24383"/>
                </a:lnTo>
                <a:lnTo>
                  <a:pt x="82295" y="26669"/>
                </a:lnTo>
                <a:lnTo>
                  <a:pt x="88391" y="35051"/>
                </a:lnTo>
                <a:lnTo>
                  <a:pt x="90677" y="43433"/>
                </a:lnTo>
                <a:lnTo>
                  <a:pt x="86867" y="52577"/>
                </a:lnTo>
                <a:lnTo>
                  <a:pt x="80771" y="59436"/>
                </a:lnTo>
                <a:lnTo>
                  <a:pt x="70865" y="60960"/>
                </a:lnTo>
                <a:lnTo>
                  <a:pt x="61721" y="57912"/>
                </a:lnTo>
                <a:lnTo>
                  <a:pt x="54863" y="81533"/>
                </a:lnTo>
                <a:lnTo>
                  <a:pt x="39624" y="105917"/>
                </a:lnTo>
                <a:lnTo>
                  <a:pt x="22098" y="128777"/>
                </a:lnTo>
                <a:lnTo>
                  <a:pt x="0" y="14782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" name="object 306"/>
          <p:cNvSpPr/>
          <p:nvPr/>
        </p:nvSpPr>
        <p:spPr>
          <a:xfrm>
            <a:off x="6261354" y="6031991"/>
            <a:ext cx="18287" cy="18287"/>
          </a:xfrm>
          <a:custGeom>
            <a:avLst/>
            <a:gdLst/>
            <a:ahLst/>
            <a:cxnLst/>
            <a:rect l="l" t="t" r="r" b="b"/>
            <a:pathLst>
              <a:path w="18287" h="18287">
                <a:moveTo>
                  <a:pt x="762" y="3048"/>
                </a:moveTo>
                <a:lnTo>
                  <a:pt x="0" y="9144"/>
                </a:lnTo>
                <a:lnTo>
                  <a:pt x="762" y="12954"/>
                </a:lnTo>
                <a:lnTo>
                  <a:pt x="4572" y="17525"/>
                </a:lnTo>
                <a:lnTo>
                  <a:pt x="9144" y="18287"/>
                </a:lnTo>
                <a:lnTo>
                  <a:pt x="13716" y="17525"/>
                </a:lnTo>
                <a:lnTo>
                  <a:pt x="17525" y="12954"/>
                </a:lnTo>
                <a:lnTo>
                  <a:pt x="18287" y="9144"/>
                </a:lnTo>
                <a:lnTo>
                  <a:pt x="18287" y="7620"/>
                </a:lnTo>
                <a:lnTo>
                  <a:pt x="10668" y="10668"/>
                </a:lnTo>
                <a:lnTo>
                  <a:pt x="9144" y="0"/>
                </a:lnTo>
                <a:lnTo>
                  <a:pt x="4572" y="762"/>
                </a:lnTo>
                <a:lnTo>
                  <a:pt x="76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" name="object 307"/>
          <p:cNvSpPr/>
          <p:nvPr/>
        </p:nvSpPr>
        <p:spPr>
          <a:xfrm>
            <a:off x="6261354" y="6031991"/>
            <a:ext cx="18287" cy="18287"/>
          </a:xfrm>
          <a:custGeom>
            <a:avLst/>
            <a:gdLst/>
            <a:ahLst/>
            <a:cxnLst/>
            <a:rect l="l" t="t" r="r" b="b"/>
            <a:pathLst>
              <a:path w="18287" h="18287">
                <a:moveTo>
                  <a:pt x="18287" y="7620"/>
                </a:moveTo>
                <a:lnTo>
                  <a:pt x="10668" y="10668"/>
                </a:lnTo>
                <a:lnTo>
                  <a:pt x="9144" y="0"/>
                </a:lnTo>
                <a:lnTo>
                  <a:pt x="4572" y="762"/>
                </a:lnTo>
                <a:lnTo>
                  <a:pt x="762" y="3048"/>
                </a:lnTo>
                <a:lnTo>
                  <a:pt x="0" y="9144"/>
                </a:lnTo>
                <a:lnTo>
                  <a:pt x="762" y="12954"/>
                </a:lnTo>
                <a:lnTo>
                  <a:pt x="4572" y="17525"/>
                </a:lnTo>
                <a:lnTo>
                  <a:pt x="9144" y="18287"/>
                </a:lnTo>
                <a:lnTo>
                  <a:pt x="13716" y="17525"/>
                </a:lnTo>
                <a:lnTo>
                  <a:pt x="17525" y="12954"/>
                </a:lnTo>
                <a:lnTo>
                  <a:pt x="18287" y="914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" name="object 308"/>
          <p:cNvSpPr/>
          <p:nvPr/>
        </p:nvSpPr>
        <p:spPr>
          <a:xfrm>
            <a:off x="6324908" y="6041897"/>
            <a:ext cx="19503" cy="19273"/>
          </a:xfrm>
          <a:custGeom>
            <a:avLst/>
            <a:gdLst/>
            <a:ahLst/>
            <a:cxnLst/>
            <a:rect l="l" t="t" r="r" b="b"/>
            <a:pathLst>
              <a:path w="19503" h="19273">
                <a:moveTo>
                  <a:pt x="10359" y="12191"/>
                </a:moveTo>
                <a:lnTo>
                  <a:pt x="9597" y="0"/>
                </a:lnTo>
                <a:lnTo>
                  <a:pt x="1808" y="4340"/>
                </a:lnTo>
                <a:lnTo>
                  <a:pt x="0" y="9972"/>
                </a:lnTo>
                <a:lnTo>
                  <a:pt x="2439" y="15362"/>
                </a:lnTo>
                <a:lnTo>
                  <a:pt x="7398" y="18973"/>
                </a:lnTo>
                <a:lnTo>
                  <a:pt x="13143" y="19273"/>
                </a:lnTo>
                <a:lnTo>
                  <a:pt x="17946" y="14726"/>
                </a:lnTo>
                <a:lnTo>
                  <a:pt x="19503" y="9905"/>
                </a:lnTo>
                <a:lnTo>
                  <a:pt x="10359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" name="object 309"/>
          <p:cNvSpPr/>
          <p:nvPr/>
        </p:nvSpPr>
        <p:spPr>
          <a:xfrm>
            <a:off x="6324908" y="6041897"/>
            <a:ext cx="19503" cy="19273"/>
          </a:xfrm>
          <a:custGeom>
            <a:avLst/>
            <a:gdLst/>
            <a:ahLst/>
            <a:cxnLst/>
            <a:rect l="l" t="t" r="r" b="b"/>
            <a:pathLst>
              <a:path w="19503" h="19273">
                <a:moveTo>
                  <a:pt x="19503" y="9905"/>
                </a:moveTo>
                <a:lnTo>
                  <a:pt x="10359" y="12191"/>
                </a:lnTo>
                <a:lnTo>
                  <a:pt x="9597" y="0"/>
                </a:lnTo>
                <a:lnTo>
                  <a:pt x="1808" y="4340"/>
                </a:lnTo>
                <a:lnTo>
                  <a:pt x="0" y="9972"/>
                </a:lnTo>
                <a:lnTo>
                  <a:pt x="2439" y="15362"/>
                </a:lnTo>
                <a:lnTo>
                  <a:pt x="7398" y="18973"/>
                </a:lnTo>
                <a:lnTo>
                  <a:pt x="13143" y="19273"/>
                </a:lnTo>
                <a:lnTo>
                  <a:pt x="17946" y="14726"/>
                </a:lnTo>
                <a:lnTo>
                  <a:pt x="19503" y="990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" name="object 310"/>
          <p:cNvSpPr/>
          <p:nvPr/>
        </p:nvSpPr>
        <p:spPr>
          <a:xfrm>
            <a:off x="5460492" y="5921502"/>
            <a:ext cx="213908" cy="258318"/>
          </a:xfrm>
          <a:custGeom>
            <a:avLst/>
            <a:gdLst/>
            <a:ahLst/>
            <a:cxnLst/>
            <a:rect l="l" t="t" r="r" b="b"/>
            <a:pathLst>
              <a:path w="213908" h="258318">
                <a:moveTo>
                  <a:pt x="180594" y="51053"/>
                </a:moveTo>
                <a:lnTo>
                  <a:pt x="166878" y="51815"/>
                </a:lnTo>
                <a:lnTo>
                  <a:pt x="163068" y="54863"/>
                </a:lnTo>
                <a:lnTo>
                  <a:pt x="152400" y="3810"/>
                </a:lnTo>
                <a:lnTo>
                  <a:pt x="45720" y="0"/>
                </a:lnTo>
                <a:lnTo>
                  <a:pt x="22098" y="65532"/>
                </a:lnTo>
                <a:lnTo>
                  <a:pt x="12954" y="67056"/>
                </a:lnTo>
                <a:lnTo>
                  <a:pt x="3810" y="72389"/>
                </a:lnTo>
                <a:lnTo>
                  <a:pt x="0" y="81534"/>
                </a:lnTo>
                <a:lnTo>
                  <a:pt x="0" y="90677"/>
                </a:lnTo>
                <a:lnTo>
                  <a:pt x="4572" y="99060"/>
                </a:lnTo>
                <a:lnTo>
                  <a:pt x="12954" y="104394"/>
                </a:lnTo>
                <a:lnTo>
                  <a:pt x="22860" y="105918"/>
                </a:lnTo>
                <a:lnTo>
                  <a:pt x="31242" y="100584"/>
                </a:lnTo>
                <a:lnTo>
                  <a:pt x="32766" y="99060"/>
                </a:lnTo>
                <a:lnTo>
                  <a:pt x="31261" y="108938"/>
                </a:lnTo>
                <a:lnTo>
                  <a:pt x="30011" y="122044"/>
                </a:lnTo>
                <a:lnTo>
                  <a:pt x="29671" y="134879"/>
                </a:lnTo>
                <a:lnTo>
                  <a:pt x="30248" y="147435"/>
                </a:lnTo>
                <a:lnTo>
                  <a:pt x="31755" y="159706"/>
                </a:lnTo>
                <a:lnTo>
                  <a:pt x="34201" y="171687"/>
                </a:lnTo>
                <a:lnTo>
                  <a:pt x="37596" y="183370"/>
                </a:lnTo>
                <a:lnTo>
                  <a:pt x="41952" y="194751"/>
                </a:lnTo>
                <a:lnTo>
                  <a:pt x="47277" y="205821"/>
                </a:lnTo>
                <a:lnTo>
                  <a:pt x="53583" y="216577"/>
                </a:lnTo>
                <a:lnTo>
                  <a:pt x="60880" y="227010"/>
                </a:lnTo>
                <a:lnTo>
                  <a:pt x="69177" y="237116"/>
                </a:lnTo>
                <a:lnTo>
                  <a:pt x="78486" y="246887"/>
                </a:lnTo>
                <a:lnTo>
                  <a:pt x="128778" y="258318"/>
                </a:lnTo>
                <a:lnTo>
                  <a:pt x="130022" y="254062"/>
                </a:lnTo>
                <a:lnTo>
                  <a:pt x="133507" y="241781"/>
                </a:lnTo>
                <a:lnTo>
                  <a:pt x="137271" y="229628"/>
                </a:lnTo>
                <a:lnTo>
                  <a:pt x="141861" y="217803"/>
                </a:lnTo>
                <a:lnTo>
                  <a:pt x="147828" y="206501"/>
                </a:lnTo>
                <a:lnTo>
                  <a:pt x="152587" y="195035"/>
                </a:lnTo>
                <a:lnTo>
                  <a:pt x="159143" y="185466"/>
                </a:lnTo>
                <a:lnTo>
                  <a:pt x="166860" y="177248"/>
                </a:lnTo>
                <a:lnTo>
                  <a:pt x="176022" y="166877"/>
                </a:lnTo>
                <a:lnTo>
                  <a:pt x="181063" y="160947"/>
                </a:lnTo>
                <a:lnTo>
                  <a:pt x="184797" y="153301"/>
                </a:lnTo>
                <a:lnTo>
                  <a:pt x="185166" y="145542"/>
                </a:lnTo>
                <a:lnTo>
                  <a:pt x="185928" y="141732"/>
                </a:lnTo>
                <a:lnTo>
                  <a:pt x="185928" y="137922"/>
                </a:lnTo>
                <a:lnTo>
                  <a:pt x="187452" y="134112"/>
                </a:lnTo>
                <a:lnTo>
                  <a:pt x="187452" y="131063"/>
                </a:lnTo>
                <a:lnTo>
                  <a:pt x="185166" y="125730"/>
                </a:lnTo>
                <a:lnTo>
                  <a:pt x="187155" y="124946"/>
                </a:lnTo>
                <a:lnTo>
                  <a:pt x="199120" y="118350"/>
                </a:lnTo>
                <a:lnTo>
                  <a:pt x="207560" y="109892"/>
                </a:lnTo>
                <a:lnTo>
                  <a:pt x="212486" y="99628"/>
                </a:lnTo>
                <a:lnTo>
                  <a:pt x="213908" y="87616"/>
                </a:lnTo>
                <a:lnTo>
                  <a:pt x="211836" y="73913"/>
                </a:lnTo>
                <a:lnTo>
                  <a:pt x="204978" y="63246"/>
                </a:lnTo>
                <a:lnTo>
                  <a:pt x="193548" y="54863"/>
                </a:lnTo>
                <a:lnTo>
                  <a:pt x="180594" y="51053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" name="object 311"/>
          <p:cNvSpPr/>
          <p:nvPr/>
        </p:nvSpPr>
        <p:spPr>
          <a:xfrm>
            <a:off x="5460492" y="5921502"/>
            <a:ext cx="213908" cy="258318"/>
          </a:xfrm>
          <a:custGeom>
            <a:avLst/>
            <a:gdLst/>
            <a:ahLst/>
            <a:cxnLst/>
            <a:rect l="l" t="t" r="r" b="b"/>
            <a:pathLst>
              <a:path w="213908" h="258318">
                <a:moveTo>
                  <a:pt x="45720" y="0"/>
                </a:moveTo>
                <a:lnTo>
                  <a:pt x="152400" y="3810"/>
                </a:lnTo>
                <a:lnTo>
                  <a:pt x="163068" y="54863"/>
                </a:lnTo>
                <a:lnTo>
                  <a:pt x="166878" y="51815"/>
                </a:lnTo>
                <a:lnTo>
                  <a:pt x="180594" y="51053"/>
                </a:lnTo>
                <a:lnTo>
                  <a:pt x="193548" y="54863"/>
                </a:lnTo>
                <a:lnTo>
                  <a:pt x="204978" y="63246"/>
                </a:lnTo>
                <a:lnTo>
                  <a:pt x="211836" y="73913"/>
                </a:lnTo>
                <a:lnTo>
                  <a:pt x="213908" y="87616"/>
                </a:lnTo>
                <a:lnTo>
                  <a:pt x="212486" y="99628"/>
                </a:lnTo>
                <a:lnTo>
                  <a:pt x="207560" y="109892"/>
                </a:lnTo>
                <a:lnTo>
                  <a:pt x="199120" y="118350"/>
                </a:lnTo>
                <a:lnTo>
                  <a:pt x="187155" y="124946"/>
                </a:lnTo>
                <a:lnTo>
                  <a:pt x="185166" y="125730"/>
                </a:lnTo>
                <a:lnTo>
                  <a:pt x="187452" y="131063"/>
                </a:lnTo>
                <a:lnTo>
                  <a:pt x="187452" y="134112"/>
                </a:lnTo>
                <a:lnTo>
                  <a:pt x="185928" y="137922"/>
                </a:lnTo>
                <a:lnTo>
                  <a:pt x="185928" y="141732"/>
                </a:lnTo>
                <a:lnTo>
                  <a:pt x="185166" y="145542"/>
                </a:lnTo>
                <a:lnTo>
                  <a:pt x="184797" y="153301"/>
                </a:lnTo>
                <a:lnTo>
                  <a:pt x="181063" y="160947"/>
                </a:lnTo>
                <a:lnTo>
                  <a:pt x="176022" y="166877"/>
                </a:lnTo>
                <a:lnTo>
                  <a:pt x="166860" y="177248"/>
                </a:lnTo>
                <a:lnTo>
                  <a:pt x="159143" y="185466"/>
                </a:lnTo>
                <a:lnTo>
                  <a:pt x="152587" y="195035"/>
                </a:lnTo>
                <a:lnTo>
                  <a:pt x="147828" y="206501"/>
                </a:lnTo>
                <a:lnTo>
                  <a:pt x="141861" y="217803"/>
                </a:lnTo>
                <a:lnTo>
                  <a:pt x="137271" y="229628"/>
                </a:lnTo>
                <a:lnTo>
                  <a:pt x="133507" y="241781"/>
                </a:lnTo>
                <a:lnTo>
                  <a:pt x="130022" y="254062"/>
                </a:lnTo>
                <a:lnTo>
                  <a:pt x="128778" y="258318"/>
                </a:lnTo>
                <a:lnTo>
                  <a:pt x="78486" y="246887"/>
                </a:lnTo>
                <a:lnTo>
                  <a:pt x="69177" y="237116"/>
                </a:lnTo>
                <a:lnTo>
                  <a:pt x="60880" y="227010"/>
                </a:lnTo>
                <a:lnTo>
                  <a:pt x="53583" y="216577"/>
                </a:lnTo>
                <a:lnTo>
                  <a:pt x="47277" y="205821"/>
                </a:lnTo>
                <a:lnTo>
                  <a:pt x="41952" y="194751"/>
                </a:lnTo>
                <a:lnTo>
                  <a:pt x="37596" y="183370"/>
                </a:lnTo>
                <a:lnTo>
                  <a:pt x="34201" y="171687"/>
                </a:lnTo>
                <a:lnTo>
                  <a:pt x="31755" y="159706"/>
                </a:lnTo>
                <a:lnTo>
                  <a:pt x="30248" y="147435"/>
                </a:lnTo>
                <a:lnTo>
                  <a:pt x="29671" y="134879"/>
                </a:lnTo>
                <a:lnTo>
                  <a:pt x="30011" y="122044"/>
                </a:lnTo>
                <a:lnTo>
                  <a:pt x="31261" y="108938"/>
                </a:lnTo>
                <a:lnTo>
                  <a:pt x="32766" y="99060"/>
                </a:lnTo>
                <a:lnTo>
                  <a:pt x="31242" y="100584"/>
                </a:lnTo>
                <a:lnTo>
                  <a:pt x="22860" y="105918"/>
                </a:lnTo>
                <a:lnTo>
                  <a:pt x="12954" y="104394"/>
                </a:lnTo>
                <a:lnTo>
                  <a:pt x="4572" y="99060"/>
                </a:lnTo>
                <a:lnTo>
                  <a:pt x="0" y="90677"/>
                </a:lnTo>
                <a:lnTo>
                  <a:pt x="0" y="81534"/>
                </a:lnTo>
                <a:lnTo>
                  <a:pt x="3810" y="72389"/>
                </a:lnTo>
                <a:lnTo>
                  <a:pt x="12954" y="67056"/>
                </a:lnTo>
                <a:lnTo>
                  <a:pt x="22098" y="65532"/>
                </a:lnTo>
                <a:lnTo>
                  <a:pt x="45720" y="0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" name="object 312"/>
          <p:cNvSpPr/>
          <p:nvPr/>
        </p:nvSpPr>
        <p:spPr>
          <a:xfrm>
            <a:off x="6308598" y="6194297"/>
            <a:ext cx="182879" cy="261365"/>
          </a:xfrm>
          <a:custGeom>
            <a:avLst/>
            <a:gdLst/>
            <a:ahLst/>
            <a:cxnLst/>
            <a:rect l="l" t="t" r="r" b="b"/>
            <a:pathLst>
              <a:path w="182879" h="261365">
                <a:moveTo>
                  <a:pt x="142852" y="137922"/>
                </a:moveTo>
                <a:lnTo>
                  <a:pt x="182879" y="102107"/>
                </a:lnTo>
                <a:lnTo>
                  <a:pt x="174498" y="0"/>
                </a:lnTo>
                <a:lnTo>
                  <a:pt x="53339" y="0"/>
                </a:lnTo>
                <a:lnTo>
                  <a:pt x="0" y="113537"/>
                </a:lnTo>
                <a:lnTo>
                  <a:pt x="0" y="137922"/>
                </a:lnTo>
                <a:lnTo>
                  <a:pt x="142852" y="137922"/>
                </a:lnTo>
                <a:close/>
              </a:path>
            </a:pathLst>
          </a:custGeom>
          <a:solidFill>
            <a:srgbClr val="C966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" name="object 313"/>
          <p:cNvSpPr/>
          <p:nvPr/>
        </p:nvSpPr>
        <p:spPr>
          <a:xfrm>
            <a:off x="6308598" y="6194297"/>
            <a:ext cx="182879" cy="261365"/>
          </a:xfrm>
          <a:custGeom>
            <a:avLst/>
            <a:gdLst/>
            <a:ahLst/>
            <a:cxnLst/>
            <a:rect l="l" t="t" r="r" b="b"/>
            <a:pathLst>
              <a:path w="182879" h="261365">
                <a:moveTo>
                  <a:pt x="142852" y="137922"/>
                </a:moveTo>
                <a:lnTo>
                  <a:pt x="182879" y="102107"/>
                </a:lnTo>
                <a:lnTo>
                  <a:pt x="174498" y="0"/>
                </a:lnTo>
                <a:lnTo>
                  <a:pt x="53339" y="0"/>
                </a:lnTo>
                <a:lnTo>
                  <a:pt x="0" y="113537"/>
                </a:lnTo>
                <a:lnTo>
                  <a:pt x="0" y="137922"/>
                </a:lnTo>
              </a:path>
            </a:pathLst>
          </a:custGeom>
          <a:ln w="927">
            <a:solidFill>
              <a:srgbClr val="C966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" name="object 314"/>
          <p:cNvSpPr/>
          <p:nvPr/>
        </p:nvSpPr>
        <p:spPr>
          <a:xfrm>
            <a:off x="5282946" y="6210300"/>
            <a:ext cx="303275" cy="272796"/>
          </a:xfrm>
          <a:custGeom>
            <a:avLst/>
            <a:gdLst/>
            <a:ahLst/>
            <a:cxnLst/>
            <a:rect l="l" t="t" r="r" b="b"/>
            <a:pathLst>
              <a:path w="303275" h="272796">
                <a:moveTo>
                  <a:pt x="12191" y="121920"/>
                </a:moveTo>
                <a:lnTo>
                  <a:pt x="15239" y="119634"/>
                </a:lnTo>
                <a:lnTo>
                  <a:pt x="28955" y="116586"/>
                </a:lnTo>
                <a:lnTo>
                  <a:pt x="24464" y="121920"/>
                </a:lnTo>
                <a:lnTo>
                  <a:pt x="290768" y="121920"/>
                </a:lnTo>
                <a:lnTo>
                  <a:pt x="282701" y="98298"/>
                </a:lnTo>
                <a:lnTo>
                  <a:pt x="266700" y="68579"/>
                </a:lnTo>
                <a:lnTo>
                  <a:pt x="277367" y="71627"/>
                </a:lnTo>
                <a:lnTo>
                  <a:pt x="290321" y="80010"/>
                </a:lnTo>
                <a:lnTo>
                  <a:pt x="287625" y="62708"/>
                </a:lnTo>
                <a:lnTo>
                  <a:pt x="283363" y="48623"/>
                </a:lnTo>
                <a:lnTo>
                  <a:pt x="277197" y="37522"/>
                </a:lnTo>
                <a:lnTo>
                  <a:pt x="268784" y="29175"/>
                </a:lnTo>
                <a:lnTo>
                  <a:pt x="257784" y="23351"/>
                </a:lnTo>
                <a:lnTo>
                  <a:pt x="243856" y="19820"/>
                </a:lnTo>
                <a:lnTo>
                  <a:pt x="226660" y="18350"/>
                </a:lnTo>
                <a:lnTo>
                  <a:pt x="223265" y="18287"/>
                </a:lnTo>
                <a:lnTo>
                  <a:pt x="212598" y="7620"/>
                </a:lnTo>
                <a:lnTo>
                  <a:pt x="196595" y="2286"/>
                </a:lnTo>
                <a:lnTo>
                  <a:pt x="181355" y="0"/>
                </a:lnTo>
                <a:lnTo>
                  <a:pt x="164591" y="2286"/>
                </a:lnTo>
                <a:lnTo>
                  <a:pt x="149351" y="10667"/>
                </a:lnTo>
                <a:lnTo>
                  <a:pt x="142493" y="18287"/>
                </a:lnTo>
                <a:lnTo>
                  <a:pt x="131539" y="12099"/>
                </a:lnTo>
                <a:lnTo>
                  <a:pt x="119625" y="7896"/>
                </a:lnTo>
                <a:lnTo>
                  <a:pt x="107203" y="5734"/>
                </a:lnTo>
                <a:lnTo>
                  <a:pt x="94722" y="5665"/>
                </a:lnTo>
                <a:lnTo>
                  <a:pt x="82632" y="7743"/>
                </a:lnTo>
                <a:lnTo>
                  <a:pt x="71382" y="12023"/>
                </a:lnTo>
                <a:lnTo>
                  <a:pt x="61423" y="18558"/>
                </a:lnTo>
                <a:lnTo>
                  <a:pt x="53203" y="27402"/>
                </a:lnTo>
                <a:lnTo>
                  <a:pt x="48005" y="36575"/>
                </a:lnTo>
                <a:lnTo>
                  <a:pt x="60959" y="33527"/>
                </a:lnTo>
                <a:lnTo>
                  <a:pt x="73913" y="36575"/>
                </a:lnTo>
                <a:lnTo>
                  <a:pt x="52577" y="42672"/>
                </a:lnTo>
                <a:lnTo>
                  <a:pt x="35051" y="53339"/>
                </a:lnTo>
                <a:lnTo>
                  <a:pt x="19812" y="67055"/>
                </a:lnTo>
                <a:lnTo>
                  <a:pt x="12953" y="76200"/>
                </a:lnTo>
                <a:lnTo>
                  <a:pt x="28193" y="72389"/>
                </a:lnTo>
                <a:lnTo>
                  <a:pt x="40386" y="74675"/>
                </a:lnTo>
                <a:lnTo>
                  <a:pt x="27620" y="82249"/>
                </a:lnTo>
                <a:lnTo>
                  <a:pt x="17356" y="90245"/>
                </a:lnTo>
                <a:lnTo>
                  <a:pt x="9512" y="99367"/>
                </a:lnTo>
                <a:lnTo>
                  <a:pt x="4007" y="110316"/>
                </a:lnTo>
                <a:lnTo>
                  <a:pt x="1212" y="121920"/>
                </a:lnTo>
                <a:lnTo>
                  <a:pt x="12191" y="121920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" name="object 315"/>
          <p:cNvSpPr/>
          <p:nvPr/>
        </p:nvSpPr>
        <p:spPr>
          <a:xfrm>
            <a:off x="5282946" y="6210300"/>
            <a:ext cx="303275" cy="272796"/>
          </a:xfrm>
          <a:custGeom>
            <a:avLst/>
            <a:gdLst/>
            <a:ahLst/>
            <a:cxnLst/>
            <a:rect l="l" t="t" r="r" b="b"/>
            <a:pathLst>
              <a:path w="303275" h="272796">
                <a:moveTo>
                  <a:pt x="12191" y="121920"/>
                </a:moveTo>
                <a:lnTo>
                  <a:pt x="15239" y="119634"/>
                </a:lnTo>
                <a:lnTo>
                  <a:pt x="28955" y="116586"/>
                </a:lnTo>
                <a:lnTo>
                  <a:pt x="24464" y="121920"/>
                </a:lnTo>
              </a:path>
              <a:path w="303275" h="272796">
                <a:moveTo>
                  <a:pt x="290768" y="121920"/>
                </a:moveTo>
                <a:lnTo>
                  <a:pt x="282701" y="98298"/>
                </a:lnTo>
                <a:lnTo>
                  <a:pt x="266700" y="68579"/>
                </a:lnTo>
                <a:lnTo>
                  <a:pt x="277367" y="71627"/>
                </a:lnTo>
                <a:lnTo>
                  <a:pt x="290321" y="80010"/>
                </a:lnTo>
                <a:lnTo>
                  <a:pt x="287625" y="62708"/>
                </a:lnTo>
                <a:lnTo>
                  <a:pt x="283363" y="48623"/>
                </a:lnTo>
                <a:lnTo>
                  <a:pt x="277197" y="37522"/>
                </a:lnTo>
                <a:lnTo>
                  <a:pt x="268784" y="29175"/>
                </a:lnTo>
                <a:lnTo>
                  <a:pt x="257784" y="23351"/>
                </a:lnTo>
                <a:lnTo>
                  <a:pt x="243856" y="19820"/>
                </a:lnTo>
                <a:lnTo>
                  <a:pt x="226660" y="18350"/>
                </a:lnTo>
                <a:lnTo>
                  <a:pt x="223265" y="18287"/>
                </a:lnTo>
                <a:lnTo>
                  <a:pt x="212598" y="7620"/>
                </a:lnTo>
                <a:lnTo>
                  <a:pt x="196595" y="2286"/>
                </a:lnTo>
                <a:lnTo>
                  <a:pt x="181355" y="0"/>
                </a:lnTo>
                <a:lnTo>
                  <a:pt x="164591" y="2286"/>
                </a:lnTo>
                <a:lnTo>
                  <a:pt x="149351" y="10667"/>
                </a:lnTo>
                <a:lnTo>
                  <a:pt x="142493" y="18287"/>
                </a:lnTo>
                <a:lnTo>
                  <a:pt x="131539" y="12099"/>
                </a:lnTo>
                <a:lnTo>
                  <a:pt x="119625" y="7896"/>
                </a:lnTo>
                <a:lnTo>
                  <a:pt x="107203" y="5734"/>
                </a:lnTo>
                <a:lnTo>
                  <a:pt x="94722" y="5665"/>
                </a:lnTo>
                <a:lnTo>
                  <a:pt x="82632" y="7743"/>
                </a:lnTo>
                <a:lnTo>
                  <a:pt x="71382" y="12023"/>
                </a:lnTo>
                <a:lnTo>
                  <a:pt x="61423" y="18558"/>
                </a:lnTo>
                <a:lnTo>
                  <a:pt x="53203" y="27402"/>
                </a:lnTo>
                <a:lnTo>
                  <a:pt x="48005" y="36575"/>
                </a:lnTo>
                <a:lnTo>
                  <a:pt x="60959" y="33527"/>
                </a:lnTo>
                <a:lnTo>
                  <a:pt x="73913" y="36575"/>
                </a:lnTo>
                <a:lnTo>
                  <a:pt x="52577" y="42672"/>
                </a:lnTo>
                <a:lnTo>
                  <a:pt x="35051" y="53339"/>
                </a:lnTo>
                <a:lnTo>
                  <a:pt x="19812" y="67055"/>
                </a:lnTo>
                <a:lnTo>
                  <a:pt x="12953" y="76200"/>
                </a:lnTo>
                <a:lnTo>
                  <a:pt x="28193" y="72389"/>
                </a:lnTo>
                <a:lnTo>
                  <a:pt x="40386" y="74675"/>
                </a:lnTo>
                <a:lnTo>
                  <a:pt x="27620" y="82249"/>
                </a:lnTo>
                <a:lnTo>
                  <a:pt x="17356" y="90245"/>
                </a:lnTo>
                <a:lnTo>
                  <a:pt x="9512" y="99367"/>
                </a:lnTo>
                <a:lnTo>
                  <a:pt x="4007" y="110316"/>
                </a:lnTo>
                <a:lnTo>
                  <a:pt x="1212" y="121920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" name="object 316"/>
          <p:cNvSpPr/>
          <p:nvPr/>
        </p:nvSpPr>
        <p:spPr>
          <a:xfrm>
            <a:off x="5363180" y="6284976"/>
            <a:ext cx="164367" cy="195766"/>
          </a:xfrm>
          <a:custGeom>
            <a:avLst/>
            <a:gdLst/>
            <a:ahLst/>
            <a:cxnLst/>
            <a:rect l="l" t="t" r="r" b="b"/>
            <a:pathLst>
              <a:path w="164367" h="195766">
                <a:moveTo>
                  <a:pt x="163750" y="47244"/>
                </a:moveTo>
                <a:lnTo>
                  <a:pt x="164245" y="39678"/>
                </a:lnTo>
                <a:lnTo>
                  <a:pt x="164367" y="28956"/>
                </a:lnTo>
                <a:lnTo>
                  <a:pt x="159795" y="37337"/>
                </a:lnTo>
                <a:lnTo>
                  <a:pt x="149889" y="45720"/>
                </a:lnTo>
                <a:lnTo>
                  <a:pt x="145571" y="47244"/>
                </a:lnTo>
                <a:lnTo>
                  <a:pt x="163750" y="47244"/>
                </a:lnTo>
                <a:close/>
              </a:path>
              <a:path w="164367" h="195766">
                <a:moveTo>
                  <a:pt x="105883" y="47244"/>
                </a:moveTo>
                <a:lnTo>
                  <a:pt x="106455" y="40386"/>
                </a:lnTo>
                <a:lnTo>
                  <a:pt x="102645" y="28956"/>
                </a:lnTo>
                <a:lnTo>
                  <a:pt x="93501" y="18287"/>
                </a:lnTo>
                <a:lnTo>
                  <a:pt x="85119" y="39624"/>
                </a:lnTo>
                <a:lnTo>
                  <a:pt x="78261" y="47244"/>
                </a:lnTo>
                <a:lnTo>
                  <a:pt x="105883" y="47244"/>
                </a:lnTo>
                <a:close/>
              </a:path>
              <a:path w="164367" h="195766">
                <a:moveTo>
                  <a:pt x="45712" y="47244"/>
                </a:moveTo>
                <a:lnTo>
                  <a:pt x="46257" y="44958"/>
                </a:lnTo>
                <a:lnTo>
                  <a:pt x="45495" y="28194"/>
                </a:lnTo>
                <a:lnTo>
                  <a:pt x="40161" y="13715"/>
                </a:lnTo>
                <a:lnTo>
                  <a:pt x="28731" y="10668"/>
                </a:lnTo>
                <a:lnTo>
                  <a:pt x="18063" y="12953"/>
                </a:lnTo>
                <a:lnTo>
                  <a:pt x="7395" y="19050"/>
                </a:lnTo>
                <a:lnTo>
                  <a:pt x="1299" y="30479"/>
                </a:lnTo>
                <a:lnTo>
                  <a:pt x="537" y="40386"/>
                </a:lnTo>
                <a:lnTo>
                  <a:pt x="249" y="47244"/>
                </a:lnTo>
                <a:lnTo>
                  <a:pt x="45712" y="47244"/>
                </a:lnTo>
                <a:close/>
              </a:path>
              <a:path w="164367" h="195766">
                <a:moveTo>
                  <a:pt x="138531" y="47244"/>
                </a:moveTo>
                <a:lnTo>
                  <a:pt x="145317" y="34289"/>
                </a:lnTo>
                <a:lnTo>
                  <a:pt x="149889" y="16763"/>
                </a:lnTo>
                <a:lnTo>
                  <a:pt x="147603" y="0"/>
                </a:lnTo>
                <a:lnTo>
                  <a:pt x="133125" y="27432"/>
                </a:lnTo>
                <a:lnTo>
                  <a:pt x="117412" y="47244"/>
                </a:lnTo>
                <a:lnTo>
                  <a:pt x="138531" y="47244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" name="object 317"/>
          <p:cNvSpPr/>
          <p:nvPr/>
        </p:nvSpPr>
        <p:spPr>
          <a:xfrm>
            <a:off x="5363180" y="6284976"/>
            <a:ext cx="164367" cy="195766"/>
          </a:xfrm>
          <a:custGeom>
            <a:avLst/>
            <a:gdLst/>
            <a:ahLst/>
            <a:cxnLst/>
            <a:rect l="l" t="t" r="r" b="b"/>
            <a:pathLst>
              <a:path w="164367" h="195766">
                <a:moveTo>
                  <a:pt x="163750" y="47244"/>
                </a:moveTo>
                <a:lnTo>
                  <a:pt x="164245" y="39678"/>
                </a:lnTo>
                <a:lnTo>
                  <a:pt x="164367" y="28956"/>
                </a:lnTo>
                <a:lnTo>
                  <a:pt x="159795" y="37337"/>
                </a:lnTo>
                <a:lnTo>
                  <a:pt x="149889" y="45720"/>
                </a:lnTo>
                <a:lnTo>
                  <a:pt x="145571" y="47244"/>
                </a:lnTo>
              </a:path>
              <a:path w="164367" h="195766">
                <a:moveTo>
                  <a:pt x="105883" y="47244"/>
                </a:moveTo>
                <a:lnTo>
                  <a:pt x="106455" y="40386"/>
                </a:lnTo>
                <a:lnTo>
                  <a:pt x="102645" y="28956"/>
                </a:lnTo>
                <a:lnTo>
                  <a:pt x="93501" y="18287"/>
                </a:lnTo>
                <a:lnTo>
                  <a:pt x="85119" y="39624"/>
                </a:lnTo>
                <a:lnTo>
                  <a:pt x="78261" y="47244"/>
                </a:lnTo>
              </a:path>
              <a:path w="164367" h="195766">
                <a:moveTo>
                  <a:pt x="45712" y="47244"/>
                </a:moveTo>
                <a:lnTo>
                  <a:pt x="46257" y="44958"/>
                </a:lnTo>
                <a:lnTo>
                  <a:pt x="45495" y="28194"/>
                </a:lnTo>
                <a:lnTo>
                  <a:pt x="40161" y="13715"/>
                </a:lnTo>
                <a:lnTo>
                  <a:pt x="28731" y="10668"/>
                </a:lnTo>
                <a:lnTo>
                  <a:pt x="18063" y="12953"/>
                </a:lnTo>
                <a:lnTo>
                  <a:pt x="7395" y="19050"/>
                </a:lnTo>
                <a:lnTo>
                  <a:pt x="1299" y="30479"/>
                </a:lnTo>
                <a:lnTo>
                  <a:pt x="537" y="40386"/>
                </a:lnTo>
                <a:lnTo>
                  <a:pt x="249" y="47244"/>
                </a:lnTo>
              </a:path>
              <a:path w="164367" h="195766">
                <a:moveTo>
                  <a:pt x="138531" y="47244"/>
                </a:moveTo>
                <a:lnTo>
                  <a:pt x="145317" y="34289"/>
                </a:lnTo>
                <a:lnTo>
                  <a:pt x="149889" y="16763"/>
                </a:lnTo>
                <a:lnTo>
                  <a:pt x="147603" y="0"/>
                </a:lnTo>
                <a:lnTo>
                  <a:pt x="133125" y="27432"/>
                </a:lnTo>
                <a:lnTo>
                  <a:pt x="117412" y="47244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" name="object 318"/>
          <p:cNvSpPr/>
          <p:nvPr/>
        </p:nvSpPr>
        <p:spPr>
          <a:xfrm>
            <a:off x="5363718" y="6283452"/>
            <a:ext cx="163830" cy="197514"/>
          </a:xfrm>
          <a:custGeom>
            <a:avLst/>
            <a:gdLst/>
            <a:ahLst/>
            <a:cxnLst/>
            <a:rect l="l" t="t" r="r" b="b"/>
            <a:pathLst>
              <a:path w="163830" h="197514">
                <a:moveTo>
                  <a:pt x="163208" y="48768"/>
                </a:moveTo>
                <a:lnTo>
                  <a:pt x="163766" y="42834"/>
                </a:lnTo>
                <a:lnTo>
                  <a:pt x="163830" y="41910"/>
                </a:lnTo>
              </a:path>
              <a:path w="163830" h="197514">
                <a:moveTo>
                  <a:pt x="163830" y="30480"/>
                </a:moveTo>
                <a:lnTo>
                  <a:pt x="159258" y="38100"/>
                </a:lnTo>
                <a:lnTo>
                  <a:pt x="149352" y="47244"/>
                </a:lnTo>
                <a:lnTo>
                  <a:pt x="144475" y="48768"/>
                </a:lnTo>
              </a:path>
              <a:path w="163830" h="197514">
                <a:moveTo>
                  <a:pt x="105331" y="48768"/>
                </a:moveTo>
                <a:lnTo>
                  <a:pt x="105918" y="41148"/>
                </a:lnTo>
                <a:lnTo>
                  <a:pt x="102870" y="30480"/>
                </a:lnTo>
                <a:lnTo>
                  <a:pt x="92964" y="19812"/>
                </a:lnTo>
                <a:lnTo>
                  <a:pt x="85344" y="40386"/>
                </a:lnTo>
                <a:lnTo>
                  <a:pt x="77381" y="48768"/>
                </a:lnTo>
              </a:path>
              <a:path w="163830" h="197514">
                <a:moveTo>
                  <a:pt x="45175" y="48768"/>
                </a:moveTo>
                <a:lnTo>
                  <a:pt x="45720" y="46482"/>
                </a:lnTo>
                <a:lnTo>
                  <a:pt x="44958" y="29718"/>
                </a:lnTo>
                <a:lnTo>
                  <a:pt x="40386" y="14477"/>
                </a:lnTo>
                <a:lnTo>
                  <a:pt x="28956" y="11430"/>
                </a:lnTo>
                <a:lnTo>
                  <a:pt x="17526" y="14477"/>
                </a:lnTo>
                <a:lnTo>
                  <a:pt x="7620" y="20574"/>
                </a:lnTo>
                <a:lnTo>
                  <a:pt x="1524" y="30480"/>
                </a:lnTo>
                <a:lnTo>
                  <a:pt x="762" y="41148"/>
                </a:lnTo>
                <a:lnTo>
                  <a:pt x="0" y="41910"/>
                </a:lnTo>
                <a:lnTo>
                  <a:pt x="180" y="48768"/>
                </a:lnTo>
              </a:path>
              <a:path w="163830" h="197514">
                <a:moveTo>
                  <a:pt x="138302" y="48768"/>
                </a:moveTo>
                <a:lnTo>
                  <a:pt x="145542" y="34289"/>
                </a:lnTo>
                <a:lnTo>
                  <a:pt x="149352" y="16763"/>
                </a:lnTo>
                <a:lnTo>
                  <a:pt x="148590" y="0"/>
                </a:lnTo>
                <a:lnTo>
                  <a:pt x="133350" y="28194"/>
                </a:lnTo>
                <a:lnTo>
                  <a:pt x="116890" y="4876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" name="object 319"/>
          <p:cNvSpPr/>
          <p:nvPr/>
        </p:nvSpPr>
        <p:spPr>
          <a:xfrm>
            <a:off x="5282946" y="6210300"/>
            <a:ext cx="303275" cy="272796"/>
          </a:xfrm>
          <a:custGeom>
            <a:avLst/>
            <a:gdLst/>
            <a:ahLst/>
            <a:cxnLst/>
            <a:rect l="l" t="t" r="r" b="b"/>
            <a:pathLst>
              <a:path w="303275" h="272796">
                <a:moveTo>
                  <a:pt x="12191" y="121920"/>
                </a:moveTo>
                <a:lnTo>
                  <a:pt x="15239" y="119634"/>
                </a:lnTo>
                <a:lnTo>
                  <a:pt x="28955" y="116586"/>
                </a:lnTo>
                <a:lnTo>
                  <a:pt x="24464" y="121920"/>
                </a:lnTo>
              </a:path>
              <a:path w="303275" h="272796">
                <a:moveTo>
                  <a:pt x="290768" y="121920"/>
                </a:moveTo>
                <a:lnTo>
                  <a:pt x="282701" y="98298"/>
                </a:lnTo>
                <a:lnTo>
                  <a:pt x="266700" y="68579"/>
                </a:lnTo>
                <a:lnTo>
                  <a:pt x="277367" y="71627"/>
                </a:lnTo>
                <a:lnTo>
                  <a:pt x="290321" y="80010"/>
                </a:lnTo>
                <a:lnTo>
                  <a:pt x="287625" y="62708"/>
                </a:lnTo>
                <a:lnTo>
                  <a:pt x="283363" y="48623"/>
                </a:lnTo>
                <a:lnTo>
                  <a:pt x="277197" y="37522"/>
                </a:lnTo>
                <a:lnTo>
                  <a:pt x="268784" y="29175"/>
                </a:lnTo>
                <a:lnTo>
                  <a:pt x="257784" y="23351"/>
                </a:lnTo>
                <a:lnTo>
                  <a:pt x="243856" y="19820"/>
                </a:lnTo>
                <a:lnTo>
                  <a:pt x="226660" y="18350"/>
                </a:lnTo>
                <a:lnTo>
                  <a:pt x="223265" y="18287"/>
                </a:lnTo>
                <a:lnTo>
                  <a:pt x="212598" y="7620"/>
                </a:lnTo>
                <a:lnTo>
                  <a:pt x="196595" y="2286"/>
                </a:lnTo>
                <a:lnTo>
                  <a:pt x="181355" y="0"/>
                </a:lnTo>
                <a:lnTo>
                  <a:pt x="164591" y="2286"/>
                </a:lnTo>
                <a:lnTo>
                  <a:pt x="149351" y="10667"/>
                </a:lnTo>
                <a:lnTo>
                  <a:pt x="142493" y="18287"/>
                </a:lnTo>
                <a:lnTo>
                  <a:pt x="131539" y="12099"/>
                </a:lnTo>
                <a:lnTo>
                  <a:pt x="119625" y="7896"/>
                </a:lnTo>
                <a:lnTo>
                  <a:pt x="107203" y="5734"/>
                </a:lnTo>
                <a:lnTo>
                  <a:pt x="94722" y="5665"/>
                </a:lnTo>
                <a:lnTo>
                  <a:pt x="82632" y="7743"/>
                </a:lnTo>
                <a:lnTo>
                  <a:pt x="71382" y="12023"/>
                </a:lnTo>
                <a:lnTo>
                  <a:pt x="61423" y="18558"/>
                </a:lnTo>
                <a:lnTo>
                  <a:pt x="53203" y="27402"/>
                </a:lnTo>
                <a:lnTo>
                  <a:pt x="48005" y="36575"/>
                </a:lnTo>
                <a:lnTo>
                  <a:pt x="60959" y="33527"/>
                </a:lnTo>
                <a:lnTo>
                  <a:pt x="73913" y="36575"/>
                </a:lnTo>
                <a:lnTo>
                  <a:pt x="52577" y="42672"/>
                </a:lnTo>
                <a:lnTo>
                  <a:pt x="35051" y="53339"/>
                </a:lnTo>
                <a:lnTo>
                  <a:pt x="19812" y="67055"/>
                </a:lnTo>
                <a:lnTo>
                  <a:pt x="12953" y="76200"/>
                </a:lnTo>
                <a:lnTo>
                  <a:pt x="28193" y="72389"/>
                </a:lnTo>
                <a:lnTo>
                  <a:pt x="40386" y="74675"/>
                </a:lnTo>
                <a:lnTo>
                  <a:pt x="27620" y="82249"/>
                </a:lnTo>
                <a:lnTo>
                  <a:pt x="17356" y="90245"/>
                </a:lnTo>
                <a:lnTo>
                  <a:pt x="9512" y="99367"/>
                </a:lnTo>
                <a:lnTo>
                  <a:pt x="4007" y="110316"/>
                </a:lnTo>
                <a:lnTo>
                  <a:pt x="1212" y="12192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" name="object 320"/>
          <p:cNvSpPr/>
          <p:nvPr/>
        </p:nvSpPr>
        <p:spPr>
          <a:xfrm>
            <a:off x="5740793" y="5880353"/>
            <a:ext cx="294114" cy="282701"/>
          </a:xfrm>
          <a:custGeom>
            <a:avLst/>
            <a:gdLst/>
            <a:ahLst/>
            <a:cxnLst/>
            <a:rect l="l" t="t" r="r" b="b"/>
            <a:pathLst>
              <a:path w="294114" h="282701">
                <a:moveTo>
                  <a:pt x="211188" y="281178"/>
                </a:moveTo>
                <a:lnTo>
                  <a:pt x="222635" y="275845"/>
                </a:lnTo>
                <a:lnTo>
                  <a:pt x="233370" y="269520"/>
                </a:lnTo>
                <a:lnTo>
                  <a:pt x="243356" y="262277"/>
                </a:lnTo>
                <a:lnTo>
                  <a:pt x="252558" y="254193"/>
                </a:lnTo>
                <a:lnTo>
                  <a:pt x="260939" y="245344"/>
                </a:lnTo>
                <a:lnTo>
                  <a:pt x="268464" y="235805"/>
                </a:lnTo>
                <a:lnTo>
                  <a:pt x="275095" y="225654"/>
                </a:lnTo>
                <a:lnTo>
                  <a:pt x="280798" y="214965"/>
                </a:lnTo>
                <a:lnTo>
                  <a:pt x="285536" y="203814"/>
                </a:lnTo>
                <a:lnTo>
                  <a:pt x="289272" y="192279"/>
                </a:lnTo>
                <a:lnTo>
                  <a:pt x="291972" y="180435"/>
                </a:lnTo>
                <a:lnTo>
                  <a:pt x="293598" y="168357"/>
                </a:lnTo>
                <a:lnTo>
                  <a:pt x="294114" y="156122"/>
                </a:lnTo>
                <a:lnTo>
                  <a:pt x="293486" y="143806"/>
                </a:lnTo>
                <a:lnTo>
                  <a:pt x="291675" y="131484"/>
                </a:lnTo>
                <a:lnTo>
                  <a:pt x="288647" y="119234"/>
                </a:lnTo>
                <a:lnTo>
                  <a:pt x="285102" y="108966"/>
                </a:lnTo>
                <a:lnTo>
                  <a:pt x="284340" y="106680"/>
                </a:lnTo>
                <a:lnTo>
                  <a:pt x="279006" y="83058"/>
                </a:lnTo>
                <a:lnTo>
                  <a:pt x="267576" y="60960"/>
                </a:lnTo>
                <a:lnTo>
                  <a:pt x="253860" y="40386"/>
                </a:lnTo>
                <a:lnTo>
                  <a:pt x="235572" y="23622"/>
                </a:lnTo>
                <a:lnTo>
                  <a:pt x="214236" y="10668"/>
                </a:lnTo>
                <a:lnTo>
                  <a:pt x="191376" y="2286"/>
                </a:lnTo>
                <a:lnTo>
                  <a:pt x="166230" y="0"/>
                </a:lnTo>
                <a:lnTo>
                  <a:pt x="141084" y="762"/>
                </a:lnTo>
                <a:lnTo>
                  <a:pt x="117462" y="6096"/>
                </a:lnTo>
                <a:lnTo>
                  <a:pt x="95364" y="17526"/>
                </a:lnTo>
                <a:lnTo>
                  <a:pt x="75552" y="32004"/>
                </a:lnTo>
                <a:lnTo>
                  <a:pt x="67170" y="43434"/>
                </a:lnTo>
                <a:lnTo>
                  <a:pt x="64122" y="53340"/>
                </a:lnTo>
                <a:lnTo>
                  <a:pt x="53454" y="57912"/>
                </a:lnTo>
                <a:lnTo>
                  <a:pt x="43548" y="64770"/>
                </a:lnTo>
                <a:lnTo>
                  <a:pt x="34277" y="73704"/>
                </a:lnTo>
                <a:lnTo>
                  <a:pt x="26110" y="83313"/>
                </a:lnTo>
                <a:lnTo>
                  <a:pt x="19050" y="93511"/>
                </a:lnTo>
                <a:lnTo>
                  <a:pt x="13097" y="104213"/>
                </a:lnTo>
                <a:lnTo>
                  <a:pt x="8254" y="115334"/>
                </a:lnTo>
                <a:lnTo>
                  <a:pt x="4521" y="126789"/>
                </a:lnTo>
                <a:lnTo>
                  <a:pt x="1900" y="138492"/>
                </a:lnTo>
                <a:lnTo>
                  <a:pt x="392" y="150360"/>
                </a:lnTo>
                <a:lnTo>
                  <a:pt x="0" y="162306"/>
                </a:lnTo>
                <a:lnTo>
                  <a:pt x="723" y="174246"/>
                </a:lnTo>
                <a:lnTo>
                  <a:pt x="2564" y="186095"/>
                </a:lnTo>
                <a:lnTo>
                  <a:pt x="5524" y="197767"/>
                </a:lnTo>
                <a:lnTo>
                  <a:pt x="9605" y="209179"/>
                </a:lnTo>
                <a:lnTo>
                  <a:pt x="14808" y="220244"/>
                </a:lnTo>
                <a:lnTo>
                  <a:pt x="21135" y="230877"/>
                </a:lnTo>
                <a:lnTo>
                  <a:pt x="28586" y="240994"/>
                </a:lnTo>
                <a:lnTo>
                  <a:pt x="37164" y="250510"/>
                </a:lnTo>
                <a:lnTo>
                  <a:pt x="40500" y="253746"/>
                </a:lnTo>
                <a:lnTo>
                  <a:pt x="40500" y="252984"/>
                </a:lnTo>
                <a:lnTo>
                  <a:pt x="51835" y="248137"/>
                </a:lnTo>
                <a:lnTo>
                  <a:pt x="63537" y="244325"/>
                </a:lnTo>
                <a:lnTo>
                  <a:pt x="75524" y="241536"/>
                </a:lnTo>
                <a:lnTo>
                  <a:pt x="87713" y="239756"/>
                </a:lnTo>
                <a:lnTo>
                  <a:pt x="100022" y="238972"/>
                </a:lnTo>
                <a:lnTo>
                  <a:pt x="112369" y="239172"/>
                </a:lnTo>
                <a:lnTo>
                  <a:pt x="124670" y="240343"/>
                </a:lnTo>
                <a:lnTo>
                  <a:pt x="136845" y="242473"/>
                </a:lnTo>
                <a:lnTo>
                  <a:pt x="148810" y="245547"/>
                </a:lnTo>
                <a:lnTo>
                  <a:pt x="160484" y="249553"/>
                </a:lnTo>
                <a:lnTo>
                  <a:pt x="171783" y="254479"/>
                </a:lnTo>
                <a:lnTo>
                  <a:pt x="182626" y="260312"/>
                </a:lnTo>
                <a:lnTo>
                  <a:pt x="192931" y="267038"/>
                </a:lnTo>
                <a:lnTo>
                  <a:pt x="202614" y="274645"/>
                </a:lnTo>
                <a:lnTo>
                  <a:pt x="211188" y="282701"/>
                </a:lnTo>
                <a:lnTo>
                  <a:pt x="211188" y="281178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" name="object 321"/>
          <p:cNvSpPr/>
          <p:nvPr/>
        </p:nvSpPr>
        <p:spPr>
          <a:xfrm>
            <a:off x="5740793" y="5880353"/>
            <a:ext cx="294114" cy="282701"/>
          </a:xfrm>
          <a:custGeom>
            <a:avLst/>
            <a:gdLst/>
            <a:ahLst/>
            <a:cxnLst/>
            <a:rect l="l" t="t" r="r" b="b"/>
            <a:pathLst>
              <a:path w="294114" h="282701">
                <a:moveTo>
                  <a:pt x="211188" y="281178"/>
                </a:moveTo>
                <a:lnTo>
                  <a:pt x="222635" y="275845"/>
                </a:lnTo>
                <a:lnTo>
                  <a:pt x="233370" y="269520"/>
                </a:lnTo>
                <a:lnTo>
                  <a:pt x="243356" y="262277"/>
                </a:lnTo>
                <a:lnTo>
                  <a:pt x="252558" y="254193"/>
                </a:lnTo>
                <a:lnTo>
                  <a:pt x="260939" y="245344"/>
                </a:lnTo>
                <a:lnTo>
                  <a:pt x="268464" y="235805"/>
                </a:lnTo>
                <a:lnTo>
                  <a:pt x="275095" y="225654"/>
                </a:lnTo>
                <a:lnTo>
                  <a:pt x="280798" y="214965"/>
                </a:lnTo>
                <a:lnTo>
                  <a:pt x="285536" y="203814"/>
                </a:lnTo>
                <a:lnTo>
                  <a:pt x="289272" y="192279"/>
                </a:lnTo>
                <a:lnTo>
                  <a:pt x="291972" y="180435"/>
                </a:lnTo>
                <a:lnTo>
                  <a:pt x="293598" y="168357"/>
                </a:lnTo>
                <a:lnTo>
                  <a:pt x="294114" y="156122"/>
                </a:lnTo>
                <a:lnTo>
                  <a:pt x="293486" y="143806"/>
                </a:lnTo>
                <a:lnTo>
                  <a:pt x="291675" y="131484"/>
                </a:lnTo>
                <a:lnTo>
                  <a:pt x="288647" y="119234"/>
                </a:lnTo>
                <a:lnTo>
                  <a:pt x="285102" y="108966"/>
                </a:lnTo>
                <a:lnTo>
                  <a:pt x="284340" y="106680"/>
                </a:lnTo>
                <a:lnTo>
                  <a:pt x="279006" y="83058"/>
                </a:lnTo>
                <a:lnTo>
                  <a:pt x="267576" y="60960"/>
                </a:lnTo>
                <a:lnTo>
                  <a:pt x="253860" y="40386"/>
                </a:lnTo>
                <a:lnTo>
                  <a:pt x="235572" y="23622"/>
                </a:lnTo>
                <a:lnTo>
                  <a:pt x="214236" y="10668"/>
                </a:lnTo>
                <a:lnTo>
                  <a:pt x="191376" y="2286"/>
                </a:lnTo>
                <a:lnTo>
                  <a:pt x="166230" y="0"/>
                </a:lnTo>
              </a:path>
              <a:path w="294114" h="282701">
                <a:moveTo>
                  <a:pt x="166230" y="0"/>
                </a:moveTo>
                <a:lnTo>
                  <a:pt x="141084" y="762"/>
                </a:lnTo>
                <a:lnTo>
                  <a:pt x="117462" y="6096"/>
                </a:lnTo>
                <a:lnTo>
                  <a:pt x="95364" y="17526"/>
                </a:lnTo>
                <a:lnTo>
                  <a:pt x="75552" y="32004"/>
                </a:lnTo>
                <a:lnTo>
                  <a:pt x="67170" y="43434"/>
                </a:lnTo>
                <a:lnTo>
                  <a:pt x="64122" y="53340"/>
                </a:lnTo>
                <a:lnTo>
                  <a:pt x="53454" y="57912"/>
                </a:lnTo>
                <a:lnTo>
                  <a:pt x="43548" y="64770"/>
                </a:lnTo>
                <a:lnTo>
                  <a:pt x="34277" y="73704"/>
                </a:lnTo>
                <a:lnTo>
                  <a:pt x="26110" y="83313"/>
                </a:lnTo>
                <a:lnTo>
                  <a:pt x="19050" y="93511"/>
                </a:lnTo>
                <a:lnTo>
                  <a:pt x="13097" y="104213"/>
                </a:lnTo>
                <a:lnTo>
                  <a:pt x="8254" y="115334"/>
                </a:lnTo>
                <a:lnTo>
                  <a:pt x="4521" y="126789"/>
                </a:lnTo>
                <a:lnTo>
                  <a:pt x="1900" y="138492"/>
                </a:lnTo>
                <a:lnTo>
                  <a:pt x="392" y="150360"/>
                </a:lnTo>
                <a:lnTo>
                  <a:pt x="0" y="162306"/>
                </a:lnTo>
                <a:lnTo>
                  <a:pt x="723" y="174246"/>
                </a:lnTo>
                <a:lnTo>
                  <a:pt x="2564" y="186095"/>
                </a:lnTo>
                <a:lnTo>
                  <a:pt x="5524" y="197767"/>
                </a:lnTo>
                <a:lnTo>
                  <a:pt x="9605" y="209179"/>
                </a:lnTo>
                <a:lnTo>
                  <a:pt x="14808" y="220244"/>
                </a:lnTo>
                <a:lnTo>
                  <a:pt x="21135" y="230877"/>
                </a:lnTo>
                <a:lnTo>
                  <a:pt x="28586" y="240994"/>
                </a:lnTo>
                <a:lnTo>
                  <a:pt x="37164" y="250510"/>
                </a:lnTo>
                <a:lnTo>
                  <a:pt x="40500" y="253746"/>
                </a:lnTo>
                <a:lnTo>
                  <a:pt x="40500" y="252984"/>
                </a:lnTo>
                <a:lnTo>
                  <a:pt x="51835" y="248137"/>
                </a:lnTo>
                <a:lnTo>
                  <a:pt x="63537" y="244325"/>
                </a:lnTo>
                <a:lnTo>
                  <a:pt x="75524" y="241536"/>
                </a:lnTo>
                <a:lnTo>
                  <a:pt x="87713" y="239756"/>
                </a:lnTo>
                <a:lnTo>
                  <a:pt x="100022" y="238972"/>
                </a:lnTo>
                <a:lnTo>
                  <a:pt x="112369" y="239172"/>
                </a:lnTo>
                <a:lnTo>
                  <a:pt x="124670" y="240343"/>
                </a:lnTo>
                <a:lnTo>
                  <a:pt x="136845" y="242473"/>
                </a:lnTo>
                <a:lnTo>
                  <a:pt x="148810" y="245547"/>
                </a:lnTo>
                <a:lnTo>
                  <a:pt x="160484" y="249553"/>
                </a:lnTo>
                <a:lnTo>
                  <a:pt x="171783" y="254479"/>
                </a:lnTo>
                <a:lnTo>
                  <a:pt x="182626" y="260312"/>
                </a:lnTo>
                <a:lnTo>
                  <a:pt x="192931" y="267038"/>
                </a:lnTo>
                <a:lnTo>
                  <a:pt x="202614" y="274645"/>
                </a:lnTo>
                <a:lnTo>
                  <a:pt x="211188" y="282701"/>
                </a:lnTo>
                <a:lnTo>
                  <a:pt x="211188" y="28117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" name="object 322"/>
          <p:cNvSpPr/>
          <p:nvPr/>
        </p:nvSpPr>
        <p:spPr>
          <a:xfrm>
            <a:off x="4993386" y="6256020"/>
            <a:ext cx="222503" cy="295655"/>
          </a:xfrm>
          <a:custGeom>
            <a:avLst/>
            <a:gdLst/>
            <a:ahLst/>
            <a:cxnLst/>
            <a:rect l="l" t="t" r="r" b="b"/>
            <a:pathLst>
              <a:path w="222503" h="295655">
                <a:moveTo>
                  <a:pt x="222503" y="76199"/>
                </a:moveTo>
                <a:lnTo>
                  <a:pt x="222503" y="59435"/>
                </a:lnTo>
                <a:lnTo>
                  <a:pt x="217931" y="42671"/>
                </a:lnTo>
                <a:lnTo>
                  <a:pt x="216408" y="41909"/>
                </a:lnTo>
                <a:lnTo>
                  <a:pt x="204215" y="0"/>
                </a:lnTo>
                <a:lnTo>
                  <a:pt x="113537" y="0"/>
                </a:lnTo>
                <a:lnTo>
                  <a:pt x="30479" y="70865"/>
                </a:lnTo>
                <a:lnTo>
                  <a:pt x="30479" y="76199"/>
                </a:lnTo>
                <a:lnTo>
                  <a:pt x="222503" y="76199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" name="object 323"/>
          <p:cNvSpPr/>
          <p:nvPr/>
        </p:nvSpPr>
        <p:spPr>
          <a:xfrm>
            <a:off x="4993386" y="6256020"/>
            <a:ext cx="222503" cy="295655"/>
          </a:xfrm>
          <a:custGeom>
            <a:avLst/>
            <a:gdLst/>
            <a:ahLst/>
            <a:cxnLst/>
            <a:rect l="l" t="t" r="r" b="b"/>
            <a:pathLst>
              <a:path w="222503" h="295655">
                <a:moveTo>
                  <a:pt x="222503" y="76199"/>
                </a:moveTo>
                <a:lnTo>
                  <a:pt x="222503" y="59435"/>
                </a:lnTo>
                <a:lnTo>
                  <a:pt x="217931" y="42671"/>
                </a:lnTo>
                <a:lnTo>
                  <a:pt x="216408" y="41909"/>
                </a:lnTo>
                <a:lnTo>
                  <a:pt x="204215" y="0"/>
                </a:lnTo>
                <a:lnTo>
                  <a:pt x="113537" y="0"/>
                </a:lnTo>
                <a:lnTo>
                  <a:pt x="30479" y="70865"/>
                </a:lnTo>
                <a:lnTo>
                  <a:pt x="30479" y="76199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" name="object 324"/>
          <p:cNvSpPr/>
          <p:nvPr/>
        </p:nvSpPr>
        <p:spPr>
          <a:xfrm>
            <a:off x="5740793" y="5880353"/>
            <a:ext cx="294114" cy="282701"/>
          </a:xfrm>
          <a:custGeom>
            <a:avLst/>
            <a:gdLst/>
            <a:ahLst/>
            <a:cxnLst/>
            <a:rect l="l" t="t" r="r" b="b"/>
            <a:pathLst>
              <a:path w="294114" h="282701">
                <a:moveTo>
                  <a:pt x="211188" y="281178"/>
                </a:moveTo>
                <a:lnTo>
                  <a:pt x="222635" y="275845"/>
                </a:lnTo>
                <a:lnTo>
                  <a:pt x="233370" y="269520"/>
                </a:lnTo>
                <a:lnTo>
                  <a:pt x="243356" y="262277"/>
                </a:lnTo>
                <a:lnTo>
                  <a:pt x="252558" y="254193"/>
                </a:lnTo>
                <a:lnTo>
                  <a:pt x="260939" y="245344"/>
                </a:lnTo>
                <a:lnTo>
                  <a:pt x="268464" y="235805"/>
                </a:lnTo>
                <a:lnTo>
                  <a:pt x="275095" y="225654"/>
                </a:lnTo>
                <a:lnTo>
                  <a:pt x="280798" y="214965"/>
                </a:lnTo>
                <a:lnTo>
                  <a:pt x="285536" y="203814"/>
                </a:lnTo>
                <a:lnTo>
                  <a:pt x="289272" y="192279"/>
                </a:lnTo>
                <a:lnTo>
                  <a:pt x="291972" y="180435"/>
                </a:lnTo>
                <a:lnTo>
                  <a:pt x="293598" y="168357"/>
                </a:lnTo>
                <a:lnTo>
                  <a:pt x="294114" y="156122"/>
                </a:lnTo>
                <a:lnTo>
                  <a:pt x="293486" y="143806"/>
                </a:lnTo>
                <a:lnTo>
                  <a:pt x="291675" y="131484"/>
                </a:lnTo>
                <a:lnTo>
                  <a:pt x="288647" y="119234"/>
                </a:lnTo>
                <a:lnTo>
                  <a:pt x="285102" y="108966"/>
                </a:lnTo>
                <a:lnTo>
                  <a:pt x="284340" y="106680"/>
                </a:lnTo>
                <a:lnTo>
                  <a:pt x="279006" y="83058"/>
                </a:lnTo>
                <a:lnTo>
                  <a:pt x="267576" y="60960"/>
                </a:lnTo>
                <a:lnTo>
                  <a:pt x="253860" y="40386"/>
                </a:lnTo>
                <a:lnTo>
                  <a:pt x="235572" y="23622"/>
                </a:lnTo>
                <a:lnTo>
                  <a:pt x="214236" y="10668"/>
                </a:lnTo>
                <a:lnTo>
                  <a:pt x="191376" y="2286"/>
                </a:lnTo>
                <a:lnTo>
                  <a:pt x="166230" y="0"/>
                </a:lnTo>
              </a:path>
              <a:path w="294114" h="282701">
                <a:moveTo>
                  <a:pt x="166230" y="0"/>
                </a:moveTo>
                <a:lnTo>
                  <a:pt x="141084" y="762"/>
                </a:lnTo>
                <a:lnTo>
                  <a:pt x="117462" y="6096"/>
                </a:lnTo>
                <a:lnTo>
                  <a:pt x="95364" y="17526"/>
                </a:lnTo>
                <a:lnTo>
                  <a:pt x="75552" y="32004"/>
                </a:lnTo>
                <a:lnTo>
                  <a:pt x="67170" y="43434"/>
                </a:lnTo>
                <a:lnTo>
                  <a:pt x="64122" y="53340"/>
                </a:lnTo>
                <a:lnTo>
                  <a:pt x="53454" y="57912"/>
                </a:lnTo>
                <a:lnTo>
                  <a:pt x="43548" y="64770"/>
                </a:lnTo>
                <a:lnTo>
                  <a:pt x="34277" y="73704"/>
                </a:lnTo>
                <a:lnTo>
                  <a:pt x="26110" y="83313"/>
                </a:lnTo>
                <a:lnTo>
                  <a:pt x="19050" y="93511"/>
                </a:lnTo>
                <a:lnTo>
                  <a:pt x="13097" y="104213"/>
                </a:lnTo>
                <a:lnTo>
                  <a:pt x="8254" y="115334"/>
                </a:lnTo>
                <a:lnTo>
                  <a:pt x="4521" y="126789"/>
                </a:lnTo>
                <a:lnTo>
                  <a:pt x="1900" y="138492"/>
                </a:lnTo>
                <a:lnTo>
                  <a:pt x="392" y="150360"/>
                </a:lnTo>
                <a:lnTo>
                  <a:pt x="0" y="162306"/>
                </a:lnTo>
                <a:lnTo>
                  <a:pt x="723" y="174246"/>
                </a:lnTo>
                <a:lnTo>
                  <a:pt x="2564" y="186095"/>
                </a:lnTo>
                <a:lnTo>
                  <a:pt x="5524" y="197767"/>
                </a:lnTo>
                <a:lnTo>
                  <a:pt x="9605" y="209179"/>
                </a:lnTo>
                <a:lnTo>
                  <a:pt x="14808" y="220244"/>
                </a:lnTo>
                <a:lnTo>
                  <a:pt x="21135" y="230877"/>
                </a:lnTo>
                <a:lnTo>
                  <a:pt x="28586" y="240994"/>
                </a:lnTo>
                <a:lnTo>
                  <a:pt x="37164" y="250510"/>
                </a:lnTo>
                <a:lnTo>
                  <a:pt x="40500" y="253746"/>
                </a:lnTo>
              </a:path>
              <a:path w="294114" h="282701">
                <a:moveTo>
                  <a:pt x="40500" y="252984"/>
                </a:moveTo>
                <a:lnTo>
                  <a:pt x="51835" y="248137"/>
                </a:lnTo>
                <a:lnTo>
                  <a:pt x="63537" y="244325"/>
                </a:lnTo>
                <a:lnTo>
                  <a:pt x="75524" y="241536"/>
                </a:lnTo>
                <a:lnTo>
                  <a:pt x="87713" y="239756"/>
                </a:lnTo>
                <a:lnTo>
                  <a:pt x="100022" y="238972"/>
                </a:lnTo>
                <a:lnTo>
                  <a:pt x="112369" y="239172"/>
                </a:lnTo>
                <a:lnTo>
                  <a:pt x="124670" y="240343"/>
                </a:lnTo>
                <a:lnTo>
                  <a:pt x="136845" y="242473"/>
                </a:lnTo>
                <a:lnTo>
                  <a:pt x="148810" y="245547"/>
                </a:lnTo>
                <a:lnTo>
                  <a:pt x="160484" y="249553"/>
                </a:lnTo>
                <a:lnTo>
                  <a:pt x="171783" y="254479"/>
                </a:lnTo>
                <a:lnTo>
                  <a:pt x="182626" y="260312"/>
                </a:lnTo>
                <a:lnTo>
                  <a:pt x="192931" y="267038"/>
                </a:lnTo>
                <a:lnTo>
                  <a:pt x="202614" y="274645"/>
                </a:lnTo>
                <a:lnTo>
                  <a:pt x="211188" y="282701"/>
                </a:lnTo>
                <a:lnTo>
                  <a:pt x="211188" y="28117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" name="object 325"/>
          <p:cNvSpPr/>
          <p:nvPr/>
        </p:nvSpPr>
        <p:spPr>
          <a:xfrm>
            <a:off x="7279064" y="6061278"/>
            <a:ext cx="253305" cy="225305"/>
          </a:xfrm>
          <a:custGeom>
            <a:avLst/>
            <a:gdLst/>
            <a:ahLst/>
            <a:cxnLst/>
            <a:rect l="l" t="t" r="r" b="b"/>
            <a:pathLst>
              <a:path w="253305" h="225305">
                <a:moveTo>
                  <a:pt x="241113" y="78155"/>
                </a:moveTo>
                <a:lnTo>
                  <a:pt x="247971" y="76631"/>
                </a:lnTo>
                <a:lnTo>
                  <a:pt x="251781" y="72059"/>
                </a:lnTo>
                <a:lnTo>
                  <a:pt x="253305" y="66725"/>
                </a:lnTo>
                <a:lnTo>
                  <a:pt x="251781" y="59867"/>
                </a:lnTo>
                <a:lnTo>
                  <a:pt x="247971" y="55295"/>
                </a:lnTo>
                <a:lnTo>
                  <a:pt x="241113" y="54533"/>
                </a:lnTo>
                <a:lnTo>
                  <a:pt x="235779" y="55295"/>
                </a:lnTo>
                <a:lnTo>
                  <a:pt x="225873" y="47675"/>
                </a:lnTo>
                <a:lnTo>
                  <a:pt x="209871" y="31673"/>
                </a:lnTo>
                <a:lnTo>
                  <a:pt x="201079" y="23825"/>
                </a:lnTo>
                <a:lnTo>
                  <a:pt x="191266" y="17086"/>
                </a:lnTo>
                <a:lnTo>
                  <a:pt x="180586" y="11456"/>
                </a:lnTo>
                <a:lnTo>
                  <a:pt x="169194" y="6937"/>
                </a:lnTo>
                <a:lnTo>
                  <a:pt x="157242" y="3530"/>
                </a:lnTo>
                <a:lnTo>
                  <a:pt x="144885" y="1237"/>
                </a:lnTo>
                <a:lnTo>
                  <a:pt x="132276" y="60"/>
                </a:lnTo>
                <a:lnTo>
                  <a:pt x="119571" y="0"/>
                </a:lnTo>
                <a:lnTo>
                  <a:pt x="106921" y="1058"/>
                </a:lnTo>
                <a:lnTo>
                  <a:pt x="94482" y="3236"/>
                </a:lnTo>
                <a:lnTo>
                  <a:pt x="82407" y="6537"/>
                </a:lnTo>
                <a:lnTo>
                  <a:pt x="70849" y="10960"/>
                </a:lnTo>
                <a:lnTo>
                  <a:pt x="59964" y="16508"/>
                </a:lnTo>
                <a:lnTo>
                  <a:pt x="49904" y="23182"/>
                </a:lnTo>
                <a:lnTo>
                  <a:pt x="40825" y="30984"/>
                </a:lnTo>
                <a:lnTo>
                  <a:pt x="32878" y="39916"/>
                </a:lnTo>
                <a:lnTo>
                  <a:pt x="26229" y="49961"/>
                </a:lnTo>
                <a:lnTo>
                  <a:pt x="10679" y="54517"/>
                </a:lnTo>
                <a:lnTo>
                  <a:pt x="2613" y="61712"/>
                </a:lnTo>
                <a:lnTo>
                  <a:pt x="0" y="70807"/>
                </a:lnTo>
                <a:lnTo>
                  <a:pt x="806" y="81060"/>
                </a:lnTo>
                <a:lnTo>
                  <a:pt x="3001" y="91731"/>
                </a:lnTo>
                <a:lnTo>
                  <a:pt x="4131" y="97967"/>
                </a:lnTo>
                <a:lnTo>
                  <a:pt x="3470" y="111375"/>
                </a:lnTo>
                <a:lnTo>
                  <a:pt x="4364" y="124522"/>
                </a:lnTo>
                <a:lnTo>
                  <a:pt x="6748" y="137300"/>
                </a:lnTo>
                <a:lnTo>
                  <a:pt x="10561" y="149600"/>
                </a:lnTo>
                <a:lnTo>
                  <a:pt x="15741" y="161313"/>
                </a:lnTo>
                <a:lnTo>
                  <a:pt x="22223" y="172332"/>
                </a:lnTo>
                <a:lnTo>
                  <a:pt x="29947" y="182548"/>
                </a:lnTo>
                <a:lnTo>
                  <a:pt x="38849" y="191852"/>
                </a:lnTo>
                <a:lnTo>
                  <a:pt x="48867" y="200136"/>
                </a:lnTo>
                <a:lnTo>
                  <a:pt x="59939" y="207292"/>
                </a:lnTo>
                <a:lnTo>
                  <a:pt x="68139" y="211505"/>
                </a:lnTo>
                <a:lnTo>
                  <a:pt x="81841" y="217570"/>
                </a:lnTo>
                <a:lnTo>
                  <a:pt x="95800" y="221842"/>
                </a:lnTo>
                <a:lnTo>
                  <a:pt x="109882" y="224395"/>
                </a:lnTo>
                <a:lnTo>
                  <a:pt x="123957" y="225305"/>
                </a:lnTo>
                <a:lnTo>
                  <a:pt x="137894" y="224648"/>
                </a:lnTo>
                <a:lnTo>
                  <a:pt x="151562" y="222500"/>
                </a:lnTo>
                <a:lnTo>
                  <a:pt x="164829" y="218935"/>
                </a:lnTo>
                <a:lnTo>
                  <a:pt x="177564" y="214031"/>
                </a:lnTo>
                <a:lnTo>
                  <a:pt x="189635" y="207862"/>
                </a:lnTo>
                <a:lnTo>
                  <a:pt x="200912" y="200503"/>
                </a:lnTo>
                <a:lnTo>
                  <a:pt x="211264" y="192032"/>
                </a:lnTo>
                <a:lnTo>
                  <a:pt x="220558" y="182522"/>
                </a:lnTo>
                <a:lnTo>
                  <a:pt x="228664" y="172050"/>
                </a:lnTo>
                <a:lnTo>
                  <a:pt x="235451" y="160691"/>
                </a:lnTo>
                <a:lnTo>
                  <a:pt x="240787" y="148522"/>
                </a:lnTo>
                <a:lnTo>
                  <a:pt x="244541" y="135617"/>
                </a:lnTo>
                <a:lnTo>
                  <a:pt x="246582" y="122052"/>
                </a:lnTo>
                <a:lnTo>
                  <a:pt x="246778" y="107903"/>
                </a:lnTo>
                <a:lnTo>
                  <a:pt x="244999" y="93245"/>
                </a:lnTo>
                <a:lnTo>
                  <a:pt x="241113" y="78155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" name="object 326"/>
          <p:cNvSpPr/>
          <p:nvPr/>
        </p:nvSpPr>
        <p:spPr>
          <a:xfrm>
            <a:off x="7279064" y="6061278"/>
            <a:ext cx="253305" cy="225305"/>
          </a:xfrm>
          <a:custGeom>
            <a:avLst/>
            <a:gdLst/>
            <a:ahLst/>
            <a:cxnLst/>
            <a:rect l="l" t="t" r="r" b="b"/>
            <a:pathLst>
              <a:path w="253305" h="225305">
                <a:moveTo>
                  <a:pt x="241113" y="78155"/>
                </a:moveTo>
                <a:lnTo>
                  <a:pt x="247971" y="76631"/>
                </a:lnTo>
                <a:lnTo>
                  <a:pt x="251781" y="72059"/>
                </a:lnTo>
                <a:lnTo>
                  <a:pt x="253305" y="66725"/>
                </a:lnTo>
                <a:lnTo>
                  <a:pt x="251781" y="59867"/>
                </a:lnTo>
                <a:lnTo>
                  <a:pt x="247971" y="55295"/>
                </a:lnTo>
                <a:lnTo>
                  <a:pt x="241113" y="54533"/>
                </a:lnTo>
                <a:lnTo>
                  <a:pt x="235779" y="55295"/>
                </a:lnTo>
                <a:lnTo>
                  <a:pt x="225873" y="47675"/>
                </a:lnTo>
                <a:lnTo>
                  <a:pt x="209871" y="31673"/>
                </a:lnTo>
                <a:lnTo>
                  <a:pt x="201079" y="23825"/>
                </a:lnTo>
                <a:lnTo>
                  <a:pt x="191266" y="17086"/>
                </a:lnTo>
                <a:lnTo>
                  <a:pt x="180586" y="11456"/>
                </a:lnTo>
                <a:lnTo>
                  <a:pt x="169194" y="6937"/>
                </a:lnTo>
                <a:lnTo>
                  <a:pt x="157242" y="3530"/>
                </a:lnTo>
                <a:lnTo>
                  <a:pt x="144885" y="1237"/>
                </a:lnTo>
                <a:lnTo>
                  <a:pt x="132276" y="60"/>
                </a:lnTo>
                <a:lnTo>
                  <a:pt x="119571" y="0"/>
                </a:lnTo>
                <a:lnTo>
                  <a:pt x="106921" y="1058"/>
                </a:lnTo>
                <a:lnTo>
                  <a:pt x="94482" y="3236"/>
                </a:lnTo>
                <a:lnTo>
                  <a:pt x="82407" y="6537"/>
                </a:lnTo>
                <a:lnTo>
                  <a:pt x="70849" y="10960"/>
                </a:lnTo>
                <a:lnTo>
                  <a:pt x="59964" y="16508"/>
                </a:lnTo>
                <a:lnTo>
                  <a:pt x="49904" y="23182"/>
                </a:lnTo>
                <a:lnTo>
                  <a:pt x="40825" y="30984"/>
                </a:lnTo>
                <a:lnTo>
                  <a:pt x="32878" y="39916"/>
                </a:lnTo>
                <a:lnTo>
                  <a:pt x="26229" y="49961"/>
                </a:lnTo>
                <a:lnTo>
                  <a:pt x="10679" y="54517"/>
                </a:lnTo>
                <a:lnTo>
                  <a:pt x="2613" y="61712"/>
                </a:lnTo>
                <a:lnTo>
                  <a:pt x="0" y="70807"/>
                </a:lnTo>
                <a:lnTo>
                  <a:pt x="806" y="81060"/>
                </a:lnTo>
                <a:lnTo>
                  <a:pt x="3001" y="91731"/>
                </a:lnTo>
                <a:lnTo>
                  <a:pt x="4131" y="97967"/>
                </a:lnTo>
                <a:lnTo>
                  <a:pt x="3470" y="111375"/>
                </a:lnTo>
                <a:lnTo>
                  <a:pt x="4364" y="124522"/>
                </a:lnTo>
                <a:lnTo>
                  <a:pt x="6748" y="137300"/>
                </a:lnTo>
                <a:lnTo>
                  <a:pt x="10561" y="149600"/>
                </a:lnTo>
                <a:lnTo>
                  <a:pt x="15741" y="161313"/>
                </a:lnTo>
                <a:lnTo>
                  <a:pt x="22223" y="172332"/>
                </a:lnTo>
                <a:lnTo>
                  <a:pt x="29947" y="182548"/>
                </a:lnTo>
                <a:lnTo>
                  <a:pt x="38849" y="191852"/>
                </a:lnTo>
                <a:lnTo>
                  <a:pt x="48867" y="200136"/>
                </a:lnTo>
                <a:lnTo>
                  <a:pt x="59939" y="207292"/>
                </a:lnTo>
                <a:lnTo>
                  <a:pt x="68139" y="211505"/>
                </a:lnTo>
                <a:lnTo>
                  <a:pt x="81841" y="217570"/>
                </a:lnTo>
                <a:lnTo>
                  <a:pt x="95800" y="221842"/>
                </a:lnTo>
                <a:lnTo>
                  <a:pt x="109882" y="224395"/>
                </a:lnTo>
                <a:lnTo>
                  <a:pt x="123957" y="225305"/>
                </a:lnTo>
                <a:lnTo>
                  <a:pt x="137894" y="224648"/>
                </a:lnTo>
                <a:lnTo>
                  <a:pt x="151562" y="222500"/>
                </a:lnTo>
                <a:lnTo>
                  <a:pt x="164829" y="218935"/>
                </a:lnTo>
                <a:lnTo>
                  <a:pt x="177564" y="214031"/>
                </a:lnTo>
                <a:lnTo>
                  <a:pt x="189635" y="207862"/>
                </a:lnTo>
                <a:lnTo>
                  <a:pt x="200912" y="200503"/>
                </a:lnTo>
                <a:lnTo>
                  <a:pt x="211264" y="192032"/>
                </a:lnTo>
                <a:lnTo>
                  <a:pt x="220558" y="182522"/>
                </a:lnTo>
                <a:lnTo>
                  <a:pt x="228664" y="172050"/>
                </a:lnTo>
                <a:lnTo>
                  <a:pt x="235451" y="160691"/>
                </a:lnTo>
                <a:lnTo>
                  <a:pt x="240787" y="148522"/>
                </a:lnTo>
                <a:lnTo>
                  <a:pt x="244541" y="135617"/>
                </a:lnTo>
                <a:lnTo>
                  <a:pt x="246582" y="122052"/>
                </a:lnTo>
                <a:lnTo>
                  <a:pt x="246778" y="107903"/>
                </a:lnTo>
                <a:lnTo>
                  <a:pt x="244999" y="93245"/>
                </a:lnTo>
                <a:lnTo>
                  <a:pt x="241113" y="78155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" name="object 327"/>
          <p:cNvSpPr/>
          <p:nvPr/>
        </p:nvSpPr>
        <p:spPr>
          <a:xfrm>
            <a:off x="7279064" y="6061278"/>
            <a:ext cx="253305" cy="225117"/>
          </a:xfrm>
          <a:custGeom>
            <a:avLst/>
            <a:gdLst/>
            <a:ahLst/>
            <a:cxnLst/>
            <a:rect l="l" t="t" r="r" b="b"/>
            <a:pathLst>
              <a:path w="253305" h="225117">
                <a:moveTo>
                  <a:pt x="244161" y="89585"/>
                </a:moveTo>
                <a:lnTo>
                  <a:pt x="241113" y="78155"/>
                </a:lnTo>
                <a:lnTo>
                  <a:pt x="247971" y="76631"/>
                </a:lnTo>
                <a:lnTo>
                  <a:pt x="251781" y="72059"/>
                </a:lnTo>
                <a:lnTo>
                  <a:pt x="253305" y="66725"/>
                </a:lnTo>
                <a:lnTo>
                  <a:pt x="251781" y="59867"/>
                </a:lnTo>
                <a:lnTo>
                  <a:pt x="247971" y="55295"/>
                </a:lnTo>
                <a:lnTo>
                  <a:pt x="241113" y="54533"/>
                </a:lnTo>
                <a:lnTo>
                  <a:pt x="235779" y="55295"/>
                </a:lnTo>
                <a:lnTo>
                  <a:pt x="225873" y="47675"/>
                </a:lnTo>
                <a:lnTo>
                  <a:pt x="209871" y="31673"/>
                </a:lnTo>
                <a:lnTo>
                  <a:pt x="201079" y="23825"/>
                </a:lnTo>
                <a:lnTo>
                  <a:pt x="191266" y="17086"/>
                </a:lnTo>
                <a:lnTo>
                  <a:pt x="180586" y="11456"/>
                </a:lnTo>
                <a:lnTo>
                  <a:pt x="169194" y="6937"/>
                </a:lnTo>
                <a:lnTo>
                  <a:pt x="157242" y="3530"/>
                </a:lnTo>
                <a:lnTo>
                  <a:pt x="144885" y="1237"/>
                </a:lnTo>
                <a:lnTo>
                  <a:pt x="132276" y="60"/>
                </a:lnTo>
                <a:lnTo>
                  <a:pt x="119571" y="0"/>
                </a:lnTo>
                <a:lnTo>
                  <a:pt x="106921" y="1058"/>
                </a:lnTo>
                <a:lnTo>
                  <a:pt x="94482" y="3236"/>
                </a:lnTo>
                <a:lnTo>
                  <a:pt x="82407" y="6537"/>
                </a:lnTo>
                <a:lnTo>
                  <a:pt x="70849" y="10960"/>
                </a:lnTo>
                <a:lnTo>
                  <a:pt x="59964" y="16508"/>
                </a:lnTo>
                <a:lnTo>
                  <a:pt x="49904" y="23182"/>
                </a:lnTo>
                <a:lnTo>
                  <a:pt x="40825" y="30984"/>
                </a:lnTo>
                <a:lnTo>
                  <a:pt x="32878" y="39916"/>
                </a:lnTo>
                <a:lnTo>
                  <a:pt x="26229" y="49961"/>
                </a:lnTo>
                <a:lnTo>
                  <a:pt x="10679" y="54517"/>
                </a:lnTo>
                <a:lnTo>
                  <a:pt x="2613" y="61712"/>
                </a:lnTo>
                <a:lnTo>
                  <a:pt x="0" y="70807"/>
                </a:lnTo>
                <a:lnTo>
                  <a:pt x="806" y="81060"/>
                </a:lnTo>
                <a:lnTo>
                  <a:pt x="3001" y="91731"/>
                </a:lnTo>
                <a:lnTo>
                  <a:pt x="4131" y="97967"/>
                </a:lnTo>
                <a:lnTo>
                  <a:pt x="3470" y="111375"/>
                </a:lnTo>
                <a:lnTo>
                  <a:pt x="4364" y="124522"/>
                </a:lnTo>
                <a:lnTo>
                  <a:pt x="6748" y="137300"/>
                </a:lnTo>
                <a:lnTo>
                  <a:pt x="10561" y="149600"/>
                </a:lnTo>
                <a:lnTo>
                  <a:pt x="15741" y="161313"/>
                </a:lnTo>
                <a:lnTo>
                  <a:pt x="22223" y="172332"/>
                </a:lnTo>
                <a:lnTo>
                  <a:pt x="29947" y="182548"/>
                </a:lnTo>
                <a:lnTo>
                  <a:pt x="38849" y="191852"/>
                </a:lnTo>
                <a:lnTo>
                  <a:pt x="48867" y="200136"/>
                </a:lnTo>
                <a:lnTo>
                  <a:pt x="59939" y="207292"/>
                </a:lnTo>
                <a:lnTo>
                  <a:pt x="68139" y="211505"/>
                </a:lnTo>
                <a:lnTo>
                  <a:pt x="81233" y="217226"/>
                </a:lnTo>
                <a:lnTo>
                  <a:pt x="94554" y="221365"/>
                </a:lnTo>
                <a:lnTo>
                  <a:pt x="107988" y="223976"/>
                </a:lnTo>
                <a:lnTo>
                  <a:pt x="121423" y="225117"/>
                </a:lnTo>
                <a:lnTo>
                  <a:pt x="134746" y="224845"/>
                </a:lnTo>
                <a:lnTo>
                  <a:pt x="147847" y="223215"/>
                </a:lnTo>
                <a:lnTo>
                  <a:pt x="160612" y="220285"/>
                </a:lnTo>
                <a:lnTo>
                  <a:pt x="172928" y="216110"/>
                </a:lnTo>
                <a:lnTo>
                  <a:pt x="184685" y="210749"/>
                </a:lnTo>
                <a:lnTo>
                  <a:pt x="195769" y="204256"/>
                </a:lnTo>
                <a:lnTo>
                  <a:pt x="206068" y="196690"/>
                </a:lnTo>
                <a:lnTo>
                  <a:pt x="215470" y="188105"/>
                </a:lnTo>
                <a:lnTo>
                  <a:pt x="223863" y="178560"/>
                </a:lnTo>
                <a:lnTo>
                  <a:pt x="231135" y="168110"/>
                </a:lnTo>
                <a:lnTo>
                  <a:pt x="237172" y="156812"/>
                </a:lnTo>
                <a:lnTo>
                  <a:pt x="241864" y="144723"/>
                </a:lnTo>
                <a:lnTo>
                  <a:pt x="245097" y="131899"/>
                </a:lnTo>
                <a:lnTo>
                  <a:pt x="246759" y="118397"/>
                </a:lnTo>
                <a:lnTo>
                  <a:pt x="246739" y="104273"/>
                </a:lnTo>
                <a:lnTo>
                  <a:pt x="244923" y="8958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" name="object 328"/>
          <p:cNvSpPr/>
          <p:nvPr/>
        </p:nvSpPr>
        <p:spPr>
          <a:xfrm>
            <a:off x="7361682" y="6190487"/>
            <a:ext cx="96012" cy="22098"/>
          </a:xfrm>
          <a:custGeom>
            <a:avLst/>
            <a:gdLst/>
            <a:ahLst/>
            <a:cxnLst/>
            <a:rect l="l" t="t" r="r" b="b"/>
            <a:pathLst>
              <a:path w="96012" h="22098">
                <a:moveTo>
                  <a:pt x="96012" y="22098"/>
                </a:moveTo>
                <a:lnTo>
                  <a:pt x="79248" y="14477"/>
                </a:lnTo>
                <a:lnTo>
                  <a:pt x="60960" y="11429"/>
                </a:lnTo>
                <a:lnTo>
                  <a:pt x="41910" y="12953"/>
                </a:lnTo>
                <a:lnTo>
                  <a:pt x="28956" y="16763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" name="object 329"/>
          <p:cNvSpPr/>
          <p:nvPr/>
        </p:nvSpPr>
        <p:spPr>
          <a:xfrm>
            <a:off x="7361682" y="6130028"/>
            <a:ext cx="104103" cy="55887"/>
          </a:xfrm>
          <a:custGeom>
            <a:avLst/>
            <a:gdLst/>
            <a:ahLst/>
            <a:cxnLst/>
            <a:rect l="l" t="t" r="r" b="b"/>
            <a:pathLst>
              <a:path w="104103" h="55887">
                <a:moveTo>
                  <a:pt x="56388" y="9405"/>
                </a:moveTo>
                <a:lnTo>
                  <a:pt x="66587" y="2136"/>
                </a:lnTo>
                <a:lnTo>
                  <a:pt x="77433" y="0"/>
                </a:lnTo>
                <a:lnTo>
                  <a:pt x="87958" y="2668"/>
                </a:lnTo>
                <a:lnTo>
                  <a:pt x="97190" y="9814"/>
                </a:lnTo>
                <a:lnTo>
                  <a:pt x="101346" y="15501"/>
                </a:lnTo>
                <a:lnTo>
                  <a:pt x="104103" y="29542"/>
                </a:lnTo>
                <a:lnTo>
                  <a:pt x="101210" y="38710"/>
                </a:lnTo>
                <a:lnTo>
                  <a:pt x="94021" y="44690"/>
                </a:lnTo>
                <a:lnTo>
                  <a:pt x="83892" y="49166"/>
                </a:lnTo>
                <a:lnTo>
                  <a:pt x="72176" y="53824"/>
                </a:lnTo>
                <a:lnTo>
                  <a:pt x="69342" y="55125"/>
                </a:lnTo>
                <a:lnTo>
                  <a:pt x="51053" y="55887"/>
                </a:lnTo>
                <a:lnTo>
                  <a:pt x="33527" y="52077"/>
                </a:lnTo>
                <a:lnTo>
                  <a:pt x="16764" y="42933"/>
                </a:lnTo>
                <a:lnTo>
                  <a:pt x="11429" y="42933"/>
                </a:lnTo>
                <a:lnTo>
                  <a:pt x="4572" y="39885"/>
                </a:lnTo>
                <a:lnTo>
                  <a:pt x="762" y="33789"/>
                </a:lnTo>
                <a:lnTo>
                  <a:pt x="0" y="26169"/>
                </a:lnTo>
                <a:lnTo>
                  <a:pt x="3810" y="20073"/>
                </a:lnTo>
                <a:lnTo>
                  <a:pt x="9906" y="16263"/>
                </a:lnTo>
                <a:lnTo>
                  <a:pt x="16764" y="1550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" name="object 330"/>
          <p:cNvSpPr/>
          <p:nvPr/>
        </p:nvSpPr>
        <p:spPr>
          <a:xfrm>
            <a:off x="7447026" y="6106667"/>
            <a:ext cx="22859" cy="21336"/>
          </a:xfrm>
          <a:custGeom>
            <a:avLst/>
            <a:gdLst/>
            <a:ahLst/>
            <a:cxnLst/>
            <a:rect l="l" t="t" r="r" b="b"/>
            <a:pathLst>
              <a:path w="22859" h="21336">
                <a:moveTo>
                  <a:pt x="5333" y="762"/>
                </a:moveTo>
                <a:lnTo>
                  <a:pt x="1524" y="4572"/>
                </a:lnTo>
                <a:lnTo>
                  <a:pt x="0" y="9906"/>
                </a:lnTo>
                <a:lnTo>
                  <a:pt x="1524" y="16764"/>
                </a:lnTo>
                <a:lnTo>
                  <a:pt x="5333" y="19812"/>
                </a:lnTo>
                <a:lnTo>
                  <a:pt x="10668" y="21336"/>
                </a:lnTo>
                <a:lnTo>
                  <a:pt x="16001" y="19812"/>
                </a:lnTo>
                <a:lnTo>
                  <a:pt x="20574" y="16764"/>
                </a:lnTo>
                <a:lnTo>
                  <a:pt x="22859" y="9906"/>
                </a:lnTo>
                <a:lnTo>
                  <a:pt x="20574" y="4572"/>
                </a:lnTo>
                <a:lnTo>
                  <a:pt x="12192" y="9144"/>
                </a:lnTo>
                <a:lnTo>
                  <a:pt x="10668" y="0"/>
                </a:lnTo>
                <a:lnTo>
                  <a:pt x="5333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" name="object 331"/>
          <p:cNvSpPr/>
          <p:nvPr/>
        </p:nvSpPr>
        <p:spPr>
          <a:xfrm>
            <a:off x="7447026" y="6106667"/>
            <a:ext cx="22859" cy="21336"/>
          </a:xfrm>
          <a:custGeom>
            <a:avLst/>
            <a:gdLst/>
            <a:ahLst/>
            <a:cxnLst/>
            <a:rect l="l" t="t" r="r" b="b"/>
            <a:pathLst>
              <a:path w="22859" h="21336">
                <a:moveTo>
                  <a:pt x="22859" y="9906"/>
                </a:moveTo>
                <a:lnTo>
                  <a:pt x="20574" y="4572"/>
                </a:lnTo>
                <a:lnTo>
                  <a:pt x="12192" y="9144"/>
                </a:lnTo>
                <a:lnTo>
                  <a:pt x="10668" y="0"/>
                </a:lnTo>
                <a:lnTo>
                  <a:pt x="5333" y="762"/>
                </a:lnTo>
                <a:lnTo>
                  <a:pt x="1524" y="4572"/>
                </a:lnTo>
                <a:lnTo>
                  <a:pt x="0" y="9906"/>
                </a:lnTo>
                <a:lnTo>
                  <a:pt x="1524" y="16764"/>
                </a:lnTo>
                <a:lnTo>
                  <a:pt x="5333" y="19812"/>
                </a:lnTo>
                <a:lnTo>
                  <a:pt x="10668" y="21336"/>
                </a:lnTo>
                <a:lnTo>
                  <a:pt x="16001" y="19812"/>
                </a:lnTo>
                <a:lnTo>
                  <a:pt x="20574" y="16764"/>
                </a:lnTo>
                <a:lnTo>
                  <a:pt x="22859" y="990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" name="object 332"/>
          <p:cNvSpPr/>
          <p:nvPr/>
        </p:nvSpPr>
        <p:spPr>
          <a:xfrm>
            <a:off x="7361905" y="6106667"/>
            <a:ext cx="22636" cy="21209"/>
          </a:xfrm>
          <a:custGeom>
            <a:avLst/>
            <a:gdLst/>
            <a:ahLst/>
            <a:cxnLst/>
            <a:rect l="l" t="t" r="r" b="b"/>
            <a:pathLst>
              <a:path w="22636" h="21209">
                <a:moveTo>
                  <a:pt x="10242" y="21209"/>
                </a:moveTo>
                <a:lnTo>
                  <a:pt x="15920" y="21173"/>
                </a:lnTo>
                <a:lnTo>
                  <a:pt x="20540" y="17137"/>
                </a:lnTo>
                <a:lnTo>
                  <a:pt x="22636" y="9906"/>
                </a:lnTo>
                <a:lnTo>
                  <a:pt x="21874" y="4572"/>
                </a:lnTo>
                <a:lnTo>
                  <a:pt x="13492" y="9144"/>
                </a:lnTo>
                <a:lnTo>
                  <a:pt x="11968" y="0"/>
                </a:lnTo>
                <a:lnTo>
                  <a:pt x="3228" y="3416"/>
                </a:lnTo>
                <a:lnTo>
                  <a:pt x="0" y="8348"/>
                </a:lnTo>
                <a:lnTo>
                  <a:pt x="968" y="13693"/>
                </a:lnTo>
                <a:lnTo>
                  <a:pt x="4820" y="18348"/>
                </a:lnTo>
                <a:lnTo>
                  <a:pt x="10242" y="21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" name="object 333"/>
          <p:cNvSpPr/>
          <p:nvPr/>
        </p:nvSpPr>
        <p:spPr>
          <a:xfrm>
            <a:off x="7361905" y="6106667"/>
            <a:ext cx="22636" cy="21209"/>
          </a:xfrm>
          <a:custGeom>
            <a:avLst/>
            <a:gdLst/>
            <a:ahLst/>
            <a:cxnLst/>
            <a:rect l="l" t="t" r="r" b="b"/>
            <a:pathLst>
              <a:path w="22636" h="21209">
                <a:moveTo>
                  <a:pt x="22636" y="9906"/>
                </a:moveTo>
                <a:lnTo>
                  <a:pt x="21874" y="4572"/>
                </a:lnTo>
                <a:lnTo>
                  <a:pt x="13492" y="9144"/>
                </a:lnTo>
                <a:lnTo>
                  <a:pt x="11968" y="0"/>
                </a:lnTo>
                <a:lnTo>
                  <a:pt x="3228" y="3416"/>
                </a:lnTo>
                <a:lnTo>
                  <a:pt x="0" y="8348"/>
                </a:lnTo>
                <a:lnTo>
                  <a:pt x="968" y="13693"/>
                </a:lnTo>
                <a:lnTo>
                  <a:pt x="4820" y="18348"/>
                </a:lnTo>
                <a:lnTo>
                  <a:pt x="10242" y="21209"/>
                </a:lnTo>
                <a:lnTo>
                  <a:pt x="15920" y="21173"/>
                </a:lnTo>
                <a:lnTo>
                  <a:pt x="20540" y="17137"/>
                </a:lnTo>
                <a:lnTo>
                  <a:pt x="22636" y="990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" name="object 334"/>
          <p:cNvSpPr/>
          <p:nvPr/>
        </p:nvSpPr>
        <p:spPr>
          <a:xfrm>
            <a:off x="7349490" y="6086855"/>
            <a:ext cx="38100" cy="15240"/>
          </a:xfrm>
          <a:custGeom>
            <a:avLst/>
            <a:gdLst/>
            <a:ahLst/>
            <a:cxnLst/>
            <a:rect l="l" t="t" r="r" b="b"/>
            <a:pathLst>
              <a:path w="38100" h="15240">
                <a:moveTo>
                  <a:pt x="38100" y="0"/>
                </a:moveTo>
                <a:lnTo>
                  <a:pt x="23621" y="0"/>
                </a:lnTo>
                <a:lnTo>
                  <a:pt x="10667" y="6096"/>
                </a:lnTo>
                <a:lnTo>
                  <a:pt x="0" y="1524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" name="object 335"/>
          <p:cNvSpPr/>
          <p:nvPr/>
        </p:nvSpPr>
        <p:spPr>
          <a:xfrm>
            <a:off x="7427976" y="6089903"/>
            <a:ext cx="38862" cy="13716"/>
          </a:xfrm>
          <a:custGeom>
            <a:avLst/>
            <a:gdLst/>
            <a:ahLst/>
            <a:cxnLst/>
            <a:rect l="l" t="t" r="r" b="b"/>
            <a:pathLst>
              <a:path w="38862" h="13716">
                <a:moveTo>
                  <a:pt x="38862" y="0"/>
                </a:moveTo>
                <a:lnTo>
                  <a:pt x="24383" y="0"/>
                </a:lnTo>
                <a:lnTo>
                  <a:pt x="10668" y="5334"/>
                </a:lnTo>
                <a:lnTo>
                  <a:pt x="0" y="1371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" name="object 336"/>
          <p:cNvSpPr/>
          <p:nvPr/>
        </p:nvSpPr>
        <p:spPr>
          <a:xfrm>
            <a:off x="5459473" y="5987034"/>
            <a:ext cx="33784" cy="40140"/>
          </a:xfrm>
          <a:custGeom>
            <a:avLst/>
            <a:gdLst/>
            <a:ahLst/>
            <a:cxnLst/>
            <a:rect l="l" t="t" r="r" b="b"/>
            <a:pathLst>
              <a:path w="33784" h="40140">
                <a:moveTo>
                  <a:pt x="22354" y="0"/>
                </a:moveTo>
                <a:lnTo>
                  <a:pt x="11790" y="1915"/>
                </a:lnTo>
                <a:lnTo>
                  <a:pt x="4788" y="6364"/>
                </a:lnTo>
                <a:lnTo>
                  <a:pt x="980" y="12524"/>
                </a:lnTo>
                <a:lnTo>
                  <a:pt x="0" y="19570"/>
                </a:lnTo>
                <a:lnTo>
                  <a:pt x="1478" y="26678"/>
                </a:lnTo>
                <a:lnTo>
                  <a:pt x="5048" y="33026"/>
                </a:lnTo>
                <a:lnTo>
                  <a:pt x="10341" y="37788"/>
                </a:lnTo>
                <a:lnTo>
                  <a:pt x="16990" y="40140"/>
                </a:lnTo>
                <a:lnTo>
                  <a:pt x="24628" y="39260"/>
                </a:lnTo>
                <a:lnTo>
                  <a:pt x="32887" y="34322"/>
                </a:lnTo>
                <a:lnTo>
                  <a:pt x="33784" y="3352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" name="object 337"/>
          <p:cNvSpPr/>
          <p:nvPr/>
        </p:nvSpPr>
        <p:spPr>
          <a:xfrm>
            <a:off x="5489797" y="6020562"/>
            <a:ext cx="49180" cy="147827"/>
          </a:xfrm>
          <a:custGeom>
            <a:avLst/>
            <a:gdLst/>
            <a:ahLst/>
            <a:cxnLst/>
            <a:rect l="l" t="t" r="r" b="b"/>
            <a:pathLst>
              <a:path w="49180" h="147827">
                <a:moveTo>
                  <a:pt x="3460" y="0"/>
                </a:moveTo>
                <a:lnTo>
                  <a:pt x="1312" y="12983"/>
                </a:lnTo>
                <a:lnTo>
                  <a:pt x="161" y="25820"/>
                </a:lnTo>
                <a:lnTo>
                  <a:pt x="0" y="38483"/>
                </a:lnTo>
                <a:lnTo>
                  <a:pt x="818" y="50943"/>
                </a:lnTo>
                <a:lnTo>
                  <a:pt x="2608" y="63174"/>
                </a:lnTo>
                <a:lnTo>
                  <a:pt x="5361" y="75148"/>
                </a:lnTo>
                <a:lnTo>
                  <a:pt x="9068" y="86837"/>
                </a:lnTo>
                <a:lnTo>
                  <a:pt x="13721" y="98213"/>
                </a:lnTo>
                <a:lnTo>
                  <a:pt x="19311" y="109249"/>
                </a:lnTo>
                <a:lnTo>
                  <a:pt x="25829" y="119918"/>
                </a:lnTo>
                <a:lnTo>
                  <a:pt x="33266" y="130191"/>
                </a:lnTo>
                <a:lnTo>
                  <a:pt x="41615" y="140041"/>
                </a:lnTo>
                <a:lnTo>
                  <a:pt x="49180" y="14782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" name="object 338"/>
          <p:cNvSpPr/>
          <p:nvPr/>
        </p:nvSpPr>
        <p:spPr>
          <a:xfrm>
            <a:off x="5606034" y="5972556"/>
            <a:ext cx="68579" cy="74676"/>
          </a:xfrm>
          <a:custGeom>
            <a:avLst/>
            <a:gdLst/>
            <a:ahLst/>
            <a:cxnLst/>
            <a:rect l="l" t="t" r="r" b="b"/>
            <a:pathLst>
              <a:path w="68579" h="74676">
                <a:moveTo>
                  <a:pt x="0" y="60198"/>
                </a:moveTo>
                <a:lnTo>
                  <a:pt x="9905" y="69342"/>
                </a:lnTo>
                <a:lnTo>
                  <a:pt x="22860" y="74676"/>
                </a:lnTo>
                <a:lnTo>
                  <a:pt x="35813" y="74676"/>
                </a:lnTo>
                <a:lnTo>
                  <a:pt x="48767" y="70104"/>
                </a:lnTo>
                <a:lnTo>
                  <a:pt x="59436" y="61722"/>
                </a:lnTo>
                <a:lnTo>
                  <a:pt x="66293" y="49530"/>
                </a:lnTo>
                <a:lnTo>
                  <a:pt x="68579" y="36576"/>
                </a:lnTo>
                <a:lnTo>
                  <a:pt x="65531" y="22860"/>
                </a:lnTo>
                <a:lnTo>
                  <a:pt x="57912" y="12192"/>
                </a:lnTo>
                <a:lnTo>
                  <a:pt x="48005" y="3810"/>
                </a:lnTo>
                <a:lnTo>
                  <a:pt x="34289" y="0"/>
                </a:lnTo>
                <a:lnTo>
                  <a:pt x="21336" y="762"/>
                </a:lnTo>
                <a:lnTo>
                  <a:pt x="8381" y="6096"/>
                </a:lnTo>
                <a:lnTo>
                  <a:pt x="6857" y="914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" name="object 339"/>
          <p:cNvSpPr/>
          <p:nvPr/>
        </p:nvSpPr>
        <p:spPr>
          <a:xfrm>
            <a:off x="5570220" y="6035040"/>
            <a:ext cx="47243" cy="30480"/>
          </a:xfrm>
          <a:custGeom>
            <a:avLst/>
            <a:gdLst/>
            <a:ahLst/>
            <a:cxnLst/>
            <a:rect l="l" t="t" r="r" b="b"/>
            <a:pathLst>
              <a:path w="47243" h="30480">
                <a:moveTo>
                  <a:pt x="0" y="0"/>
                </a:moveTo>
                <a:lnTo>
                  <a:pt x="35813" y="30480"/>
                </a:lnTo>
                <a:lnTo>
                  <a:pt x="47243" y="1981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" name="object 340"/>
          <p:cNvSpPr/>
          <p:nvPr/>
        </p:nvSpPr>
        <p:spPr>
          <a:xfrm>
            <a:off x="5589270" y="6071616"/>
            <a:ext cx="12191" cy="6096"/>
          </a:xfrm>
          <a:custGeom>
            <a:avLst/>
            <a:gdLst/>
            <a:ahLst/>
            <a:cxnLst/>
            <a:rect l="l" t="t" r="r" b="b"/>
            <a:pathLst>
              <a:path w="12191" h="6096">
                <a:moveTo>
                  <a:pt x="0" y="0"/>
                </a:moveTo>
                <a:lnTo>
                  <a:pt x="12191" y="609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" name="object 341"/>
          <p:cNvSpPr/>
          <p:nvPr/>
        </p:nvSpPr>
        <p:spPr>
          <a:xfrm>
            <a:off x="5549646" y="6020562"/>
            <a:ext cx="23621" cy="20574"/>
          </a:xfrm>
          <a:custGeom>
            <a:avLst/>
            <a:gdLst/>
            <a:ahLst/>
            <a:cxnLst/>
            <a:rect l="l" t="t" r="r" b="b"/>
            <a:pathLst>
              <a:path w="23621" h="20574">
                <a:moveTo>
                  <a:pt x="0" y="17525"/>
                </a:moveTo>
                <a:lnTo>
                  <a:pt x="7619" y="20574"/>
                </a:lnTo>
                <a:lnTo>
                  <a:pt x="15239" y="18287"/>
                </a:lnTo>
                <a:lnTo>
                  <a:pt x="20574" y="13715"/>
                </a:lnTo>
                <a:lnTo>
                  <a:pt x="23621" y="6858"/>
                </a:lnTo>
                <a:lnTo>
                  <a:pt x="23621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" name="object 342"/>
          <p:cNvSpPr/>
          <p:nvPr/>
        </p:nvSpPr>
        <p:spPr>
          <a:xfrm>
            <a:off x="5555742" y="5947410"/>
            <a:ext cx="10668" cy="45719"/>
          </a:xfrm>
          <a:custGeom>
            <a:avLst/>
            <a:gdLst/>
            <a:ahLst/>
            <a:cxnLst/>
            <a:rect l="l" t="t" r="r" b="b"/>
            <a:pathLst>
              <a:path w="10668" h="45719">
                <a:moveTo>
                  <a:pt x="10668" y="0"/>
                </a:moveTo>
                <a:lnTo>
                  <a:pt x="3048" y="10667"/>
                </a:lnTo>
                <a:lnTo>
                  <a:pt x="0" y="23622"/>
                </a:lnTo>
                <a:lnTo>
                  <a:pt x="1524" y="36575"/>
                </a:lnTo>
                <a:lnTo>
                  <a:pt x="5334" y="4571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" name="object 343"/>
          <p:cNvSpPr/>
          <p:nvPr/>
        </p:nvSpPr>
        <p:spPr>
          <a:xfrm>
            <a:off x="5574116" y="5972556"/>
            <a:ext cx="21181" cy="20712"/>
          </a:xfrm>
          <a:custGeom>
            <a:avLst/>
            <a:gdLst/>
            <a:ahLst/>
            <a:cxnLst/>
            <a:rect l="l" t="t" r="r" b="b"/>
            <a:pathLst>
              <a:path w="21181" h="20712">
                <a:moveTo>
                  <a:pt x="17169" y="18122"/>
                </a:moveTo>
                <a:lnTo>
                  <a:pt x="21181" y="10181"/>
                </a:lnTo>
                <a:lnTo>
                  <a:pt x="19725" y="9906"/>
                </a:lnTo>
                <a:lnTo>
                  <a:pt x="19725" y="5334"/>
                </a:lnTo>
                <a:lnTo>
                  <a:pt x="10581" y="9906"/>
                </a:lnTo>
                <a:lnTo>
                  <a:pt x="10581" y="0"/>
                </a:lnTo>
                <a:lnTo>
                  <a:pt x="2512" y="4189"/>
                </a:lnTo>
                <a:lnTo>
                  <a:pt x="0" y="9687"/>
                </a:lnTo>
                <a:lnTo>
                  <a:pt x="1626" y="15162"/>
                </a:lnTo>
                <a:lnTo>
                  <a:pt x="5975" y="19281"/>
                </a:lnTo>
                <a:lnTo>
                  <a:pt x="11628" y="20712"/>
                </a:lnTo>
                <a:lnTo>
                  <a:pt x="17169" y="18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" name="object 344"/>
          <p:cNvSpPr/>
          <p:nvPr/>
        </p:nvSpPr>
        <p:spPr>
          <a:xfrm>
            <a:off x="5574116" y="5972556"/>
            <a:ext cx="21249" cy="20712"/>
          </a:xfrm>
          <a:custGeom>
            <a:avLst/>
            <a:gdLst/>
            <a:ahLst/>
            <a:cxnLst/>
            <a:rect l="l" t="t" r="r" b="b"/>
            <a:pathLst>
              <a:path w="21249" h="20712">
                <a:moveTo>
                  <a:pt x="19725" y="9906"/>
                </a:moveTo>
                <a:lnTo>
                  <a:pt x="19725" y="5334"/>
                </a:lnTo>
                <a:lnTo>
                  <a:pt x="10581" y="9906"/>
                </a:lnTo>
                <a:lnTo>
                  <a:pt x="10581" y="0"/>
                </a:lnTo>
                <a:lnTo>
                  <a:pt x="2512" y="4189"/>
                </a:lnTo>
                <a:lnTo>
                  <a:pt x="0" y="9687"/>
                </a:lnTo>
                <a:lnTo>
                  <a:pt x="1626" y="15162"/>
                </a:lnTo>
                <a:lnTo>
                  <a:pt x="5975" y="19281"/>
                </a:lnTo>
                <a:lnTo>
                  <a:pt x="11628" y="20712"/>
                </a:lnTo>
                <a:lnTo>
                  <a:pt x="17169" y="18122"/>
                </a:lnTo>
                <a:lnTo>
                  <a:pt x="21181" y="10181"/>
                </a:lnTo>
                <a:lnTo>
                  <a:pt x="21249" y="990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" name="object 345"/>
          <p:cNvSpPr/>
          <p:nvPr/>
        </p:nvSpPr>
        <p:spPr>
          <a:xfrm>
            <a:off x="5589270" y="6046470"/>
            <a:ext cx="58674" cy="133350"/>
          </a:xfrm>
          <a:custGeom>
            <a:avLst/>
            <a:gdLst/>
            <a:ahLst/>
            <a:cxnLst/>
            <a:rect l="l" t="t" r="r" b="b"/>
            <a:pathLst>
              <a:path w="58674" h="133350">
                <a:moveTo>
                  <a:pt x="57150" y="0"/>
                </a:moveTo>
                <a:lnTo>
                  <a:pt x="57150" y="6095"/>
                </a:lnTo>
                <a:lnTo>
                  <a:pt x="58674" y="9143"/>
                </a:lnTo>
                <a:lnTo>
                  <a:pt x="57150" y="12953"/>
                </a:lnTo>
                <a:lnTo>
                  <a:pt x="57150" y="16763"/>
                </a:lnTo>
                <a:lnTo>
                  <a:pt x="56387" y="27266"/>
                </a:lnTo>
                <a:lnTo>
                  <a:pt x="53606" y="28117"/>
                </a:lnTo>
                <a:lnTo>
                  <a:pt x="50291" y="38100"/>
                </a:lnTo>
                <a:lnTo>
                  <a:pt x="40861" y="47888"/>
                </a:lnTo>
                <a:lnTo>
                  <a:pt x="32619" y="57965"/>
                </a:lnTo>
                <a:lnTo>
                  <a:pt x="25447" y="68376"/>
                </a:lnTo>
                <a:lnTo>
                  <a:pt x="19230" y="79166"/>
                </a:lnTo>
                <a:lnTo>
                  <a:pt x="13851" y="90379"/>
                </a:lnTo>
                <a:lnTo>
                  <a:pt x="9193" y="102060"/>
                </a:lnTo>
                <a:lnTo>
                  <a:pt x="5140" y="114252"/>
                </a:lnTo>
                <a:lnTo>
                  <a:pt x="1575" y="127002"/>
                </a:lnTo>
                <a:lnTo>
                  <a:pt x="0" y="13335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" name="object 346"/>
          <p:cNvSpPr/>
          <p:nvPr/>
        </p:nvSpPr>
        <p:spPr>
          <a:xfrm>
            <a:off x="5470398" y="5882640"/>
            <a:ext cx="147065" cy="125730"/>
          </a:xfrm>
          <a:custGeom>
            <a:avLst/>
            <a:gdLst/>
            <a:ahLst/>
            <a:cxnLst/>
            <a:rect l="l" t="t" r="r" b="b"/>
            <a:pathLst>
              <a:path w="147065" h="125730">
                <a:moveTo>
                  <a:pt x="124967" y="1524"/>
                </a:moveTo>
                <a:lnTo>
                  <a:pt x="99821" y="0"/>
                </a:lnTo>
                <a:lnTo>
                  <a:pt x="74675" y="3810"/>
                </a:lnTo>
                <a:lnTo>
                  <a:pt x="48767" y="10668"/>
                </a:lnTo>
                <a:lnTo>
                  <a:pt x="24384" y="21336"/>
                </a:lnTo>
                <a:lnTo>
                  <a:pt x="34289" y="29718"/>
                </a:lnTo>
                <a:lnTo>
                  <a:pt x="9143" y="46482"/>
                </a:lnTo>
                <a:lnTo>
                  <a:pt x="24384" y="53339"/>
                </a:lnTo>
                <a:lnTo>
                  <a:pt x="4572" y="70865"/>
                </a:lnTo>
                <a:lnTo>
                  <a:pt x="18287" y="77724"/>
                </a:lnTo>
                <a:lnTo>
                  <a:pt x="0" y="90677"/>
                </a:lnTo>
                <a:lnTo>
                  <a:pt x="12191" y="101346"/>
                </a:lnTo>
                <a:lnTo>
                  <a:pt x="19812" y="104394"/>
                </a:lnTo>
                <a:lnTo>
                  <a:pt x="22098" y="111251"/>
                </a:lnTo>
                <a:lnTo>
                  <a:pt x="24384" y="125730"/>
                </a:lnTo>
                <a:lnTo>
                  <a:pt x="37337" y="125730"/>
                </a:lnTo>
                <a:lnTo>
                  <a:pt x="34289" y="98298"/>
                </a:lnTo>
                <a:lnTo>
                  <a:pt x="56387" y="77724"/>
                </a:lnTo>
                <a:lnTo>
                  <a:pt x="40386" y="43434"/>
                </a:lnTo>
                <a:lnTo>
                  <a:pt x="74675" y="49530"/>
                </a:lnTo>
                <a:lnTo>
                  <a:pt x="107441" y="48006"/>
                </a:lnTo>
                <a:lnTo>
                  <a:pt x="138684" y="41910"/>
                </a:lnTo>
                <a:lnTo>
                  <a:pt x="140969" y="41148"/>
                </a:lnTo>
                <a:lnTo>
                  <a:pt x="147065" y="30480"/>
                </a:lnTo>
                <a:lnTo>
                  <a:pt x="147065" y="19812"/>
                </a:lnTo>
                <a:lnTo>
                  <a:pt x="143255" y="8382"/>
                </a:lnTo>
                <a:lnTo>
                  <a:pt x="134873" y="2286"/>
                </a:lnTo>
                <a:lnTo>
                  <a:pt x="124967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" name="object 347"/>
          <p:cNvSpPr/>
          <p:nvPr/>
        </p:nvSpPr>
        <p:spPr>
          <a:xfrm>
            <a:off x="5470398" y="5882640"/>
            <a:ext cx="147065" cy="125730"/>
          </a:xfrm>
          <a:custGeom>
            <a:avLst/>
            <a:gdLst/>
            <a:ahLst/>
            <a:cxnLst/>
            <a:rect l="l" t="t" r="r" b="b"/>
            <a:pathLst>
              <a:path w="147065" h="125730">
                <a:moveTo>
                  <a:pt x="140969" y="41148"/>
                </a:moveTo>
                <a:lnTo>
                  <a:pt x="138684" y="41910"/>
                </a:lnTo>
                <a:lnTo>
                  <a:pt x="107441" y="48006"/>
                </a:lnTo>
                <a:lnTo>
                  <a:pt x="74675" y="49530"/>
                </a:lnTo>
                <a:lnTo>
                  <a:pt x="40386" y="43434"/>
                </a:lnTo>
                <a:lnTo>
                  <a:pt x="56387" y="77724"/>
                </a:lnTo>
                <a:lnTo>
                  <a:pt x="34289" y="98298"/>
                </a:lnTo>
                <a:lnTo>
                  <a:pt x="37337" y="125730"/>
                </a:lnTo>
                <a:lnTo>
                  <a:pt x="24384" y="125730"/>
                </a:lnTo>
                <a:lnTo>
                  <a:pt x="22098" y="111251"/>
                </a:lnTo>
                <a:lnTo>
                  <a:pt x="19812" y="104394"/>
                </a:lnTo>
                <a:lnTo>
                  <a:pt x="12191" y="101346"/>
                </a:lnTo>
                <a:lnTo>
                  <a:pt x="0" y="90677"/>
                </a:lnTo>
                <a:lnTo>
                  <a:pt x="18287" y="77724"/>
                </a:lnTo>
                <a:lnTo>
                  <a:pt x="4572" y="70865"/>
                </a:lnTo>
                <a:lnTo>
                  <a:pt x="24384" y="53339"/>
                </a:lnTo>
                <a:lnTo>
                  <a:pt x="9143" y="46482"/>
                </a:lnTo>
                <a:lnTo>
                  <a:pt x="34289" y="29718"/>
                </a:lnTo>
                <a:lnTo>
                  <a:pt x="24384" y="21336"/>
                </a:lnTo>
                <a:lnTo>
                  <a:pt x="48767" y="10668"/>
                </a:lnTo>
                <a:lnTo>
                  <a:pt x="74675" y="3810"/>
                </a:lnTo>
                <a:lnTo>
                  <a:pt x="99821" y="0"/>
                </a:lnTo>
                <a:lnTo>
                  <a:pt x="124967" y="1524"/>
                </a:lnTo>
                <a:lnTo>
                  <a:pt x="134873" y="2286"/>
                </a:lnTo>
                <a:lnTo>
                  <a:pt x="143255" y="8382"/>
                </a:lnTo>
                <a:lnTo>
                  <a:pt x="147065" y="19812"/>
                </a:lnTo>
                <a:lnTo>
                  <a:pt x="147065" y="30480"/>
                </a:lnTo>
                <a:lnTo>
                  <a:pt x="140969" y="4114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" name="object 348"/>
          <p:cNvSpPr/>
          <p:nvPr/>
        </p:nvSpPr>
        <p:spPr>
          <a:xfrm>
            <a:off x="5612892" y="5925312"/>
            <a:ext cx="10668" cy="51053"/>
          </a:xfrm>
          <a:custGeom>
            <a:avLst/>
            <a:gdLst/>
            <a:ahLst/>
            <a:cxnLst/>
            <a:rect l="l" t="t" r="r" b="b"/>
            <a:pathLst>
              <a:path w="10668" h="51053">
                <a:moveTo>
                  <a:pt x="0" y="0"/>
                </a:moveTo>
                <a:lnTo>
                  <a:pt x="10668" y="5105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" name="object 349"/>
          <p:cNvSpPr/>
          <p:nvPr/>
        </p:nvSpPr>
        <p:spPr>
          <a:xfrm>
            <a:off x="5123688" y="6320028"/>
            <a:ext cx="13715" cy="44958"/>
          </a:xfrm>
          <a:custGeom>
            <a:avLst/>
            <a:gdLst/>
            <a:ahLst/>
            <a:cxnLst/>
            <a:rect l="l" t="t" r="r" b="b"/>
            <a:pathLst>
              <a:path w="13715" h="44958">
                <a:moveTo>
                  <a:pt x="13715" y="0"/>
                </a:moveTo>
                <a:lnTo>
                  <a:pt x="4572" y="1219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" name="object 350"/>
          <p:cNvSpPr/>
          <p:nvPr/>
        </p:nvSpPr>
        <p:spPr>
          <a:xfrm>
            <a:off x="5135534" y="6329934"/>
            <a:ext cx="24729" cy="25444"/>
          </a:xfrm>
          <a:custGeom>
            <a:avLst/>
            <a:gdLst/>
            <a:ahLst/>
            <a:cxnLst/>
            <a:rect l="l" t="t" r="r" b="b"/>
            <a:pathLst>
              <a:path w="24729" h="25444">
                <a:moveTo>
                  <a:pt x="12791" y="2286"/>
                </a:moveTo>
                <a:lnTo>
                  <a:pt x="12537" y="0"/>
                </a:lnTo>
                <a:lnTo>
                  <a:pt x="7872" y="2286"/>
                </a:lnTo>
                <a:lnTo>
                  <a:pt x="12791" y="2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" name="object 351"/>
          <p:cNvSpPr/>
          <p:nvPr/>
        </p:nvSpPr>
        <p:spPr>
          <a:xfrm>
            <a:off x="5135534" y="6329934"/>
            <a:ext cx="24729" cy="25444"/>
          </a:xfrm>
          <a:custGeom>
            <a:avLst/>
            <a:gdLst/>
            <a:ahLst/>
            <a:cxnLst/>
            <a:rect l="l" t="t" r="r" b="b"/>
            <a:pathLst>
              <a:path w="24729" h="25444">
                <a:moveTo>
                  <a:pt x="12791" y="2286"/>
                </a:moveTo>
                <a:lnTo>
                  <a:pt x="12537" y="0"/>
                </a:lnTo>
                <a:lnTo>
                  <a:pt x="7872" y="228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" name="object 352"/>
          <p:cNvSpPr/>
          <p:nvPr/>
        </p:nvSpPr>
        <p:spPr>
          <a:xfrm>
            <a:off x="5209794" y="6297930"/>
            <a:ext cx="6095" cy="50292"/>
          </a:xfrm>
          <a:custGeom>
            <a:avLst/>
            <a:gdLst/>
            <a:ahLst/>
            <a:cxnLst/>
            <a:rect l="l" t="t" r="r" b="b"/>
            <a:pathLst>
              <a:path w="6095" h="50292">
                <a:moveTo>
                  <a:pt x="5333" y="34290"/>
                </a:moveTo>
                <a:lnTo>
                  <a:pt x="6095" y="17525"/>
                </a:lnTo>
                <a:lnTo>
                  <a:pt x="1523" y="762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" name="object 353"/>
          <p:cNvSpPr/>
          <p:nvPr/>
        </p:nvSpPr>
        <p:spPr>
          <a:xfrm>
            <a:off x="5010912" y="6234684"/>
            <a:ext cx="222565" cy="26633"/>
          </a:xfrm>
          <a:custGeom>
            <a:avLst/>
            <a:gdLst/>
            <a:ahLst/>
            <a:cxnLst/>
            <a:rect l="l" t="t" r="r" b="b"/>
            <a:pathLst>
              <a:path w="222565" h="26633">
                <a:moveTo>
                  <a:pt x="206501" y="762"/>
                </a:moveTo>
                <a:lnTo>
                  <a:pt x="201929" y="6095"/>
                </a:lnTo>
                <a:lnTo>
                  <a:pt x="198882" y="11429"/>
                </a:lnTo>
                <a:lnTo>
                  <a:pt x="198882" y="12191"/>
                </a:lnTo>
                <a:lnTo>
                  <a:pt x="222565" y="15965"/>
                </a:lnTo>
                <a:lnTo>
                  <a:pt x="222084" y="6995"/>
                </a:lnTo>
                <a:lnTo>
                  <a:pt x="211836" y="0"/>
                </a:lnTo>
                <a:lnTo>
                  <a:pt x="206501" y="762"/>
                </a:lnTo>
                <a:close/>
              </a:path>
              <a:path w="222565" h="26633">
                <a:moveTo>
                  <a:pt x="135636" y="56387"/>
                </a:moveTo>
                <a:lnTo>
                  <a:pt x="145541" y="59436"/>
                </a:lnTo>
                <a:lnTo>
                  <a:pt x="154686" y="57150"/>
                </a:lnTo>
                <a:lnTo>
                  <a:pt x="163067" y="51053"/>
                </a:lnTo>
                <a:lnTo>
                  <a:pt x="168013" y="55993"/>
                </a:lnTo>
                <a:lnTo>
                  <a:pt x="178447" y="62951"/>
                </a:lnTo>
                <a:lnTo>
                  <a:pt x="189926" y="67059"/>
                </a:lnTo>
                <a:lnTo>
                  <a:pt x="202100" y="68729"/>
                </a:lnTo>
                <a:lnTo>
                  <a:pt x="214616" y="68375"/>
                </a:lnTo>
                <a:lnTo>
                  <a:pt x="227123" y="66410"/>
                </a:lnTo>
                <a:lnTo>
                  <a:pt x="239267" y="63245"/>
                </a:lnTo>
                <a:lnTo>
                  <a:pt x="240791" y="57150"/>
                </a:lnTo>
                <a:lnTo>
                  <a:pt x="239267" y="51815"/>
                </a:lnTo>
                <a:lnTo>
                  <a:pt x="235458" y="47243"/>
                </a:lnTo>
                <a:lnTo>
                  <a:pt x="229362" y="46481"/>
                </a:lnTo>
                <a:lnTo>
                  <a:pt x="227837" y="46481"/>
                </a:lnTo>
                <a:lnTo>
                  <a:pt x="229362" y="38862"/>
                </a:lnTo>
                <a:lnTo>
                  <a:pt x="229362" y="32765"/>
                </a:lnTo>
                <a:lnTo>
                  <a:pt x="224789" y="25907"/>
                </a:lnTo>
                <a:lnTo>
                  <a:pt x="217932" y="24383"/>
                </a:lnTo>
                <a:lnTo>
                  <a:pt x="215646" y="24383"/>
                </a:lnTo>
                <a:lnTo>
                  <a:pt x="222565" y="15965"/>
                </a:lnTo>
                <a:lnTo>
                  <a:pt x="198882" y="12191"/>
                </a:lnTo>
                <a:lnTo>
                  <a:pt x="198882" y="3048"/>
                </a:lnTo>
                <a:lnTo>
                  <a:pt x="195834" y="-5334"/>
                </a:lnTo>
                <a:lnTo>
                  <a:pt x="188213" y="-9906"/>
                </a:lnTo>
                <a:lnTo>
                  <a:pt x="178308" y="-10668"/>
                </a:lnTo>
                <a:lnTo>
                  <a:pt x="170687" y="-6858"/>
                </a:lnTo>
                <a:lnTo>
                  <a:pt x="165353" y="762"/>
                </a:lnTo>
                <a:lnTo>
                  <a:pt x="154686" y="-4572"/>
                </a:lnTo>
                <a:lnTo>
                  <a:pt x="144017" y="-6096"/>
                </a:lnTo>
                <a:lnTo>
                  <a:pt x="132587" y="-2286"/>
                </a:lnTo>
                <a:lnTo>
                  <a:pt x="123443" y="4571"/>
                </a:lnTo>
                <a:lnTo>
                  <a:pt x="119634" y="12191"/>
                </a:lnTo>
                <a:lnTo>
                  <a:pt x="111251" y="4571"/>
                </a:lnTo>
                <a:lnTo>
                  <a:pt x="99822" y="762"/>
                </a:lnTo>
                <a:lnTo>
                  <a:pt x="87629" y="2286"/>
                </a:lnTo>
                <a:lnTo>
                  <a:pt x="76200" y="7619"/>
                </a:lnTo>
                <a:lnTo>
                  <a:pt x="69341" y="17525"/>
                </a:lnTo>
                <a:lnTo>
                  <a:pt x="57912" y="23621"/>
                </a:lnTo>
                <a:lnTo>
                  <a:pt x="49529" y="32765"/>
                </a:lnTo>
                <a:lnTo>
                  <a:pt x="45720" y="43433"/>
                </a:lnTo>
                <a:lnTo>
                  <a:pt x="45720" y="51815"/>
                </a:lnTo>
                <a:lnTo>
                  <a:pt x="38862" y="46481"/>
                </a:lnTo>
                <a:lnTo>
                  <a:pt x="29717" y="44195"/>
                </a:lnTo>
                <a:lnTo>
                  <a:pt x="21336" y="48767"/>
                </a:lnTo>
                <a:lnTo>
                  <a:pt x="15239" y="56387"/>
                </a:lnTo>
                <a:lnTo>
                  <a:pt x="14477" y="65531"/>
                </a:lnTo>
                <a:lnTo>
                  <a:pt x="18287" y="73913"/>
                </a:lnTo>
                <a:lnTo>
                  <a:pt x="9905" y="74675"/>
                </a:lnTo>
                <a:lnTo>
                  <a:pt x="3810" y="80771"/>
                </a:lnTo>
                <a:lnTo>
                  <a:pt x="0" y="87629"/>
                </a:lnTo>
                <a:lnTo>
                  <a:pt x="1524" y="96012"/>
                </a:lnTo>
                <a:lnTo>
                  <a:pt x="6096" y="102107"/>
                </a:lnTo>
                <a:lnTo>
                  <a:pt x="12191" y="102107"/>
                </a:lnTo>
                <a:lnTo>
                  <a:pt x="25908" y="95250"/>
                </a:lnTo>
                <a:lnTo>
                  <a:pt x="35813" y="85343"/>
                </a:lnTo>
                <a:lnTo>
                  <a:pt x="40386" y="73913"/>
                </a:lnTo>
                <a:lnTo>
                  <a:pt x="53339" y="74675"/>
                </a:lnTo>
                <a:lnTo>
                  <a:pt x="65532" y="71627"/>
                </a:lnTo>
                <a:lnTo>
                  <a:pt x="74675" y="63245"/>
                </a:lnTo>
                <a:lnTo>
                  <a:pt x="80010" y="51815"/>
                </a:lnTo>
                <a:lnTo>
                  <a:pt x="88391" y="59436"/>
                </a:lnTo>
                <a:lnTo>
                  <a:pt x="98298" y="63245"/>
                </a:lnTo>
                <a:lnTo>
                  <a:pt x="109727" y="60960"/>
                </a:lnTo>
                <a:lnTo>
                  <a:pt x="118110" y="55625"/>
                </a:lnTo>
                <a:lnTo>
                  <a:pt x="124205" y="46481"/>
                </a:lnTo>
                <a:lnTo>
                  <a:pt x="126491" y="39624"/>
                </a:lnTo>
                <a:lnTo>
                  <a:pt x="128777" y="50291"/>
                </a:lnTo>
                <a:lnTo>
                  <a:pt x="135636" y="56387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" name="object 354"/>
          <p:cNvSpPr/>
          <p:nvPr/>
        </p:nvSpPr>
        <p:spPr>
          <a:xfrm>
            <a:off x="5010912" y="6224016"/>
            <a:ext cx="240791" cy="112775"/>
          </a:xfrm>
          <a:custGeom>
            <a:avLst/>
            <a:gdLst/>
            <a:ahLst/>
            <a:cxnLst/>
            <a:rect l="l" t="t" r="r" b="b"/>
            <a:pathLst>
              <a:path w="240791" h="112775">
                <a:moveTo>
                  <a:pt x="21335" y="108204"/>
                </a:moveTo>
                <a:lnTo>
                  <a:pt x="25908" y="105918"/>
                </a:lnTo>
                <a:lnTo>
                  <a:pt x="35813" y="96012"/>
                </a:lnTo>
                <a:lnTo>
                  <a:pt x="40386" y="84582"/>
                </a:lnTo>
                <a:lnTo>
                  <a:pt x="53339" y="85344"/>
                </a:lnTo>
                <a:lnTo>
                  <a:pt x="65532" y="82296"/>
                </a:lnTo>
                <a:lnTo>
                  <a:pt x="74675" y="73913"/>
                </a:lnTo>
                <a:lnTo>
                  <a:pt x="80010" y="62484"/>
                </a:lnTo>
                <a:lnTo>
                  <a:pt x="88391" y="70104"/>
                </a:lnTo>
                <a:lnTo>
                  <a:pt x="98298" y="73913"/>
                </a:lnTo>
                <a:lnTo>
                  <a:pt x="109727" y="71628"/>
                </a:lnTo>
                <a:lnTo>
                  <a:pt x="118110" y="66294"/>
                </a:lnTo>
                <a:lnTo>
                  <a:pt x="124205" y="57150"/>
                </a:lnTo>
                <a:lnTo>
                  <a:pt x="126491" y="50292"/>
                </a:lnTo>
                <a:lnTo>
                  <a:pt x="128777" y="60960"/>
                </a:lnTo>
                <a:lnTo>
                  <a:pt x="135636" y="67056"/>
                </a:lnTo>
                <a:lnTo>
                  <a:pt x="145541" y="70104"/>
                </a:lnTo>
                <a:lnTo>
                  <a:pt x="154686" y="67818"/>
                </a:lnTo>
                <a:lnTo>
                  <a:pt x="163067" y="61722"/>
                </a:lnTo>
              </a:path>
              <a:path w="240791" h="112775">
                <a:moveTo>
                  <a:pt x="198882" y="22860"/>
                </a:moveTo>
                <a:lnTo>
                  <a:pt x="198882" y="13716"/>
                </a:lnTo>
                <a:lnTo>
                  <a:pt x="195834" y="5334"/>
                </a:lnTo>
                <a:lnTo>
                  <a:pt x="188213" y="762"/>
                </a:lnTo>
                <a:lnTo>
                  <a:pt x="178308" y="0"/>
                </a:lnTo>
                <a:lnTo>
                  <a:pt x="170687" y="3810"/>
                </a:lnTo>
                <a:lnTo>
                  <a:pt x="165353" y="11430"/>
                </a:lnTo>
                <a:lnTo>
                  <a:pt x="154686" y="6096"/>
                </a:lnTo>
                <a:lnTo>
                  <a:pt x="144017" y="4572"/>
                </a:lnTo>
                <a:lnTo>
                  <a:pt x="132587" y="8382"/>
                </a:lnTo>
                <a:lnTo>
                  <a:pt x="123443" y="15239"/>
                </a:lnTo>
                <a:lnTo>
                  <a:pt x="119634" y="22860"/>
                </a:lnTo>
                <a:lnTo>
                  <a:pt x="111251" y="15239"/>
                </a:lnTo>
                <a:lnTo>
                  <a:pt x="99822" y="11430"/>
                </a:lnTo>
                <a:lnTo>
                  <a:pt x="87629" y="12954"/>
                </a:lnTo>
                <a:lnTo>
                  <a:pt x="76200" y="18287"/>
                </a:lnTo>
                <a:lnTo>
                  <a:pt x="69341" y="28194"/>
                </a:lnTo>
                <a:lnTo>
                  <a:pt x="57912" y="34289"/>
                </a:lnTo>
                <a:lnTo>
                  <a:pt x="49529" y="43434"/>
                </a:lnTo>
                <a:lnTo>
                  <a:pt x="45720" y="54101"/>
                </a:lnTo>
                <a:lnTo>
                  <a:pt x="45720" y="62484"/>
                </a:lnTo>
                <a:lnTo>
                  <a:pt x="38862" y="57150"/>
                </a:lnTo>
                <a:lnTo>
                  <a:pt x="29717" y="54863"/>
                </a:lnTo>
                <a:lnTo>
                  <a:pt x="21336" y="59436"/>
                </a:lnTo>
                <a:lnTo>
                  <a:pt x="15239" y="67056"/>
                </a:lnTo>
                <a:lnTo>
                  <a:pt x="14477" y="76200"/>
                </a:lnTo>
                <a:lnTo>
                  <a:pt x="18287" y="84582"/>
                </a:lnTo>
                <a:lnTo>
                  <a:pt x="9905" y="85344"/>
                </a:lnTo>
                <a:lnTo>
                  <a:pt x="3810" y="91439"/>
                </a:lnTo>
                <a:lnTo>
                  <a:pt x="0" y="98298"/>
                </a:lnTo>
                <a:lnTo>
                  <a:pt x="1524" y="106680"/>
                </a:lnTo>
                <a:lnTo>
                  <a:pt x="2667" y="108204"/>
                </a:lnTo>
              </a:path>
              <a:path w="240791" h="112775">
                <a:moveTo>
                  <a:pt x="214616" y="79043"/>
                </a:moveTo>
                <a:lnTo>
                  <a:pt x="227123" y="77078"/>
                </a:lnTo>
                <a:lnTo>
                  <a:pt x="239267" y="73913"/>
                </a:lnTo>
                <a:lnTo>
                  <a:pt x="240791" y="67818"/>
                </a:lnTo>
                <a:lnTo>
                  <a:pt x="239267" y="62484"/>
                </a:lnTo>
                <a:lnTo>
                  <a:pt x="235458" y="57912"/>
                </a:lnTo>
                <a:lnTo>
                  <a:pt x="229362" y="57150"/>
                </a:lnTo>
                <a:lnTo>
                  <a:pt x="227837" y="57150"/>
                </a:lnTo>
                <a:lnTo>
                  <a:pt x="229362" y="49530"/>
                </a:lnTo>
                <a:lnTo>
                  <a:pt x="229362" y="43434"/>
                </a:lnTo>
                <a:lnTo>
                  <a:pt x="224789" y="36575"/>
                </a:lnTo>
                <a:lnTo>
                  <a:pt x="217932" y="35051"/>
                </a:lnTo>
                <a:lnTo>
                  <a:pt x="215646" y="35051"/>
                </a:lnTo>
                <a:lnTo>
                  <a:pt x="222565" y="26633"/>
                </a:lnTo>
                <a:lnTo>
                  <a:pt x="222084" y="17663"/>
                </a:lnTo>
                <a:lnTo>
                  <a:pt x="211836" y="10668"/>
                </a:lnTo>
                <a:lnTo>
                  <a:pt x="206501" y="11430"/>
                </a:lnTo>
                <a:lnTo>
                  <a:pt x="201929" y="16763"/>
                </a:lnTo>
                <a:lnTo>
                  <a:pt x="198882" y="22098"/>
                </a:lnTo>
                <a:lnTo>
                  <a:pt x="198882" y="22860"/>
                </a:lnTo>
              </a:path>
              <a:path w="240791" h="112775">
                <a:moveTo>
                  <a:pt x="163067" y="61722"/>
                </a:moveTo>
                <a:lnTo>
                  <a:pt x="168013" y="66661"/>
                </a:lnTo>
                <a:lnTo>
                  <a:pt x="178447" y="73619"/>
                </a:lnTo>
                <a:lnTo>
                  <a:pt x="189926" y="77727"/>
                </a:lnTo>
                <a:lnTo>
                  <a:pt x="202100" y="79397"/>
                </a:lnTo>
                <a:lnTo>
                  <a:pt x="214616" y="79043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" name="object 355"/>
          <p:cNvSpPr/>
          <p:nvPr/>
        </p:nvSpPr>
        <p:spPr>
          <a:xfrm>
            <a:off x="5010912" y="6224016"/>
            <a:ext cx="240791" cy="112775"/>
          </a:xfrm>
          <a:custGeom>
            <a:avLst/>
            <a:gdLst/>
            <a:ahLst/>
            <a:cxnLst/>
            <a:rect l="l" t="t" r="r" b="b"/>
            <a:pathLst>
              <a:path w="240791" h="112775">
                <a:moveTo>
                  <a:pt x="21335" y="108204"/>
                </a:moveTo>
                <a:lnTo>
                  <a:pt x="25908" y="105918"/>
                </a:lnTo>
                <a:lnTo>
                  <a:pt x="35813" y="96012"/>
                </a:lnTo>
                <a:lnTo>
                  <a:pt x="40386" y="84582"/>
                </a:lnTo>
                <a:lnTo>
                  <a:pt x="53339" y="85344"/>
                </a:lnTo>
                <a:lnTo>
                  <a:pt x="65532" y="82296"/>
                </a:lnTo>
                <a:lnTo>
                  <a:pt x="74675" y="73913"/>
                </a:lnTo>
                <a:lnTo>
                  <a:pt x="80010" y="62484"/>
                </a:lnTo>
                <a:lnTo>
                  <a:pt x="88391" y="70104"/>
                </a:lnTo>
                <a:lnTo>
                  <a:pt x="98298" y="73913"/>
                </a:lnTo>
                <a:lnTo>
                  <a:pt x="109727" y="71628"/>
                </a:lnTo>
                <a:lnTo>
                  <a:pt x="118110" y="66294"/>
                </a:lnTo>
                <a:lnTo>
                  <a:pt x="124205" y="57150"/>
                </a:lnTo>
                <a:lnTo>
                  <a:pt x="126491" y="50292"/>
                </a:lnTo>
                <a:lnTo>
                  <a:pt x="128777" y="60960"/>
                </a:lnTo>
                <a:lnTo>
                  <a:pt x="135636" y="67056"/>
                </a:lnTo>
                <a:lnTo>
                  <a:pt x="145541" y="70104"/>
                </a:lnTo>
                <a:lnTo>
                  <a:pt x="154686" y="67818"/>
                </a:lnTo>
                <a:lnTo>
                  <a:pt x="160782" y="62484"/>
                </a:lnTo>
              </a:path>
              <a:path w="240791" h="112775">
                <a:moveTo>
                  <a:pt x="198882" y="22860"/>
                </a:moveTo>
                <a:lnTo>
                  <a:pt x="198882" y="13716"/>
                </a:lnTo>
                <a:lnTo>
                  <a:pt x="195834" y="5334"/>
                </a:lnTo>
                <a:lnTo>
                  <a:pt x="188213" y="762"/>
                </a:lnTo>
                <a:lnTo>
                  <a:pt x="178308" y="0"/>
                </a:lnTo>
                <a:lnTo>
                  <a:pt x="170687" y="3810"/>
                </a:lnTo>
                <a:lnTo>
                  <a:pt x="165353" y="11430"/>
                </a:lnTo>
                <a:lnTo>
                  <a:pt x="154686" y="6096"/>
                </a:lnTo>
                <a:lnTo>
                  <a:pt x="144017" y="4572"/>
                </a:lnTo>
                <a:lnTo>
                  <a:pt x="132587" y="8382"/>
                </a:lnTo>
                <a:lnTo>
                  <a:pt x="123443" y="15239"/>
                </a:lnTo>
                <a:lnTo>
                  <a:pt x="119634" y="22860"/>
                </a:lnTo>
                <a:lnTo>
                  <a:pt x="111251" y="15239"/>
                </a:lnTo>
                <a:lnTo>
                  <a:pt x="99822" y="11430"/>
                </a:lnTo>
                <a:lnTo>
                  <a:pt x="87629" y="12954"/>
                </a:lnTo>
                <a:lnTo>
                  <a:pt x="76200" y="18287"/>
                </a:lnTo>
                <a:lnTo>
                  <a:pt x="69341" y="28194"/>
                </a:lnTo>
                <a:lnTo>
                  <a:pt x="57912" y="34289"/>
                </a:lnTo>
                <a:lnTo>
                  <a:pt x="49529" y="43434"/>
                </a:lnTo>
                <a:lnTo>
                  <a:pt x="45720" y="54101"/>
                </a:lnTo>
                <a:lnTo>
                  <a:pt x="45720" y="62484"/>
                </a:lnTo>
                <a:lnTo>
                  <a:pt x="38862" y="57150"/>
                </a:lnTo>
                <a:lnTo>
                  <a:pt x="29717" y="54863"/>
                </a:lnTo>
                <a:lnTo>
                  <a:pt x="21336" y="59436"/>
                </a:lnTo>
                <a:lnTo>
                  <a:pt x="15239" y="67056"/>
                </a:lnTo>
                <a:lnTo>
                  <a:pt x="14477" y="76200"/>
                </a:lnTo>
                <a:lnTo>
                  <a:pt x="18287" y="84582"/>
                </a:lnTo>
                <a:lnTo>
                  <a:pt x="9905" y="85344"/>
                </a:lnTo>
                <a:lnTo>
                  <a:pt x="3810" y="91439"/>
                </a:lnTo>
                <a:lnTo>
                  <a:pt x="0" y="98298"/>
                </a:lnTo>
                <a:lnTo>
                  <a:pt x="1524" y="106680"/>
                </a:lnTo>
                <a:lnTo>
                  <a:pt x="2667" y="108204"/>
                </a:lnTo>
              </a:path>
              <a:path w="240791" h="112775">
                <a:moveTo>
                  <a:pt x="233172" y="75437"/>
                </a:moveTo>
                <a:lnTo>
                  <a:pt x="239267" y="73913"/>
                </a:lnTo>
                <a:lnTo>
                  <a:pt x="240791" y="67818"/>
                </a:lnTo>
                <a:lnTo>
                  <a:pt x="239267" y="62484"/>
                </a:lnTo>
                <a:lnTo>
                  <a:pt x="235458" y="57912"/>
                </a:lnTo>
                <a:lnTo>
                  <a:pt x="229362" y="57150"/>
                </a:lnTo>
                <a:lnTo>
                  <a:pt x="227837" y="57150"/>
                </a:lnTo>
                <a:lnTo>
                  <a:pt x="229362" y="49530"/>
                </a:lnTo>
                <a:lnTo>
                  <a:pt x="229362" y="43434"/>
                </a:lnTo>
                <a:lnTo>
                  <a:pt x="224789" y="36575"/>
                </a:lnTo>
                <a:lnTo>
                  <a:pt x="217932" y="35051"/>
                </a:lnTo>
                <a:lnTo>
                  <a:pt x="215646" y="35051"/>
                </a:lnTo>
                <a:lnTo>
                  <a:pt x="222565" y="26633"/>
                </a:lnTo>
                <a:lnTo>
                  <a:pt x="222084" y="17663"/>
                </a:lnTo>
                <a:lnTo>
                  <a:pt x="211836" y="10668"/>
                </a:lnTo>
                <a:lnTo>
                  <a:pt x="206501" y="11430"/>
                </a:lnTo>
                <a:lnTo>
                  <a:pt x="201929" y="16763"/>
                </a:lnTo>
                <a:lnTo>
                  <a:pt x="198882" y="22098"/>
                </a:lnTo>
                <a:lnTo>
                  <a:pt x="198882" y="22860"/>
                </a:lnTo>
              </a:path>
              <a:path w="240791" h="112775">
                <a:moveTo>
                  <a:pt x="156210" y="53339"/>
                </a:moveTo>
                <a:lnTo>
                  <a:pt x="158496" y="60960"/>
                </a:lnTo>
                <a:lnTo>
                  <a:pt x="166115" y="67056"/>
                </a:lnTo>
                <a:lnTo>
                  <a:pt x="176022" y="72389"/>
                </a:lnTo>
                <a:lnTo>
                  <a:pt x="194310" y="78486"/>
                </a:lnTo>
                <a:lnTo>
                  <a:pt x="214122" y="79248"/>
                </a:lnTo>
                <a:lnTo>
                  <a:pt x="233172" y="7543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" name="object 356"/>
          <p:cNvSpPr/>
          <p:nvPr/>
        </p:nvSpPr>
        <p:spPr>
          <a:xfrm>
            <a:off x="5798058" y="5926074"/>
            <a:ext cx="209550" cy="230658"/>
          </a:xfrm>
          <a:custGeom>
            <a:avLst/>
            <a:gdLst/>
            <a:ahLst/>
            <a:cxnLst/>
            <a:rect l="l" t="t" r="r" b="b"/>
            <a:pathLst>
              <a:path w="209550" h="230658">
                <a:moveTo>
                  <a:pt x="87629" y="70865"/>
                </a:moveTo>
                <a:lnTo>
                  <a:pt x="75157" y="72073"/>
                </a:lnTo>
                <a:lnTo>
                  <a:pt x="62672" y="71368"/>
                </a:lnTo>
                <a:lnTo>
                  <a:pt x="50197" y="69658"/>
                </a:lnTo>
                <a:lnTo>
                  <a:pt x="37756" y="67851"/>
                </a:lnTo>
                <a:lnTo>
                  <a:pt x="29717" y="67055"/>
                </a:lnTo>
                <a:lnTo>
                  <a:pt x="25907" y="78486"/>
                </a:lnTo>
                <a:lnTo>
                  <a:pt x="16763" y="76962"/>
                </a:lnTo>
                <a:lnTo>
                  <a:pt x="8381" y="77724"/>
                </a:lnTo>
                <a:lnTo>
                  <a:pt x="3047" y="84581"/>
                </a:lnTo>
                <a:lnTo>
                  <a:pt x="0" y="92963"/>
                </a:lnTo>
                <a:lnTo>
                  <a:pt x="2286" y="101346"/>
                </a:lnTo>
                <a:lnTo>
                  <a:pt x="8381" y="107441"/>
                </a:lnTo>
                <a:lnTo>
                  <a:pt x="16763" y="108965"/>
                </a:lnTo>
                <a:lnTo>
                  <a:pt x="25145" y="107441"/>
                </a:lnTo>
                <a:lnTo>
                  <a:pt x="25907" y="107441"/>
                </a:lnTo>
                <a:lnTo>
                  <a:pt x="20765" y="118263"/>
                </a:lnTo>
                <a:lnTo>
                  <a:pt x="17916" y="129900"/>
                </a:lnTo>
                <a:lnTo>
                  <a:pt x="17280" y="141956"/>
                </a:lnTo>
                <a:lnTo>
                  <a:pt x="18780" y="154031"/>
                </a:lnTo>
                <a:lnTo>
                  <a:pt x="22336" y="165729"/>
                </a:lnTo>
                <a:lnTo>
                  <a:pt x="27870" y="176649"/>
                </a:lnTo>
                <a:lnTo>
                  <a:pt x="35302" y="186396"/>
                </a:lnTo>
                <a:lnTo>
                  <a:pt x="44195" y="194310"/>
                </a:lnTo>
                <a:lnTo>
                  <a:pt x="58108" y="201626"/>
                </a:lnTo>
                <a:lnTo>
                  <a:pt x="70122" y="208325"/>
                </a:lnTo>
                <a:lnTo>
                  <a:pt x="80483" y="214319"/>
                </a:lnTo>
                <a:lnTo>
                  <a:pt x="89436" y="219522"/>
                </a:lnTo>
                <a:lnTo>
                  <a:pt x="97228" y="223845"/>
                </a:lnTo>
                <a:lnTo>
                  <a:pt x="104106" y="227200"/>
                </a:lnTo>
                <a:lnTo>
                  <a:pt x="110315" y="229500"/>
                </a:lnTo>
                <a:lnTo>
                  <a:pt x="116101" y="230658"/>
                </a:lnTo>
                <a:lnTo>
                  <a:pt x="121711" y="230586"/>
                </a:lnTo>
                <a:lnTo>
                  <a:pt x="133386" y="226401"/>
                </a:lnTo>
                <a:lnTo>
                  <a:pt x="139943" y="222113"/>
                </a:lnTo>
                <a:lnTo>
                  <a:pt x="147309" y="216244"/>
                </a:lnTo>
                <a:lnTo>
                  <a:pt x="155728" y="208707"/>
                </a:lnTo>
                <a:lnTo>
                  <a:pt x="165448" y="199415"/>
                </a:lnTo>
                <a:lnTo>
                  <a:pt x="176714" y="188279"/>
                </a:lnTo>
                <a:lnTo>
                  <a:pt x="186434" y="174129"/>
                </a:lnTo>
                <a:lnTo>
                  <a:pt x="191997" y="162577"/>
                </a:lnTo>
                <a:lnTo>
                  <a:pt x="196611" y="150596"/>
                </a:lnTo>
                <a:lnTo>
                  <a:pt x="200364" y="138273"/>
                </a:lnTo>
                <a:lnTo>
                  <a:pt x="203344" y="125694"/>
                </a:lnTo>
                <a:lnTo>
                  <a:pt x="205639" y="112946"/>
                </a:lnTo>
                <a:lnTo>
                  <a:pt x="207339" y="100116"/>
                </a:lnTo>
                <a:lnTo>
                  <a:pt x="208531" y="87290"/>
                </a:lnTo>
                <a:lnTo>
                  <a:pt x="209304" y="74554"/>
                </a:lnTo>
                <a:lnTo>
                  <a:pt x="209550" y="68579"/>
                </a:lnTo>
                <a:lnTo>
                  <a:pt x="205739" y="46481"/>
                </a:lnTo>
                <a:lnTo>
                  <a:pt x="204977" y="45719"/>
                </a:lnTo>
                <a:lnTo>
                  <a:pt x="175259" y="44957"/>
                </a:lnTo>
                <a:lnTo>
                  <a:pt x="161543" y="45719"/>
                </a:lnTo>
                <a:lnTo>
                  <a:pt x="147065" y="50291"/>
                </a:lnTo>
                <a:lnTo>
                  <a:pt x="126491" y="59435"/>
                </a:lnTo>
                <a:lnTo>
                  <a:pt x="99821" y="68579"/>
                </a:lnTo>
                <a:lnTo>
                  <a:pt x="99821" y="67817"/>
                </a:lnTo>
                <a:lnTo>
                  <a:pt x="92201" y="41910"/>
                </a:lnTo>
                <a:lnTo>
                  <a:pt x="81533" y="17525"/>
                </a:lnTo>
                <a:lnTo>
                  <a:pt x="68579" y="0"/>
                </a:lnTo>
                <a:lnTo>
                  <a:pt x="77724" y="20574"/>
                </a:lnTo>
                <a:lnTo>
                  <a:pt x="85343" y="44958"/>
                </a:lnTo>
                <a:lnTo>
                  <a:pt x="87629" y="70865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" name="object 357"/>
          <p:cNvSpPr/>
          <p:nvPr/>
        </p:nvSpPr>
        <p:spPr>
          <a:xfrm>
            <a:off x="5798058" y="5926074"/>
            <a:ext cx="209550" cy="230658"/>
          </a:xfrm>
          <a:custGeom>
            <a:avLst/>
            <a:gdLst/>
            <a:ahLst/>
            <a:cxnLst/>
            <a:rect l="l" t="t" r="r" b="b"/>
            <a:pathLst>
              <a:path w="209550" h="230658">
                <a:moveTo>
                  <a:pt x="29717" y="67055"/>
                </a:moveTo>
                <a:lnTo>
                  <a:pt x="25907" y="78486"/>
                </a:lnTo>
                <a:lnTo>
                  <a:pt x="16763" y="76962"/>
                </a:lnTo>
                <a:lnTo>
                  <a:pt x="8381" y="77724"/>
                </a:lnTo>
                <a:lnTo>
                  <a:pt x="3047" y="84581"/>
                </a:lnTo>
                <a:lnTo>
                  <a:pt x="0" y="92963"/>
                </a:lnTo>
                <a:lnTo>
                  <a:pt x="2286" y="101346"/>
                </a:lnTo>
                <a:lnTo>
                  <a:pt x="8381" y="107441"/>
                </a:lnTo>
                <a:lnTo>
                  <a:pt x="16763" y="108965"/>
                </a:lnTo>
                <a:lnTo>
                  <a:pt x="25145" y="107441"/>
                </a:lnTo>
                <a:lnTo>
                  <a:pt x="25907" y="107441"/>
                </a:lnTo>
                <a:lnTo>
                  <a:pt x="20765" y="118263"/>
                </a:lnTo>
                <a:lnTo>
                  <a:pt x="17916" y="129900"/>
                </a:lnTo>
                <a:lnTo>
                  <a:pt x="17280" y="141956"/>
                </a:lnTo>
                <a:lnTo>
                  <a:pt x="18780" y="154031"/>
                </a:lnTo>
                <a:lnTo>
                  <a:pt x="22336" y="165729"/>
                </a:lnTo>
                <a:lnTo>
                  <a:pt x="27870" y="176649"/>
                </a:lnTo>
                <a:lnTo>
                  <a:pt x="35302" y="186396"/>
                </a:lnTo>
                <a:lnTo>
                  <a:pt x="44195" y="194310"/>
                </a:lnTo>
                <a:lnTo>
                  <a:pt x="58108" y="201626"/>
                </a:lnTo>
                <a:lnTo>
                  <a:pt x="70122" y="208325"/>
                </a:lnTo>
                <a:lnTo>
                  <a:pt x="80483" y="214319"/>
                </a:lnTo>
                <a:lnTo>
                  <a:pt x="89436" y="219522"/>
                </a:lnTo>
                <a:lnTo>
                  <a:pt x="97228" y="223845"/>
                </a:lnTo>
                <a:lnTo>
                  <a:pt x="104106" y="227200"/>
                </a:lnTo>
                <a:lnTo>
                  <a:pt x="110315" y="229500"/>
                </a:lnTo>
                <a:lnTo>
                  <a:pt x="116101" y="230658"/>
                </a:lnTo>
                <a:lnTo>
                  <a:pt x="121711" y="230586"/>
                </a:lnTo>
                <a:lnTo>
                  <a:pt x="133386" y="226401"/>
                </a:lnTo>
                <a:lnTo>
                  <a:pt x="139943" y="222113"/>
                </a:lnTo>
                <a:lnTo>
                  <a:pt x="147309" y="216244"/>
                </a:lnTo>
                <a:lnTo>
                  <a:pt x="155728" y="208707"/>
                </a:lnTo>
                <a:lnTo>
                  <a:pt x="165448" y="199415"/>
                </a:lnTo>
                <a:lnTo>
                  <a:pt x="176714" y="188279"/>
                </a:lnTo>
                <a:lnTo>
                  <a:pt x="186434" y="174129"/>
                </a:lnTo>
                <a:lnTo>
                  <a:pt x="191997" y="162577"/>
                </a:lnTo>
                <a:lnTo>
                  <a:pt x="196611" y="150596"/>
                </a:lnTo>
                <a:lnTo>
                  <a:pt x="200364" y="138273"/>
                </a:lnTo>
                <a:lnTo>
                  <a:pt x="203344" y="125694"/>
                </a:lnTo>
                <a:lnTo>
                  <a:pt x="205639" y="112946"/>
                </a:lnTo>
                <a:lnTo>
                  <a:pt x="207339" y="100116"/>
                </a:lnTo>
                <a:lnTo>
                  <a:pt x="208531" y="87290"/>
                </a:lnTo>
                <a:lnTo>
                  <a:pt x="209304" y="74554"/>
                </a:lnTo>
                <a:lnTo>
                  <a:pt x="209550" y="68579"/>
                </a:lnTo>
                <a:lnTo>
                  <a:pt x="205739" y="46481"/>
                </a:lnTo>
                <a:lnTo>
                  <a:pt x="204977" y="45719"/>
                </a:lnTo>
                <a:lnTo>
                  <a:pt x="175259" y="44957"/>
                </a:lnTo>
                <a:lnTo>
                  <a:pt x="161543" y="45719"/>
                </a:lnTo>
                <a:lnTo>
                  <a:pt x="147065" y="50291"/>
                </a:lnTo>
                <a:lnTo>
                  <a:pt x="126491" y="59435"/>
                </a:lnTo>
                <a:lnTo>
                  <a:pt x="99821" y="68579"/>
                </a:lnTo>
                <a:lnTo>
                  <a:pt x="99821" y="67817"/>
                </a:lnTo>
                <a:lnTo>
                  <a:pt x="92201" y="41910"/>
                </a:lnTo>
                <a:lnTo>
                  <a:pt x="81533" y="17525"/>
                </a:lnTo>
                <a:lnTo>
                  <a:pt x="68579" y="0"/>
                </a:lnTo>
                <a:lnTo>
                  <a:pt x="77724" y="20574"/>
                </a:lnTo>
                <a:lnTo>
                  <a:pt x="85343" y="44958"/>
                </a:lnTo>
                <a:lnTo>
                  <a:pt x="87629" y="70865"/>
                </a:lnTo>
                <a:lnTo>
                  <a:pt x="75157" y="72073"/>
                </a:lnTo>
                <a:lnTo>
                  <a:pt x="62672" y="71368"/>
                </a:lnTo>
                <a:lnTo>
                  <a:pt x="50197" y="69658"/>
                </a:lnTo>
                <a:lnTo>
                  <a:pt x="37756" y="67851"/>
                </a:lnTo>
                <a:lnTo>
                  <a:pt x="29717" y="67055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" name="object 358"/>
          <p:cNvSpPr/>
          <p:nvPr/>
        </p:nvSpPr>
        <p:spPr>
          <a:xfrm>
            <a:off x="5798058" y="5926074"/>
            <a:ext cx="209550" cy="230658"/>
          </a:xfrm>
          <a:custGeom>
            <a:avLst/>
            <a:gdLst/>
            <a:ahLst/>
            <a:cxnLst/>
            <a:rect l="l" t="t" r="r" b="b"/>
            <a:pathLst>
              <a:path w="209550" h="230658">
                <a:moveTo>
                  <a:pt x="29717" y="67055"/>
                </a:moveTo>
                <a:lnTo>
                  <a:pt x="25907" y="78486"/>
                </a:lnTo>
                <a:lnTo>
                  <a:pt x="16763" y="76962"/>
                </a:lnTo>
                <a:lnTo>
                  <a:pt x="8381" y="77724"/>
                </a:lnTo>
                <a:lnTo>
                  <a:pt x="3047" y="84581"/>
                </a:lnTo>
                <a:lnTo>
                  <a:pt x="0" y="92963"/>
                </a:lnTo>
                <a:lnTo>
                  <a:pt x="2286" y="101346"/>
                </a:lnTo>
                <a:lnTo>
                  <a:pt x="8381" y="107441"/>
                </a:lnTo>
                <a:lnTo>
                  <a:pt x="16763" y="108965"/>
                </a:lnTo>
                <a:lnTo>
                  <a:pt x="25145" y="107441"/>
                </a:lnTo>
                <a:lnTo>
                  <a:pt x="25907" y="107441"/>
                </a:lnTo>
                <a:lnTo>
                  <a:pt x="20765" y="118263"/>
                </a:lnTo>
                <a:lnTo>
                  <a:pt x="17916" y="129900"/>
                </a:lnTo>
                <a:lnTo>
                  <a:pt x="17280" y="141956"/>
                </a:lnTo>
                <a:lnTo>
                  <a:pt x="18780" y="154031"/>
                </a:lnTo>
                <a:lnTo>
                  <a:pt x="22336" y="165729"/>
                </a:lnTo>
                <a:lnTo>
                  <a:pt x="27870" y="176649"/>
                </a:lnTo>
                <a:lnTo>
                  <a:pt x="35302" y="186396"/>
                </a:lnTo>
                <a:lnTo>
                  <a:pt x="44195" y="194310"/>
                </a:lnTo>
                <a:lnTo>
                  <a:pt x="58108" y="201626"/>
                </a:lnTo>
                <a:lnTo>
                  <a:pt x="70122" y="208325"/>
                </a:lnTo>
                <a:lnTo>
                  <a:pt x="80483" y="214319"/>
                </a:lnTo>
                <a:lnTo>
                  <a:pt x="89436" y="219522"/>
                </a:lnTo>
                <a:lnTo>
                  <a:pt x="97228" y="223845"/>
                </a:lnTo>
                <a:lnTo>
                  <a:pt x="104106" y="227200"/>
                </a:lnTo>
                <a:lnTo>
                  <a:pt x="110315" y="229500"/>
                </a:lnTo>
                <a:lnTo>
                  <a:pt x="116101" y="230658"/>
                </a:lnTo>
                <a:lnTo>
                  <a:pt x="121711" y="230586"/>
                </a:lnTo>
                <a:lnTo>
                  <a:pt x="133386" y="226401"/>
                </a:lnTo>
                <a:lnTo>
                  <a:pt x="139943" y="222113"/>
                </a:lnTo>
                <a:lnTo>
                  <a:pt x="147309" y="216244"/>
                </a:lnTo>
                <a:lnTo>
                  <a:pt x="155728" y="208707"/>
                </a:lnTo>
                <a:lnTo>
                  <a:pt x="165448" y="199415"/>
                </a:lnTo>
                <a:lnTo>
                  <a:pt x="176714" y="188279"/>
                </a:lnTo>
                <a:lnTo>
                  <a:pt x="186434" y="174129"/>
                </a:lnTo>
                <a:lnTo>
                  <a:pt x="191997" y="162577"/>
                </a:lnTo>
                <a:lnTo>
                  <a:pt x="196611" y="150596"/>
                </a:lnTo>
                <a:lnTo>
                  <a:pt x="200364" y="138273"/>
                </a:lnTo>
                <a:lnTo>
                  <a:pt x="203344" y="125694"/>
                </a:lnTo>
                <a:lnTo>
                  <a:pt x="205639" y="112946"/>
                </a:lnTo>
                <a:lnTo>
                  <a:pt x="207339" y="100116"/>
                </a:lnTo>
                <a:lnTo>
                  <a:pt x="208531" y="87290"/>
                </a:lnTo>
                <a:lnTo>
                  <a:pt x="209304" y="74554"/>
                </a:lnTo>
                <a:lnTo>
                  <a:pt x="209550" y="68579"/>
                </a:lnTo>
                <a:lnTo>
                  <a:pt x="205739" y="46481"/>
                </a:lnTo>
                <a:lnTo>
                  <a:pt x="204977" y="45719"/>
                </a:lnTo>
                <a:lnTo>
                  <a:pt x="175259" y="44957"/>
                </a:lnTo>
                <a:lnTo>
                  <a:pt x="161543" y="45719"/>
                </a:lnTo>
                <a:lnTo>
                  <a:pt x="147065" y="50291"/>
                </a:lnTo>
                <a:lnTo>
                  <a:pt x="126491" y="59435"/>
                </a:lnTo>
                <a:lnTo>
                  <a:pt x="99821" y="68579"/>
                </a:lnTo>
                <a:lnTo>
                  <a:pt x="99821" y="67817"/>
                </a:lnTo>
                <a:lnTo>
                  <a:pt x="92201" y="41910"/>
                </a:lnTo>
                <a:lnTo>
                  <a:pt x="81533" y="17525"/>
                </a:lnTo>
                <a:lnTo>
                  <a:pt x="68579" y="0"/>
                </a:lnTo>
                <a:lnTo>
                  <a:pt x="77724" y="20574"/>
                </a:lnTo>
                <a:lnTo>
                  <a:pt x="85343" y="44958"/>
                </a:lnTo>
                <a:lnTo>
                  <a:pt x="87629" y="70865"/>
                </a:lnTo>
                <a:lnTo>
                  <a:pt x="83057" y="71627"/>
                </a:lnTo>
                <a:lnTo>
                  <a:pt x="65531" y="71627"/>
                </a:lnTo>
                <a:lnTo>
                  <a:pt x="48005" y="69341"/>
                </a:lnTo>
                <a:lnTo>
                  <a:pt x="30479" y="6705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" name="object 359"/>
          <p:cNvSpPr/>
          <p:nvPr/>
        </p:nvSpPr>
        <p:spPr>
          <a:xfrm>
            <a:off x="5940552" y="6037073"/>
            <a:ext cx="28174" cy="30782"/>
          </a:xfrm>
          <a:custGeom>
            <a:avLst/>
            <a:gdLst/>
            <a:ahLst/>
            <a:cxnLst/>
            <a:rect l="l" t="t" r="r" b="b"/>
            <a:pathLst>
              <a:path w="28174" h="30782">
                <a:moveTo>
                  <a:pt x="0" y="23112"/>
                </a:moveTo>
                <a:lnTo>
                  <a:pt x="8098" y="29102"/>
                </a:lnTo>
                <a:lnTo>
                  <a:pt x="15127" y="30782"/>
                </a:lnTo>
                <a:lnTo>
                  <a:pt x="20868" y="29082"/>
                </a:lnTo>
                <a:lnTo>
                  <a:pt x="25102" y="24932"/>
                </a:lnTo>
                <a:lnTo>
                  <a:pt x="27610" y="19263"/>
                </a:lnTo>
                <a:lnTo>
                  <a:pt x="28174" y="13005"/>
                </a:lnTo>
                <a:lnTo>
                  <a:pt x="26576" y="7089"/>
                </a:lnTo>
                <a:lnTo>
                  <a:pt x="22597" y="2443"/>
                </a:lnTo>
                <a:lnTo>
                  <a:pt x="16018" y="0"/>
                </a:lnTo>
                <a:lnTo>
                  <a:pt x="6620" y="688"/>
                </a:lnTo>
                <a:lnTo>
                  <a:pt x="5334" y="101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" name="object 360"/>
          <p:cNvSpPr/>
          <p:nvPr/>
        </p:nvSpPr>
        <p:spPr>
          <a:xfrm>
            <a:off x="6727163" y="5997701"/>
            <a:ext cx="223038" cy="195834"/>
          </a:xfrm>
          <a:custGeom>
            <a:avLst/>
            <a:gdLst/>
            <a:ahLst/>
            <a:cxnLst/>
            <a:rect l="l" t="t" r="r" b="b"/>
            <a:pathLst>
              <a:path w="223038" h="195834">
                <a:moveTo>
                  <a:pt x="213132" y="87630"/>
                </a:moveTo>
                <a:lnTo>
                  <a:pt x="197892" y="21336"/>
                </a:lnTo>
                <a:lnTo>
                  <a:pt x="107214" y="0"/>
                </a:lnTo>
                <a:lnTo>
                  <a:pt x="60732" y="21336"/>
                </a:lnTo>
                <a:lnTo>
                  <a:pt x="61494" y="21336"/>
                </a:lnTo>
                <a:lnTo>
                  <a:pt x="28728" y="51815"/>
                </a:lnTo>
                <a:lnTo>
                  <a:pt x="25555" y="50047"/>
                </a:lnTo>
                <a:lnTo>
                  <a:pt x="16847" y="47927"/>
                </a:lnTo>
                <a:lnTo>
                  <a:pt x="9714" y="49853"/>
                </a:lnTo>
                <a:lnTo>
                  <a:pt x="4380" y="54731"/>
                </a:lnTo>
                <a:lnTo>
                  <a:pt x="1068" y="61463"/>
                </a:lnTo>
                <a:lnTo>
                  <a:pt x="0" y="68954"/>
                </a:lnTo>
                <a:lnTo>
                  <a:pt x="1399" y="76107"/>
                </a:lnTo>
                <a:lnTo>
                  <a:pt x="5489" y="81827"/>
                </a:lnTo>
                <a:lnTo>
                  <a:pt x="12492" y="85017"/>
                </a:lnTo>
                <a:lnTo>
                  <a:pt x="22632" y="84582"/>
                </a:lnTo>
                <a:lnTo>
                  <a:pt x="23394" y="108203"/>
                </a:lnTo>
                <a:lnTo>
                  <a:pt x="28728" y="130301"/>
                </a:lnTo>
                <a:lnTo>
                  <a:pt x="40158" y="153162"/>
                </a:lnTo>
                <a:lnTo>
                  <a:pt x="86640" y="195834"/>
                </a:lnTo>
                <a:lnTo>
                  <a:pt x="94817" y="188414"/>
                </a:lnTo>
                <a:lnTo>
                  <a:pt x="103840" y="182968"/>
                </a:lnTo>
                <a:lnTo>
                  <a:pt x="113249" y="179211"/>
                </a:lnTo>
                <a:lnTo>
                  <a:pt x="122808" y="176610"/>
                </a:lnTo>
                <a:lnTo>
                  <a:pt x="132283" y="174631"/>
                </a:lnTo>
                <a:lnTo>
                  <a:pt x="141440" y="172740"/>
                </a:lnTo>
                <a:lnTo>
                  <a:pt x="150044" y="170403"/>
                </a:lnTo>
                <a:lnTo>
                  <a:pt x="157860" y="167087"/>
                </a:lnTo>
                <a:lnTo>
                  <a:pt x="164654" y="162257"/>
                </a:lnTo>
                <a:lnTo>
                  <a:pt x="170191" y="155380"/>
                </a:lnTo>
                <a:lnTo>
                  <a:pt x="174237" y="145922"/>
                </a:lnTo>
                <a:lnTo>
                  <a:pt x="176556" y="133350"/>
                </a:lnTo>
                <a:lnTo>
                  <a:pt x="180366" y="136398"/>
                </a:lnTo>
                <a:lnTo>
                  <a:pt x="191796" y="139446"/>
                </a:lnTo>
                <a:lnTo>
                  <a:pt x="204750" y="137160"/>
                </a:lnTo>
                <a:lnTo>
                  <a:pt x="214656" y="130301"/>
                </a:lnTo>
                <a:lnTo>
                  <a:pt x="220752" y="121158"/>
                </a:lnTo>
                <a:lnTo>
                  <a:pt x="223038" y="108965"/>
                </a:lnTo>
                <a:lnTo>
                  <a:pt x="219990" y="96774"/>
                </a:lnTo>
                <a:lnTo>
                  <a:pt x="213132" y="87630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" name="object 361"/>
          <p:cNvSpPr/>
          <p:nvPr/>
        </p:nvSpPr>
        <p:spPr>
          <a:xfrm>
            <a:off x="6727163" y="5997701"/>
            <a:ext cx="223038" cy="195834"/>
          </a:xfrm>
          <a:custGeom>
            <a:avLst/>
            <a:gdLst/>
            <a:ahLst/>
            <a:cxnLst/>
            <a:rect l="l" t="t" r="r" b="b"/>
            <a:pathLst>
              <a:path w="223038" h="195834">
                <a:moveTo>
                  <a:pt x="60732" y="21336"/>
                </a:moveTo>
                <a:lnTo>
                  <a:pt x="107214" y="0"/>
                </a:lnTo>
                <a:lnTo>
                  <a:pt x="197892" y="21336"/>
                </a:lnTo>
                <a:lnTo>
                  <a:pt x="213132" y="87630"/>
                </a:lnTo>
                <a:lnTo>
                  <a:pt x="219990" y="96774"/>
                </a:lnTo>
                <a:lnTo>
                  <a:pt x="223038" y="108965"/>
                </a:lnTo>
                <a:lnTo>
                  <a:pt x="220752" y="121158"/>
                </a:lnTo>
                <a:lnTo>
                  <a:pt x="214656" y="130301"/>
                </a:lnTo>
                <a:lnTo>
                  <a:pt x="204750" y="137160"/>
                </a:lnTo>
                <a:lnTo>
                  <a:pt x="191796" y="139446"/>
                </a:lnTo>
                <a:lnTo>
                  <a:pt x="180366" y="136398"/>
                </a:lnTo>
                <a:lnTo>
                  <a:pt x="176556" y="133350"/>
                </a:lnTo>
                <a:lnTo>
                  <a:pt x="174237" y="145922"/>
                </a:lnTo>
                <a:lnTo>
                  <a:pt x="170191" y="155380"/>
                </a:lnTo>
                <a:lnTo>
                  <a:pt x="164654" y="162257"/>
                </a:lnTo>
                <a:lnTo>
                  <a:pt x="157860" y="167087"/>
                </a:lnTo>
                <a:lnTo>
                  <a:pt x="150044" y="170403"/>
                </a:lnTo>
                <a:lnTo>
                  <a:pt x="141440" y="172740"/>
                </a:lnTo>
                <a:lnTo>
                  <a:pt x="132283" y="174631"/>
                </a:lnTo>
                <a:lnTo>
                  <a:pt x="122808" y="176610"/>
                </a:lnTo>
                <a:lnTo>
                  <a:pt x="113249" y="179211"/>
                </a:lnTo>
                <a:lnTo>
                  <a:pt x="103840" y="182968"/>
                </a:lnTo>
                <a:lnTo>
                  <a:pt x="94817" y="188414"/>
                </a:lnTo>
                <a:lnTo>
                  <a:pt x="86640" y="195834"/>
                </a:lnTo>
                <a:lnTo>
                  <a:pt x="40158" y="153162"/>
                </a:lnTo>
                <a:lnTo>
                  <a:pt x="28728" y="130301"/>
                </a:lnTo>
                <a:lnTo>
                  <a:pt x="23394" y="108203"/>
                </a:lnTo>
                <a:lnTo>
                  <a:pt x="22632" y="84582"/>
                </a:lnTo>
                <a:lnTo>
                  <a:pt x="12492" y="85017"/>
                </a:lnTo>
                <a:lnTo>
                  <a:pt x="5489" y="81827"/>
                </a:lnTo>
                <a:lnTo>
                  <a:pt x="1399" y="76107"/>
                </a:lnTo>
                <a:lnTo>
                  <a:pt x="0" y="68954"/>
                </a:lnTo>
                <a:lnTo>
                  <a:pt x="1068" y="61463"/>
                </a:lnTo>
                <a:lnTo>
                  <a:pt x="4380" y="54731"/>
                </a:lnTo>
                <a:lnTo>
                  <a:pt x="9714" y="49853"/>
                </a:lnTo>
                <a:lnTo>
                  <a:pt x="16847" y="47927"/>
                </a:lnTo>
                <a:lnTo>
                  <a:pt x="25555" y="50047"/>
                </a:lnTo>
                <a:lnTo>
                  <a:pt x="28728" y="51815"/>
                </a:lnTo>
                <a:lnTo>
                  <a:pt x="61494" y="21336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" name="object 362"/>
          <p:cNvSpPr/>
          <p:nvPr/>
        </p:nvSpPr>
        <p:spPr>
          <a:xfrm>
            <a:off x="6726935" y="6046470"/>
            <a:ext cx="28956" cy="36575"/>
          </a:xfrm>
          <a:custGeom>
            <a:avLst/>
            <a:gdLst/>
            <a:ahLst/>
            <a:cxnLst/>
            <a:rect l="l" t="t" r="r" b="b"/>
            <a:pathLst>
              <a:path w="28956" h="36575">
                <a:moveTo>
                  <a:pt x="28956" y="3047"/>
                </a:moveTo>
                <a:lnTo>
                  <a:pt x="19812" y="0"/>
                </a:lnTo>
                <a:lnTo>
                  <a:pt x="10668" y="762"/>
                </a:lnTo>
                <a:lnTo>
                  <a:pt x="3810" y="7619"/>
                </a:lnTo>
                <a:lnTo>
                  <a:pt x="0" y="16763"/>
                </a:lnTo>
                <a:lnTo>
                  <a:pt x="1524" y="25907"/>
                </a:lnTo>
                <a:lnTo>
                  <a:pt x="6096" y="33527"/>
                </a:lnTo>
                <a:lnTo>
                  <a:pt x="15240" y="36575"/>
                </a:lnTo>
                <a:lnTo>
                  <a:pt x="22860" y="3657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" name="object 363"/>
          <p:cNvSpPr/>
          <p:nvPr/>
        </p:nvSpPr>
        <p:spPr>
          <a:xfrm>
            <a:off x="6846570" y="6020914"/>
            <a:ext cx="51053" cy="79124"/>
          </a:xfrm>
          <a:custGeom>
            <a:avLst/>
            <a:gdLst/>
            <a:ahLst/>
            <a:cxnLst/>
            <a:rect l="l" t="t" r="r" b="b"/>
            <a:pathLst>
              <a:path w="51053" h="79124">
                <a:moveTo>
                  <a:pt x="51053" y="39271"/>
                </a:moveTo>
                <a:lnTo>
                  <a:pt x="49572" y="24192"/>
                </a:lnTo>
                <a:lnTo>
                  <a:pt x="45319" y="12762"/>
                </a:lnTo>
                <a:lnTo>
                  <a:pt x="39037" y="4943"/>
                </a:lnTo>
                <a:lnTo>
                  <a:pt x="31467" y="701"/>
                </a:lnTo>
                <a:lnTo>
                  <a:pt x="23352" y="0"/>
                </a:lnTo>
                <a:lnTo>
                  <a:pt x="15435" y="2804"/>
                </a:lnTo>
                <a:lnTo>
                  <a:pt x="8457" y="9078"/>
                </a:lnTo>
                <a:lnTo>
                  <a:pt x="3161" y="18787"/>
                </a:lnTo>
                <a:lnTo>
                  <a:pt x="289" y="31895"/>
                </a:lnTo>
                <a:lnTo>
                  <a:pt x="0" y="40033"/>
                </a:lnTo>
                <a:lnTo>
                  <a:pt x="2353" y="55242"/>
                </a:lnTo>
                <a:lnTo>
                  <a:pt x="7077" y="66735"/>
                </a:lnTo>
                <a:lnTo>
                  <a:pt x="13509" y="74531"/>
                </a:lnTo>
                <a:lnTo>
                  <a:pt x="20984" y="78654"/>
                </a:lnTo>
                <a:lnTo>
                  <a:pt x="28838" y="79124"/>
                </a:lnTo>
                <a:lnTo>
                  <a:pt x="36407" y="75962"/>
                </a:lnTo>
                <a:lnTo>
                  <a:pt x="43027" y="69189"/>
                </a:lnTo>
                <a:lnTo>
                  <a:pt x="48033" y="58827"/>
                </a:lnTo>
                <a:lnTo>
                  <a:pt x="50761" y="44898"/>
                </a:lnTo>
                <a:lnTo>
                  <a:pt x="51053" y="39271"/>
                </a:lnTo>
                <a:close/>
              </a:path>
            </a:pathLst>
          </a:custGeom>
          <a:solidFill>
            <a:srgbClr val="00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" name="object 364"/>
          <p:cNvSpPr/>
          <p:nvPr/>
        </p:nvSpPr>
        <p:spPr>
          <a:xfrm>
            <a:off x="6846570" y="6020914"/>
            <a:ext cx="51053" cy="79124"/>
          </a:xfrm>
          <a:custGeom>
            <a:avLst/>
            <a:gdLst/>
            <a:ahLst/>
            <a:cxnLst/>
            <a:rect l="l" t="t" r="r" b="b"/>
            <a:pathLst>
              <a:path w="51053" h="79124">
                <a:moveTo>
                  <a:pt x="51053" y="39271"/>
                </a:moveTo>
                <a:lnTo>
                  <a:pt x="49572" y="24192"/>
                </a:lnTo>
                <a:lnTo>
                  <a:pt x="45319" y="12762"/>
                </a:lnTo>
                <a:lnTo>
                  <a:pt x="39037" y="4943"/>
                </a:lnTo>
                <a:lnTo>
                  <a:pt x="31467" y="701"/>
                </a:lnTo>
                <a:lnTo>
                  <a:pt x="23352" y="0"/>
                </a:lnTo>
                <a:lnTo>
                  <a:pt x="15435" y="2804"/>
                </a:lnTo>
                <a:lnTo>
                  <a:pt x="8457" y="9078"/>
                </a:lnTo>
                <a:lnTo>
                  <a:pt x="3161" y="18787"/>
                </a:lnTo>
                <a:lnTo>
                  <a:pt x="289" y="31895"/>
                </a:lnTo>
                <a:lnTo>
                  <a:pt x="0" y="40033"/>
                </a:lnTo>
                <a:lnTo>
                  <a:pt x="2353" y="55242"/>
                </a:lnTo>
                <a:lnTo>
                  <a:pt x="7077" y="66735"/>
                </a:lnTo>
                <a:lnTo>
                  <a:pt x="13509" y="74531"/>
                </a:lnTo>
                <a:lnTo>
                  <a:pt x="20984" y="78654"/>
                </a:lnTo>
                <a:lnTo>
                  <a:pt x="28838" y="79124"/>
                </a:lnTo>
                <a:lnTo>
                  <a:pt x="36407" y="75962"/>
                </a:lnTo>
                <a:lnTo>
                  <a:pt x="43027" y="69189"/>
                </a:lnTo>
                <a:lnTo>
                  <a:pt x="48033" y="58827"/>
                </a:lnTo>
                <a:lnTo>
                  <a:pt x="50761" y="44898"/>
                </a:lnTo>
                <a:lnTo>
                  <a:pt x="51053" y="39271"/>
                </a:lnTo>
              </a:path>
            </a:pathLst>
          </a:custGeom>
          <a:ln w="927">
            <a:solidFill>
              <a:srgbClr val="00EB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" name="object 365"/>
          <p:cNvSpPr/>
          <p:nvPr/>
        </p:nvSpPr>
        <p:spPr>
          <a:xfrm>
            <a:off x="6892290" y="6077711"/>
            <a:ext cx="57911" cy="59436"/>
          </a:xfrm>
          <a:custGeom>
            <a:avLst/>
            <a:gdLst/>
            <a:ahLst/>
            <a:cxnLst/>
            <a:rect l="l" t="t" r="r" b="b"/>
            <a:pathLst>
              <a:path w="57911" h="59436">
                <a:moveTo>
                  <a:pt x="0" y="38862"/>
                </a:moveTo>
                <a:lnTo>
                  <a:pt x="6095" y="50291"/>
                </a:lnTo>
                <a:lnTo>
                  <a:pt x="15239" y="56387"/>
                </a:lnTo>
                <a:lnTo>
                  <a:pt x="26669" y="59436"/>
                </a:lnTo>
                <a:lnTo>
                  <a:pt x="39624" y="57150"/>
                </a:lnTo>
                <a:lnTo>
                  <a:pt x="49529" y="51053"/>
                </a:lnTo>
                <a:lnTo>
                  <a:pt x="55625" y="41148"/>
                </a:lnTo>
                <a:lnTo>
                  <a:pt x="57911" y="28955"/>
                </a:lnTo>
                <a:lnTo>
                  <a:pt x="54863" y="16763"/>
                </a:lnTo>
                <a:lnTo>
                  <a:pt x="48005" y="7620"/>
                </a:lnTo>
                <a:lnTo>
                  <a:pt x="37337" y="762"/>
                </a:lnTo>
                <a:lnTo>
                  <a:pt x="28193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" name="object 366"/>
          <p:cNvSpPr/>
          <p:nvPr/>
        </p:nvSpPr>
        <p:spPr>
          <a:xfrm>
            <a:off x="6846570" y="6123432"/>
            <a:ext cx="34289" cy="10667"/>
          </a:xfrm>
          <a:custGeom>
            <a:avLst/>
            <a:gdLst/>
            <a:ahLst/>
            <a:cxnLst/>
            <a:rect l="l" t="t" r="r" b="b"/>
            <a:pathLst>
              <a:path w="34289" h="10667">
                <a:moveTo>
                  <a:pt x="0" y="0"/>
                </a:moveTo>
                <a:lnTo>
                  <a:pt x="34289" y="1066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" name="object 367"/>
          <p:cNvSpPr/>
          <p:nvPr/>
        </p:nvSpPr>
        <p:spPr>
          <a:xfrm>
            <a:off x="6749796" y="6083045"/>
            <a:ext cx="17525" cy="67817"/>
          </a:xfrm>
          <a:custGeom>
            <a:avLst/>
            <a:gdLst/>
            <a:ahLst/>
            <a:cxnLst/>
            <a:rect l="l" t="t" r="r" b="b"/>
            <a:pathLst>
              <a:path w="17525" h="67817">
                <a:moveTo>
                  <a:pt x="0" y="0"/>
                </a:moveTo>
                <a:lnTo>
                  <a:pt x="761" y="23621"/>
                </a:lnTo>
                <a:lnTo>
                  <a:pt x="6096" y="44957"/>
                </a:lnTo>
                <a:lnTo>
                  <a:pt x="17525" y="6781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" name="object 368"/>
          <p:cNvSpPr/>
          <p:nvPr/>
        </p:nvSpPr>
        <p:spPr>
          <a:xfrm>
            <a:off x="6897624" y="6060947"/>
            <a:ext cx="29718" cy="7619"/>
          </a:xfrm>
          <a:custGeom>
            <a:avLst/>
            <a:gdLst/>
            <a:ahLst/>
            <a:cxnLst/>
            <a:rect l="l" t="t" r="r" b="b"/>
            <a:pathLst>
              <a:path w="29718" h="7619">
                <a:moveTo>
                  <a:pt x="0" y="3048"/>
                </a:moveTo>
                <a:lnTo>
                  <a:pt x="14477" y="0"/>
                </a:lnTo>
                <a:lnTo>
                  <a:pt x="29718" y="761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" name="object 369"/>
          <p:cNvSpPr/>
          <p:nvPr/>
        </p:nvSpPr>
        <p:spPr>
          <a:xfrm>
            <a:off x="6812280" y="6131051"/>
            <a:ext cx="91440" cy="62484"/>
          </a:xfrm>
          <a:custGeom>
            <a:avLst/>
            <a:gdLst/>
            <a:ahLst/>
            <a:cxnLst/>
            <a:rect l="l" t="t" r="r" b="b"/>
            <a:pathLst>
              <a:path w="91440" h="62484">
                <a:moveTo>
                  <a:pt x="0" y="62484"/>
                </a:moveTo>
                <a:lnTo>
                  <a:pt x="11429" y="54863"/>
                </a:lnTo>
                <a:lnTo>
                  <a:pt x="30479" y="44958"/>
                </a:lnTo>
                <a:lnTo>
                  <a:pt x="51053" y="40386"/>
                </a:lnTo>
                <a:lnTo>
                  <a:pt x="65531" y="37337"/>
                </a:lnTo>
                <a:lnTo>
                  <a:pt x="76962" y="30480"/>
                </a:lnTo>
                <a:lnTo>
                  <a:pt x="86105" y="20574"/>
                </a:lnTo>
                <a:lnTo>
                  <a:pt x="90677" y="7620"/>
                </a:lnTo>
                <a:lnTo>
                  <a:pt x="9144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" name="object 370"/>
          <p:cNvSpPr/>
          <p:nvPr/>
        </p:nvSpPr>
        <p:spPr>
          <a:xfrm>
            <a:off x="6745224" y="5959601"/>
            <a:ext cx="220218" cy="121158"/>
          </a:xfrm>
          <a:custGeom>
            <a:avLst/>
            <a:gdLst/>
            <a:ahLst/>
            <a:cxnLst/>
            <a:rect l="l" t="t" r="r" b="b"/>
            <a:pathLst>
              <a:path w="220218" h="121158">
                <a:moveTo>
                  <a:pt x="33527" y="60960"/>
                </a:moveTo>
                <a:lnTo>
                  <a:pt x="10668" y="55625"/>
                </a:lnTo>
                <a:lnTo>
                  <a:pt x="22098" y="73151"/>
                </a:lnTo>
                <a:lnTo>
                  <a:pt x="0" y="78486"/>
                </a:lnTo>
                <a:lnTo>
                  <a:pt x="10668" y="89915"/>
                </a:lnTo>
                <a:lnTo>
                  <a:pt x="14477" y="121158"/>
                </a:lnTo>
                <a:lnTo>
                  <a:pt x="29718" y="121158"/>
                </a:lnTo>
                <a:lnTo>
                  <a:pt x="32003" y="96012"/>
                </a:lnTo>
                <a:lnTo>
                  <a:pt x="68579" y="72389"/>
                </a:lnTo>
                <a:lnTo>
                  <a:pt x="53340" y="55625"/>
                </a:lnTo>
                <a:lnTo>
                  <a:pt x="54101" y="55625"/>
                </a:lnTo>
                <a:lnTo>
                  <a:pt x="57911" y="54863"/>
                </a:lnTo>
                <a:lnTo>
                  <a:pt x="89153" y="49530"/>
                </a:lnTo>
                <a:lnTo>
                  <a:pt x="121157" y="51053"/>
                </a:lnTo>
                <a:lnTo>
                  <a:pt x="151637" y="56387"/>
                </a:lnTo>
                <a:lnTo>
                  <a:pt x="182118" y="66294"/>
                </a:lnTo>
                <a:lnTo>
                  <a:pt x="214883" y="55625"/>
                </a:lnTo>
                <a:lnTo>
                  <a:pt x="220218" y="38862"/>
                </a:lnTo>
                <a:lnTo>
                  <a:pt x="209550" y="44196"/>
                </a:lnTo>
                <a:lnTo>
                  <a:pt x="202692" y="27432"/>
                </a:lnTo>
                <a:lnTo>
                  <a:pt x="169925" y="33527"/>
                </a:lnTo>
                <a:lnTo>
                  <a:pt x="169925" y="9906"/>
                </a:lnTo>
                <a:lnTo>
                  <a:pt x="140970" y="22098"/>
                </a:lnTo>
                <a:lnTo>
                  <a:pt x="123444" y="0"/>
                </a:lnTo>
                <a:lnTo>
                  <a:pt x="106679" y="22098"/>
                </a:lnTo>
                <a:lnTo>
                  <a:pt x="89153" y="4572"/>
                </a:lnTo>
                <a:lnTo>
                  <a:pt x="73151" y="33527"/>
                </a:lnTo>
                <a:lnTo>
                  <a:pt x="55625" y="22098"/>
                </a:lnTo>
                <a:lnTo>
                  <a:pt x="51053" y="49530"/>
                </a:lnTo>
                <a:lnTo>
                  <a:pt x="27431" y="33527"/>
                </a:lnTo>
                <a:lnTo>
                  <a:pt x="33527" y="60960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" name="object 371"/>
          <p:cNvSpPr/>
          <p:nvPr/>
        </p:nvSpPr>
        <p:spPr>
          <a:xfrm>
            <a:off x="6745224" y="5959601"/>
            <a:ext cx="220218" cy="121158"/>
          </a:xfrm>
          <a:custGeom>
            <a:avLst/>
            <a:gdLst/>
            <a:ahLst/>
            <a:cxnLst/>
            <a:rect l="l" t="t" r="r" b="b"/>
            <a:pathLst>
              <a:path w="220218" h="121158">
                <a:moveTo>
                  <a:pt x="182118" y="66294"/>
                </a:moveTo>
                <a:lnTo>
                  <a:pt x="151637" y="56387"/>
                </a:lnTo>
                <a:lnTo>
                  <a:pt x="121157" y="51053"/>
                </a:lnTo>
                <a:lnTo>
                  <a:pt x="89153" y="49530"/>
                </a:lnTo>
                <a:lnTo>
                  <a:pt x="57911" y="54863"/>
                </a:lnTo>
                <a:lnTo>
                  <a:pt x="54101" y="55625"/>
                </a:lnTo>
                <a:lnTo>
                  <a:pt x="53340" y="55625"/>
                </a:lnTo>
                <a:lnTo>
                  <a:pt x="68579" y="72389"/>
                </a:lnTo>
                <a:lnTo>
                  <a:pt x="32003" y="96012"/>
                </a:lnTo>
                <a:lnTo>
                  <a:pt x="29718" y="121158"/>
                </a:lnTo>
                <a:lnTo>
                  <a:pt x="14477" y="121158"/>
                </a:lnTo>
                <a:lnTo>
                  <a:pt x="10668" y="89915"/>
                </a:lnTo>
                <a:lnTo>
                  <a:pt x="0" y="78486"/>
                </a:lnTo>
                <a:lnTo>
                  <a:pt x="22098" y="73151"/>
                </a:lnTo>
                <a:lnTo>
                  <a:pt x="10668" y="55625"/>
                </a:lnTo>
                <a:lnTo>
                  <a:pt x="33527" y="60960"/>
                </a:lnTo>
                <a:lnTo>
                  <a:pt x="27431" y="33527"/>
                </a:lnTo>
                <a:lnTo>
                  <a:pt x="51053" y="49530"/>
                </a:lnTo>
                <a:lnTo>
                  <a:pt x="55625" y="22098"/>
                </a:lnTo>
                <a:lnTo>
                  <a:pt x="73151" y="33527"/>
                </a:lnTo>
                <a:lnTo>
                  <a:pt x="89153" y="4572"/>
                </a:lnTo>
                <a:lnTo>
                  <a:pt x="106679" y="22098"/>
                </a:lnTo>
                <a:lnTo>
                  <a:pt x="123444" y="0"/>
                </a:lnTo>
                <a:lnTo>
                  <a:pt x="140970" y="22098"/>
                </a:lnTo>
                <a:lnTo>
                  <a:pt x="169925" y="9906"/>
                </a:lnTo>
                <a:lnTo>
                  <a:pt x="169925" y="33527"/>
                </a:lnTo>
                <a:lnTo>
                  <a:pt x="202692" y="27432"/>
                </a:lnTo>
                <a:lnTo>
                  <a:pt x="209550" y="44196"/>
                </a:lnTo>
                <a:lnTo>
                  <a:pt x="220218" y="38862"/>
                </a:lnTo>
                <a:lnTo>
                  <a:pt x="214883" y="55625"/>
                </a:lnTo>
                <a:lnTo>
                  <a:pt x="182118" y="66294"/>
                </a:lnTo>
              </a:path>
            </a:pathLst>
          </a:custGeom>
          <a:ln w="927">
            <a:solidFill>
              <a:srgbClr val="FFD3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" name="object 372"/>
          <p:cNvSpPr/>
          <p:nvPr/>
        </p:nvSpPr>
        <p:spPr>
          <a:xfrm>
            <a:off x="6745224" y="5959601"/>
            <a:ext cx="220218" cy="121158"/>
          </a:xfrm>
          <a:custGeom>
            <a:avLst/>
            <a:gdLst/>
            <a:ahLst/>
            <a:cxnLst/>
            <a:rect l="l" t="t" r="r" b="b"/>
            <a:pathLst>
              <a:path w="220218" h="121158">
                <a:moveTo>
                  <a:pt x="214122" y="56387"/>
                </a:moveTo>
                <a:lnTo>
                  <a:pt x="182118" y="66294"/>
                </a:lnTo>
                <a:lnTo>
                  <a:pt x="151637" y="56387"/>
                </a:lnTo>
                <a:lnTo>
                  <a:pt x="121157" y="51053"/>
                </a:lnTo>
                <a:lnTo>
                  <a:pt x="89153" y="49530"/>
                </a:lnTo>
                <a:lnTo>
                  <a:pt x="57911" y="54863"/>
                </a:lnTo>
                <a:lnTo>
                  <a:pt x="54101" y="55625"/>
                </a:lnTo>
                <a:lnTo>
                  <a:pt x="53340" y="55625"/>
                </a:lnTo>
                <a:lnTo>
                  <a:pt x="68579" y="72389"/>
                </a:lnTo>
                <a:lnTo>
                  <a:pt x="32003" y="96012"/>
                </a:lnTo>
                <a:lnTo>
                  <a:pt x="29718" y="121158"/>
                </a:lnTo>
                <a:lnTo>
                  <a:pt x="14477" y="121158"/>
                </a:lnTo>
                <a:lnTo>
                  <a:pt x="10668" y="89915"/>
                </a:lnTo>
                <a:lnTo>
                  <a:pt x="0" y="78486"/>
                </a:lnTo>
                <a:lnTo>
                  <a:pt x="22098" y="73151"/>
                </a:lnTo>
                <a:lnTo>
                  <a:pt x="10668" y="55625"/>
                </a:lnTo>
                <a:lnTo>
                  <a:pt x="33527" y="60960"/>
                </a:lnTo>
                <a:lnTo>
                  <a:pt x="27431" y="33527"/>
                </a:lnTo>
                <a:lnTo>
                  <a:pt x="51053" y="49530"/>
                </a:lnTo>
                <a:lnTo>
                  <a:pt x="55625" y="22098"/>
                </a:lnTo>
                <a:lnTo>
                  <a:pt x="73151" y="33527"/>
                </a:lnTo>
                <a:lnTo>
                  <a:pt x="89153" y="4572"/>
                </a:lnTo>
                <a:lnTo>
                  <a:pt x="106679" y="22098"/>
                </a:lnTo>
                <a:lnTo>
                  <a:pt x="123444" y="0"/>
                </a:lnTo>
                <a:lnTo>
                  <a:pt x="140970" y="22098"/>
                </a:lnTo>
                <a:lnTo>
                  <a:pt x="169925" y="9906"/>
                </a:lnTo>
                <a:lnTo>
                  <a:pt x="169925" y="33527"/>
                </a:lnTo>
                <a:lnTo>
                  <a:pt x="202692" y="27432"/>
                </a:lnTo>
                <a:lnTo>
                  <a:pt x="209550" y="44196"/>
                </a:lnTo>
                <a:lnTo>
                  <a:pt x="220218" y="38862"/>
                </a:lnTo>
                <a:lnTo>
                  <a:pt x="214883" y="5562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" name="object 373"/>
          <p:cNvSpPr/>
          <p:nvPr/>
        </p:nvSpPr>
        <p:spPr>
          <a:xfrm>
            <a:off x="6927342" y="6032753"/>
            <a:ext cx="44196" cy="71628"/>
          </a:xfrm>
          <a:custGeom>
            <a:avLst/>
            <a:gdLst/>
            <a:ahLst/>
            <a:cxnLst/>
            <a:rect l="l" t="t" r="r" b="b"/>
            <a:pathLst>
              <a:path w="44196" h="71628">
                <a:moveTo>
                  <a:pt x="10667" y="4572"/>
                </a:moveTo>
                <a:lnTo>
                  <a:pt x="5333" y="12192"/>
                </a:lnTo>
                <a:lnTo>
                  <a:pt x="761" y="23622"/>
                </a:lnTo>
                <a:lnTo>
                  <a:pt x="0" y="35813"/>
                </a:lnTo>
                <a:lnTo>
                  <a:pt x="761" y="44958"/>
                </a:lnTo>
                <a:lnTo>
                  <a:pt x="2285" y="45720"/>
                </a:lnTo>
                <a:lnTo>
                  <a:pt x="12953" y="52578"/>
                </a:lnTo>
                <a:lnTo>
                  <a:pt x="19811" y="61722"/>
                </a:lnTo>
                <a:lnTo>
                  <a:pt x="22859" y="71628"/>
                </a:lnTo>
                <a:lnTo>
                  <a:pt x="28193" y="70866"/>
                </a:lnTo>
                <a:lnTo>
                  <a:pt x="32003" y="67818"/>
                </a:lnTo>
                <a:lnTo>
                  <a:pt x="37337" y="60198"/>
                </a:lnTo>
                <a:lnTo>
                  <a:pt x="41909" y="49530"/>
                </a:lnTo>
                <a:lnTo>
                  <a:pt x="44196" y="36575"/>
                </a:lnTo>
                <a:lnTo>
                  <a:pt x="41909" y="23622"/>
                </a:lnTo>
                <a:lnTo>
                  <a:pt x="38100" y="12954"/>
                </a:lnTo>
                <a:lnTo>
                  <a:pt x="32765" y="5334"/>
                </a:lnTo>
                <a:lnTo>
                  <a:pt x="25146" y="762"/>
                </a:lnTo>
                <a:lnTo>
                  <a:pt x="18287" y="0"/>
                </a:lnTo>
                <a:lnTo>
                  <a:pt x="10667" y="4572"/>
                </a:lnTo>
                <a:close/>
              </a:path>
            </a:pathLst>
          </a:custGeom>
          <a:solidFill>
            <a:srgbClr val="00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" name="object 374"/>
          <p:cNvSpPr/>
          <p:nvPr/>
        </p:nvSpPr>
        <p:spPr>
          <a:xfrm>
            <a:off x="6927342" y="6032753"/>
            <a:ext cx="44196" cy="71628"/>
          </a:xfrm>
          <a:custGeom>
            <a:avLst/>
            <a:gdLst/>
            <a:ahLst/>
            <a:cxnLst/>
            <a:rect l="l" t="t" r="r" b="b"/>
            <a:pathLst>
              <a:path w="44196" h="71628">
                <a:moveTo>
                  <a:pt x="2285" y="45720"/>
                </a:moveTo>
                <a:lnTo>
                  <a:pt x="12953" y="52578"/>
                </a:lnTo>
                <a:lnTo>
                  <a:pt x="19811" y="61722"/>
                </a:lnTo>
                <a:lnTo>
                  <a:pt x="22859" y="71628"/>
                </a:lnTo>
                <a:lnTo>
                  <a:pt x="28193" y="70866"/>
                </a:lnTo>
                <a:lnTo>
                  <a:pt x="32003" y="67818"/>
                </a:lnTo>
                <a:lnTo>
                  <a:pt x="37337" y="60198"/>
                </a:lnTo>
                <a:lnTo>
                  <a:pt x="41909" y="49530"/>
                </a:lnTo>
                <a:lnTo>
                  <a:pt x="44196" y="36575"/>
                </a:lnTo>
                <a:lnTo>
                  <a:pt x="41909" y="23622"/>
                </a:lnTo>
                <a:lnTo>
                  <a:pt x="38100" y="12954"/>
                </a:lnTo>
                <a:lnTo>
                  <a:pt x="32765" y="5334"/>
                </a:lnTo>
                <a:lnTo>
                  <a:pt x="25146" y="762"/>
                </a:lnTo>
                <a:lnTo>
                  <a:pt x="18287" y="0"/>
                </a:lnTo>
                <a:lnTo>
                  <a:pt x="10667" y="4572"/>
                </a:lnTo>
                <a:lnTo>
                  <a:pt x="5333" y="12192"/>
                </a:lnTo>
                <a:lnTo>
                  <a:pt x="761" y="23622"/>
                </a:lnTo>
                <a:lnTo>
                  <a:pt x="0" y="35813"/>
                </a:lnTo>
                <a:lnTo>
                  <a:pt x="761" y="44958"/>
                </a:lnTo>
                <a:lnTo>
                  <a:pt x="2285" y="45720"/>
                </a:lnTo>
              </a:path>
            </a:pathLst>
          </a:custGeom>
          <a:ln w="927">
            <a:solidFill>
              <a:srgbClr val="00EB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" name="object 375"/>
          <p:cNvSpPr/>
          <p:nvPr/>
        </p:nvSpPr>
        <p:spPr>
          <a:xfrm>
            <a:off x="6927342" y="6032753"/>
            <a:ext cx="44196" cy="71628"/>
          </a:xfrm>
          <a:custGeom>
            <a:avLst/>
            <a:gdLst/>
            <a:ahLst/>
            <a:cxnLst/>
            <a:rect l="l" t="t" r="r" b="b"/>
            <a:pathLst>
              <a:path w="44196" h="71628">
                <a:moveTo>
                  <a:pt x="761" y="44958"/>
                </a:moveTo>
                <a:lnTo>
                  <a:pt x="0" y="35813"/>
                </a:lnTo>
                <a:lnTo>
                  <a:pt x="761" y="23622"/>
                </a:lnTo>
                <a:lnTo>
                  <a:pt x="5333" y="12192"/>
                </a:lnTo>
                <a:lnTo>
                  <a:pt x="10667" y="4572"/>
                </a:lnTo>
                <a:lnTo>
                  <a:pt x="18287" y="0"/>
                </a:lnTo>
                <a:lnTo>
                  <a:pt x="25146" y="762"/>
                </a:lnTo>
                <a:lnTo>
                  <a:pt x="32765" y="5334"/>
                </a:lnTo>
                <a:lnTo>
                  <a:pt x="38100" y="12954"/>
                </a:lnTo>
                <a:lnTo>
                  <a:pt x="41909" y="23622"/>
                </a:lnTo>
                <a:lnTo>
                  <a:pt x="44196" y="36575"/>
                </a:lnTo>
                <a:lnTo>
                  <a:pt x="41909" y="49530"/>
                </a:lnTo>
                <a:lnTo>
                  <a:pt x="37337" y="60198"/>
                </a:lnTo>
                <a:lnTo>
                  <a:pt x="32003" y="67818"/>
                </a:lnTo>
                <a:lnTo>
                  <a:pt x="28193" y="70866"/>
                </a:lnTo>
                <a:lnTo>
                  <a:pt x="22859" y="7162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" name="object 376"/>
          <p:cNvSpPr/>
          <p:nvPr/>
        </p:nvSpPr>
        <p:spPr>
          <a:xfrm>
            <a:off x="6846570" y="6020676"/>
            <a:ext cx="51053" cy="79734"/>
          </a:xfrm>
          <a:custGeom>
            <a:avLst/>
            <a:gdLst/>
            <a:ahLst/>
            <a:cxnLst/>
            <a:rect l="l" t="t" r="r" b="b"/>
            <a:pathLst>
              <a:path w="51053" h="79734">
                <a:moveTo>
                  <a:pt x="51053" y="39509"/>
                </a:moveTo>
                <a:lnTo>
                  <a:pt x="49495" y="24362"/>
                </a:lnTo>
                <a:lnTo>
                  <a:pt x="45187" y="12858"/>
                </a:lnTo>
                <a:lnTo>
                  <a:pt x="38868" y="4977"/>
                </a:lnTo>
                <a:lnTo>
                  <a:pt x="31282" y="697"/>
                </a:lnTo>
                <a:lnTo>
                  <a:pt x="23168" y="0"/>
                </a:lnTo>
                <a:lnTo>
                  <a:pt x="15268" y="2863"/>
                </a:lnTo>
                <a:lnTo>
                  <a:pt x="8324" y="9267"/>
                </a:lnTo>
                <a:lnTo>
                  <a:pt x="3076" y="19191"/>
                </a:lnTo>
                <a:lnTo>
                  <a:pt x="265" y="32616"/>
                </a:lnTo>
                <a:lnTo>
                  <a:pt x="0" y="40271"/>
                </a:lnTo>
                <a:lnTo>
                  <a:pt x="2472" y="55580"/>
                </a:lnTo>
                <a:lnTo>
                  <a:pt x="6965" y="67006"/>
                </a:lnTo>
                <a:lnTo>
                  <a:pt x="12940" y="74725"/>
                </a:lnTo>
                <a:lnTo>
                  <a:pt x="19859" y="78910"/>
                </a:lnTo>
                <a:lnTo>
                  <a:pt x="27183" y="79734"/>
                </a:lnTo>
                <a:lnTo>
                  <a:pt x="34375" y="77373"/>
                </a:lnTo>
                <a:lnTo>
                  <a:pt x="40896" y="72000"/>
                </a:lnTo>
                <a:lnTo>
                  <a:pt x="46208" y="63789"/>
                </a:lnTo>
                <a:lnTo>
                  <a:pt x="49773" y="52914"/>
                </a:lnTo>
                <a:lnTo>
                  <a:pt x="51053" y="3950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" name="object 377"/>
          <p:cNvSpPr/>
          <p:nvPr/>
        </p:nvSpPr>
        <p:spPr>
          <a:xfrm>
            <a:off x="6755892" y="6049517"/>
            <a:ext cx="91439" cy="6096"/>
          </a:xfrm>
          <a:custGeom>
            <a:avLst/>
            <a:gdLst/>
            <a:ahLst/>
            <a:cxnLst/>
            <a:rect l="l" t="t" r="r" b="b"/>
            <a:pathLst>
              <a:path w="91439" h="6096">
                <a:moveTo>
                  <a:pt x="0" y="0"/>
                </a:moveTo>
                <a:lnTo>
                  <a:pt x="91439" y="609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" name="object 378"/>
          <p:cNvSpPr/>
          <p:nvPr/>
        </p:nvSpPr>
        <p:spPr>
          <a:xfrm>
            <a:off x="6866382" y="6052565"/>
            <a:ext cx="11429" cy="16001"/>
          </a:xfrm>
          <a:custGeom>
            <a:avLst/>
            <a:gdLst/>
            <a:ahLst/>
            <a:cxnLst/>
            <a:rect l="l" t="t" r="r" b="b"/>
            <a:pathLst>
              <a:path w="11429" h="16001">
                <a:moveTo>
                  <a:pt x="1524" y="3810"/>
                </a:moveTo>
                <a:lnTo>
                  <a:pt x="0" y="6858"/>
                </a:lnTo>
                <a:lnTo>
                  <a:pt x="0" y="11430"/>
                </a:lnTo>
                <a:lnTo>
                  <a:pt x="1524" y="14478"/>
                </a:lnTo>
                <a:lnTo>
                  <a:pt x="5334" y="16001"/>
                </a:lnTo>
                <a:lnTo>
                  <a:pt x="8382" y="16001"/>
                </a:lnTo>
                <a:lnTo>
                  <a:pt x="10668" y="12954"/>
                </a:lnTo>
                <a:lnTo>
                  <a:pt x="11429" y="9906"/>
                </a:lnTo>
                <a:lnTo>
                  <a:pt x="11429" y="6096"/>
                </a:lnTo>
                <a:lnTo>
                  <a:pt x="8382" y="10668"/>
                </a:lnTo>
                <a:lnTo>
                  <a:pt x="6858" y="0"/>
                </a:lnTo>
                <a:lnTo>
                  <a:pt x="3048" y="1524"/>
                </a:lnTo>
                <a:lnTo>
                  <a:pt x="1524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" name="object 379"/>
          <p:cNvSpPr/>
          <p:nvPr/>
        </p:nvSpPr>
        <p:spPr>
          <a:xfrm>
            <a:off x="6866382" y="6052565"/>
            <a:ext cx="11429" cy="16001"/>
          </a:xfrm>
          <a:custGeom>
            <a:avLst/>
            <a:gdLst/>
            <a:ahLst/>
            <a:cxnLst/>
            <a:rect l="l" t="t" r="r" b="b"/>
            <a:pathLst>
              <a:path w="11429" h="16001">
                <a:moveTo>
                  <a:pt x="11429" y="9906"/>
                </a:moveTo>
                <a:lnTo>
                  <a:pt x="11429" y="6096"/>
                </a:lnTo>
                <a:lnTo>
                  <a:pt x="8382" y="10668"/>
                </a:lnTo>
                <a:lnTo>
                  <a:pt x="6858" y="0"/>
                </a:lnTo>
                <a:lnTo>
                  <a:pt x="3048" y="1524"/>
                </a:lnTo>
                <a:lnTo>
                  <a:pt x="1524" y="3810"/>
                </a:lnTo>
                <a:lnTo>
                  <a:pt x="0" y="6858"/>
                </a:lnTo>
                <a:lnTo>
                  <a:pt x="0" y="11430"/>
                </a:lnTo>
                <a:lnTo>
                  <a:pt x="1524" y="14478"/>
                </a:lnTo>
                <a:lnTo>
                  <a:pt x="5334" y="16001"/>
                </a:lnTo>
                <a:lnTo>
                  <a:pt x="8382" y="16001"/>
                </a:lnTo>
                <a:lnTo>
                  <a:pt x="10668" y="12954"/>
                </a:lnTo>
                <a:lnTo>
                  <a:pt x="11429" y="990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" name="object 380"/>
          <p:cNvSpPr/>
          <p:nvPr/>
        </p:nvSpPr>
        <p:spPr>
          <a:xfrm>
            <a:off x="6943344" y="6060947"/>
            <a:ext cx="12191" cy="15239"/>
          </a:xfrm>
          <a:custGeom>
            <a:avLst/>
            <a:gdLst/>
            <a:ahLst/>
            <a:cxnLst/>
            <a:rect l="l" t="t" r="r" b="b"/>
            <a:pathLst>
              <a:path w="12191" h="15239">
                <a:moveTo>
                  <a:pt x="1524" y="3048"/>
                </a:moveTo>
                <a:lnTo>
                  <a:pt x="0" y="6096"/>
                </a:lnTo>
                <a:lnTo>
                  <a:pt x="0" y="10667"/>
                </a:lnTo>
                <a:lnTo>
                  <a:pt x="1524" y="14477"/>
                </a:lnTo>
                <a:lnTo>
                  <a:pt x="4572" y="15239"/>
                </a:lnTo>
                <a:lnTo>
                  <a:pt x="7620" y="15239"/>
                </a:lnTo>
                <a:lnTo>
                  <a:pt x="10667" y="12191"/>
                </a:lnTo>
                <a:lnTo>
                  <a:pt x="12191" y="8381"/>
                </a:lnTo>
                <a:lnTo>
                  <a:pt x="12191" y="4572"/>
                </a:lnTo>
                <a:lnTo>
                  <a:pt x="7620" y="9143"/>
                </a:lnTo>
                <a:lnTo>
                  <a:pt x="7620" y="0"/>
                </a:lnTo>
                <a:lnTo>
                  <a:pt x="3809" y="0"/>
                </a:lnTo>
                <a:lnTo>
                  <a:pt x="1524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" name="object 381"/>
          <p:cNvSpPr/>
          <p:nvPr/>
        </p:nvSpPr>
        <p:spPr>
          <a:xfrm>
            <a:off x="6943344" y="6060947"/>
            <a:ext cx="12191" cy="15239"/>
          </a:xfrm>
          <a:custGeom>
            <a:avLst/>
            <a:gdLst/>
            <a:ahLst/>
            <a:cxnLst/>
            <a:rect l="l" t="t" r="r" b="b"/>
            <a:pathLst>
              <a:path w="12191" h="15239">
                <a:moveTo>
                  <a:pt x="12191" y="8381"/>
                </a:moveTo>
                <a:lnTo>
                  <a:pt x="12191" y="4572"/>
                </a:lnTo>
                <a:lnTo>
                  <a:pt x="7620" y="9143"/>
                </a:lnTo>
                <a:lnTo>
                  <a:pt x="7620" y="0"/>
                </a:lnTo>
                <a:lnTo>
                  <a:pt x="3809" y="0"/>
                </a:lnTo>
                <a:lnTo>
                  <a:pt x="1524" y="3048"/>
                </a:lnTo>
                <a:lnTo>
                  <a:pt x="0" y="6096"/>
                </a:lnTo>
                <a:lnTo>
                  <a:pt x="0" y="10667"/>
                </a:lnTo>
                <a:lnTo>
                  <a:pt x="1524" y="14477"/>
                </a:lnTo>
                <a:lnTo>
                  <a:pt x="4572" y="15239"/>
                </a:lnTo>
                <a:lnTo>
                  <a:pt x="7620" y="15239"/>
                </a:lnTo>
                <a:lnTo>
                  <a:pt x="10667" y="12191"/>
                </a:lnTo>
                <a:lnTo>
                  <a:pt x="12191" y="838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" name="object 382"/>
          <p:cNvSpPr/>
          <p:nvPr/>
        </p:nvSpPr>
        <p:spPr>
          <a:xfrm>
            <a:off x="6382512" y="6320027"/>
            <a:ext cx="67055" cy="35051"/>
          </a:xfrm>
          <a:custGeom>
            <a:avLst/>
            <a:gdLst/>
            <a:ahLst/>
            <a:cxnLst/>
            <a:rect l="l" t="t" r="r" b="b"/>
            <a:pathLst>
              <a:path w="67055" h="35051">
                <a:moveTo>
                  <a:pt x="60960" y="12192"/>
                </a:moveTo>
                <a:lnTo>
                  <a:pt x="54101" y="10668"/>
                </a:lnTo>
                <a:lnTo>
                  <a:pt x="22098" y="0"/>
                </a:lnTo>
              </a:path>
              <a:path w="67055" h="35051">
                <a:moveTo>
                  <a:pt x="0" y="12192"/>
                </a:moveTo>
                <a:lnTo>
                  <a:pt x="0" y="1219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" name="object 383"/>
          <p:cNvSpPr/>
          <p:nvPr/>
        </p:nvSpPr>
        <p:spPr>
          <a:xfrm>
            <a:off x="6377178" y="6274308"/>
            <a:ext cx="10668" cy="12191"/>
          </a:xfrm>
          <a:custGeom>
            <a:avLst/>
            <a:gdLst/>
            <a:ahLst/>
            <a:cxnLst/>
            <a:rect l="l" t="t" r="r" b="b"/>
            <a:pathLst>
              <a:path w="10668" h="12191">
                <a:moveTo>
                  <a:pt x="0" y="12191"/>
                </a:moveTo>
                <a:lnTo>
                  <a:pt x="10668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" name="object 384"/>
          <p:cNvSpPr/>
          <p:nvPr/>
        </p:nvSpPr>
        <p:spPr>
          <a:xfrm>
            <a:off x="6384036" y="6269735"/>
            <a:ext cx="20574" cy="19812"/>
          </a:xfrm>
          <a:custGeom>
            <a:avLst/>
            <a:gdLst/>
            <a:ahLst/>
            <a:cxnLst/>
            <a:rect l="l" t="t" r="r" b="b"/>
            <a:pathLst>
              <a:path w="20574" h="19812">
                <a:moveTo>
                  <a:pt x="0" y="19812"/>
                </a:moveTo>
                <a:lnTo>
                  <a:pt x="20574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" name="object 385"/>
          <p:cNvSpPr/>
          <p:nvPr/>
        </p:nvSpPr>
        <p:spPr>
          <a:xfrm>
            <a:off x="6393180" y="6281165"/>
            <a:ext cx="11430" cy="10668"/>
          </a:xfrm>
          <a:custGeom>
            <a:avLst/>
            <a:gdLst/>
            <a:ahLst/>
            <a:cxnLst/>
            <a:rect l="l" t="t" r="r" b="b"/>
            <a:pathLst>
              <a:path w="11430" h="10668">
                <a:moveTo>
                  <a:pt x="0" y="10668"/>
                </a:moveTo>
                <a:lnTo>
                  <a:pt x="1143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" name="object 386"/>
          <p:cNvSpPr/>
          <p:nvPr/>
        </p:nvSpPr>
        <p:spPr>
          <a:xfrm>
            <a:off x="6438900" y="6281165"/>
            <a:ext cx="22860" cy="22098"/>
          </a:xfrm>
          <a:custGeom>
            <a:avLst/>
            <a:gdLst/>
            <a:ahLst/>
            <a:cxnLst/>
            <a:rect l="l" t="t" r="r" b="b"/>
            <a:pathLst>
              <a:path w="22860" h="22098">
                <a:moveTo>
                  <a:pt x="0" y="22098"/>
                </a:moveTo>
                <a:lnTo>
                  <a:pt x="2286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" name="object 387"/>
          <p:cNvSpPr/>
          <p:nvPr/>
        </p:nvSpPr>
        <p:spPr>
          <a:xfrm>
            <a:off x="6449568" y="6291833"/>
            <a:ext cx="12192" cy="11429"/>
          </a:xfrm>
          <a:custGeom>
            <a:avLst/>
            <a:gdLst/>
            <a:ahLst/>
            <a:cxnLst/>
            <a:rect l="l" t="t" r="r" b="b"/>
            <a:pathLst>
              <a:path w="12192" h="11429">
                <a:moveTo>
                  <a:pt x="0" y="11429"/>
                </a:moveTo>
                <a:lnTo>
                  <a:pt x="12192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" name="object 388"/>
          <p:cNvSpPr/>
          <p:nvPr/>
        </p:nvSpPr>
        <p:spPr>
          <a:xfrm>
            <a:off x="6353556" y="6324599"/>
            <a:ext cx="4572" cy="12191"/>
          </a:xfrm>
          <a:custGeom>
            <a:avLst/>
            <a:gdLst/>
            <a:ahLst/>
            <a:cxnLst/>
            <a:rect l="l" t="t" r="r" b="b"/>
            <a:pathLst>
              <a:path w="4572" h="12191">
                <a:moveTo>
                  <a:pt x="1714" y="7620"/>
                </a:moveTo>
                <a:lnTo>
                  <a:pt x="4572" y="1"/>
                </a:lnTo>
              </a:path>
              <a:path w="4572" h="12191">
                <a:moveTo>
                  <a:pt x="4572" y="0"/>
                </a:moveTo>
                <a:lnTo>
                  <a:pt x="1714" y="762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" name="object 389"/>
          <p:cNvSpPr/>
          <p:nvPr/>
        </p:nvSpPr>
        <p:spPr>
          <a:xfrm>
            <a:off x="6359652" y="6326123"/>
            <a:ext cx="5334" cy="16763"/>
          </a:xfrm>
          <a:custGeom>
            <a:avLst/>
            <a:gdLst/>
            <a:ahLst/>
            <a:cxnLst/>
            <a:rect l="l" t="t" r="r" b="b"/>
            <a:pathLst>
              <a:path w="5334" h="16763">
                <a:moveTo>
                  <a:pt x="3394" y="6096"/>
                </a:moveTo>
                <a:lnTo>
                  <a:pt x="5334" y="1"/>
                </a:lnTo>
              </a:path>
              <a:path w="5334" h="16763">
                <a:moveTo>
                  <a:pt x="5334" y="0"/>
                </a:moveTo>
                <a:lnTo>
                  <a:pt x="3394" y="609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" name="object 390"/>
          <p:cNvSpPr/>
          <p:nvPr/>
        </p:nvSpPr>
        <p:spPr>
          <a:xfrm>
            <a:off x="6276594" y="6160770"/>
            <a:ext cx="238505" cy="209550"/>
          </a:xfrm>
          <a:custGeom>
            <a:avLst/>
            <a:gdLst/>
            <a:ahLst/>
            <a:cxnLst/>
            <a:rect l="l" t="t" r="r" b="b"/>
            <a:pathLst>
              <a:path w="238505" h="209550">
                <a:moveTo>
                  <a:pt x="44195" y="171450"/>
                </a:moveTo>
                <a:lnTo>
                  <a:pt x="49529" y="137159"/>
                </a:lnTo>
                <a:lnTo>
                  <a:pt x="61523" y="129097"/>
                </a:lnTo>
                <a:lnTo>
                  <a:pt x="72004" y="120750"/>
                </a:lnTo>
                <a:lnTo>
                  <a:pt x="81173" y="112040"/>
                </a:lnTo>
                <a:lnTo>
                  <a:pt x="89232" y="102889"/>
                </a:lnTo>
                <a:lnTo>
                  <a:pt x="96381" y="93219"/>
                </a:lnTo>
                <a:lnTo>
                  <a:pt x="102819" y="82953"/>
                </a:lnTo>
                <a:lnTo>
                  <a:pt x="108748" y="72014"/>
                </a:lnTo>
                <a:lnTo>
                  <a:pt x="114368" y="60322"/>
                </a:lnTo>
                <a:lnTo>
                  <a:pt x="119880" y="47801"/>
                </a:lnTo>
                <a:lnTo>
                  <a:pt x="122681" y="41147"/>
                </a:lnTo>
                <a:lnTo>
                  <a:pt x="135635" y="57150"/>
                </a:lnTo>
                <a:lnTo>
                  <a:pt x="150875" y="71627"/>
                </a:lnTo>
                <a:lnTo>
                  <a:pt x="170687" y="81533"/>
                </a:lnTo>
                <a:lnTo>
                  <a:pt x="190500" y="86105"/>
                </a:lnTo>
                <a:lnTo>
                  <a:pt x="192023" y="116585"/>
                </a:lnTo>
                <a:lnTo>
                  <a:pt x="202691" y="100583"/>
                </a:lnTo>
                <a:lnTo>
                  <a:pt x="207263" y="120395"/>
                </a:lnTo>
                <a:lnTo>
                  <a:pt x="199643" y="150113"/>
                </a:lnTo>
                <a:lnTo>
                  <a:pt x="207263" y="148589"/>
                </a:lnTo>
                <a:lnTo>
                  <a:pt x="220217" y="145541"/>
                </a:lnTo>
                <a:lnTo>
                  <a:pt x="230123" y="137159"/>
                </a:lnTo>
                <a:lnTo>
                  <a:pt x="236981" y="125729"/>
                </a:lnTo>
                <a:lnTo>
                  <a:pt x="238505" y="112775"/>
                </a:lnTo>
                <a:lnTo>
                  <a:pt x="236219" y="100583"/>
                </a:lnTo>
                <a:lnTo>
                  <a:pt x="230123" y="91439"/>
                </a:lnTo>
                <a:lnTo>
                  <a:pt x="233171" y="74675"/>
                </a:lnTo>
                <a:lnTo>
                  <a:pt x="231108" y="60893"/>
                </a:lnTo>
                <a:lnTo>
                  <a:pt x="227117" y="48745"/>
                </a:lnTo>
                <a:lnTo>
                  <a:pt x="221392" y="38276"/>
                </a:lnTo>
                <a:lnTo>
                  <a:pt x="214127" y="29529"/>
                </a:lnTo>
                <a:lnTo>
                  <a:pt x="205517" y="22548"/>
                </a:lnTo>
                <a:lnTo>
                  <a:pt x="195755" y="17377"/>
                </a:lnTo>
                <a:lnTo>
                  <a:pt x="185035" y="14059"/>
                </a:lnTo>
                <a:lnTo>
                  <a:pt x="173551" y="12639"/>
                </a:lnTo>
                <a:lnTo>
                  <a:pt x="161497" y="13159"/>
                </a:lnTo>
                <a:lnTo>
                  <a:pt x="149067" y="15664"/>
                </a:lnTo>
                <a:lnTo>
                  <a:pt x="136455" y="20198"/>
                </a:lnTo>
                <a:lnTo>
                  <a:pt x="128015" y="24383"/>
                </a:lnTo>
                <a:lnTo>
                  <a:pt x="124967" y="12953"/>
                </a:lnTo>
                <a:lnTo>
                  <a:pt x="116585" y="4571"/>
                </a:lnTo>
                <a:lnTo>
                  <a:pt x="107441" y="0"/>
                </a:lnTo>
                <a:lnTo>
                  <a:pt x="96011" y="0"/>
                </a:lnTo>
                <a:lnTo>
                  <a:pt x="86105" y="6095"/>
                </a:lnTo>
                <a:lnTo>
                  <a:pt x="79247" y="13715"/>
                </a:lnTo>
                <a:lnTo>
                  <a:pt x="57911" y="42671"/>
                </a:lnTo>
                <a:lnTo>
                  <a:pt x="40385" y="69341"/>
                </a:lnTo>
                <a:lnTo>
                  <a:pt x="28193" y="98297"/>
                </a:lnTo>
                <a:lnTo>
                  <a:pt x="20573" y="128777"/>
                </a:lnTo>
                <a:lnTo>
                  <a:pt x="20573" y="131063"/>
                </a:lnTo>
                <a:lnTo>
                  <a:pt x="9905" y="139445"/>
                </a:lnTo>
                <a:lnTo>
                  <a:pt x="2285" y="150875"/>
                </a:lnTo>
                <a:lnTo>
                  <a:pt x="0" y="163829"/>
                </a:lnTo>
                <a:lnTo>
                  <a:pt x="1269" y="171450"/>
                </a:lnTo>
                <a:lnTo>
                  <a:pt x="44195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" name="object 391"/>
          <p:cNvSpPr/>
          <p:nvPr/>
        </p:nvSpPr>
        <p:spPr>
          <a:xfrm>
            <a:off x="6276594" y="6160770"/>
            <a:ext cx="238505" cy="209550"/>
          </a:xfrm>
          <a:custGeom>
            <a:avLst/>
            <a:gdLst/>
            <a:ahLst/>
            <a:cxnLst/>
            <a:rect l="l" t="t" r="r" b="b"/>
            <a:pathLst>
              <a:path w="238505" h="209550">
                <a:moveTo>
                  <a:pt x="44195" y="171450"/>
                </a:moveTo>
                <a:lnTo>
                  <a:pt x="49529" y="137159"/>
                </a:lnTo>
                <a:lnTo>
                  <a:pt x="61523" y="129097"/>
                </a:lnTo>
                <a:lnTo>
                  <a:pt x="72004" y="120750"/>
                </a:lnTo>
                <a:lnTo>
                  <a:pt x="81173" y="112040"/>
                </a:lnTo>
                <a:lnTo>
                  <a:pt x="89232" y="102889"/>
                </a:lnTo>
                <a:lnTo>
                  <a:pt x="96381" y="93219"/>
                </a:lnTo>
                <a:lnTo>
                  <a:pt x="102819" y="82953"/>
                </a:lnTo>
                <a:lnTo>
                  <a:pt x="108748" y="72014"/>
                </a:lnTo>
                <a:lnTo>
                  <a:pt x="114368" y="60322"/>
                </a:lnTo>
                <a:lnTo>
                  <a:pt x="119880" y="47801"/>
                </a:lnTo>
                <a:lnTo>
                  <a:pt x="122681" y="41147"/>
                </a:lnTo>
                <a:lnTo>
                  <a:pt x="135635" y="57150"/>
                </a:lnTo>
                <a:lnTo>
                  <a:pt x="150875" y="71627"/>
                </a:lnTo>
                <a:lnTo>
                  <a:pt x="170687" y="81533"/>
                </a:lnTo>
                <a:lnTo>
                  <a:pt x="190500" y="86105"/>
                </a:lnTo>
                <a:lnTo>
                  <a:pt x="192023" y="116585"/>
                </a:lnTo>
                <a:lnTo>
                  <a:pt x="202691" y="100583"/>
                </a:lnTo>
                <a:lnTo>
                  <a:pt x="207263" y="120395"/>
                </a:lnTo>
                <a:lnTo>
                  <a:pt x="199643" y="150113"/>
                </a:lnTo>
                <a:lnTo>
                  <a:pt x="207263" y="148589"/>
                </a:lnTo>
                <a:lnTo>
                  <a:pt x="220217" y="145541"/>
                </a:lnTo>
                <a:lnTo>
                  <a:pt x="230123" y="137159"/>
                </a:lnTo>
                <a:lnTo>
                  <a:pt x="236981" y="125729"/>
                </a:lnTo>
                <a:lnTo>
                  <a:pt x="238505" y="112775"/>
                </a:lnTo>
                <a:lnTo>
                  <a:pt x="236219" y="100583"/>
                </a:lnTo>
                <a:lnTo>
                  <a:pt x="230123" y="91439"/>
                </a:lnTo>
                <a:lnTo>
                  <a:pt x="233171" y="74675"/>
                </a:lnTo>
                <a:lnTo>
                  <a:pt x="231108" y="60893"/>
                </a:lnTo>
                <a:lnTo>
                  <a:pt x="227117" y="48745"/>
                </a:lnTo>
                <a:lnTo>
                  <a:pt x="221392" y="38276"/>
                </a:lnTo>
                <a:lnTo>
                  <a:pt x="214127" y="29529"/>
                </a:lnTo>
                <a:lnTo>
                  <a:pt x="205517" y="22548"/>
                </a:lnTo>
                <a:lnTo>
                  <a:pt x="195755" y="17377"/>
                </a:lnTo>
                <a:lnTo>
                  <a:pt x="185035" y="14059"/>
                </a:lnTo>
                <a:lnTo>
                  <a:pt x="173551" y="12639"/>
                </a:lnTo>
                <a:lnTo>
                  <a:pt x="161497" y="13159"/>
                </a:lnTo>
                <a:lnTo>
                  <a:pt x="149067" y="15664"/>
                </a:lnTo>
                <a:lnTo>
                  <a:pt x="136455" y="20198"/>
                </a:lnTo>
                <a:lnTo>
                  <a:pt x="128015" y="24383"/>
                </a:lnTo>
                <a:lnTo>
                  <a:pt x="124967" y="12953"/>
                </a:lnTo>
                <a:lnTo>
                  <a:pt x="116585" y="4571"/>
                </a:lnTo>
                <a:lnTo>
                  <a:pt x="107441" y="0"/>
                </a:lnTo>
                <a:lnTo>
                  <a:pt x="96011" y="0"/>
                </a:lnTo>
                <a:lnTo>
                  <a:pt x="86105" y="6095"/>
                </a:lnTo>
                <a:lnTo>
                  <a:pt x="79247" y="13715"/>
                </a:lnTo>
                <a:lnTo>
                  <a:pt x="57911" y="42671"/>
                </a:lnTo>
                <a:lnTo>
                  <a:pt x="40385" y="69341"/>
                </a:lnTo>
                <a:lnTo>
                  <a:pt x="28193" y="98297"/>
                </a:lnTo>
                <a:lnTo>
                  <a:pt x="20573" y="128777"/>
                </a:lnTo>
                <a:lnTo>
                  <a:pt x="20573" y="131063"/>
                </a:lnTo>
                <a:lnTo>
                  <a:pt x="9905" y="139445"/>
                </a:lnTo>
                <a:lnTo>
                  <a:pt x="2285" y="150875"/>
                </a:lnTo>
                <a:lnTo>
                  <a:pt x="0" y="163829"/>
                </a:lnTo>
                <a:lnTo>
                  <a:pt x="1269" y="17145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" name="object 392"/>
          <p:cNvSpPr/>
          <p:nvPr/>
        </p:nvSpPr>
        <p:spPr>
          <a:xfrm>
            <a:off x="6344412" y="6297929"/>
            <a:ext cx="39624" cy="24384"/>
          </a:xfrm>
          <a:custGeom>
            <a:avLst/>
            <a:gdLst/>
            <a:ahLst/>
            <a:cxnLst/>
            <a:rect l="l" t="t" r="r" b="b"/>
            <a:pathLst>
              <a:path w="39624" h="24384">
                <a:moveTo>
                  <a:pt x="0" y="9906"/>
                </a:moveTo>
                <a:lnTo>
                  <a:pt x="4572" y="3810"/>
                </a:lnTo>
                <a:lnTo>
                  <a:pt x="13715" y="0"/>
                </a:lnTo>
                <a:lnTo>
                  <a:pt x="24384" y="0"/>
                </a:lnTo>
                <a:lnTo>
                  <a:pt x="33527" y="3810"/>
                </a:lnTo>
                <a:lnTo>
                  <a:pt x="38862" y="9906"/>
                </a:lnTo>
                <a:lnTo>
                  <a:pt x="39624" y="17525"/>
                </a:lnTo>
                <a:lnTo>
                  <a:pt x="37337" y="24384"/>
                </a:lnTo>
                <a:lnTo>
                  <a:pt x="25146" y="23622"/>
                </a:lnTo>
                <a:lnTo>
                  <a:pt x="11429" y="17525"/>
                </a:lnTo>
                <a:lnTo>
                  <a:pt x="0" y="990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" name="object 393"/>
          <p:cNvSpPr/>
          <p:nvPr/>
        </p:nvSpPr>
        <p:spPr>
          <a:xfrm>
            <a:off x="6361176" y="6302501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7620" y="13715"/>
                </a:moveTo>
                <a:lnTo>
                  <a:pt x="9906" y="12953"/>
                </a:lnTo>
                <a:lnTo>
                  <a:pt x="12953" y="9906"/>
                </a:lnTo>
                <a:lnTo>
                  <a:pt x="13715" y="6858"/>
                </a:lnTo>
                <a:lnTo>
                  <a:pt x="7620" y="6858"/>
                </a:lnTo>
                <a:lnTo>
                  <a:pt x="9906" y="762"/>
                </a:lnTo>
                <a:lnTo>
                  <a:pt x="7620" y="0"/>
                </a:lnTo>
                <a:lnTo>
                  <a:pt x="3810" y="762"/>
                </a:lnTo>
                <a:lnTo>
                  <a:pt x="762" y="3810"/>
                </a:lnTo>
                <a:lnTo>
                  <a:pt x="0" y="6858"/>
                </a:lnTo>
                <a:lnTo>
                  <a:pt x="762" y="9906"/>
                </a:lnTo>
                <a:lnTo>
                  <a:pt x="3810" y="12953"/>
                </a:lnTo>
                <a:lnTo>
                  <a:pt x="7620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" name="object 394"/>
          <p:cNvSpPr/>
          <p:nvPr/>
        </p:nvSpPr>
        <p:spPr>
          <a:xfrm>
            <a:off x="6361176" y="6302501"/>
            <a:ext cx="13715" cy="13715"/>
          </a:xfrm>
          <a:custGeom>
            <a:avLst/>
            <a:gdLst/>
            <a:ahLst/>
            <a:cxnLst/>
            <a:rect l="l" t="t" r="r" b="b"/>
            <a:pathLst>
              <a:path w="13715" h="13715">
                <a:moveTo>
                  <a:pt x="13715" y="6858"/>
                </a:moveTo>
                <a:lnTo>
                  <a:pt x="7620" y="6858"/>
                </a:lnTo>
                <a:lnTo>
                  <a:pt x="9906" y="762"/>
                </a:lnTo>
                <a:lnTo>
                  <a:pt x="7620" y="0"/>
                </a:lnTo>
                <a:lnTo>
                  <a:pt x="3810" y="762"/>
                </a:lnTo>
                <a:lnTo>
                  <a:pt x="762" y="3810"/>
                </a:lnTo>
                <a:lnTo>
                  <a:pt x="0" y="6858"/>
                </a:lnTo>
                <a:lnTo>
                  <a:pt x="762" y="9906"/>
                </a:lnTo>
                <a:lnTo>
                  <a:pt x="3810" y="12953"/>
                </a:lnTo>
                <a:lnTo>
                  <a:pt x="7620" y="13715"/>
                </a:lnTo>
                <a:lnTo>
                  <a:pt x="9906" y="12953"/>
                </a:lnTo>
                <a:lnTo>
                  <a:pt x="12953" y="9906"/>
                </a:lnTo>
                <a:lnTo>
                  <a:pt x="13715" y="685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" name="object 395"/>
          <p:cNvSpPr/>
          <p:nvPr/>
        </p:nvSpPr>
        <p:spPr>
          <a:xfrm>
            <a:off x="6416802" y="6317741"/>
            <a:ext cx="35813" cy="23622"/>
          </a:xfrm>
          <a:custGeom>
            <a:avLst/>
            <a:gdLst/>
            <a:ahLst/>
            <a:cxnLst/>
            <a:rect l="l" t="t" r="r" b="b"/>
            <a:pathLst>
              <a:path w="35813" h="23622">
                <a:moveTo>
                  <a:pt x="35356" y="14478"/>
                </a:moveTo>
                <a:lnTo>
                  <a:pt x="34289" y="9144"/>
                </a:lnTo>
                <a:lnTo>
                  <a:pt x="27432" y="3048"/>
                </a:lnTo>
                <a:lnTo>
                  <a:pt x="18287" y="0"/>
                </a:lnTo>
                <a:lnTo>
                  <a:pt x="8382" y="0"/>
                </a:lnTo>
                <a:lnTo>
                  <a:pt x="0" y="457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" name="object 396"/>
          <p:cNvSpPr/>
          <p:nvPr/>
        </p:nvSpPr>
        <p:spPr>
          <a:xfrm>
            <a:off x="6429756" y="6322313"/>
            <a:ext cx="13716" cy="9906"/>
          </a:xfrm>
          <a:custGeom>
            <a:avLst/>
            <a:gdLst/>
            <a:ahLst/>
            <a:cxnLst/>
            <a:rect l="l" t="t" r="r" b="b"/>
            <a:pathLst>
              <a:path w="13716" h="9906">
                <a:moveTo>
                  <a:pt x="5334" y="0"/>
                </a:moveTo>
                <a:lnTo>
                  <a:pt x="2286" y="1524"/>
                </a:lnTo>
                <a:lnTo>
                  <a:pt x="0" y="6096"/>
                </a:lnTo>
                <a:lnTo>
                  <a:pt x="6858" y="7620"/>
                </a:lnTo>
                <a:lnTo>
                  <a:pt x="6858" y="6858"/>
                </a:lnTo>
                <a:lnTo>
                  <a:pt x="9144" y="1524"/>
                </a:lnTo>
                <a:lnTo>
                  <a:pt x="5334" y="0"/>
                </a:lnTo>
                <a:close/>
              </a:path>
              <a:path w="13716" h="9906">
                <a:moveTo>
                  <a:pt x="11430" y="9906"/>
                </a:moveTo>
                <a:lnTo>
                  <a:pt x="13716" y="6858"/>
                </a:lnTo>
                <a:lnTo>
                  <a:pt x="6858" y="7620"/>
                </a:lnTo>
                <a:lnTo>
                  <a:pt x="1143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" name="object 397"/>
          <p:cNvSpPr/>
          <p:nvPr/>
        </p:nvSpPr>
        <p:spPr>
          <a:xfrm>
            <a:off x="6429756" y="6322313"/>
            <a:ext cx="13716" cy="9906"/>
          </a:xfrm>
          <a:custGeom>
            <a:avLst/>
            <a:gdLst/>
            <a:ahLst/>
            <a:cxnLst/>
            <a:rect l="l" t="t" r="r" b="b"/>
            <a:pathLst>
              <a:path w="13716" h="9906">
                <a:moveTo>
                  <a:pt x="6858" y="6858"/>
                </a:moveTo>
                <a:lnTo>
                  <a:pt x="9144" y="1524"/>
                </a:lnTo>
                <a:lnTo>
                  <a:pt x="5334" y="0"/>
                </a:lnTo>
                <a:lnTo>
                  <a:pt x="2286" y="1524"/>
                </a:lnTo>
                <a:lnTo>
                  <a:pt x="0" y="3810"/>
                </a:lnTo>
                <a:lnTo>
                  <a:pt x="0" y="6096"/>
                </a:lnTo>
                <a:lnTo>
                  <a:pt x="6858" y="7620"/>
                </a:lnTo>
                <a:lnTo>
                  <a:pt x="11430" y="9906"/>
                </a:lnTo>
                <a:lnTo>
                  <a:pt x="13716" y="6858"/>
                </a:lnTo>
                <a:lnTo>
                  <a:pt x="6858" y="762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" name="object 398"/>
          <p:cNvSpPr/>
          <p:nvPr/>
        </p:nvSpPr>
        <p:spPr>
          <a:xfrm>
            <a:off x="5907024" y="6089141"/>
            <a:ext cx="39863" cy="30425"/>
          </a:xfrm>
          <a:custGeom>
            <a:avLst/>
            <a:gdLst/>
            <a:ahLst/>
            <a:cxnLst/>
            <a:rect l="l" t="t" r="r" b="b"/>
            <a:pathLst>
              <a:path w="39863" h="30425">
                <a:moveTo>
                  <a:pt x="762" y="9144"/>
                </a:moveTo>
                <a:lnTo>
                  <a:pt x="0" y="10668"/>
                </a:lnTo>
                <a:lnTo>
                  <a:pt x="2277" y="15234"/>
                </a:lnTo>
                <a:lnTo>
                  <a:pt x="8768" y="23886"/>
                </a:lnTo>
                <a:lnTo>
                  <a:pt x="15790" y="28731"/>
                </a:lnTo>
                <a:lnTo>
                  <a:pt x="22802" y="30425"/>
                </a:lnTo>
                <a:lnTo>
                  <a:pt x="29258" y="29623"/>
                </a:lnTo>
                <a:lnTo>
                  <a:pt x="34616" y="26982"/>
                </a:lnTo>
                <a:lnTo>
                  <a:pt x="38333" y="23157"/>
                </a:lnTo>
                <a:lnTo>
                  <a:pt x="39863" y="18805"/>
                </a:lnTo>
                <a:lnTo>
                  <a:pt x="38665" y="14581"/>
                </a:lnTo>
                <a:lnTo>
                  <a:pt x="34194" y="11142"/>
                </a:lnTo>
                <a:lnTo>
                  <a:pt x="25908" y="9144"/>
                </a:lnTo>
                <a:lnTo>
                  <a:pt x="25908" y="8382"/>
                </a:lnTo>
                <a:lnTo>
                  <a:pt x="21336" y="3810"/>
                </a:lnTo>
                <a:lnTo>
                  <a:pt x="14477" y="0"/>
                </a:lnTo>
                <a:lnTo>
                  <a:pt x="8381" y="0"/>
                </a:lnTo>
                <a:lnTo>
                  <a:pt x="3048" y="3810"/>
                </a:lnTo>
                <a:lnTo>
                  <a:pt x="762" y="9144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" name="object 399"/>
          <p:cNvSpPr/>
          <p:nvPr/>
        </p:nvSpPr>
        <p:spPr>
          <a:xfrm>
            <a:off x="5907024" y="6089141"/>
            <a:ext cx="39863" cy="30425"/>
          </a:xfrm>
          <a:custGeom>
            <a:avLst/>
            <a:gdLst/>
            <a:ahLst/>
            <a:cxnLst/>
            <a:rect l="l" t="t" r="r" b="b"/>
            <a:pathLst>
              <a:path w="39863" h="30425">
                <a:moveTo>
                  <a:pt x="762" y="9144"/>
                </a:moveTo>
                <a:lnTo>
                  <a:pt x="3048" y="3810"/>
                </a:lnTo>
                <a:lnTo>
                  <a:pt x="8381" y="0"/>
                </a:lnTo>
                <a:lnTo>
                  <a:pt x="14477" y="0"/>
                </a:lnTo>
                <a:lnTo>
                  <a:pt x="21336" y="3810"/>
                </a:lnTo>
                <a:lnTo>
                  <a:pt x="25908" y="8382"/>
                </a:lnTo>
                <a:lnTo>
                  <a:pt x="25908" y="9144"/>
                </a:lnTo>
                <a:lnTo>
                  <a:pt x="34194" y="11142"/>
                </a:lnTo>
                <a:lnTo>
                  <a:pt x="38665" y="14581"/>
                </a:lnTo>
                <a:lnTo>
                  <a:pt x="39863" y="18805"/>
                </a:lnTo>
                <a:lnTo>
                  <a:pt x="38333" y="23157"/>
                </a:lnTo>
                <a:lnTo>
                  <a:pt x="34616" y="26982"/>
                </a:lnTo>
                <a:lnTo>
                  <a:pt x="29258" y="29623"/>
                </a:lnTo>
                <a:lnTo>
                  <a:pt x="22802" y="30425"/>
                </a:lnTo>
                <a:lnTo>
                  <a:pt x="15790" y="28731"/>
                </a:lnTo>
                <a:lnTo>
                  <a:pt x="8768" y="23886"/>
                </a:lnTo>
                <a:lnTo>
                  <a:pt x="2277" y="15234"/>
                </a:lnTo>
                <a:lnTo>
                  <a:pt x="0" y="10668"/>
                </a:lnTo>
                <a:lnTo>
                  <a:pt x="762" y="9144"/>
                </a:lnTo>
              </a:path>
            </a:pathLst>
          </a:custGeom>
          <a:ln w="927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" name="object 400"/>
          <p:cNvSpPr/>
          <p:nvPr/>
        </p:nvSpPr>
        <p:spPr>
          <a:xfrm>
            <a:off x="5907024" y="6089406"/>
            <a:ext cx="40067" cy="30349"/>
          </a:xfrm>
          <a:custGeom>
            <a:avLst/>
            <a:gdLst/>
            <a:ahLst/>
            <a:cxnLst/>
            <a:rect l="l" t="t" r="r" b="b"/>
            <a:pathLst>
              <a:path w="40067" h="30349">
                <a:moveTo>
                  <a:pt x="762" y="8879"/>
                </a:moveTo>
                <a:lnTo>
                  <a:pt x="7271" y="0"/>
                </a:lnTo>
                <a:lnTo>
                  <a:pt x="16419" y="590"/>
                </a:lnTo>
                <a:lnTo>
                  <a:pt x="25578" y="7006"/>
                </a:lnTo>
                <a:lnTo>
                  <a:pt x="26670" y="8117"/>
                </a:lnTo>
                <a:lnTo>
                  <a:pt x="25908" y="8879"/>
                </a:lnTo>
                <a:lnTo>
                  <a:pt x="34215" y="10920"/>
                </a:lnTo>
                <a:lnTo>
                  <a:pt x="38760" y="14385"/>
                </a:lnTo>
                <a:lnTo>
                  <a:pt x="40067" y="18625"/>
                </a:lnTo>
                <a:lnTo>
                  <a:pt x="38661" y="22990"/>
                </a:lnTo>
                <a:lnTo>
                  <a:pt x="35067" y="26832"/>
                </a:lnTo>
                <a:lnTo>
                  <a:pt x="29809" y="29501"/>
                </a:lnTo>
                <a:lnTo>
                  <a:pt x="23413" y="30349"/>
                </a:lnTo>
                <a:lnTo>
                  <a:pt x="16403" y="28726"/>
                </a:lnTo>
                <a:lnTo>
                  <a:pt x="9304" y="23983"/>
                </a:lnTo>
                <a:lnTo>
                  <a:pt x="2641" y="15472"/>
                </a:lnTo>
                <a:lnTo>
                  <a:pt x="0" y="1040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" name="object 401"/>
          <p:cNvSpPr/>
          <p:nvPr/>
        </p:nvSpPr>
        <p:spPr>
          <a:xfrm>
            <a:off x="5913882" y="6098285"/>
            <a:ext cx="26669" cy="12191"/>
          </a:xfrm>
          <a:custGeom>
            <a:avLst/>
            <a:gdLst/>
            <a:ahLst/>
            <a:cxnLst/>
            <a:rect l="l" t="t" r="r" b="b"/>
            <a:pathLst>
              <a:path w="26669" h="12191">
                <a:moveTo>
                  <a:pt x="0" y="0"/>
                </a:moveTo>
                <a:lnTo>
                  <a:pt x="6857" y="8381"/>
                </a:lnTo>
                <a:lnTo>
                  <a:pt x="18287" y="12191"/>
                </a:lnTo>
                <a:lnTo>
                  <a:pt x="26669" y="1219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" name="object 402"/>
          <p:cNvSpPr/>
          <p:nvPr/>
        </p:nvSpPr>
        <p:spPr>
          <a:xfrm>
            <a:off x="5897522" y="6014465"/>
            <a:ext cx="21693" cy="21176"/>
          </a:xfrm>
          <a:custGeom>
            <a:avLst/>
            <a:gdLst/>
            <a:ahLst/>
            <a:cxnLst/>
            <a:rect l="l" t="t" r="r" b="b"/>
            <a:pathLst>
              <a:path w="21693" h="21176">
                <a:moveTo>
                  <a:pt x="11025" y="10668"/>
                </a:moveTo>
                <a:lnTo>
                  <a:pt x="11025" y="0"/>
                </a:lnTo>
                <a:lnTo>
                  <a:pt x="2660" y="4026"/>
                </a:lnTo>
                <a:lnTo>
                  <a:pt x="0" y="9395"/>
                </a:lnTo>
                <a:lnTo>
                  <a:pt x="1583" y="14868"/>
                </a:lnTo>
                <a:lnTo>
                  <a:pt x="5951" y="19208"/>
                </a:lnTo>
                <a:lnTo>
                  <a:pt x="11642" y="21176"/>
                </a:lnTo>
                <a:lnTo>
                  <a:pt x="17195" y="19534"/>
                </a:lnTo>
                <a:lnTo>
                  <a:pt x="21150" y="13045"/>
                </a:lnTo>
                <a:lnTo>
                  <a:pt x="21693" y="9906"/>
                </a:lnTo>
                <a:lnTo>
                  <a:pt x="20931" y="5334"/>
                </a:lnTo>
                <a:lnTo>
                  <a:pt x="11025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" name="object 403"/>
          <p:cNvSpPr/>
          <p:nvPr/>
        </p:nvSpPr>
        <p:spPr>
          <a:xfrm>
            <a:off x="5897522" y="6014465"/>
            <a:ext cx="21693" cy="21176"/>
          </a:xfrm>
          <a:custGeom>
            <a:avLst/>
            <a:gdLst/>
            <a:ahLst/>
            <a:cxnLst/>
            <a:rect l="l" t="t" r="r" b="b"/>
            <a:pathLst>
              <a:path w="21693" h="21176">
                <a:moveTo>
                  <a:pt x="21693" y="9906"/>
                </a:moveTo>
                <a:lnTo>
                  <a:pt x="20931" y="5334"/>
                </a:lnTo>
                <a:lnTo>
                  <a:pt x="11025" y="10668"/>
                </a:lnTo>
                <a:lnTo>
                  <a:pt x="11025" y="0"/>
                </a:lnTo>
                <a:lnTo>
                  <a:pt x="2660" y="4026"/>
                </a:lnTo>
                <a:lnTo>
                  <a:pt x="0" y="9395"/>
                </a:lnTo>
                <a:lnTo>
                  <a:pt x="1583" y="14868"/>
                </a:lnTo>
                <a:lnTo>
                  <a:pt x="5951" y="19208"/>
                </a:lnTo>
                <a:lnTo>
                  <a:pt x="11642" y="21176"/>
                </a:lnTo>
                <a:lnTo>
                  <a:pt x="17195" y="19534"/>
                </a:lnTo>
                <a:lnTo>
                  <a:pt x="21150" y="13045"/>
                </a:lnTo>
                <a:lnTo>
                  <a:pt x="21693" y="1066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" name="object 404"/>
          <p:cNvSpPr/>
          <p:nvPr/>
        </p:nvSpPr>
        <p:spPr>
          <a:xfrm>
            <a:off x="5971032" y="6030467"/>
            <a:ext cx="19050" cy="19812"/>
          </a:xfrm>
          <a:custGeom>
            <a:avLst/>
            <a:gdLst/>
            <a:ahLst/>
            <a:cxnLst/>
            <a:rect l="l" t="t" r="r" b="b"/>
            <a:pathLst>
              <a:path w="19050" h="19812">
                <a:moveTo>
                  <a:pt x="9905" y="10668"/>
                </a:moveTo>
                <a:lnTo>
                  <a:pt x="9143" y="0"/>
                </a:lnTo>
                <a:lnTo>
                  <a:pt x="4571" y="2286"/>
                </a:lnTo>
                <a:lnTo>
                  <a:pt x="762" y="4572"/>
                </a:lnTo>
                <a:lnTo>
                  <a:pt x="0" y="10668"/>
                </a:lnTo>
                <a:lnTo>
                  <a:pt x="762" y="15240"/>
                </a:lnTo>
                <a:lnTo>
                  <a:pt x="4571" y="19050"/>
                </a:lnTo>
                <a:lnTo>
                  <a:pt x="9143" y="19812"/>
                </a:lnTo>
                <a:lnTo>
                  <a:pt x="13715" y="19050"/>
                </a:lnTo>
                <a:lnTo>
                  <a:pt x="18287" y="15240"/>
                </a:lnTo>
                <a:lnTo>
                  <a:pt x="19050" y="10668"/>
                </a:lnTo>
                <a:lnTo>
                  <a:pt x="19050" y="9144"/>
                </a:lnTo>
                <a:lnTo>
                  <a:pt x="18287" y="4572"/>
                </a:lnTo>
                <a:lnTo>
                  <a:pt x="9905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" name="object 405"/>
          <p:cNvSpPr/>
          <p:nvPr/>
        </p:nvSpPr>
        <p:spPr>
          <a:xfrm>
            <a:off x="5971032" y="6030467"/>
            <a:ext cx="19050" cy="19812"/>
          </a:xfrm>
          <a:custGeom>
            <a:avLst/>
            <a:gdLst/>
            <a:ahLst/>
            <a:cxnLst/>
            <a:rect l="l" t="t" r="r" b="b"/>
            <a:pathLst>
              <a:path w="19050" h="19812">
                <a:moveTo>
                  <a:pt x="19050" y="9144"/>
                </a:moveTo>
                <a:lnTo>
                  <a:pt x="18287" y="4572"/>
                </a:lnTo>
                <a:lnTo>
                  <a:pt x="9905" y="10668"/>
                </a:lnTo>
                <a:lnTo>
                  <a:pt x="9143" y="0"/>
                </a:lnTo>
                <a:lnTo>
                  <a:pt x="4571" y="2286"/>
                </a:lnTo>
                <a:lnTo>
                  <a:pt x="762" y="4572"/>
                </a:lnTo>
                <a:lnTo>
                  <a:pt x="0" y="10668"/>
                </a:lnTo>
                <a:lnTo>
                  <a:pt x="762" y="15240"/>
                </a:lnTo>
                <a:lnTo>
                  <a:pt x="4571" y="19050"/>
                </a:lnTo>
                <a:lnTo>
                  <a:pt x="9143" y="19812"/>
                </a:lnTo>
                <a:lnTo>
                  <a:pt x="13715" y="19050"/>
                </a:lnTo>
                <a:lnTo>
                  <a:pt x="18287" y="15240"/>
                </a:lnTo>
                <a:lnTo>
                  <a:pt x="19050" y="1066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" name="object 406"/>
          <p:cNvSpPr/>
          <p:nvPr/>
        </p:nvSpPr>
        <p:spPr>
          <a:xfrm>
            <a:off x="5979414" y="6017513"/>
            <a:ext cx="22098" cy="3810"/>
          </a:xfrm>
          <a:custGeom>
            <a:avLst/>
            <a:gdLst/>
            <a:ahLst/>
            <a:cxnLst/>
            <a:rect l="l" t="t" r="r" b="b"/>
            <a:pathLst>
              <a:path w="22098" h="3810">
                <a:moveTo>
                  <a:pt x="0" y="3810"/>
                </a:moveTo>
                <a:lnTo>
                  <a:pt x="5334" y="1524"/>
                </a:lnTo>
                <a:lnTo>
                  <a:pt x="9906" y="0"/>
                </a:lnTo>
                <a:lnTo>
                  <a:pt x="16001" y="0"/>
                </a:lnTo>
                <a:lnTo>
                  <a:pt x="22098" y="228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" name="object 407"/>
          <p:cNvSpPr/>
          <p:nvPr/>
        </p:nvSpPr>
        <p:spPr>
          <a:xfrm>
            <a:off x="5901690" y="5998463"/>
            <a:ext cx="26670" cy="9144"/>
          </a:xfrm>
          <a:custGeom>
            <a:avLst/>
            <a:gdLst/>
            <a:ahLst/>
            <a:cxnLst/>
            <a:rect l="l" t="t" r="r" b="b"/>
            <a:pathLst>
              <a:path w="26670" h="9144">
                <a:moveTo>
                  <a:pt x="0" y="0"/>
                </a:moveTo>
                <a:lnTo>
                  <a:pt x="6858" y="0"/>
                </a:lnTo>
                <a:lnTo>
                  <a:pt x="13715" y="1524"/>
                </a:lnTo>
                <a:lnTo>
                  <a:pt x="19812" y="4572"/>
                </a:lnTo>
                <a:lnTo>
                  <a:pt x="26670" y="914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" name="object 408"/>
          <p:cNvSpPr/>
          <p:nvPr/>
        </p:nvSpPr>
        <p:spPr>
          <a:xfrm>
            <a:off x="6624525" y="6171437"/>
            <a:ext cx="189278" cy="233172"/>
          </a:xfrm>
          <a:custGeom>
            <a:avLst/>
            <a:gdLst/>
            <a:ahLst/>
            <a:cxnLst/>
            <a:rect l="l" t="t" r="r" b="b"/>
            <a:pathLst>
              <a:path w="189278" h="233172">
                <a:moveTo>
                  <a:pt x="176238" y="160782"/>
                </a:moveTo>
                <a:lnTo>
                  <a:pt x="181448" y="146051"/>
                </a:lnTo>
                <a:lnTo>
                  <a:pt x="184872" y="133283"/>
                </a:lnTo>
                <a:lnTo>
                  <a:pt x="187350" y="120484"/>
                </a:lnTo>
                <a:lnTo>
                  <a:pt x="188837" y="107772"/>
                </a:lnTo>
                <a:lnTo>
                  <a:pt x="189278" y="98298"/>
                </a:lnTo>
                <a:lnTo>
                  <a:pt x="182420" y="54863"/>
                </a:lnTo>
                <a:lnTo>
                  <a:pt x="168704" y="30479"/>
                </a:lnTo>
                <a:lnTo>
                  <a:pt x="97838" y="0"/>
                </a:lnTo>
                <a:lnTo>
                  <a:pt x="60500" y="15239"/>
                </a:lnTo>
                <a:lnTo>
                  <a:pt x="42212" y="37337"/>
                </a:lnTo>
                <a:lnTo>
                  <a:pt x="33830" y="48767"/>
                </a:lnTo>
                <a:lnTo>
                  <a:pt x="24016" y="43244"/>
                </a:lnTo>
                <a:lnTo>
                  <a:pt x="15476" y="42407"/>
                </a:lnTo>
                <a:lnTo>
                  <a:pt x="8506" y="45220"/>
                </a:lnTo>
                <a:lnTo>
                  <a:pt x="3405" y="50649"/>
                </a:lnTo>
                <a:lnTo>
                  <a:pt x="471" y="57657"/>
                </a:lnTo>
                <a:lnTo>
                  <a:pt x="0" y="65210"/>
                </a:lnTo>
                <a:lnTo>
                  <a:pt x="2290" y="72271"/>
                </a:lnTo>
                <a:lnTo>
                  <a:pt x="7640" y="77805"/>
                </a:lnTo>
                <a:lnTo>
                  <a:pt x="16304" y="80772"/>
                </a:lnTo>
                <a:lnTo>
                  <a:pt x="12431" y="93156"/>
                </a:lnTo>
                <a:lnTo>
                  <a:pt x="9450" y="105529"/>
                </a:lnTo>
                <a:lnTo>
                  <a:pt x="7363" y="117875"/>
                </a:lnTo>
                <a:lnTo>
                  <a:pt x="6170" y="130175"/>
                </a:lnTo>
                <a:lnTo>
                  <a:pt x="5872" y="142414"/>
                </a:lnTo>
                <a:lnTo>
                  <a:pt x="6467" y="154575"/>
                </a:lnTo>
                <a:lnTo>
                  <a:pt x="7235" y="160782"/>
                </a:lnTo>
                <a:lnTo>
                  <a:pt x="176238" y="160782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" name="object 409"/>
          <p:cNvSpPr/>
          <p:nvPr/>
        </p:nvSpPr>
        <p:spPr>
          <a:xfrm>
            <a:off x="6624525" y="6171437"/>
            <a:ext cx="189278" cy="233172"/>
          </a:xfrm>
          <a:custGeom>
            <a:avLst/>
            <a:gdLst/>
            <a:ahLst/>
            <a:cxnLst/>
            <a:rect l="l" t="t" r="r" b="b"/>
            <a:pathLst>
              <a:path w="189278" h="233172">
                <a:moveTo>
                  <a:pt x="176238" y="160782"/>
                </a:moveTo>
                <a:lnTo>
                  <a:pt x="181448" y="146051"/>
                </a:lnTo>
                <a:lnTo>
                  <a:pt x="184872" y="133283"/>
                </a:lnTo>
                <a:lnTo>
                  <a:pt x="187350" y="120484"/>
                </a:lnTo>
                <a:lnTo>
                  <a:pt x="188837" y="107772"/>
                </a:lnTo>
                <a:lnTo>
                  <a:pt x="189278" y="98298"/>
                </a:lnTo>
                <a:lnTo>
                  <a:pt x="182420" y="54863"/>
                </a:lnTo>
                <a:lnTo>
                  <a:pt x="168704" y="30479"/>
                </a:lnTo>
                <a:lnTo>
                  <a:pt x="97838" y="0"/>
                </a:lnTo>
                <a:lnTo>
                  <a:pt x="60500" y="15239"/>
                </a:lnTo>
                <a:lnTo>
                  <a:pt x="42212" y="37337"/>
                </a:lnTo>
                <a:lnTo>
                  <a:pt x="33830" y="48767"/>
                </a:lnTo>
                <a:lnTo>
                  <a:pt x="24016" y="43244"/>
                </a:lnTo>
                <a:lnTo>
                  <a:pt x="15476" y="42407"/>
                </a:lnTo>
                <a:lnTo>
                  <a:pt x="8506" y="45220"/>
                </a:lnTo>
                <a:lnTo>
                  <a:pt x="3405" y="50649"/>
                </a:lnTo>
                <a:lnTo>
                  <a:pt x="471" y="57657"/>
                </a:lnTo>
                <a:lnTo>
                  <a:pt x="0" y="65210"/>
                </a:lnTo>
                <a:lnTo>
                  <a:pt x="2290" y="72271"/>
                </a:lnTo>
                <a:lnTo>
                  <a:pt x="7640" y="77805"/>
                </a:lnTo>
                <a:lnTo>
                  <a:pt x="16304" y="80772"/>
                </a:lnTo>
                <a:lnTo>
                  <a:pt x="12431" y="93156"/>
                </a:lnTo>
                <a:lnTo>
                  <a:pt x="9450" y="105529"/>
                </a:lnTo>
                <a:lnTo>
                  <a:pt x="7363" y="117875"/>
                </a:lnTo>
                <a:lnTo>
                  <a:pt x="6170" y="130175"/>
                </a:lnTo>
                <a:lnTo>
                  <a:pt x="5872" y="142414"/>
                </a:lnTo>
                <a:lnTo>
                  <a:pt x="6467" y="154575"/>
                </a:lnTo>
                <a:lnTo>
                  <a:pt x="7235" y="160782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" name="object 410"/>
          <p:cNvSpPr/>
          <p:nvPr/>
        </p:nvSpPr>
        <p:spPr>
          <a:xfrm>
            <a:off x="6670548" y="6230111"/>
            <a:ext cx="79248" cy="67817"/>
          </a:xfrm>
          <a:custGeom>
            <a:avLst/>
            <a:gdLst/>
            <a:ahLst/>
            <a:cxnLst/>
            <a:rect l="l" t="t" r="r" b="b"/>
            <a:pathLst>
              <a:path w="79248" h="67817">
                <a:moveTo>
                  <a:pt x="79248" y="5334"/>
                </a:moveTo>
                <a:lnTo>
                  <a:pt x="761" y="0"/>
                </a:lnTo>
                <a:lnTo>
                  <a:pt x="0" y="61722"/>
                </a:lnTo>
                <a:lnTo>
                  <a:pt x="761" y="61722"/>
                </a:lnTo>
                <a:lnTo>
                  <a:pt x="79248" y="67817"/>
                </a:lnTo>
                <a:lnTo>
                  <a:pt x="79248" y="5334"/>
                </a:lnTo>
                <a:close/>
              </a:path>
            </a:pathLst>
          </a:custGeom>
          <a:solidFill>
            <a:srgbClr val="00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" name="object 411"/>
          <p:cNvSpPr/>
          <p:nvPr/>
        </p:nvSpPr>
        <p:spPr>
          <a:xfrm>
            <a:off x="6670548" y="6230111"/>
            <a:ext cx="79248" cy="67817"/>
          </a:xfrm>
          <a:custGeom>
            <a:avLst/>
            <a:gdLst/>
            <a:ahLst/>
            <a:cxnLst/>
            <a:rect l="l" t="t" r="r" b="b"/>
            <a:pathLst>
              <a:path w="79248" h="67817">
                <a:moveTo>
                  <a:pt x="0" y="61722"/>
                </a:moveTo>
                <a:lnTo>
                  <a:pt x="761" y="0"/>
                </a:lnTo>
                <a:lnTo>
                  <a:pt x="79248" y="5334"/>
                </a:lnTo>
                <a:lnTo>
                  <a:pt x="79248" y="67817"/>
                </a:lnTo>
                <a:lnTo>
                  <a:pt x="761" y="61722"/>
                </a:lnTo>
                <a:lnTo>
                  <a:pt x="0" y="61722"/>
                </a:lnTo>
              </a:path>
            </a:pathLst>
          </a:custGeom>
          <a:ln w="927">
            <a:solidFill>
              <a:srgbClr val="00EB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" name="object 412"/>
          <p:cNvSpPr/>
          <p:nvPr/>
        </p:nvSpPr>
        <p:spPr>
          <a:xfrm>
            <a:off x="6733032" y="6291833"/>
            <a:ext cx="70866" cy="34289"/>
          </a:xfrm>
          <a:custGeom>
            <a:avLst/>
            <a:gdLst/>
            <a:ahLst/>
            <a:cxnLst/>
            <a:rect l="l" t="t" r="r" b="b"/>
            <a:pathLst>
              <a:path w="70866" h="34289">
                <a:moveTo>
                  <a:pt x="0" y="28193"/>
                </a:moveTo>
                <a:lnTo>
                  <a:pt x="22860" y="23621"/>
                </a:lnTo>
                <a:lnTo>
                  <a:pt x="28956" y="34289"/>
                </a:lnTo>
                <a:lnTo>
                  <a:pt x="39624" y="23621"/>
                </a:lnTo>
                <a:lnTo>
                  <a:pt x="57150" y="34289"/>
                </a:lnTo>
                <a:lnTo>
                  <a:pt x="63246" y="23621"/>
                </a:lnTo>
                <a:lnTo>
                  <a:pt x="67818" y="28193"/>
                </a:lnTo>
                <a:lnTo>
                  <a:pt x="70866" y="11429"/>
                </a:lnTo>
                <a:lnTo>
                  <a:pt x="61722" y="16763"/>
                </a:lnTo>
                <a:lnTo>
                  <a:pt x="60960" y="16763"/>
                </a:lnTo>
                <a:lnTo>
                  <a:pt x="50292" y="19812"/>
                </a:lnTo>
                <a:lnTo>
                  <a:pt x="38862" y="16763"/>
                </a:lnTo>
                <a:lnTo>
                  <a:pt x="29718" y="10667"/>
                </a:lnTo>
                <a:lnTo>
                  <a:pt x="22860" y="0"/>
                </a:lnTo>
                <a:lnTo>
                  <a:pt x="0" y="28193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" name="object 413"/>
          <p:cNvSpPr/>
          <p:nvPr/>
        </p:nvSpPr>
        <p:spPr>
          <a:xfrm>
            <a:off x="6733032" y="6291833"/>
            <a:ext cx="70866" cy="34289"/>
          </a:xfrm>
          <a:custGeom>
            <a:avLst/>
            <a:gdLst/>
            <a:ahLst/>
            <a:cxnLst/>
            <a:rect l="l" t="t" r="r" b="b"/>
            <a:pathLst>
              <a:path w="70866" h="34289">
                <a:moveTo>
                  <a:pt x="60960" y="16763"/>
                </a:moveTo>
                <a:lnTo>
                  <a:pt x="50292" y="19812"/>
                </a:lnTo>
                <a:lnTo>
                  <a:pt x="38862" y="16763"/>
                </a:lnTo>
                <a:lnTo>
                  <a:pt x="29718" y="10667"/>
                </a:lnTo>
                <a:lnTo>
                  <a:pt x="22860" y="0"/>
                </a:lnTo>
                <a:lnTo>
                  <a:pt x="0" y="28193"/>
                </a:lnTo>
                <a:lnTo>
                  <a:pt x="22860" y="23621"/>
                </a:lnTo>
                <a:lnTo>
                  <a:pt x="28956" y="34289"/>
                </a:lnTo>
                <a:lnTo>
                  <a:pt x="39624" y="23621"/>
                </a:lnTo>
                <a:lnTo>
                  <a:pt x="57150" y="34289"/>
                </a:lnTo>
                <a:lnTo>
                  <a:pt x="63246" y="23621"/>
                </a:lnTo>
                <a:lnTo>
                  <a:pt x="67818" y="28193"/>
                </a:lnTo>
                <a:lnTo>
                  <a:pt x="70866" y="11429"/>
                </a:lnTo>
                <a:lnTo>
                  <a:pt x="61722" y="16763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" name="object 414"/>
          <p:cNvSpPr/>
          <p:nvPr/>
        </p:nvSpPr>
        <p:spPr>
          <a:xfrm>
            <a:off x="6778752" y="6224777"/>
            <a:ext cx="31316" cy="70104"/>
          </a:xfrm>
          <a:custGeom>
            <a:avLst/>
            <a:gdLst/>
            <a:ahLst/>
            <a:cxnLst/>
            <a:rect l="l" t="t" r="r" b="b"/>
            <a:pathLst>
              <a:path w="31316" h="70104">
                <a:moveTo>
                  <a:pt x="31242" y="70104"/>
                </a:moveTo>
                <a:lnTo>
                  <a:pt x="31316" y="69955"/>
                </a:lnTo>
                <a:lnTo>
                  <a:pt x="29718" y="70104"/>
                </a:lnTo>
                <a:lnTo>
                  <a:pt x="31242" y="70104"/>
                </a:lnTo>
                <a:close/>
              </a:path>
              <a:path w="31316" h="70104">
                <a:moveTo>
                  <a:pt x="62483" y="67056"/>
                </a:moveTo>
                <a:lnTo>
                  <a:pt x="55625" y="0"/>
                </a:lnTo>
                <a:lnTo>
                  <a:pt x="0" y="5334"/>
                </a:lnTo>
                <a:lnTo>
                  <a:pt x="762" y="28194"/>
                </a:lnTo>
                <a:lnTo>
                  <a:pt x="12192" y="29718"/>
                </a:lnTo>
                <a:lnTo>
                  <a:pt x="23622" y="35051"/>
                </a:lnTo>
                <a:lnTo>
                  <a:pt x="31242" y="44196"/>
                </a:lnTo>
                <a:lnTo>
                  <a:pt x="35051" y="56387"/>
                </a:lnTo>
                <a:lnTo>
                  <a:pt x="32766" y="67056"/>
                </a:lnTo>
                <a:lnTo>
                  <a:pt x="31316" y="69955"/>
                </a:lnTo>
                <a:lnTo>
                  <a:pt x="62483" y="67056"/>
                </a:lnTo>
                <a:close/>
              </a:path>
            </a:pathLst>
          </a:custGeom>
          <a:solidFill>
            <a:srgbClr val="00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" name="object 415"/>
          <p:cNvSpPr/>
          <p:nvPr/>
        </p:nvSpPr>
        <p:spPr>
          <a:xfrm>
            <a:off x="6778752" y="6224777"/>
            <a:ext cx="62483" cy="70104"/>
          </a:xfrm>
          <a:custGeom>
            <a:avLst/>
            <a:gdLst/>
            <a:ahLst/>
            <a:cxnLst/>
            <a:rect l="l" t="t" r="r" b="b"/>
            <a:pathLst>
              <a:path w="62483" h="70104">
                <a:moveTo>
                  <a:pt x="29718" y="70104"/>
                </a:moveTo>
                <a:lnTo>
                  <a:pt x="62483" y="67056"/>
                </a:lnTo>
                <a:lnTo>
                  <a:pt x="55625" y="0"/>
                </a:lnTo>
                <a:lnTo>
                  <a:pt x="0" y="5334"/>
                </a:lnTo>
                <a:lnTo>
                  <a:pt x="762" y="28194"/>
                </a:lnTo>
                <a:lnTo>
                  <a:pt x="12192" y="29718"/>
                </a:lnTo>
                <a:lnTo>
                  <a:pt x="23622" y="35051"/>
                </a:lnTo>
                <a:lnTo>
                  <a:pt x="31242" y="44196"/>
                </a:lnTo>
                <a:lnTo>
                  <a:pt x="35051" y="56387"/>
                </a:lnTo>
                <a:lnTo>
                  <a:pt x="32766" y="67056"/>
                </a:lnTo>
                <a:lnTo>
                  <a:pt x="31242" y="70104"/>
                </a:lnTo>
              </a:path>
            </a:pathLst>
          </a:custGeom>
          <a:ln w="927">
            <a:solidFill>
              <a:srgbClr val="00EB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" name="object 416"/>
          <p:cNvSpPr/>
          <p:nvPr/>
        </p:nvSpPr>
        <p:spPr>
          <a:xfrm>
            <a:off x="6733032" y="6291833"/>
            <a:ext cx="70866" cy="34289"/>
          </a:xfrm>
          <a:custGeom>
            <a:avLst/>
            <a:gdLst/>
            <a:ahLst/>
            <a:cxnLst/>
            <a:rect l="l" t="t" r="r" b="b"/>
            <a:pathLst>
              <a:path w="70866" h="34289">
                <a:moveTo>
                  <a:pt x="22860" y="0"/>
                </a:moveTo>
                <a:lnTo>
                  <a:pt x="0" y="28193"/>
                </a:lnTo>
                <a:lnTo>
                  <a:pt x="22860" y="23621"/>
                </a:lnTo>
                <a:lnTo>
                  <a:pt x="28956" y="34289"/>
                </a:lnTo>
                <a:lnTo>
                  <a:pt x="39624" y="23621"/>
                </a:lnTo>
                <a:lnTo>
                  <a:pt x="57150" y="34289"/>
                </a:lnTo>
                <a:lnTo>
                  <a:pt x="63246" y="23621"/>
                </a:lnTo>
                <a:lnTo>
                  <a:pt x="67818" y="28193"/>
                </a:lnTo>
                <a:lnTo>
                  <a:pt x="70866" y="1142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" name="object 417"/>
          <p:cNvSpPr/>
          <p:nvPr/>
        </p:nvSpPr>
        <p:spPr>
          <a:xfrm>
            <a:off x="6793230" y="6201917"/>
            <a:ext cx="13716" cy="24384"/>
          </a:xfrm>
          <a:custGeom>
            <a:avLst/>
            <a:gdLst/>
            <a:ahLst/>
            <a:cxnLst/>
            <a:rect l="l" t="t" r="r" b="b"/>
            <a:pathLst>
              <a:path w="13716" h="24384">
                <a:moveTo>
                  <a:pt x="0" y="0"/>
                </a:moveTo>
                <a:lnTo>
                  <a:pt x="13716" y="2438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" name="object 418"/>
          <p:cNvSpPr/>
          <p:nvPr/>
        </p:nvSpPr>
        <p:spPr>
          <a:xfrm>
            <a:off x="6749796" y="6294120"/>
            <a:ext cx="60959" cy="110489"/>
          </a:xfrm>
          <a:custGeom>
            <a:avLst/>
            <a:gdLst/>
            <a:ahLst/>
            <a:cxnLst/>
            <a:rect l="l" t="t" r="r" b="b"/>
            <a:pathLst>
              <a:path w="60959" h="110489">
                <a:moveTo>
                  <a:pt x="51040" y="38100"/>
                </a:moveTo>
                <a:lnTo>
                  <a:pt x="51660" y="36650"/>
                </a:lnTo>
                <a:lnTo>
                  <a:pt x="55956" y="24170"/>
                </a:lnTo>
                <a:lnTo>
                  <a:pt x="59096" y="11880"/>
                </a:lnTo>
                <a:lnTo>
                  <a:pt x="60959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9" name="object 419"/>
          <p:cNvSpPr/>
          <p:nvPr/>
        </p:nvSpPr>
        <p:spPr>
          <a:xfrm>
            <a:off x="6670548" y="6230111"/>
            <a:ext cx="79248" cy="67817"/>
          </a:xfrm>
          <a:custGeom>
            <a:avLst/>
            <a:gdLst/>
            <a:ahLst/>
            <a:cxnLst/>
            <a:rect l="l" t="t" r="r" b="b"/>
            <a:pathLst>
              <a:path w="79248" h="67817">
                <a:moveTo>
                  <a:pt x="0" y="61722"/>
                </a:moveTo>
                <a:lnTo>
                  <a:pt x="761" y="0"/>
                </a:lnTo>
                <a:lnTo>
                  <a:pt x="79248" y="5334"/>
                </a:lnTo>
                <a:lnTo>
                  <a:pt x="79248" y="67817"/>
                </a:lnTo>
                <a:lnTo>
                  <a:pt x="761" y="6172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0" name="object 420"/>
          <p:cNvSpPr/>
          <p:nvPr/>
        </p:nvSpPr>
        <p:spPr>
          <a:xfrm>
            <a:off x="6778752" y="6224777"/>
            <a:ext cx="62483" cy="70104"/>
          </a:xfrm>
          <a:custGeom>
            <a:avLst/>
            <a:gdLst/>
            <a:ahLst/>
            <a:cxnLst/>
            <a:rect l="l" t="t" r="r" b="b"/>
            <a:pathLst>
              <a:path w="62483" h="70104">
                <a:moveTo>
                  <a:pt x="29718" y="70104"/>
                </a:moveTo>
                <a:lnTo>
                  <a:pt x="62483" y="67056"/>
                </a:lnTo>
                <a:lnTo>
                  <a:pt x="55625" y="0"/>
                </a:lnTo>
                <a:lnTo>
                  <a:pt x="0" y="5334"/>
                </a:lnTo>
                <a:lnTo>
                  <a:pt x="762" y="28194"/>
                </a:lnTo>
                <a:lnTo>
                  <a:pt x="12192" y="29718"/>
                </a:lnTo>
                <a:lnTo>
                  <a:pt x="23622" y="35051"/>
                </a:lnTo>
                <a:lnTo>
                  <a:pt x="31242" y="44196"/>
                </a:lnTo>
                <a:lnTo>
                  <a:pt x="35051" y="56387"/>
                </a:lnTo>
                <a:lnTo>
                  <a:pt x="32766" y="67056"/>
                </a:lnTo>
                <a:lnTo>
                  <a:pt x="31242" y="7010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1" name="object 421"/>
          <p:cNvSpPr/>
          <p:nvPr/>
        </p:nvSpPr>
        <p:spPr>
          <a:xfrm>
            <a:off x="6755892" y="6252971"/>
            <a:ext cx="56387" cy="58067"/>
          </a:xfrm>
          <a:custGeom>
            <a:avLst/>
            <a:gdLst/>
            <a:ahLst/>
            <a:cxnLst/>
            <a:rect l="l" t="t" r="r" b="b"/>
            <a:pathLst>
              <a:path w="56387" h="58067">
                <a:moveTo>
                  <a:pt x="0" y="38100"/>
                </a:moveTo>
                <a:lnTo>
                  <a:pt x="7248" y="49161"/>
                </a:lnTo>
                <a:lnTo>
                  <a:pt x="16497" y="55797"/>
                </a:lnTo>
                <a:lnTo>
                  <a:pt x="26840" y="58067"/>
                </a:lnTo>
                <a:lnTo>
                  <a:pt x="37372" y="56035"/>
                </a:lnTo>
                <a:lnTo>
                  <a:pt x="47187" y="49760"/>
                </a:lnTo>
                <a:lnTo>
                  <a:pt x="55378" y="39305"/>
                </a:lnTo>
                <a:lnTo>
                  <a:pt x="55625" y="38862"/>
                </a:lnTo>
                <a:lnTo>
                  <a:pt x="56387" y="27431"/>
                </a:lnTo>
                <a:lnTo>
                  <a:pt x="54101" y="16001"/>
                </a:lnTo>
                <a:lnTo>
                  <a:pt x="45719" y="6857"/>
                </a:lnTo>
                <a:lnTo>
                  <a:pt x="35051" y="1524"/>
                </a:lnTo>
                <a:lnTo>
                  <a:pt x="23622" y="0"/>
                </a:lnTo>
                <a:lnTo>
                  <a:pt x="12191" y="5333"/>
                </a:lnTo>
                <a:lnTo>
                  <a:pt x="11429" y="609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2" name="object 422"/>
          <p:cNvSpPr/>
          <p:nvPr/>
        </p:nvSpPr>
        <p:spPr>
          <a:xfrm>
            <a:off x="6749796" y="6250685"/>
            <a:ext cx="29718" cy="762"/>
          </a:xfrm>
          <a:custGeom>
            <a:avLst/>
            <a:gdLst/>
            <a:ahLst/>
            <a:cxnLst/>
            <a:rect l="l" t="t" r="r" b="b"/>
            <a:pathLst>
              <a:path w="29718" h="762">
                <a:moveTo>
                  <a:pt x="0" y="762"/>
                </a:moveTo>
                <a:lnTo>
                  <a:pt x="29718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3" name="object 423"/>
          <p:cNvSpPr/>
          <p:nvPr/>
        </p:nvSpPr>
        <p:spPr>
          <a:xfrm>
            <a:off x="6624525" y="6213845"/>
            <a:ext cx="33830" cy="190764"/>
          </a:xfrm>
          <a:custGeom>
            <a:avLst/>
            <a:gdLst/>
            <a:ahLst/>
            <a:cxnLst/>
            <a:rect l="l" t="t" r="r" b="b"/>
            <a:pathLst>
              <a:path w="33830" h="190764">
                <a:moveTo>
                  <a:pt x="33830" y="6360"/>
                </a:moveTo>
                <a:lnTo>
                  <a:pt x="24016" y="837"/>
                </a:lnTo>
                <a:lnTo>
                  <a:pt x="15476" y="0"/>
                </a:lnTo>
                <a:lnTo>
                  <a:pt x="8506" y="2813"/>
                </a:lnTo>
                <a:lnTo>
                  <a:pt x="3405" y="8242"/>
                </a:lnTo>
                <a:lnTo>
                  <a:pt x="471" y="15250"/>
                </a:lnTo>
                <a:lnTo>
                  <a:pt x="0" y="22803"/>
                </a:lnTo>
                <a:lnTo>
                  <a:pt x="2290" y="29864"/>
                </a:lnTo>
                <a:lnTo>
                  <a:pt x="7640" y="35398"/>
                </a:lnTo>
                <a:lnTo>
                  <a:pt x="16304" y="38364"/>
                </a:lnTo>
                <a:lnTo>
                  <a:pt x="12431" y="50749"/>
                </a:lnTo>
                <a:lnTo>
                  <a:pt x="9450" y="63122"/>
                </a:lnTo>
                <a:lnTo>
                  <a:pt x="7363" y="75468"/>
                </a:lnTo>
                <a:lnTo>
                  <a:pt x="6170" y="87768"/>
                </a:lnTo>
                <a:lnTo>
                  <a:pt x="5872" y="100007"/>
                </a:lnTo>
                <a:lnTo>
                  <a:pt x="6467" y="112168"/>
                </a:lnTo>
                <a:lnTo>
                  <a:pt x="7235" y="11837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4" name="object 424"/>
          <p:cNvSpPr/>
          <p:nvPr/>
        </p:nvSpPr>
        <p:spPr>
          <a:xfrm>
            <a:off x="6640830" y="6139433"/>
            <a:ext cx="182879" cy="118871"/>
          </a:xfrm>
          <a:custGeom>
            <a:avLst/>
            <a:gdLst/>
            <a:ahLst/>
            <a:cxnLst/>
            <a:rect l="l" t="t" r="r" b="b"/>
            <a:pathLst>
              <a:path w="182879" h="118871">
                <a:moveTo>
                  <a:pt x="108966" y="22098"/>
                </a:moveTo>
                <a:lnTo>
                  <a:pt x="108966" y="0"/>
                </a:lnTo>
                <a:lnTo>
                  <a:pt x="81534" y="11429"/>
                </a:lnTo>
                <a:lnTo>
                  <a:pt x="81534" y="0"/>
                </a:lnTo>
                <a:lnTo>
                  <a:pt x="41910" y="33527"/>
                </a:lnTo>
                <a:lnTo>
                  <a:pt x="3810" y="52577"/>
                </a:lnTo>
                <a:lnTo>
                  <a:pt x="0" y="73913"/>
                </a:lnTo>
                <a:lnTo>
                  <a:pt x="9144" y="76200"/>
                </a:lnTo>
                <a:lnTo>
                  <a:pt x="17525" y="80771"/>
                </a:lnTo>
                <a:lnTo>
                  <a:pt x="16764" y="82295"/>
                </a:lnTo>
                <a:lnTo>
                  <a:pt x="12953" y="111251"/>
                </a:lnTo>
                <a:lnTo>
                  <a:pt x="19050" y="118871"/>
                </a:lnTo>
                <a:lnTo>
                  <a:pt x="25908" y="84581"/>
                </a:lnTo>
                <a:lnTo>
                  <a:pt x="35051" y="67817"/>
                </a:lnTo>
                <a:lnTo>
                  <a:pt x="87629" y="45719"/>
                </a:lnTo>
                <a:lnTo>
                  <a:pt x="69342" y="67817"/>
                </a:lnTo>
                <a:lnTo>
                  <a:pt x="104394" y="51053"/>
                </a:lnTo>
                <a:lnTo>
                  <a:pt x="92201" y="73151"/>
                </a:lnTo>
                <a:lnTo>
                  <a:pt x="121158" y="56387"/>
                </a:lnTo>
                <a:lnTo>
                  <a:pt x="108966" y="78486"/>
                </a:lnTo>
                <a:lnTo>
                  <a:pt x="137922" y="78486"/>
                </a:lnTo>
                <a:lnTo>
                  <a:pt x="171450" y="40386"/>
                </a:lnTo>
                <a:lnTo>
                  <a:pt x="182879" y="6095"/>
                </a:lnTo>
                <a:lnTo>
                  <a:pt x="131825" y="22098"/>
                </a:lnTo>
                <a:lnTo>
                  <a:pt x="131825" y="6095"/>
                </a:lnTo>
                <a:lnTo>
                  <a:pt x="108966" y="22098"/>
                </a:lnTo>
                <a:close/>
              </a:path>
            </a:pathLst>
          </a:custGeom>
          <a:solidFill>
            <a:srgbClr val="C966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5" name="object 425"/>
          <p:cNvSpPr/>
          <p:nvPr/>
        </p:nvSpPr>
        <p:spPr>
          <a:xfrm>
            <a:off x="6640830" y="6139433"/>
            <a:ext cx="182879" cy="118871"/>
          </a:xfrm>
          <a:custGeom>
            <a:avLst/>
            <a:gdLst/>
            <a:ahLst/>
            <a:cxnLst/>
            <a:rect l="l" t="t" r="r" b="b"/>
            <a:pathLst>
              <a:path w="182879" h="118871">
                <a:moveTo>
                  <a:pt x="3810" y="52577"/>
                </a:moveTo>
                <a:lnTo>
                  <a:pt x="0" y="73913"/>
                </a:lnTo>
                <a:lnTo>
                  <a:pt x="9144" y="76200"/>
                </a:lnTo>
                <a:lnTo>
                  <a:pt x="17525" y="80771"/>
                </a:lnTo>
                <a:lnTo>
                  <a:pt x="16764" y="82295"/>
                </a:lnTo>
                <a:lnTo>
                  <a:pt x="12953" y="111251"/>
                </a:lnTo>
                <a:lnTo>
                  <a:pt x="19050" y="118871"/>
                </a:lnTo>
                <a:lnTo>
                  <a:pt x="25908" y="84581"/>
                </a:lnTo>
                <a:lnTo>
                  <a:pt x="35051" y="67817"/>
                </a:lnTo>
                <a:lnTo>
                  <a:pt x="87629" y="45719"/>
                </a:lnTo>
                <a:lnTo>
                  <a:pt x="69342" y="67817"/>
                </a:lnTo>
                <a:lnTo>
                  <a:pt x="104394" y="51053"/>
                </a:lnTo>
                <a:lnTo>
                  <a:pt x="92201" y="73151"/>
                </a:lnTo>
                <a:lnTo>
                  <a:pt x="121158" y="56387"/>
                </a:lnTo>
                <a:lnTo>
                  <a:pt x="108966" y="78486"/>
                </a:lnTo>
                <a:lnTo>
                  <a:pt x="137922" y="78486"/>
                </a:lnTo>
                <a:lnTo>
                  <a:pt x="171450" y="40386"/>
                </a:lnTo>
                <a:lnTo>
                  <a:pt x="182879" y="6095"/>
                </a:lnTo>
                <a:lnTo>
                  <a:pt x="131825" y="22098"/>
                </a:lnTo>
                <a:lnTo>
                  <a:pt x="131825" y="6095"/>
                </a:lnTo>
                <a:lnTo>
                  <a:pt x="108966" y="22098"/>
                </a:lnTo>
                <a:lnTo>
                  <a:pt x="108966" y="0"/>
                </a:lnTo>
                <a:lnTo>
                  <a:pt x="81534" y="11429"/>
                </a:lnTo>
                <a:lnTo>
                  <a:pt x="81534" y="0"/>
                </a:lnTo>
                <a:lnTo>
                  <a:pt x="41910" y="33527"/>
                </a:lnTo>
                <a:lnTo>
                  <a:pt x="3810" y="52577"/>
                </a:lnTo>
              </a:path>
            </a:pathLst>
          </a:custGeom>
          <a:ln w="927">
            <a:solidFill>
              <a:srgbClr val="C966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6" name="object 426"/>
          <p:cNvSpPr/>
          <p:nvPr/>
        </p:nvSpPr>
        <p:spPr>
          <a:xfrm>
            <a:off x="6640830" y="6139433"/>
            <a:ext cx="182879" cy="118871"/>
          </a:xfrm>
          <a:custGeom>
            <a:avLst/>
            <a:gdLst/>
            <a:ahLst/>
            <a:cxnLst/>
            <a:rect l="l" t="t" r="r" b="b"/>
            <a:pathLst>
              <a:path w="182879" h="118871">
                <a:moveTo>
                  <a:pt x="3810" y="52577"/>
                </a:moveTo>
                <a:lnTo>
                  <a:pt x="0" y="73913"/>
                </a:lnTo>
                <a:lnTo>
                  <a:pt x="9144" y="76200"/>
                </a:lnTo>
                <a:lnTo>
                  <a:pt x="17525" y="80771"/>
                </a:lnTo>
                <a:lnTo>
                  <a:pt x="16764" y="82295"/>
                </a:lnTo>
                <a:lnTo>
                  <a:pt x="12953" y="111251"/>
                </a:lnTo>
                <a:lnTo>
                  <a:pt x="19050" y="118871"/>
                </a:lnTo>
                <a:lnTo>
                  <a:pt x="25908" y="84581"/>
                </a:lnTo>
                <a:lnTo>
                  <a:pt x="35051" y="67817"/>
                </a:lnTo>
                <a:lnTo>
                  <a:pt x="87629" y="45719"/>
                </a:lnTo>
                <a:lnTo>
                  <a:pt x="69342" y="67817"/>
                </a:lnTo>
                <a:lnTo>
                  <a:pt x="104394" y="51053"/>
                </a:lnTo>
                <a:lnTo>
                  <a:pt x="92201" y="73151"/>
                </a:lnTo>
                <a:lnTo>
                  <a:pt x="121158" y="56387"/>
                </a:lnTo>
                <a:lnTo>
                  <a:pt x="108966" y="78486"/>
                </a:lnTo>
                <a:lnTo>
                  <a:pt x="137922" y="78486"/>
                </a:lnTo>
                <a:lnTo>
                  <a:pt x="171450" y="40386"/>
                </a:lnTo>
                <a:lnTo>
                  <a:pt x="182879" y="6095"/>
                </a:lnTo>
                <a:lnTo>
                  <a:pt x="131825" y="22098"/>
                </a:lnTo>
                <a:lnTo>
                  <a:pt x="131825" y="6095"/>
                </a:lnTo>
                <a:lnTo>
                  <a:pt x="108966" y="22098"/>
                </a:lnTo>
                <a:lnTo>
                  <a:pt x="108966" y="0"/>
                </a:lnTo>
                <a:lnTo>
                  <a:pt x="81534" y="11429"/>
                </a:lnTo>
                <a:lnTo>
                  <a:pt x="81534" y="0"/>
                </a:lnTo>
                <a:lnTo>
                  <a:pt x="41910" y="33527"/>
                </a:lnTo>
                <a:lnTo>
                  <a:pt x="3810" y="5257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7" name="object 427"/>
          <p:cNvSpPr/>
          <p:nvPr/>
        </p:nvSpPr>
        <p:spPr>
          <a:xfrm>
            <a:off x="6657594" y="6220967"/>
            <a:ext cx="13715" cy="9144"/>
          </a:xfrm>
          <a:custGeom>
            <a:avLst/>
            <a:gdLst/>
            <a:ahLst/>
            <a:cxnLst/>
            <a:rect l="l" t="t" r="r" b="b"/>
            <a:pathLst>
              <a:path w="13715" h="9144">
                <a:moveTo>
                  <a:pt x="13715" y="9144"/>
                </a:move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8" name="object 428"/>
          <p:cNvSpPr/>
          <p:nvPr/>
        </p:nvSpPr>
        <p:spPr>
          <a:xfrm>
            <a:off x="6710172" y="6250685"/>
            <a:ext cx="18287" cy="20836"/>
          </a:xfrm>
          <a:custGeom>
            <a:avLst/>
            <a:gdLst/>
            <a:ahLst/>
            <a:cxnLst/>
            <a:rect l="l" t="t" r="r" b="b"/>
            <a:pathLst>
              <a:path w="18287" h="20836">
                <a:moveTo>
                  <a:pt x="761" y="5334"/>
                </a:moveTo>
                <a:lnTo>
                  <a:pt x="0" y="9905"/>
                </a:lnTo>
                <a:lnTo>
                  <a:pt x="761" y="14477"/>
                </a:lnTo>
                <a:lnTo>
                  <a:pt x="9169" y="20836"/>
                </a:lnTo>
                <a:lnTo>
                  <a:pt x="14389" y="16449"/>
                </a:lnTo>
                <a:lnTo>
                  <a:pt x="18287" y="9905"/>
                </a:lnTo>
                <a:lnTo>
                  <a:pt x="17525" y="9905"/>
                </a:lnTo>
                <a:lnTo>
                  <a:pt x="15239" y="5334"/>
                </a:lnTo>
                <a:lnTo>
                  <a:pt x="9905" y="10667"/>
                </a:lnTo>
                <a:lnTo>
                  <a:pt x="9144" y="0"/>
                </a:lnTo>
                <a:lnTo>
                  <a:pt x="4572" y="1524"/>
                </a:lnTo>
                <a:lnTo>
                  <a:pt x="761" y="5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9" name="object 429"/>
          <p:cNvSpPr/>
          <p:nvPr/>
        </p:nvSpPr>
        <p:spPr>
          <a:xfrm>
            <a:off x="6710172" y="6250685"/>
            <a:ext cx="18287" cy="20836"/>
          </a:xfrm>
          <a:custGeom>
            <a:avLst/>
            <a:gdLst/>
            <a:ahLst/>
            <a:cxnLst/>
            <a:rect l="l" t="t" r="r" b="b"/>
            <a:pathLst>
              <a:path w="18287" h="20836">
                <a:moveTo>
                  <a:pt x="17525" y="9905"/>
                </a:moveTo>
                <a:lnTo>
                  <a:pt x="15239" y="5334"/>
                </a:lnTo>
                <a:lnTo>
                  <a:pt x="9905" y="10667"/>
                </a:lnTo>
                <a:lnTo>
                  <a:pt x="9144" y="0"/>
                </a:lnTo>
                <a:lnTo>
                  <a:pt x="4572" y="1524"/>
                </a:lnTo>
                <a:lnTo>
                  <a:pt x="761" y="5334"/>
                </a:lnTo>
                <a:lnTo>
                  <a:pt x="0" y="9905"/>
                </a:lnTo>
                <a:lnTo>
                  <a:pt x="761" y="14477"/>
                </a:lnTo>
                <a:lnTo>
                  <a:pt x="9169" y="20836"/>
                </a:lnTo>
                <a:lnTo>
                  <a:pt x="14389" y="16449"/>
                </a:lnTo>
                <a:lnTo>
                  <a:pt x="18287" y="990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0" name="object 430"/>
          <p:cNvSpPr/>
          <p:nvPr/>
        </p:nvSpPr>
        <p:spPr>
          <a:xfrm>
            <a:off x="6806183" y="6246875"/>
            <a:ext cx="16764" cy="20574"/>
          </a:xfrm>
          <a:custGeom>
            <a:avLst/>
            <a:gdLst/>
            <a:ahLst/>
            <a:cxnLst/>
            <a:rect l="l" t="t" r="r" b="b"/>
            <a:pathLst>
              <a:path w="16764" h="20574">
                <a:moveTo>
                  <a:pt x="762" y="5334"/>
                </a:moveTo>
                <a:lnTo>
                  <a:pt x="0" y="9906"/>
                </a:lnTo>
                <a:lnTo>
                  <a:pt x="762" y="16001"/>
                </a:lnTo>
                <a:lnTo>
                  <a:pt x="3810" y="18287"/>
                </a:lnTo>
                <a:lnTo>
                  <a:pt x="8382" y="20574"/>
                </a:lnTo>
                <a:lnTo>
                  <a:pt x="12192" y="18287"/>
                </a:lnTo>
                <a:lnTo>
                  <a:pt x="15240" y="16001"/>
                </a:lnTo>
                <a:lnTo>
                  <a:pt x="16764" y="9906"/>
                </a:lnTo>
                <a:lnTo>
                  <a:pt x="15240" y="5334"/>
                </a:lnTo>
                <a:lnTo>
                  <a:pt x="9906" y="11429"/>
                </a:lnTo>
                <a:lnTo>
                  <a:pt x="8382" y="0"/>
                </a:lnTo>
                <a:lnTo>
                  <a:pt x="3810" y="1524"/>
                </a:lnTo>
                <a:lnTo>
                  <a:pt x="762" y="5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1" name="object 431"/>
          <p:cNvSpPr/>
          <p:nvPr/>
        </p:nvSpPr>
        <p:spPr>
          <a:xfrm>
            <a:off x="6806183" y="6246875"/>
            <a:ext cx="16764" cy="20574"/>
          </a:xfrm>
          <a:custGeom>
            <a:avLst/>
            <a:gdLst/>
            <a:ahLst/>
            <a:cxnLst/>
            <a:rect l="l" t="t" r="r" b="b"/>
            <a:pathLst>
              <a:path w="16764" h="20574">
                <a:moveTo>
                  <a:pt x="16764" y="9906"/>
                </a:moveTo>
                <a:lnTo>
                  <a:pt x="15240" y="5334"/>
                </a:lnTo>
                <a:lnTo>
                  <a:pt x="9906" y="11429"/>
                </a:lnTo>
                <a:lnTo>
                  <a:pt x="8382" y="0"/>
                </a:lnTo>
                <a:lnTo>
                  <a:pt x="3810" y="1524"/>
                </a:lnTo>
                <a:lnTo>
                  <a:pt x="762" y="5334"/>
                </a:lnTo>
                <a:lnTo>
                  <a:pt x="0" y="9906"/>
                </a:lnTo>
                <a:lnTo>
                  <a:pt x="762" y="16001"/>
                </a:lnTo>
                <a:lnTo>
                  <a:pt x="3810" y="18287"/>
                </a:lnTo>
                <a:lnTo>
                  <a:pt x="8382" y="20574"/>
                </a:lnTo>
                <a:lnTo>
                  <a:pt x="12192" y="18287"/>
                </a:lnTo>
                <a:lnTo>
                  <a:pt x="15240" y="16001"/>
                </a:lnTo>
                <a:lnTo>
                  <a:pt x="16764" y="990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2" name="object 432"/>
          <p:cNvSpPr/>
          <p:nvPr/>
        </p:nvSpPr>
        <p:spPr>
          <a:xfrm>
            <a:off x="5238750" y="6032754"/>
            <a:ext cx="11429" cy="27432"/>
          </a:xfrm>
          <a:custGeom>
            <a:avLst/>
            <a:gdLst/>
            <a:ahLst/>
            <a:cxnLst/>
            <a:rect l="l" t="t" r="r" b="b"/>
            <a:pathLst>
              <a:path w="11429" h="27432">
                <a:moveTo>
                  <a:pt x="9905" y="0"/>
                </a:moveTo>
                <a:lnTo>
                  <a:pt x="4572" y="2286"/>
                </a:lnTo>
                <a:lnTo>
                  <a:pt x="0" y="9144"/>
                </a:lnTo>
                <a:lnTo>
                  <a:pt x="0" y="16763"/>
                </a:lnTo>
                <a:lnTo>
                  <a:pt x="3048" y="22860"/>
                </a:lnTo>
                <a:lnTo>
                  <a:pt x="9144" y="27432"/>
                </a:lnTo>
                <a:lnTo>
                  <a:pt x="11429" y="2743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3" name="object 433"/>
          <p:cNvSpPr/>
          <p:nvPr/>
        </p:nvSpPr>
        <p:spPr>
          <a:xfrm>
            <a:off x="5256276" y="6039343"/>
            <a:ext cx="16001" cy="20806"/>
          </a:xfrm>
          <a:custGeom>
            <a:avLst/>
            <a:gdLst/>
            <a:ahLst/>
            <a:cxnLst/>
            <a:rect l="l" t="t" r="r" b="b"/>
            <a:pathLst>
              <a:path w="16001" h="20806">
                <a:moveTo>
                  <a:pt x="16001" y="10174"/>
                </a:moveTo>
                <a:lnTo>
                  <a:pt x="11817" y="0"/>
                </a:lnTo>
                <a:lnTo>
                  <a:pt x="3829" y="322"/>
                </a:lnTo>
                <a:lnTo>
                  <a:pt x="0" y="4078"/>
                </a:lnTo>
                <a:lnTo>
                  <a:pt x="142" y="15904"/>
                </a:lnTo>
                <a:lnTo>
                  <a:pt x="8464" y="20806"/>
                </a:lnTo>
                <a:lnTo>
                  <a:pt x="12191" y="20080"/>
                </a:lnTo>
                <a:lnTo>
                  <a:pt x="14477" y="15508"/>
                </a:lnTo>
                <a:lnTo>
                  <a:pt x="16001" y="10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4" name="object 434"/>
          <p:cNvSpPr/>
          <p:nvPr/>
        </p:nvSpPr>
        <p:spPr>
          <a:xfrm>
            <a:off x="5256276" y="6039343"/>
            <a:ext cx="16001" cy="20806"/>
          </a:xfrm>
          <a:custGeom>
            <a:avLst/>
            <a:gdLst/>
            <a:ahLst/>
            <a:cxnLst/>
            <a:rect l="l" t="t" r="r" b="b"/>
            <a:pathLst>
              <a:path w="16001" h="20806">
                <a:moveTo>
                  <a:pt x="16001" y="10174"/>
                </a:moveTo>
                <a:lnTo>
                  <a:pt x="11817" y="0"/>
                </a:lnTo>
                <a:lnTo>
                  <a:pt x="3829" y="322"/>
                </a:lnTo>
                <a:lnTo>
                  <a:pt x="0" y="4078"/>
                </a:lnTo>
                <a:lnTo>
                  <a:pt x="142" y="15904"/>
                </a:lnTo>
                <a:lnTo>
                  <a:pt x="8464" y="20806"/>
                </a:lnTo>
                <a:lnTo>
                  <a:pt x="12191" y="20080"/>
                </a:lnTo>
                <a:lnTo>
                  <a:pt x="14477" y="15508"/>
                </a:lnTo>
                <a:lnTo>
                  <a:pt x="16001" y="1017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5" name="object 435"/>
          <p:cNvSpPr/>
          <p:nvPr/>
        </p:nvSpPr>
        <p:spPr>
          <a:xfrm>
            <a:off x="5277612" y="6145530"/>
            <a:ext cx="34289" cy="11245"/>
          </a:xfrm>
          <a:custGeom>
            <a:avLst/>
            <a:gdLst/>
            <a:ahLst/>
            <a:cxnLst/>
            <a:rect l="l" t="t" r="r" b="b"/>
            <a:pathLst>
              <a:path w="34289" h="11245">
                <a:moveTo>
                  <a:pt x="0" y="0"/>
                </a:moveTo>
                <a:lnTo>
                  <a:pt x="8113" y="8136"/>
                </a:lnTo>
                <a:lnTo>
                  <a:pt x="18154" y="11245"/>
                </a:lnTo>
                <a:lnTo>
                  <a:pt x="28001" y="8002"/>
                </a:lnTo>
                <a:lnTo>
                  <a:pt x="34289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6" name="object 436"/>
          <p:cNvSpPr/>
          <p:nvPr/>
        </p:nvSpPr>
        <p:spPr>
          <a:xfrm>
            <a:off x="5247132" y="6060186"/>
            <a:ext cx="95250" cy="51815"/>
          </a:xfrm>
          <a:custGeom>
            <a:avLst/>
            <a:gdLst/>
            <a:ahLst/>
            <a:cxnLst/>
            <a:rect l="l" t="t" r="r" b="b"/>
            <a:pathLst>
              <a:path w="95250" h="51815">
                <a:moveTo>
                  <a:pt x="25145" y="11429"/>
                </a:moveTo>
                <a:lnTo>
                  <a:pt x="16001" y="9905"/>
                </a:lnTo>
                <a:lnTo>
                  <a:pt x="7619" y="13715"/>
                </a:lnTo>
                <a:lnTo>
                  <a:pt x="1523" y="21336"/>
                </a:lnTo>
                <a:lnTo>
                  <a:pt x="0" y="30479"/>
                </a:lnTo>
                <a:lnTo>
                  <a:pt x="3809" y="39624"/>
                </a:lnTo>
                <a:lnTo>
                  <a:pt x="12191" y="44196"/>
                </a:lnTo>
                <a:lnTo>
                  <a:pt x="21335" y="46481"/>
                </a:lnTo>
                <a:lnTo>
                  <a:pt x="25145" y="46481"/>
                </a:lnTo>
                <a:lnTo>
                  <a:pt x="42671" y="51053"/>
                </a:lnTo>
                <a:lnTo>
                  <a:pt x="58673" y="51815"/>
                </a:lnTo>
                <a:lnTo>
                  <a:pt x="64769" y="51053"/>
                </a:lnTo>
                <a:lnTo>
                  <a:pt x="76200" y="51053"/>
                </a:lnTo>
                <a:lnTo>
                  <a:pt x="86105" y="45719"/>
                </a:lnTo>
                <a:lnTo>
                  <a:pt x="92963" y="35813"/>
                </a:lnTo>
                <a:lnTo>
                  <a:pt x="95250" y="25146"/>
                </a:lnTo>
                <a:lnTo>
                  <a:pt x="92201" y="15239"/>
                </a:lnTo>
                <a:lnTo>
                  <a:pt x="84581" y="5334"/>
                </a:lnTo>
                <a:lnTo>
                  <a:pt x="74675" y="762"/>
                </a:lnTo>
                <a:lnTo>
                  <a:pt x="64769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7" name="object 437"/>
          <p:cNvSpPr/>
          <p:nvPr/>
        </p:nvSpPr>
        <p:spPr>
          <a:xfrm>
            <a:off x="5311902" y="6032754"/>
            <a:ext cx="10668" cy="27432"/>
          </a:xfrm>
          <a:custGeom>
            <a:avLst/>
            <a:gdLst/>
            <a:ahLst/>
            <a:cxnLst/>
            <a:rect l="l" t="t" r="r" b="b"/>
            <a:pathLst>
              <a:path w="10668" h="27432">
                <a:moveTo>
                  <a:pt x="10668" y="0"/>
                </a:moveTo>
                <a:lnTo>
                  <a:pt x="4572" y="2286"/>
                </a:lnTo>
                <a:lnTo>
                  <a:pt x="0" y="9144"/>
                </a:lnTo>
                <a:lnTo>
                  <a:pt x="0" y="16763"/>
                </a:lnTo>
                <a:lnTo>
                  <a:pt x="2286" y="22860"/>
                </a:lnTo>
                <a:lnTo>
                  <a:pt x="9144" y="27432"/>
                </a:lnTo>
                <a:lnTo>
                  <a:pt x="10668" y="2743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8" name="object 438"/>
          <p:cNvSpPr/>
          <p:nvPr/>
        </p:nvSpPr>
        <p:spPr>
          <a:xfrm>
            <a:off x="5328666" y="6038986"/>
            <a:ext cx="17525" cy="21199"/>
          </a:xfrm>
          <a:custGeom>
            <a:avLst/>
            <a:gdLst/>
            <a:ahLst/>
            <a:cxnLst/>
            <a:rect l="l" t="t" r="r" b="b"/>
            <a:pathLst>
              <a:path w="17525" h="21199">
                <a:moveTo>
                  <a:pt x="17525" y="10531"/>
                </a:moveTo>
                <a:lnTo>
                  <a:pt x="12056" y="0"/>
                </a:lnTo>
                <a:lnTo>
                  <a:pt x="3633" y="1407"/>
                </a:lnTo>
                <a:lnTo>
                  <a:pt x="0" y="10531"/>
                </a:lnTo>
                <a:lnTo>
                  <a:pt x="1524" y="15865"/>
                </a:lnTo>
                <a:lnTo>
                  <a:pt x="4572" y="20437"/>
                </a:lnTo>
                <a:lnTo>
                  <a:pt x="9144" y="21199"/>
                </a:lnTo>
                <a:lnTo>
                  <a:pt x="12954" y="20437"/>
                </a:lnTo>
                <a:lnTo>
                  <a:pt x="16001" y="15865"/>
                </a:lnTo>
                <a:lnTo>
                  <a:pt x="17525" y="10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9" name="object 439"/>
          <p:cNvSpPr/>
          <p:nvPr/>
        </p:nvSpPr>
        <p:spPr>
          <a:xfrm>
            <a:off x="5328666" y="6038986"/>
            <a:ext cx="17525" cy="21199"/>
          </a:xfrm>
          <a:custGeom>
            <a:avLst/>
            <a:gdLst/>
            <a:ahLst/>
            <a:cxnLst/>
            <a:rect l="l" t="t" r="r" b="b"/>
            <a:pathLst>
              <a:path w="17525" h="21199">
                <a:moveTo>
                  <a:pt x="17525" y="10531"/>
                </a:moveTo>
                <a:lnTo>
                  <a:pt x="12056" y="0"/>
                </a:lnTo>
                <a:lnTo>
                  <a:pt x="3633" y="1407"/>
                </a:lnTo>
                <a:lnTo>
                  <a:pt x="0" y="10531"/>
                </a:lnTo>
                <a:lnTo>
                  <a:pt x="1524" y="15865"/>
                </a:lnTo>
                <a:lnTo>
                  <a:pt x="4572" y="20437"/>
                </a:lnTo>
                <a:lnTo>
                  <a:pt x="9144" y="21199"/>
                </a:lnTo>
                <a:lnTo>
                  <a:pt x="12954" y="20437"/>
                </a:lnTo>
                <a:lnTo>
                  <a:pt x="16001" y="15865"/>
                </a:lnTo>
                <a:lnTo>
                  <a:pt x="17525" y="1053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0" name="object 440"/>
          <p:cNvSpPr/>
          <p:nvPr/>
        </p:nvSpPr>
        <p:spPr>
          <a:xfrm>
            <a:off x="5142485" y="6053193"/>
            <a:ext cx="33780" cy="142628"/>
          </a:xfrm>
          <a:custGeom>
            <a:avLst/>
            <a:gdLst/>
            <a:ahLst/>
            <a:cxnLst/>
            <a:rect l="l" t="t" r="r" b="b"/>
            <a:pathLst>
              <a:path w="33780" h="142628">
                <a:moveTo>
                  <a:pt x="33780" y="142628"/>
                </a:moveTo>
                <a:lnTo>
                  <a:pt x="26421" y="129746"/>
                </a:lnTo>
                <a:lnTo>
                  <a:pt x="21180" y="118106"/>
                </a:lnTo>
                <a:lnTo>
                  <a:pt x="17922" y="107264"/>
                </a:lnTo>
                <a:lnTo>
                  <a:pt x="16512" y="96775"/>
                </a:lnTo>
                <a:lnTo>
                  <a:pt x="16814" y="86193"/>
                </a:lnTo>
                <a:lnTo>
                  <a:pt x="18694" y="75073"/>
                </a:lnTo>
                <a:lnTo>
                  <a:pt x="22017" y="62971"/>
                </a:lnTo>
                <a:lnTo>
                  <a:pt x="26647" y="49442"/>
                </a:lnTo>
                <a:lnTo>
                  <a:pt x="27684" y="46616"/>
                </a:lnTo>
                <a:lnTo>
                  <a:pt x="15888" y="45769"/>
                </a:lnTo>
                <a:lnTo>
                  <a:pt x="7470" y="41605"/>
                </a:lnTo>
                <a:lnTo>
                  <a:pt x="2237" y="35080"/>
                </a:lnTo>
                <a:lnTo>
                  <a:pt x="0" y="27152"/>
                </a:lnTo>
                <a:lnTo>
                  <a:pt x="565" y="18780"/>
                </a:lnTo>
                <a:lnTo>
                  <a:pt x="3741" y="10921"/>
                </a:lnTo>
                <a:lnTo>
                  <a:pt x="9338" y="4532"/>
                </a:lnTo>
                <a:lnTo>
                  <a:pt x="17163" y="573"/>
                </a:lnTo>
                <a:lnTo>
                  <a:pt x="27026" y="0"/>
                </a:lnTo>
                <a:lnTo>
                  <a:pt x="33780" y="165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1" name="object 441"/>
          <p:cNvSpPr/>
          <p:nvPr/>
        </p:nvSpPr>
        <p:spPr>
          <a:xfrm>
            <a:off x="5289804" y="6027420"/>
            <a:ext cx="92751" cy="197357"/>
          </a:xfrm>
          <a:custGeom>
            <a:avLst/>
            <a:gdLst/>
            <a:ahLst/>
            <a:cxnLst/>
            <a:rect l="l" t="t" r="r" b="b"/>
            <a:pathLst>
              <a:path w="92751" h="197357">
                <a:moveTo>
                  <a:pt x="70866" y="0"/>
                </a:moveTo>
                <a:lnTo>
                  <a:pt x="73913" y="22097"/>
                </a:lnTo>
                <a:lnTo>
                  <a:pt x="86070" y="26069"/>
                </a:lnTo>
                <a:lnTo>
                  <a:pt x="92528" y="33232"/>
                </a:lnTo>
                <a:lnTo>
                  <a:pt x="92751" y="41230"/>
                </a:lnTo>
                <a:lnTo>
                  <a:pt x="86198" y="47707"/>
                </a:lnTo>
                <a:lnTo>
                  <a:pt x="73913" y="50291"/>
                </a:lnTo>
                <a:lnTo>
                  <a:pt x="77732" y="63481"/>
                </a:lnTo>
                <a:lnTo>
                  <a:pt x="79890" y="76156"/>
                </a:lnTo>
                <a:lnTo>
                  <a:pt x="80481" y="88324"/>
                </a:lnTo>
                <a:lnTo>
                  <a:pt x="79600" y="99993"/>
                </a:lnTo>
                <a:lnTo>
                  <a:pt x="77341" y="111170"/>
                </a:lnTo>
                <a:lnTo>
                  <a:pt x="73799" y="121863"/>
                </a:lnTo>
                <a:lnTo>
                  <a:pt x="69069" y="132078"/>
                </a:lnTo>
                <a:lnTo>
                  <a:pt x="63244" y="141823"/>
                </a:lnTo>
                <a:lnTo>
                  <a:pt x="56419" y="151106"/>
                </a:lnTo>
                <a:lnTo>
                  <a:pt x="48689" y="159933"/>
                </a:lnTo>
                <a:lnTo>
                  <a:pt x="40147" y="168312"/>
                </a:lnTo>
                <a:lnTo>
                  <a:pt x="30889" y="176251"/>
                </a:lnTo>
                <a:lnTo>
                  <a:pt x="21009" y="183757"/>
                </a:lnTo>
                <a:lnTo>
                  <a:pt x="10601" y="190837"/>
                </a:lnTo>
                <a:lnTo>
                  <a:pt x="0" y="19735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2" name="object 442"/>
          <p:cNvSpPr/>
          <p:nvPr/>
        </p:nvSpPr>
        <p:spPr>
          <a:xfrm>
            <a:off x="5159327" y="5951220"/>
            <a:ext cx="215058" cy="103631"/>
          </a:xfrm>
          <a:custGeom>
            <a:avLst/>
            <a:gdLst/>
            <a:ahLst/>
            <a:cxnLst/>
            <a:rect l="l" t="t" r="r" b="b"/>
            <a:pathLst>
              <a:path w="215058" h="103631">
                <a:moveTo>
                  <a:pt x="29669" y="50480"/>
                </a:moveTo>
                <a:lnTo>
                  <a:pt x="18764" y="57385"/>
                </a:lnTo>
                <a:lnTo>
                  <a:pt x="9828" y="66880"/>
                </a:lnTo>
                <a:lnTo>
                  <a:pt x="3395" y="78239"/>
                </a:lnTo>
                <a:lnTo>
                  <a:pt x="0" y="90732"/>
                </a:lnTo>
                <a:lnTo>
                  <a:pt x="174" y="103631"/>
                </a:lnTo>
                <a:lnTo>
                  <a:pt x="6270" y="101345"/>
                </a:lnTo>
                <a:lnTo>
                  <a:pt x="17700" y="103631"/>
                </a:lnTo>
                <a:lnTo>
                  <a:pt x="22272" y="81533"/>
                </a:lnTo>
                <a:lnTo>
                  <a:pt x="45132" y="83819"/>
                </a:lnTo>
                <a:lnTo>
                  <a:pt x="68754" y="82295"/>
                </a:lnTo>
                <a:lnTo>
                  <a:pt x="90852" y="76200"/>
                </a:lnTo>
                <a:lnTo>
                  <a:pt x="109902" y="64769"/>
                </a:lnTo>
                <a:lnTo>
                  <a:pt x="127428" y="50291"/>
                </a:lnTo>
                <a:lnTo>
                  <a:pt x="141144" y="30479"/>
                </a:lnTo>
                <a:lnTo>
                  <a:pt x="146478" y="18287"/>
                </a:lnTo>
                <a:lnTo>
                  <a:pt x="152574" y="12953"/>
                </a:lnTo>
                <a:lnTo>
                  <a:pt x="158670" y="57912"/>
                </a:lnTo>
                <a:lnTo>
                  <a:pt x="170100" y="35813"/>
                </a:lnTo>
                <a:lnTo>
                  <a:pt x="180768" y="57912"/>
                </a:lnTo>
                <a:lnTo>
                  <a:pt x="192960" y="41909"/>
                </a:lnTo>
                <a:lnTo>
                  <a:pt x="197532" y="81533"/>
                </a:lnTo>
                <a:lnTo>
                  <a:pt x="209724" y="64007"/>
                </a:lnTo>
                <a:lnTo>
                  <a:pt x="215058" y="69341"/>
                </a:lnTo>
                <a:lnTo>
                  <a:pt x="213534" y="52577"/>
                </a:lnTo>
                <a:lnTo>
                  <a:pt x="207438" y="37337"/>
                </a:lnTo>
                <a:lnTo>
                  <a:pt x="197532" y="24383"/>
                </a:lnTo>
                <a:lnTo>
                  <a:pt x="183816" y="13715"/>
                </a:lnTo>
                <a:lnTo>
                  <a:pt x="167052" y="8381"/>
                </a:lnTo>
                <a:lnTo>
                  <a:pt x="152574" y="8381"/>
                </a:lnTo>
                <a:lnTo>
                  <a:pt x="138858" y="2285"/>
                </a:lnTo>
                <a:lnTo>
                  <a:pt x="123618" y="0"/>
                </a:lnTo>
                <a:lnTo>
                  <a:pt x="109140" y="3809"/>
                </a:lnTo>
                <a:lnTo>
                  <a:pt x="95424" y="12191"/>
                </a:lnTo>
                <a:lnTo>
                  <a:pt x="86280" y="24383"/>
                </a:lnTo>
                <a:lnTo>
                  <a:pt x="84756" y="25145"/>
                </a:lnTo>
                <a:lnTo>
                  <a:pt x="74850" y="20574"/>
                </a:lnTo>
                <a:lnTo>
                  <a:pt x="62658" y="19812"/>
                </a:lnTo>
                <a:lnTo>
                  <a:pt x="51990" y="24383"/>
                </a:lnTo>
                <a:lnTo>
                  <a:pt x="43608" y="32765"/>
                </a:lnTo>
                <a:lnTo>
                  <a:pt x="39798" y="43433"/>
                </a:lnTo>
                <a:lnTo>
                  <a:pt x="39798" y="47243"/>
                </a:lnTo>
                <a:lnTo>
                  <a:pt x="29669" y="50480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3" name="object 443"/>
          <p:cNvSpPr/>
          <p:nvPr/>
        </p:nvSpPr>
        <p:spPr>
          <a:xfrm>
            <a:off x="5159327" y="5951220"/>
            <a:ext cx="215058" cy="103631"/>
          </a:xfrm>
          <a:custGeom>
            <a:avLst/>
            <a:gdLst/>
            <a:ahLst/>
            <a:cxnLst/>
            <a:rect l="l" t="t" r="r" b="b"/>
            <a:pathLst>
              <a:path w="215058" h="103631">
                <a:moveTo>
                  <a:pt x="17700" y="103631"/>
                </a:moveTo>
                <a:lnTo>
                  <a:pt x="6270" y="101345"/>
                </a:lnTo>
                <a:lnTo>
                  <a:pt x="174" y="103631"/>
                </a:lnTo>
                <a:lnTo>
                  <a:pt x="0" y="90732"/>
                </a:lnTo>
                <a:lnTo>
                  <a:pt x="3395" y="78239"/>
                </a:lnTo>
                <a:lnTo>
                  <a:pt x="9828" y="66880"/>
                </a:lnTo>
                <a:lnTo>
                  <a:pt x="18764" y="57385"/>
                </a:lnTo>
                <a:lnTo>
                  <a:pt x="29669" y="50480"/>
                </a:lnTo>
                <a:lnTo>
                  <a:pt x="39798" y="47243"/>
                </a:lnTo>
                <a:lnTo>
                  <a:pt x="39798" y="43433"/>
                </a:lnTo>
                <a:lnTo>
                  <a:pt x="43608" y="32765"/>
                </a:lnTo>
                <a:lnTo>
                  <a:pt x="51990" y="24383"/>
                </a:lnTo>
                <a:lnTo>
                  <a:pt x="62658" y="19812"/>
                </a:lnTo>
                <a:lnTo>
                  <a:pt x="74850" y="20574"/>
                </a:lnTo>
                <a:lnTo>
                  <a:pt x="84756" y="25145"/>
                </a:lnTo>
                <a:lnTo>
                  <a:pt x="86280" y="24383"/>
                </a:lnTo>
                <a:lnTo>
                  <a:pt x="95424" y="12191"/>
                </a:lnTo>
                <a:lnTo>
                  <a:pt x="109140" y="3809"/>
                </a:lnTo>
                <a:lnTo>
                  <a:pt x="123618" y="0"/>
                </a:lnTo>
                <a:lnTo>
                  <a:pt x="138858" y="2285"/>
                </a:lnTo>
                <a:lnTo>
                  <a:pt x="152574" y="8381"/>
                </a:lnTo>
                <a:lnTo>
                  <a:pt x="167052" y="8381"/>
                </a:lnTo>
                <a:lnTo>
                  <a:pt x="183816" y="13715"/>
                </a:lnTo>
                <a:lnTo>
                  <a:pt x="197532" y="24383"/>
                </a:lnTo>
                <a:lnTo>
                  <a:pt x="207438" y="37337"/>
                </a:lnTo>
                <a:lnTo>
                  <a:pt x="213534" y="52577"/>
                </a:lnTo>
                <a:lnTo>
                  <a:pt x="215058" y="69341"/>
                </a:lnTo>
                <a:lnTo>
                  <a:pt x="209724" y="64007"/>
                </a:lnTo>
                <a:lnTo>
                  <a:pt x="197532" y="81533"/>
                </a:lnTo>
                <a:lnTo>
                  <a:pt x="192960" y="41909"/>
                </a:lnTo>
                <a:lnTo>
                  <a:pt x="180768" y="57912"/>
                </a:lnTo>
                <a:lnTo>
                  <a:pt x="170100" y="35813"/>
                </a:lnTo>
                <a:lnTo>
                  <a:pt x="158670" y="57912"/>
                </a:lnTo>
                <a:lnTo>
                  <a:pt x="152574" y="12953"/>
                </a:lnTo>
                <a:lnTo>
                  <a:pt x="146478" y="18287"/>
                </a:lnTo>
                <a:lnTo>
                  <a:pt x="141144" y="30479"/>
                </a:lnTo>
                <a:lnTo>
                  <a:pt x="127428" y="50291"/>
                </a:lnTo>
                <a:lnTo>
                  <a:pt x="109902" y="64769"/>
                </a:lnTo>
                <a:lnTo>
                  <a:pt x="90852" y="76200"/>
                </a:lnTo>
                <a:lnTo>
                  <a:pt x="68754" y="82295"/>
                </a:lnTo>
                <a:lnTo>
                  <a:pt x="45132" y="83819"/>
                </a:lnTo>
                <a:lnTo>
                  <a:pt x="22272" y="81533"/>
                </a:lnTo>
                <a:lnTo>
                  <a:pt x="17700" y="103631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4" name="object 444"/>
          <p:cNvSpPr/>
          <p:nvPr/>
        </p:nvSpPr>
        <p:spPr>
          <a:xfrm>
            <a:off x="5159327" y="5951220"/>
            <a:ext cx="215058" cy="103631"/>
          </a:xfrm>
          <a:custGeom>
            <a:avLst/>
            <a:gdLst/>
            <a:ahLst/>
            <a:cxnLst/>
            <a:rect l="l" t="t" r="r" b="b"/>
            <a:pathLst>
              <a:path w="215058" h="103631">
                <a:moveTo>
                  <a:pt x="17700" y="103631"/>
                </a:moveTo>
                <a:lnTo>
                  <a:pt x="6270" y="101345"/>
                </a:lnTo>
                <a:lnTo>
                  <a:pt x="174" y="103631"/>
                </a:lnTo>
                <a:lnTo>
                  <a:pt x="0" y="90732"/>
                </a:lnTo>
                <a:lnTo>
                  <a:pt x="3395" y="78239"/>
                </a:lnTo>
                <a:lnTo>
                  <a:pt x="9828" y="66880"/>
                </a:lnTo>
                <a:lnTo>
                  <a:pt x="18764" y="57385"/>
                </a:lnTo>
                <a:lnTo>
                  <a:pt x="29669" y="50480"/>
                </a:lnTo>
                <a:lnTo>
                  <a:pt x="39798" y="47243"/>
                </a:lnTo>
                <a:lnTo>
                  <a:pt x="39798" y="43433"/>
                </a:lnTo>
                <a:lnTo>
                  <a:pt x="43608" y="32765"/>
                </a:lnTo>
                <a:lnTo>
                  <a:pt x="51990" y="24383"/>
                </a:lnTo>
                <a:lnTo>
                  <a:pt x="62658" y="19812"/>
                </a:lnTo>
                <a:lnTo>
                  <a:pt x="74850" y="20574"/>
                </a:lnTo>
                <a:lnTo>
                  <a:pt x="84756" y="25145"/>
                </a:lnTo>
                <a:lnTo>
                  <a:pt x="86280" y="24383"/>
                </a:lnTo>
                <a:lnTo>
                  <a:pt x="95424" y="12191"/>
                </a:lnTo>
                <a:lnTo>
                  <a:pt x="109140" y="3809"/>
                </a:lnTo>
                <a:lnTo>
                  <a:pt x="123618" y="0"/>
                </a:lnTo>
                <a:lnTo>
                  <a:pt x="138858" y="2285"/>
                </a:lnTo>
                <a:lnTo>
                  <a:pt x="152574" y="8381"/>
                </a:lnTo>
                <a:lnTo>
                  <a:pt x="167052" y="8381"/>
                </a:lnTo>
                <a:lnTo>
                  <a:pt x="183816" y="13715"/>
                </a:lnTo>
                <a:lnTo>
                  <a:pt x="197532" y="24383"/>
                </a:lnTo>
                <a:lnTo>
                  <a:pt x="207438" y="37337"/>
                </a:lnTo>
                <a:lnTo>
                  <a:pt x="213534" y="52577"/>
                </a:lnTo>
                <a:lnTo>
                  <a:pt x="215058" y="69341"/>
                </a:lnTo>
                <a:lnTo>
                  <a:pt x="209724" y="64007"/>
                </a:lnTo>
                <a:lnTo>
                  <a:pt x="197532" y="81533"/>
                </a:lnTo>
                <a:lnTo>
                  <a:pt x="192960" y="41909"/>
                </a:lnTo>
                <a:lnTo>
                  <a:pt x="180768" y="57912"/>
                </a:lnTo>
                <a:lnTo>
                  <a:pt x="170100" y="35813"/>
                </a:lnTo>
                <a:lnTo>
                  <a:pt x="158670" y="57912"/>
                </a:lnTo>
                <a:lnTo>
                  <a:pt x="152574" y="12953"/>
                </a:lnTo>
                <a:lnTo>
                  <a:pt x="146478" y="18287"/>
                </a:lnTo>
                <a:lnTo>
                  <a:pt x="141144" y="30479"/>
                </a:lnTo>
                <a:lnTo>
                  <a:pt x="127428" y="50291"/>
                </a:lnTo>
                <a:lnTo>
                  <a:pt x="109902" y="64769"/>
                </a:lnTo>
                <a:lnTo>
                  <a:pt x="90852" y="76200"/>
                </a:lnTo>
                <a:lnTo>
                  <a:pt x="68754" y="82295"/>
                </a:lnTo>
                <a:lnTo>
                  <a:pt x="45132" y="83819"/>
                </a:lnTo>
                <a:lnTo>
                  <a:pt x="22272" y="8153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5" name="object 445"/>
          <p:cNvSpPr/>
          <p:nvPr/>
        </p:nvSpPr>
        <p:spPr>
          <a:xfrm>
            <a:off x="6399627" y="6087090"/>
            <a:ext cx="33176" cy="47009"/>
          </a:xfrm>
          <a:custGeom>
            <a:avLst/>
            <a:gdLst/>
            <a:ahLst/>
            <a:cxnLst/>
            <a:rect l="l" t="t" r="r" b="b"/>
            <a:pathLst>
              <a:path w="33176" h="47009">
                <a:moveTo>
                  <a:pt x="33176" y="2051"/>
                </a:moveTo>
                <a:lnTo>
                  <a:pt x="22697" y="0"/>
                </a:lnTo>
                <a:lnTo>
                  <a:pt x="13780" y="2033"/>
                </a:lnTo>
                <a:lnTo>
                  <a:pt x="6783" y="7178"/>
                </a:lnTo>
                <a:lnTo>
                  <a:pt x="2070" y="14457"/>
                </a:lnTo>
                <a:lnTo>
                  <a:pt x="0" y="22897"/>
                </a:lnTo>
                <a:lnTo>
                  <a:pt x="934" y="31523"/>
                </a:lnTo>
                <a:lnTo>
                  <a:pt x="5235" y="39358"/>
                </a:lnTo>
                <a:lnTo>
                  <a:pt x="13262" y="45430"/>
                </a:lnTo>
                <a:lnTo>
                  <a:pt x="17174" y="4700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6" name="object 446"/>
          <p:cNvSpPr/>
          <p:nvPr/>
        </p:nvSpPr>
        <p:spPr>
          <a:xfrm>
            <a:off x="6409944" y="6134099"/>
            <a:ext cx="6857" cy="45720"/>
          </a:xfrm>
          <a:custGeom>
            <a:avLst/>
            <a:gdLst/>
            <a:ahLst/>
            <a:cxnLst/>
            <a:rect l="l" t="t" r="r" b="b"/>
            <a:pathLst>
              <a:path w="6857" h="45720">
                <a:moveTo>
                  <a:pt x="0" y="45720"/>
                </a:moveTo>
                <a:lnTo>
                  <a:pt x="5333" y="22098"/>
                </a:lnTo>
                <a:lnTo>
                  <a:pt x="6857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7" name="object 447"/>
          <p:cNvSpPr/>
          <p:nvPr/>
        </p:nvSpPr>
        <p:spPr>
          <a:xfrm>
            <a:off x="6541008" y="6128003"/>
            <a:ext cx="99536" cy="146304"/>
          </a:xfrm>
          <a:custGeom>
            <a:avLst/>
            <a:gdLst/>
            <a:ahLst/>
            <a:cxnLst/>
            <a:rect l="l" t="t" r="r" b="b"/>
            <a:pathLst>
              <a:path w="99536" h="146304">
                <a:moveTo>
                  <a:pt x="0" y="146304"/>
                </a:moveTo>
                <a:lnTo>
                  <a:pt x="9382" y="139625"/>
                </a:lnTo>
                <a:lnTo>
                  <a:pt x="19035" y="132995"/>
                </a:lnTo>
                <a:lnTo>
                  <a:pt x="28804" y="126358"/>
                </a:lnTo>
                <a:lnTo>
                  <a:pt x="38533" y="119656"/>
                </a:lnTo>
                <a:lnTo>
                  <a:pt x="48068" y="112830"/>
                </a:lnTo>
                <a:lnTo>
                  <a:pt x="57253" y="105824"/>
                </a:lnTo>
                <a:lnTo>
                  <a:pt x="65934" y="98580"/>
                </a:lnTo>
                <a:lnTo>
                  <a:pt x="73954" y="91041"/>
                </a:lnTo>
                <a:lnTo>
                  <a:pt x="81160" y="83148"/>
                </a:lnTo>
                <a:lnTo>
                  <a:pt x="87396" y="74845"/>
                </a:lnTo>
                <a:lnTo>
                  <a:pt x="92506" y="66074"/>
                </a:lnTo>
                <a:lnTo>
                  <a:pt x="96337" y="56777"/>
                </a:lnTo>
                <a:lnTo>
                  <a:pt x="98732" y="46896"/>
                </a:lnTo>
                <a:lnTo>
                  <a:pt x="99536" y="36375"/>
                </a:lnTo>
                <a:lnTo>
                  <a:pt x="98595" y="25156"/>
                </a:lnTo>
                <a:lnTo>
                  <a:pt x="95754" y="13181"/>
                </a:lnTo>
                <a:lnTo>
                  <a:pt x="90856" y="393"/>
                </a:lnTo>
                <a:lnTo>
                  <a:pt x="90677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8" name="object 448"/>
          <p:cNvSpPr/>
          <p:nvPr/>
        </p:nvSpPr>
        <p:spPr>
          <a:xfrm>
            <a:off x="6541008" y="6207251"/>
            <a:ext cx="11430" cy="10668"/>
          </a:xfrm>
          <a:custGeom>
            <a:avLst/>
            <a:gdLst/>
            <a:ahLst/>
            <a:cxnLst/>
            <a:rect l="l" t="t" r="r" b="b"/>
            <a:pathLst>
              <a:path w="11430" h="10668">
                <a:moveTo>
                  <a:pt x="0" y="0"/>
                </a:moveTo>
                <a:lnTo>
                  <a:pt x="11430" y="1066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9" name="object 449"/>
          <p:cNvSpPr/>
          <p:nvPr/>
        </p:nvSpPr>
        <p:spPr>
          <a:xfrm>
            <a:off x="6498336" y="6099809"/>
            <a:ext cx="19811" cy="51053"/>
          </a:xfrm>
          <a:custGeom>
            <a:avLst/>
            <a:gdLst/>
            <a:ahLst/>
            <a:cxnLst/>
            <a:rect l="l" t="t" r="r" b="b"/>
            <a:pathLst>
              <a:path w="19811" h="51053">
                <a:moveTo>
                  <a:pt x="19811" y="0"/>
                </a:moveTo>
                <a:lnTo>
                  <a:pt x="8381" y="10667"/>
                </a:lnTo>
                <a:lnTo>
                  <a:pt x="3048" y="23622"/>
                </a:lnTo>
                <a:lnTo>
                  <a:pt x="0" y="38100"/>
                </a:lnTo>
                <a:lnTo>
                  <a:pt x="3048" y="5105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0" name="object 450"/>
          <p:cNvSpPr/>
          <p:nvPr/>
        </p:nvSpPr>
        <p:spPr>
          <a:xfrm>
            <a:off x="6545580" y="6134099"/>
            <a:ext cx="63246" cy="60198"/>
          </a:xfrm>
          <a:custGeom>
            <a:avLst/>
            <a:gdLst/>
            <a:ahLst/>
            <a:cxnLst/>
            <a:rect l="l" t="t" r="r" b="b"/>
            <a:pathLst>
              <a:path w="63246" h="60198">
                <a:moveTo>
                  <a:pt x="0" y="11429"/>
                </a:moveTo>
                <a:lnTo>
                  <a:pt x="23622" y="56387"/>
                </a:lnTo>
                <a:lnTo>
                  <a:pt x="34290" y="60198"/>
                </a:lnTo>
                <a:lnTo>
                  <a:pt x="45720" y="60198"/>
                </a:lnTo>
                <a:lnTo>
                  <a:pt x="54864" y="53339"/>
                </a:lnTo>
                <a:lnTo>
                  <a:pt x="61722" y="45720"/>
                </a:lnTo>
                <a:lnTo>
                  <a:pt x="63246" y="34289"/>
                </a:lnTo>
                <a:lnTo>
                  <a:pt x="35051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1" name="object 451"/>
          <p:cNvSpPr/>
          <p:nvPr/>
        </p:nvSpPr>
        <p:spPr>
          <a:xfrm>
            <a:off x="6617208" y="6069329"/>
            <a:ext cx="37338" cy="70104"/>
          </a:xfrm>
          <a:custGeom>
            <a:avLst/>
            <a:gdLst/>
            <a:ahLst/>
            <a:cxnLst/>
            <a:rect l="l" t="t" r="r" b="b"/>
            <a:pathLst>
              <a:path w="37338" h="70104">
                <a:moveTo>
                  <a:pt x="25146" y="70104"/>
                </a:moveTo>
                <a:lnTo>
                  <a:pt x="33527" y="61722"/>
                </a:lnTo>
                <a:lnTo>
                  <a:pt x="37338" y="51054"/>
                </a:lnTo>
                <a:lnTo>
                  <a:pt x="36575" y="38862"/>
                </a:lnTo>
                <a:lnTo>
                  <a:pt x="30480" y="28956"/>
                </a:lnTo>
                <a:lnTo>
                  <a:pt x="20574" y="21336"/>
                </a:lnTo>
                <a:lnTo>
                  <a:pt x="14477" y="19812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2" name="object 452"/>
          <p:cNvSpPr/>
          <p:nvPr/>
        </p:nvSpPr>
        <p:spPr>
          <a:xfrm>
            <a:off x="6435852" y="5994653"/>
            <a:ext cx="181355" cy="108204"/>
          </a:xfrm>
          <a:custGeom>
            <a:avLst/>
            <a:gdLst/>
            <a:ahLst/>
            <a:cxnLst/>
            <a:rect l="l" t="t" r="r" b="b"/>
            <a:pathLst>
              <a:path w="181355" h="108204">
                <a:moveTo>
                  <a:pt x="107441" y="14478"/>
                </a:moveTo>
                <a:lnTo>
                  <a:pt x="81533" y="0"/>
                </a:lnTo>
                <a:lnTo>
                  <a:pt x="65532" y="14478"/>
                </a:lnTo>
                <a:lnTo>
                  <a:pt x="37337" y="13716"/>
                </a:lnTo>
                <a:lnTo>
                  <a:pt x="25908" y="41910"/>
                </a:lnTo>
                <a:lnTo>
                  <a:pt x="762" y="56387"/>
                </a:lnTo>
                <a:lnTo>
                  <a:pt x="0" y="86868"/>
                </a:lnTo>
                <a:lnTo>
                  <a:pt x="3048" y="108204"/>
                </a:lnTo>
                <a:lnTo>
                  <a:pt x="3048" y="107442"/>
                </a:lnTo>
                <a:lnTo>
                  <a:pt x="12192" y="86106"/>
                </a:lnTo>
                <a:lnTo>
                  <a:pt x="31242" y="73151"/>
                </a:lnTo>
                <a:lnTo>
                  <a:pt x="59436" y="67818"/>
                </a:lnTo>
                <a:lnTo>
                  <a:pt x="86867" y="69342"/>
                </a:lnTo>
                <a:lnTo>
                  <a:pt x="99059" y="70104"/>
                </a:lnTo>
                <a:lnTo>
                  <a:pt x="109727" y="74675"/>
                </a:lnTo>
                <a:lnTo>
                  <a:pt x="114299" y="81534"/>
                </a:lnTo>
                <a:lnTo>
                  <a:pt x="114299" y="87630"/>
                </a:lnTo>
                <a:lnTo>
                  <a:pt x="105155" y="94487"/>
                </a:lnTo>
                <a:lnTo>
                  <a:pt x="121919" y="94487"/>
                </a:lnTo>
                <a:lnTo>
                  <a:pt x="137921" y="86106"/>
                </a:lnTo>
                <a:lnTo>
                  <a:pt x="146303" y="75437"/>
                </a:lnTo>
                <a:lnTo>
                  <a:pt x="162305" y="78486"/>
                </a:lnTo>
                <a:lnTo>
                  <a:pt x="173736" y="75437"/>
                </a:lnTo>
                <a:lnTo>
                  <a:pt x="181355" y="72390"/>
                </a:lnTo>
                <a:lnTo>
                  <a:pt x="172973" y="38862"/>
                </a:lnTo>
                <a:lnTo>
                  <a:pt x="147827" y="25146"/>
                </a:lnTo>
                <a:lnTo>
                  <a:pt x="126491" y="6858"/>
                </a:lnTo>
                <a:lnTo>
                  <a:pt x="107441" y="14478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3" name="object 453"/>
          <p:cNvSpPr/>
          <p:nvPr/>
        </p:nvSpPr>
        <p:spPr>
          <a:xfrm>
            <a:off x="6435852" y="5994653"/>
            <a:ext cx="181355" cy="108204"/>
          </a:xfrm>
          <a:custGeom>
            <a:avLst/>
            <a:gdLst/>
            <a:ahLst/>
            <a:cxnLst/>
            <a:rect l="l" t="t" r="r" b="b"/>
            <a:pathLst>
              <a:path w="181355" h="108204">
                <a:moveTo>
                  <a:pt x="3048" y="108204"/>
                </a:moveTo>
                <a:lnTo>
                  <a:pt x="0" y="86868"/>
                </a:lnTo>
                <a:lnTo>
                  <a:pt x="762" y="56387"/>
                </a:lnTo>
                <a:lnTo>
                  <a:pt x="25908" y="41910"/>
                </a:lnTo>
                <a:lnTo>
                  <a:pt x="37337" y="13716"/>
                </a:lnTo>
                <a:lnTo>
                  <a:pt x="65532" y="14478"/>
                </a:lnTo>
                <a:lnTo>
                  <a:pt x="81533" y="0"/>
                </a:lnTo>
                <a:lnTo>
                  <a:pt x="107441" y="14478"/>
                </a:lnTo>
                <a:lnTo>
                  <a:pt x="126491" y="6858"/>
                </a:lnTo>
                <a:lnTo>
                  <a:pt x="147827" y="25146"/>
                </a:lnTo>
                <a:lnTo>
                  <a:pt x="172973" y="38862"/>
                </a:lnTo>
                <a:lnTo>
                  <a:pt x="181355" y="72390"/>
                </a:lnTo>
                <a:lnTo>
                  <a:pt x="173736" y="75437"/>
                </a:lnTo>
                <a:lnTo>
                  <a:pt x="162305" y="78486"/>
                </a:lnTo>
                <a:lnTo>
                  <a:pt x="146303" y="75437"/>
                </a:lnTo>
                <a:lnTo>
                  <a:pt x="137921" y="86106"/>
                </a:lnTo>
                <a:lnTo>
                  <a:pt x="121919" y="94487"/>
                </a:lnTo>
                <a:lnTo>
                  <a:pt x="105155" y="94487"/>
                </a:lnTo>
                <a:lnTo>
                  <a:pt x="114299" y="87630"/>
                </a:lnTo>
                <a:lnTo>
                  <a:pt x="114299" y="81534"/>
                </a:lnTo>
                <a:lnTo>
                  <a:pt x="109727" y="74675"/>
                </a:lnTo>
                <a:lnTo>
                  <a:pt x="99059" y="70104"/>
                </a:lnTo>
                <a:lnTo>
                  <a:pt x="86867" y="69342"/>
                </a:lnTo>
                <a:lnTo>
                  <a:pt x="59436" y="67818"/>
                </a:lnTo>
                <a:lnTo>
                  <a:pt x="31242" y="73151"/>
                </a:lnTo>
                <a:lnTo>
                  <a:pt x="12192" y="86106"/>
                </a:lnTo>
                <a:lnTo>
                  <a:pt x="3048" y="107442"/>
                </a:lnTo>
                <a:lnTo>
                  <a:pt x="3048" y="108204"/>
                </a:lnTo>
              </a:path>
            </a:pathLst>
          </a:custGeom>
          <a:ln w="927">
            <a:solidFill>
              <a:srgbClr val="FFD3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4" name="object 454"/>
          <p:cNvSpPr/>
          <p:nvPr/>
        </p:nvSpPr>
        <p:spPr>
          <a:xfrm>
            <a:off x="6435852" y="5994653"/>
            <a:ext cx="181355" cy="108204"/>
          </a:xfrm>
          <a:custGeom>
            <a:avLst/>
            <a:gdLst/>
            <a:ahLst/>
            <a:cxnLst/>
            <a:rect l="l" t="t" r="r" b="b"/>
            <a:pathLst>
              <a:path w="181355" h="108204">
                <a:moveTo>
                  <a:pt x="3048" y="108204"/>
                </a:moveTo>
                <a:lnTo>
                  <a:pt x="0" y="86868"/>
                </a:lnTo>
                <a:lnTo>
                  <a:pt x="762" y="56387"/>
                </a:lnTo>
                <a:lnTo>
                  <a:pt x="25908" y="41910"/>
                </a:lnTo>
                <a:lnTo>
                  <a:pt x="37337" y="13716"/>
                </a:lnTo>
                <a:lnTo>
                  <a:pt x="65532" y="14478"/>
                </a:lnTo>
                <a:lnTo>
                  <a:pt x="81533" y="0"/>
                </a:lnTo>
                <a:lnTo>
                  <a:pt x="107441" y="14478"/>
                </a:lnTo>
                <a:lnTo>
                  <a:pt x="126491" y="6858"/>
                </a:lnTo>
                <a:lnTo>
                  <a:pt x="147827" y="25146"/>
                </a:lnTo>
                <a:lnTo>
                  <a:pt x="172973" y="38862"/>
                </a:lnTo>
                <a:lnTo>
                  <a:pt x="181355" y="72390"/>
                </a:lnTo>
                <a:lnTo>
                  <a:pt x="173736" y="75437"/>
                </a:lnTo>
                <a:lnTo>
                  <a:pt x="162305" y="78486"/>
                </a:lnTo>
                <a:lnTo>
                  <a:pt x="146303" y="75437"/>
                </a:lnTo>
                <a:lnTo>
                  <a:pt x="137921" y="86106"/>
                </a:lnTo>
                <a:lnTo>
                  <a:pt x="121919" y="94487"/>
                </a:lnTo>
                <a:lnTo>
                  <a:pt x="105155" y="94487"/>
                </a:lnTo>
                <a:lnTo>
                  <a:pt x="114299" y="87630"/>
                </a:lnTo>
                <a:lnTo>
                  <a:pt x="114299" y="81534"/>
                </a:lnTo>
                <a:lnTo>
                  <a:pt x="109727" y="74675"/>
                </a:lnTo>
                <a:lnTo>
                  <a:pt x="99059" y="70104"/>
                </a:lnTo>
                <a:lnTo>
                  <a:pt x="86867" y="69342"/>
                </a:lnTo>
                <a:lnTo>
                  <a:pt x="59436" y="67818"/>
                </a:lnTo>
                <a:lnTo>
                  <a:pt x="31242" y="73151"/>
                </a:lnTo>
                <a:lnTo>
                  <a:pt x="12192" y="86106"/>
                </a:lnTo>
                <a:lnTo>
                  <a:pt x="3048" y="10744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5" name="object 455"/>
          <p:cNvSpPr/>
          <p:nvPr/>
        </p:nvSpPr>
        <p:spPr>
          <a:xfrm>
            <a:off x="6514338" y="6123432"/>
            <a:ext cx="16001" cy="15239"/>
          </a:xfrm>
          <a:custGeom>
            <a:avLst/>
            <a:gdLst/>
            <a:ahLst/>
            <a:cxnLst/>
            <a:rect l="l" t="t" r="r" b="b"/>
            <a:pathLst>
              <a:path w="16001" h="15239">
                <a:moveTo>
                  <a:pt x="761" y="3047"/>
                </a:moveTo>
                <a:lnTo>
                  <a:pt x="0" y="6857"/>
                </a:lnTo>
                <a:lnTo>
                  <a:pt x="761" y="11429"/>
                </a:lnTo>
                <a:lnTo>
                  <a:pt x="3809" y="14477"/>
                </a:lnTo>
                <a:lnTo>
                  <a:pt x="8381" y="15239"/>
                </a:lnTo>
                <a:lnTo>
                  <a:pt x="12953" y="14477"/>
                </a:lnTo>
                <a:lnTo>
                  <a:pt x="16001" y="11429"/>
                </a:lnTo>
                <a:lnTo>
                  <a:pt x="16001" y="3047"/>
                </a:lnTo>
                <a:lnTo>
                  <a:pt x="9143" y="9905"/>
                </a:lnTo>
                <a:lnTo>
                  <a:pt x="8381" y="0"/>
                </a:lnTo>
                <a:lnTo>
                  <a:pt x="3809" y="762"/>
                </a:lnTo>
                <a:lnTo>
                  <a:pt x="761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6" name="object 456"/>
          <p:cNvSpPr/>
          <p:nvPr/>
        </p:nvSpPr>
        <p:spPr>
          <a:xfrm>
            <a:off x="6514338" y="6123432"/>
            <a:ext cx="16001" cy="15239"/>
          </a:xfrm>
          <a:custGeom>
            <a:avLst/>
            <a:gdLst/>
            <a:ahLst/>
            <a:cxnLst/>
            <a:rect l="l" t="t" r="r" b="b"/>
            <a:pathLst>
              <a:path w="16001" h="15239">
                <a:moveTo>
                  <a:pt x="16001" y="6857"/>
                </a:moveTo>
                <a:lnTo>
                  <a:pt x="16001" y="3047"/>
                </a:lnTo>
                <a:lnTo>
                  <a:pt x="9143" y="9905"/>
                </a:lnTo>
                <a:lnTo>
                  <a:pt x="8381" y="0"/>
                </a:lnTo>
                <a:lnTo>
                  <a:pt x="3809" y="762"/>
                </a:lnTo>
                <a:lnTo>
                  <a:pt x="761" y="3047"/>
                </a:lnTo>
                <a:lnTo>
                  <a:pt x="0" y="6857"/>
                </a:lnTo>
                <a:lnTo>
                  <a:pt x="761" y="11429"/>
                </a:lnTo>
                <a:lnTo>
                  <a:pt x="3809" y="14477"/>
                </a:lnTo>
                <a:lnTo>
                  <a:pt x="8381" y="15239"/>
                </a:lnTo>
                <a:lnTo>
                  <a:pt x="12953" y="14477"/>
                </a:lnTo>
                <a:lnTo>
                  <a:pt x="16001" y="11429"/>
                </a:lnTo>
                <a:lnTo>
                  <a:pt x="16001" y="685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7" name="object 457"/>
          <p:cNvSpPr/>
          <p:nvPr/>
        </p:nvSpPr>
        <p:spPr>
          <a:xfrm>
            <a:off x="6591880" y="6123432"/>
            <a:ext cx="16945" cy="15975"/>
          </a:xfrm>
          <a:custGeom>
            <a:avLst/>
            <a:gdLst/>
            <a:ahLst/>
            <a:cxnLst/>
            <a:rect l="l" t="t" r="r" b="b"/>
            <a:pathLst>
              <a:path w="16945" h="15975">
                <a:moveTo>
                  <a:pt x="1091" y="3146"/>
                </a:moveTo>
                <a:lnTo>
                  <a:pt x="0" y="8426"/>
                </a:lnTo>
                <a:lnTo>
                  <a:pt x="3200" y="13487"/>
                </a:lnTo>
                <a:lnTo>
                  <a:pt x="8605" y="15975"/>
                </a:lnTo>
                <a:lnTo>
                  <a:pt x="14124" y="13540"/>
                </a:lnTo>
                <a:lnTo>
                  <a:pt x="16945" y="7619"/>
                </a:lnTo>
                <a:lnTo>
                  <a:pt x="16945" y="6857"/>
                </a:lnTo>
                <a:lnTo>
                  <a:pt x="15421" y="3047"/>
                </a:lnTo>
                <a:lnTo>
                  <a:pt x="9325" y="9905"/>
                </a:lnTo>
                <a:lnTo>
                  <a:pt x="8563" y="0"/>
                </a:lnTo>
                <a:lnTo>
                  <a:pt x="1091" y="3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8" name="object 458"/>
          <p:cNvSpPr/>
          <p:nvPr/>
        </p:nvSpPr>
        <p:spPr>
          <a:xfrm>
            <a:off x="6591880" y="6123432"/>
            <a:ext cx="16945" cy="15975"/>
          </a:xfrm>
          <a:custGeom>
            <a:avLst/>
            <a:gdLst/>
            <a:ahLst/>
            <a:cxnLst/>
            <a:rect l="l" t="t" r="r" b="b"/>
            <a:pathLst>
              <a:path w="16945" h="15975">
                <a:moveTo>
                  <a:pt x="16945" y="6857"/>
                </a:moveTo>
                <a:lnTo>
                  <a:pt x="15421" y="3047"/>
                </a:lnTo>
                <a:lnTo>
                  <a:pt x="9325" y="9905"/>
                </a:lnTo>
                <a:lnTo>
                  <a:pt x="8563" y="0"/>
                </a:lnTo>
                <a:lnTo>
                  <a:pt x="1091" y="3146"/>
                </a:lnTo>
                <a:lnTo>
                  <a:pt x="0" y="8426"/>
                </a:lnTo>
                <a:lnTo>
                  <a:pt x="3200" y="13487"/>
                </a:lnTo>
                <a:lnTo>
                  <a:pt x="8605" y="15975"/>
                </a:lnTo>
                <a:lnTo>
                  <a:pt x="14124" y="13540"/>
                </a:lnTo>
                <a:lnTo>
                  <a:pt x="16945" y="761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9" name="object 459"/>
          <p:cNvSpPr/>
          <p:nvPr/>
        </p:nvSpPr>
        <p:spPr>
          <a:xfrm>
            <a:off x="7146798" y="6065520"/>
            <a:ext cx="73913" cy="35330"/>
          </a:xfrm>
          <a:custGeom>
            <a:avLst/>
            <a:gdLst/>
            <a:ahLst/>
            <a:cxnLst/>
            <a:rect l="l" t="t" r="r" b="b"/>
            <a:pathLst>
              <a:path w="73913" h="35330">
                <a:moveTo>
                  <a:pt x="0" y="0"/>
                </a:moveTo>
                <a:lnTo>
                  <a:pt x="2844" y="13182"/>
                </a:lnTo>
                <a:lnTo>
                  <a:pt x="9121" y="23332"/>
                </a:lnTo>
                <a:lnTo>
                  <a:pt x="17922" y="30423"/>
                </a:lnTo>
                <a:lnTo>
                  <a:pt x="28339" y="34431"/>
                </a:lnTo>
                <a:lnTo>
                  <a:pt x="39463" y="35330"/>
                </a:lnTo>
                <a:lnTo>
                  <a:pt x="50384" y="33096"/>
                </a:lnTo>
                <a:lnTo>
                  <a:pt x="60195" y="27702"/>
                </a:lnTo>
                <a:lnTo>
                  <a:pt x="67986" y="19124"/>
                </a:lnTo>
                <a:lnTo>
                  <a:pt x="72848" y="7337"/>
                </a:lnTo>
                <a:lnTo>
                  <a:pt x="73913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0" name="object 460"/>
          <p:cNvSpPr/>
          <p:nvPr/>
        </p:nvSpPr>
        <p:spPr>
          <a:xfrm>
            <a:off x="7061454" y="6202679"/>
            <a:ext cx="51006" cy="44207"/>
          </a:xfrm>
          <a:custGeom>
            <a:avLst/>
            <a:gdLst/>
            <a:ahLst/>
            <a:cxnLst/>
            <a:rect l="l" t="t" r="r" b="b"/>
            <a:pathLst>
              <a:path w="51006" h="44207">
                <a:moveTo>
                  <a:pt x="0" y="38100"/>
                </a:moveTo>
                <a:lnTo>
                  <a:pt x="8462" y="41994"/>
                </a:lnTo>
                <a:lnTo>
                  <a:pt x="16911" y="43955"/>
                </a:lnTo>
                <a:lnTo>
                  <a:pt x="25054" y="44207"/>
                </a:lnTo>
                <a:lnTo>
                  <a:pt x="32596" y="42973"/>
                </a:lnTo>
                <a:lnTo>
                  <a:pt x="39244" y="40480"/>
                </a:lnTo>
                <a:lnTo>
                  <a:pt x="44703" y="36950"/>
                </a:lnTo>
                <a:lnTo>
                  <a:pt x="48679" y="32610"/>
                </a:lnTo>
                <a:lnTo>
                  <a:pt x="50878" y="27683"/>
                </a:lnTo>
                <a:lnTo>
                  <a:pt x="51006" y="22394"/>
                </a:lnTo>
                <a:lnTo>
                  <a:pt x="48769" y="16968"/>
                </a:lnTo>
                <a:lnTo>
                  <a:pt x="43873" y="11629"/>
                </a:lnTo>
                <a:lnTo>
                  <a:pt x="36024" y="6602"/>
                </a:lnTo>
                <a:lnTo>
                  <a:pt x="24927" y="2111"/>
                </a:lnTo>
                <a:lnTo>
                  <a:pt x="17525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1" name="object 461"/>
          <p:cNvSpPr/>
          <p:nvPr/>
        </p:nvSpPr>
        <p:spPr>
          <a:xfrm>
            <a:off x="7038594" y="6222491"/>
            <a:ext cx="74703" cy="114300"/>
          </a:xfrm>
          <a:custGeom>
            <a:avLst/>
            <a:gdLst/>
            <a:ahLst/>
            <a:cxnLst/>
            <a:rect l="l" t="t" r="r" b="b"/>
            <a:pathLst>
              <a:path w="74703" h="114300">
                <a:moveTo>
                  <a:pt x="5096" y="109728"/>
                </a:moveTo>
                <a:lnTo>
                  <a:pt x="11866" y="103654"/>
                </a:lnTo>
                <a:lnTo>
                  <a:pt x="23048" y="94336"/>
                </a:lnTo>
                <a:lnTo>
                  <a:pt x="33434" y="85925"/>
                </a:lnTo>
                <a:lnTo>
                  <a:pt x="42915" y="77998"/>
                </a:lnTo>
                <a:lnTo>
                  <a:pt x="51381" y="70133"/>
                </a:lnTo>
                <a:lnTo>
                  <a:pt x="58722" y="61907"/>
                </a:lnTo>
                <a:lnTo>
                  <a:pt x="64828" y="52898"/>
                </a:lnTo>
                <a:lnTo>
                  <a:pt x="69589" y="42684"/>
                </a:lnTo>
                <a:lnTo>
                  <a:pt x="72895" y="30843"/>
                </a:lnTo>
                <a:lnTo>
                  <a:pt x="74637" y="16952"/>
                </a:lnTo>
                <a:lnTo>
                  <a:pt x="74703" y="589"/>
                </a:lnTo>
                <a:lnTo>
                  <a:pt x="74675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2" name="object 462"/>
          <p:cNvSpPr/>
          <p:nvPr/>
        </p:nvSpPr>
        <p:spPr>
          <a:xfrm>
            <a:off x="7038594" y="6263639"/>
            <a:ext cx="39624" cy="23163"/>
          </a:xfrm>
          <a:custGeom>
            <a:avLst/>
            <a:gdLst/>
            <a:ahLst/>
            <a:cxnLst/>
            <a:rect l="l" t="t" r="r" b="b"/>
            <a:pathLst>
              <a:path w="39624" h="23163">
                <a:moveTo>
                  <a:pt x="0" y="0"/>
                </a:moveTo>
                <a:lnTo>
                  <a:pt x="3499" y="12375"/>
                </a:lnTo>
                <a:lnTo>
                  <a:pt x="10980" y="20225"/>
                </a:lnTo>
                <a:lnTo>
                  <a:pt x="20558" y="23163"/>
                </a:lnTo>
                <a:lnTo>
                  <a:pt x="30351" y="20803"/>
                </a:lnTo>
                <a:lnTo>
                  <a:pt x="38478" y="12759"/>
                </a:lnTo>
                <a:lnTo>
                  <a:pt x="39624" y="10668"/>
                </a:lnTo>
                <a:lnTo>
                  <a:pt x="0" y="0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3" name="object 463"/>
          <p:cNvSpPr/>
          <p:nvPr/>
        </p:nvSpPr>
        <p:spPr>
          <a:xfrm>
            <a:off x="7038594" y="6263639"/>
            <a:ext cx="39624" cy="23163"/>
          </a:xfrm>
          <a:custGeom>
            <a:avLst/>
            <a:gdLst/>
            <a:ahLst/>
            <a:cxnLst/>
            <a:rect l="l" t="t" r="r" b="b"/>
            <a:pathLst>
              <a:path w="39624" h="23163">
                <a:moveTo>
                  <a:pt x="0" y="0"/>
                </a:moveTo>
                <a:lnTo>
                  <a:pt x="3499" y="12375"/>
                </a:lnTo>
                <a:lnTo>
                  <a:pt x="10980" y="20225"/>
                </a:lnTo>
                <a:lnTo>
                  <a:pt x="20558" y="23163"/>
                </a:lnTo>
                <a:lnTo>
                  <a:pt x="30351" y="20803"/>
                </a:lnTo>
                <a:lnTo>
                  <a:pt x="38478" y="12759"/>
                </a:lnTo>
                <a:lnTo>
                  <a:pt x="39624" y="10668"/>
                </a:lnTo>
                <a:lnTo>
                  <a:pt x="0" y="0"/>
                </a:lnTo>
              </a:path>
            </a:pathLst>
          </a:custGeom>
          <a:ln w="927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4" name="object 464"/>
          <p:cNvSpPr/>
          <p:nvPr/>
        </p:nvSpPr>
        <p:spPr>
          <a:xfrm>
            <a:off x="6918959" y="6080462"/>
            <a:ext cx="233172" cy="218229"/>
          </a:xfrm>
          <a:custGeom>
            <a:avLst/>
            <a:gdLst/>
            <a:ahLst/>
            <a:cxnLst/>
            <a:rect l="l" t="t" r="r" b="b"/>
            <a:pathLst>
              <a:path w="233172" h="218229">
                <a:moveTo>
                  <a:pt x="38862" y="149649"/>
                </a:moveTo>
                <a:lnTo>
                  <a:pt x="57912" y="97071"/>
                </a:lnTo>
                <a:lnTo>
                  <a:pt x="80772" y="46017"/>
                </a:lnTo>
                <a:lnTo>
                  <a:pt x="84582" y="52875"/>
                </a:lnTo>
                <a:lnTo>
                  <a:pt x="89916" y="56685"/>
                </a:lnTo>
                <a:lnTo>
                  <a:pt x="97536" y="56685"/>
                </a:lnTo>
                <a:lnTo>
                  <a:pt x="105156" y="53637"/>
                </a:lnTo>
                <a:lnTo>
                  <a:pt x="108966" y="47541"/>
                </a:lnTo>
                <a:lnTo>
                  <a:pt x="108966" y="46017"/>
                </a:lnTo>
                <a:lnTo>
                  <a:pt x="115848" y="50774"/>
                </a:lnTo>
                <a:lnTo>
                  <a:pt x="126611" y="56233"/>
                </a:lnTo>
                <a:lnTo>
                  <a:pt x="138075" y="60006"/>
                </a:lnTo>
                <a:lnTo>
                  <a:pt x="150002" y="62126"/>
                </a:lnTo>
                <a:lnTo>
                  <a:pt x="162149" y="62620"/>
                </a:lnTo>
                <a:lnTo>
                  <a:pt x="174277" y="61521"/>
                </a:lnTo>
                <a:lnTo>
                  <a:pt x="186145" y="58859"/>
                </a:lnTo>
                <a:lnTo>
                  <a:pt x="197513" y="54664"/>
                </a:lnTo>
                <a:lnTo>
                  <a:pt x="208140" y="48965"/>
                </a:lnTo>
                <a:lnTo>
                  <a:pt x="217786" y="41795"/>
                </a:lnTo>
                <a:lnTo>
                  <a:pt x="226210" y="33182"/>
                </a:lnTo>
                <a:lnTo>
                  <a:pt x="233172" y="23157"/>
                </a:lnTo>
                <a:lnTo>
                  <a:pt x="220936" y="27375"/>
                </a:lnTo>
                <a:lnTo>
                  <a:pt x="209645" y="29715"/>
                </a:lnTo>
                <a:lnTo>
                  <a:pt x="199201" y="30420"/>
                </a:lnTo>
                <a:lnTo>
                  <a:pt x="189512" y="29735"/>
                </a:lnTo>
                <a:lnTo>
                  <a:pt x="180481" y="27902"/>
                </a:lnTo>
                <a:lnTo>
                  <a:pt x="172014" y="25165"/>
                </a:lnTo>
                <a:lnTo>
                  <a:pt x="164015" y="21769"/>
                </a:lnTo>
                <a:lnTo>
                  <a:pt x="156389" y="17957"/>
                </a:lnTo>
                <a:lnTo>
                  <a:pt x="149042" y="13973"/>
                </a:lnTo>
                <a:lnTo>
                  <a:pt x="141879" y="10060"/>
                </a:lnTo>
                <a:lnTo>
                  <a:pt x="134804" y="6463"/>
                </a:lnTo>
                <a:lnTo>
                  <a:pt x="127723" y="3424"/>
                </a:lnTo>
                <a:lnTo>
                  <a:pt x="120540" y="1189"/>
                </a:lnTo>
                <a:lnTo>
                  <a:pt x="113161" y="0"/>
                </a:lnTo>
                <a:lnTo>
                  <a:pt x="105489" y="101"/>
                </a:lnTo>
                <a:lnTo>
                  <a:pt x="97432" y="1736"/>
                </a:lnTo>
                <a:lnTo>
                  <a:pt x="88893" y="5149"/>
                </a:lnTo>
                <a:lnTo>
                  <a:pt x="79777" y="10583"/>
                </a:lnTo>
                <a:lnTo>
                  <a:pt x="69990" y="18282"/>
                </a:lnTo>
                <a:lnTo>
                  <a:pt x="59436" y="28491"/>
                </a:lnTo>
                <a:lnTo>
                  <a:pt x="53340" y="44493"/>
                </a:lnTo>
                <a:lnTo>
                  <a:pt x="52578" y="46017"/>
                </a:lnTo>
                <a:lnTo>
                  <a:pt x="35814" y="52113"/>
                </a:lnTo>
                <a:lnTo>
                  <a:pt x="19812" y="69639"/>
                </a:lnTo>
                <a:lnTo>
                  <a:pt x="8382" y="89451"/>
                </a:lnTo>
                <a:lnTo>
                  <a:pt x="1524" y="108501"/>
                </a:lnTo>
                <a:lnTo>
                  <a:pt x="1524" y="109263"/>
                </a:lnTo>
                <a:lnTo>
                  <a:pt x="6096" y="129837"/>
                </a:lnTo>
                <a:lnTo>
                  <a:pt x="6096" y="149649"/>
                </a:lnTo>
                <a:lnTo>
                  <a:pt x="1524" y="170223"/>
                </a:lnTo>
                <a:lnTo>
                  <a:pt x="762" y="170223"/>
                </a:lnTo>
                <a:lnTo>
                  <a:pt x="0" y="189273"/>
                </a:lnTo>
                <a:lnTo>
                  <a:pt x="5334" y="206799"/>
                </a:lnTo>
                <a:lnTo>
                  <a:pt x="9906" y="218229"/>
                </a:lnTo>
                <a:lnTo>
                  <a:pt x="30480" y="180891"/>
                </a:lnTo>
                <a:lnTo>
                  <a:pt x="38862" y="149649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5" name="object 465"/>
          <p:cNvSpPr/>
          <p:nvPr/>
        </p:nvSpPr>
        <p:spPr>
          <a:xfrm>
            <a:off x="6918959" y="6080462"/>
            <a:ext cx="233172" cy="218229"/>
          </a:xfrm>
          <a:custGeom>
            <a:avLst/>
            <a:gdLst/>
            <a:ahLst/>
            <a:cxnLst/>
            <a:rect l="l" t="t" r="r" b="b"/>
            <a:pathLst>
              <a:path w="233172" h="218229">
                <a:moveTo>
                  <a:pt x="9906" y="218229"/>
                </a:moveTo>
                <a:lnTo>
                  <a:pt x="5334" y="206799"/>
                </a:lnTo>
                <a:lnTo>
                  <a:pt x="0" y="189273"/>
                </a:lnTo>
                <a:lnTo>
                  <a:pt x="762" y="170223"/>
                </a:lnTo>
                <a:lnTo>
                  <a:pt x="1524" y="170223"/>
                </a:lnTo>
                <a:lnTo>
                  <a:pt x="6096" y="149649"/>
                </a:lnTo>
                <a:lnTo>
                  <a:pt x="6096" y="129837"/>
                </a:lnTo>
                <a:lnTo>
                  <a:pt x="1524" y="109263"/>
                </a:lnTo>
                <a:lnTo>
                  <a:pt x="1524" y="108501"/>
                </a:lnTo>
                <a:lnTo>
                  <a:pt x="8382" y="89451"/>
                </a:lnTo>
                <a:lnTo>
                  <a:pt x="19812" y="69639"/>
                </a:lnTo>
                <a:lnTo>
                  <a:pt x="35814" y="52113"/>
                </a:lnTo>
                <a:lnTo>
                  <a:pt x="52578" y="46017"/>
                </a:lnTo>
                <a:lnTo>
                  <a:pt x="53340" y="44493"/>
                </a:lnTo>
                <a:lnTo>
                  <a:pt x="59436" y="28491"/>
                </a:lnTo>
                <a:lnTo>
                  <a:pt x="69990" y="18282"/>
                </a:lnTo>
                <a:lnTo>
                  <a:pt x="79777" y="10583"/>
                </a:lnTo>
                <a:lnTo>
                  <a:pt x="88893" y="5149"/>
                </a:lnTo>
                <a:lnTo>
                  <a:pt x="97432" y="1736"/>
                </a:lnTo>
                <a:lnTo>
                  <a:pt x="105489" y="101"/>
                </a:lnTo>
                <a:lnTo>
                  <a:pt x="113161" y="0"/>
                </a:lnTo>
                <a:lnTo>
                  <a:pt x="120540" y="1189"/>
                </a:lnTo>
                <a:lnTo>
                  <a:pt x="127723" y="3424"/>
                </a:lnTo>
                <a:lnTo>
                  <a:pt x="134804" y="6463"/>
                </a:lnTo>
                <a:lnTo>
                  <a:pt x="141879" y="10060"/>
                </a:lnTo>
                <a:lnTo>
                  <a:pt x="149042" y="13973"/>
                </a:lnTo>
                <a:lnTo>
                  <a:pt x="156389" y="17957"/>
                </a:lnTo>
                <a:lnTo>
                  <a:pt x="164015" y="21769"/>
                </a:lnTo>
                <a:lnTo>
                  <a:pt x="172014" y="25165"/>
                </a:lnTo>
                <a:lnTo>
                  <a:pt x="180481" y="27902"/>
                </a:lnTo>
                <a:lnTo>
                  <a:pt x="189512" y="29735"/>
                </a:lnTo>
                <a:lnTo>
                  <a:pt x="199201" y="30420"/>
                </a:lnTo>
                <a:lnTo>
                  <a:pt x="209645" y="29715"/>
                </a:lnTo>
                <a:lnTo>
                  <a:pt x="220936" y="27375"/>
                </a:lnTo>
                <a:lnTo>
                  <a:pt x="233172" y="23157"/>
                </a:lnTo>
                <a:lnTo>
                  <a:pt x="226210" y="33182"/>
                </a:lnTo>
                <a:lnTo>
                  <a:pt x="217786" y="41795"/>
                </a:lnTo>
                <a:lnTo>
                  <a:pt x="208140" y="48965"/>
                </a:lnTo>
                <a:lnTo>
                  <a:pt x="197513" y="54664"/>
                </a:lnTo>
                <a:lnTo>
                  <a:pt x="186145" y="58859"/>
                </a:lnTo>
                <a:lnTo>
                  <a:pt x="174277" y="61521"/>
                </a:lnTo>
                <a:lnTo>
                  <a:pt x="162149" y="62620"/>
                </a:lnTo>
                <a:lnTo>
                  <a:pt x="150002" y="62126"/>
                </a:lnTo>
                <a:lnTo>
                  <a:pt x="138075" y="60006"/>
                </a:lnTo>
                <a:lnTo>
                  <a:pt x="126611" y="56233"/>
                </a:lnTo>
                <a:lnTo>
                  <a:pt x="115848" y="50774"/>
                </a:lnTo>
                <a:lnTo>
                  <a:pt x="108966" y="46017"/>
                </a:lnTo>
                <a:lnTo>
                  <a:pt x="108966" y="47541"/>
                </a:lnTo>
                <a:lnTo>
                  <a:pt x="105156" y="53637"/>
                </a:lnTo>
                <a:lnTo>
                  <a:pt x="97536" y="56685"/>
                </a:lnTo>
                <a:lnTo>
                  <a:pt x="89916" y="56685"/>
                </a:lnTo>
                <a:lnTo>
                  <a:pt x="84582" y="52875"/>
                </a:lnTo>
                <a:lnTo>
                  <a:pt x="80772" y="46017"/>
                </a:lnTo>
                <a:lnTo>
                  <a:pt x="57912" y="97071"/>
                </a:lnTo>
                <a:lnTo>
                  <a:pt x="38862" y="149649"/>
                </a:lnTo>
                <a:lnTo>
                  <a:pt x="30480" y="180891"/>
                </a:lnTo>
                <a:lnTo>
                  <a:pt x="9906" y="218229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6" name="object 466"/>
          <p:cNvSpPr/>
          <p:nvPr/>
        </p:nvSpPr>
        <p:spPr>
          <a:xfrm>
            <a:off x="7078980" y="6167141"/>
            <a:ext cx="51864" cy="55350"/>
          </a:xfrm>
          <a:custGeom>
            <a:avLst/>
            <a:gdLst/>
            <a:ahLst/>
            <a:cxnLst/>
            <a:rect l="l" t="t" r="r" b="b"/>
            <a:pathLst>
              <a:path w="51864" h="55350">
                <a:moveTo>
                  <a:pt x="31934" y="1537"/>
                </a:moveTo>
                <a:lnTo>
                  <a:pt x="26269" y="52"/>
                </a:lnTo>
                <a:lnTo>
                  <a:pt x="20624" y="0"/>
                </a:lnTo>
                <a:lnTo>
                  <a:pt x="15259" y="1562"/>
                </a:lnTo>
                <a:lnTo>
                  <a:pt x="10433" y="4919"/>
                </a:lnTo>
                <a:lnTo>
                  <a:pt x="6405" y="10254"/>
                </a:lnTo>
                <a:lnTo>
                  <a:pt x="3433" y="17747"/>
                </a:lnTo>
                <a:lnTo>
                  <a:pt x="1777" y="27580"/>
                </a:lnTo>
                <a:lnTo>
                  <a:pt x="1524" y="34776"/>
                </a:lnTo>
                <a:lnTo>
                  <a:pt x="0" y="35538"/>
                </a:lnTo>
                <a:lnTo>
                  <a:pt x="12192" y="40110"/>
                </a:lnTo>
                <a:lnTo>
                  <a:pt x="23622" y="43920"/>
                </a:lnTo>
                <a:lnTo>
                  <a:pt x="30479" y="50778"/>
                </a:lnTo>
                <a:lnTo>
                  <a:pt x="32766" y="55350"/>
                </a:lnTo>
                <a:lnTo>
                  <a:pt x="41134" y="49500"/>
                </a:lnTo>
                <a:lnTo>
                  <a:pt x="46934" y="43271"/>
                </a:lnTo>
                <a:lnTo>
                  <a:pt x="50424" y="36844"/>
                </a:lnTo>
                <a:lnTo>
                  <a:pt x="51864" y="30400"/>
                </a:lnTo>
                <a:lnTo>
                  <a:pt x="51511" y="24121"/>
                </a:lnTo>
                <a:lnTo>
                  <a:pt x="49626" y="18188"/>
                </a:lnTo>
                <a:lnTo>
                  <a:pt x="46466" y="12781"/>
                </a:lnTo>
                <a:lnTo>
                  <a:pt x="42292" y="8083"/>
                </a:lnTo>
                <a:lnTo>
                  <a:pt x="37361" y="4275"/>
                </a:lnTo>
                <a:lnTo>
                  <a:pt x="31934" y="1537"/>
                </a:lnTo>
                <a:close/>
              </a:path>
            </a:pathLst>
          </a:custGeom>
          <a:solidFill>
            <a:srgbClr val="00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7" name="object 467"/>
          <p:cNvSpPr/>
          <p:nvPr/>
        </p:nvSpPr>
        <p:spPr>
          <a:xfrm>
            <a:off x="7078980" y="6167141"/>
            <a:ext cx="51864" cy="55350"/>
          </a:xfrm>
          <a:custGeom>
            <a:avLst/>
            <a:gdLst/>
            <a:ahLst/>
            <a:cxnLst/>
            <a:rect l="l" t="t" r="r" b="b"/>
            <a:pathLst>
              <a:path w="51864" h="55350">
                <a:moveTo>
                  <a:pt x="0" y="35538"/>
                </a:moveTo>
                <a:lnTo>
                  <a:pt x="12192" y="40110"/>
                </a:lnTo>
                <a:lnTo>
                  <a:pt x="23622" y="43920"/>
                </a:lnTo>
                <a:lnTo>
                  <a:pt x="30479" y="50778"/>
                </a:lnTo>
                <a:lnTo>
                  <a:pt x="32766" y="55350"/>
                </a:lnTo>
                <a:lnTo>
                  <a:pt x="41134" y="49500"/>
                </a:lnTo>
                <a:lnTo>
                  <a:pt x="46934" y="43271"/>
                </a:lnTo>
                <a:lnTo>
                  <a:pt x="50424" y="36844"/>
                </a:lnTo>
                <a:lnTo>
                  <a:pt x="51864" y="30400"/>
                </a:lnTo>
                <a:lnTo>
                  <a:pt x="51511" y="24121"/>
                </a:lnTo>
                <a:lnTo>
                  <a:pt x="49626" y="18188"/>
                </a:lnTo>
                <a:lnTo>
                  <a:pt x="46466" y="12781"/>
                </a:lnTo>
                <a:lnTo>
                  <a:pt x="42292" y="8083"/>
                </a:lnTo>
                <a:lnTo>
                  <a:pt x="37361" y="4275"/>
                </a:lnTo>
                <a:lnTo>
                  <a:pt x="31934" y="1537"/>
                </a:lnTo>
                <a:lnTo>
                  <a:pt x="26269" y="52"/>
                </a:lnTo>
                <a:lnTo>
                  <a:pt x="20624" y="0"/>
                </a:lnTo>
                <a:lnTo>
                  <a:pt x="15259" y="1562"/>
                </a:lnTo>
                <a:lnTo>
                  <a:pt x="10433" y="4919"/>
                </a:lnTo>
                <a:lnTo>
                  <a:pt x="6405" y="10254"/>
                </a:lnTo>
                <a:lnTo>
                  <a:pt x="3433" y="17747"/>
                </a:lnTo>
                <a:lnTo>
                  <a:pt x="1777" y="27580"/>
                </a:lnTo>
                <a:lnTo>
                  <a:pt x="1524" y="34776"/>
                </a:lnTo>
                <a:lnTo>
                  <a:pt x="0" y="35538"/>
                </a:lnTo>
              </a:path>
            </a:pathLst>
          </a:custGeom>
          <a:ln w="927">
            <a:solidFill>
              <a:srgbClr val="00EB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8" name="object 468"/>
          <p:cNvSpPr/>
          <p:nvPr/>
        </p:nvSpPr>
        <p:spPr>
          <a:xfrm>
            <a:off x="7078980" y="6167141"/>
            <a:ext cx="51864" cy="55350"/>
          </a:xfrm>
          <a:custGeom>
            <a:avLst/>
            <a:gdLst/>
            <a:ahLst/>
            <a:cxnLst/>
            <a:rect l="l" t="t" r="r" b="b"/>
            <a:pathLst>
              <a:path w="51864" h="55350">
                <a:moveTo>
                  <a:pt x="0" y="35538"/>
                </a:moveTo>
                <a:lnTo>
                  <a:pt x="12192" y="40110"/>
                </a:lnTo>
                <a:lnTo>
                  <a:pt x="23622" y="43920"/>
                </a:lnTo>
                <a:lnTo>
                  <a:pt x="30479" y="50778"/>
                </a:lnTo>
                <a:lnTo>
                  <a:pt x="32766" y="55350"/>
                </a:lnTo>
                <a:lnTo>
                  <a:pt x="41134" y="49500"/>
                </a:lnTo>
                <a:lnTo>
                  <a:pt x="46934" y="43271"/>
                </a:lnTo>
                <a:lnTo>
                  <a:pt x="50424" y="36844"/>
                </a:lnTo>
                <a:lnTo>
                  <a:pt x="51864" y="30400"/>
                </a:lnTo>
                <a:lnTo>
                  <a:pt x="51511" y="24121"/>
                </a:lnTo>
                <a:lnTo>
                  <a:pt x="49626" y="18188"/>
                </a:lnTo>
                <a:lnTo>
                  <a:pt x="46466" y="12781"/>
                </a:lnTo>
                <a:lnTo>
                  <a:pt x="42292" y="8083"/>
                </a:lnTo>
                <a:lnTo>
                  <a:pt x="37361" y="4275"/>
                </a:lnTo>
                <a:lnTo>
                  <a:pt x="31934" y="1537"/>
                </a:lnTo>
                <a:lnTo>
                  <a:pt x="26269" y="52"/>
                </a:lnTo>
                <a:lnTo>
                  <a:pt x="20624" y="0"/>
                </a:lnTo>
                <a:lnTo>
                  <a:pt x="15259" y="1562"/>
                </a:lnTo>
                <a:lnTo>
                  <a:pt x="10433" y="4919"/>
                </a:lnTo>
                <a:lnTo>
                  <a:pt x="6405" y="10254"/>
                </a:lnTo>
                <a:lnTo>
                  <a:pt x="3433" y="17747"/>
                </a:lnTo>
                <a:lnTo>
                  <a:pt x="1777" y="27580"/>
                </a:lnTo>
                <a:lnTo>
                  <a:pt x="1524" y="3477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9" name="object 469"/>
          <p:cNvSpPr/>
          <p:nvPr/>
        </p:nvSpPr>
        <p:spPr>
          <a:xfrm>
            <a:off x="7006590" y="6163055"/>
            <a:ext cx="54863" cy="54864"/>
          </a:xfrm>
          <a:custGeom>
            <a:avLst/>
            <a:gdLst/>
            <a:ahLst/>
            <a:cxnLst/>
            <a:rect l="l" t="t" r="r" b="b"/>
            <a:pathLst>
              <a:path w="54863" h="54864">
                <a:moveTo>
                  <a:pt x="54863" y="27432"/>
                </a:moveTo>
                <a:lnTo>
                  <a:pt x="53339" y="15240"/>
                </a:lnTo>
                <a:lnTo>
                  <a:pt x="45719" y="6096"/>
                </a:lnTo>
                <a:lnTo>
                  <a:pt x="36575" y="762"/>
                </a:lnTo>
                <a:lnTo>
                  <a:pt x="24383" y="0"/>
                </a:lnTo>
                <a:lnTo>
                  <a:pt x="12953" y="2286"/>
                </a:lnTo>
                <a:lnTo>
                  <a:pt x="4571" y="10668"/>
                </a:lnTo>
                <a:lnTo>
                  <a:pt x="0" y="22098"/>
                </a:lnTo>
                <a:lnTo>
                  <a:pt x="0" y="32766"/>
                </a:lnTo>
                <a:lnTo>
                  <a:pt x="4571" y="44196"/>
                </a:lnTo>
                <a:lnTo>
                  <a:pt x="12953" y="52578"/>
                </a:lnTo>
                <a:lnTo>
                  <a:pt x="23621" y="54864"/>
                </a:lnTo>
                <a:lnTo>
                  <a:pt x="35051" y="54102"/>
                </a:lnTo>
                <a:lnTo>
                  <a:pt x="45719" y="48768"/>
                </a:lnTo>
                <a:lnTo>
                  <a:pt x="52577" y="39624"/>
                </a:lnTo>
                <a:lnTo>
                  <a:pt x="54863" y="27432"/>
                </a:lnTo>
                <a:close/>
              </a:path>
            </a:pathLst>
          </a:custGeom>
          <a:solidFill>
            <a:srgbClr val="00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0" name="object 470"/>
          <p:cNvSpPr/>
          <p:nvPr/>
        </p:nvSpPr>
        <p:spPr>
          <a:xfrm>
            <a:off x="7006590" y="6163055"/>
            <a:ext cx="54863" cy="54864"/>
          </a:xfrm>
          <a:custGeom>
            <a:avLst/>
            <a:gdLst/>
            <a:ahLst/>
            <a:cxnLst/>
            <a:rect l="l" t="t" r="r" b="b"/>
            <a:pathLst>
              <a:path w="54863" h="54864">
                <a:moveTo>
                  <a:pt x="54863" y="27432"/>
                </a:moveTo>
                <a:lnTo>
                  <a:pt x="53339" y="15240"/>
                </a:lnTo>
                <a:lnTo>
                  <a:pt x="45719" y="6096"/>
                </a:lnTo>
                <a:lnTo>
                  <a:pt x="36575" y="762"/>
                </a:lnTo>
                <a:lnTo>
                  <a:pt x="24383" y="0"/>
                </a:lnTo>
                <a:lnTo>
                  <a:pt x="12953" y="2286"/>
                </a:lnTo>
                <a:lnTo>
                  <a:pt x="4571" y="10668"/>
                </a:lnTo>
                <a:lnTo>
                  <a:pt x="0" y="22098"/>
                </a:lnTo>
                <a:lnTo>
                  <a:pt x="0" y="32766"/>
                </a:lnTo>
                <a:lnTo>
                  <a:pt x="4571" y="44196"/>
                </a:lnTo>
                <a:lnTo>
                  <a:pt x="12953" y="52578"/>
                </a:lnTo>
                <a:lnTo>
                  <a:pt x="23621" y="54864"/>
                </a:lnTo>
                <a:lnTo>
                  <a:pt x="35051" y="54102"/>
                </a:lnTo>
                <a:lnTo>
                  <a:pt x="45719" y="48768"/>
                </a:lnTo>
                <a:lnTo>
                  <a:pt x="52577" y="39624"/>
                </a:lnTo>
                <a:lnTo>
                  <a:pt x="54863" y="27432"/>
                </a:lnTo>
              </a:path>
            </a:pathLst>
          </a:custGeom>
          <a:ln w="927">
            <a:solidFill>
              <a:srgbClr val="00EB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1" name="object 471"/>
          <p:cNvSpPr/>
          <p:nvPr/>
        </p:nvSpPr>
        <p:spPr>
          <a:xfrm>
            <a:off x="7005828" y="6163055"/>
            <a:ext cx="55625" cy="54864"/>
          </a:xfrm>
          <a:custGeom>
            <a:avLst/>
            <a:gdLst/>
            <a:ahLst/>
            <a:cxnLst/>
            <a:rect l="l" t="t" r="r" b="b"/>
            <a:pathLst>
              <a:path w="55625" h="54864">
                <a:moveTo>
                  <a:pt x="55625" y="27432"/>
                </a:moveTo>
                <a:lnTo>
                  <a:pt x="53340" y="15240"/>
                </a:lnTo>
                <a:lnTo>
                  <a:pt x="46481" y="6096"/>
                </a:lnTo>
                <a:lnTo>
                  <a:pt x="36575" y="762"/>
                </a:lnTo>
                <a:lnTo>
                  <a:pt x="24383" y="0"/>
                </a:lnTo>
                <a:lnTo>
                  <a:pt x="13716" y="2286"/>
                </a:lnTo>
                <a:lnTo>
                  <a:pt x="5333" y="10668"/>
                </a:lnTo>
                <a:lnTo>
                  <a:pt x="0" y="22098"/>
                </a:lnTo>
                <a:lnTo>
                  <a:pt x="0" y="32766"/>
                </a:lnTo>
                <a:lnTo>
                  <a:pt x="4572" y="44196"/>
                </a:lnTo>
                <a:lnTo>
                  <a:pt x="12192" y="52578"/>
                </a:lnTo>
                <a:lnTo>
                  <a:pt x="24383" y="54864"/>
                </a:lnTo>
                <a:lnTo>
                  <a:pt x="35814" y="54102"/>
                </a:lnTo>
                <a:lnTo>
                  <a:pt x="46481" y="48768"/>
                </a:lnTo>
                <a:lnTo>
                  <a:pt x="53340" y="39624"/>
                </a:lnTo>
                <a:lnTo>
                  <a:pt x="55625" y="2743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2" name="object 472"/>
          <p:cNvSpPr/>
          <p:nvPr/>
        </p:nvSpPr>
        <p:spPr>
          <a:xfrm>
            <a:off x="6918959" y="6080462"/>
            <a:ext cx="233172" cy="218229"/>
          </a:xfrm>
          <a:custGeom>
            <a:avLst/>
            <a:gdLst/>
            <a:ahLst/>
            <a:cxnLst/>
            <a:rect l="l" t="t" r="r" b="b"/>
            <a:pathLst>
              <a:path w="233172" h="218229">
                <a:moveTo>
                  <a:pt x="28956" y="180129"/>
                </a:moveTo>
                <a:lnTo>
                  <a:pt x="9906" y="218229"/>
                </a:lnTo>
                <a:lnTo>
                  <a:pt x="5334" y="206799"/>
                </a:lnTo>
                <a:lnTo>
                  <a:pt x="0" y="189273"/>
                </a:lnTo>
                <a:lnTo>
                  <a:pt x="762" y="170223"/>
                </a:lnTo>
                <a:lnTo>
                  <a:pt x="1524" y="170223"/>
                </a:lnTo>
                <a:lnTo>
                  <a:pt x="6096" y="149649"/>
                </a:lnTo>
                <a:lnTo>
                  <a:pt x="6096" y="129837"/>
                </a:lnTo>
                <a:lnTo>
                  <a:pt x="1524" y="109263"/>
                </a:lnTo>
                <a:lnTo>
                  <a:pt x="1524" y="108501"/>
                </a:lnTo>
                <a:lnTo>
                  <a:pt x="8382" y="89451"/>
                </a:lnTo>
                <a:lnTo>
                  <a:pt x="19812" y="69639"/>
                </a:lnTo>
                <a:lnTo>
                  <a:pt x="35814" y="52113"/>
                </a:lnTo>
                <a:lnTo>
                  <a:pt x="52578" y="46017"/>
                </a:lnTo>
                <a:lnTo>
                  <a:pt x="53340" y="44493"/>
                </a:lnTo>
                <a:lnTo>
                  <a:pt x="59436" y="28491"/>
                </a:lnTo>
                <a:lnTo>
                  <a:pt x="69990" y="18282"/>
                </a:lnTo>
                <a:lnTo>
                  <a:pt x="79777" y="10583"/>
                </a:lnTo>
                <a:lnTo>
                  <a:pt x="88893" y="5149"/>
                </a:lnTo>
                <a:lnTo>
                  <a:pt x="97432" y="1736"/>
                </a:lnTo>
                <a:lnTo>
                  <a:pt x="105489" y="101"/>
                </a:lnTo>
                <a:lnTo>
                  <a:pt x="113161" y="0"/>
                </a:lnTo>
                <a:lnTo>
                  <a:pt x="120540" y="1189"/>
                </a:lnTo>
                <a:lnTo>
                  <a:pt x="127723" y="3424"/>
                </a:lnTo>
                <a:lnTo>
                  <a:pt x="134804" y="6463"/>
                </a:lnTo>
                <a:lnTo>
                  <a:pt x="141879" y="10060"/>
                </a:lnTo>
                <a:lnTo>
                  <a:pt x="149042" y="13973"/>
                </a:lnTo>
                <a:lnTo>
                  <a:pt x="156389" y="17957"/>
                </a:lnTo>
                <a:lnTo>
                  <a:pt x="164015" y="21769"/>
                </a:lnTo>
                <a:lnTo>
                  <a:pt x="172014" y="25165"/>
                </a:lnTo>
                <a:lnTo>
                  <a:pt x="180481" y="27902"/>
                </a:lnTo>
                <a:lnTo>
                  <a:pt x="189512" y="29735"/>
                </a:lnTo>
                <a:lnTo>
                  <a:pt x="199201" y="30420"/>
                </a:lnTo>
                <a:lnTo>
                  <a:pt x="209645" y="29715"/>
                </a:lnTo>
                <a:lnTo>
                  <a:pt x="220936" y="27375"/>
                </a:lnTo>
                <a:lnTo>
                  <a:pt x="233172" y="23157"/>
                </a:lnTo>
                <a:lnTo>
                  <a:pt x="226210" y="33182"/>
                </a:lnTo>
                <a:lnTo>
                  <a:pt x="217786" y="41795"/>
                </a:lnTo>
                <a:lnTo>
                  <a:pt x="208140" y="48965"/>
                </a:lnTo>
                <a:lnTo>
                  <a:pt x="197513" y="54664"/>
                </a:lnTo>
                <a:lnTo>
                  <a:pt x="186145" y="58859"/>
                </a:lnTo>
                <a:lnTo>
                  <a:pt x="174277" y="61521"/>
                </a:lnTo>
                <a:lnTo>
                  <a:pt x="162149" y="62620"/>
                </a:lnTo>
                <a:lnTo>
                  <a:pt x="150002" y="62126"/>
                </a:lnTo>
                <a:lnTo>
                  <a:pt x="138075" y="60006"/>
                </a:lnTo>
                <a:lnTo>
                  <a:pt x="126611" y="56233"/>
                </a:lnTo>
                <a:lnTo>
                  <a:pt x="115848" y="50774"/>
                </a:lnTo>
                <a:lnTo>
                  <a:pt x="108966" y="46017"/>
                </a:lnTo>
                <a:lnTo>
                  <a:pt x="108966" y="47541"/>
                </a:lnTo>
                <a:lnTo>
                  <a:pt x="105156" y="53637"/>
                </a:lnTo>
                <a:lnTo>
                  <a:pt x="97536" y="56685"/>
                </a:lnTo>
                <a:lnTo>
                  <a:pt x="89916" y="56685"/>
                </a:lnTo>
                <a:lnTo>
                  <a:pt x="84582" y="52875"/>
                </a:lnTo>
                <a:lnTo>
                  <a:pt x="80772" y="46017"/>
                </a:lnTo>
                <a:lnTo>
                  <a:pt x="57912" y="97071"/>
                </a:lnTo>
                <a:lnTo>
                  <a:pt x="38862" y="149649"/>
                </a:lnTo>
                <a:lnTo>
                  <a:pt x="30480" y="18089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3" name="object 473"/>
          <p:cNvSpPr/>
          <p:nvPr/>
        </p:nvSpPr>
        <p:spPr>
          <a:xfrm>
            <a:off x="7039356" y="6263639"/>
            <a:ext cx="39624" cy="23279"/>
          </a:xfrm>
          <a:custGeom>
            <a:avLst/>
            <a:gdLst/>
            <a:ahLst/>
            <a:cxnLst/>
            <a:rect l="l" t="t" r="r" b="b"/>
            <a:pathLst>
              <a:path w="39624" h="23279">
                <a:moveTo>
                  <a:pt x="39624" y="12192"/>
                </a:moveTo>
                <a:lnTo>
                  <a:pt x="0" y="0"/>
                </a:lnTo>
                <a:lnTo>
                  <a:pt x="3564" y="12475"/>
                </a:lnTo>
                <a:lnTo>
                  <a:pt x="10977" y="20353"/>
                </a:lnTo>
                <a:lnTo>
                  <a:pt x="20447" y="23279"/>
                </a:lnTo>
                <a:lnTo>
                  <a:pt x="30183" y="20896"/>
                </a:lnTo>
                <a:lnTo>
                  <a:pt x="38392" y="12851"/>
                </a:lnTo>
                <a:lnTo>
                  <a:pt x="39624" y="1066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4" name="object 474"/>
          <p:cNvSpPr/>
          <p:nvPr/>
        </p:nvSpPr>
        <p:spPr>
          <a:xfrm>
            <a:off x="7059930" y="6197345"/>
            <a:ext cx="19050" cy="762"/>
          </a:xfrm>
          <a:custGeom>
            <a:avLst/>
            <a:gdLst/>
            <a:ahLst/>
            <a:cxnLst/>
            <a:rect l="l" t="t" r="r" b="b"/>
            <a:pathLst>
              <a:path w="19050" h="762">
                <a:moveTo>
                  <a:pt x="19050" y="762"/>
                </a:move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5" name="object 475"/>
          <p:cNvSpPr/>
          <p:nvPr/>
        </p:nvSpPr>
        <p:spPr>
          <a:xfrm>
            <a:off x="6976109" y="6176771"/>
            <a:ext cx="31242" cy="6095"/>
          </a:xfrm>
          <a:custGeom>
            <a:avLst/>
            <a:gdLst/>
            <a:ahLst/>
            <a:cxnLst/>
            <a:rect l="l" t="t" r="r" b="b"/>
            <a:pathLst>
              <a:path w="31242" h="6095">
                <a:moveTo>
                  <a:pt x="31242" y="6095"/>
                </a:move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6" name="object 476"/>
          <p:cNvSpPr/>
          <p:nvPr/>
        </p:nvSpPr>
        <p:spPr>
          <a:xfrm>
            <a:off x="5575554" y="6315456"/>
            <a:ext cx="179070" cy="89154"/>
          </a:xfrm>
          <a:custGeom>
            <a:avLst/>
            <a:gdLst/>
            <a:ahLst/>
            <a:cxnLst/>
            <a:rect l="l" t="t" r="r" b="b"/>
            <a:pathLst>
              <a:path w="179070" h="89154">
                <a:moveTo>
                  <a:pt x="116585" y="16764"/>
                </a:moveTo>
                <a:lnTo>
                  <a:pt x="104394" y="0"/>
                </a:lnTo>
                <a:lnTo>
                  <a:pt x="76200" y="10668"/>
                </a:lnTo>
                <a:lnTo>
                  <a:pt x="57150" y="11430"/>
                </a:lnTo>
                <a:lnTo>
                  <a:pt x="41814" y="16764"/>
                </a:lnTo>
                <a:lnTo>
                  <a:pt x="116585" y="16764"/>
                </a:lnTo>
                <a:close/>
              </a:path>
            </a:pathLst>
          </a:custGeom>
          <a:solidFill>
            <a:srgbClr val="C966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7" name="object 477"/>
          <p:cNvSpPr/>
          <p:nvPr/>
        </p:nvSpPr>
        <p:spPr>
          <a:xfrm>
            <a:off x="5575554" y="6315456"/>
            <a:ext cx="179070" cy="89154"/>
          </a:xfrm>
          <a:custGeom>
            <a:avLst/>
            <a:gdLst/>
            <a:ahLst/>
            <a:cxnLst/>
            <a:rect l="l" t="t" r="r" b="b"/>
            <a:pathLst>
              <a:path w="179070" h="89154">
                <a:moveTo>
                  <a:pt x="116585" y="16764"/>
                </a:moveTo>
                <a:lnTo>
                  <a:pt x="104394" y="0"/>
                </a:lnTo>
                <a:lnTo>
                  <a:pt x="76200" y="10668"/>
                </a:lnTo>
                <a:lnTo>
                  <a:pt x="57150" y="11430"/>
                </a:lnTo>
                <a:lnTo>
                  <a:pt x="41814" y="16764"/>
                </a:lnTo>
                <a:lnTo>
                  <a:pt x="116585" y="16764"/>
                </a:lnTo>
              </a:path>
            </a:pathLst>
          </a:custGeom>
          <a:ln w="927">
            <a:solidFill>
              <a:srgbClr val="C966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8" name="object 478"/>
          <p:cNvSpPr/>
          <p:nvPr/>
        </p:nvSpPr>
        <p:spPr>
          <a:xfrm>
            <a:off x="5575554" y="6313932"/>
            <a:ext cx="179070" cy="90677"/>
          </a:xfrm>
          <a:custGeom>
            <a:avLst/>
            <a:gdLst/>
            <a:ahLst/>
            <a:cxnLst/>
            <a:rect l="l" t="t" r="r" b="b"/>
            <a:pathLst>
              <a:path w="179070" h="90677">
                <a:moveTo>
                  <a:pt x="140208" y="18287"/>
                </a:moveTo>
                <a:lnTo>
                  <a:pt x="138684" y="16763"/>
                </a:lnTo>
                <a:lnTo>
                  <a:pt x="116586" y="16763"/>
                </a:lnTo>
                <a:lnTo>
                  <a:pt x="104394" y="0"/>
                </a:lnTo>
                <a:lnTo>
                  <a:pt x="93420" y="5007"/>
                </a:lnTo>
                <a:lnTo>
                  <a:pt x="82843" y="8544"/>
                </a:lnTo>
                <a:lnTo>
                  <a:pt x="72671" y="11070"/>
                </a:lnTo>
                <a:lnTo>
                  <a:pt x="62914" y="13045"/>
                </a:lnTo>
              </a:path>
              <a:path w="179070" h="90677">
                <a:moveTo>
                  <a:pt x="62914" y="13045"/>
                </a:moveTo>
                <a:lnTo>
                  <a:pt x="53578" y="14930"/>
                </a:lnTo>
                <a:lnTo>
                  <a:pt x="44673" y="17184"/>
                </a:lnTo>
                <a:lnTo>
                  <a:pt x="41642" y="1828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9" name="object 479"/>
          <p:cNvSpPr/>
          <p:nvPr/>
        </p:nvSpPr>
        <p:spPr>
          <a:xfrm>
            <a:off x="7104888" y="6138671"/>
            <a:ext cx="1523" cy="29717"/>
          </a:xfrm>
          <a:custGeom>
            <a:avLst/>
            <a:gdLst/>
            <a:ahLst/>
            <a:cxnLst/>
            <a:rect l="l" t="t" r="r" b="b"/>
            <a:pathLst>
              <a:path w="1523" h="29717">
                <a:moveTo>
                  <a:pt x="0" y="0"/>
                </a:moveTo>
                <a:lnTo>
                  <a:pt x="1523" y="2971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0" name="object 480"/>
          <p:cNvSpPr/>
          <p:nvPr/>
        </p:nvSpPr>
        <p:spPr>
          <a:xfrm>
            <a:off x="7339583" y="6039611"/>
            <a:ext cx="134112" cy="43434"/>
          </a:xfrm>
          <a:custGeom>
            <a:avLst/>
            <a:gdLst/>
            <a:ahLst/>
            <a:cxnLst/>
            <a:rect l="l" t="t" r="r" b="b"/>
            <a:pathLst>
              <a:path w="134112" h="43434">
                <a:moveTo>
                  <a:pt x="71627" y="11429"/>
                </a:moveTo>
                <a:lnTo>
                  <a:pt x="38100" y="0"/>
                </a:lnTo>
                <a:lnTo>
                  <a:pt x="11430" y="6858"/>
                </a:lnTo>
                <a:lnTo>
                  <a:pt x="11430" y="7620"/>
                </a:lnTo>
                <a:lnTo>
                  <a:pt x="27432" y="12191"/>
                </a:lnTo>
                <a:lnTo>
                  <a:pt x="0" y="34289"/>
                </a:lnTo>
                <a:lnTo>
                  <a:pt x="32004" y="28955"/>
                </a:lnTo>
                <a:lnTo>
                  <a:pt x="35814" y="43434"/>
                </a:lnTo>
                <a:lnTo>
                  <a:pt x="77724" y="28955"/>
                </a:lnTo>
                <a:lnTo>
                  <a:pt x="104394" y="40386"/>
                </a:lnTo>
                <a:lnTo>
                  <a:pt x="110490" y="28955"/>
                </a:lnTo>
                <a:lnTo>
                  <a:pt x="134112" y="23622"/>
                </a:lnTo>
                <a:lnTo>
                  <a:pt x="88392" y="16763"/>
                </a:lnTo>
                <a:lnTo>
                  <a:pt x="117348" y="12191"/>
                </a:lnTo>
                <a:lnTo>
                  <a:pt x="99060" y="3810"/>
                </a:lnTo>
                <a:lnTo>
                  <a:pt x="71627" y="11429"/>
                </a:lnTo>
                <a:close/>
              </a:path>
            </a:pathLst>
          </a:custGeom>
          <a:solidFill>
            <a:srgbClr val="C966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1" name="object 481"/>
          <p:cNvSpPr/>
          <p:nvPr/>
        </p:nvSpPr>
        <p:spPr>
          <a:xfrm>
            <a:off x="7339583" y="6039611"/>
            <a:ext cx="134112" cy="43434"/>
          </a:xfrm>
          <a:custGeom>
            <a:avLst/>
            <a:gdLst/>
            <a:ahLst/>
            <a:cxnLst/>
            <a:rect l="l" t="t" r="r" b="b"/>
            <a:pathLst>
              <a:path w="134112" h="43434">
                <a:moveTo>
                  <a:pt x="11430" y="6858"/>
                </a:moveTo>
                <a:lnTo>
                  <a:pt x="38100" y="0"/>
                </a:lnTo>
                <a:lnTo>
                  <a:pt x="71627" y="11429"/>
                </a:lnTo>
                <a:lnTo>
                  <a:pt x="99060" y="3810"/>
                </a:lnTo>
                <a:lnTo>
                  <a:pt x="117348" y="12191"/>
                </a:lnTo>
                <a:lnTo>
                  <a:pt x="88392" y="16763"/>
                </a:lnTo>
                <a:lnTo>
                  <a:pt x="134112" y="23622"/>
                </a:lnTo>
                <a:lnTo>
                  <a:pt x="110490" y="28955"/>
                </a:lnTo>
                <a:lnTo>
                  <a:pt x="104394" y="40386"/>
                </a:lnTo>
                <a:lnTo>
                  <a:pt x="77724" y="28955"/>
                </a:lnTo>
                <a:lnTo>
                  <a:pt x="35814" y="43434"/>
                </a:lnTo>
                <a:lnTo>
                  <a:pt x="32004" y="28955"/>
                </a:lnTo>
                <a:lnTo>
                  <a:pt x="0" y="34289"/>
                </a:lnTo>
                <a:lnTo>
                  <a:pt x="27432" y="12191"/>
                </a:lnTo>
                <a:lnTo>
                  <a:pt x="11430" y="7620"/>
                </a:lnTo>
              </a:path>
            </a:pathLst>
          </a:custGeom>
          <a:ln w="927">
            <a:solidFill>
              <a:srgbClr val="C966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2" name="object 482"/>
          <p:cNvSpPr/>
          <p:nvPr/>
        </p:nvSpPr>
        <p:spPr>
          <a:xfrm>
            <a:off x="7339583" y="6039611"/>
            <a:ext cx="134112" cy="43434"/>
          </a:xfrm>
          <a:custGeom>
            <a:avLst/>
            <a:gdLst/>
            <a:ahLst/>
            <a:cxnLst/>
            <a:rect l="l" t="t" r="r" b="b"/>
            <a:pathLst>
              <a:path w="134112" h="43434">
                <a:moveTo>
                  <a:pt x="28956" y="12191"/>
                </a:moveTo>
                <a:lnTo>
                  <a:pt x="11430" y="7620"/>
                </a:lnTo>
                <a:lnTo>
                  <a:pt x="38100" y="0"/>
                </a:lnTo>
                <a:lnTo>
                  <a:pt x="71627" y="11429"/>
                </a:lnTo>
                <a:lnTo>
                  <a:pt x="99060" y="3810"/>
                </a:lnTo>
                <a:lnTo>
                  <a:pt x="117348" y="12191"/>
                </a:lnTo>
                <a:lnTo>
                  <a:pt x="88392" y="16763"/>
                </a:lnTo>
                <a:lnTo>
                  <a:pt x="134112" y="23622"/>
                </a:lnTo>
                <a:lnTo>
                  <a:pt x="110490" y="28955"/>
                </a:lnTo>
                <a:lnTo>
                  <a:pt x="104394" y="40386"/>
                </a:lnTo>
                <a:lnTo>
                  <a:pt x="77724" y="28955"/>
                </a:lnTo>
                <a:lnTo>
                  <a:pt x="35814" y="43434"/>
                </a:lnTo>
                <a:lnTo>
                  <a:pt x="32004" y="28955"/>
                </a:lnTo>
                <a:lnTo>
                  <a:pt x="0" y="34289"/>
                </a:lnTo>
                <a:lnTo>
                  <a:pt x="27432" y="1219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3" name="object 483"/>
          <p:cNvSpPr/>
          <p:nvPr/>
        </p:nvSpPr>
        <p:spPr>
          <a:xfrm>
            <a:off x="7191756" y="6198870"/>
            <a:ext cx="180646" cy="229362"/>
          </a:xfrm>
          <a:custGeom>
            <a:avLst/>
            <a:gdLst/>
            <a:ahLst/>
            <a:cxnLst/>
            <a:rect l="l" t="t" r="r" b="b"/>
            <a:pathLst>
              <a:path w="180646" h="229362">
                <a:moveTo>
                  <a:pt x="160883" y="133350"/>
                </a:moveTo>
                <a:lnTo>
                  <a:pt x="162667" y="123763"/>
                </a:lnTo>
                <a:lnTo>
                  <a:pt x="164592" y="109727"/>
                </a:lnTo>
                <a:lnTo>
                  <a:pt x="166421" y="110170"/>
                </a:lnTo>
                <a:lnTo>
                  <a:pt x="175899" y="108700"/>
                </a:lnTo>
                <a:lnTo>
                  <a:pt x="180646" y="102143"/>
                </a:lnTo>
                <a:lnTo>
                  <a:pt x="180471" y="94067"/>
                </a:lnTo>
                <a:lnTo>
                  <a:pt x="175183" y="88040"/>
                </a:lnTo>
                <a:lnTo>
                  <a:pt x="164592" y="87629"/>
                </a:lnTo>
                <a:lnTo>
                  <a:pt x="164718" y="83983"/>
                </a:lnTo>
                <a:lnTo>
                  <a:pt x="164162" y="67126"/>
                </a:lnTo>
                <a:lnTo>
                  <a:pt x="161702" y="54554"/>
                </a:lnTo>
                <a:lnTo>
                  <a:pt x="157605" y="45182"/>
                </a:lnTo>
                <a:lnTo>
                  <a:pt x="152138" y="37926"/>
                </a:lnTo>
                <a:lnTo>
                  <a:pt x="145569" y="31702"/>
                </a:lnTo>
                <a:lnTo>
                  <a:pt x="138164" y="25426"/>
                </a:lnTo>
                <a:lnTo>
                  <a:pt x="130192" y="18014"/>
                </a:lnTo>
                <a:lnTo>
                  <a:pt x="121920" y="8381"/>
                </a:lnTo>
                <a:lnTo>
                  <a:pt x="96774" y="0"/>
                </a:lnTo>
                <a:lnTo>
                  <a:pt x="24384" y="14477"/>
                </a:lnTo>
                <a:lnTo>
                  <a:pt x="16001" y="39624"/>
                </a:lnTo>
                <a:lnTo>
                  <a:pt x="12953" y="66293"/>
                </a:lnTo>
                <a:lnTo>
                  <a:pt x="15240" y="92201"/>
                </a:lnTo>
                <a:lnTo>
                  <a:pt x="15240" y="95250"/>
                </a:lnTo>
                <a:lnTo>
                  <a:pt x="16001" y="95250"/>
                </a:lnTo>
                <a:lnTo>
                  <a:pt x="11429" y="96774"/>
                </a:lnTo>
                <a:lnTo>
                  <a:pt x="5334" y="104393"/>
                </a:lnTo>
                <a:lnTo>
                  <a:pt x="0" y="114300"/>
                </a:lnTo>
                <a:lnTo>
                  <a:pt x="0" y="125729"/>
                </a:lnTo>
                <a:lnTo>
                  <a:pt x="2721" y="133350"/>
                </a:lnTo>
                <a:lnTo>
                  <a:pt x="160883" y="133350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4" name="object 484"/>
          <p:cNvSpPr/>
          <p:nvPr/>
        </p:nvSpPr>
        <p:spPr>
          <a:xfrm>
            <a:off x="7191756" y="6198870"/>
            <a:ext cx="180646" cy="229362"/>
          </a:xfrm>
          <a:custGeom>
            <a:avLst/>
            <a:gdLst/>
            <a:ahLst/>
            <a:cxnLst/>
            <a:rect l="l" t="t" r="r" b="b"/>
            <a:pathLst>
              <a:path w="180646" h="229362">
                <a:moveTo>
                  <a:pt x="160883" y="133350"/>
                </a:moveTo>
                <a:lnTo>
                  <a:pt x="162667" y="123763"/>
                </a:lnTo>
                <a:lnTo>
                  <a:pt x="164592" y="109727"/>
                </a:lnTo>
                <a:lnTo>
                  <a:pt x="166421" y="110170"/>
                </a:lnTo>
                <a:lnTo>
                  <a:pt x="175899" y="108700"/>
                </a:lnTo>
                <a:lnTo>
                  <a:pt x="180646" y="102143"/>
                </a:lnTo>
                <a:lnTo>
                  <a:pt x="180471" y="94067"/>
                </a:lnTo>
                <a:lnTo>
                  <a:pt x="175183" y="88040"/>
                </a:lnTo>
                <a:lnTo>
                  <a:pt x="164592" y="87629"/>
                </a:lnTo>
                <a:lnTo>
                  <a:pt x="164718" y="83983"/>
                </a:lnTo>
                <a:lnTo>
                  <a:pt x="164162" y="67126"/>
                </a:lnTo>
                <a:lnTo>
                  <a:pt x="161702" y="54554"/>
                </a:lnTo>
                <a:lnTo>
                  <a:pt x="157605" y="45182"/>
                </a:lnTo>
                <a:lnTo>
                  <a:pt x="152138" y="37926"/>
                </a:lnTo>
                <a:lnTo>
                  <a:pt x="145569" y="31702"/>
                </a:lnTo>
                <a:lnTo>
                  <a:pt x="138164" y="25426"/>
                </a:lnTo>
                <a:lnTo>
                  <a:pt x="130192" y="18014"/>
                </a:lnTo>
                <a:lnTo>
                  <a:pt x="121920" y="8381"/>
                </a:lnTo>
                <a:lnTo>
                  <a:pt x="96774" y="0"/>
                </a:lnTo>
                <a:lnTo>
                  <a:pt x="24384" y="14477"/>
                </a:lnTo>
                <a:lnTo>
                  <a:pt x="16001" y="39624"/>
                </a:lnTo>
                <a:lnTo>
                  <a:pt x="12953" y="66293"/>
                </a:lnTo>
                <a:lnTo>
                  <a:pt x="15240" y="92201"/>
                </a:lnTo>
                <a:lnTo>
                  <a:pt x="15240" y="95250"/>
                </a:lnTo>
              </a:path>
              <a:path w="180646" h="229362">
                <a:moveTo>
                  <a:pt x="16001" y="95250"/>
                </a:moveTo>
                <a:lnTo>
                  <a:pt x="11429" y="96774"/>
                </a:lnTo>
                <a:lnTo>
                  <a:pt x="5334" y="104393"/>
                </a:lnTo>
                <a:lnTo>
                  <a:pt x="0" y="114300"/>
                </a:lnTo>
                <a:lnTo>
                  <a:pt x="0" y="125729"/>
                </a:lnTo>
                <a:lnTo>
                  <a:pt x="2721" y="133350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5" name="object 485"/>
          <p:cNvSpPr/>
          <p:nvPr/>
        </p:nvSpPr>
        <p:spPr>
          <a:xfrm>
            <a:off x="6831330" y="6268211"/>
            <a:ext cx="197610" cy="254508"/>
          </a:xfrm>
          <a:custGeom>
            <a:avLst/>
            <a:gdLst/>
            <a:ahLst/>
            <a:cxnLst/>
            <a:rect l="l" t="t" r="r" b="b"/>
            <a:pathLst>
              <a:path w="197610" h="254508">
                <a:moveTo>
                  <a:pt x="197285" y="64008"/>
                </a:moveTo>
                <a:lnTo>
                  <a:pt x="196272" y="58043"/>
                </a:lnTo>
                <a:lnTo>
                  <a:pt x="191831" y="51736"/>
                </a:lnTo>
                <a:lnTo>
                  <a:pt x="184692" y="48994"/>
                </a:lnTo>
                <a:lnTo>
                  <a:pt x="175260" y="51815"/>
                </a:lnTo>
                <a:lnTo>
                  <a:pt x="164592" y="28193"/>
                </a:lnTo>
                <a:lnTo>
                  <a:pt x="150114" y="15239"/>
                </a:lnTo>
                <a:lnTo>
                  <a:pt x="132588" y="6096"/>
                </a:lnTo>
                <a:lnTo>
                  <a:pt x="113538" y="762"/>
                </a:lnTo>
                <a:lnTo>
                  <a:pt x="93725" y="0"/>
                </a:lnTo>
                <a:lnTo>
                  <a:pt x="80883" y="2835"/>
                </a:lnTo>
                <a:lnTo>
                  <a:pt x="67529" y="7491"/>
                </a:lnTo>
                <a:lnTo>
                  <a:pt x="57090" y="13365"/>
                </a:lnTo>
                <a:lnTo>
                  <a:pt x="48600" y="20595"/>
                </a:lnTo>
                <a:lnTo>
                  <a:pt x="41091" y="29322"/>
                </a:lnTo>
                <a:lnTo>
                  <a:pt x="33595" y="39682"/>
                </a:lnTo>
                <a:lnTo>
                  <a:pt x="25146" y="51815"/>
                </a:lnTo>
                <a:lnTo>
                  <a:pt x="14477" y="49529"/>
                </a:lnTo>
                <a:lnTo>
                  <a:pt x="6096" y="52577"/>
                </a:lnTo>
                <a:lnTo>
                  <a:pt x="762" y="58674"/>
                </a:lnTo>
                <a:lnTo>
                  <a:pt x="228" y="64008"/>
                </a:lnTo>
                <a:lnTo>
                  <a:pt x="197285" y="64008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6" name="object 486"/>
          <p:cNvSpPr/>
          <p:nvPr/>
        </p:nvSpPr>
        <p:spPr>
          <a:xfrm>
            <a:off x="6831330" y="6268211"/>
            <a:ext cx="197610" cy="254508"/>
          </a:xfrm>
          <a:custGeom>
            <a:avLst/>
            <a:gdLst/>
            <a:ahLst/>
            <a:cxnLst/>
            <a:rect l="l" t="t" r="r" b="b"/>
            <a:pathLst>
              <a:path w="197610" h="254508">
                <a:moveTo>
                  <a:pt x="197285" y="64008"/>
                </a:moveTo>
                <a:lnTo>
                  <a:pt x="196272" y="58043"/>
                </a:lnTo>
                <a:lnTo>
                  <a:pt x="191831" y="51736"/>
                </a:lnTo>
                <a:lnTo>
                  <a:pt x="184692" y="48994"/>
                </a:lnTo>
                <a:lnTo>
                  <a:pt x="175260" y="51815"/>
                </a:lnTo>
                <a:lnTo>
                  <a:pt x="164592" y="28193"/>
                </a:lnTo>
                <a:lnTo>
                  <a:pt x="150114" y="15239"/>
                </a:lnTo>
                <a:lnTo>
                  <a:pt x="132588" y="6096"/>
                </a:lnTo>
                <a:lnTo>
                  <a:pt x="113538" y="762"/>
                </a:lnTo>
                <a:lnTo>
                  <a:pt x="93725" y="0"/>
                </a:lnTo>
                <a:lnTo>
                  <a:pt x="80883" y="2835"/>
                </a:lnTo>
                <a:lnTo>
                  <a:pt x="67529" y="7491"/>
                </a:lnTo>
                <a:lnTo>
                  <a:pt x="57090" y="13365"/>
                </a:lnTo>
                <a:lnTo>
                  <a:pt x="48600" y="20595"/>
                </a:lnTo>
                <a:lnTo>
                  <a:pt x="41091" y="29322"/>
                </a:lnTo>
                <a:lnTo>
                  <a:pt x="33595" y="39682"/>
                </a:lnTo>
                <a:lnTo>
                  <a:pt x="25146" y="51815"/>
                </a:lnTo>
                <a:lnTo>
                  <a:pt x="14477" y="49529"/>
                </a:lnTo>
                <a:lnTo>
                  <a:pt x="6096" y="52577"/>
                </a:lnTo>
                <a:lnTo>
                  <a:pt x="762" y="58674"/>
                </a:lnTo>
                <a:lnTo>
                  <a:pt x="228" y="64008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7" name="object 487"/>
          <p:cNvSpPr/>
          <p:nvPr/>
        </p:nvSpPr>
        <p:spPr>
          <a:xfrm>
            <a:off x="6831330" y="6268211"/>
            <a:ext cx="197610" cy="254508"/>
          </a:xfrm>
          <a:custGeom>
            <a:avLst/>
            <a:gdLst/>
            <a:ahLst/>
            <a:cxnLst/>
            <a:rect l="l" t="t" r="r" b="b"/>
            <a:pathLst>
              <a:path w="197610" h="254508">
                <a:moveTo>
                  <a:pt x="197285" y="64008"/>
                </a:moveTo>
                <a:lnTo>
                  <a:pt x="196272" y="58043"/>
                </a:lnTo>
                <a:lnTo>
                  <a:pt x="191831" y="51736"/>
                </a:lnTo>
                <a:lnTo>
                  <a:pt x="184692" y="48994"/>
                </a:lnTo>
                <a:lnTo>
                  <a:pt x="175260" y="51815"/>
                </a:lnTo>
                <a:lnTo>
                  <a:pt x="164592" y="28193"/>
                </a:lnTo>
                <a:lnTo>
                  <a:pt x="150114" y="15239"/>
                </a:lnTo>
                <a:lnTo>
                  <a:pt x="132588" y="6096"/>
                </a:lnTo>
                <a:lnTo>
                  <a:pt x="113538" y="762"/>
                </a:lnTo>
                <a:lnTo>
                  <a:pt x="93725" y="0"/>
                </a:lnTo>
                <a:lnTo>
                  <a:pt x="80883" y="2835"/>
                </a:lnTo>
                <a:lnTo>
                  <a:pt x="67529" y="7491"/>
                </a:lnTo>
                <a:lnTo>
                  <a:pt x="57090" y="13365"/>
                </a:lnTo>
                <a:lnTo>
                  <a:pt x="48600" y="20595"/>
                </a:lnTo>
                <a:lnTo>
                  <a:pt x="41091" y="29322"/>
                </a:lnTo>
                <a:lnTo>
                  <a:pt x="33595" y="39682"/>
                </a:lnTo>
                <a:lnTo>
                  <a:pt x="25146" y="51815"/>
                </a:lnTo>
                <a:lnTo>
                  <a:pt x="14477" y="49529"/>
                </a:lnTo>
                <a:lnTo>
                  <a:pt x="6096" y="52577"/>
                </a:lnTo>
                <a:lnTo>
                  <a:pt x="762" y="58674"/>
                </a:lnTo>
                <a:lnTo>
                  <a:pt x="228" y="6400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8" name="object 488"/>
          <p:cNvSpPr/>
          <p:nvPr/>
        </p:nvSpPr>
        <p:spPr>
          <a:xfrm>
            <a:off x="6897624" y="6326123"/>
            <a:ext cx="39624" cy="16763"/>
          </a:xfrm>
          <a:custGeom>
            <a:avLst/>
            <a:gdLst/>
            <a:ahLst/>
            <a:cxnLst/>
            <a:rect l="l" t="t" r="r" b="b"/>
            <a:pathLst>
              <a:path w="39624" h="16763">
                <a:moveTo>
                  <a:pt x="37162" y="6096"/>
                </a:moveTo>
                <a:lnTo>
                  <a:pt x="39624" y="762"/>
                </a:lnTo>
                <a:lnTo>
                  <a:pt x="39624" y="0"/>
                </a:lnTo>
              </a:path>
              <a:path w="39624" h="16763">
                <a:moveTo>
                  <a:pt x="0" y="6096"/>
                </a:moveTo>
                <a:lnTo>
                  <a:pt x="0" y="609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9" name="object 489"/>
          <p:cNvSpPr/>
          <p:nvPr/>
        </p:nvSpPr>
        <p:spPr>
          <a:xfrm>
            <a:off x="6960108" y="6320027"/>
            <a:ext cx="27432" cy="10668"/>
          </a:xfrm>
          <a:custGeom>
            <a:avLst/>
            <a:gdLst/>
            <a:ahLst/>
            <a:cxnLst/>
            <a:rect l="l" t="t" r="r" b="b"/>
            <a:pathLst>
              <a:path w="27432" h="10668">
                <a:moveTo>
                  <a:pt x="0" y="6096"/>
                </a:moveTo>
                <a:lnTo>
                  <a:pt x="6858" y="10668"/>
                </a:lnTo>
                <a:lnTo>
                  <a:pt x="16001" y="10668"/>
                </a:lnTo>
                <a:lnTo>
                  <a:pt x="22860" y="6858"/>
                </a:lnTo>
                <a:lnTo>
                  <a:pt x="27432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0" name="object 490"/>
          <p:cNvSpPr/>
          <p:nvPr/>
        </p:nvSpPr>
        <p:spPr>
          <a:xfrm>
            <a:off x="7191756" y="6303263"/>
            <a:ext cx="39624" cy="43434"/>
          </a:xfrm>
          <a:custGeom>
            <a:avLst/>
            <a:gdLst/>
            <a:ahLst/>
            <a:cxnLst/>
            <a:rect l="l" t="t" r="r" b="b"/>
            <a:pathLst>
              <a:path w="39624" h="43434">
                <a:moveTo>
                  <a:pt x="5334" y="0"/>
                </a:moveTo>
                <a:lnTo>
                  <a:pt x="762" y="9906"/>
                </a:lnTo>
                <a:lnTo>
                  <a:pt x="0" y="21336"/>
                </a:lnTo>
                <a:lnTo>
                  <a:pt x="3265" y="2895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1" name="object 491"/>
          <p:cNvSpPr/>
          <p:nvPr/>
        </p:nvSpPr>
        <p:spPr>
          <a:xfrm>
            <a:off x="7213854" y="6240779"/>
            <a:ext cx="23622" cy="6096"/>
          </a:xfrm>
          <a:custGeom>
            <a:avLst/>
            <a:gdLst/>
            <a:ahLst/>
            <a:cxnLst/>
            <a:rect l="l" t="t" r="r" b="b"/>
            <a:pathLst>
              <a:path w="23622" h="6096">
                <a:moveTo>
                  <a:pt x="23622" y="6096"/>
                </a:moveTo>
                <a:lnTo>
                  <a:pt x="19812" y="1524"/>
                </a:lnTo>
                <a:lnTo>
                  <a:pt x="12953" y="0"/>
                </a:lnTo>
                <a:lnTo>
                  <a:pt x="6857" y="762"/>
                </a:lnTo>
                <a:lnTo>
                  <a:pt x="2286" y="5334"/>
                </a:lnTo>
                <a:lnTo>
                  <a:pt x="0" y="609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2" name="object 492"/>
          <p:cNvSpPr/>
          <p:nvPr/>
        </p:nvSpPr>
        <p:spPr>
          <a:xfrm>
            <a:off x="7260335" y="6250685"/>
            <a:ext cx="22098" cy="8381"/>
          </a:xfrm>
          <a:custGeom>
            <a:avLst/>
            <a:gdLst/>
            <a:ahLst/>
            <a:cxnLst/>
            <a:rect l="l" t="t" r="r" b="b"/>
            <a:pathLst>
              <a:path w="22098" h="8381">
                <a:moveTo>
                  <a:pt x="22098" y="7619"/>
                </a:moveTo>
                <a:lnTo>
                  <a:pt x="18288" y="2286"/>
                </a:lnTo>
                <a:lnTo>
                  <a:pt x="12192" y="0"/>
                </a:lnTo>
                <a:lnTo>
                  <a:pt x="5334" y="1524"/>
                </a:lnTo>
                <a:lnTo>
                  <a:pt x="0" y="6096"/>
                </a:lnTo>
                <a:lnTo>
                  <a:pt x="0" y="838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3" name="object 493"/>
          <p:cNvSpPr/>
          <p:nvPr/>
        </p:nvSpPr>
        <p:spPr>
          <a:xfrm>
            <a:off x="7214094" y="6274308"/>
            <a:ext cx="11951" cy="12297"/>
          </a:xfrm>
          <a:custGeom>
            <a:avLst/>
            <a:gdLst/>
            <a:ahLst/>
            <a:cxnLst/>
            <a:rect l="l" t="t" r="r" b="b"/>
            <a:pathLst>
              <a:path w="11951" h="12297">
                <a:moveTo>
                  <a:pt x="11951" y="6857"/>
                </a:moveTo>
                <a:lnTo>
                  <a:pt x="11189" y="3809"/>
                </a:lnTo>
                <a:lnTo>
                  <a:pt x="6617" y="0"/>
                </a:lnTo>
                <a:lnTo>
                  <a:pt x="0" y="4601"/>
                </a:lnTo>
                <a:lnTo>
                  <a:pt x="1323" y="10054"/>
                </a:lnTo>
                <a:lnTo>
                  <a:pt x="6590" y="12297"/>
                </a:lnTo>
                <a:lnTo>
                  <a:pt x="11802" y="7265"/>
                </a:lnTo>
                <a:lnTo>
                  <a:pt x="11951" y="6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4" name="object 494"/>
          <p:cNvSpPr/>
          <p:nvPr/>
        </p:nvSpPr>
        <p:spPr>
          <a:xfrm>
            <a:off x="7214094" y="6274308"/>
            <a:ext cx="11951" cy="12297"/>
          </a:xfrm>
          <a:custGeom>
            <a:avLst/>
            <a:gdLst/>
            <a:ahLst/>
            <a:cxnLst/>
            <a:rect l="l" t="t" r="r" b="b"/>
            <a:pathLst>
              <a:path w="11951" h="12297">
                <a:moveTo>
                  <a:pt x="11951" y="6857"/>
                </a:moveTo>
                <a:lnTo>
                  <a:pt x="11189" y="3809"/>
                </a:lnTo>
                <a:lnTo>
                  <a:pt x="8903" y="1524"/>
                </a:lnTo>
                <a:lnTo>
                  <a:pt x="6617" y="0"/>
                </a:lnTo>
                <a:lnTo>
                  <a:pt x="0" y="4601"/>
                </a:lnTo>
                <a:lnTo>
                  <a:pt x="1323" y="10054"/>
                </a:lnTo>
                <a:lnTo>
                  <a:pt x="6590" y="12297"/>
                </a:lnTo>
                <a:lnTo>
                  <a:pt x="11802" y="7265"/>
                </a:lnTo>
                <a:lnTo>
                  <a:pt x="11951" y="685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5" name="object 495"/>
          <p:cNvSpPr/>
          <p:nvPr/>
        </p:nvSpPr>
        <p:spPr>
          <a:xfrm>
            <a:off x="7265670" y="6280403"/>
            <a:ext cx="11429" cy="10668"/>
          </a:xfrm>
          <a:custGeom>
            <a:avLst/>
            <a:gdLst/>
            <a:ahLst/>
            <a:cxnLst/>
            <a:rect l="l" t="t" r="r" b="b"/>
            <a:pathLst>
              <a:path w="11429" h="10668">
                <a:moveTo>
                  <a:pt x="11429" y="5334"/>
                </a:moveTo>
                <a:lnTo>
                  <a:pt x="8381" y="762"/>
                </a:lnTo>
                <a:lnTo>
                  <a:pt x="5333" y="0"/>
                </a:lnTo>
                <a:lnTo>
                  <a:pt x="3048" y="762"/>
                </a:lnTo>
                <a:lnTo>
                  <a:pt x="0" y="3048"/>
                </a:lnTo>
                <a:lnTo>
                  <a:pt x="0" y="9144"/>
                </a:lnTo>
                <a:lnTo>
                  <a:pt x="3048" y="10668"/>
                </a:lnTo>
                <a:lnTo>
                  <a:pt x="8381" y="10668"/>
                </a:lnTo>
                <a:lnTo>
                  <a:pt x="9905" y="9144"/>
                </a:lnTo>
                <a:lnTo>
                  <a:pt x="11429" y="6096"/>
                </a:lnTo>
                <a:lnTo>
                  <a:pt x="11429" y="5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6" name="object 496"/>
          <p:cNvSpPr/>
          <p:nvPr/>
        </p:nvSpPr>
        <p:spPr>
          <a:xfrm>
            <a:off x="7265670" y="6280403"/>
            <a:ext cx="11429" cy="10668"/>
          </a:xfrm>
          <a:custGeom>
            <a:avLst/>
            <a:gdLst/>
            <a:ahLst/>
            <a:cxnLst/>
            <a:rect l="l" t="t" r="r" b="b"/>
            <a:pathLst>
              <a:path w="11429" h="10668">
                <a:moveTo>
                  <a:pt x="11429" y="5334"/>
                </a:moveTo>
                <a:lnTo>
                  <a:pt x="8381" y="762"/>
                </a:lnTo>
                <a:lnTo>
                  <a:pt x="5333" y="0"/>
                </a:lnTo>
                <a:lnTo>
                  <a:pt x="3048" y="762"/>
                </a:lnTo>
                <a:lnTo>
                  <a:pt x="0" y="3048"/>
                </a:lnTo>
                <a:lnTo>
                  <a:pt x="0" y="9144"/>
                </a:lnTo>
                <a:lnTo>
                  <a:pt x="3048" y="10668"/>
                </a:lnTo>
                <a:lnTo>
                  <a:pt x="8381" y="10668"/>
                </a:lnTo>
                <a:lnTo>
                  <a:pt x="9905" y="9144"/>
                </a:lnTo>
                <a:lnTo>
                  <a:pt x="11429" y="609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7" name="object 497"/>
          <p:cNvSpPr/>
          <p:nvPr/>
        </p:nvSpPr>
        <p:spPr>
          <a:xfrm>
            <a:off x="7203948" y="6285737"/>
            <a:ext cx="34290" cy="9906"/>
          </a:xfrm>
          <a:custGeom>
            <a:avLst/>
            <a:gdLst/>
            <a:ahLst/>
            <a:cxnLst/>
            <a:rect l="l" t="t" r="r" b="b"/>
            <a:pathLst>
              <a:path w="34290" h="9906">
                <a:moveTo>
                  <a:pt x="34290" y="0"/>
                </a:moveTo>
                <a:lnTo>
                  <a:pt x="0" y="990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8" name="object 498"/>
          <p:cNvSpPr/>
          <p:nvPr/>
        </p:nvSpPr>
        <p:spPr>
          <a:xfrm>
            <a:off x="7231380" y="6308597"/>
            <a:ext cx="34290" cy="34289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1820" y="23622"/>
                </a:moveTo>
                <a:lnTo>
                  <a:pt x="25146" y="21336"/>
                </a:lnTo>
                <a:lnTo>
                  <a:pt x="32766" y="9143"/>
                </a:lnTo>
                <a:lnTo>
                  <a:pt x="3429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9" name="object 499"/>
          <p:cNvSpPr/>
          <p:nvPr/>
        </p:nvSpPr>
        <p:spPr>
          <a:xfrm>
            <a:off x="7322058" y="6217920"/>
            <a:ext cx="35180" cy="68579"/>
          </a:xfrm>
          <a:custGeom>
            <a:avLst/>
            <a:gdLst/>
            <a:ahLst/>
            <a:cxnLst/>
            <a:rect l="l" t="t" r="r" b="b"/>
            <a:pathLst>
              <a:path w="35180" h="68579">
                <a:moveTo>
                  <a:pt x="34290" y="68579"/>
                </a:moveTo>
                <a:lnTo>
                  <a:pt x="35180" y="54645"/>
                </a:lnTo>
                <a:lnTo>
                  <a:pt x="33521" y="42147"/>
                </a:lnTo>
                <a:lnTo>
                  <a:pt x="29477" y="30922"/>
                </a:lnTo>
                <a:lnTo>
                  <a:pt x="23209" y="20803"/>
                </a:lnTo>
                <a:lnTo>
                  <a:pt x="14881" y="11626"/>
                </a:lnTo>
                <a:lnTo>
                  <a:pt x="4654" y="3225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0" name="object 500"/>
          <p:cNvSpPr/>
          <p:nvPr/>
        </p:nvSpPr>
        <p:spPr>
          <a:xfrm>
            <a:off x="7356348" y="6286090"/>
            <a:ext cx="16235" cy="22507"/>
          </a:xfrm>
          <a:custGeom>
            <a:avLst/>
            <a:gdLst/>
            <a:ahLst/>
            <a:cxnLst/>
            <a:rect l="l" t="t" r="r" b="b"/>
            <a:pathLst>
              <a:path w="16235" h="22507">
                <a:moveTo>
                  <a:pt x="0" y="22507"/>
                </a:moveTo>
                <a:lnTo>
                  <a:pt x="10191" y="22096"/>
                </a:lnTo>
                <a:lnTo>
                  <a:pt x="15669" y="16069"/>
                </a:lnTo>
                <a:lnTo>
                  <a:pt x="16235" y="7998"/>
                </a:lnTo>
                <a:lnTo>
                  <a:pt x="11687" y="1451"/>
                </a:lnTo>
                <a:lnTo>
                  <a:pt x="1826" y="0"/>
                </a:lnTo>
                <a:lnTo>
                  <a:pt x="0" y="40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1" name="object 501"/>
          <p:cNvSpPr/>
          <p:nvPr/>
        </p:nvSpPr>
        <p:spPr>
          <a:xfrm>
            <a:off x="7305294" y="6308597"/>
            <a:ext cx="51053" cy="118110"/>
          </a:xfrm>
          <a:custGeom>
            <a:avLst/>
            <a:gdLst/>
            <a:ahLst/>
            <a:cxnLst/>
            <a:rect l="l" t="t" r="r" b="b"/>
            <a:pathLst>
              <a:path w="51053" h="118110">
                <a:moveTo>
                  <a:pt x="47727" y="23622"/>
                </a:moveTo>
                <a:lnTo>
                  <a:pt x="49334" y="14511"/>
                </a:lnTo>
                <a:lnTo>
                  <a:pt x="50897" y="1686"/>
                </a:lnTo>
                <a:lnTo>
                  <a:pt x="51053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2" name="object 502"/>
          <p:cNvSpPr/>
          <p:nvPr/>
        </p:nvSpPr>
        <p:spPr>
          <a:xfrm>
            <a:off x="7204709" y="6265163"/>
            <a:ext cx="2286" cy="28956"/>
          </a:xfrm>
          <a:custGeom>
            <a:avLst/>
            <a:gdLst/>
            <a:ahLst/>
            <a:cxnLst/>
            <a:rect l="l" t="t" r="r" b="b"/>
            <a:pathLst>
              <a:path w="2286" h="28956">
                <a:moveTo>
                  <a:pt x="2286" y="28956"/>
                </a:moveTo>
                <a:lnTo>
                  <a:pt x="2286" y="25908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3" name="object 503"/>
          <p:cNvSpPr/>
          <p:nvPr/>
        </p:nvSpPr>
        <p:spPr>
          <a:xfrm>
            <a:off x="6150864" y="6329933"/>
            <a:ext cx="186689" cy="233172"/>
          </a:xfrm>
          <a:custGeom>
            <a:avLst/>
            <a:gdLst/>
            <a:ahLst/>
            <a:cxnLst/>
            <a:rect l="l" t="t" r="r" b="b"/>
            <a:pathLst>
              <a:path w="186689" h="233172">
                <a:moveTo>
                  <a:pt x="140381" y="2286"/>
                </a:moveTo>
                <a:lnTo>
                  <a:pt x="139446" y="0"/>
                </a:lnTo>
                <a:lnTo>
                  <a:pt x="60198" y="0"/>
                </a:lnTo>
                <a:lnTo>
                  <a:pt x="57777" y="2286"/>
                </a:lnTo>
                <a:lnTo>
                  <a:pt x="140381" y="2286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4" name="object 504"/>
          <p:cNvSpPr/>
          <p:nvPr/>
        </p:nvSpPr>
        <p:spPr>
          <a:xfrm>
            <a:off x="6150864" y="6329933"/>
            <a:ext cx="186689" cy="233172"/>
          </a:xfrm>
          <a:custGeom>
            <a:avLst/>
            <a:gdLst/>
            <a:ahLst/>
            <a:cxnLst/>
            <a:rect l="l" t="t" r="r" b="b"/>
            <a:pathLst>
              <a:path w="186689" h="233172">
                <a:moveTo>
                  <a:pt x="140381" y="2286"/>
                </a:moveTo>
                <a:lnTo>
                  <a:pt x="139446" y="0"/>
                </a:lnTo>
                <a:lnTo>
                  <a:pt x="60198" y="0"/>
                </a:lnTo>
                <a:lnTo>
                  <a:pt x="57777" y="2286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5" name="object 505"/>
          <p:cNvSpPr/>
          <p:nvPr/>
        </p:nvSpPr>
        <p:spPr>
          <a:xfrm>
            <a:off x="6178296" y="6313932"/>
            <a:ext cx="120133" cy="56387"/>
          </a:xfrm>
          <a:custGeom>
            <a:avLst/>
            <a:gdLst/>
            <a:ahLst/>
            <a:cxnLst/>
            <a:rect l="l" t="t" r="r" b="b"/>
            <a:pathLst>
              <a:path w="120133" h="56387">
                <a:moveTo>
                  <a:pt x="118478" y="18288"/>
                </a:moveTo>
                <a:lnTo>
                  <a:pt x="117871" y="15705"/>
                </a:lnTo>
                <a:lnTo>
                  <a:pt x="111973" y="8586"/>
                </a:lnTo>
                <a:lnTo>
                  <a:pt x="103609" y="4362"/>
                </a:lnTo>
                <a:lnTo>
                  <a:pt x="93952" y="3422"/>
                </a:lnTo>
                <a:lnTo>
                  <a:pt x="84171" y="6156"/>
                </a:lnTo>
                <a:lnTo>
                  <a:pt x="75437" y="12953"/>
                </a:lnTo>
                <a:lnTo>
                  <a:pt x="74675" y="11429"/>
                </a:lnTo>
                <a:lnTo>
                  <a:pt x="60198" y="3047"/>
                </a:lnTo>
                <a:lnTo>
                  <a:pt x="45719" y="0"/>
                </a:lnTo>
                <a:lnTo>
                  <a:pt x="29717" y="2285"/>
                </a:lnTo>
                <a:lnTo>
                  <a:pt x="15239" y="7619"/>
                </a:lnTo>
                <a:lnTo>
                  <a:pt x="4571" y="18288"/>
                </a:lnTo>
                <a:lnTo>
                  <a:pt x="118478" y="18288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6" name="object 506"/>
          <p:cNvSpPr/>
          <p:nvPr/>
        </p:nvSpPr>
        <p:spPr>
          <a:xfrm>
            <a:off x="6178296" y="6313932"/>
            <a:ext cx="120133" cy="56387"/>
          </a:xfrm>
          <a:custGeom>
            <a:avLst/>
            <a:gdLst/>
            <a:ahLst/>
            <a:cxnLst/>
            <a:rect l="l" t="t" r="r" b="b"/>
            <a:pathLst>
              <a:path w="120133" h="56387">
                <a:moveTo>
                  <a:pt x="118478" y="18288"/>
                </a:moveTo>
                <a:lnTo>
                  <a:pt x="117871" y="15705"/>
                </a:lnTo>
                <a:lnTo>
                  <a:pt x="111973" y="8586"/>
                </a:lnTo>
                <a:lnTo>
                  <a:pt x="103609" y="4362"/>
                </a:lnTo>
                <a:lnTo>
                  <a:pt x="93952" y="3422"/>
                </a:lnTo>
                <a:lnTo>
                  <a:pt x="84171" y="6156"/>
                </a:lnTo>
                <a:lnTo>
                  <a:pt x="75437" y="12953"/>
                </a:lnTo>
                <a:lnTo>
                  <a:pt x="74675" y="11429"/>
                </a:lnTo>
                <a:lnTo>
                  <a:pt x="60198" y="3047"/>
                </a:lnTo>
                <a:lnTo>
                  <a:pt x="45719" y="0"/>
                </a:lnTo>
                <a:lnTo>
                  <a:pt x="29717" y="2285"/>
                </a:lnTo>
                <a:lnTo>
                  <a:pt x="15239" y="7619"/>
                </a:lnTo>
                <a:lnTo>
                  <a:pt x="4571" y="18288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7" name="object 507"/>
          <p:cNvSpPr/>
          <p:nvPr/>
        </p:nvSpPr>
        <p:spPr>
          <a:xfrm>
            <a:off x="6178296" y="6329312"/>
            <a:ext cx="68579" cy="35673"/>
          </a:xfrm>
          <a:custGeom>
            <a:avLst/>
            <a:gdLst/>
            <a:ahLst/>
            <a:cxnLst/>
            <a:rect l="l" t="t" r="r" b="b"/>
            <a:pathLst>
              <a:path w="68579" h="35673">
                <a:moveTo>
                  <a:pt x="68579" y="2907"/>
                </a:moveTo>
                <a:lnTo>
                  <a:pt x="55345" y="0"/>
                </a:lnTo>
                <a:lnTo>
                  <a:pt x="43111" y="81"/>
                </a:lnTo>
                <a:lnTo>
                  <a:pt x="32052" y="290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8" name="object 508"/>
          <p:cNvSpPr/>
          <p:nvPr/>
        </p:nvSpPr>
        <p:spPr>
          <a:xfrm>
            <a:off x="6195822" y="6332220"/>
            <a:ext cx="56387" cy="38100"/>
          </a:xfrm>
          <a:custGeom>
            <a:avLst/>
            <a:gdLst/>
            <a:ahLst/>
            <a:cxnLst/>
            <a:rect l="l" t="t" r="r" b="b"/>
            <a:pathLst>
              <a:path w="56387" h="38100">
                <a:moveTo>
                  <a:pt x="56387" y="0"/>
                </a:moveTo>
                <a:lnTo>
                  <a:pt x="56387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9" name="object 509"/>
          <p:cNvSpPr/>
          <p:nvPr/>
        </p:nvSpPr>
        <p:spPr>
          <a:xfrm>
            <a:off x="6178296" y="6313932"/>
            <a:ext cx="120133" cy="56387"/>
          </a:xfrm>
          <a:custGeom>
            <a:avLst/>
            <a:gdLst/>
            <a:ahLst/>
            <a:cxnLst/>
            <a:rect l="l" t="t" r="r" b="b"/>
            <a:pathLst>
              <a:path w="120133" h="56387">
                <a:moveTo>
                  <a:pt x="118478" y="18288"/>
                </a:moveTo>
                <a:lnTo>
                  <a:pt x="117871" y="15705"/>
                </a:lnTo>
                <a:lnTo>
                  <a:pt x="111973" y="8586"/>
                </a:lnTo>
                <a:lnTo>
                  <a:pt x="103609" y="4362"/>
                </a:lnTo>
                <a:lnTo>
                  <a:pt x="93952" y="3422"/>
                </a:lnTo>
                <a:lnTo>
                  <a:pt x="84171" y="6156"/>
                </a:lnTo>
                <a:lnTo>
                  <a:pt x="75437" y="12953"/>
                </a:lnTo>
                <a:lnTo>
                  <a:pt x="74675" y="11429"/>
                </a:lnTo>
                <a:lnTo>
                  <a:pt x="60198" y="3047"/>
                </a:lnTo>
                <a:lnTo>
                  <a:pt x="45719" y="0"/>
                </a:lnTo>
                <a:lnTo>
                  <a:pt x="29717" y="2285"/>
                </a:lnTo>
                <a:lnTo>
                  <a:pt x="15239" y="7619"/>
                </a:lnTo>
                <a:lnTo>
                  <a:pt x="4571" y="1828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0" name="object 510"/>
          <p:cNvSpPr/>
          <p:nvPr/>
        </p:nvSpPr>
        <p:spPr>
          <a:xfrm>
            <a:off x="7187484" y="6179421"/>
            <a:ext cx="133049" cy="71063"/>
          </a:xfrm>
          <a:custGeom>
            <a:avLst/>
            <a:gdLst/>
            <a:ahLst/>
            <a:cxnLst/>
            <a:rect l="l" t="t" r="r" b="b"/>
            <a:pathLst>
              <a:path w="133049" h="71063">
                <a:moveTo>
                  <a:pt x="390" y="65418"/>
                </a:moveTo>
                <a:lnTo>
                  <a:pt x="461" y="65930"/>
                </a:lnTo>
                <a:lnTo>
                  <a:pt x="13044" y="69609"/>
                </a:lnTo>
                <a:lnTo>
                  <a:pt x="25170" y="71063"/>
                </a:lnTo>
                <a:lnTo>
                  <a:pt x="36863" y="70491"/>
                </a:lnTo>
                <a:lnTo>
                  <a:pt x="48149" y="68087"/>
                </a:lnTo>
                <a:lnTo>
                  <a:pt x="59049" y="64050"/>
                </a:lnTo>
                <a:lnTo>
                  <a:pt x="69589" y="58577"/>
                </a:lnTo>
                <a:lnTo>
                  <a:pt x="79792" y="51864"/>
                </a:lnTo>
                <a:lnTo>
                  <a:pt x="89682" y="44109"/>
                </a:lnTo>
                <a:lnTo>
                  <a:pt x="92663" y="41546"/>
                </a:lnTo>
                <a:lnTo>
                  <a:pt x="96473" y="36974"/>
                </a:lnTo>
                <a:lnTo>
                  <a:pt x="105617" y="29354"/>
                </a:lnTo>
                <a:lnTo>
                  <a:pt x="117047" y="27830"/>
                </a:lnTo>
                <a:lnTo>
                  <a:pt x="126953" y="30878"/>
                </a:lnTo>
                <a:lnTo>
                  <a:pt x="131525" y="36974"/>
                </a:lnTo>
                <a:lnTo>
                  <a:pt x="133049" y="36974"/>
                </a:lnTo>
                <a:lnTo>
                  <a:pt x="127914" y="26882"/>
                </a:lnTo>
                <a:lnTo>
                  <a:pt x="121088" y="18460"/>
                </a:lnTo>
                <a:lnTo>
                  <a:pt x="112842" y="11668"/>
                </a:lnTo>
                <a:lnTo>
                  <a:pt x="103447" y="6465"/>
                </a:lnTo>
                <a:lnTo>
                  <a:pt x="93176" y="2813"/>
                </a:lnTo>
                <a:lnTo>
                  <a:pt x="82300" y="671"/>
                </a:lnTo>
                <a:lnTo>
                  <a:pt x="71090" y="0"/>
                </a:lnTo>
                <a:lnTo>
                  <a:pt x="59818" y="759"/>
                </a:lnTo>
                <a:lnTo>
                  <a:pt x="48756" y="2909"/>
                </a:lnTo>
                <a:lnTo>
                  <a:pt x="38175" y="6411"/>
                </a:lnTo>
                <a:lnTo>
                  <a:pt x="28347" y="11224"/>
                </a:lnTo>
                <a:lnTo>
                  <a:pt x="19542" y="17309"/>
                </a:lnTo>
                <a:lnTo>
                  <a:pt x="12034" y="24626"/>
                </a:lnTo>
                <a:lnTo>
                  <a:pt x="6093" y="33135"/>
                </a:lnTo>
                <a:lnTo>
                  <a:pt x="1991" y="42797"/>
                </a:lnTo>
                <a:lnTo>
                  <a:pt x="0" y="53571"/>
                </a:lnTo>
                <a:lnTo>
                  <a:pt x="390" y="65418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1" name="object 511"/>
          <p:cNvSpPr/>
          <p:nvPr/>
        </p:nvSpPr>
        <p:spPr>
          <a:xfrm>
            <a:off x="7187484" y="6179421"/>
            <a:ext cx="133049" cy="71063"/>
          </a:xfrm>
          <a:custGeom>
            <a:avLst/>
            <a:gdLst/>
            <a:ahLst/>
            <a:cxnLst/>
            <a:rect l="l" t="t" r="r" b="b"/>
            <a:pathLst>
              <a:path w="133049" h="71063">
                <a:moveTo>
                  <a:pt x="92663" y="41546"/>
                </a:moveTo>
                <a:lnTo>
                  <a:pt x="96473" y="36974"/>
                </a:lnTo>
                <a:lnTo>
                  <a:pt x="105617" y="29354"/>
                </a:lnTo>
                <a:lnTo>
                  <a:pt x="117047" y="27830"/>
                </a:lnTo>
                <a:lnTo>
                  <a:pt x="126953" y="30878"/>
                </a:lnTo>
                <a:lnTo>
                  <a:pt x="131525" y="36974"/>
                </a:lnTo>
                <a:lnTo>
                  <a:pt x="133049" y="36974"/>
                </a:lnTo>
                <a:lnTo>
                  <a:pt x="127914" y="26882"/>
                </a:lnTo>
                <a:lnTo>
                  <a:pt x="121088" y="18460"/>
                </a:lnTo>
                <a:lnTo>
                  <a:pt x="112842" y="11668"/>
                </a:lnTo>
                <a:lnTo>
                  <a:pt x="103447" y="6465"/>
                </a:lnTo>
                <a:lnTo>
                  <a:pt x="93176" y="2813"/>
                </a:lnTo>
                <a:lnTo>
                  <a:pt x="82300" y="671"/>
                </a:lnTo>
                <a:lnTo>
                  <a:pt x="71090" y="0"/>
                </a:lnTo>
                <a:lnTo>
                  <a:pt x="59818" y="759"/>
                </a:lnTo>
                <a:lnTo>
                  <a:pt x="48756" y="2909"/>
                </a:lnTo>
                <a:lnTo>
                  <a:pt x="38175" y="6411"/>
                </a:lnTo>
                <a:lnTo>
                  <a:pt x="28347" y="11224"/>
                </a:lnTo>
                <a:lnTo>
                  <a:pt x="19542" y="17309"/>
                </a:lnTo>
                <a:lnTo>
                  <a:pt x="12034" y="24626"/>
                </a:lnTo>
                <a:lnTo>
                  <a:pt x="6093" y="33135"/>
                </a:lnTo>
                <a:lnTo>
                  <a:pt x="1991" y="42797"/>
                </a:lnTo>
                <a:lnTo>
                  <a:pt x="0" y="53571"/>
                </a:lnTo>
                <a:lnTo>
                  <a:pt x="390" y="65418"/>
                </a:lnTo>
                <a:lnTo>
                  <a:pt x="461" y="65930"/>
                </a:lnTo>
                <a:lnTo>
                  <a:pt x="13044" y="69609"/>
                </a:lnTo>
                <a:lnTo>
                  <a:pt x="25170" y="71063"/>
                </a:lnTo>
                <a:lnTo>
                  <a:pt x="36863" y="70491"/>
                </a:lnTo>
                <a:lnTo>
                  <a:pt x="48149" y="68087"/>
                </a:lnTo>
                <a:lnTo>
                  <a:pt x="59049" y="64050"/>
                </a:lnTo>
                <a:lnTo>
                  <a:pt x="69589" y="58577"/>
                </a:lnTo>
                <a:lnTo>
                  <a:pt x="79792" y="51864"/>
                </a:lnTo>
                <a:lnTo>
                  <a:pt x="89682" y="44109"/>
                </a:lnTo>
                <a:lnTo>
                  <a:pt x="92663" y="41546"/>
                </a:lnTo>
              </a:path>
            </a:pathLst>
          </a:custGeom>
          <a:ln w="927">
            <a:solidFill>
              <a:srgbClr val="FFD3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2" name="object 512"/>
          <p:cNvSpPr/>
          <p:nvPr/>
        </p:nvSpPr>
        <p:spPr>
          <a:xfrm>
            <a:off x="7187377" y="6180366"/>
            <a:ext cx="133156" cy="70997"/>
          </a:xfrm>
          <a:custGeom>
            <a:avLst/>
            <a:gdLst/>
            <a:ahLst/>
            <a:cxnLst/>
            <a:rect l="l" t="t" r="r" b="b"/>
            <a:pathLst>
              <a:path w="133156" h="70997">
                <a:moveTo>
                  <a:pt x="92770" y="41363"/>
                </a:moveTo>
                <a:lnTo>
                  <a:pt x="96580" y="36029"/>
                </a:lnTo>
                <a:lnTo>
                  <a:pt x="105724" y="29933"/>
                </a:lnTo>
                <a:lnTo>
                  <a:pt x="117154" y="27647"/>
                </a:lnTo>
                <a:lnTo>
                  <a:pt x="127060" y="30695"/>
                </a:lnTo>
                <a:lnTo>
                  <a:pt x="131632" y="36029"/>
                </a:lnTo>
                <a:lnTo>
                  <a:pt x="133156" y="36029"/>
                </a:lnTo>
                <a:lnTo>
                  <a:pt x="128031" y="26108"/>
                </a:lnTo>
                <a:lnTo>
                  <a:pt x="121212" y="17850"/>
                </a:lnTo>
                <a:lnTo>
                  <a:pt x="112970" y="11212"/>
                </a:lnTo>
                <a:lnTo>
                  <a:pt x="103577" y="6150"/>
                </a:lnTo>
                <a:lnTo>
                  <a:pt x="93304" y="2623"/>
                </a:lnTo>
                <a:lnTo>
                  <a:pt x="82425" y="587"/>
                </a:lnTo>
                <a:lnTo>
                  <a:pt x="71209" y="0"/>
                </a:lnTo>
                <a:lnTo>
                  <a:pt x="59929" y="819"/>
                </a:lnTo>
                <a:lnTo>
                  <a:pt x="48857" y="3001"/>
                </a:lnTo>
                <a:lnTo>
                  <a:pt x="38265" y="6505"/>
                </a:lnTo>
                <a:lnTo>
                  <a:pt x="28424" y="11287"/>
                </a:lnTo>
                <a:lnTo>
                  <a:pt x="19605" y="17305"/>
                </a:lnTo>
                <a:lnTo>
                  <a:pt x="12082" y="24516"/>
                </a:lnTo>
                <a:lnTo>
                  <a:pt x="6126" y="32877"/>
                </a:lnTo>
                <a:lnTo>
                  <a:pt x="2008" y="42346"/>
                </a:lnTo>
                <a:lnTo>
                  <a:pt x="0" y="52880"/>
                </a:lnTo>
                <a:lnTo>
                  <a:pt x="373" y="64437"/>
                </a:lnTo>
                <a:lnTo>
                  <a:pt x="568" y="65747"/>
                </a:lnTo>
                <a:lnTo>
                  <a:pt x="15197" y="69481"/>
                </a:lnTo>
                <a:lnTo>
                  <a:pt x="27685" y="70997"/>
                </a:lnTo>
                <a:lnTo>
                  <a:pt x="38656" y="70504"/>
                </a:lnTo>
                <a:lnTo>
                  <a:pt x="48732" y="68212"/>
                </a:lnTo>
                <a:lnTo>
                  <a:pt x="58540" y="64333"/>
                </a:lnTo>
                <a:lnTo>
                  <a:pt x="68703" y="59075"/>
                </a:lnTo>
                <a:lnTo>
                  <a:pt x="79845" y="52651"/>
                </a:lnTo>
                <a:lnTo>
                  <a:pt x="87436" y="4822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3" name="object 513"/>
          <p:cNvSpPr/>
          <p:nvPr/>
        </p:nvSpPr>
        <p:spPr>
          <a:xfrm>
            <a:off x="7319009" y="6212585"/>
            <a:ext cx="45720" cy="51053"/>
          </a:xfrm>
          <a:custGeom>
            <a:avLst/>
            <a:gdLst/>
            <a:ahLst/>
            <a:cxnLst/>
            <a:rect l="l" t="t" r="r" b="b"/>
            <a:pathLst>
              <a:path w="45720" h="51053">
                <a:moveTo>
                  <a:pt x="3048" y="3810"/>
                </a:moveTo>
                <a:lnTo>
                  <a:pt x="1523" y="4571"/>
                </a:lnTo>
                <a:lnTo>
                  <a:pt x="9144" y="8381"/>
                </a:lnTo>
                <a:lnTo>
                  <a:pt x="22098" y="20574"/>
                </a:lnTo>
                <a:lnTo>
                  <a:pt x="32004" y="34289"/>
                </a:lnTo>
                <a:lnTo>
                  <a:pt x="36575" y="51053"/>
                </a:lnTo>
                <a:lnTo>
                  <a:pt x="43434" y="40386"/>
                </a:lnTo>
                <a:lnTo>
                  <a:pt x="45720" y="29717"/>
                </a:lnTo>
                <a:lnTo>
                  <a:pt x="43434" y="17525"/>
                </a:lnTo>
                <a:lnTo>
                  <a:pt x="36575" y="8381"/>
                </a:lnTo>
                <a:lnTo>
                  <a:pt x="25908" y="2286"/>
                </a:lnTo>
                <a:lnTo>
                  <a:pt x="14478" y="0"/>
                </a:lnTo>
                <a:lnTo>
                  <a:pt x="3048" y="3810"/>
                </a:lnTo>
                <a:close/>
              </a:path>
              <a:path w="45720" h="51053">
                <a:moveTo>
                  <a:pt x="0" y="5334"/>
                </a:moveTo>
                <a:lnTo>
                  <a:pt x="1523" y="4571"/>
                </a:lnTo>
                <a:lnTo>
                  <a:pt x="0" y="3810"/>
                </a:lnTo>
                <a:lnTo>
                  <a:pt x="0" y="5334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4" name="object 514"/>
          <p:cNvSpPr/>
          <p:nvPr/>
        </p:nvSpPr>
        <p:spPr>
          <a:xfrm>
            <a:off x="7319009" y="6212585"/>
            <a:ext cx="45720" cy="51053"/>
          </a:xfrm>
          <a:custGeom>
            <a:avLst/>
            <a:gdLst/>
            <a:ahLst/>
            <a:cxnLst/>
            <a:rect l="l" t="t" r="r" b="b"/>
            <a:pathLst>
              <a:path w="45720" h="51053">
                <a:moveTo>
                  <a:pt x="0" y="3810"/>
                </a:moveTo>
                <a:lnTo>
                  <a:pt x="9144" y="8381"/>
                </a:lnTo>
                <a:lnTo>
                  <a:pt x="22098" y="20574"/>
                </a:lnTo>
                <a:lnTo>
                  <a:pt x="32004" y="34289"/>
                </a:lnTo>
                <a:lnTo>
                  <a:pt x="36575" y="51053"/>
                </a:lnTo>
                <a:lnTo>
                  <a:pt x="43434" y="40386"/>
                </a:lnTo>
                <a:lnTo>
                  <a:pt x="45720" y="29717"/>
                </a:lnTo>
                <a:lnTo>
                  <a:pt x="43434" y="17525"/>
                </a:lnTo>
                <a:lnTo>
                  <a:pt x="36575" y="8381"/>
                </a:lnTo>
                <a:lnTo>
                  <a:pt x="25908" y="2286"/>
                </a:lnTo>
                <a:lnTo>
                  <a:pt x="14478" y="0"/>
                </a:lnTo>
                <a:lnTo>
                  <a:pt x="3048" y="3810"/>
                </a:lnTo>
                <a:lnTo>
                  <a:pt x="0" y="5334"/>
                </a:lnTo>
                <a:lnTo>
                  <a:pt x="0" y="3810"/>
                </a:lnTo>
              </a:path>
            </a:pathLst>
          </a:custGeom>
          <a:ln w="927">
            <a:solidFill>
              <a:srgbClr val="FFD3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5" name="object 515"/>
          <p:cNvSpPr/>
          <p:nvPr/>
        </p:nvSpPr>
        <p:spPr>
          <a:xfrm>
            <a:off x="7199376" y="6193535"/>
            <a:ext cx="40385" cy="34289"/>
          </a:xfrm>
          <a:custGeom>
            <a:avLst/>
            <a:gdLst/>
            <a:ahLst/>
            <a:cxnLst/>
            <a:rect l="l" t="t" r="r" b="b"/>
            <a:pathLst>
              <a:path w="40385" h="34289">
                <a:moveTo>
                  <a:pt x="40385" y="0"/>
                </a:moveTo>
                <a:lnTo>
                  <a:pt x="26670" y="4572"/>
                </a:lnTo>
                <a:lnTo>
                  <a:pt x="14477" y="12953"/>
                </a:lnTo>
                <a:lnTo>
                  <a:pt x="5333" y="22860"/>
                </a:lnTo>
                <a:lnTo>
                  <a:pt x="0" y="3428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6" name="object 516"/>
          <p:cNvSpPr/>
          <p:nvPr/>
        </p:nvSpPr>
        <p:spPr>
          <a:xfrm>
            <a:off x="7226046" y="6198870"/>
            <a:ext cx="40385" cy="22859"/>
          </a:xfrm>
          <a:custGeom>
            <a:avLst/>
            <a:gdLst/>
            <a:ahLst/>
            <a:cxnLst/>
            <a:rect l="l" t="t" r="r" b="b"/>
            <a:pathLst>
              <a:path w="40385" h="22859">
                <a:moveTo>
                  <a:pt x="40385" y="0"/>
                </a:moveTo>
                <a:lnTo>
                  <a:pt x="28955" y="0"/>
                </a:lnTo>
                <a:lnTo>
                  <a:pt x="16001" y="5333"/>
                </a:lnTo>
                <a:lnTo>
                  <a:pt x="6096" y="13715"/>
                </a:lnTo>
                <a:lnTo>
                  <a:pt x="0" y="2285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7" name="object 517"/>
          <p:cNvSpPr/>
          <p:nvPr/>
        </p:nvSpPr>
        <p:spPr>
          <a:xfrm>
            <a:off x="7253478" y="6198870"/>
            <a:ext cx="39624" cy="13715"/>
          </a:xfrm>
          <a:custGeom>
            <a:avLst/>
            <a:gdLst/>
            <a:ahLst/>
            <a:cxnLst/>
            <a:rect l="l" t="t" r="r" b="b"/>
            <a:pathLst>
              <a:path w="39624" h="13715">
                <a:moveTo>
                  <a:pt x="39624" y="0"/>
                </a:moveTo>
                <a:lnTo>
                  <a:pt x="25907" y="0"/>
                </a:lnTo>
                <a:lnTo>
                  <a:pt x="12192" y="4571"/>
                </a:lnTo>
                <a:lnTo>
                  <a:pt x="1524" y="12953"/>
                </a:lnTo>
                <a:lnTo>
                  <a:pt x="0" y="1371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8" name="object 518"/>
          <p:cNvSpPr/>
          <p:nvPr/>
        </p:nvSpPr>
        <p:spPr>
          <a:xfrm>
            <a:off x="7319009" y="6212585"/>
            <a:ext cx="45720" cy="51053"/>
          </a:xfrm>
          <a:custGeom>
            <a:avLst/>
            <a:gdLst/>
            <a:ahLst/>
            <a:cxnLst/>
            <a:rect l="l" t="t" r="r" b="b"/>
            <a:pathLst>
              <a:path w="45720" h="51053">
                <a:moveTo>
                  <a:pt x="0" y="3810"/>
                </a:moveTo>
                <a:lnTo>
                  <a:pt x="9144" y="8381"/>
                </a:lnTo>
                <a:lnTo>
                  <a:pt x="22098" y="20574"/>
                </a:lnTo>
                <a:lnTo>
                  <a:pt x="32004" y="34289"/>
                </a:lnTo>
                <a:lnTo>
                  <a:pt x="36575" y="51053"/>
                </a:lnTo>
                <a:lnTo>
                  <a:pt x="43434" y="40386"/>
                </a:lnTo>
                <a:lnTo>
                  <a:pt x="45720" y="29717"/>
                </a:lnTo>
                <a:lnTo>
                  <a:pt x="43434" y="17525"/>
                </a:lnTo>
                <a:lnTo>
                  <a:pt x="36575" y="8381"/>
                </a:lnTo>
                <a:lnTo>
                  <a:pt x="25908" y="2286"/>
                </a:lnTo>
                <a:lnTo>
                  <a:pt x="14478" y="0"/>
                </a:lnTo>
                <a:lnTo>
                  <a:pt x="3048" y="3810"/>
                </a:lnTo>
                <a:lnTo>
                  <a:pt x="0" y="533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9" name="object 519"/>
          <p:cNvSpPr/>
          <p:nvPr/>
        </p:nvSpPr>
        <p:spPr>
          <a:xfrm>
            <a:off x="7483602" y="6183364"/>
            <a:ext cx="166116" cy="215911"/>
          </a:xfrm>
          <a:custGeom>
            <a:avLst/>
            <a:gdLst/>
            <a:ahLst/>
            <a:cxnLst/>
            <a:rect l="l" t="t" r="r" b="b"/>
            <a:pathLst>
              <a:path w="166116" h="215911">
                <a:moveTo>
                  <a:pt x="165875" y="148855"/>
                </a:moveTo>
                <a:lnTo>
                  <a:pt x="164592" y="124471"/>
                </a:lnTo>
                <a:lnTo>
                  <a:pt x="158496" y="97801"/>
                </a:lnTo>
                <a:lnTo>
                  <a:pt x="156209" y="90943"/>
                </a:lnTo>
                <a:lnTo>
                  <a:pt x="154686" y="73417"/>
                </a:lnTo>
                <a:lnTo>
                  <a:pt x="156209" y="55891"/>
                </a:lnTo>
                <a:lnTo>
                  <a:pt x="156209" y="40651"/>
                </a:lnTo>
                <a:lnTo>
                  <a:pt x="151951" y="27762"/>
                </a:lnTo>
                <a:lnTo>
                  <a:pt x="145862" y="17300"/>
                </a:lnTo>
                <a:lnTo>
                  <a:pt x="138199" y="9279"/>
                </a:lnTo>
                <a:lnTo>
                  <a:pt x="129217" y="3712"/>
                </a:lnTo>
                <a:lnTo>
                  <a:pt x="119172" y="615"/>
                </a:lnTo>
                <a:lnTo>
                  <a:pt x="108321" y="0"/>
                </a:lnTo>
                <a:lnTo>
                  <a:pt x="96918" y="1881"/>
                </a:lnTo>
                <a:lnTo>
                  <a:pt x="85221" y="6273"/>
                </a:lnTo>
                <a:lnTo>
                  <a:pt x="73484" y="13190"/>
                </a:lnTo>
                <a:lnTo>
                  <a:pt x="69342" y="16267"/>
                </a:lnTo>
                <a:lnTo>
                  <a:pt x="58483" y="10789"/>
                </a:lnTo>
                <a:lnTo>
                  <a:pt x="47420" y="8737"/>
                </a:lnTo>
                <a:lnTo>
                  <a:pt x="36581" y="9750"/>
                </a:lnTo>
                <a:lnTo>
                  <a:pt x="26390" y="13467"/>
                </a:lnTo>
                <a:lnTo>
                  <a:pt x="17273" y="19529"/>
                </a:lnTo>
                <a:lnTo>
                  <a:pt x="9657" y="27574"/>
                </a:lnTo>
                <a:lnTo>
                  <a:pt x="3968" y="37243"/>
                </a:lnTo>
                <a:lnTo>
                  <a:pt x="631" y="48174"/>
                </a:lnTo>
                <a:lnTo>
                  <a:pt x="0" y="58939"/>
                </a:lnTo>
                <a:lnTo>
                  <a:pt x="2540" y="70488"/>
                </a:lnTo>
                <a:lnTo>
                  <a:pt x="4126" y="82177"/>
                </a:lnTo>
                <a:lnTo>
                  <a:pt x="4984" y="93968"/>
                </a:lnTo>
                <a:lnTo>
                  <a:pt x="5338" y="105826"/>
                </a:lnTo>
                <a:lnTo>
                  <a:pt x="5436" y="129595"/>
                </a:lnTo>
                <a:lnTo>
                  <a:pt x="5630" y="141434"/>
                </a:lnTo>
                <a:lnTo>
                  <a:pt x="6003" y="148855"/>
                </a:lnTo>
                <a:lnTo>
                  <a:pt x="165875" y="148855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0" name="object 520"/>
          <p:cNvSpPr/>
          <p:nvPr/>
        </p:nvSpPr>
        <p:spPr>
          <a:xfrm>
            <a:off x="7483602" y="6183364"/>
            <a:ext cx="166116" cy="215911"/>
          </a:xfrm>
          <a:custGeom>
            <a:avLst/>
            <a:gdLst/>
            <a:ahLst/>
            <a:cxnLst/>
            <a:rect l="l" t="t" r="r" b="b"/>
            <a:pathLst>
              <a:path w="166116" h="215911">
                <a:moveTo>
                  <a:pt x="165875" y="148855"/>
                </a:moveTo>
                <a:lnTo>
                  <a:pt x="164592" y="124471"/>
                </a:lnTo>
                <a:lnTo>
                  <a:pt x="158496" y="97801"/>
                </a:lnTo>
                <a:lnTo>
                  <a:pt x="156209" y="90943"/>
                </a:lnTo>
                <a:lnTo>
                  <a:pt x="154686" y="73417"/>
                </a:lnTo>
                <a:lnTo>
                  <a:pt x="156209" y="55891"/>
                </a:lnTo>
                <a:lnTo>
                  <a:pt x="156209" y="40651"/>
                </a:lnTo>
                <a:lnTo>
                  <a:pt x="151951" y="27762"/>
                </a:lnTo>
                <a:lnTo>
                  <a:pt x="145862" y="17300"/>
                </a:lnTo>
                <a:lnTo>
                  <a:pt x="138199" y="9279"/>
                </a:lnTo>
                <a:lnTo>
                  <a:pt x="129217" y="3712"/>
                </a:lnTo>
                <a:lnTo>
                  <a:pt x="119172" y="615"/>
                </a:lnTo>
                <a:lnTo>
                  <a:pt x="108321" y="0"/>
                </a:lnTo>
                <a:lnTo>
                  <a:pt x="96918" y="1881"/>
                </a:lnTo>
                <a:lnTo>
                  <a:pt x="85221" y="6273"/>
                </a:lnTo>
                <a:lnTo>
                  <a:pt x="73484" y="13190"/>
                </a:lnTo>
                <a:lnTo>
                  <a:pt x="69342" y="16267"/>
                </a:lnTo>
                <a:lnTo>
                  <a:pt x="58483" y="10789"/>
                </a:lnTo>
                <a:lnTo>
                  <a:pt x="47420" y="8737"/>
                </a:lnTo>
                <a:lnTo>
                  <a:pt x="36581" y="9750"/>
                </a:lnTo>
                <a:lnTo>
                  <a:pt x="26390" y="13467"/>
                </a:lnTo>
                <a:lnTo>
                  <a:pt x="17273" y="19529"/>
                </a:lnTo>
                <a:lnTo>
                  <a:pt x="9657" y="27574"/>
                </a:lnTo>
                <a:lnTo>
                  <a:pt x="3968" y="37243"/>
                </a:lnTo>
                <a:lnTo>
                  <a:pt x="631" y="48174"/>
                </a:lnTo>
                <a:lnTo>
                  <a:pt x="0" y="58939"/>
                </a:lnTo>
                <a:lnTo>
                  <a:pt x="2540" y="70488"/>
                </a:lnTo>
                <a:lnTo>
                  <a:pt x="4126" y="82177"/>
                </a:lnTo>
                <a:lnTo>
                  <a:pt x="4984" y="93968"/>
                </a:lnTo>
                <a:lnTo>
                  <a:pt x="5338" y="105826"/>
                </a:lnTo>
                <a:lnTo>
                  <a:pt x="5413" y="117714"/>
                </a:lnTo>
                <a:lnTo>
                  <a:pt x="5436" y="129595"/>
                </a:lnTo>
                <a:lnTo>
                  <a:pt x="5630" y="141434"/>
                </a:lnTo>
                <a:lnTo>
                  <a:pt x="6003" y="148855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1" name="object 521"/>
          <p:cNvSpPr/>
          <p:nvPr/>
        </p:nvSpPr>
        <p:spPr>
          <a:xfrm>
            <a:off x="7483602" y="6183364"/>
            <a:ext cx="166116" cy="215911"/>
          </a:xfrm>
          <a:custGeom>
            <a:avLst/>
            <a:gdLst/>
            <a:ahLst/>
            <a:cxnLst/>
            <a:rect l="l" t="t" r="r" b="b"/>
            <a:pathLst>
              <a:path w="166116" h="215911">
                <a:moveTo>
                  <a:pt x="165875" y="148855"/>
                </a:moveTo>
                <a:lnTo>
                  <a:pt x="164592" y="124471"/>
                </a:lnTo>
                <a:lnTo>
                  <a:pt x="158496" y="97801"/>
                </a:lnTo>
                <a:lnTo>
                  <a:pt x="156209" y="90943"/>
                </a:lnTo>
                <a:lnTo>
                  <a:pt x="154686" y="73417"/>
                </a:lnTo>
                <a:lnTo>
                  <a:pt x="156209" y="55891"/>
                </a:lnTo>
                <a:lnTo>
                  <a:pt x="156209" y="40651"/>
                </a:lnTo>
                <a:lnTo>
                  <a:pt x="151951" y="27762"/>
                </a:lnTo>
                <a:lnTo>
                  <a:pt x="145862" y="17300"/>
                </a:lnTo>
                <a:lnTo>
                  <a:pt x="138199" y="9279"/>
                </a:lnTo>
                <a:lnTo>
                  <a:pt x="129217" y="3712"/>
                </a:lnTo>
                <a:lnTo>
                  <a:pt x="119172" y="615"/>
                </a:lnTo>
                <a:lnTo>
                  <a:pt x="108321" y="0"/>
                </a:lnTo>
                <a:lnTo>
                  <a:pt x="96918" y="1881"/>
                </a:lnTo>
                <a:lnTo>
                  <a:pt x="85221" y="6273"/>
                </a:lnTo>
                <a:lnTo>
                  <a:pt x="73484" y="13190"/>
                </a:lnTo>
                <a:lnTo>
                  <a:pt x="69342" y="16267"/>
                </a:lnTo>
                <a:lnTo>
                  <a:pt x="58483" y="10789"/>
                </a:lnTo>
                <a:lnTo>
                  <a:pt x="47420" y="8737"/>
                </a:lnTo>
                <a:lnTo>
                  <a:pt x="36581" y="9750"/>
                </a:lnTo>
                <a:lnTo>
                  <a:pt x="26390" y="13467"/>
                </a:lnTo>
                <a:lnTo>
                  <a:pt x="17273" y="19529"/>
                </a:lnTo>
                <a:lnTo>
                  <a:pt x="9657" y="27574"/>
                </a:lnTo>
                <a:lnTo>
                  <a:pt x="3968" y="37243"/>
                </a:lnTo>
                <a:lnTo>
                  <a:pt x="631" y="48174"/>
                </a:lnTo>
                <a:lnTo>
                  <a:pt x="0" y="58939"/>
                </a:lnTo>
                <a:lnTo>
                  <a:pt x="2540" y="70488"/>
                </a:lnTo>
                <a:lnTo>
                  <a:pt x="4126" y="82177"/>
                </a:lnTo>
                <a:lnTo>
                  <a:pt x="4984" y="93968"/>
                </a:lnTo>
                <a:lnTo>
                  <a:pt x="5338" y="105826"/>
                </a:lnTo>
                <a:lnTo>
                  <a:pt x="5413" y="117714"/>
                </a:lnTo>
                <a:lnTo>
                  <a:pt x="5436" y="129595"/>
                </a:lnTo>
                <a:lnTo>
                  <a:pt x="5630" y="141434"/>
                </a:lnTo>
                <a:lnTo>
                  <a:pt x="6003" y="14885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2" name="object 522"/>
          <p:cNvSpPr/>
          <p:nvPr/>
        </p:nvSpPr>
        <p:spPr>
          <a:xfrm>
            <a:off x="7503069" y="6246875"/>
            <a:ext cx="127598" cy="137922"/>
          </a:xfrm>
          <a:custGeom>
            <a:avLst/>
            <a:gdLst/>
            <a:ahLst/>
            <a:cxnLst/>
            <a:rect l="l" t="t" r="r" b="b"/>
            <a:pathLst>
              <a:path w="127598" h="137922">
                <a:moveTo>
                  <a:pt x="120281" y="85344"/>
                </a:moveTo>
                <a:lnTo>
                  <a:pt x="123078" y="75366"/>
                </a:lnTo>
                <a:lnTo>
                  <a:pt x="123788" y="62484"/>
                </a:lnTo>
                <a:lnTo>
                  <a:pt x="126074" y="60198"/>
                </a:lnTo>
                <a:lnTo>
                  <a:pt x="127598" y="55625"/>
                </a:lnTo>
                <a:lnTo>
                  <a:pt x="127598" y="51053"/>
                </a:lnTo>
                <a:lnTo>
                  <a:pt x="125312" y="46482"/>
                </a:lnTo>
                <a:lnTo>
                  <a:pt x="123788" y="42672"/>
                </a:lnTo>
                <a:lnTo>
                  <a:pt x="117692" y="12953"/>
                </a:lnTo>
                <a:lnTo>
                  <a:pt x="116930" y="13715"/>
                </a:lnTo>
                <a:lnTo>
                  <a:pt x="107024" y="21336"/>
                </a:lnTo>
                <a:lnTo>
                  <a:pt x="89498" y="30479"/>
                </a:lnTo>
                <a:lnTo>
                  <a:pt x="72734" y="0"/>
                </a:lnTo>
                <a:lnTo>
                  <a:pt x="68924" y="35813"/>
                </a:lnTo>
                <a:lnTo>
                  <a:pt x="49112" y="36575"/>
                </a:lnTo>
                <a:lnTo>
                  <a:pt x="28538" y="33527"/>
                </a:lnTo>
                <a:lnTo>
                  <a:pt x="10250" y="25146"/>
                </a:lnTo>
                <a:lnTo>
                  <a:pt x="11012" y="53339"/>
                </a:lnTo>
                <a:lnTo>
                  <a:pt x="3580" y="56634"/>
                </a:lnTo>
                <a:lnTo>
                  <a:pt x="0" y="64679"/>
                </a:lnTo>
                <a:lnTo>
                  <a:pt x="3987" y="72087"/>
                </a:lnTo>
                <a:lnTo>
                  <a:pt x="14060" y="73913"/>
                </a:lnTo>
                <a:lnTo>
                  <a:pt x="15584" y="83820"/>
                </a:lnTo>
                <a:lnTo>
                  <a:pt x="16346" y="85344"/>
                </a:lnTo>
                <a:lnTo>
                  <a:pt x="120281" y="85344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3" name="object 523"/>
          <p:cNvSpPr/>
          <p:nvPr/>
        </p:nvSpPr>
        <p:spPr>
          <a:xfrm>
            <a:off x="7503069" y="6246875"/>
            <a:ext cx="127598" cy="137922"/>
          </a:xfrm>
          <a:custGeom>
            <a:avLst/>
            <a:gdLst/>
            <a:ahLst/>
            <a:cxnLst/>
            <a:rect l="l" t="t" r="r" b="b"/>
            <a:pathLst>
              <a:path w="127598" h="137922">
                <a:moveTo>
                  <a:pt x="120281" y="85344"/>
                </a:moveTo>
                <a:lnTo>
                  <a:pt x="123078" y="75366"/>
                </a:lnTo>
                <a:lnTo>
                  <a:pt x="123788" y="62484"/>
                </a:lnTo>
                <a:lnTo>
                  <a:pt x="124550" y="62484"/>
                </a:lnTo>
                <a:lnTo>
                  <a:pt x="126074" y="60198"/>
                </a:lnTo>
                <a:lnTo>
                  <a:pt x="127598" y="55625"/>
                </a:lnTo>
                <a:lnTo>
                  <a:pt x="127598" y="51053"/>
                </a:lnTo>
                <a:lnTo>
                  <a:pt x="125312" y="46482"/>
                </a:lnTo>
                <a:lnTo>
                  <a:pt x="123788" y="42672"/>
                </a:lnTo>
                <a:lnTo>
                  <a:pt x="117692" y="12953"/>
                </a:lnTo>
                <a:lnTo>
                  <a:pt x="116930" y="13715"/>
                </a:lnTo>
                <a:lnTo>
                  <a:pt x="107024" y="21336"/>
                </a:lnTo>
                <a:lnTo>
                  <a:pt x="89498" y="30479"/>
                </a:lnTo>
                <a:lnTo>
                  <a:pt x="72734" y="0"/>
                </a:lnTo>
                <a:lnTo>
                  <a:pt x="68924" y="35813"/>
                </a:lnTo>
                <a:lnTo>
                  <a:pt x="49112" y="36575"/>
                </a:lnTo>
                <a:lnTo>
                  <a:pt x="28538" y="33527"/>
                </a:lnTo>
                <a:lnTo>
                  <a:pt x="10250" y="25146"/>
                </a:lnTo>
                <a:lnTo>
                  <a:pt x="11012" y="53339"/>
                </a:lnTo>
                <a:lnTo>
                  <a:pt x="3580" y="56634"/>
                </a:lnTo>
                <a:lnTo>
                  <a:pt x="0" y="64679"/>
                </a:lnTo>
                <a:lnTo>
                  <a:pt x="3987" y="72087"/>
                </a:lnTo>
                <a:lnTo>
                  <a:pt x="14060" y="73913"/>
                </a:lnTo>
                <a:lnTo>
                  <a:pt x="15584" y="83820"/>
                </a:lnTo>
                <a:lnTo>
                  <a:pt x="16346" y="85344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4" name="object 524"/>
          <p:cNvSpPr/>
          <p:nvPr/>
        </p:nvSpPr>
        <p:spPr>
          <a:xfrm>
            <a:off x="7503069" y="6246875"/>
            <a:ext cx="127598" cy="137922"/>
          </a:xfrm>
          <a:custGeom>
            <a:avLst/>
            <a:gdLst/>
            <a:ahLst/>
            <a:cxnLst/>
            <a:rect l="l" t="t" r="r" b="b"/>
            <a:pathLst>
              <a:path w="127598" h="137922">
                <a:moveTo>
                  <a:pt x="120281" y="85344"/>
                </a:moveTo>
                <a:lnTo>
                  <a:pt x="123078" y="75366"/>
                </a:lnTo>
                <a:lnTo>
                  <a:pt x="123788" y="62484"/>
                </a:lnTo>
                <a:lnTo>
                  <a:pt x="124550" y="62484"/>
                </a:lnTo>
                <a:lnTo>
                  <a:pt x="126074" y="60198"/>
                </a:lnTo>
                <a:lnTo>
                  <a:pt x="127598" y="55625"/>
                </a:lnTo>
                <a:lnTo>
                  <a:pt x="127598" y="51053"/>
                </a:lnTo>
                <a:lnTo>
                  <a:pt x="125312" y="46482"/>
                </a:lnTo>
                <a:lnTo>
                  <a:pt x="123788" y="42672"/>
                </a:lnTo>
                <a:lnTo>
                  <a:pt x="117692" y="12953"/>
                </a:lnTo>
                <a:lnTo>
                  <a:pt x="116930" y="13715"/>
                </a:lnTo>
                <a:lnTo>
                  <a:pt x="107024" y="21336"/>
                </a:lnTo>
                <a:lnTo>
                  <a:pt x="89498" y="30479"/>
                </a:lnTo>
                <a:lnTo>
                  <a:pt x="72734" y="0"/>
                </a:lnTo>
                <a:lnTo>
                  <a:pt x="68924" y="35813"/>
                </a:lnTo>
                <a:lnTo>
                  <a:pt x="49112" y="36575"/>
                </a:lnTo>
                <a:lnTo>
                  <a:pt x="28538" y="33527"/>
                </a:lnTo>
                <a:lnTo>
                  <a:pt x="10250" y="25146"/>
                </a:lnTo>
                <a:lnTo>
                  <a:pt x="11012" y="53339"/>
                </a:lnTo>
                <a:lnTo>
                  <a:pt x="3580" y="56634"/>
                </a:lnTo>
                <a:lnTo>
                  <a:pt x="0" y="64679"/>
                </a:lnTo>
                <a:lnTo>
                  <a:pt x="3987" y="72087"/>
                </a:lnTo>
                <a:lnTo>
                  <a:pt x="14060" y="73913"/>
                </a:lnTo>
                <a:lnTo>
                  <a:pt x="15584" y="83820"/>
                </a:lnTo>
                <a:lnTo>
                  <a:pt x="16346" y="8534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5" name="object 525"/>
          <p:cNvSpPr/>
          <p:nvPr/>
        </p:nvSpPr>
        <p:spPr>
          <a:xfrm>
            <a:off x="7579614" y="6312408"/>
            <a:ext cx="10667" cy="16001"/>
          </a:xfrm>
          <a:custGeom>
            <a:avLst/>
            <a:gdLst/>
            <a:ahLst/>
            <a:cxnLst/>
            <a:rect l="l" t="t" r="r" b="b"/>
            <a:pathLst>
              <a:path w="10667" h="16001">
                <a:moveTo>
                  <a:pt x="0" y="16001"/>
                </a:moveTo>
                <a:lnTo>
                  <a:pt x="6095" y="14477"/>
                </a:lnTo>
                <a:lnTo>
                  <a:pt x="9905" y="12191"/>
                </a:lnTo>
                <a:lnTo>
                  <a:pt x="10667" y="7619"/>
                </a:lnTo>
                <a:lnTo>
                  <a:pt x="9905" y="3809"/>
                </a:lnTo>
                <a:lnTo>
                  <a:pt x="6095" y="0"/>
                </a:lnTo>
                <a:lnTo>
                  <a:pt x="761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6" name="object 526"/>
          <p:cNvSpPr/>
          <p:nvPr/>
        </p:nvSpPr>
        <p:spPr>
          <a:xfrm>
            <a:off x="7552944" y="6297929"/>
            <a:ext cx="12191" cy="12700"/>
          </a:xfrm>
          <a:custGeom>
            <a:avLst/>
            <a:gdLst/>
            <a:ahLst/>
            <a:cxnLst/>
            <a:rect l="l" t="t" r="r" b="b"/>
            <a:pathLst>
              <a:path w="12191" h="12700">
                <a:moveTo>
                  <a:pt x="10667" y="5334"/>
                </a:moveTo>
                <a:lnTo>
                  <a:pt x="9905" y="2286"/>
                </a:lnTo>
                <a:lnTo>
                  <a:pt x="8381" y="762"/>
                </a:lnTo>
                <a:lnTo>
                  <a:pt x="5333" y="0"/>
                </a:lnTo>
                <a:lnTo>
                  <a:pt x="2285" y="762"/>
                </a:lnTo>
                <a:lnTo>
                  <a:pt x="0" y="2286"/>
                </a:lnTo>
                <a:lnTo>
                  <a:pt x="0" y="8382"/>
                </a:lnTo>
                <a:lnTo>
                  <a:pt x="5689" y="12700"/>
                </a:lnTo>
                <a:lnTo>
                  <a:pt x="8915" y="10706"/>
                </a:lnTo>
                <a:lnTo>
                  <a:pt x="12191" y="5334"/>
                </a:lnTo>
                <a:lnTo>
                  <a:pt x="10667" y="5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7" name="object 527"/>
          <p:cNvSpPr/>
          <p:nvPr/>
        </p:nvSpPr>
        <p:spPr>
          <a:xfrm>
            <a:off x="7552944" y="6297929"/>
            <a:ext cx="12191" cy="12700"/>
          </a:xfrm>
          <a:custGeom>
            <a:avLst/>
            <a:gdLst/>
            <a:ahLst/>
            <a:cxnLst/>
            <a:rect l="l" t="t" r="r" b="b"/>
            <a:pathLst>
              <a:path w="12191" h="12700">
                <a:moveTo>
                  <a:pt x="10667" y="5334"/>
                </a:moveTo>
                <a:lnTo>
                  <a:pt x="9905" y="2286"/>
                </a:lnTo>
                <a:lnTo>
                  <a:pt x="8381" y="762"/>
                </a:lnTo>
                <a:lnTo>
                  <a:pt x="5333" y="0"/>
                </a:lnTo>
                <a:lnTo>
                  <a:pt x="2285" y="762"/>
                </a:lnTo>
                <a:lnTo>
                  <a:pt x="0" y="2286"/>
                </a:lnTo>
                <a:lnTo>
                  <a:pt x="0" y="8382"/>
                </a:lnTo>
                <a:lnTo>
                  <a:pt x="5689" y="12700"/>
                </a:lnTo>
                <a:lnTo>
                  <a:pt x="8915" y="10706"/>
                </a:lnTo>
                <a:lnTo>
                  <a:pt x="12191" y="533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8" name="object 528"/>
          <p:cNvSpPr/>
          <p:nvPr/>
        </p:nvSpPr>
        <p:spPr>
          <a:xfrm>
            <a:off x="7601324" y="6290947"/>
            <a:ext cx="10293" cy="11554"/>
          </a:xfrm>
          <a:custGeom>
            <a:avLst/>
            <a:gdLst/>
            <a:ahLst/>
            <a:cxnLst/>
            <a:rect l="l" t="t" r="r" b="b"/>
            <a:pathLst>
              <a:path w="10293" h="11554">
                <a:moveTo>
                  <a:pt x="10293" y="5458"/>
                </a:moveTo>
                <a:lnTo>
                  <a:pt x="5259" y="0"/>
                </a:lnTo>
                <a:lnTo>
                  <a:pt x="0" y="3821"/>
                </a:lnTo>
                <a:lnTo>
                  <a:pt x="1911" y="11554"/>
                </a:lnTo>
                <a:lnTo>
                  <a:pt x="8007" y="11554"/>
                </a:lnTo>
                <a:lnTo>
                  <a:pt x="9531" y="8506"/>
                </a:lnTo>
                <a:lnTo>
                  <a:pt x="10293" y="54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9" name="object 529"/>
          <p:cNvSpPr/>
          <p:nvPr/>
        </p:nvSpPr>
        <p:spPr>
          <a:xfrm>
            <a:off x="7601324" y="6290947"/>
            <a:ext cx="10293" cy="11554"/>
          </a:xfrm>
          <a:custGeom>
            <a:avLst/>
            <a:gdLst/>
            <a:ahLst/>
            <a:cxnLst/>
            <a:rect l="l" t="t" r="r" b="b"/>
            <a:pathLst>
              <a:path w="10293" h="11554">
                <a:moveTo>
                  <a:pt x="10293" y="5458"/>
                </a:moveTo>
                <a:lnTo>
                  <a:pt x="5259" y="0"/>
                </a:lnTo>
                <a:lnTo>
                  <a:pt x="0" y="3821"/>
                </a:lnTo>
                <a:lnTo>
                  <a:pt x="1911" y="11554"/>
                </a:lnTo>
                <a:lnTo>
                  <a:pt x="8007" y="11554"/>
                </a:lnTo>
                <a:lnTo>
                  <a:pt x="9531" y="8506"/>
                </a:lnTo>
                <a:lnTo>
                  <a:pt x="10293" y="545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0" name="object 530"/>
          <p:cNvSpPr/>
          <p:nvPr/>
        </p:nvSpPr>
        <p:spPr>
          <a:xfrm>
            <a:off x="7536942" y="6290309"/>
            <a:ext cx="13715" cy="12191"/>
          </a:xfrm>
          <a:custGeom>
            <a:avLst/>
            <a:gdLst/>
            <a:ahLst/>
            <a:cxnLst/>
            <a:rect l="l" t="t" r="r" b="b"/>
            <a:pathLst>
              <a:path w="13715" h="12191">
                <a:moveTo>
                  <a:pt x="13715" y="0"/>
                </a:moveTo>
                <a:lnTo>
                  <a:pt x="7619" y="762"/>
                </a:lnTo>
                <a:lnTo>
                  <a:pt x="2285" y="5334"/>
                </a:lnTo>
                <a:lnTo>
                  <a:pt x="0" y="1219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1" name="object 531"/>
          <p:cNvSpPr/>
          <p:nvPr/>
        </p:nvSpPr>
        <p:spPr>
          <a:xfrm>
            <a:off x="7584185" y="6286499"/>
            <a:ext cx="14478" cy="12191"/>
          </a:xfrm>
          <a:custGeom>
            <a:avLst/>
            <a:gdLst/>
            <a:ahLst/>
            <a:cxnLst/>
            <a:rect l="l" t="t" r="r" b="b"/>
            <a:pathLst>
              <a:path w="14478" h="12191">
                <a:moveTo>
                  <a:pt x="14478" y="0"/>
                </a:moveTo>
                <a:lnTo>
                  <a:pt x="8382" y="762"/>
                </a:lnTo>
                <a:lnTo>
                  <a:pt x="3048" y="5334"/>
                </a:lnTo>
                <a:lnTo>
                  <a:pt x="0" y="1219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2" name="object 532"/>
          <p:cNvSpPr/>
          <p:nvPr/>
        </p:nvSpPr>
        <p:spPr>
          <a:xfrm>
            <a:off x="6468591" y="6258305"/>
            <a:ext cx="234722" cy="224790"/>
          </a:xfrm>
          <a:custGeom>
            <a:avLst/>
            <a:gdLst/>
            <a:ahLst/>
            <a:cxnLst/>
            <a:rect l="l" t="t" r="r" b="b"/>
            <a:pathLst>
              <a:path w="234722" h="224790">
                <a:moveTo>
                  <a:pt x="234722" y="60960"/>
                </a:moveTo>
                <a:lnTo>
                  <a:pt x="233960" y="59436"/>
                </a:lnTo>
                <a:lnTo>
                  <a:pt x="234663" y="59952"/>
                </a:lnTo>
                <a:lnTo>
                  <a:pt x="233960" y="48006"/>
                </a:lnTo>
                <a:lnTo>
                  <a:pt x="227102" y="35814"/>
                </a:lnTo>
                <a:lnTo>
                  <a:pt x="202718" y="13716"/>
                </a:lnTo>
                <a:lnTo>
                  <a:pt x="185192" y="4572"/>
                </a:lnTo>
                <a:lnTo>
                  <a:pt x="166142" y="0"/>
                </a:lnTo>
                <a:lnTo>
                  <a:pt x="144806" y="0"/>
                </a:lnTo>
                <a:lnTo>
                  <a:pt x="125756" y="4572"/>
                </a:lnTo>
                <a:lnTo>
                  <a:pt x="107468" y="13716"/>
                </a:lnTo>
                <a:lnTo>
                  <a:pt x="92990" y="27432"/>
                </a:lnTo>
                <a:lnTo>
                  <a:pt x="87656" y="32766"/>
                </a:lnTo>
                <a:lnTo>
                  <a:pt x="72416" y="35052"/>
                </a:lnTo>
                <a:lnTo>
                  <a:pt x="52604" y="41148"/>
                </a:lnTo>
                <a:lnTo>
                  <a:pt x="40170" y="47985"/>
                </a:lnTo>
                <a:lnTo>
                  <a:pt x="29466" y="55849"/>
                </a:lnTo>
                <a:lnTo>
                  <a:pt x="20464" y="64677"/>
                </a:lnTo>
                <a:lnTo>
                  <a:pt x="234722" y="60960"/>
                </a:lnTo>
                <a:close/>
              </a:path>
              <a:path w="234722" h="224790">
                <a:moveTo>
                  <a:pt x="250154" y="73914"/>
                </a:moveTo>
                <a:lnTo>
                  <a:pt x="247905" y="71243"/>
                </a:lnTo>
                <a:lnTo>
                  <a:pt x="238603" y="62850"/>
                </a:lnTo>
                <a:lnTo>
                  <a:pt x="234663" y="59952"/>
                </a:lnTo>
                <a:lnTo>
                  <a:pt x="234722" y="60960"/>
                </a:lnTo>
                <a:lnTo>
                  <a:pt x="20464" y="64677"/>
                </a:lnTo>
                <a:lnTo>
                  <a:pt x="13512" y="73914"/>
                </a:lnTo>
                <a:lnTo>
                  <a:pt x="250154" y="73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3" name="object 533"/>
          <p:cNvSpPr/>
          <p:nvPr/>
        </p:nvSpPr>
        <p:spPr>
          <a:xfrm>
            <a:off x="6468591" y="6258305"/>
            <a:ext cx="274181" cy="224790"/>
          </a:xfrm>
          <a:custGeom>
            <a:avLst/>
            <a:gdLst/>
            <a:ahLst/>
            <a:cxnLst/>
            <a:rect l="l" t="t" r="r" b="b"/>
            <a:pathLst>
              <a:path w="274181" h="224790">
                <a:moveTo>
                  <a:pt x="250154" y="73914"/>
                </a:moveTo>
                <a:lnTo>
                  <a:pt x="247905" y="71243"/>
                </a:lnTo>
                <a:lnTo>
                  <a:pt x="238603" y="62850"/>
                </a:lnTo>
                <a:lnTo>
                  <a:pt x="234663" y="59952"/>
                </a:lnTo>
                <a:lnTo>
                  <a:pt x="234722" y="60960"/>
                </a:lnTo>
                <a:lnTo>
                  <a:pt x="233960" y="59436"/>
                </a:lnTo>
                <a:lnTo>
                  <a:pt x="234663" y="59952"/>
                </a:lnTo>
                <a:lnTo>
                  <a:pt x="233960" y="48006"/>
                </a:lnTo>
                <a:lnTo>
                  <a:pt x="227102" y="35814"/>
                </a:lnTo>
                <a:lnTo>
                  <a:pt x="202718" y="13716"/>
                </a:lnTo>
                <a:lnTo>
                  <a:pt x="185192" y="4572"/>
                </a:lnTo>
                <a:lnTo>
                  <a:pt x="166142" y="0"/>
                </a:lnTo>
                <a:lnTo>
                  <a:pt x="144806" y="0"/>
                </a:lnTo>
                <a:lnTo>
                  <a:pt x="125756" y="4572"/>
                </a:lnTo>
                <a:lnTo>
                  <a:pt x="107468" y="13716"/>
                </a:lnTo>
                <a:lnTo>
                  <a:pt x="92990" y="27432"/>
                </a:lnTo>
                <a:lnTo>
                  <a:pt x="87656" y="32766"/>
                </a:lnTo>
                <a:lnTo>
                  <a:pt x="72416" y="35052"/>
                </a:lnTo>
                <a:lnTo>
                  <a:pt x="52604" y="41148"/>
                </a:lnTo>
                <a:lnTo>
                  <a:pt x="40170" y="47985"/>
                </a:lnTo>
                <a:lnTo>
                  <a:pt x="29466" y="55849"/>
                </a:lnTo>
                <a:lnTo>
                  <a:pt x="20464" y="64677"/>
                </a:lnTo>
                <a:lnTo>
                  <a:pt x="13512" y="73914"/>
                </a:lnTo>
              </a:path>
            </a:pathLst>
          </a:custGeom>
          <a:ln w="92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4" name="object 534"/>
          <p:cNvSpPr/>
          <p:nvPr/>
        </p:nvSpPr>
        <p:spPr>
          <a:xfrm>
            <a:off x="6515100" y="6304025"/>
            <a:ext cx="192785" cy="220218"/>
          </a:xfrm>
          <a:custGeom>
            <a:avLst/>
            <a:gdLst/>
            <a:ahLst/>
            <a:cxnLst/>
            <a:rect l="l" t="t" r="r" b="b"/>
            <a:pathLst>
              <a:path w="192785" h="220218">
                <a:moveTo>
                  <a:pt x="147827" y="28194"/>
                </a:moveTo>
                <a:lnTo>
                  <a:pt x="147827" y="16763"/>
                </a:lnTo>
                <a:lnTo>
                  <a:pt x="125729" y="28194"/>
                </a:lnTo>
                <a:lnTo>
                  <a:pt x="130301" y="5334"/>
                </a:lnTo>
                <a:lnTo>
                  <a:pt x="102870" y="22860"/>
                </a:lnTo>
                <a:lnTo>
                  <a:pt x="98298" y="0"/>
                </a:lnTo>
                <a:lnTo>
                  <a:pt x="67055" y="28194"/>
                </a:lnTo>
                <a:lnTo>
                  <a:pt x="61722" y="16001"/>
                </a:lnTo>
                <a:lnTo>
                  <a:pt x="50071" y="28194"/>
                </a:lnTo>
              </a:path>
            </a:pathLst>
          </a:custGeom>
          <a:ln w="927">
            <a:solidFill>
              <a:srgbClr val="00A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5" name="object 535"/>
          <p:cNvSpPr/>
          <p:nvPr/>
        </p:nvSpPr>
        <p:spPr>
          <a:xfrm>
            <a:off x="6515100" y="6304025"/>
            <a:ext cx="192785" cy="220218"/>
          </a:xfrm>
          <a:custGeom>
            <a:avLst/>
            <a:gdLst/>
            <a:ahLst/>
            <a:cxnLst/>
            <a:rect l="l" t="t" r="r" b="b"/>
            <a:pathLst>
              <a:path w="192785" h="220218">
                <a:moveTo>
                  <a:pt x="147827" y="28194"/>
                </a:moveTo>
                <a:lnTo>
                  <a:pt x="147827" y="16763"/>
                </a:lnTo>
                <a:lnTo>
                  <a:pt x="125729" y="28194"/>
                </a:lnTo>
                <a:lnTo>
                  <a:pt x="130301" y="5334"/>
                </a:lnTo>
                <a:lnTo>
                  <a:pt x="102870" y="22860"/>
                </a:lnTo>
                <a:lnTo>
                  <a:pt x="98298" y="0"/>
                </a:lnTo>
                <a:lnTo>
                  <a:pt x="67055" y="28194"/>
                </a:lnTo>
                <a:lnTo>
                  <a:pt x="61722" y="16001"/>
                </a:lnTo>
                <a:lnTo>
                  <a:pt x="50071" y="2819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6" name="object 536"/>
          <p:cNvSpPr/>
          <p:nvPr/>
        </p:nvSpPr>
        <p:spPr>
          <a:xfrm>
            <a:off x="6690359" y="6317741"/>
            <a:ext cx="51592" cy="165354"/>
          </a:xfrm>
          <a:custGeom>
            <a:avLst/>
            <a:gdLst/>
            <a:ahLst/>
            <a:cxnLst/>
            <a:rect l="l" t="t" r="r" b="b"/>
            <a:pathLst>
              <a:path w="51592" h="165354">
                <a:moveTo>
                  <a:pt x="27011" y="14478"/>
                </a:moveTo>
                <a:lnTo>
                  <a:pt x="21316" y="8309"/>
                </a:lnTo>
                <a:lnTo>
                  <a:pt x="1143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7" name="object 537"/>
          <p:cNvSpPr/>
          <p:nvPr/>
        </p:nvSpPr>
        <p:spPr>
          <a:xfrm>
            <a:off x="6468490" y="6259067"/>
            <a:ext cx="234061" cy="208787"/>
          </a:xfrm>
          <a:custGeom>
            <a:avLst/>
            <a:gdLst/>
            <a:ahLst/>
            <a:cxnLst/>
            <a:rect l="l" t="t" r="r" b="b"/>
            <a:pathLst>
              <a:path w="234061" h="208787">
                <a:moveTo>
                  <a:pt x="234061" y="60960"/>
                </a:moveTo>
                <a:lnTo>
                  <a:pt x="232537" y="47244"/>
                </a:lnTo>
                <a:lnTo>
                  <a:pt x="225679" y="35052"/>
                </a:lnTo>
                <a:lnTo>
                  <a:pt x="202057" y="13716"/>
                </a:lnTo>
                <a:lnTo>
                  <a:pt x="184531" y="4572"/>
                </a:lnTo>
                <a:lnTo>
                  <a:pt x="164719" y="0"/>
                </a:lnTo>
                <a:lnTo>
                  <a:pt x="144907" y="0"/>
                </a:lnTo>
                <a:lnTo>
                  <a:pt x="125095" y="4572"/>
                </a:lnTo>
                <a:lnTo>
                  <a:pt x="107569" y="13716"/>
                </a:lnTo>
                <a:lnTo>
                  <a:pt x="93091" y="26670"/>
                </a:lnTo>
                <a:lnTo>
                  <a:pt x="86233" y="32004"/>
                </a:lnTo>
                <a:lnTo>
                  <a:pt x="70993" y="34290"/>
                </a:lnTo>
                <a:lnTo>
                  <a:pt x="51181" y="40386"/>
                </a:lnTo>
                <a:lnTo>
                  <a:pt x="40020" y="46098"/>
                </a:lnTo>
                <a:lnTo>
                  <a:pt x="30059" y="53287"/>
                </a:lnTo>
                <a:lnTo>
                  <a:pt x="21543" y="61662"/>
                </a:lnTo>
                <a:lnTo>
                  <a:pt x="14458" y="71043"/>
                </a:lnTo>
                <a:lnTo>
                  <a:pt x="13286" y="7315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8" name="object 538"/>
          <p:cNvSpPr/>
          <p:nvPr/>
        </p:nvSpPr>
        <p:spPr>
          <a:xfrm>
            <a:off x="7067550" y="6313932"/>
            <a:ext cx="44957" cy="63245"/>
          </a:xfrm>
          <a:custGeom>
            <a:avLst/>
            <a:gdLst/>
            <a:ahLst/>
            <a:cxnLst/>
            <a:rect l="l" t="t" r="r" b="b"/>
            <a:pathLst>
              <a:path w="44957" h="63245">
                <a:moveTo>
                  <a:pt x="39105" y="18288"/>
                </a:moveTo>
                <a:lnTo>
                  <a:pt x="44957" y="6095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9" name="object 539"/>
          <p:cNvSpPr/>
          <p:nvPr/>
        </p:nvSpPr>
        <p:spPr>
          <a:xfrm>
            <a:off x="5956554" y="6252209"/>
            <a:ext cx="91440" cy="118110"/>
          </a:xfrm>
          <a:custGeom>
            <a:avLst/>
            <a:gdLst/>
            <a:ahLst/>
            <a:cxnLst/>
            <a:rect l="l" t="t" r="r" b="b"/>
            <a:pathLst>
              <a:path w="91440" h="118110">
                <a:moveTo>
                  <a:pt x="91440" y="0"/>
                </a:moveTo>
                <a:lnTo>
                  <a:pt x="69342" y="6857"/>
                </a:lnTo>
                <a:lnTo>
                  <a:pt x="49530" y="16763"/>
                </a:lnTo>
                <a:lnTo>
                  <a:pt x="30480" y="31241"/>
                </a:lnTo>
                <a:lnTo>
                  <a:pt x="16763" y="49529"/>
                </a:lnTo>
                <a:lnTo>
                  <a:pt x="6858" y="69341"/>
                </a:lnTo>
                <a:lnTo>
                  <a:pt x="4368" y="8001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0" name="object 540"/>
          <p:cNvSpPr/>
          <p:nvPr/>
        </p:nvSpPr>
        <p:spPr>
          <a:xfrm>
            <a:off x="5499354" y="6179820"/>
            <a:ext cx="113537" cy="27431"/>
          </a:xfrm>
          <a:custGeom>
            <a:avLst/>
            <a:gdLst/>
            <a:ahLst/>
            <a:cxnLst/>
            <a:rect l="l" t="t" r="r" b="b"/>
            <a:pathLst>
              <a:path w="113537" h="27431">
                <a:moveTo>
                  <a:pt x="0" y="10667"/>
                </a:moveTo>
                <a:lnTo>
                  <a:pt x="50292" y="27431"/>
                </a:lnTo>
                <a:lnTo>
                  <a:pt x="73913" y="0"/>
                </a:lnTo>
                <a:lnTo>
                  <a:pt x="113537" y="2209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1" name="object 541"/>
          <p:cNvSpPr/>
          <p:nvPr/>
        </p:nvSpPr>
        <p:spPr>
          <a:xfrm>
            <a:off x="6007780" y="6088915"/>
            <a:ext cx="272312" cy="236779"/>
          </a:xfrm>
          <a:custGeom>
            <a:avLst/>
            <a:gdLst/>
            <a:ahLst/>
            <a:cxnLst/>
            <a:rect l="l" t="t" r="r" b="b"/>
            <a:pathLst>
              <a:path w="272312" h="236779">
                <a:moveTo>
                  <a:pt x="34117" y="108430"/>
                </a:moveTo>
                <a:lnTo>
                  <a:pt x="28783" y="122146"/>
                </a:lnTo>
                <a:lnTo>
                  <a:pt x="28783" y="137386"/>
                </a:lnTo>
                <a:lnTo>
                  <a:pt x="34117" y="151864"/>
                </a:lnTo>
                <a:lnTo>
                  <a:pt x="34117" y="152626"/>
                </a:lnTo>
                <a:lnTo>
                  <a:pt x="118699" y="226540"/>
                </a:lnTo>
                <a:lnTo>
                  <a:pt x="133171" y="231312"/>
                </a:lnTo>
                <a:lnTo>
                  <a:pt x="147059" y="234574"/>
                </a:lnTo>
                <a:lnTo>
                  <a:pt x="160341" y="236379"/>
                </a:lnTo>
                <a:lnTo>
                  <a:pt x="172993" y="236779"/>
                </a:lnTo>
                <a:lnTo>
                  <a:pt x="184993" y="235828"/>
                </a:lnTo>
                <a:lnTo>
                  <a:pt x="196319" y="233578"/>
                </a:lnTo>
                <a:lnTo>
                  <a:pt x="206947" y="230082"/>
                </a:lnTo>
                <a:lnTo>
                  <a:pt x="216855" y="225394"/>
                </a:lnTo>
                <a:lnTo>
                  <a:pt x="226021" y="219566"/>
                </a:lnTo>
                <a:lnTo>
                  <a:pt x="234422" y="212652"/>
                </a:lnTo>
                <a:lnTo>
                  <a:pt x="242035" y="204704"/>
                </a:lnTo>
                <a:lnTo>
                  <a:pt x="248838" y="195775"/>
                </a:lnTo>
                <a:lnTo>
                  <a:pt x="254807" y="185919"/>
                </a:lnTo>
                <a:lnTo>
                  <a:pt x="259921" y="175188"/>
                </a:lnTo>
                <a:lnTo>
                  <a:pt x="264156" y="163635"/>
                </a:lnTo>
                <a:lnTo>
                  <a:pt x="267491" y="151314"/>
                </a:lnTo>
                <a:lnTo>
                  <a:pt x="269902" y="138276"/>
                </a:lnTo>
                <a:lnTo>
                  <a:pt x="271366" y="124576"/>
                </a:lnTo>
                <a:lnTo>
                  <a:pt x="271861" y="110716"/>
                </a:lnTo>
                <a:lnTo>
                  <a:pt x="272312" y="97668"/>
                </a:lnTo>
                <a:lnTo>
                  <a:pt x="270686" y="84892"/>
                </a:lnTo>
                <a:lnTo>
                  <a:pt x="267169" y="72523"/>
                </a:lnTo>
                <a:lnTo>
                  <a:pt x="261949" y="60696"/>
                </a:lnTo>
                <a:lnTo>
                  <a:pt x="255211" y="49545"/>
                </a:lnTo>
                <a:lnTo>
                  <a:pt x="247143" y="39204"/>
                </a:lnTo>
                <a:lnTo>
                  <a:pt x="237930" y="29809"/>
                </a:lnTo>
                <a:lnTo>
                  <a:pt x="227760" y="21494"/>
                </a:lnTo>
                <a:lnTo>
                  <a:pt x="216819" y="14393"/>
                </a:lnTo>
                <a:lnTo>
                  <a:pt x="205294" y="8642"/>
                </a:lnTo>
                <a:lnTo>
                  <a:pt x="197185" y="5560"/>
                </a:lnTo>
                <a:lnTo>
                  <a:pt x="182373" y="2226"/>
                </a:lnTo>
                <a:lnTo>
                  <a:pt x="168757" y="406"/>
                </a:lnTo>
                <a:lnTo>
                  <a:pt x="156199" y="0"/>
                </a:lnTo>
                <a:lnTo>
                  <a:pt x="144559" y="907"/>
                </a:lnTo>
                <a:lnTo>
                  <a:pt x="133699" y="3028"/>
                </a:lnTo>
                <a:lnTo>
                  <a:pt x="123478" y="6262"/>
                </a:lnTo>
                <a:lnTo>
                  <a:pt x="113759" y="10510"/>
                </a:lnTo>
                <a:lnTo>
                  <a:pt x="104401" y="15671"/>
                </a:lnTo>
                <a:lnTo>
                  <a:pt x="95267" y="21645"/>
                </a:lnTo>
                <a:lnTo>
                  <a:pt x="86216" y="28332"/>
                </a:lnTo>
                <a:lnTo>
                  <a:pt x="77111" y="35632"/>
                </a:lnTo>
                <a:lnTo>
                  <a:pt x="67811" y="43445"/>
                </a:lnTo>
                <a:lnTo>
                  <a:pt x="58177" y="51671"/>
                </a:lnTo>
                <a:lnTo>
                  <a:pt x="48072" y="60210"/>
                </a:lnTo>
                <a:lnTo>
                  <a:pt x="39451" y="67282"/>
                </a:lnTo>
                <a:lnTo>
                  <a:pt x="29552" y="62885"/>
                </a:lnTo>
                <a:lnTo>
                  <a:pt x="20923" y="61831"/>
                </a:lnTo>
                <a:lnTo>
                  <a:pt x="13654" y="63549"/>
                </a:lnTo>
                <a:lnTo>
                  <a:pt x="7836" y="67471"/>
                </a:lnTo>
                <a:lnTo>
                  <a:pt x="3561" y="73027"/>
                </a:lnTo>
                <a:lnTo>
                  <a:pt x="918" y="79648"/>
                </a:lnTo>
                <a:lnTo>
                  <a:pt x="0" y="86765"/>
                </a:lnTo>
                <a:lnTo>
                  <a:pt x="895" y="93808"/>
                </a:lnTo>
                <a:lnTo>
                  <a:pt x="3696" y="100207"/>
                </a:lnTo>
                <a:lnTo>
                  <a:pt x="8493" y="105395"/>
                </a:lnTo>
                <a:lnTo>
                  <a:pt x="15377" y="108800"/>
                </a:lnTo>
                <a:lnTo>
                  <a:pt x="24439" y="109855"/>
                </a:lnTo>
                <a:lnTo>
                  <a:pt x="34117" y="108430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2" name="object 542"/>
          <p:cNvSpPr/>
          <p:nvPr/>
        </p:nvSpPr>
        <p:spPr>
          <a:xfrm>
            <a:off x="6007780" y="6088915"/>
            <a:ext cx="272312" cy="236779"/>
          </a:xfrm>
          <a:custGeom>
            <a:avLst/>
            <a:gdLst/>
            <a:ahLst/>
            <a:cxnLst/>
            <a:rect l="l" t="t" r="r" b="b"/>
            <a:pathLst>
              <a:path w="272312" h="236779">
                <a:moveTo>
                  <a:pt x="118699" y="226540"/>
                </a:moveTo>
                <a:lnTo>
                  <a:pt x="133171" y="231312"/>
                </a:lnTo>
                <a:lnTo>
                  <a:pt x="147059" y="234574"/>
                </a:lnTo>
                <a:lnTo>
                  <a:pt x="160341" y="236379"/>
                </a:lnTo>
                <a:lnTo>
                  <a:pt x="172993" y="236779"/>
                </a:lnTo>
                <a:lnTo>
                  <a:pt x="184993" y="235828"/>
                </a:lnTo>
                <a:lnTo>
                  <a:pt x="196319" y="233578"/>
                </a:lnTo>
                <a:lnTo>
                  <a:pt x="206947" y="230082"/>
                </a:lnTo>
                <a:lnTo>
                  <a:pt x="216855" y="225394"/>
                </a:lnTo>
                <a:lnTo>
                  <a:pt x="226021" y="219566"/>
                </a:lnTo>
                <a:lnTo>
                  <a:pt x="234422" y="212652"/>
                </a:lnTo>
                <a:lnTo>
                  <a:pt x="242035" y="204704"/>
                </a:lnTo>
                <a:lnTo>
                  <a:pt x="248838" y="195775"/>
                </a:lnTo>
                <a:lnTo>
                  <a:pt x="254807" y="185919"/>
                </a:lnTo>
                <a:lnTo>
                  <a:pt x="259921" y="175188"/>
                </a:lnTo>
                <a:lnTo>
                  <a:pt x="264156" y="163635"/>
                </a:lnTo>
                <a:lnTo>
                  <a:pt x="267491" y="151314"/>
                </a:lnTo>
                <a:lnTo>
                  <a:pt x="269902" y="138276"/>
                </a:lnTo>
                <a:lnTo>
                  <a:pt x="271366" y="124576"/>
                </a:lnTo>
                <a:lnTo>
                  <a:pt x="271861" y="110716"/>
                </a:lnTo>
                <a:lnTo>
                  <a:pt x="272312" y="97668"/>
                </a:lnTo>
                <a:lnTo>
                  <a:pt x="270686" y="84892"/>
                </a:lnTo>
                <a:lnTo>
                  <a:pt x="267169" y="72523"/>
                </a:lnTo>
                <a:lnTo>
                  <a:pt x="261949" y="60696"/>
                </a:lnTo>
                <a:lnTo>
                  <a:pt x="255211" y="49545"/>
                </a:lnTo>
                <a:lnTo>
                  <a:pt x="247143" y="39204"/>
                </a:lnTo>
                <a:lnTo>
                  <a:pt x="237930" y="29809"/>
                </a:lnTo>
                <a:lnTo>
                  <a:pt x="227760" y="21494"/>
                </a:lnTo>
                <a:lnTo>
                  <a:pt x="216819" y="14393"/>
                </a:lnTo>
                <a:lnTo>
                  <a:pt x="205294" y="8642"/>
                </a:lnTo>
                <a:lnTo>
                  <a:pt x="197185" y="5560"/>
                </a:lnTo>
                <a:lnTo>
                  <a:pt x="182373" y="2226"/>
                </a:lnTo>
                <a:lnTo>
                  <a:pt x="168757" y="406"/>
                </a:lnTo>
                <a:lnTo>
                  <a:pt x="156199" y="0"/>
                </a:lnTo>
                <a:lnTo>
                  <a:pt x="144559" y="907"/>
                </a:lnTo>
                <a:lnTo>
                  <a:pt x="133699" y="3028"/>
                </a:lnTo>
                <a:lnTo>
                  <a:pt x="123478" y="6262"/>
                </a:lnTo>
                <a:lnTo>
                  <a:pt x="113759" y="10510"/>
                </a:lnTo>
                <a:lnTo>
                  <a:pt x="104401" y="15671"/>
                </a:lnTo>
                <a:lnTo>
                  <a:pt x="95267" y="21645"/>
                </a:lnTo>
                <a:lnTo>
                  <a:pt x="86216" y="28332"/>
                </a:lnTo>
                <a:lnTo>
                  <a:pt x="77111" y="35632"/>
                </a:lnTo>
                <a:lnTo>
                  <a:pt x="67811" y="43445"/>
                </a:lnTo>
                <a:lnTo>
                  <a:pt x="58177" y="51671"/>
                </a:lnTo>
                <a:lnTo>
                  <a:pt x="48072" y="60210"/>
                </a:lnTo>
                <a:lnTo>
                  <a:pt x="39451" y="67282"/>
                </a:lnTo>
                <a:lnTo>
                  <a:pt x="29552" y="62885"/>
                </a:lnTo>
                <a:lnTo>
                  <a:pt x="20923" y="61831"/>
                </a:lnTo>
                <a:lnTo>
                  <a:pt x="13654" y="63549"/>
                </a:lnTo>
                <a:lnTo>
                  <a:pt x="7836" y="67471"/>
                </a:lnTo>
                <a:lnTo>
                  <a:pt x="3561" y="73027"/>
                </a:lnTo>
                <a:lnTo>
                  <a:pt x="918" y="79648"/>
                </a:lnTo>
                <a:lnTo>
                  <a:pt x="0" y="86765"/>
                </a:lnTo>
                <a:lnTo>
                  <a:pt x="895" y="93808"/>
                </a:lnTo>
                <a:lnTo>
                  <a:pt x="3696" y="100207"/>
                </a:lnTo>
                <a:lnTo>
                  <a:pt x="8493" y="105395"/>
                </a:lnTo>
                <a:lnTo>
                  <a:pt x="15377" y="108800"/>
                </a:lnTo>
                <a:lnTo>
                  <a:pt x="24439" y="109855"/>
                </a:lnTo>
                <a:lnTo>
                  <a:pt x="34117" y="108430"/>
                </a:lnTo>
                <a:lnTo>
                  <a:pt x="28783" y="122146"/>
                </a:lnTo>
                <a:lnTo>
                  <a:pt x="28783" y="137386"/>
                </a:lnTo>
                <a:lnTo>
                  <a:pt x="34117" y="151864"/>
                </a:lnTo>
                <a:lnTo>
                  <a:pt x="34117" y="152626"/>
                </a:lnTo>
                <a:lnTo>
                  <a:pt x="118699" y="226540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3" name="object 543"/>
          <p:cNvSpPr/>
          <p:nvPr/>
        </p:nvSpPr>
        <p:spPr>
          <a:xfrm>
            <a:off x="6132576" y="6201917"/>
            <a:ext cx="67818" cy="33353"/>
          </a:xfrm>
          <a:custGeom>
            <a:avLst/>
            <a:gdLst/>
            <a:ahLst/>
            <a:cxnLst/>
            <a:rect l="l" t="t" r="r" b="b"/>
            <a:pathLst>
              <a:path w="67818" h="33353">
                <a:moveTo>
                  <a:pt x="0" y="0"/>
                </a:moveTo>
                <a:lnTo>
                  <a:pt x="2554" y="13517"/>
                </a:lnTo>
                <a:lnTo>
                  <a:pt x="8874" y="23566"/>
                </a:lnTo>
                <a:lnTo>
                  <a:pt x="17879" y="30169"/>
                </a:lnTo>
                <a:lnTo>
                  <a:pt x="28490" y="33353"/>
                </a:lnTo>
                <a:lnTo>
                  <a:pt x="39628" y="33140"/>
                </a:lnTo>
                <a:lnTo>
                  <a:pt x="50212" y="29554"/>
                </a:lnTo>
                <a:lnTo>
                  <a:pt x="59163" y="22621"/>
                </a:lnTo>
                <a:lnTo>
                  <a:pt x="65402" y="12363"/>
                </a:lnTo>
                <a:lnTo>
                  <a:pt x="678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4" name="object 544"/>
          <p:cNvSpPr/>
          <p:nvPr/>
        </p:nvSpPr>
        <p:spPr>
          <a:xfrm>
            <a:off x="6132576" y="6201917"/>
            <a:ext cx="67818" cy="33353"/>
          </a:xfrm>
          <a:custGeom>
            <a:avLst/>
            <a:gdLst/>
            <a:ahLst/>
            <a:cxnLst/>
            <a:rect l="l" t="t" r="r" b="b"/>
            <a:pathLst>
              <a:path w="67818" h="33353">
                <a:moveTo>
                  <a:pt x="0" y="0"/>
                </a:moveTo>
                <a:lnTo>
                  <a:pt x="2554" y="13517"/>
                </a:lnTo>
                <a:lnTo>
                  <a:pt x="8874" y="23566"/>
                </a:lnTo>
                <a:lnTo>
                  <a:pt x="17879" y="30169"/>
                </a:lnTo>
                <a:lnTo>
                  <a:pt x="28490" y="33353"/>
                </a:lnTo>
                <a:lnTo>
                  <a:pt x="39628" y="33140"/>
                </a:lnTo>
                <a:lnTo>
                  <a:pt x="50212" y="29554"/>
                </a:lnTo>
                <a:lnTo>
                  <a:pt x="59163" y="22621"/>
                </a:lnTo>
                <a:lnTo>
                  <a:pt x="65402" y="12363"/>
                </a:lnTo>
                <a:lnTo>
                  <a:pt x="67818" y="0"/>
                </a:lnTo>
                <a:lnTo>
                  <a:pt x="0" y="0"/>
                </a:lnTo>
              </a:path>
            </a:pathLst>
          </a:custGeom>
          <a:ln w="927">
            <a:solidFill>
              <a:srgbClr val="00EB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5" name="object 545"/>
          <p:cNvSpPr/>
          <p:nvPr/>
        </p:nvSpPr>
        <p:spPr>
          <a:xfrm>
            <a:off x="6041898" y="6123432"/>
            <a:ext cx="44957" cy="50291"/>
          </a:xfrm>
          <a:custGeom>
            <a:avLst/>
            <a:gdLst/>
            <a:ahLst/>
            <a:cxnLst/>
            <a:rect l="l" t="t" r="r" b="b"/>
            <a:pathLst>
              <a:path w="44957" h="50291">
                <a:moveTo>
                  <a:pt x="16763" y="22097"/>
                </a:moveTo>
                <a:lnTo>
                  <a:pt x="12191" y="39623"/>
                </a:lnTo>
                <a:lnTo>
                  <a:pt x="28193" y="32765"/>
                </a:lnTo>
                <a:lnTo>
                  <a:pt x="22860" y="44957"/>
                </a:lnTo>
                <a:lnTo>
                  <a:pt x="34289" y="39623"/>
                </a:lnTo>
                <a:lnTo>
                  <a:pt x="34289" y="50291"/>
                </a:lnTo>
                <a:lnTo>
                  <a:pt x="44957" y="28193"/>
                </a:lnTo>
                <a:lnTo>
                  <a:pt x="39624" y="22097"/>
                </a:lnTo>
                <a:lnTo>
                  <a:pt x="44957" y="10667"/>
                </a:lnTo>
                <a:lnTo>
                  <a:pt x="39624" y="5333"/>
                </a:lnTo>
                <a:lnTo>
                  <a:pt x="39624" y="0"/>
                </a:lnTo>
                <a:lnTo>
                  <a:pt x="12191" y="5333"/>
                </a:lnTo>
                <a:lnTo>
                  <a:pt x="0" y="28193"/>
                </a:lnTo>
                <a:lnTo>
                  <a:pt x="16763" y="22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6" name="object 546"/>
          <p:cNvSpPr/>
          <p:nvPr/>
        </p:nvSpPr>
        <p:spPr>
          <a:xfrm>
            <a:off x="6041898" y="6123432"/>
            <a:ext cx="44957" cy="50291"/>
          </a:xfrm>
          <a:custGeom>
            <a:avLst/>
            <a:gdLst/>
            <a:ahLst/>
            <a:cxnLst/>
            <a:rect l="l" t="t" r="r" b="b"/>
            <a:pathLst>
              <a:path w="44957" h="50291">
                <a:moveTo>
                  <a:pt x="39624" y="0"/>
                </a:moveTo>
                <a:lnTo>
                  <a:pt x="12191" y="5333"/>
                </a:lnTo>
                <a:lnTo>
                  <a:pt x="0" y="28193"/>
                </a:lnTo>
                <a:lnTo>
                  <a:pt x="16763" y="22097"/>
                </a:lnTo>
                <a:lnTo>
                  <a:pt x="12191" y="39623"/>
                </a:lnTo>
                <a:lnTo>
                  <a:pt x="28193" y="32765"/>
                </a:lnTo>
                <a:lnTo>
                  <a:pt x="22860" y="44957"/>
                </a:lnTo>
                <a:lnTo>
                  <a:pt x="34289" y="39623"/>
                </a:lnTo>
                <a:lnTo>
                  <a:pt x="34289" y="50291"/>
                </a:lnTo>
                <a:lnTo>
                  <a:pt x="44957" y="28193"/>
                </a:lnTo>
                <a:lnTo>
                  <a:pt x="39624" y="22097"/>
                </a:lnTo>
                <a:lnTo>
                  <a:pt x="44957" y="10667"/>
                </a:lnTo>
                <a:lnTo>
                  <a:pt x="39624" y="5333"/>
                </a:lnTo>
                <a:lnTo>
                  <a:pt x="39624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7" name="object 547"/>
          <p:cNvSpPr/>
          <p:nvPr/>
        </p:nvSpPr>
        <p:spPr>
          <a:xfrm>
            <a:off x="6076188" y="6168389"/>
            <a:ext cx="56387" cy="33527"/>
          </a:xfrm>
          <a:custGeom>
            <a:avLst/>
            <a:gdLst/>
            <a:ahLst/>
            <a:cxnLst/>
            <a:rect l="l" t="t" r="r" b="b"/>
            <a:pathLst>
              <a:path w="56387" h="33527">
                <a:moveTo>
                  <a:pt x="0" y="0"/>
                </a:moveTo>
                <a:lnTo>
                  <a:pt x="56387" y="3352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8" name="object 548"/>
          <p:cNvSpPr/>
          <p:nvPr/>
        </p:nvSpPr>
        <p:spPr>
          <a:xfrm>
            <a:off x="6200394" y="6190054"/>
            <a:ext cx="39623" cy="11863"/>
          </a:xfrm>
          <a:custGeom>
            <a:avLst/>
            <a:gdLst/>
            <a:ahLst/>
            <a:cxnLst/>
            <a:rect l="l" t="t" r="r" b="b"/>
            <a:pathLst>
              <a:path w="39623" h="11863">
                <a:moveTo>
                  <a:pt x="39623" y="11863"/>
                </a:moveTo>
                <a:lnTo>
                  <a:pt x="31383" y="2936"/>
                </a:lnTo>
                <a:lnTo>
                  <a:pt x="20942" y="0"/>
                </a:lnTo>
                <a:lnTo>
                  <a:pt x="9948" y="2978"/>
                </a:lnTo>
                <a:lnTo>
                  <a:pt x="0" y="1186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9" name="object 549"/>
          <p:cNvSpPr/>
          <p:nvPr/>
        </p:nvSpPr>
        <p:spPr>
          <a:xfrm>
            <a:off x="6177752" y="6173723"/>
            <a:ext cx="22641" cy="23147"/>
          </a:xfrm>
          <a:custGeom>
            <a:avLst/>
            <a:gdLst/>
            <a:ahLst/>
            <a:cxnLst/>
            <a:rect l="l" t="t" r="r" b="b"/>
            <a:pathLst>
              <a:path w="22641" h="23147">
                <a:moveTo>
                  <a:pt x="13497" y="10667"/>
                </a:moveTo>
                <a:lnTo>
                  <a:pt x="11973" y="0"/>
                </a:lnTo>
                <a:lnTo>
                  <a:pt x="3470" y="3718"/>
                </a:lnTo>
                <a:lnTo>
                  <a:pt x="0" y="8985"/>
                </a:lnTo>
                <a:lnTo>
                  <a:pt x="454" y="14681"/>
                </a:lnTo>
                <a:lnTo>
                  <a:pt x="3726" y="19686"/>
                </a:lnTo>
                <a:lnTo>
                  <a:pt x="8708" y="22881"/>
                </a:lnTo>
                <a:lnTo>
                  <a:pt x="14295" y="23147"/>
                </a:lnTo>
                <a:lnTo>
                  <a:pt x="19379" y="19364"/>
                </a:lnTo>
                <a:lnTo>
                  <a:pt x="22641" y="11429"/>
                </a:lnTo>
                <a:lnTo>
                  <a:pt x="21879" y="11429"/>
                </a:lnTo>
                <a:lnTo>
                  <a:pt x="21117" y="6096"/>
                </a:lnTo>
                <a:lnTo>
                  <a:pt x="13497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0" name="object 550"/>
          <p:cNvSpPr/>
          <p:nvPr/>
        </p:nvSpPr>
        <p:spPr>
          <a:xfrm>
            <a:off x="6177752" y="6173723"/>
            <a:ext cx="22641" cy="23147"/>
          </a:xfrm>
          <a:custGeom>
            <a:avLst/>
            <a:gdLst/>
            <a:ahLst/>
            <a:cxnLst/>
            <a:rect l="l" t="t" r="r" b="b"/>
            <a:pathLst>
              <a:path w="22641" h="23147">
                <a:moveTo>
                  <a:pt x="21879" y="11429"/>
                </a:moveTo>
                <a:lnTo>
                  <a:pt x="21117" y="6096"/>
                </a:lnTo>
                <a:lnTo>
                  <a:pt x="13497" y="10667"/>
                </a:lnTo>
                <a:lnTo>
                  <a:pt x="11973" y="0"/>
                </a:lnTo>
                <a:lnTo>
                  <a:pt x="3470" y="3718"/>
                </a:lnTo>
                <a:lnTo>
                  <a:pt x="0" y="8985"/>
                </a:lnTo>
                <a:lnTo>
                  <a:pt x="454" y="14681"/>
                </a:lnTo>
                <a:lnTo>
                  <a:pt x="3726" y="19686"/>
                </a:lnTo>
                <a:lnTo>
                  <a:pt x="8708" y="22881"/>
                </a:lnTo>
                <a:lnTo>
                  <a:pt x="14295" y="23147"/>
                </a:lnTo>
                <a:lnTo>
                  <a:pt x="19379" y="19364"/>
                </a:lnTo>
                <a:lnTo>
                  <a:pt x="22641" y="1142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1" name="object 551"/>
          <p:cNvSpPr/>
          <p:nvPr/>
        </p:nvSpPr>
        <p:spPr>
          <a:xfrm>
            <a:off x="6246029" y="6173723"/>
            <a:ext cx="22944" cy="23131"/>
          </a:xfrm>
          <a:custGeom>
            <a:avLst/>
            <a:gdLst/>
            <a:ahLst/>
            <a:cxnLst/>
            <a:rect l="l" t="t" r="r" b="b"/>
            <a:pathLst>
              <a:path w="22944" h="23131">
                <a:moveTo>
                  <a:pt x="13038" y="11429"/>
                </a:moveTo>
                <a:lnTo>
                  <a:pt x="10752" y="0"/>
                </a:lnTo>
                <a:lnTo>
                  <a:pt x="3114" y="3756"/>
                </a:lnTo>
                <a:lnTo>
                  <a:pt x="0" y="9286"/>
                </a:lnTo>
                <a:lnTo>
                  <a:pt x="494" y="15251"/>
                </a:lnTo>
                <a:lnTo>
                  <a:pt x="3683" y="20312"/>
                </a:lnTo>
                <a:lnTo>
                  <a:pt x="8654" y="23131"/>
                </a:lnTo>
                <a:lnTo>
                  <a:pt x="14493" y="22369"/>
                </a:lnTo>
                <a:lnTo>
                  <a:pt x="20286" y="16689"/>
                </a:lnTo>
                <a:lnTo>
                  <a:pt x="22944" y="11429"/>
                </a:lnTo>
                <a:lnTo>
                  <a:pt x="22182" y="11429"/>
                </a:lnTo>
                <a:lnTo>
                  <a:pt x="19896" y="6096"/>
                </a:lnTo>
                <a:lnTo>
                  <a:pt x="13038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2" name="object 552"/>
          <p:cNvSpPr/>
          <p:nvPr/>
        </p:nvSpPr>
        <p:spPr>
          <a:xfrm>
            <a:off x="6246029" y="6173723"/>
            <a:ext cx="22944" cy="23131"/>
          </a:xfrm>
          <a:custGeom>
            <a:avLst/>
            <a:gdLst/>
            <a:ahLst/>
            <a:cxnLst/>
            <a:rect l="l" t="t" r="r" b="b"/>
            <a:pathLst>
              <a:path w="22944" h="23131">
                <a:moveTo>
                  <a:pt x="22182" y="11429"/>
                </a:moveTo>
                <a:lnTo>
                  <a:pt x="19896" y="6096"/>
                </a:lnTo>
                <a:lnTo>
                  <a:pt x="13038" y="11429"/>
                </a:lnTo>
                <a:lnTo>
                  <a:pt x="10752" y="0"/>
                </a:lnTo>
                <a:lnTo>
                  <a:pt x="3114" y="3756"/>
                </a:lnTo>
                <a:lnTo>
                  <a:pt x="0" y="9286"/>
                </a:lnTo>
                <a:lnTo>
                  <a:pt x="494" y="15251"/>
                </a:lnTo>
                <a:lnTo>
                  <a:pt x="3683" y="20312"/>
                </a:lnTo>
                <a:lnTo>
                  <a:pt x="8654" y="23131"/>
                </a:lnTo>
                <a:lnTo>
                  <a:pt x="14493" y="22369"/>
                </a:lnTo>
                <a:lnTo>
                  <a:pt x="20286" y="16689"/>
                </a:lnTo>
                <a:lnTo>
                  <a:pt x="22944" y="1142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3" name="object 553"/>
          <p:cNvSpPr/>
          <p:nvPr/>
        </p:nvSpPr>
        <p:spPr>
          <a:xfrm>
            <a:off x="6199632" y="6235445"/>
            <a:ext cx="57150" cy="27431"/>
          </a:xfrm>
          <a:custGeom>
            <a:avLst/>
            <a:gdLst/>
            <a:ahLst/>
            <a:cxnLst/>
            <a:rect l="l" t="t" r="r" b="b"/>
            <a:pathLst>
              <a:path w="57150" h="27431">
                <a:moveTo>
                  <a:pt x="0" y="0"/>
                </a:moveTo>
                <a:lnTo>
                  <a:pt x="5333" y="12191"/>
                </a:lnTo>
                <a:lnTo>
                  <a:pt x="14477" y="20574"/>
                </a:lnTo>
                <a:lnTo>
                  <a:pt x="26669" y="25907"/>
                </a:lnTo>
                <a:lnTo>
                  <a:pt x="39623" y="27431"/>
                </a:lnTo>
                <a:lnTo>
                  <a:pt x="51815" y="22859"/>
                </a:lnTo>
                <a:lnTo>
                  <a:pt x="57150" y="1752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4" name="object 554"/>
          <p:cNvSpPr/>
          <p:nvPr/>
        </p:nvSpPr>
        <p:spPr>
          <a:xfrm>
            <a:off x="6240018" y="6201917"/>
            <a:ext cx="23644" cy="50292"/>
          </a:xfrm>
          <a:custGeom>
            <a:avLst/>
            <a:gdLst/>
            <a:ahLst/>
            <a:cxnLst/>
            <a:rect l="l" t="t" r="r" b="b"/>
            <a:pathLst>
              <a:path w="23644" h="50292">
                <a:moveTo>
                  <a:pt x="16764" y="50292"/>
                </a:moveTo>
                <a:lnTo>
                  <a:pt x="22381" y="38656"/>
                </a:lnTo>
                <a:lnTo>
                  <a:pt x="23644" y="27394"/>
                </a:lnTo>
                <a:lnTo>
                  <a:pt x="20786" y="17070"/>
                </a:lnTo>
                <a:lnTo>
                  <a:pt x="14043" y="8246"/>
                </a:lnTo>
                <a:lnTo>
                  <a:pt x="3650" y="1488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5" name="object 555"/>
          <p:cNvSpPr/>
          <p:nvPr/>
        </p:nvSpPr>
        <p:spPr>
          <a:xfrm>
            <a:off x="6155436" y="6286499"/>
            <a:ext cx="38862" cy="5334"/>
          </a:xfrm>
          <a:custGeom>
            <a:avLst/>
            <a:gdLst/>
            <a:ahLst/>
            <a:cxnLst/>
            <a:rect l="l" t="t" r="r" b="b"/>
            <a:pathLst>
              <a:path w="38862" h="5334">
                <a:moveTo>
                  <a:pt x="38862" y="5334"/>
                </a:moveTo>
                <a:lnTo>
                  <a:pt x="26669" y="762"/>
                </a:lnTo>
                <a:lnTo>
                  <a:pt x="13715" y="0"/>
                </a:lnTo>
                <a:lnTo>
                  <a:pt x="762" y="4572"/>
                </a:lnTo>
                <a:lnTo>
                  <a:pt x="0" y="533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6" name="object 556"/>
          <p:cNvSpPr/>
          <p:nvPr/>
        </p:nvSpPr>
        <p:spPr>
          <a:xfrm>
            <a:off x="6126480" y="6238494"/>
            <a:ext cx="147828" cy="87495"/>
          </a:xfrm>
          <a:custGeom>
            <a:avLst/>
            <a:gdLst/>
            <a:ahLst/>
            <a:cxnLst/>
            <a:rect l="l" t="t" r="r" b="b"/>
            <a:pathLst>
              <a:path w="147828" h="87495">
                <a:moveTo>
                  <a:pt x="0" y="76961"/>
                </a:moveTo>
                <a:lnTo>
                  <a:pt x="12299" y="81770"/>
                </a:lnTo>
                <a:lnTo>
                  <a:pt x="24765" y="85105"/>
                </a:lnTo>
                <a:lnTo>
                  <a:pt x="37275" y="87001"/>
                </a:lnTo>
                <a:lnTo>
                  <a:pt x="49707" y="87495"/>
                </a:lnTo>
                <a:lnTo>
                  <a:pt x="61937" y="86622"/>
                </a:lnTo>
                <a:lnTo>
                  <a:pt x="73843" y="84418"/>
                </a:lnTo>
                <a:lnTo>
                  <a:pt x="85303" y="80918"/>
                </a:lnTo>
                <a:lnTo>
                  <a:pt x="96194" y="76160"/>
                </a:lnTo>
                <a:lnTo>
                  <a:pt x="106392" y="70177"/>
                </a:lnTo>
                <a:lnTo>
                  <a:pt x="115776" y="63007"/>
                </a:lnTo>
                <a:lnTo>
                  <a:pt x="124222" y="54685"/>
                </a:lnTo>
                <a:lnTo>
                  <a:pt x="131608" y="45246"/>
                </a:lnTo>
                <a:lnTo>
                  <a:pt x="137812" y="34727"/>
                </a:lnTo>
                <a:lnTo>
                  <a:pt x="142710" y="23163"/>
                </a:lnTo>
                <a:lnTo>
                  <a:pt x="146180" y="10591"/>
                </a:lnTo>
                <a:lnTo>
                  <a:pt x="147828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7" name="object 557"/>
          <p:cNvSpPr/>
          <p:nvPr/>
        </p:nvSpPr>
        <p:spPr>
          <a:xfrm>
            <a:off x="6241542" y="6201917"/>
            <a:ext cx="55625" cy="35814"/>
          </a:xfrm>
          <a:custGeom>
            <a:avLst/>
            <a:gdLst/>
            <a:ahLst/>
            <a:cxnLst/>
            <a:rect l="l" t="t" r="r" b="b"/>
            <a:pathLst>
              <a:path w="55625" h="35814">
                <a:moveTo>
                  <a:pt x="4572" y="2286"/>
                </a:moveTo>
                <a:lnTo>
                  <a:pt x="14478" y="10668"/>
                </a:lnTo>
                <a:lnTo>
                  <a:pt x="20574" y="20574"/>
                </a:lnTo>
                <a:lnTo>
                  <a:pt x="22098" y="33528"/>
                </a:lnTo>
                <a:lnTo>
                  <a:pt x="32766" y="35814"/>
                </a:lnTo>
                <a:lnTo>
                  <a:pt x="42672" y="32004"/>
                </a:lnTo>
                <a:lnTo>
                  <a:pt x="51054" y="23622"/>
                </a:lnTo>
                <a:lnTo>
                  <a:pt x="55625" y="13716"/>
                </a:lnTo>
                <a:lnTo>
                  <a:pt x="55625" y="1524"/>
                </a:lnTo>
                <a:lnTo>
                  <a:pt x="54863" y="0"/>
                </a:lnTo>
                <a:lnTo>
                  <a:pt x="0" y="0"/>
                </a:lnTo>
                <a:lnTo>
                  <a:pt x="4572" y="2286"/>
                </a:lnTo>
                <a:close/>
              </a:path>
            </a:pathLst>
          </a:custGeom>
          <a:solidFill>
            <a:srgbClr val="00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8" name="object 558"/>
          <p:cNvSpPr/>
          <p:nvPr/>
        </p:nvSpPr>
        <p:spPr>
          <a:xfrm>
            <a:off x="6241542" y="6201917"/>
            <a:ext cx="55625" cy="35814"/>
          </a:xfrm>
          <a:custGeom>
            <a:avLst/>
            <a:gdLst/>
            <a:ahLst/>
            <a:cxnLst/>
            <a:rect l="l" t="t" r="r" b="b"/>
            <a:pathLst>
              <a:path w="55625" h="35814">
                <a:moveTo>
                  <a:pt x="22098" y="33528"/>
                </a:moveTo>
                <a:lnTo>
                  <a:pt x="20574" y="20574"/>
                </a:lnTo>
                <a:lnTo>
                  <a:pt x="14478" y="10668"/>
                </a:lnTo>
                <a:lnTo>
                  <a:pt x="4572" y="2286"/>
                </a:lnTo>
                <a:lnTo>
                  <a:pt x="0" y="0"/>
                </a:lnTo>
                <a:lnTo>
                  <a:pt x="54863" y="0"/>
                </a:lnTo>
                <a:lnTo>
                  <a:pt x="55625" y="1524"/>
                </a:lnTo>
                <a:lnTo>
                  <a:pt x="55625" y="13716"/>
                </a:lnTo>
                <a:lnTo>
                  <a:pt x="51054" y="23622"/>
                </a:lnTo>
                <a:lnTo>
                  <a:pt x="42672" y="32004"/>
                </a:lnTo>
                <a:lnTo>
                  <a:pt x="32766" y="35814"/>
                </a:lnTo>
                <a:lnTo>
                  <a:pt x="22098" y="33528"/>
                </a:lnTo>
              </a:path>
            </a:pathLst>
          </a:custGeom>
          <a:ln w="927">
            <a:solidFill>
              <a:srgbClr val="00EB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9" name="object 559"/>
          <p:cNvSpPr/>
          <p:nvPr/>
        </p:nvSpPr>
        <p:spPr>
          <a:xfrm>
            <a:off x="6132576" y="6201917"/>
            <a:ext cx="67818" cy="33353"/>
          </a:xfrm>
          <a:custGeom>
            <a:avLst/>
            <a:gdLst/>
            <a:ahLst/>
            <a:cxnLst/>
            <a:rect l="l" t="t" r="r" b="b"/>
            <a:pathLst>
              <a:path w="67818" h="33353">
                <a:moveTo>
                  <a:pt x="67056" y="0"/>
                </a:moveTo>
                <a:lnTo>
                  <a:pt x="0" y="0"/>
                </a:lnTo>
                <a:lnTo>
                  <a:pt x="2554" y="13517"/>
                </a:lnTo>
                <a:lnTo>
                  <a:pt x="8874" y="23566"/>
                </a:lnTo>
                <a:lnTo>
                  <a:pt x="17879" y="30169"/>
                </a:lnTo>
                <a:lnTo>
                  <a:pt x="28490" y="33353"/>
                </a:lnTo>
                <a:lnTo>
                  <a:pt x="39628" y="33140"/>
                </a:lnTo>
                <a:lnTo>
                  <a:pt x="50212" y="29554"/>
                </a:lnTo>
                <a:lnTo>
                  <a:pt x="59163" y="22621"/>
                </a:lnTo>
                <a:lnTo>
                  <a:pt x="65402" y="12363"/>
                </a:lnTo>
                <a:lnTo>
                  <a:pt x="67818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0" name="object 560"/>
          <p:cNvSpPr/>
          <p:nvPr/>
        </p:nvSpPr>
        <p:spPr>
          <a:xfrm>
            <a:off x="6240018" y="6201917"/>
            <a:ext cx="57150" cy="35814"/>
          </a:xfrm>
          <a:custGeom>
            <a:avLst/>
            <a:gdLst/>
            <a:ahLst/>
            <a:cxnLst/>
            <a:rect l="l" t="t" r="r" b="b"/>
            <a:pathLst>
              <a:path w="57150" h="35814">
                <a:moveTo>
                  <a:pt x="0" y="0"/>
                </a:moveTo>
                <a:lnTo>
                  <a:pt x="56387" y="0"/>
                </a:lnTo>
                <a:lnTo>
                  <a:pt x="57150" y="1524"/>
                </a:lnTo>
                <a:lnTo>
                  <a:pt x="57150" y="13716"/>
                </a:lnTo>
                <a:lnTo>
                  <a:pt x="52578" y="23622"/>
                </a:lnTo>
                <a:lnTo>
                  <a:pt x="44196" y="32004"/>
                </a:lnTo>
                <a:lnTo>
                  <a:pt x="34290" y="35814"/>
                </a:lnTo>
                <a:lnTo>
                  <a:pt x="23622" y="3352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1" name="object 561"/>
          <p:cNvSpPr/>
          <p:nvPr/>
        </p:nvSpPr>
        <p:spPr>
          <a:xfrm>
            <a:off x="6007780" y="6150747"/>
            <a:ext cx="118699" cy="164708"/>
          </a:xfrm>
          <a:custGeom>
            <a:avLst/>
            <a:gdLst/>
            <a:ahLst/>
            <a:cxnLst/>
            <a:rect l="l" t="t" r="r" b="b"/>
            <a:pathLst>
              <a:path w="118699" h="164708">
                <a:moveTo>
                  <a:pt x="39451" y="5450"/>
                </a:moveTo>
                <a:lnTo>
                  <a:pt x="29552" y="1054"/>
                </a:lnTo>
                <a:lnTo>
                  <a:pt x="20923" y="0"/>
                </a:lnTo>
                <a:lnTo>
                  <a:pt x="13654" y="1718"/>
                </a:lnTo>
                <a:lnTo>
                  <a:pt x="7836" y="5640"/>
                </a:lnTo>
                <a:lnTo>
                  <a:pt x="3561" y="11196"/>
                </a:lnTo>
                <a:lnTo>
                  <a:pt x="918" y="17817"/>
                </a:lnTo>
                <a:lnTo>
                  <a:pt x="0" y="24933"/>
                </a:lnTo>
                <a:lnTo>
                  <a:pt x="895" y="31976"/>
                </a:lnTo>
                <a:lnTo>
                  <a:pt x="3696" y="38376"/>
                </a:lnTo>
                <a:lnTo>
                  <a:pt x="8493" y="43563"/>
                </a:lnTo>
                <a:lnTo>
                  <a:pt x="15377" y="46969"/>
                </a:lnTo>
                <a:lnTo>
                  <a:pt x="24439" y="48024"/>
                </a:lnTo>
                <a:lnTo>
                  <a:pt x="34117" y="46598"/>
                </a:lnTo>
                <a:lnTo>
                  <a:pt x="28783" y="60314"/>
                </a:lnTo>
                <a:lnTo>
                  <a:pt x="28783" y="75554"/>
                </a:lnTo>
                <a:lnTo>
                  <a:pt x="34117" y="90032"/>
                </a:lnTo>
                <a:lnTo>
                  <a:pt x="34117" y="90794"/>
                </a:lnTo>
                <a:lnTo>
                  <a:pt x="118699" y="16470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2" name="object 562"/>
          <p:cNvSpPr/>
          <p:nvPr/>
        </p:nvSpPr>
        <p:spPr>
          <a:xfrm>
            <a:off x="6086856" y="6089198"/>
            <a:ext cx="192786" cy="110433"/>
          </a:xfrm>
          <a:custGeom>
            <a:avLst/>
            <a:gdLst/>
            <a:ahLst/>
            <a:cxnLst/>
            <a:rect l="l" t="t" r="r" b="b"/>
            <a:pathLst>
              <a:path w="192786" h="110433">
                <a:moveTo>
                  <a:pt x="192786" y="110433"/>
                </a:moveTo>
                <a:lnTo>
                  <a:pt x="192515" y="95699"/>
                </a:lnTo>
                <a:lnTo>
                  <a:pt x="190372" y="81831"/>
                </a:lnTo>
                <a:lnTo>
                  <a:pt x="186506" y="68878"/>
                </a:lnTo>
                <a:lnTo>
                  <a:pt x="181063" y="56886"/>
                </a:lnTo>
                <a:lnTo>
                  <a:pt x="174191" y="45903"/>
                </a:lnTo>
                <a:lnTo>
                  <a:pt x="166038" y="35975"/>
                </a:lnTo>
                <a:lnTo>
                  <a:pt x="156750" y="27150"/>
                </a:lnTo>
                <a:lnTo>
                  <a:pt x="146477" y="19475"/>
                </a:lnTo>
                <a:lnTo>
                  <a:pt x="135365" y="12997"/>
                </a:lnTo>
                <a:lnTo>
                  <a:pt x="123563" y="7763"/>
                </a:lnTo>
                <a:lnTo>
                  <a:pt x="111216" y="3821"/>
                </a:lnTo>
                <a:lnTo>
                  <a:pt x="98474" y="1218"/>
                </a:lnTo>
                <a:lnTo>
                  <a:pt x="85484" y="0"/>
                </a:lnTo>
                <a:lnTo>
                  <a:pt x="72393" y="214"/>
                </a:lnTo>
                <a:lnTo>
                  <a:pt x="59349" y="1909"/>
                </a:lnTo>
                <a:lnTo>
                  <a:pt x="46500" y="5131"/>
                </a:lnTo>
                <a:lnTo>
                  <a:pt x="33993" y="9927"/>
                </a:lnTo>
                <a:lnTo>
                  <a:pt x="21975" y="16345"/>
                </a:lnTo>
                <a:lnTo>
                  <a:pt x="10595" y="24431"/>
                </a:lnTo>
                <a:lnTo>
                  <a:pt x="0" y="3423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3" name="object 563"/>
          <p:cNvSpPr/>
          <p:nvPr/>
        </p:nvSpPr>
        <p:spPr>
          <a:xfrm>
            <a:off x="5894832" y="6184391"/>
            <a:ext cx="63245" cy="57150"/>
          </a:xfrm>
          <a:custGeom>
            <a:avLst/>
            <a:gdLst/>
            <a:ahLst/>
            <a:cxnLst/>
            <a:rect l="l" t="t" r="r" b="b"/>
            <a:pathLst>
              <a:path w="63245" h="57150">
                <a:moveTo>
                  <a:pt x="28955" y="0"/>
                </a:moveTo>
                <a:lnTo>
                  <a:pt x="63245" y="57150"/>
                </a:lnTo>
                <a:lnTo>
                  <a:pt x="0" y="4038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4" name="object 564"/>
          <p:cNvSpPr/>
          <p:nvPr/>
        </p:nvSpPr>
        <p:spPr>
          <a:xfrm>
            <a:off x="5199126" y="6207252"/>
            <a:ext cx="90677" cy="51815"/>
          </a:xfrm>
          <a:custGeom>
            <a:avLst/>
            <a:gdLst/>
            <a:ahLst/>
            <a:cxnLst/>
            <a:rect l="l" t="t" r="r" b="b"/>
            <a:pathLst>
              <a:path w="90677" h="51815">
                <a:moveTo>
                  <a:pt x="0" y="0"/>
                </a:moveTo>
                <a:lnTo>
                  <a:pt x="90677" y="22860"/>
                </a:lnTo>
                <a:lnTo>
                  <a:pt x="73151" y="5181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5" name="object 565"/>
          <p:cNvSpPr/>
          <p:nvPr/>
        </p:nvSpPr>
        <p:spPr>
          <a:xfrm>
            <a:off x="7384542" y="6303263"/>
            <a:ext cx="22098" cy="101346"/>
          </a:xfrm>
          <a:custGeom>
            <a:avLst/>
            <a:gdLst/>
            <a:ahLst/>
            <a:cxnLst/>
            <a:rect l="l" t="t" r="r" b="b"/>
            <a:pathLst>
              <a:path w="22098" h="101346">
                <a:moveTo>
                  <a:pt x="22098" y="0"/>
                </a:moveTo>
                <a:lnTo>
                  <a:pt x="3013" y="2895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6" name="object 566"/>
          <p:cNvSpPr/>
          <p:nvPr/>
        </p:nvSpPr>
        <p:spPr>
          <a:xfrm>
            <a:off x="6096000" y="6332220"/>
            <a:ext cx="3505199" cy="982980"/>
          </a:xfrm>
          <a:custGeom>
            <a:avLst/>
            <a:gdLst/>
            <a:ahLst/>
            <a:cxnLst/>
            <a:rect l="l" t="t" r="r" b="b"/>
            <a:pathLst>
              <a:path w="3505199" h="982980">
                <a:moveTo>
                  <a:pt x="3505199" y="0"/>
                </a:moveTo>
                <a:lnTo>
                  <a:pt x="0" y="0"/>
                </a:lnTo>
                <a:lnTo>
                  <a:pt x="0" y="982980"/>
                </a:lnTo>
                <a:lnTo>
                  <a:pt x="3505199" y="982980"/>
                </a:lnTo>
                <a:lnTo>
                  <a:pt x="35051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7" name="object 567"/>
          <p:cNvSpPr/>
          <p:nvPr/>
        </p:nvSpPr>
        <p:spPr>
          <a:xfrm>
            <a:off x="4419600" y="6332220"/>
            <a:ext cx="1276350" cy="982980"/>
          </a:xfrm>
          <a:custGeom>
            <a:avLst/>
            <a:gdLst/>
            <a:ahLst/>
            <a:cxnLst/>
            <a:rect l="l" t="t" r="r" b="b"/>
            <a:pathLst>
              <a:path w="1276350" h="982980">
                <a:moveTo>
                  <a:pt x="1276350" y="0"/>
                </a:moveTo>
                <a:lnTo>
                  <a:pt x="0" y="0"/>
                </a:lnTo>
                <a:lnTo>
                  <a:pt x="0" y="982980"/>
                </a:lnTo>
                <a:lnTo>
                  <a:pt x="1276350" y="98298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8" name="object 568"/>
          <p:cNvSpPr/>
          <p:nvPr/>
        </p:nvSpPr>
        <p:spPr>
          <a:xfrm>
            <a:off x="2667000" y="6332220"/>
            <a:ext cx="1371600" cy="982979"/>
          </a:xfrm>
          <a:custGeom>
            <a:avLst/>
            <a:gdLst/>
            <a:ahLst/>
            <a:cxnLst/>
            <a:rect l="l" t="t" r="r" b="b"/>
            <a:pathLst>
              <a:path w="1371600" h="982979">
                <a:moveTo>
                  <a:pt x="0" y="0"/>
                </a:moveTo>
                <a:lnTo>
                  <a:pt x="0" y="982979"/>
                </a:lnTo>
                <a:lnTo>
                  <a:pt x="1371600" y="982979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9" name="object 569"/>
          <p:cNvSpPr/>
          <p:nvPr/>
        </p:nvSpPr>
        <p:spPr>
          <a:xfrm>
            <a:off x="457200" y="6332220"/>
            <a:ext cx="1981200" cy="982979"/>
          </a:xfrm>
          <a:custGeom>
            <a:avLst/>
            <a:gdLst/>
            <a:ahLst/>
            <a:cxnLst/>
            <a:rect l="l" t="t" r="r" b="b"/>
            <a:pathLst>
              <a:path w="1981200" h="982979">
                <a:moveTo>
                  <a:pt x="1981200" y="0"/>
                </a:moveTo>
                <a:lnTo>
                  <a:pt x="0" y="0"/>
                </a:lnTo>
                <a:lnTo>
                  <a:pt x="0" y="982979"/>
                </a:lnTo>
                <a:lnTo>
                  <a:pt x="1981200" y="98297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0" name="object 570"/>
          <p:cNvSpPr/>
          <p:nvPr/>
        </p:nvSpPr>
        <p:spPr>
          <a:xfrm>
            <a:off x="4038600" y="6332220"/>
            <a:ext cx="381000" cy="982979"/>
          </a:xfrm>
          <a:custGeom>
            <a:avLst/>
            <a:gdLst/>
            <a:ahLst/>
            <a:cxnLst/>
            <a:rect l="l" t="t" r="r" b="b"/>
            <a:pathLst>
              <a:path w="381000" h="982979">
                <a:moveTo>
                  <a:pt x="0" y="0"/>
                </a:moveTo>
                <a:lnTo>
                  <a:pt x="0" y="982979"/>
                </a:lnTo>
                <a:lnTo>
                  <a:pt x="381000" y="98297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1" name="object 571"/>
          <p:cNvSpPr/>
          <p:nvPr/>
        </p:nvSpPr>
        <p:spPr>
          <a:xfrm>
            <a:off x="457200" y="6332220"/>
            <a:ext cx="1981200" cy="9829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2" name="object 572"/>
          <p:cNvSpPr/>
          <p:nvPr/>
        </p:nvSpPr>
        <p:spPr>
          <a:xfrm>
            <a:off x="2590800" y="6332220"/>
            <a:ext cx="1676399" cy="9829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3" name="object 573"/>
          <p:cNvSpPr/>
          <p:nvPr/>
        </p:nvSpPr>
        <p:spPr>
          <a:xfrm>
            <a:off x="4876800" y="6332220"/>
            <a:ext cx="838199" cy="98298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4" name="object 574"/>
          <p:cNvSpPr/>
          <p:nvPr/>
        </p:nvSpPr>
        <p:spPr>
          <a:xfrm>
            <a:off x="2438400" y="6332220"/>
            <a:ext cx="228600" cy="982979"/>
          </a:xfrm>
          <a:custGeom>
            <a:avLst/>
            <a:gdLst/>
            <a:ahLst/>
            <a:cxnLst/>
            <a:rect l="l" t="t" r="r" b="b"/>
            <a:pathLst>
              <a:path w="228600" h="982979">
                <a:moveTo>
                  <a:pt x="0" y="0"/>
                </a:moveTo>
                <a:lnTo>
                  <a:pt x="0" y="982979"/>
                </a:lnTo>
                <a:lnTo>
                  <a:pt x="228600" y="982979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5" name="object 575"/>
          <p:cNvSpPr/>
          <p:nvPr/>
        </p:nvSpPr>
        <p:spPr>
          <a:xfrm>
            <a:off x="5695950" y="6332220"/>
            <a:ext cx="400050" cy="982980"/>
          </a:xfrm>
          <a:custGeom>
            <a:avLst/>
            <a:gdLst/>
            <a:ahLst/>
            <a:cxnLst/>
            <a:rect l="l" t="t" r="r" b="b"/>
            <a:pathLst>
              <a:path w="400050" h="982980">
                <a:moveTo>
                  <a:pt x="400050" y="0"/>
                </a:moveTo>
                <a:lnTo>
                  <a:pt x="239681" y="0"/>
                </a:lnTo>
                <a:lnTo>
                  <a:pt x="0" y="0"/>
                </a:lnTo>
                <a:lnTo>
                  <a:pt x="0" y="982980"/>
                </a:lnTo>
                <a:lnTo>
                  <a:pt x="400050" y="982980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6" name="object 576"/>
          <p:cNvSpPr/>
          <p:nvPr/>
        </p:nvSpPr>
        <p:spPr>
          <a:xfrm>
            <a:off x="458724" y="6332220"/>
            <a:ext cx="9150095" cy="99212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7" name="object 577"/>
          <p:cNvSpPr/>
          <p:nvPr/>
        </p:nvSpPr>
        <p:spPr>
          <a:xfrm>
            <a:off x="457200" y="6595871"/>
            <a:ext cx="9160763" cy="27736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8" name="object 578"/>
          <p:cNvSpPr/>
          <p:nvPr/>
        </p:nvSpPr>
        <p:spPr>
          <a:xfrm>
            <a:off x="7954518" y="6306311"/>
            <a:ext cx="1638300" cy="943356"/>
          </a:xfrm>
          <a:custGeom>
            <a:avLst/>
            <a:gdLst/>
            <a:ahLst/>
            <a:cxnLst/>
            <a:rect l="l" t="t" r="r" b="b"/>
            <a:pathLst>
              <a:path w="1638300" h="943356">
                <a:moveTo>
                  <a:pt x="1636066" y="930773"/>
                </a:moveTo>
                <a:lnTo>
                  <a:pt x="1633420" y="918313"/>
                </a:lnTo>
                <a:lnTo>
                  <a:pt x="1630397" y="905965"/>
                </a:lnTo>
                <a:lnTo>
                  <a:pt x="1627032" y="893720"/>
                </a:lnTo>
                <a:lnTo>
                  <a:pt x="1623359" y="881566"/>
                </a:lnTo>
                <a:lnTo>
                  <a:pt x="1619415" y="869495"/>
                </a:lnTo>
                <a:lnTo>
                  <a:pt x="1615233" y="857495"/>
                </a:lnTo>
                <a:lnTo>
                  <a:pt x="1610849" y="845557"/>
                </a:lnTo>
                <a:lnTo>
                  <a:pt x="1606297" y="833670"/>
                </a:lnTo>
                <a:lnTo>
                  <a:pt x="1601613" y="821825"/>
                </a:lnTo>
                <a:lnTo>
                  <a:pt x="1596831" y="810010"/>
                </a:lnTo>
                <a:lnTo>
                  <a:pt x="1591986" y="798216"/>
                </a:lnTo>
                <a:lnTo>
                  <a:pt x="1587114" y="786433"/>
                </a:lnTo>
                <a:lnTo>
                  <a:pt x="1582249" y="774650"/>
                </a:lnTo>
                <a:lnTo>
                  <a:pt x="1577426" y="762857"/>
                </a:lnTo>
                <a:lnTo>
                  <a:pt x="1572680" y="751044"/>
                </a:lnTo>
                <a:lnTo>
                  <a:pt x="1568046" y="739201"/>
                </a:lnTo>
                <a:lnTo>
                  <a:pt x="1563559" y="727317"/>
                </a:lnTo>
                <a:lnTo>
                  <a:pt x="1562861" y="725424"/>
                </a:lnTo>
                <a:lnTo>
                  <a:pt x="1557594" y="711915"/>
                </a:lnTo>
                <a:lnTo>
                  <a:pt x="1552910" y="698914"/>
                </a:lnTo>
                <a:lnTo>
                  <a:pt x="1548784" y="686341"/>
                </a:lnTo>
                <a:lnTo>
                  <a:pt x="1545186" y="674117"/>
                </a:lnTo>
                <a:lnTo>
                  <a:pt x="1542090" y="662161"/>
                </a:lnTo>
                <a:lnTo>
                  <a:pt x="1539468" y="650393"/>
                </a:lnTo>
                <a:lnTo>
                  <a:pt x="1537291" y="638733"/>
                </a:lnTo>
                <a:lnTo>
                  <a:pt x="1535533" y="627102"/>
                </a:lnTo>
                <a:lnTo>
                  <a:pt x="1534165" y="615418"/>
                </a:lnTo>
                <a:lnTo>
                  <a:pt x="1533160" y="603602"/>
                </a:lnTo>
                <a:lnTo>
                  <a:pt x="1532490" y="591574"/>
                </a:lnTo>
                <a:lnTo>
                  <a:pt x="1532127" y="579255"/>
                </a:lnTo>
                <a:lnTo>
                  <a:pt x="1532044" y="566563"/>
                </a:lnTo>
                <a:lnTo>
                  <a:pt x="1532212" y="553419"/>
                </a:lnTo>
                <a:lnTo>
                  <a:pt x="1532605" y="539743"/>
                </a:lnTo>
                <a:lnTo>
                  <a:pt x="1533143" y="526542"/>
                </a:lnTo>
                <a:lnTo>
                  <a:pt x="1533530" y="514549"/>
                </a:lnTo>
                <a:lnTo>
                  <a:pt x="1532172" y="474801"/>
                </a:lnTo>
                <a:lnTo>
                  <a:pt x="1526555" y="431694"/>
                </a:lnTo>
                <a:lnTo>
                  <a:pt x="1516060" y="388181"/>
                </a:lnTo>
                <a:lnTo>
                  <a:pt x="1500068" y="347216"/>
                </a:lnTo>
                <a:lnTo>
                  <a:pt x="1477959" y="311753"/>
                </a:lnTo>
                <a:lnTo>
                  <a:pt x="1449113" y="284743"/>
                </a:lnTo>
                <a:lnTo>
                  <a:pt x="450320" y="25908"/>
                </a:lnTo>
                <a:lnTo>
                  <a:pt x="293475" y="25908"/>
                </a:lnTo>
                <a:lnTo>
                  <a:pt x="255564" y="57056"/>
                </a:lnTo>
                <a:lnTo>
                  <a:pt x="240029" y="72389"/>
                </a:lnTo>
                <a:lnTo>
                  <a:pt x="222602" y="87587"/>
                </a:lnTo>
                <a:lnTo>
                  <a:pt x="206118" y="102570"/>
                </a:lnTo>
                <a:lnTo>
                  <a:pt x="190557" y="117410"/>
                </a:lnTo>
                <a:lnTo>
                  <a:pt x="175898" y="132183"/>
                </a:lnTo>
                <a:lnTo>
                  <a:pt x="162123" y="146960"/>
                </a:lnTo>
                <a:lnTo>
                  <a:pt x="149212" y="161816"/>
                </a:lnTo>
                <a:lnTo>
                  <a:pt x="137144" y="176823"/>
                </a:lnTo>
                <a:lnTo>
                  <a:pt x="125900" y="192056"/>
                </a:lnTo>
                <a:lnTo>
                  <a:pt x="115459" y="207587"/>
                </a:lnTo>
                <a:lnTo>
                  <a:pt x="105803" y="223489"/>
                </a:lnTo>
                <a:lnTo>
                  <a:pt x="96911" y="239837"/>
                </a:lnTo>
                <a:lnTo>
                  <a:pt x="88764" y="256703"/>
                </a:lnTo>
                <a:lnTo>
                  <a:pt x="81341" y="274161"/>
                </a:lnTo>
                <a:lnTo>
                  <a:pt x="74623" y="292284"/>
                </a:lnTo>
                <a:lnTo>
                  <a:pt x="68590" y="311146"/>
                </a:lnTo>
                <a:lnTo>
                  <a:pt x="63222" y="330820"/>
                </a:lnTo>
                <a:lnTo>
                  <a:pt x="58500" y="351378"/>
                </a:lnTo>
                <a:lnTo>
                  <a:pt x="54403" y="372896"/>
                </a:lnTo>
                <a:lnTo>
                  <a:pt x="50911" y="395445"/>
                </a:lnTo>
                <a:lnTo>
                  <a:pt x="48005" y="419100"/>
                </a:lnTo>
                <a:lnTo>
                  <a:pt x="45796" y="439585"/>
                </a:lnTo>
                <a:lnTo>
                  <a:pt x="43985" y="460069"/>
                </a:lnTo>
                <a:lnTo>
                  <a:pt x="42527" y="480553"/>
                </a:lnTo>
                <a:lnTo>
                  <a:pt x="41379" y="501038"/>
                </a:lnTo>
                <a:lnTo>
                  <a:pt x="40496" y="521525"/>
                </a:lnTo>
                <a:lnTo>
                  <a:pt x="39834" y="542016"/>
                </a:lnTo>
                <a:lnTo>
                  <a:pt x="39349" y="562510"/>
                </a:lnTo>
                <a:lnTo>
                  <a:pt x="38996" y="583010"/>
                </a:lnTo>
                <a:lnTo>
                  <a:pt x="38730" y="603516"/>
                </a:lnTo>
                <a:lnTo>
                  <a:pt x="38509" y="624030"/>
                </a:lnTo>
                <a:lnTo>
                  <a:pt x="38287" y="644552"/>
                </a:lnTo>
                <a:lnTo>
                  <a:pt x="38020" y="665084"/>
                </a:lnTo>
                <a:lnTo>
                  <a:pt x="37664" y="685627"/>
                </a:lnTo>
                <a:lnTo>
                  <a:pt x="37175" y="706181"/>
                </a:lnTo>
                <a:lnTo>
                  <a:pt x="36508" y="726749"/>
                </a:lnTo>
                <a:lnTo>
                  <a:pt x="35618" y="747330"/>
                </a:lnTo>
                <a:lnTo>
                  <a:pt x="34463" y="767927"/>
                </a:lnTo>
                <a:lnTo>
                  <a:pt x="32997" y="788539"/>
                </a:lnTo>
                <a:lnTo>
                  <a:pt x="31176" y="809169"/>
                </a:lnTo>
                <a:lnTo>
                  <a:pt x="28955" y="829818"/>
                </a:lnTo>
                <a:lnTo>
                  <a:pt x="27817" y="843131"/>
                </a:lnTo>
                <a:lnTo>
                  <a:pt x="26377" y="856055"/>
                </a:lnTo>
                <a:lnTo>
                  <a:pt x="24424" y="868620"/>
                </a:lnTo>
                <a:lnTo>
                  <a:pt x="21750" y="880855"/>
                </a:lnTo>
                <a:lnTo>
                  <a:pt x="18141" y="892792"/>
                </a:lnTo>
                <a:lnTo>
                  <a:pt x="13389" y="904459"/>
                </a:lnTo>
                <a:lnTo>
                  <a:pt x="7281" y="915887"/>
                </a:lnTo>
                <a:lnTo>
                  <a:pt x="2285" y="923231"/>
                </a:lnTo>
                <a:lnTo>
                  <a:pt x="2285" y="926615"/>
                </a:lnTo>
                <a:lnTo>
                  <a:pt x="1638300" y="943356"/>
                </a:lnTo>
                <a:lnTo>
                  <a:pt x="1636066" y="930773"/>
                </a:lnTo>
                <a:close/>
              </a:path>
            </a:pathLst>
          </a:custGeom>
          <a:solidFill>
            <a:srgbClr val="7F7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9" name="object 579"/>
          <p:cNvSpPr/>
          <p:nvPr/>
        </p:nvSpPr>
        <p:spPr>
          <a:xfrm>
            <a:off x="9492996" y="6957059"/>
            <a:ext cx="100583" cy="292608"/>
          </a:xfrm>
          <a:custGeom>
            <a:avLst/>
            <a:gdLst/>
            <a:ahLst/>
            <a:cxnLst/>
            <a:rect l="l" t="t" r="r" b="b"/>
            <a:pathLst>
              <a:path w="100583" h="292608">
                <a:moveTo>
                  <a:pt x="2285" y="0"/>
                </a:moveTo>
                <a:lnTo>
                  <a:pt x="3731" y="15752"/>
                </a:lnTo>
                <a:lnTo>
                  <a:pt x="7932" y="30592"/>
                </a:lnTo>
                <a:lnTo>
                  <a:pt x="12546" y="45298"/>
                </a:lnTo>
                <a:lnTo>
                  <a:pt x="17515" y="59890"/>
                </a:lnTo>
                <a:lnTo>
                  <a:pt x="22782" y="74386"/>
                </a:lnTo>
                <a:lnTo>
                  <a:pt x="28292" y="88803"/>
                </a:lnTo>
                <a:lnTo>
                  <a:pt x="33987" y="103159"/>
                </a:lnTo>
                <a:lnTo>
                  <a:pt x="39810" y="117474"/>
                </a:lnTo>
                <a:lnTo>
                  <a:pt x="45705" y="131765"/>
                </a:lnTo>
                <a:lnTo>
                  <a:pt x="51615" y="146051"/>
                </a:lnTo>
                <a:lnTo>
                  <a:pt x="57484" y="160349"/>
                </a:lnTo>
                <a:lnTo>
                  <a:pt x="63254" y="174679"/>
                </a:lnTo>
                <a:lnTo>
                  <a:pt x="68869" y="189057"/>
                </a:lnTo>
                <a:lnTo>
                  <a:pt x="74272" y="203502"/>
                </a:lnTo>
                <a:lnTo>
                  <a:pt x="79406" y="218033"/>
                </a:lnTo>
                <a:lnTo>
                  <a:pt x="84215" y="232668"/>
                </a:lnTo>
                <a:lnTo>
                  <a:pt x="88641" y="247425"/>
                </a:lnTo>
                <a:lnTo>
                  <a:pt x="92628" y="262321"/>
                </a:lnTo>
                <a:lnTo>
                  <a:pt x="96120" y="277376"/>
                </a:lnTo>
                <a:lnTo>
                  <a:pt x="99059" y="292608"/>
                </a:lnTo>
                <a:lnTo>
                  <a:pt x="100583" y="292608"/>
                </a:lnTo>
                <a:lnTo>
                  <a:pt x="97832" y="277051"/>
                </a:lnTo>
                <a:lnTo>
                  <a:pt x="94489" y="261738"/>
                </a:lnTo>
                <a:lnTo>
                  <a:pt x="90617" y="246643"/>
                </a:lnTo>
                <a:lnTo>
                  <a:pt x="86275" y="231743"/>
                </a:lnTo>
                <a:lnTo>
                  <a:pt x="81524" y="217012"/>
                </a:lnTo>
                <a:lnTo>
                  <a:pt x="76424" y="202428"/>
                </a:lnTo>
                <a:lnTo>
                  <a:pt x="71037" y="187965"/>
                </a:lnTo>
                <a:lnTo>
                  <a:pt x="65421" y="173600"/>
                </a:lnTo>
                <a:lnTo>
                  <a:pt x="59638" y="159308"/>
                </a:lnTo>
                <a:lnTo>
                  <a:pt x="53749" y="145065"/>
                </a:lnTo>
                <a:lnTo>
                  <a:pt x="47813" y="130847"/>
                </a:lnTo>
                <a:lnTo>
                  <a:pt x="41892" y="116629"/>
                </a:lnTo>
                <a:lnTo>
                  <a:pt x="36045" y="102388"/>
                </a:lnTo>
                <a:lnTo>
                  <a:pt x="30333" y="88099"/>
                </a:lnTo>
                <a:lnTo>
                  <a:pt x="24817" y="73737"/>
                </a:lnTo>
                <a:lnTo>
                  <a:pt x="19557" y="59279"/>
                </a:lnTo>
                <a:lnTo>
                  <a:pt x="14613" y="44701"/>
                </a:lnTo>
                <a:lnTo>
                  <a:pt x="10046" y="29978"/>
                </a:lnTo>
                <a:lnTo>
                  <a:pt x="5917" y="15085"/>
                </a:lnTo>
                <a:lnTo>
                  <a:pt x="22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0" name="object 580"/>
          <p:cNvSpPr/>
          <p:nvPr/>
        </p:nvSpPr>
        <p:spPr>
          <a:xfrm>
            <a:off x="9473946" y="6710172"/>
            <a:ext cx="21335" cy="247650"/>
          </a:xfrm>
          <a:custGeom>
            <a:avLst/>
            <a:gdLst/>
            <a:ahLst/>
            <a:cxnLst/>
            <a:rect l="l" t="t" r="r" b="b"/>
            <a:pathLst>
              <a:path w="21335" h="247650">
                <a:moveTo>
                  <a:pt x="2285" y="0"/>
                </a:moveTo>
                <a:lnTo>
                  <a:pt x="0" y="761"/>
                </a:lnTo>
                <a:lnTo>
                  <a:pt x="3504" y="12799"/>
                </a:lnTo>
                <a:lnTo>
                  <a:pt x="6309" y="24915"/>
                </a:lnTo>
                <a:lnTo>
                  <a:pt x="8486" y="37101"/>
                </a:lnTo>
                <a:lnTo>
                  <a:pt x="10107" y="49350"/>
                </a:lnTo>
                <a:lnTo>
                  <a:pt x="11243" y="61655"/>
                </a:lnTo>
                <a:lnTo>
                  <a:pt x="11967" y="74007"/>
                </a:lnTo>
                <a:lnTo>
                  <a:pt x="12351" y="86399"/>
                </a:lnTo>
                <a:lnTo>
                  <a:pt x="12384" y="111273"/>
                </a:lnTo>
                <a:lnTo>
                  <a:pt x="12177" y="123739"/>
                </a:lnTo>
                <a:lnTo>
                  <a:pt x="11917" y="136214"/>
                </a:lnTo>
                <a:lnTo>
                  <a:pt x="11676" y="148691"/>
                </a:lnTo>
                <a:lnTo>
                  <a:pt x="11526" y="161162"/>
                </a:lnTo>
                <a:lnTo>
                  <a:pt x="11538" y="173620"/>
                </a:lnTo>
                <a:lnTo>
                  <a:pt x="11785" y="186056"/>
                </a:lnTo>
                <a:lnTo>
                  <a:pt x="12338" y="198463"/>
                </a:lnTo>
                <a:lnTo>
                  <a:pt x="13269" y="210834"/>
                </a:lnTo>
                <a:lnTo>
                  <a:pt x="14650" y="223160"/>
                </a:lnTo>
                <a:lnTo>
                  <a:pt x="16553" y="235435"/>
                </a:lnTo>
                <a:lnTo>
                  <a:pt x="19050" y="247650"/>
                </a:lnTo>
                <a:lnTo>
                  <a:pt x="21335" y="246887"/>
                </a:lnTo>
                <a:lnTo>
                  <a:pt x="18756" y="234714"/>
                </a:lnTo>
                <a:lnTo>
                  <a:pt x="16782" y="222491"/>
                </a:lnTo>
                <a:lnTo>
                  <a:pt x="15341" y="210222"/>
                </a:lnTo>
                <a:lnTo>
                  <a:pt x="14362" y="197913"/>
                </a:lnTo>
                <a:lnTo>
                  <a:pt x="13771" y="185571"/>
                </a:lnTo>
                <a:lnTo>
                  <a:pt x="13496" y="173200"/>
                </a:lnTo>
                <a:lnTo>
                  <a:pt x="13465" y="160805"/>
                </a:lnTo>
                <a:lnTo>
                  <a:pt x="13606" y="148392"/>
                </a:lnTo>
                <a:lnTo>
                  <a:pt x="13845" y="135967"/>
                </a:lnTo>
                <a:lnTo>
                  <a:pt x="14111" y="123534"/>
                </a:lnTo>
                <a:lnTo>
                  <a:pt x="14331" y="111100"/>
                </a:lnTo>
                <a:lnTo>
                  <a:pt x="14342" y="86247"/>
                </a:lnTo>
                <a:lnTo>
                  <a:pt x="13989" y="73839"/>
                </a:lnTo>
                <a:lnTo>
                  <a:pt x="13301" y="61452"/>
                </a:lnTo>
                <a:lnTo>
                  <a:pt x="12204" y="49089"/>
                </a:lnTo>
                <a:lnTo>
                  <a:pt x="10626" y="36758"/>
                </a:lnTo>
                <a:lnTo>
                  <a:pt x="8496" y="24462"/>
                </a:lnTo>
                <a:lnTo>
                  <a:pt x="5740" y="12207"/>
                </a:lnTo>
                <a:lnTo>
                  <a:pt x="22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1" name="object 581"/>
          <p:cNvSpPr/>
          <p:nvPr/>
        </p:nvSpPr>
        <p:spPr>
          <a:xfrm>
            <a:off x="9391650" y="6583680"/>
            <a:ext cx="84581" cy="127253"/>
          </a:xfrm>
          <a:custGeom>
            <a:avLst/>
            <a:gdLst/>
            <a:ahLst/>
            <a:cxnLst/>
            <a:rect l="l" t="t" r="r" b="b"/>
            <a:pathLst>
              <a:path w="84581" h="127253">
                <a:moveTo>
                  <a:pt x="19050" y="10668"/>
                </a:moveTo>
                <a:lnTo>
                  <a:pt x="14477" y="7620"/>
                </a:lnTo>
                <a:lnTo>
                  <a:pt x="9905" y="5334"/>
                </a:lnTo>
                <a:lnTo>
                  <a:pt x="6096" y="2286"/>
                </a:lnTo>
                <a:lnTo>
                  <a:pt x="1524" y="0"/>
                </a:lnTo>
                <a:lnTo>
                  <a:pt x="0" y="1524"/>
                </a:lnTo>
                <a:lnTo>
                  <a:pt x="12416" y="9106"/>
                </a:lnTo>
                <a:lnTo>
                  <a:pt x="23318" y="17343"/>
                </a:lnTo>
                <a:lnTo>
                  <a:pt x="32861" y="26207"/>
                </a:lnTo>
                <a:lnTo>
                  <a:pt x="41198" y="35670"/>
                </a:lnTo>
                <a:lnTo>
                  <a:pt x="48484" y="45702"/>
                </a:lnTo>
                <a:lnTo>
                  <a:pt x="54874" y="56276"/>
                </a:lnTo>
                <a:lnTo>
                  <a:pt x="60521" y="67363"/>
                </a:lnTo>
                <a:lnTo>
                  <a:pt x="65579" y="78934"/>
                </a:lnTo>
                <a:lnTo>
                  <a:pt x="70204" y="90962"/>
                </a:lnTo>
                <a:lnTo>
                  <a:pt x="74549" y="103417"/>
                </a:lnTo>
                <a:lnTo>
                  <a:pt x="78769" y="116272"/>
                </a:lnTo>
                <a:lnTo>
                  <a:pt x="82296" y="127253"/>
                </a:lnTo>
                <a:lnTo>
                  <a:pt x="84581" y="126492"/>
                </a:lnTo>
                <a:lnTo>
                  <a:pt x="80312" y="114230"/>
                </a:lnTo>
                <a:lnTo>
                  <a:pt x="76259" y="102231"/>
                </a:lnTo>
                <a:lnTo>
                  <a:pt x="72164" y="90423"/>
                </a:lnTo>
                <a:lnTo>
                  <a:pt x="67769" y="78735"/>
                </a:lnTo>
                <a:lnTo>
                  <a:pt x="62816" y="67095"/>
                </a:lnTo>
                <a:lnTo>
                  <a:pt x="57150" y="55625"/>
                </a:lnTo>
                <a:lnTo>
                  <a:pt x="50515" y="44761"/>
                </a:lnTo>
                <a:lnTo>
                  <a:pt x="42864" y="34616"/>
                </a:lnTo>
                <a:lnTo>
                  <a:pt x="34688" y="24851"/>
                </a:lnTo>
                <a:lnTo>
                  <a:pt x="27431" y="17525"/>
                </a:lnTo>
                <a:lnTo>
                  <a:pt x="23622" y="14477"/>
                </a:lnTo>
                <a:lnTo>
                  <a:pt x="1905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2" name="object 582"/>
          <p:cNvSpPr/>
          <p:nvPr/>
        </p:nvSpPr>
        <p:spPr>
          <a:xfrm>
            <a:off x="8333232" y="6313170"/>
            <a:ext cx="1059179" cy="272034"/>
          </a:xfrm>
          <a:custGeom>
            <a:avLst/>
            <a:gdLst/>
            <a:ahLst/>
            <a:cxnLst/>
            <a:rect l="l" t="t" r="r" b="b"/>
            <a:pathLst>
              <a:path w="1059179" h="272034">
                <a:moveTo>
                  <a:pt x="1059179" y="270510"/>
                </a:moveTo>
                <a:lnTo>
                  <a:pt x="74590" y="19050"/>
                </a:lnTo>
                <a:lnTo>
                  <a:pt x="68573" y="19050"/>
                </a:lnTo>
                <a:lnTo>
                  <a:pt x="1058418" y="272034"/>
                </a:lnTo>
                <a:lnTo>
                  <a:pt x="1059179" y="270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3" name="object 583"/>
          <p:cNvSpPr/>
          <p:nvPr/>
        </p:nvSpPr>
        <p:spPr>
          <a:xfrm>
            <a:off x="8139683" y="6305360"/>
            <a:ext cx="194310" cy="125157"/>
          </a:xfrm>
          <a:custGeom>
            <a:avLst/>
            <a:gdLst/>
            <a:ahLst/>
            <a:cxnLst/>
            <a:rect l="l" t="t" r="r" b="b"/>
            <a:pathLst>
              <a:path w="194310" h="125157">
                <a:moveTo>
                  <a:pt x="7774" y="119714"/>
                </a:moveTo>
                <a:lnTo>
                  <a:pt x="14813" y="113123"/>
                </a:lnTo>
                <a:lnTo>
                  <a:pt x="22566" y="105567"/>
                </a:lnTo>
                <a:lnTo>
                  <a:pt x="30962" y="97233"/>
                </a:lnTo>
                <a:lnTo>
                  <a:pt x="39928" y="88306"/>
                </a:lnTo>
                <a:lnTo>
                  <a:pt x="49392" y="78971"/>
                </a:lnTo>
                <a:lnTo>
                  <a:pt x="59281" y="69414"/>
                </a:lnTo>
                <a:lnTo>
                  <a:pt x="69522" y="59821"/>
                </a:lnTo>
                <a:lnTo>
                  <a:pt x="80043" y="50376"/>
                </a:lnTo>
                <a:lnTo>
                  <a:pt x="90773" y="41266"/>
                </a:lnTo>
                <a:lnTo>
                  <a:pt x="101637" y="32675"/>
                </a:lnTo>
                <a:lnTo>
                  <a:pt x="109696" y="26859"/>
                </a:lnTo>
                <a:lnTo>
                  <a:pt x="106635" y="26859"/>
                </a:lnTo>
                <a:lnTo>
                  <a:pt x="102525" y="29795"/>
                </a:lnTo>
                <a:lnTo>
                  <a:pt x="91378" y="38523"/>
                </a:lnTo>
                <a:lnTo>
                  <a:pt x="80345" y="47794"/>
                </a:lnTo>
                <a:lnTo>
                  <a:pt x="69512" y="57411"/>
                </a:lnTo>
                <a:lnTo>
                  <a:pt x="58961" y="67174"/>
                </a:lnTo>
                <a:lnTo>
                  <a:pt x="48775" y="76883"/>
                </a:lnTo>
                <a:lnTo>
                  <a:pt x="39038" y="86340"/>
                </a:lnTo>
                <a:lnTo>
                  <a:pt x="29833" y="95345"/>
                </a:lnTo>
                <a:lnTo>
                  <a:pt x="21244" y="103700"/>
                </a:lnTo>
                <a:lnTo>
                  <a:pt x="13353" y="111206"/>
                </a:lnTo>
                <a:lnTo>
                  <a:pt x="6243" y="117662"/>
                </a:lnTo>
                <a:lnTo>
                  <a:pt x="0" y="122871"/>
                </a:lnTo>
                <a:lnTo>
                  <a:pt x="1524" y="125157"/>
                </a:lnTo>
                <a:lnTo>
                  <a:pt x="7774" y="119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4" name="object 584"/>
          <p:cNvSpPr/>
          <p:nvPr/>
        </p:nvSpPr>
        <p:spPr>
          <a:xfrm>
            <a:off x="7984998" y="6428232"/>
            <a:ext cx="156209" cy="679703"/>
          </a:xfrm>
          <a:custGeom>
            <a:avLst/>
            <a:gdLst/>
            <a:ahLst/>
            <a:cxnLst/>
            <a:rect l="l" t="t" r="r" b="b"/>
            <a:pathLst>
              <a:path w="156209" h="679703">
                <a:moveTo>
                  <a:pt x="156209" y="2285"/>
                </a:moveTo>
                <a:lnTo>
                  <a:pt x="127531" y="26691"/>
                </a:lnTo>
                <a:lnTo>
                  <a:pt x="103966" y="54850"/>
                </a:lnTo>
                <a:lnTo>
                  <a:pt x="83734" y="84358"/>
                </a:lnTo>
                <a:lnTo>
                  <a:pt x="66576" y="115101"/>
                </a:lnTo>
                <a:lnTo>
                  <a:pt x="52236" y="146960"/>
                </a:lnTo>
                <a:lnTo>
                  <a:pt x="40456" y="179820"/>
                </a:lnTo>
                <a:lnTo>
                  <a:pt x="30978" y="213565"/>
                </a:lnTo>
                <a:lnTo>
                  <a:pt x="23543" y="248077"/>
                </a:lnTo>
                <a:lnTo>
                  <a:pt x="17896" y="283241"/>
                </a:lnTo>
                <a:lnTo>
                  <a:pt x="13777" y="318939"/>
                </a:lnTo>
                <a:lnTo>
                  <a:pt x="10930" y="355056"/>
                </a:lnTo>
                <a:lnTo>
                  <a:pt x="9097" y="391474"/>
                </a:lnTo>
                <a:lnTo>
                  <a:pt x="8019" y="428078"/>
                </a:lnTo>
                <a:lnTo>
                  <a:pt x="7440" y="464750"/>
                </a:lnTo>
                <a:lnTo>
                  <a:pt x="7101" y="501375"/>
                </a:lnTo>
                <a:lnTo>
                  <a:pt x="6745" y="537835"/>
                </a:lnTo>
                <a:lnTo>
                  <a:pt x="6115" y="574014"/>
                </a:lnTo>
                <a:lnTo>
                  <a:pt x="4952" y="609797"/>
                </a:lnTo>
                <a:lnTo>
                  <a:pt x="3000" y="645065"/>
                </a:lnTo>
                <a:lnTo>
                  <a:pt x="0" y="679703"/>
                </a:lnTo>
                <a:lnTo>
                  <a:pt x="2285" y="679703"/>
                </a:lnTo>
                <a:lnTo>
                  <a:pt x="5294" y="645104"/>
                </a:lnTo>
                <a:lnTo>
                  <a:pt x="7244" y="609882"/>
                </a:lnTo>
                <a:lnTo>
                  <a:pt x="8395" y="574156"/>
                </a:lnTo>
                <a:lnTo>
                  <a:pt x="9006" y="538040"/>
                </a:lnTo>
                <a:lnTo>
                  <a:pt x="9334" y="501651"/>
                </a:lnTo>
                <a:lnTo>
                  <a:pt x="9639" y="465107"/>
                </a:lnTo>
                <a:lnTo>
                  <a:pt x="10178" y="428523"/>
                </a:lnTo>
                <a:lnTo>
                  <a:pt x="11211" y="392016"/>
                </a:lnTo>
                <a:lnTo>
                  <a:pt x="12996" y="355701"/>
                </a:lnTo>
                <a:lnTo>
                  <a:pt x="15792" y="319697"/>
                </a:lnTo>
                <a:lnTo>
                  <a:pt x="19857" y="284118"/>
                </a:lnTo>
                <a:lnTo>
                  <a:pt x="25449" y="249081"/>
                </a:lnTo>
                <a:lnTo>
                  <a:pt x="32828" y="214704"/>
                </a:lnTo>
                <a:lnTo>
                  <a:pt x="42251" y="181101"/>
                </a:lnTo>
                <a:lnTo>
                  <a:pt x="53978" y="148391"/>
                </a:lnTo>
                <a:lnTo>
                  <a:pt x="68266" y="116688"/>
                </a:lnTo>
                <a:lnTo>
                  <a:pt x="85375" y="86110"/>
                </a:lnTo>
                <a:lnTo>
                  <a:pt x="105563" y="56772"/>
                </a:lnTo>
                <a:lnTo>
                  <a:pt x="129088" y="28792"/>
                </a:lnTo>
                <a:lnTo>
                  <a:pt x="156209" y="22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5" name="object 585"/>
          <p:cNvSpPr/>
          <p:nvPr/>
        </p:nvSpPr>
        <p:spPr>
          <a:xfrm>
            <a:off x="7954643" y="7107935"/>
            <a:ext cx="32640" cy="125730"/>
          </a:xfrm>
          <a:custGeom>
            <a:avLst/>
            <a:gdLst/>
            <a:ahLst/>
            <a:cxnLst/>
            <a:rect l="l" t="t" r="r" b="b"/>
            <a:pathLst>
              <a:path w="32640" h="125730">
                <a:moveTo>
                  <a:pt x="8146" y="115066"/>
                </a:moveTo>
                <a:lnTo>
                  <a:pt x="14141" y="103803"/>
                </a:lnTo>
                <a:lnTo>
                  <a:pt x="18827" y="92038"/>
                </a:lnTo>
                <a:lnTo>
                  <a:pt x="22408" y="79864"/>
                </a:lnTo>
                <a:lnTo>
                  <a:pt x="25091" y="67377"/>
                </a:lnTo>
                <a:lnTo>
                  <a:pt x="27081" y="54673"/>
                </a:lnTo>
                <a:lnTo>
                  <a:pt x="28583" y="41847"/>
                </a:lnTo>
                <a:lnTo>
                  <a:pt x="29803" y="28993"/>
                </a:lnTo>
                <a:lnTo>
                  <a:pt x="30947" y="16209"/>
                </a:lnTo>
                <a:lnTo>
                  <a:pt x="32220" y="3588"/>
                </a:lnTo>
                <a:lnTo>
                  <a:pt x="32640" y="0"/>
                </a:lnTo>
                <a:lnTo>
                  <a:pt x="30354" y="0"/>
                </a:lnTo>
                <a:lnTo>
                  <a:pt x="29240" y="12754"/>
                </a:lnTo>
                <a:lnTo>
                  <a:pt x="28211" y="25614"/>
                </a:lnTo>
                <a:lnTo>
                  <a:pt x="27077" y="38504"/>
                </a:lnTo>
                <a:lnTo>
                  <a:pt x="25643" y="51346"/>
                </a:lnTo>
                <a:lnTo>
                  <a:pt x="23719" y="64063"/>
                </a:lnTo>
                <a:lnTo>
                  <a:pt x="21111" y="76576"/>
                </a:lnTo>
                <a:lnTo>
                  <a:pt x="17627" y="88808"/>
                </a:lnTo>
                <a:lnTo>
                  <a:pt x="13076" y="100683"/>
                </a:lnTo>
                <a:lnTo>
                  <a:pt x="7264" y="112122"/>
                </a:lnTo>
                <a:lnTo>
                  <a:pt x="2160" y="119800"/>
                </a:lnTo>
                <a:lnTo>
                  <a:pt x="2160" y="123566"/>
                </a:lnTo>
                <a:lnTo>
                  <a:pt x="8146" y="115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6" name="object 586"/>
          <p:cNvSpPr/>
          <p:nvPr/>
        </p:nvSpPr>
        <p:spPr>
          <a:xfrm>
            <a:off x="8310897" y="5191893"/>
            <a:ext cx="1062832" cy="2111876"/>
          </a:xfrm>
          <a:custGeom>
            <a:avLst/>
            <a:gdLst/>
            <a:ahLst/>
            <a:cxnLst/>
            <a:rect l="l" t="t" r="r" b="b"/>
            <a:pathLst>
              <a:path w="1062832" h="2111876">
                <a:moveTo>
                  <a:pt x="745472" y="2053964"/>
                </a:moveTo>
                <a:lnTo>
                  <a:pt x="745472" y="2052440"/>
                </a:lnTo>
                <a:lnTo>
                  <a:pt x="744710" y="2049392"/>
                </a:lnTo>
                <a:lnTo>
                  <a:pt x="743186" y="2045582"/>
                </a:lnTo>
                <a:lnTo>
                  <a:pt x="741662" y="2039486"/>
                </a:lnTo>
                <a:lnTo>
                  <a:pt x="740138" y="2031866"/>
                </a:lnTo>
                <a:lnTo>
                  <a:pt x="737852" y="2022722"/>
                </a:lnTo>
                <a:lnTo>
                  <a:pt x="734927" y="2010363"/>
                </a:lnTo>
                <a:lnTo>
                  <a:pt x="732011" y="1998000"/>
                </a:lnTo>
                <a:lnTo>
                  <a:pt x="729117" y="1985632"/>
                </a:lnTo>
                <a:lnTo>
                  <a:pt x="726256" y="1973257"/>
                </a:lnTo>
                <a:lnTo>
                  <a:pt x="723442" y="1960871"/>
                </a:lnTo>
                <a:lnTo>
                  <a:pt x="720688" y="1948474"/>
                </a:lnTo>
                <a:lnTo>
                  <a:pt x="718005" y="1936062"/>
                </a:lnTo>
                <a:lnTo>
                  <a:pt x="716516" y="1928996"/>
                </a:lnTo>
                <a:lnTo>
                  <a:pt x="714113" y="1916739"/>
                </a:lnTo>
                <a:lnTo>
                  <a:pt x="711692" y="1904391"/>
                </a:lnTo>
                <a:lnTo>
                  <a:pt x="706865" y="1879467"/>
                </a:lnTo>
                <a:lnTo>
                  <a:pt x="702179" y="1854303"/>
                </a:lnTo>
                <a:lnTo>
                  <a:pt x="697779" y="1828981"/>
                </a:lnTo>
                <a:lnTo>
                  <a:pt x="693810" y="1803582"/>
                </a:lnTo>
                <a:lnTo>
                  <a:pt x="690415" y="1778185"/>
                </a:lnTo>
                <a:lnTo>
                  <a:pt x="687740" y="1752872"/>
                </a:lnTo>
                <a:lnTo>
                  <a:pt x="685930" y="1727724"/>
                </a:lnTo>
                <a:lnTo>
                  <a:pt x="685207" y="1694211"/>
                </a:lnTo>
                <a:lnTo>
                  <a:pt x="685892" y="1679715"/>
                </a:lnTo>
                <a:lnTo>
                  <a:pt x="689925" y="1655990"/>
                </a:lnTo>
                <a:lnTo>
                  <a:pt x="698184" y="1636278"/>
                </a:lnTo>
                <a:lnTo>
                  <a:pt x="711479" y="1616966"/>
                </a:lnTo>
                <a:lnTo>
                  <a:pt x="720268" y="1606332"/>
                </a:lnTo>
                <a:lnTo>
                  <a:pt x="730620" y="1594443"/>
                </a:lnTo>
                <a:lnTo>
                  <a:pt x="741913" y="1582087"/>
                </a:lnTo>
                <a:lnTo>
                  <a:pt x="759815" y="1564058"/>
                </a:lnTo>
                <a:lnTo>
                  <a:pt x="778399" y="1546739"/>
                </a:lnTo>
                <a:lnTo>
                  <a:pt x="797465" y="1529926"/>
                </a:lnTo>
                <a:lnTo>
                  <a:pt x="816813" y="1513417"/>
                </a:lnTo>
                <a:lnTo>
                  <a:pt x="826530" y="1505214"/>
                </a:lnTo>
                <a:lnTo>
                  <a:pt x="836243" y="1497010"/>
                </a:lnTo>
                <a:lnTo>
                  <a:pt x="845294" y="1489322"/>
                </a:lnTo>
                <a:lnTo>
                  <a:pt x="855454" y="1482495"/>
                </a:lnTo>
                <a:lnTo>
                  <a:pt x="865478" y="1474453"/>
                </a:lnTo>
                <a:lnTo>
                  <a:pt x="875611" y="1466276"/>
                </a:lnTo>
                <a:lnTo>
                  <a:pt x="886097" y="1459046"/>
                </a:lnTo>
                <a:lnTo>
                  <a:pt x="886442" y="1458842"/>
                </a:lnTo>
                <a:lnTo>
                  <a:pt x="891014" y="1455032"/>
                </a:lnTo>
                <a:lnTo>
                  <a:pt x="895586" y="1451984"/>
                </a:lnTo>
                <a:lnTo>
                  <a:pt x="898634" y="1449698"/>
                </a:lnTo>
                <a:lnTo>
                  <a:pt x="902444" y="1446650"/>
                </a:lnTo>
                <a:lnTo>
                  <a:pt x="903968" y="1446650"/>
                </a:lnTo>
                <a:lnTo>
                  <a:pt x="941228" y="1441200"/>
                </a:lnTo>
                <a:lnTo>
                  <a:pt x="975809" y="1417818"/>
                </a:lnTo>
                <a:lnTo>
                  <a:pt x="1007449" y="1375845"/>
                </a:lnTo>
                <a:lnTo>
                  <a:pt x="1030801" y="1321005"/>
                </a:lnTo>
                <a:lnTo>
                  <a:pt x="1046941" y="1256641"/>
                </a:lnTo>
                <a:lnTo>
                  <a:pt x="1052642" y="1221932"/>
                </a:lnTo>
                <a:lnTo>
                  <a:pt x="1056943" y="1186096"/>
                </a:lnTo>
                <a:lnTo>
                  <a:pt x="1059978" y="1149551"/>
                </a:lnTo>
                <a:lnTo>
                  <a:pt x="1060455" y="1140326"/>
                </a:lnTo>
                <a:lnTo>
                  <a:pt x="49741" y="1140326"/>
                </a:lnTo>
                <a:lnTo>
                  <a:pt x="55782" y="1161579"/>
                </a:lnTo>
                <a:lnTo>
                  <a:pt x="65399" y="1194659"/>
                </a:lnTo>
                <a:lnTo>
                  <a:pt x="75364" y="1228681"/>
                </a:lnTo>
                <a:lnTo>
                  <a:pt x="85580" y="1263770"/>
                </a:lnTo>
                <a:lnTo>
                  <a:pt x="89174" y="1275534"/>
                </a:lnTo>
                <a:lnTo>
                  <a:pt x="92729" y="1287466"/>
                </a:lnTo>
                <a:lnTo>
                  <a:pt x="96258" y="1299543"/>
                </a:lnTo>
                <a:lnTo>
                  <a:pt x="99774" y="1311740"/>
                </a:lnTo>
                <a:lnTo>
                  <a:pt x="103291" y="1324034"/>
                </a:lnTo>
                <a:lnTo>
                  <a:pt x="106821" y="1336401"/>
                </a:lnTo>
                <a:lnTo>
                  <a:pt x="110378" y="1348818"/>
                </a:lnTo>
                <a:lnTo>
                  <a:pt x="113973" y="1361260"/>
                </a:lnTo>
                <a:lnTo>
                  <a:pt x="117622" y="1373703"/>
                </a:lnTo>
                <a:lnTo>
                  <a:pt x="121336" y="1386125"/>
                </a:lnTo>
                <a:lnTo>
                  <a:pt x="125128" y="1398501"/>
                </a:lnTo>
                <a:lnTo>
                  <a:pt x="129012" y="1410807"/>
                </a:lnTo>
                <a:lnTo>
                  <a:pt x="133001" y="1423019"/>
                </a:lnTo>
                <a:lnTo>
                  <a:pt x="137107" y="1435114"/>
                </a:lnTo>
                <a:lnTo>
                  <a:pt x="141344" y="1447068"/>
                </a:lnTo>
                <a:lnTo>
                  <a:pt x="145724" y="1458858"/>
                </a:lnTo>
                <a:lnTo>
                  <a:pt x="150262" y="1470458"/>
                </a:lnTo>
                <a:lnTo>
                  <a:pt x="154969" y="1481847"/>
                </a:lnTo>
                <a:lnTo>
                  <a:pt x="157208" y="1487036"/>
                </a:lnTo>
                <a:lnTo>
                  <a:pt x="159494" y="1486274"/>
                </a:lnTo>
                <a:lnTo>
                  <a:pt x="159494" y="1476368"/>
                </a:lnTo>
                <a:lnTo>
                  <a:pt x="158732" y="1471796"/>
                </a:lnTo>
                <a:lnTo>
                  <a:pt x="157970" y="1466462"/>
                </a:lnTo>
                <a:lnTo>
                  <a:pt x="156113" y="1453416"/>
                </a:lnTo>
                <a:lnTo>
                  <a:pt x="153771" y="1441463"/>
                </a:lnTo>
                <a:lnTo>
                  <a:pt x="153398" y="1438268"/>
                </a:lnTo>
                <a:lnTo>
                  <a:pt x="154160" y="1439792"/>
                </a:lnTo>
                <a:lnTo>
                  <a:pt x="157970" y="1442840"/>
                </a:lnTo>
                <a:lnTo>
                  <a:pt x="164066" y="1448174"/>
                </a:lnTo>
                <a:lnTo>
                  <a:pt x="218930" y="1502276"/>
                </a:lnTo>
                <a:lnTo>
                  <a:pt x="236862" y="1520792"/>
                </a:lnTo>
                <a:lnTo>
                  <a:pt x="254428" y="1539242"/>
                </a:lnTo>
                <a:lnTo>
                  <a:pt x="271686" y="1557695"/>
                </a:lnTo>
                <a:lnTo>
                  <a:pt x="288692" y="1576220"/>
                </a:lnTo>
                <a:lnTo>
                  <a:pt x="305504" y="1594889"/>
                </a:lnTo>
                <a:lnTo>
                  <a:pt x="322179" y="1613769"/>
                </a:lnTo>
                <a:lnTo>
                  <a:pt x="338774" y="1632932"/>
                </a:lnTo>
                <a:lnTo>
                  <a:pt x="355346" y="1652447"/>
                </a:lnTo>
                <a:lnTo>
                  <a:pt x="381813" y="1684519"/>
                </a:lnTo>
                <a:lnTo>
                  <a:pt x="397068" y="1703596"/>
                </a:lnTo>
                <a:lnTo>
                  <a:pt x="412436" y="1723294"/>
                </a:lnTo>
                <a:lnTo>
                  <a:pt x="427831" y="1743570"/>
                </a:lnTo>
                <a:lnTo>
                  <a:pt x="443166" y="1764382"/>
                </a:lnTo>
                <a:lnTo>
                  <a:pt x="458352" y="1785688"/>
                </a:lnTo>
                <a:lnTo>
                  <a:pt x="473305" y="1807444"/>
                </a:lnTo>
                <a:lnTo>
                  <a:pt x="487936" y="1829608"/>
                </a:lnTo>
                <a:lnTo>
                  <a:pt x="502159" y="1852137"/>
                </a:lnTo>
                <a:lnTo>
                  <a:pt x="515886" y="1874989"/>
                </a:lnTo>
                <a:lnTo>
                  <a:pt x="529031" y="1898121"/>
                </a:lnTo>
                <a:lnTo>
                  <a:pt x="541507" y="1921490"/>
                </a:lnTo>
                <a:lnTo>
                  <a:pt x="553227" y="1945055"/>
                </a:lnTo>
                <a:lnTo>
                  <a:pt x="564103" y="1968771"/>
                </a:lnTo>
                <a:lnTo>
                  <a:pt x="574050" y="1992597"/>
                </a:lnTo>
                <a:lnTo>
                  <a:pt x="582979" y="2016489"/>
                </a:lnTo>
                <a:lnTo>
                  <a:pt x="590805" y="2040406"/>
                </a:lnTo>
                <a:lnTo>
                  <a:pt x="597439" y="2064305"/>
                </a:lnTo>
                <a:lnTo>
                  <a:pt x="602796" y="2088142"/>
                </a:lnTo>
                <a:lnTo>
                  <a:pt x="606788" y="2111876"/>
                </a:lnTo>
                <a:lnTo>
                  <a:pt x="745472" y="2053964"/>
                </a:lnTo>
                <a:close/>
              </a:path>
            </a:pathLst>
          </a:custGeom>
          <a:solidFill>
            <a:srgbClr val="FFBF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7" name="object 587"/>
          <p:cNvSpPr/>
          <p:nvPr/>
        </p:nvSpPr>
        <p:spPr>
          <a:xfrm>
            <a:off x="8995512" y="6837426"/>
            <a:ext cx="61619" cy="406907"/>
          </a:xfrm>
          <a:custGeom>
            <a:avLst/>
            <a:gdLst/>
            <a:ahLst/>
            <a:cxnLst/>
            <a:rect l="l" t="t" r="r" b="b"/>
            <a:pathLst>
              <a:path w="61619" h="406907">
                <a:moveTo>
                  <a:pt x="688" y="88738"/>
                </a:moveTo>
                <a:lnTo>
                  <a:pt x="659" y="96012"/>
                </a:lnTo>
                <a:lnTo>
                  <a:pt x="2091" y="108837"/>
                </a:lnTo>
                <a:lnTo>
                  <a:pt x="3636" y="121528"/>
                </a:lnTo>
                <a:lnTo>
                  <a:pt x="5281" y="134113"/>
                </a:lnTo>
                <a:lnTo>
                  <a:pt x="7017" y="146620"/>
                </a:lnTo>
                <a:lnTo>
                  <a:pt x="8832" y="159075"/>
                </a:lnTo>
                <a:lnTo>
                  <a:pt x="10715" y="171508"/>
                </a:lnTo>
                <a:lnTo>
                  <a:pt x="12656" y="183945"/>
                </a:lnTo>
                <a:lnTo>
                  <a:pt x="14643" y="196414"/>
                </a:lnTo>
                <a:lnTo>
                  <a:pt x="16666" y="208944"/>
                </a:lnTo>
                <a:lnTo>
                  <a:pt x="18714" y="221561"/>
                </a:lnTo>
                <a:lnTo>
                  <a:pt x="20471" y="232409"/>
                </a:lnTo>
                <a:lnTo>
                  <a:pt x="23025" y="244898"/>
                </a:lnTo>
                <a:lnTo>
                  <a:pt x="25603" y="257349"/>
                </a:lnTo>
                <a:lnTo>
                  <a:pt x="28208" y="269769"/>
                </a:lnTo>
                <a:lnTo>
                  <a:pt x="30843" y="282166"/>
                </a:lnTo>
                <a:lnTo>
                  <a:pt x="33512" y="294549"/>
                </a:lnTo>
                <a:lnTo>
                  <a:pt x="36217" y="306925"/>
                </a:lnTo>
                <a:lnTo>
                  <a:pt x="38963" y="319301"/>
                </a:lnTo>
                <a:lnTo>
                  <a:pt x="41752" y="331686"/>
                </a:lnTo>
                <a:lnTo>
                  <a:pt x="44588" y="344088"/>
                </a:lnTo>
                <a:lnTo>
                  <a:pt x="47141" y="355092"/>
                </a:lnTo>
                <a:lnTo>
                  <a:pt x="49427" y="366522"/>
                </a:lnTo>
                <a:lnTo>
                  <a:pt x="52475" y="377190"/>
                </a:lnTo>
                <a:lnTo>
                  <a:pt x="53999" y="386333"/>
                </a:lnTo>
                <a:lnTo>
                  <a:pt x="56285" y="393953"/>
                </a:lnTo>
                <a:lnTo>
                  <a:pt x="57809" y="400050"/>
                </a:lnTo>
                <a:lnTo>
                  <a:pt x="60095" y="406907"/>
                </a:lnTo>
                <a:lnTo>
                  <a:pt x="61619" y="406907"/>
                </a:lnTo>
                <a:lnTo>
                  <a:pt x="60857" y="403859"/>
                </a:lnTo>
                <a:lnTo>
                  <a:pt x="60095" y="399288"/>
                </a:lnTo>
                <a:lnTo>
                  <a:pt x="57809" y="393192"/>
                </a:lnTo>
                <a:lnTo>
                  <a:pt x="56285" y="386333"/>
                </a:lnTo>
                <a:lnTo>
                  <a:pt x="53999" y="377190"/>
                </a:lnTo>
                <a:lnTo>
                  <a:pt x="51713" y="366522"/>
                </a:lnTo>
                <a:lnTo>
                  <a:pt x="49427" y="354329"/>
                </a:lnTo>
                <a:lnTo>
                  <a:pt x="46123" y="342457"/>
                </a:lnTo>
                <a:lnTo>
                  <a:pt x="43055" y="330275"/>
                </a:lnTo>
                <a:lnTo>
                  <a:pt x="40184" y="317854"/>
                </a:lnTo>
                <a:lnTo>
                  <a:pt x="37473" y="305267"/>
                </a:lnTo>
                <a:lnTo>
                  <a:pt x="34885" y="292586"/>
                </a:lnTo>
                <a:lnTo>
                  <a:pt x="32381" y="279882"/>
                </a:lnTo>
                <a:lnTo>
                  <a:pt x="29924" y="267228"/>
                </a:lnTo>
                <a:lnTo>
                  <a:pt x="27478" y="254695"/>
                </a:lnTo>
                <a:lnTo>
                  <a:pt x="25003" y="242356"/>
                </a:lnTo>
                <a:lnTo>
                  <a:pt x="22757" y="231648"/>
                </a:lnTo>
                <a:lnTo>
                  <a:pt x="20496" y="219140"/>
                </a:lnTo>
                <a:lnTo>
                  <a:pt x="18293" y="206624"/>
                </a:lnTo>
                <a:lnTo>
                  <a:pt x="16159" y="194098"/>
                </a:lnTo>
                <a:lnTo>
                  <a:pt x="14103" y="181561"/>
                </a:lnTo>
                <a:lnTo>
                  <a:pt x="12134" y="169011"/>
                </a:lnTo>
                <a:lnTo>
                  <a:pt x="10262" y="156448"/>
                </a:lnTo>
                <a:lnTo>
                  <a:pt x="8498" y="143871"/>
                </a:lnTo>
                <a:lnTo>
                  <a:pt x="6850" y="131278"/>
                </a:lnTo>
                <a:lnTo>
                  <a:pt x="5328" y="118669"/>
                </a:lnTo>
                <a:lnTo>
                  <a:pt x="3942" y="106042"/>
                </a:lnTo>
                <a:lnTo>
                  <a:pt x="2945" y="96012"/>
                </a:lnTo>
                <a:lnTo>
                  <a:pt x="2356" y="85220"/>
                </a:lnTo>
                <a:lnTo>
                  <a:pt x="1793" y="72609"/>
                </a:lnTo>
                <a:lnTo>
                  <a:pt x="1491" y="58875"/>
                </a:lnTo>
                <a:lnTo>
                  <a:pt x="1681" y="44719"/>
                </a:lnTo>
                <a:lnTo>
                  <a:pt x="2598" y="30840"/>
                </a:lnTo>
                <a:lnTo>
                  <a:pt x="4473" y="17935"/>
                </a:lnTo>
                <a:lnTo>
                  <a:pt x="7539" y="6704"/>
                </a:lnTo>
                <a:lnTo>
                  <a:pt x="9803" y="1524"/>
                </a:lnTo>
                <a:lnTo>
                  <a:pt x="8279" y="0"/>
                </a:lnTo>
                <a:lnTo>
                  <a:pt x="4284" y="9781"/>
                </a:lnTo>
                <a:lnTo>
                  <a:pt x="1781" y="21685"/>
                </a:lnTo>
                <a:lnTo>
                  <a:pt x="457" y="35018"/>
                </a:lnTo>
                <a:lnTo>
                  <a:pt x="0" y="49084"/>
                </a:lnTo>
                <a:lnTo>
                  <a:pt x="94" y="63189"/>
                </a:lnTo>
                <a:lnTo>
                  <a:pt x="428" y="76639"/>
                </a:lnTo>
                <a:lnTo>
                  <a:pt x="688" y="88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8" name="object 588"/>
          <p:cNvSpPr/>
          <p:nvPr/>
        </p:nvSpPr>
        <p:spPr>
          <a:xfrm>
            <a:off x="9003792" y="6637782"/>
            <a:ext cx="210311" cy="201168"/>
          </a:xfrm>
          <a:custGeom>
            <a:avLst/>
            <a:gdLst/>
            <a:ahLst/>
            <a:cxnLst/>
            <a:rect l="l" t="t" r="r" b="b"/>
            <a:pathLst>
              <a:path w="210311" h="201168">
                <a:moveTo>
                  <a:pt x="210311" y="1524"/>
                </a:moveTo>
                <a:lnTo>
                  <a:pt x="210311" y="0"/>
                </a:lnTo>
                <a:lnTo>
                  <a:pt x="206501" y="1524"/>
                </a:lnTo>
                <a:lnTo>
                  <a:pt x="201929" y="6096"/>
                </a:lnTo>
                <a:lnTo>
                  <a:pt x="197357" y="8382"/>
                </a:lnTo>
                <a:lnTo>
                  <a:pt x="192785" y="11429"/>
                </a:lnTo>
                <a:lnTo>
                  <a:pt x="187451" y="16001"/>
                </a:lnTo>
                <a:lnTo>
                  <a:pt x="177408" y="23791"/>
                </a:lnTo>
                <a:lnTo>
                  <a:pt x="167293" y="31480"/>
                </a:lnTo>
                <a:lnTo>
                  <a:pt x="157177" y="39162"/>
                </a:lnTo>
                <a:lnTo>
                  <a:pt x="147132" y="46929"/>
                </a:lnTo>
                <a:lnTo>
                  <a:pt x="137229" y="54873"/>
                </a:lnTo>
                <a:lnTo>
                  <a:pt x="127539" y="63086"/>
                </a:lnTo>
                <a:lnTo>
                  <a:pt x="126491" y="64008"/>
                </a:lnTo>
                <a:lnTo>
                  <a:pt x="117884" y="71303"/>
                </a:lnTo>
                <a:lnTo>
                  <a:pt x="108768" y="79100"/>
                </a:lnTo>
                <a:lnTo>
                  <a:pt x="99265" y="87348"/>
                </a:lnTo>
                <a:lnTo>
                  <a:pt x="89492" y="95998"/>
                </a:lnTo>
                <a:lnTo>
                  <a:pt x="79569" y="105000"/>
                </a:lnTo>
                <a:lnTo>
                  <a:pt x="69613" y="114306"/>
                </a:lnTo>
                <a:lnTo>
                  <a:pt x="59745" y="123865"/>
                </a:lnTo>
                <a:lnTo>
                  <a:pt x="50082" y="133627"/>
                </a:lnTo>
                <a:lnTo>
                  <a:pt x="40745" y="143544"/>
                </a:lnTo>
                <a:lnTo>
                  <a:pt x="31850" y="153565"/>
                </a:lnTo>
                <a:lnTo>
                  <a:pt x="23518" y="163642"/>
                </a:lnTo>
                <a:lnTo>
                  <a:pt x="15868" y="173724"/>
                </a:lnTo>
                <a:lnTo>
                  <a:pt x="9017" y="183762"/>
                </a:lnTo>
                <a:lnTo>
                  <a:pt x="3085" y="193707"/>
                </a:lnTo>
                <a:lnTo>
                  <a:pt x="0" y="199644"/>
                </a:lnTo>
                <a:lnTo>
                  <a:pt x="1524" y="201168"/>
                </a:lnTo>
                <a:lnTo>
                  <a:pt x="7729" y="190332"/>
                </a:lnTo>
                <a:lnTo>
                  <a:pt x="14854" y="179432"/>
                </a:lnTo>
                <a:lnTo>
                  <a:pt x="22820" y="168495"/>
                </a:lnTo>
                <a:lnTo>
                  <a:pt x="31548" y="157546"/>
                </a:lnTo>
                <a:lnTo>
                  <a:pt x="40958" y="146609"/>
                </a:lnTo>
                <a:lnTo>
                  <a:pt x="50973" y="135712"/>
                </a:lnTo>
                <a:lnTo>
                  <a:pt x="61512" y="124879"/>
                </a:lnTo>
                <a:lnTo>
                  <a:pt x="72497" y="114136"/>
                </a:lnTo>
                <a:lnTo>
                  <a:pt x="83848" y="103508"/>
                </a:lnTo>
                <a:lnTo>
                  <a:pt x="95488" y="93021"/>
                </a:lnTo>
                <a:lnTo>
                  <a:pt x="107335" y="82700"/>
                </a:lnTo>
                <a:lnTo>
                  <a:pt x="119313" y="72572"/>
                </a:lnTo>
                <a:lnTo>
                  <a:pt x="131341" y="62661"/>
                </a:lnTo>
                <a:lnTo>
                  <a:pt x="143340" y="52993"/>
                </a:lnTo>
                <a:lnTo>
                  <a:pt x="155232" y="43594"/>
                </a:lnTo>
                <a:lnTo>
                  <a:pt x="166937" y="34489"/>
                </a:lnTo>
                <a:lnTo>
                  <a:pt x="178377" y="25704"/>
                </a:lnTo>
                <a:lnTo>
                  <a:pt x="189472" y="17265"/>
                </a:lnTo>
                <a:lnTo>
                  <a:pt x="200143" y="9196"/>
                </a:lnTo>
                <a:lnTo>
                  <a:pt x="210311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9" name="object 589"/>
          <p:cNvSpPr/>
          <p:nvPr/>
        </p:nvSpPr>
        <p:spPr>
          <a:xfrm>
            <a:off x="9214104" y="6425945"/>
            <a:ext cx="148590" cy="214122"/>
          </a:xfrm>
          <a:custGeom>
            <a:avLst/>
            <a:gdLst/>
            <a:ahLst/>
            <a:cxnLst/>
            <a:rect l="l" t="t" r="r" b="b"/>
            <a:pathLst>
              <a:path w="148590" h="214122">
                <a:moveTo>
                  <a:pt x="148590" y="762"/>
                </a:moveTo>
                <a:lnTo>
                  <a:pt x="146303" y="0"/>
                </a:lnTo>
                <a:lnTo>
                  <a:pt x="144617" y="11562"/>
                </a:lnTo>
                <a:lnTo>
                  <a:pt x="142479" y="24001"/>
                </a:lnTo>
                <a:lnTo>
                  <a:pt x="139866" y="37153"/>
                </a:lnTo>
                <a:lnTo>
                  <a:pt x="136755" y="50855"/>
                </a:lnTo>
                <a:lnTo>
                  <a:pt x="133121" y="64944"/>
                </a:lnTo>
                <a:lnTo>
                  <a:pt x="128943" y="79257"/>
                </a:lnTo>
                <a:lnTo>
                  <a:pt x="124195" y="93631"/>
                </a:lnTo>
                <a:lnTo>
                  <a:pt x="118855" y="107903"/>
                </a:lnTo>
                <a:lnTo>
                  <a:pt x="112899" y="121910"/>
                </a:lnTo>
                <a:lnTo>
                  <a:pt x="106303" y="135488"/>
                </a:lnTo>
                <a:lnTo>
                  <a:pt x="99045" y="148475"/>
                </a:lnTo>
                <a:lnTo>
                  <a:pt x="91099" y="160707"/>
                </a:lnTo>
                <a:lnTo>
                  <a:pt x="82444" y="172022"/>
                </a:lnTo>
                <a:lnTo>
                  <a:pt x="73055" y="182256"/>
                </a:lnTo>
                <a:lnTo>
                  <a:pt x="62909" y="191247"/>
                </a:lnTo>
                <a:lnTo>
                  <a:pt x="51983" y="198830"/>
                </a:lnTo>
                <a:lnTo>
                  <a:pt x="40252" y="204844"/>
                </a:lnTo>
                <a:lnTo>
                  <a:pt x="27693" y="209125"/>
                </a:lnTo>
                <a:lnTo>
                  <a:pt x="14284" y="211510"/>
                </a:lnTo>
                <a:lnTo>
                  <a:pt x="0" y="211836"/>
                </a:lnTo>
                <a:lnTo>
                  <a:pt x="0" y="214122"/>
                </a:lnTo>
                <a:lnTo>
                  <a:pt x="14586" y="213730"/>
                </a:lnTo>
                <a:lnTo>
                  <a:pt x="28248" y="211294"/>
                </a:lnTo>
                <a:lnTo>
                  <a:pt x="41013" y="206974"/>
                </a:lnTo>
                <a:lnTo>
                  <a:pt x="52910" y="200931"/>
                </a:lnTo>
                <a:lnTo>
                  <a:pt x="63968" y="193325"/>
                </a:lnTo>
                <a:lnTo>
                  <a:pt x="74215" y="184316"/>
                </a:lnTo>
                <a:lnTo>
                  <a:pt x="83681" y="174065"/>
                </a:lnTo>
                <a:lnTo>
                  <a:pt x="92392" y="162733"/>
                </a:lnTo>
                <a:lnTo>
                  <a:pt x="100379" y="150479"/>
                </a:lnTo>
                <a:lnTo>
                  <a:pt x="107670" y="137464"/>
                </a:lnTo>
                <a:lnTo>
                  <a:pt x="114293" y="123849"/>
                </a:lnTo>
                <a:lnTo>
                  <a:pt x="120278" y="109794"/>
                </a:lnTo>
                <a:lnTo>
                  <a:pt x="125652" y="95459"/>
                </a:lnTo>
                <a:lnTo>
                  <a:pt x="130445" y="81005"/>
                </a:lnTo>
                <a:lnTo>
                  <a:pt x="134684" y="66592"/>
                </a:lnTo>
                <a:lnTo>
                  <a:pt x="138399" y="52381"/>
                </a:lnTo>
                <a:lnTo>
                  <a:pt x="141619" y="38532"/>
                </a:lnTo>
                <a:lnTo>
                  <a:pt x="144371" y="25206"/>
                </a:lnTo>
                <a:lnTo>
                  <a:pt x="146685" y="12562"/>
                </a:lnTo>
                <a:lnTo>
                  <a:pt x="148590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0" name="object 590"/>
          <p:cNvSpPr/>
          <p:nvPr/>
        </p:nvSpPr>
        <p:spPr>
          <a:xfrm>
            <a:off x="9212580" y="5316473"/>
            <a:ext cx="162205" cy="1110234"/>
          </a:xfrm>
          <a:custGeom>
            <a:avLst/>
            <a:gdLst/>
            <a:ahLst/>
            <a:cxnLst/>
            <a:rect l="l" t="t" r="r" b="b"/>
            <a:pathLst>
              <a:path w="162205" h="1110234">
                <a:moveTo>
                  <a:pt x="154426" y="1075380"/>
                </a:moveTo>
                <a:lnTo>
                  <a:pt x="157746" y="1040232"/>
                </a:lnTo>
                <a:lnTo>
                  <a:pt x="159386" y="1015746"/>
                </a:lnTo>
                <a:lnTo>
                  <a:pt x="157325" y="1015746"/>
                </a:lnTo>
                <a:lnTo>
                  <a:pt x="155675" y="1039829"/>
                </a:lnTo>
                <a:lnTo>
                  <a:pt x="152270" y="1074820"/>
                </a:lnTo>
                <a:lnTo>
                  <a:pt x="147827" y="1109472"/>
                </a:lnTo>
                <a:lnTo>
                  <a:pt x="150114" y="1110234"/>
                </a:lnTo>
                <a:lnTo>
                  <a:pt x="154426" y="1075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1" name="object 591"/>
          <p:cNvSpPr/>
          <p:nvPr/>
        </p:nvSpPr>
        <p:spPr>
          <a:xfrm>
            <a:off x="8340852" y="6264401"/>
            <a:ext cx="131064" cy="415290"/>
          </a:xfrm>
          <a:custGeom>
            <a:avLst/>
            <a:gdLst/>
            <a:ahLst/>
            <a:cxnLst/>
            <a:rect l="l" t="t" r="r" b="b"/>
            <a:pathLst>
              <a:path w="131064" h="415290">
                <a:moveTo>
                  <a:pt x="131064" y="411480"/>
                </a:moveTo>
                <a:lnTo>
                  <a:pt x="131064" y="408432"/>
                </a:lnTo>
                <a:lnTo>
                  <a:pt x="129540" y="399288"/>
                </a:lnTo>
                <a:lnTo>
                  <a:pt x="128777" y="393954"/>
                </a:lnTo>
                <a:lnTo>
                  <a:pt x="128016" y="389382"/>
                </a:lnTo>
                <a:lnTo>
                  <a:pt x="127253" y="384048"/>
                </a:lnTo>
                <a:lnTo>
                  <a:pt x="127253" y="379476"/>
                </a:lnTo>
                <a:lnTo>
                  <a:pt x="126492" y="374904"/>
                </a:lnTo>
                <a:lnTo>
                  <a:pt x="124968" y="371094"/>
                </a:lnTo>
                <a:lnTo>
                  <a:pt x="124968" y="368046"/>
                </a:lnTo>
                <a:lnTo>
                  <a:pt x="124205" y="364998"/>
                </a:lnTo>
                <a:lnTo>
                  <a:pt x="121920" y="362712"/>
                </a:lnTo>
                <a:lnTo>
                  <a:pt x="122681" y="365760"/>
                </a:lnTo>
                <a:lnTo>
                  <a:pt x="124737" y="378241"/>
                </a:lnTo>
                <a:lnTo>
                  <a:pt x="126619" y="390810"/>
                </a:lnTo>
                <a:lnTo>
                  <a:pt x="127843" y="403454"/>
                </a:lnTo>
                <a:lnTo>
                  <a:pt x="128016" y="413766"/>
                </a:lnTo>
                <a:lnTo>
                  <a:pt x="127253" y="411480"/>
                </a:lnTo>
                <a:lnTo>
                  <a:pt x="124968" y="408432"/>
                </a:lnTo>
                <a:lnTo>
                  <a:pt x="122681" y="402336"/>
                </a:lnTo>
                <a:lnTo>
                  <a:pt x="118197" y="390374"/>
                </a:lnTo>
                <a:lnTo>
                  <a:pt x="113882" y="378463"/>
                </a:lnTo>
                <a:lnTo>
                  <a:pt x="109722" y="366543"/>
                </a:lnTo>
                <a:lnTo>
                  <a:pt x="105703" y="354553"/>
                </a:lnTo>
                <a:lnTo>
                  <a:pt x="101808" y="342434"/>
                </a:lnTo>
                <a:lnTo>
                  <a:pt x="99822" y="336042"/>
                </a:lnTo>
                <a:lnTo>
                  <a:pt x="94619" y="319336"/>
                </a:lnTo>
                <a:lnTo>
                  <a:pt x="89481" y="302611"/>
                </a:lnTo>
                <a:lnTo>
                  <a:pt x="84403" y="285869"/>
                </a:lnTo>
                <a:lnTo>
                  <a:pt x="79380" y="269110"/>
                </a:lnTo>
                <a:lnTo>
                  <a:pt x="74407" y="252336"/>
                </a:lnTo>
                <a:lnTo>
                  <a:pt x="69478" y="235550"/>
                </a:lnTo>
                <a:lnTo>
                  <a:pt x="64589" y="218751"/>
                </a:lnTo>
                <a:lnTo>
                  <a:pt x="59734" y="201943"/>
                </a:lnTo>
                <a:lnTo>
                  <a:pt x="54908" y="185126"/>
                </a:lnTo>
                <a:lnTo>
                  <a:pt x="50106" y="168301"/>
                </a:lnTo>
                <a:lnTo>
                  <a:pt x="45323" y="151472"/>
                </a:lnTo>
                <a:lnTo>
                  <a:pt x="40554" y="134638"/>
                </a:lnTo>
                <a:lnTo>
                  <a:pt x="35793" y="117801"/>
                </a:lnTo>
                <a:lnTo>
                  <a:pt x="31037" y="100963"/>
                </a:lnTo>
                <a:lnTo>
                  <a:pt x="26278" y="84126"/>
                </a:lnTo>
                <a:lnTo>
                  <a:pt x="21663" y="67818"/>
                </a:lnTo>
                <a:lnTo>
                  <a:pt x="19102" y="67818"/>
                </a:lnTo>
                <a:lnTo>
                  <a:pt x="23826" y="84550"/>
                </a:lnTo>
                <a:lnTo>
                  <a:pt x="28609" y="101456"/>
                </a:lnTo>
                <a:lnTo>
                  <a:pt x="33402" y="118359"/>
                </a:lnTo>
                <a:lnTo>
                  <a:pt x="38207" y="135258"/>
                </a:lnTo>
                <a:lnTo>
                  <a:pt x="43027" y="152154"/>
                </a:lnTo>
                <a:lnTo>
                  <a:pt x="47863" y="169044"/>
                </a:lnTo>
                <a:lnTo>
                  <a:pt x="52716" y="185930"/>
                </a:lnTo>
                <a:lnTo>
                  <a:pt x="57590" y="202810"/>
                </a:lnTo>
                <a:lnTo>
                  <a:pt x="62486" y="219683"/>
                </a:lnTo>
                <a:lnTo>
                  <a:pt x="67406" y="236549"/>
                </a:lnTo>
                <a:lnTo>
                  <a:pt x="72351" y="253408"/>
                </a:lnTo>
                <a:lnTo>
                  <a:pt x="77325" y="270258"/>
                </a:lnTo>
                <a:lnTo>
                  <a:pt x="82328" y="287100"/>
                </a:lnTo>
                <a:lnTo>
                  <a:pt x="87363" y="303932"/>
                </a:lnTo>
                <a:lnTo>
                  <a:pt x="92431" y="320754"/>
                </a:lnTo>
                <a:lnTo>
                  <a:pt x="97536" y="337566"/>
                </a:lnTo>
                <a:lnTo>
                  <a:pt x="104394" y="355854"/>
                </a:lnTo>
                <a:lnTo>
                  <a:pt x="108966" y="371856"/>
                </a:lnTo>
                <a:lnTo>
                  <a:pt x="113538" y="384810"/>
                </a:lnTo>
                <a:lnTo>
                  <a:pt x="117348" y="394716"/>
                </a:lnTo>
                <a:lnTo>
                  <a:pt x="120396" y="402336"/>
                </a:lnTo>
                <a:lnTo>
                  <a:pt x="123444" y="408432"/>
                </a:lnTo>
                <a:lnTo>
                  <a:pt x="124968" y="413004"/>
                </a:lnTo>
                <a:lnTo>
                  <a:pt x="128777" y="415290"/>
                </a:lnTo>
                <a:lnTo>
                  <a:pt x="131064" y="41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2" name="object 592"/>
          <p:cNvSpPr/>
          <p:nvPr/>
        </p:nvSpPr>
        <p:spPr>
          <a:xfrm>
            <a:off x="8463534" y="6630924"/>
            <a:ext cx="454151" cy="672846"/>
          </a:xfrm>
          <a:custGeom>
            <a:avLst/>
            <a:gdLst/>
            <a:ahLst/>
            <a:cxnLst/>
            <a:rect l="l" t="t" r="r" b="b"/>
            <a:pathLst>
              <a:path w="454151" h="672846">
                <a:moveTo>
                  <a:pt x="67056" y="62483"/>
                </a:moveTo>
                <a:lnTo>
                  <a:pt x="53340" y="48005"/>
                </a:lnTo>
                <a:lnTo>
                  <a:pt x="40386" y="35814"/>
                </a:lnTo>
                <a:lnTo>
                  <a:pt x="19812" y="15240"/>
                </a:lnTo>
                <a:lnTo>
                  <a:pt x="12192" y="8381"/>
                </a:lnTo>
                <a:lnTo>
                  <a:pt x="6096" y="3048"/>
                </a:lnTo>
                <a:lnTo>
                  <a:pt x="2286" y="0"/>
                </a:lnTo>
                <a:lnTo>
                  <a:pt x="0" y="0"/>
                </a:lnTo>
                <a:lnTo>
                  <a:pt x="25710" y="24796"/>
                </a:lnTo>
                <a:lnTo>
                  <a:pt x="52500" y="51302"/>
                </a:lnTo>
                <a:lnTo>
                  <a:pt x="80136" y="79389"/>
                </a:lnTo>
                <a:lnTo>
                  <a:pt x="108384" y="108925"/>
                </a:lnTo>
                <a:lnTo>
                  <a:pt x="137009" y="139782"/>
                </a:lnTo>
                <a:lnTo>
                  <a:pt x="165779" y="171830"/>
                </a:lnTo>
                <a:lnTo>
                  <a:pt x="194458" y="204939"/>
                </a:lnTo>
                <a:lnTo>
                  <a:pt x="222813" y="238979"/>
                </a:lnTo>
                <a:lnTo>
                  <a:pt x="250610" y="273820"/>
                </a:lnTo>
                <a:lnTo>
                  <a:pt x="277615" y="309333"/>
                </a:lnTo>
                <a:lnTo>
                  <a:pt x="303594" y="345388"/>
                </a:lnTo>
                <a:lnTo>
                  <a:pt x="328313" y="381855"/>
                </a:lnTo>
                <a:lnTo>
                  <a:pt x="351538" y="418604"/>
                </a:lnTo>
                <a:lnTo>
                  <a:pt x="373035" y="455505"/>
                </a:lnTo>
                <a:lnTo>
                  <a:pt x="392570" y="492429"/>
                </a:lnTo>
                <a:lnTo>
                  <a:pt x="409909" y="529246"/>
                </a:lnTo>
                <a:lnTo>
                  <a:pt x="424818" y="565826"/>
                </a:lnTo>
                <a:lnTo>
                  <a:pt x="437064" y="602039"/>
                </a:lnTo>
                <a:lnTo>
                  <a:pt x="446412" y="637755"/>
                </a:lnTo>
                <a:lnTo>
                  <a:pt x="452627" y="672846"/>
                </a:lnTo>
                <a:lnTo>
                  <a:pt x="454151" y="672846"/>
                </a:lnTo>
                <a:lnTo>
                  <a:pt x="450632" y="649257"/>
                </a:lnTo>
                <a:lnTo>
                  <a:pt x="445639" y="625505"/>
                </a:lnTo>
                <a:lnTo>
                  <a:pt x="439271" y="601640"/>
                </a:lnTo>
                <a:lnTo>
                  <a:pt x="431624" y="577710"/>
                </a:lnTo>
                <a:lnTo>
                  <a:pt x="422797" y="553765"/>
                </a:lnTo>
                <a:lnTo>
                  <a:pt x="412886" y="529854"/>
                </a:lnTo>
                <a:lnTo>
                  <a:pt x="401989" y="506027"/>
                </a:lnTo>
                <a:lnTo>
                  <a:pt x="390203" y="482333"/>
                </a:lnTo>
                <a:lnTo>
                  <a:pt x="377626" y="458820"/>
                </a:lnTo>
                <a:lnTo>
                  <a:pt x="364355" y="435540"/>
                </a:lnTo>
                <a:lnTo>
                  <a:pt x="350486" y="412540"/>
                </a:lnTo>
                <a:lnTo>
                  <a:pt x="336119" y="389870"/>
                </a:lnTo>
                <a:lnTo>
                  <a:pt x="321349" y="367579"/>
                </a:lnTo>
                <a:lnTo>
                  <a:pt x="306275" y="345718"/>
                </a:lnTo>
                <a:lnTo>
                  <a:pt x="290994" y="324334"/>
                </a:lnTo>
                <a:lnTo>
                  <a:pt x="275602" y="303478"/>
                </a:lnTo>
                <a:lnTo>
                  <a:pt x="260198" y="283198"/>
                </a:lnTo>
                <a:lnTo>
                  <a:pt x="244879" y="263545"/>
                </a:lnTo>
                <a:lnTo>
                  <a:pt x="229741" y="244567"/>
                </a:lnTo>
                <a:lnTo>
                  <a:pt x="214884" y="226314"/>
                </a:lnTo>
                <a:lnTo>
                  <a:pt x="198925" y="206910"/>
                </a:lnTo>
                <a:lnTo>
                  <a:pt x="182539" y="187592"/>
                </a:lnTo>
                <a:lnTo>
                  <a:pt x="165794" y="168383"/>
                </a:lnTo>
                <a:lnTo>
                  <a:pt x="148758" y="149310"/>
                </a:lnTo>
                <a:lnTo>
                  <a:pt x="131500" y="130399"/>
                </a:lnTo>
                <a:lnTo>
                  <a:pt x="114087" y="111676"/>
                </a:lnTo>
                <a:lnTo>
                  <a:pt x="96589" y="93166"/>
                </a:lnTo>
                <a:lnTo>
                  <a:pt x="79074" y="74895"/>
                </a:lnTo>
                <a:lnTo>
                  <a:pt x="70331" y="65857"/>
                </a:lnTo>
                <a:lnTo>
                  <a:pt x="67056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3" name="object 593"/>
          <p:cNvSpPr/>
          <p:nvPr/>
        </p:nvSpPr>
        <p:spPr>
          <a:xfrm>
            <a:off x="8030922" y="5103816"/>
            <a:ext cx="1157146" cy="1538537"/>
          </a:xfrm>
          <a:custGeom>
            <a:avLst/>
            <a:gdLst/>
            <a:ahLst/>
            <a:cxnLst/>
            <a:rect l="l" t="t" r="r" b="b"/>
            <a:pathLst>
              <a:path w="1157146" h="1538537">
                <a:moveTo>
                  <a:pt x="602795" y="1529318"/>
                </a:moveTo>
                <a:lnTo>
                  <a:pt x="593460" y="1519810"/>
                </a:lnTo>
                <a:lnTo>
                  <a:pt x="584437" y="1510027"/>
                </a:lnTo>
                <a:lnTo>
                  <a:pt x="575723" y="1499980"/>
                </a:lnTo>
                <a:lnTo>
                  <a:pt x="567316" y="1489680"/>
                </a:lnTo>
                <a:lnTo>
                  <a:pt x="559215" y="1479141"/>
                </a:lnTo>
                <a:lnTo>
                  <a:pt x="551418" y="1468372"/>
                </a:lnTo>
                <a:lnTo>
                  <a:pt x="543922" y="1457387"/>
                </a:lnTo>
                <a:lnTo>
                  <a:pt x="536726" y="1446197"/>
                </a:lnTo>
                <a:lnTo>
                  <a:pt x="529828" y="1434815"/>
                </a:lnTo>
                <a:lnTo>
                  <a:pt x="523225" y="1423251"/>
                </a:lnTo>
                <a:lnTo>
                  <a:pt x="516917" y="1411518"/>
                </a:lnTo>
                <a:lnTo>
                  <a:pt x="510901" y="1399627"/>
                </a:lnTo>
                <a:lnTo>
                  <a:pt x="505175" y="1387592"/>
                </a:lnTo>
                <a:lnTo>
                  <a:pt x="499738" y="1375422"/>
                </a:lnTo>
                <a:lnTo>
                  <a:pt x="494586" y="1363131"/>
                </a:lnTo>
                <a:lnTo>
                  <a:pt x="489720" y="1350730"/>
                </a:lnTo>
                <a:lnTo>
                  <a:pt x="485135" y="1338230"/>
                </a:lnTo>
                <a:lnTo>
                  <a:pt x="480832" y="1325645"/>
                </a:lnTo>
                <a:lnTo>
                  <a:pt x="476807" y="1312985"/>
                </a:lnTo>
                <a:lnTo>
                  <a:pt x="468850" y="1285845"/>
                </a:lnTo>
                <a:lnTo>
                  <a:pt x="461476" y="1258596"/>
                </a:lnTo>
                <a:lnTo>
                  <a:pt x="454734" y="1231252"/>
                </a:lnTo>
                <a:lnTo>
                  <a:pt x="454104" y="1228403"/>
                </a:lnTo>
                <a:lnTo>
                  <a:pt x="362683" y="1228403"/>
                </a:lnTo>
                <a:lnTo>
                  <a:pt x="371553" y="1252378"/>
                </a:lnTo>
                <a:lnTo>
                  <a:pt x="380269" y="1272771"/>
                </a:lnTo>
                <a:lnTo>
                  <a:pt x="389865" y="1292846"/>
                </a:lnTo>
                <a:lnTo>
                  <a:pt x="400300" y="1312577"/>
                </a:lnTo>
                <a:lnTo>
                  <a:pt x="411536" y="1331938"/>
                </a:lnTo>
                <a:lnTo>
                  <a:pt x="423533" y="1350906"/>
                </a:lnTo>
                <a:lnTo>
                  <a:pt x="436251" y="1369454"/>
                </a:lnTo>
                <a:lnTo>
                  <a:pt x="449651" y="1387556"/>
                </a:lnTo>
                <a:lnTo>
                  <a:pt x="463693" y="1405189"/>
                </a:lnTo>
                <a:lnTo>
                  <a:pt x="478337" y="1422325"/>
                </a:lnTo>
                <a:lnTo>
                  <a:pt x="493545" y="1438941"/>
                </a:lnTo>
                <a:lnTo>
                  <a:pt x="509276" y="1455011"/>
                </a:lnTo>
                <a:lnTo>
                  <a:pt x="525491" y="1470508"/>
                </a:lnTo>
                <a:lnTo>
                  <a:pt x="542151" y="1485409"/>
                </a:lnTo>
                <a:lnTo>
                  <a:pt x="559215" y="1499688"/>
                </a:lnTo>
                <a:lnTo>
                  <a:pt x="576645" y="1513319"/>
                </a:lnTo>
                <a:lnTo>
                  <a:pt x="594401" y="1526277"/>
                </a:lnTo>
                <a:lnTo>
                  <a:pt x="612443" y="1538537"/>
                </a:lnTo>
                <a:lnTo>
                  <a:pt x="602795" y="1529318"/>
                </a:lnTo>
                <a:close/>
              </a:path>
              <a:path w="1157146" h="1538537">
                <a:moveTo>
                  <a:pt x="436685" y="1476062"/>
                </a:moveTo>
                <a:lnTo>
                  <a:pt x="427718" y="1462772"/>
                </a:lnTo>
                <a:lnTo>
                  <a:pt x="419399" y="1449158"/>
                </a:lnTo>
                <a:lnTo>
                  <a:pt x="411700" y="1435244"/>
                </a:lnTo>
                <a:lnTo>
                  <a:pt x="404596" y="1421050"/>
                </a:lnTo>
                <a:lnTo>
                  <a:pt x="398059" y="1406599"/>
                </a:lnTo>
                <a:lnTo>
                  <a:pt x="392062" y="1391913"/>
                </a:lnTo>
                <a:lnTo>
                  <a:pt x="386579" y="1377013"/>
                </a:lnTo>
                <a:lnTo>
                  <a:pt x="381583" y="1361922"/>
                </a:lnTo>
                <a:lnTo>
                  <a:pt x="377047" y="1346661"/>
                </a:lnTo>
                <a:lnTo>
                  <a:pt x="372943" y="1331252"/>
                </a:lnTo>
                <a:lnTo>
                  <a:pt x="369246" y="1315717"/>
                </a:lnTo>
                <a:lnTo>
                  <a:pt x="365929" y="1300079"/>
                </a:lnTo>
                <a:lnTo>
                  <a:pt x="362964" y="1284358"/>
                </a:lnTo>
                <a:lnTo>
                  <a:pt x="360325" y="1268578"/>
                </a:lnTo>
                <a:lnTo>
                  <a:pt x="357985" y="1252759"/>
                </a:lnTo>
                <a:lnTo>
                  <a:pt x="355917" y="1236924"/>
                </a:lnTo>
                <a:lnTo>
                  <a:pt x="354935" y="1228403"/>
                </a:lnTo>
                <a:lnTo>
                  <a:pt x="189539" y="1228403"/>
                </a:lnTo>
                <a:lnTo>
                  <a:pt x="193699" y="1237549"/>
                </a:lnTo>
                <a:lnTo>
                  <a:pt x="199347" y="1248971"/>
                </a:lnTo>
                <a:lnTo>
                  <a:pt x="205340" y="1260172"/>
                </a:lnTo>
                <a:lnTo>
                  <a:pt x="211674" y="1271158"/>
                </a:lnTo>
                <a:lnTo>
                  <a:pt x="218343" y="1281933"/>
                </a:lnTo>
                <a:lnTo>
                  <a:pt x="225341" y="1292504"/>
                </a:lnTo>
                <a:lnTo>
                  <a:pt x="232664" y="1302875"/>
                </a:lnTo>
                <a:lnTo>
                  <a:pt x="240307" y="1313052"/>
                </a:lnTo>
                <a:lnTo>
                  <a:pt x="248263" y="1323039"/>
                </a:lnTo>
                <a:lnTo>
                  <a:pt x="256529" y="1332842"/>
                </a:lnTo>
                <a:lnTo>
                  <a:pt x="265098" y="1342466"/>
                </a:lnTo>
                <a:lnTo>
                  <a:pt x="273966" y="1351917"/>
                </a:lnTo>
                <a:lnTo>
                  <a:pt x="283127" y="1361199"/>
                </a:lnTo>
                <a:lnTo>
                  <a:pt x="292577" y="1370318"/>
                </a:lnTo>
                <a:lnTo>
                  <a:pt x="302309" y="1379279"/>
                </a:lnTo>
                <a:lnTo>
                  <a:pt x="304762" y="1381741"/>
                </a:lnTo>
                <a:lnTo>
                  <a:pt x="314488" y="1390936"/>
                </a:lnTo>
                <a:lnTo>
                  <a:pt x="324436" y="1399551"/>
                </a:lnTo>
                <a:lnTo>
                  <a:pt x="334565" y="1407672"/>
                </a:lnTo>
                <a:lnTo>
                  <a:pt x="344834" y="1415385"/>
                </a:lnTo>
                <a:lnTo>
                  <a:pt x="355204" y="1422776"/>
                </a:lnTo>
                <a:lnTo>
                  <a:pt x="365633" y="1429931"/>
                </a:lnTo>
                <a:lnTo>
                  <a:pt x="376081" y="1436936"/>
                </a:lnTo>
                <a:lnTo>
                  <a:pt x="386507" y="1443878"/>
                </a:lnTo>
                <a:lnTo>
                  <a:pt x="396870" y="1450841"/>
                </a:lnTo>
                <a:lnTo>
                  <a:pt x="407130" y="1457913"/>
                </a:lnTo>
                <a:lnTo>
                  <a:pt x="417246" y="1465180"/>
                </a:lnTo>
                <a:lnTo>
                  <a:pt x="427178" y="1472727"/>
                </a:lnTo>
                <a:lnTo>
                  <a:pt x="436885" y="1480641"/>
                </a:lnTo>
                <a:lnTo>
                  <a:pt x="446327" y="1489007"/>
                </a:lnTo>
                <a:lnTo>
                  <a:pt x="436685" y="1476062"/>
                </a:lnTo>
                <a:close/>
              </a:path>
              <a:path w="1157146" h="1538537">
                <a:moveTo>
                  <a:pt x="254335" y="1395660"/>
                </a:moveTo>
                <a:lnTo>
                  <a:pt x="245865" y="1385111"/>
                </a:lnTo>
                <a:lnTo>
                  <a:pt x="238004" y="1374314"/>
                </a:lnTo>
                <a:lnTo>
                  <a:pt x="230723" y="1363281"/>
                </a:lnTo>
                <a:lnTo>
                  <a:pt x="223990" y="1352024"/>
                </a:lnTo>
                <a:lnTo>
                  <a:pt x="217773" y="1340555"/>
                </a:lnTo>
                <a:lnTo>
                  <a:pt x="212041" y="1328886"/>
                </a:lnTo>
                <a:lnTo>
                  <a:pt x="206763" y="1317029"/>
                </a:lnTo>
                <a:lnTo>
                  <a:pt x="201908" y="1304995"/>
                </a:lnTo>
                <a:lnTo>
                  <a:pt x="197443" y="1292797"/>
                </a:lnTo>
                <a:lnTo>
                  <a:pt x="193339" y="1280446"/>
                </a:lnTo>
                <a:lnTo>
                  <a:pt x="189563" y="1267955"/>
                </a:lnTo>
                <a:lnTo>
                  <a:pt x="186085" y="1255335"/>
                </a:lnTo>
                <a:lnTo>
                  <a:pt x="182873" y="1242599"/>
                </a:lnTo>
                <a:lnTo>
                  <a:pt x="179895" y="1229757"/>
                </a:lnTo>
                <a:lnTo>
                  <a:pt x="179605" y="1228403"/>
                </a:lnTo>
                <a:lnTo>
                  <a:pt x="119031" y="1228403"/>
                </a:lnTo>
                <a:lnTo>
                  <a:pt x="131230" y="1249303"/>
                </a:lnTo>
                <a:lnTo>
                  <a:pt x="170251" y="1304756"/>
                </a:lnTo>
                <a:lnTo>
                  <a:pt x="214325" y="1357098"/>
                </a:lnTo>
                <a:lnTo>
                  <a:pt x="263447" y="1405949"/>
                </a:lnTo>
                <a:lnTo>
                  <a:pt x="254335" y="1395660"/>
                </a:lnTo>
                <a:close/>
              </a:path>
            </a:pathLst>
          </a:custGeom>
          <a:solidFill>
            <a:srgbClr val="CC993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4" name="object 594"/>
          <p:cNvSpPr/>
          <p:nvPr/>
        </p:nvSpPr>
        <p:spPr>
          <a:xfrm>
            <a:off x="8459338" y="5870447"/>
            <a:ext cx="57535" cy="547115"/>
          </a:xfrm>
          <a:custGeom>
            <a:avLst/>
            <a:gdLst/>
            <a:ahLst/>
            <a:cxnLst/>
            <a:rect l="l" t="t" r="r" b="b"/>
            <a:pathLst>
              <a:path w="57535" h="547115">
                <a:moveTo>
                  <a:pt x="49915" y="545591"/>
                </a:moveTo>
                <a:lnTo>
                  <a:pt x="41887" y="519141"/>
                </a:lnTo>
                <a:lnTo>
                  <a:pt x="34444" y="492366"/>
                </a:lnTo>
                <a:lnTo>
                  <a:pt x="27636" y="465308"/>
                </a:lnTo>
                <a:lnTo>
                  <a:pt x="26843" y="461772"/>
                </a:lnTo>
                <a:lnTo>
                  <a:pt x="24643" y="461772"/>
                </a:lnTo>
                <a:lnTo>
                  <a:pt x="25491" y="465602"/>
                </a:lnTo>
                <a:lnTo>
                  <a:pt x="32255" y="492941"/>
                </a:lnTo>
                <a:lnTo>
                  <a:pt x="39651" y="520120"/>
                </a:lnTo>
                <a:lnTo>
                  <a:pt x="47629" y="547115"/>
                </a:lnTo>
                <a:lnTo>
                  <a:pt x="49915" y="545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5" name="object 595"/>
          <p:cNvSpPr/>
          <p:nvPr/>
        </p:nvSpPr>
        <p:spPr>
          <a:xfrm>
            <a:off x="8506968" y="6416039"/>
            <a:ext cx="143255" cy="232410"/>
          </a:xfrm>
          <a:custGeom>
            <a:avLst/>
            <a:gdLst/>
            <a:ahLst/>
            <a:cxnLst/>
            <a:rect l="l" t="t" r="r" b="b"/>
            <a:pathLst>
              <a:path w="143255" h="232410">
                <a:moveTo>
                  <a:pt x="2285" y="0"/>
                </a:moveTo>
                <a:lnTo>
                  <a:pt x="4043" y="14446"/>
                </a:lnTo>
                <a:lnTo>
                  <a:pt x="8364" y="27207"/>
                </a:lnTo>
                <a:lnTo>
                  <a:pt x="12963" y="39804"/>
                </a:lnTo>
                <a:lnTo>
                  <a:pt x="17841" y="52236"/>
                </a:lnTo>
                <a:lnTo>
                  <a:pt x="23001" y="64503"/>
                </a:lnTo>
                <a:lnTo>
                  <a:pt x="28442" y="76603"/>
                </a:lnTo>
                <a:lnTo>
                  <a:pt x="34166" y="88534"/>
                </a:lnTo>
                <a:lnTo>
                  <a:pt x="40175" y="100297"/>
                </a:lnTo>
                <a:lnTo>
                  <a:pt x="46468" y="111889"/>
                </a:lnTo>
                <a:lnTo>
                  <a:pt x="53049" y="123310"/>
                </a:lnTo>
                <a:lnTo>
                  <a:pt x="59917" y="134558"/>
                </a:lnTo>
                <a:lnTo>
                  <a:pt x="67074" y="145633"/>
                </a:lnTo>
                <a:lnTo>
                  <a:pt x="74522" y="156533"/>
                </a:lnTo>
                <a:lnTo>
                  <a:pt x="82260" y="167256"/>
                </a:lnTo>
                <a:lnTo>
                  <a:pt x="90291" y="177803"/>
                </a:lnTo>
                <a:lnTo>
                  <a:pt x="98616" y="188171"/>
                </a:lnTo>
                <a:lnTo>
                  <a:pt x="107235" y="198360"/>
                </a:lnTo>
                <a:lnTo>
                  <a:pt x="116150" y="208368"/>
                </a:lnTo>
                <a:lnTo>
                  <a:pt x="125363" y="218194"/>
                </a:lnTo>
                <a:lnTo>
                  <a:pt x="134874" y="227838"/>
                </a:lnTo>
                <a:lnTo>
                  <a:pt x="135635" y="227838"/>
                </a:lnTo>
                <a:lnTo>
                  <a:pt x="143255" y="232410"/>
                </a:lnTo>
                <a:lnTo>
                  <a:pt x="137159" y="225552"/>
                </a:lnTo>
                <a:lnTo>
                  <a:pt x="127779" y="216641"/>
                </a:lnTo>
                <a:lnTo>
                  <a:pt x="118628" y="207349"/>
                </a:lnTo>
                <a:lnTo>
                  <a:pt x="109715" y="197696"/>
                </a:lnTo>
                <a:lnTo>
                  <a:pt x="101047" y="187705"/>
                </a:lnTo>
                <a:lnTo>
                  <a:pt x="92633" y="177398"/>
                </a:lnTo>
                <a:lnTo>
                  <a:pt x="84480" y="166798"/>
                </a:lnTo>
                <a:lnTo>
                  <a:pt x="76597" y="155927"/>
                </a:lnTo>
                <a:lnTo>
                  <a:pt x="68991" y="144806"/>
                </a:lnTo>
                <a:lnTo>
                  <a:pt x="61671" y="133458"/>
                </a:lnTo>
                <a:lnTo>
                  <a:pt x="54644" y="121905"/>
                </a:lnTo>
                <a:lnTo>
                  <a:pt x="47919" y="110170"/>
                </a:lnTo>
                <a:lnTo>
                  <a:pt x="41504" y="98274"/>
                </a:lnTo>
                <a:lnTo>
                  <a:pt x="35406" y="86241"/>
                </a:lnTo>
                <a:lnTo>
                  <a:pt x="29634" y="74091"/>
                </a:lnTo>
                <a:lnTo>
                  <a:pt x="24195" y="61847"/>
                </a:lnTo>
                <a:lnTo>
                  <a:pt x="19098" y="49532"/>
                </a:lnTo>
                <a:lnTo>
                  <a:pt x="14351" y="37167"/>
                </a:lnTo>
                <a:lnTo>
                  <a:pt x="9961" y="24776"/>
                </a:lnTo>
                <a:lnTo>
                  <a:pt x="5936" y="12379"/>
                </a:lnTo>
                <a:lnTo>
                  <a:pt x="22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6" name="object 596"/>
          <p:cNvSpPr/>
          <p:nvPr/>
        </p:nvSpPr>
        <p:spPr>
          <a:xfrm>
            <a:off x="8379714" y="6284213"/>
            <a:ext cx="264413" cy="359664"/>
          </a:xfrm>
          <a:custGeom>
            <a:avLst/>
            <a:gdLst/>
            <a:ahLst/>
            <a:cxnLst/>
            <a:rect l="l" t="t" r="r" b="b"/>
            <a:pathLst>
              <a:path w="264413" h="359664">
                <a:moveTo>
                  <a:pt x="264413" y="357378"/>
                </a:moveTo>
                <a:lnTo>
                  <a:pt x="246041" y="344899"/>
                </a:lnTo>
                <a:lnTo>
                  <a:pt x="228071" y="331800"/>
                </a:lnTo>
                <a:lnTo>
                  <a:pt x="210531" y="318099"/>
                </a:lnTo>
                <a:lnTo>
                  <a:pt x="193444" y="303811"/>
                </a:lnTo>
                <a:lnTo>
                  <a:pt x="176836" y="288953"/>
                </a:lnTo>
                <a:lnTo>
                  <a:pt x="160732" y="273543"/>
                </a:lnTo>
                <a:lnTo>
                  <a:pt x="145157" y="257597"/>
                </a:lnTo>
                <a:lnTo>
                  <a:pt x="130137" y="241132"/>
                </a:lnTo>
                <a:lnTo>
                  <a:pt x="115696" y="224165"/>
                </a:lnTo>
                <a:lnTo>
                  <a:pt x="101860" y="206711"/>
                </a:lnTo>
                <a:lnTo>
                  <a:pt x="88653" y="188789"/>
                </a:lnTo>
                <a:lnTo>
                  <a:pt x="76102" y="170414"/>
                </a:lnTo>
                <a:lnTo>
                  <a:pt x="64231" y="151604"/>
                </a:lnTo>
                <a:lnTo>
                  <a:pt x="53064" y="132374"/>
                </a:lnTo>
                <a:lnTo>
                  <a:pt x="42629" y="112743"/>
                </a:lnTo>
                <a:lnTo>
                  <a:pt x="32948" y="92727"/>
                </a:lnTo>
                <a:lnTo>
                  <a:pt x="24049" y="72342"/>
                </a:lnTo>
                <a:lnTo>
                  <a:pt x="15955" y="51605"/>
                </a:lnTo>
                <a:lnTo>
                  <a:pt x="14714" y="48006"/>
                </a:lnTo>
                <a:lnTo>
                  <a:pt x="12570" y="48006"/>
                </a:lnTo>
                <a:lnTo>
                  <a:pt x="22299" y="73958"/>
                </a:lnTo>
                <a:lnTo>
                  <a:pt x="31159" y="94453"/>
                </a:lnTo>
                <a:lnTo>
                  <a:pt x="40814" y="114513"/>
                </a:lnTo>
                <a:lnTo>
                  <a:pt x="51237" y="134132"/>
                </a:lnTo>
                <a:lnTo>
                  <a:pt x="62403" y="153305"/>
                </a:lnTo>
                <a:lnTo>
                  <a:pt x="74284" y="172027"/>
                </a:lnTo>
                <a:lnTo>
                  <a:pt x="86853" y="190292"/>
                </a:lnTo>
                <a:lnTo>
                  <a:pt x="100083" y="208097"/>
                </a:lnTo>
                <a:lnTo>
                  <a:pt x="113949" y="225435"/>
                </a:lnTo>
                <a:lnTo>
                  <a:pt x="128423" y="242302"/>
                </a:lnTo>
                <a:lnTo>
                  <a:pt x="143478" y="258693"/>
                </a:lnTo>
                <a:lnTo>
                  <a:pt x="159087" y="274602"/>
                </a:lnTo>
                <a:lnTo>
                  <a:pt x="175224" y="290024"/>
                </a:lnTo>
                <a:lnTo>
                  <a:pt x="191863" y="304956"/>
                </a:lnTo>
                <a:lnTo>
                  <a:pt x="208975" y="319390"/>
                </a:lnTo>
                <a:lnTo>
                  <a:pt x="226535" y="333323"/>
                </a:lnTo>
                <a:lnTo>
                  <a:pt x="244515" y="346749"/>
                </a:lnTo>
                <a:lnTo>
                  <a:pt x="262889" y="359664"/>
                </a:lnTo>
                <a:lnTo>
                  <a:pt x="264413" y="3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7" name="object 597"/>
          <p:cNvSpPr/>
          <p:nvPr/>
        </p:nvSpPr>
        <p:spPr>
          <a:xfrm>
            <a:off x="8380476" y="6293358"/>
            <a:ext cx="102870" cy="306324"/>
          </a:xfrm>
          <a:custGeom>
            <a:avLst/>
            <a:gdLst/>
            <a:ahLst/>
            <a:cxnLst/>
            <a:rect l="l" t="t" r="r" b="b"/>
            <a:pathLst>
              <a:path w="102870" h="306324">
                <a:moveTo>
                  <a:pt x="97535" y="298703"/>
                </a:moveTo>
                <a:lnTo>
                  <a:pt x="87637" y="285197"/>
                </a:lnTo>
                <a:lnTo>
                  <a:pt x="78504" y="271524"/>
                </a:lnTo>
                <a:lnTo>
                  <a:pt x="70100" y="257688"/>
                </a:lnTo>
                <a:lnTo>
                  <a:pt x="62385" y="243691"/>
                </a:lnTo>
                <a:lnTo>
                  <a:pt x="55321" y="229535"/>
                </a:lnTo>
                <a:lnTo>
                  <a:pt x="48871" y="215224"/>
                </a:lnTo>
                <a:lnTo>
                  <a:pt x="42996" y="200760"/>
                </a:lnTo>
                <a:lnTo>
                  <a:pt x="37657" y="186146"/>
                </a:lnTo>
                <a:lnTo>
                  <a:pt x="32817" y="171384"/>
                </a:lnTo>
                <a:lnTo>
                  <a:pt x="28436" y="156476"/>
                </a:lnTo>
                <a:lnTo>
                  <a:pt x="24478" y="141426"/>
                </a:lnTo>
                <a:lnTo>
                  <a:pt x="20903" y="126237"/>
                </a:lnTo>
                <a:lnTo>
                  <a:pt x="17674" y="110910"/>
                </a:lnTo>
                <a:lnTo>
                  <a:pt x="14752" y="95448"/>
                </a:lnTo>
                <a:lnTo>
                  <a:pt x="12098" y="79855"/>
                </a:lnTo>
                <a:lnTo>
                  <a:pt x="9675" y="64132"/>
                </a:lnTo>
                <a:lnTo>
                  <a:pt x="7444" y="48282"/>
                </a:lnTo>
                <a:lnTo>
                  <a:pt x="6220" y="38862"/>
                </a:lnTo>
                <a:lnTo>
                  <a:pt x="4196" y="38862"/>
                </a:lnTo>
                <a:lnTo>
                  <a:pt x="5348" y="48138"/>
                </a:lnTo>
                <a:lnTo>
                  <a:pt x="7533" y="63967"/>
                </a:lnTo>
                <a:lnTo>
                  <a:pt x="9967" y="79779"/>
                </a:lnTo>
                <a:lnTo>
                  <a:pt x="12679" y="95551"/>
                </a:lnTo>
                <a:lnTo>
                  <a:pt x="15697" y="111262"/>
                </a:lnTo>
                <a:lnTo>
                  <a:pt x="19052" y="126892"/>
                </a:lnTo>
                <a:lnTo>
                  <a:pt x="22771" y="142418"/>
                </a:lnTo>
                <a:lnTo>
                  <a:pt x="26884" y="157819"/>
                </a:lnTo>
                <a:lnTo>
                  <a:pt x="31419" y="173074"/>
                </a:lnTo>
                <a:lnTo>
                  <a:pt x="36405" y="188160"/>
                </a:lnTo>
                <a:lnTo>
                  <a:pt x="41872" y="203058"/>
                </a:lnTo>
                <a:lnTo>
                  <a:pt x="47848" y="217744"/>
                </a:lnTo>
                <a:lnTo>
                  <a:pt x="54362" y="232198"/>
                </a:lnTo>
                <a:lnTo>
                  <a:pt x="61442" y="246397"/>
                </a:lnTo>
                <a:lnTo>
                  <a:pt x="69119" y="260322"/>
                </a:lnTo>
                <a:lnTo>
                  <a:pt x="77420" y="273949"/>
                </a:lnTo>
                <a:lnTo>
                  <a:pt x="86374" y="287258"/>
                </a:lnTo>
                <a:lnTo>
                  <a:pt x="96012" y="300227"/>
                </a:lnTo>
                <a:lnTo>
                  <a:pt x="102870" y="306324"/>
                </a:lnTo>
                <a:lnTo>
                  <a:pt x="97535" y="298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8" name="object 598"/>
          <p:cNvSpPr/>
          <p:nvPr/>
        </p:nvSpPr>
        <p:spPr>
          <a:xfrm>
            <a:off x="8401812" y="6537198"/>
            <a:ext cx="76200" cy="56387"/>
          </a:xfrm>
          <a:custGeom>
            <a:avLst/>
            <a:gdLst/>
            <a:ahLst/>
            <a:cxnLst/>
            <a:rect l="l" t="t" r="r" b="b"/>
            <a:pathLst>
              <a:path w="76200" h="56387">
                <a:moveTo>
                  <a:pt x="1524" y="0"/>
                </a:moveTo>
                <a:lnTo>
                  <a:pt x="0" y="1524"/>
                </a:lnTo>
                <a:lnTo>
                  <a:pt x="11050" y="9231"/>
                </a:lnTo>
                <a:lnTo>
                  <a:pt x="21622" y="16171"/>
                </a:lnTo>
                <a:lnTo>
                  <a:pt x="31840" y="22744"/>
                </a:lnTo>
                <a:lnTo>
                  <a:pt x="41828" y="29352"/>
                </a:lnTo>
                <a:lnTo>
                  <a:pt x="51710" y="36395"/>
                </a:lnTo>
                <a:lnTo>
                  <a:pt x="61611" y="44274"/>
                </a:lnTo>
                <a:lnTo>
                  <a:pt x="71654" y="53390"/>
                </a:lnTo>
                <a:lnTo>
                  <a:pt x="74676" y="56387"/>
                </a:lnTo>
                <a:lnTo>
                  <a:pt x="76200" y="54863"/>
                </a:lnTo>
                <a:lnTo>
                  <a:pt x="66796" y="46281"/>
                </a:lnTo>
                <a:lnTo>
                  <a:pt x="56920" y="38270"/>
                </a:lnTo>
                <a:lnTo>
                  <a:pt x="46689" y="30700"/>
                </a:lnTo>
                <a:lnTo>
                  <a:pt x="36221" y="23436"/>
                </a:lnTo>
                <a:lnTo>
                  <a:pt x="25636" y="16345"/>
                </a:lnTo>
                <a:lnTo>
                  <a:pt x="15051" y="9296"/>
                </a:lnTo>
                <a:lnTo>
                  <a:pt x="4585" y="2153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9" name="object 599"/>
          <p:cNvSpPr/>
          <p:nvPr/>
        </p:nvSpPr>
        <p:spPr>
          <a:xfrm>
            <a:off x="8196833" y="6258305"/>
            <a:ext cx="206501" cy="280416"/>
          </a:xfrm>
          <a:custGeom>
            <a:avLst/>
            <a:gdLst/>
            <a:ahLst/>
            <a:cxnLst/>
            <a:rect l="l" t="t" r="r" b="b"/>
            <a:pathLst>
              <a:path w="206501" h="280416">
                <a:moveTo>
                  <a:pt x="206501" y="278892"/>
                </a:moveTo>
                <a:lnTo>
                  <a:pt x="192082" y="268864"/>
                </a:lnTo>
                <a:lnTo>
                  <a:pt x="177985" y="258507"/>
                </a:lnTo>
                <a:lnTo>
                  <a:pt x="164229" y="247814"/>
                </a:lnTo>
                <a:lnTo>
                  <a:pt x="150835" y="236782"/>
                </a:lnTo>
                <a:lnTo>
                  <a:pt x="137824" y="225404"/>
                </a:lnTo>
                <a:lnTo>
                  <a:pt x="125215" y="213676"/>
                </a:lnTo>
                <a:lnTo>
                  <a:pt x="113029" y="201593"/>
                </a:lnTo>
                <a:lnTo>
                  <a:pt x="101286" y="189150"/>
                </a:lnTo>
                <a:lnTo>
                  <a:pt x="90006" y="176341"/>
                </a:lnTo>
                <a:lnTo>
                  <a:pt x="79209" y="163163"/>
                </a:lnTo>
                <a:lnTo>
                  <a:pt x="68917" y="149609"/>
                </a:lnTo>
                <a:lnTo>
                  <a:pt x="59148" y="135675"/>
                </a:lnTo>
                <a:lnTo>
                  <a:pt x="49923" y="121355"/>
                </a:lnTo>
                <a:lnTo>
                  <a:pt x="41263" y="106645"/>
                </a:lnTo>
                <a:lnTo>
                  <a:pt x="33187" y="91540"/>
                </a:lnTo>
                <a:lnTo>
                  <a:pt x="25716" y="76034"/>
                </a:lnTo>
                <a:lnTo>
                  <a:pt x="24804" y="73914"/>
                </a:lnTo>
                <a:lnTo>
                  <a:pt x="22369" y="73914"/>
                </a:lnTo>
                <a:lnTo>
                  <a:pt x="30377" y="90815"/>
                </a:lnTo>
                <a:lnTo>
                  <a:pt x="38521" y="106084"/>
                </a:lnTo>
                <a:lnTo>
                  <a:pt x="47321" y="121023"/>
                </a:lnTo>
                <a:lnTo>
                  <a:pt x="56740" y="135622"/>
                </a:lnTo>
                <a:lnTo>
                  <a:pt x="66744" y="149871"/>
                </a:lnTo>
                <a:lnTo>
                  <a:pt x="77295" y="163758"/>
                </a:lnTo>
                <a:lnTo>
                  <a:pt x="88357" y="177273"/>
                </a:lnTo>
                <a:lnTo>
                  <a:pt x="99895" y="190406"/>
                </a:lnTo>
                <a:lnTo>
                  <a:pt x="111872" y="203146"/>
                </a:lnTo>
                <a:lnTo>
                  <a:pt x="124253" y="215481"/>
                </a:lnTo>
                <a:lnTo>
                  <a:pt x="137000" y="227402"/>
                </a:lnTo>
                <a:lnTo>
                  <a:pt x="150078" y="238898"/>
                </a:lnTo>
                <a:lnTo>
                  <a:pt x="163451" y="249958"/>
                </a:lnTo>
                <a:lnTo>
                  <a:pt x="177083" y="260571"/>
                </a:lnTo>
                <a:lnTo>
                  <a:pt x="190937" y="270727"/>
                </a:lnTo>
                <a:lnTo>
                  <a:pt x="204977" y="280416"/>
                </a:lnTo>
                <a:lnTo>
                  <a:pt x="206501" y="278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0" name="object 600"/>
          <p:cNvSpPr/>
          <p:nvPr/>
        </p:nvSpPr>
        <p:spPr>
          <a:xfrm>
            <a:off x="8197596" y="6268211"/>
            <a:ext cx="105155" cy="249936"/>
          </a:xfrm>
          <a:custGeom>
            <a:avLst/>
            <a:gdLst/>
            <a:ahLst/>
            <a:cxnLst/>
            <a:rect l="l" t="t" r="r" b="b"/>
            <a:pathLst>
              <a:path w="105155" h="249936">
                <a:moveTo>
                  <a:pt x="97535" y="240792"/>
                </a:moveTo>
                <a:lnTo>
                  <a:pt x="88615" y="230732"/>
                </a:lnTo>
                <a:lnTo>
                  <a:pt x="80287" y="220353"/>
                </a:lnTo>
                <a:lnTo>
                  <a:pt x="72526" y="209672"/>
                </a:lnTo>
                <a:lnTo>
                  <a:pt x="65305" y="198708"/>
                </a:lnTo>
                <a:lnTo>
                  <a:pt x="58597" y="187480"/>
                </a:lnTo>
                <a:lnTo>
                  <a:pt x="52375" y="176006"/>
                </a:lnTo>
                <a:lnTo>
                  <a:pt x="46614" y="164305"/>
                </a:lnTo>
                <a:lnTo>
                  <a:pt x="41287" y="152395"/>
                </a:lnTo>
                <a:lnTo>
                  <a:pt x="36367" y="140296"/>
                </a:lnTo>
                <a:lnTo>
                  <a:pt x="31827" y="128025"/>
                </a:lnTo>
                <a:lnTo>
                  <a:pt x="27642" y="115602"/>
                </a:lnTo>
                <a:lnTo>
                  <a:pt x="23784" y="103044"/>
                </a:lnTo>
                <a:lnTo>
                  <a:pt x="20227" y="90372"/>
                </a:lnTo>
                <a:lnTo>
                  <a:pt x="16944" y="77603"/>
                </a:lnTo>
                <a:lnTo>
                  <a:pt x="13909" y="64755"/>
                </a:lnTo>
                <a:lnTo>
                  <a:pt x="13746" y="64008"/>
                </a:lnTo>
                <a:lnTo>
                  <a:pt x="11581" y="64008"/>
                </a:lnTo>
                <a:lnTo>
                  <a:pt x="14861" y="78213"/>
                </a:lnTo>
                <a:lnTo>
                  <a:pt x="18134" y="91034"/>
                </a:lnTo>
                <a:lnTo>
                  <a:pt x="21698" y="103751"/>
                </a:lnTo>
                <a:lnTo>
                  <a:pt x="25578" y="116347"/>
                </a:lnTo>
                <a:lnTo>
                  <a:pt x="29798" y="128806"/>
                </a:lnTo>
                <a:lnTo>
                  <a:pt x="34383" y="141112"/>
                </a:lnTo>
                <a:lnTo>
                  <a:pt x="39355" y="153249"/>
                </a:lnTo>
                <a:lnTo>
                  <a:pt x="44740" y="165201"/>
                </a:lnTo>
                <a:lnTo>
                  <a:pt x="50562" y="176951"/>
                </a:lnTo>
                <a:lnTo>
                  <a:pt x="56844" y="188484"/>
                </a:lnTo>
                <a:lnTo>
                  <a:pt x="63611" y="199782"/>
                </a:lnTo>
                <a:lnTo>
                  <a:pt x="70887" y="210831"/>
                </a:lnTo>
                <a:lnTo>
                  <a:pt x="78697" y="221614"/>
                </a:lnTo>
                <a:lnTo>
                  <a:pt x="87063" y="232114"/>
                </a:lnTo>
                <a:lnTo>
                  <a:pt x="96011" y="242316"/>
                </a:lnTo>
                <a:lnTo>
                  <a:pt x="105155" y="249936"/>
                </a:lnTo>
                <a:lnTo>
                  <a:pt x="97535" y="24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1" name="object 601"/>
          <p:cNvSpPr/>
          <p:nvPr/>
        </p:nvSpPr>
        <p:spPr>
          <a:xfrm>
            <a:off x="8030479" y="5327903"/>
            <a:ext cx="264652" cy="1182624"/>
          </a:xfrm>
          <a:custGeom>
            <a:avLst/>
            <a:gdLst/>
            <a:ahLst/>
            <a:cxnLst/>
            <a:rect l="l" t="t" r="r" b="b"/>
            <a:pathLst>
              <a:path w="264652" h="1182624">
                <a:moveTo>
                  <a:pt x="264652" y="1181100"/>
                </a:moveTo>
                <a:lnTo>
                  <a:pt x="216836" y="1133798"/>
                </a:lnTo>
                <a:lnTo>
                  <a:pt x="173789" y="1083164"/>
                </a:lnTo>
                <a:lnTo>
                  <a:pt x="135515" y="1029548"/>
                </a:lnTo>
                <a:lnTo>
                  <a:pt x="120489" y="1004316"/>
                </a:lnTo>
                <a:lnTo>
                  <a:pt x="117892" y="1004316"/>
                </a:lnTo>
                <a:lnTo>
                  <a:pt x="133954" y="1031314"/>
                </a:lnTo>
                <a:lnTo>
                  <a:pt x="172251" y="1084953"/>
                </a:lnTo>
                <a:lnTo>
                  <a:pt x="215312" y="1135510"/>
                </a:lnTo>
                <a:lnTo>
                  <a:pt x="263128" y="1182624"/>
                </a:lnTo>
                <a:lnTo>
                  <a:pt x="264652" y="1181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2" name="object 602"/>
          <p:cNvSpPr/>
          <p:nvPr/>
        </p:nvSpPr>
        <p:spPr>
          <a:xfrm>
            <a:off x="8329422" y="6409944"/>
            <a:ext cx="566166" cy="822960"/>
          </a:xfrm>
          <a:custGeom>
            <a:avLst/>
            <a:gdLst/>
            <a:ahLst/>
            <a:cxnLst/>
            <a:rect l="l" t="t" r="r" b="b"/>
            <a:pathLst>
              <a:path w="566166" h="822960">
                <a:moveTo>
                  <a:pt x="6407" y="19224"/>
                </a:moveTo>
                <a:lnTo>
                  <a:pt x="0" y="0"/>
                </a:lnTo>
                <a:lnTo>
                  <a:pt x="3709" y="12395"/>
                </a:lnTo>
                <a:lnTo>
                  <a:pt x="6407" y="19224"/>
                </a:lnTo>
                <a:close/>
              </a:path>
              <a:path w="566166" h="822960">
                <a:moveTo>
                  <a:pt x="181540" y="520789"/>
                </a:moveTo>
                <a:lnTo>
                  <a:pt x="194586" y="556128"/>
                </a:lnTo>
                <a:lnTo>
                  <a:pt x="207730" y="591432"/>
                </a:lnTo>
                <a:lnTo>
                  <a:pt x="220978" y="626701"/>
                </a:lnTo>
                <a:lnTo>
                  <a:pt x="234331" y="661932"/>
                </a:lnTo>
                <a:lnTo>
                  <a:pt x="247792" y="697126"/>
                </a:lnTo>
                <a:lnTo>
                  <a:pt x="261366" y="732282"/>
                </a:lnTo>
                <a:lnTo>
                  <a:pt x="258944" y="719689"/>
                </a:lnTo>
                <a:lnTo>
                  <a:pt x="256638" y="706086"/>
                </a:lnTo>
                <a:lnTo>
                  <a:pt x="254539" y="691637"/>
                </a:lnTo>
                <a:lnTo>
                  <a:pt x="252740" y="676503"/>
                </a:lnTo>
                <a:lnTo>
                  <a:pt x="251332" y="660848"/>
                </a:lnTo>
                <a:lnTo>
                  <a:pt x="250407" y="644833"/>
                </a:lnTo>
                <a:lnTo>
                  <a:pt x="250058" y="628622"/>
                </a:lnTo>
                <a:lnTo>
                  <a:pt x="250377" y="612376"/>
                </a:lnTo>
                <a:lnTo>
                  <a:pt x="251457" y="596259"/>
                </a:lnTo>
                <a:lnTo>
                  <a:pt x="253388" y="580434"/>
                </a:lnTo>
                <a:lnTo>
                  <a:pt x="256264" y="565062"/>
                </a:lnTo>
                <a:lnTo>
                  <a:pt x="260177" y="550307"/>
                </a:lnTo>
                <a:lnTo>
                  <a:pt x="265218" y="536330"/>
                </a:lnTo>
                <a:lnTo>
                  <a:pt x="271480" y="523295"/>
                </a:lnTo>
                <a:lnTo>
                  <a:pt x="279055" y="511365"/>
                </a:lnTo>
                <a:lnTo>
                  <a:pt x="288036" y="500701"/>
                </a:lnTo>
                <a:lnTo>
                  <a:pt x="298513" y="491466"/>
                </a:lnTo>
                <a:lnTo>
                  <a:pt x="310580" y="483823"/>
                </a:lnTo>
                <a:lnTo>
                  <a:pt x="324329" y="477935"/>
                </a:lnTo>
                <a:lnTo>
                  <a:pt x="339851" y="473963"/>
                </a:lnTo>
                <a:lnTo>
                  <a:pt x="354649" y="489111"/>
                </a:lnTo>
                <a:lnTo>
                  <a:pt x="368954" y="504582"/>
                </a:lnTo>
                <a:lnTo>
                  <a:pt x="382787" y="520363"/>
                </a:lnTo>
                <a:lnTo>
                  <a:pt x="396169" y="536440"/>
                </a:lnTo>
                <a:lnTo>
                  <a:pt x="409121" y="552801"/>
                </a:lnTo>
                <a:lnTo>
                  <a:pt x="421664" y="569431"/>
                </a:lnTo>
                <a:lnTo>
                  <a:pt x="433820" y="586317"/>
                </a:lnTo>
                <a:lnTo>
                  <a:pt x="445609" y="603445"/>
                </a:lnTo>
                <a:lnTo>
                  <a:pt x="457053" y="620802"/>
                </a:lnTo>
                <a:lnTo>
                  <a:pt x="468172" y="638375"/>
                </a:lnTo>
                <a:lnTo>
                  <a:pt x="478988" y="656149"/>
                </a:lnTo>
                <a:lnTo>
                  <a:pt x="489522" y="674111"/>
                </a:lnTo>
                <a:lnTo>
                  <a:pt x="499795" y="692248"/>
                </a:lnTo>
                <a:lnTo>
                  <a:pt x="509828" y="710546"/>
                </a:lnTo>
                <a:lnTo>
                  <a:pt x="519642" y="728992"/>
                </a:lnTo>
                <a:lnTo>
                  <a:pt x="529258" y="747571"/>
                </a:lnTo>
                <a:lnTo>
                  <a:pt x="538697" y="766272"/>
                </a:lnTo>
                <a:lnTo>
                  <a:pt x="547981" y="785079"/>
                </a:lnTo>
                <a:lnTo>
                  <a:pt x="557130" y="803979"/>
                </a:lnTo>
                <a:lnTo>
                  <a:pt x="566166" y="822960"/>
                </a:lnTo>
                <a:lnTo>
                  <a:pt x="554878" y="781098"/>
                </a:lnTo>
                <a:lnTo>
                  <a:pt x="541325" y="740255"/>
                </a:lnTo>
                <a:lnTo>
                  <a:pt x="525657" y="700380"/>
                </a:lnTo>
                <a:lnTo>
                  <a:pt x="508024" y="661424"/>
                </a:lnTo>
                <a:lnTo>
                  <a:pt x="488577" y="623336"/>
                </a:lnTo>
                <a:lnTo>
                  <a:pt x="467467" y="586065"/>
                </a:lnTo>
                <a:lnTo>
                  <a:pt x="444843" y="549561"/>
                </a:lnTo>
                <a:lnTo>
                  <a:pt x="420856" y="513775"/>
                </a:lnTo>
                <a:lnTo>
                  <a:pt x="395658" y="478654"/>
                </a:lnTo>
                <a:lnTo>
                  <a:pt x="369398" y="444150"/>
                </a:lnTo>
                <a:lnTo>
                  <a:pt x="342227" y="410212"/>
                </a:lnTo>
                <a:lnTo>
                  <a:pt x="314296" y="376789"/>
                </a:lnTo>
                <a:lnTo>
                  <a:pt x="285755" y="343831"/>
                </a:lnTo>
                <a:lnTo>
                  <a:pt x="256754" y="311288"/>
                </a:lnTo>
                <a:lnTo>
                  <a:pt x="227445" y="279109"/>
                </a:lnTo>
                <a:lnTo>
                  <a:pt x="197977" y="247245"/>
                </a:lnTo>
                <a:lnTo>
                  <a:pt x="168501" y="215644"/>
                </a:lnTo>
                <a:lnTo>
                  <a:pt x="139169" y="184256"/>
                </a:lnTo>
                <a:lnTo>
                  <a:pt x="110129" y="153031"/>
                </a:lnTo>
                <a:lnTo>
                  <a:pt x="81533" y="121920"/>
                </a:lnTo>
                <a:lnTo>
                  <a:pt x="76882" y="116734"/>
                </a:lnTo>
                <a:lnTo>
                  <a:pt x="68314" y="107244"/>
                </a:lnTo>
                <a:lnTo>
                  <a:pt x="59721" y="97662"/>
                </a:lnTo>
                <a:lnTo>
                  <a:pt x="51217" y="87944"/>
                </a:lnTo>
                <a:lnTo>
                  <a:pt x="42916" y="78045"/>
                </a:lnTo>
                <a:lnTo>
                  <a:pt x="34931" y="67922"/>
                </a:lnTo>
                <a:lnTo>
                  <a:pt x="27374" y="57530"/>
                </a:lnTo>
                <a:lnTo>
                  <a:pt x="20361" y="46826"/>
                </a:lnTo>
                <a:lnTo>
                  <a:pt x="14003" y="35764"/>
                </a:lnTo>
                <a:lnTo>
                  <a:pt x="8415" y="24302"/>
                </a:lnTo>
                <a:lnTo>
                  <a:pt x="6407" y="19224"/>
                </a:lnTo>
                <a:lnTo>
                  <a:pt x="7620" y="22859"/>
                </a:lnTo>
                <a:lnTo>
                  <a:pt x="19597" y="58596"/>
                </a:lnTo>
                <a:lnTo>
                  <a:pt x="31630" y="94310"/>
                </a:lnTo>
                <a:lnTo>
                  <a:pt x="43723" y="130000"/>
                </a:lnTo>
                <a:lnTo>
                  <a:pt x="55878" y="165666"/>
                </a:lnTo>
                <a:lnTo>
                  <a:pt x="68098" y="201306"/>
                </a:lnTo>
                <a:lnTo>
                  <a:pt x="80388" y="236921"/>
                </a:lnTo>
                <a:lnTo>
                  <a:pt x="92749" y="272508"/>
                </a:lnTo>
                <a:lnTo>
                  <a:pt x="105184" y="308068"/>
                </a:lnTo>
                <a:lnTo>
                  <a:pt x="117698" y="343598"/>
                </a:lnTo>
                <a:lnTo>
                  <a:pt x="130292" y="379099"/>
                </a:lnTo>
                <a:lnTo>
                  <a:pt x="142970" y="414570"/>
                </a:lnTo>
                <a:lnTo>
                  <a:pt x="155736" y="450009"/>
                </a:lnTo>
                <a:lnTo>
                  <a:pt x="168592" y="485415"/>
                </a:lnTo>
                <a:lnTo>
                  <a:pt x="181540" y="520789"/>
                </a:lnTo>
                <a:close/>
              </a:path>
            </a:pathLst>
          </a:custGeom>
          <a:solidFill>
            <a:srgbClr val="7F7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3" name="object 603"/>
          <p:cNvSpPr/>
          <p:nvPr/>
        </p:nvSpPr>
        <p:spPr>
          <a:xfrm>
            <a:off x="8328659" y="6409944"/>
            <a:ext cx="83058" cy="122682"/>
          </a:xfrm>
          <a:custGeom>
            <a:avLst/>
            <a:gdLst/>
            <a:ahLst/>
            <a:cxnLst/>
            <a:rect l="l" t="t" r="r" b="b"/>
            <a:pathLst>
              <a:path w="83058" h="122682">
                <a:moveTo>
                  <a:pt x="81534" y="122682"/>
                </a:moveTo>
                <a:lnTo>
                  <a:pt x="83058" y="121158"/>
                </a:lnTo>
                <a:lnTo>
                  <a:pt x="74178" y="111426"/>
                </a:lnTo>
                <a:lnTo>
                  <a:pt x="65441" y="101817"/>
                </a:lnTo>
                <a:lnTo>
                  <a:pt x="56909" y="92241"/>
                </a:lnTo>
                <a:lnTo>
                  <a:pt x="48645" y="82614"/>
                </a:lnTo>
                <a:lnTo>
                  <a:pt x="40711" y="72847"/>
                </a:lnTo>
                <a:lnTo>
                  <a:pt x="33170" y="62855"/>
                </a:lnTo>
                <a:lnTo>
                  <a:pt x="26084" y="52550"/>
                </a:lnTo>
                <a:lnTo>
                  <a:pt x="19517" y="41847"/>
                </a:lnTo>
                <a:lnTo>
                  <a:pt x="13531" y="30657"/>
                </a:lnTo>
                <a:lnTo>
                  <a:pt x="8189" y="18894"/>
                </a:lnTo>
                <a:lnTo>
                  <a:pt x="3553" y="6472"/>
                </a:lnTo>
                <a:lnTo>
                  <a:pt x="1524" y="0"/>
                </a:lnTo>
                <a:lnTo>
                  <a:pt x="0" y="0"/>
                </a:lnTo>
                <a:lnTo>
                  <a:pt x="3616" y="12424"/>
                </a:lnTo>
                <a:lnTo>
                  <a:pt x="8234" y="24362"/>
                </a:lnTo>
                <a:lnTo>
                  <a:pt x="13743" y="35856"/>
                </a:lnTo>
                <a:lnTo>
                  <a:pt x="20030" y="46950"/>
                </a:lnTo>
                <a:lnTo>
                  <a:pt x="26984" y="57686"/>
                </a:lnTo>
                <a:lnTo>
                  <a:pt x="34492" y="68109"/>
                </a:lnTo>
                <a:lnTo>
                  <a:pt x="42442" y="78260"/>
                </a:lnTo>
                <a:lnTo>
                  <a:pt x="50724" y="88184"/>
                </a:lnTo>
                <a:lnTo>
                  <a:pt x="59223" y="97923"/>
                </a:lnTo>
                <a:lnTo>
                  <a:pt x="67830" y="107522"/>
                </a:lnTo>
                <a:lnTo>
                  <a:pt x="76432" y="117022"/>
                </a:lnTo>
                <a:lnTo>
                  <a:pt x="81534" y="122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4" name="object 604"/>
          <p:cNvSpPr/>
          <p:nvPr/>
        </p:nvSpPr>
        <p:spPr>
          <a:xfrm>
            <a:off x="8410194" y="6531102"/>
            <a:ext cx="488441" cy="710183"/>
          </a:xfrm>
          <a:custGeom>
            <a:avLst/>
            <a:gdLst/>
            <a:ahLst/>
            <a:cxnLst/>
            <a:rect l="l" t="t" r="r" b="b"/>
            <a:pathLst>
              <a:path w="488441" h="710183">
                <a:moveTo>
                  <a:pt x="287464" y="322892"/>
                </a:moveTo>
                <a:lnTo>
                  <a:pt x="313451" y="357001"/>
                </a:lnTo>
                <a:lnTo>
                  <a:pt x="338401" y="391758"/>
                </a:lnTo>
                <a:lnTo>
                  <a:pt x="362180" y="427235"/>
                </a:lnTo>
                <a:lnTo>
                  <a:pt x="384656" y="463504"/>
                </a:lnTo>
                <a:lnTo>
                  <a:pt x="405693" y="500638"/>
                </a:lnTo>
                <a:lnTo>
                  <a:pt x="425159" y="538708"/>
                </a:lnTo>
                <a:lnTo>
                  <a:pt x="442919" y="577787"/>
                </a:lnTo>
                <a:lnTo>
                  <a:pt x="458841" y="617948"/>
                </a:lnTo>
                <a:lnTo>
                  <a:pt x="472789" y="659262"/>
                </a:lnTo>
                <a:lnTo>
                  <a:pt x="484631" y="701801"/>
                </a:lnTo>
                <a:lnTo>
                  <a:pt x="484631" y="702564"/>
                </a:lnTo>
                <a:lnTo>
                  <a:pt x="488441" y="710183"/>
                </a:lnTo>
                <a:lnTo>
                  <a:pt x="486155" y="701801"/>
                </a:lnTo>
                <a:lnTo>
                  <a:pt x="474886" y="659855"/>
                </a:lnTo>
                <a:lnTo>
                  <a:pt x="461353" y="618941"/>
                </a:lnTo>
                <a:lnTo>
                  <a:pt x="445705" y="579006"/>
                </a:lnTo>
                <a:lnTo>
                  <a:pt x="428094" y="540000"/>
                </a:lnTo>
                <a:lnTo>
                  <a:pt x="408667" y="501871"/>
                </a:lnTo>
                <a:lnTo>
                  <a:pt x="387577" y="464567"/>
                </a:lnTo>
                <a:lnTo>
                  <a:pt x="364971" y="428037"/>
                </a:lnTo>
                <a:lnTo>
                  <a:pt x="341002" y="392228"/>
                </a:lnTo>
                <a:lnTo>
                  <a:pt x="315818" y="357089"/>
                </a:lnTo>
                <a:lnTo>
                  <a:pt x="289569" y="322568"/>
                </a:lnTo>
                <a:lnTo>
                  <a:pt x="262406" y="288615"/>
                </a:lnTo>
                <a:lnTo>
                  <a:pt x="234478" y="255176"/>
                </a:lnTo>
                <a:lnTo>
                  <a:pt x="205935" y="222200"/>
                </a:lnTo>
                <a:lnTo>
                  <a:pt x="176928" y="189636"/>
                </a:lnTo>
                <a:lnTo>
                  <a:pt x="147606" y="157432"/>
                </a:lnTo>
                <a:lnTo>
                  <a:pt x="118119" y="125536"/>
                </a:lnTo>
                <a:lnTo>
                  <a:pt x="88618" y="93896"/>
                </a:lnTo>
                <a:lnTo>
                  <a:pt x="59251" y="62461"/>
                </a:lnTo>
                <a:lnTo>
                  <a:pt x="30170" y="31180"/>
                </a:lnTo>
                <a:lnTo>
                  <a:pt x="1524" y="0"/>
                </a:lnTo>
                <a:lnTo>
                  <a:pt x="0" y="1524"/>
                </a:lnTo>
                <a:lnTo>
                  <a:pt x="28998" y="33131"/>
                </a:lnTo>
                <a:lnTo>
                  <a:pt x="58297" y="64663"/>
                </a:lnTo>
                <a:lnTo>
                  <a:pt x="87763" y="96192"/>
                </a:lnTo>
                <a:lnTo>
                  <a:pt x="117262" y="127791"/>
                </a:lnTo>
                <a:lnTo>
                  <a:pt x="146661" y="159532"/>
                </a:lnTo>
                <a:lnTo>
                  <a:pt x="175825" y="191487"/>
                </a:lnTo>
                <a:lnTo>
                  <a:pt x="204621" y="223728"/>
                </a:lnTo>
                <a:lnTo>
                  <a:pt x="232915" y="256328"/>
                </a:lnTo>
                <a:lnTo>
                  <a:pt x="260574" y="289358"/>
                </a:lnTo>
                <a:lnTo>
                  <a:pt x="287464" y="322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5" name="object 605"/>
          <p:cNvSpPr/>
          <p:nvPr/>
        </p:nvSpPr>
        <p:spPr>
          <a:xfrm>
            <a:off x="8667750" y="6882383"/>
            <a:ext cx="228600" cy="351282"/>
          </a:xfrm>
          <a:custGeom>
            <a:avLst/>
            <a:gdLst/>
            <a:ahLst/>
            <a:cxnLst/>
            <a:rect l="l" t="t" r="r" b="b"/>
            <a:pathLst>
              <a:path w="228600" h="351282">
                <a:moveTo>
                  <a:pt x="14730" y="17035"/>
                </a:moveTo>
                <a:lnTo>
                  <a:pt x="29005" y="32223"/>
                </a:lnTo>
                <a:lnTo>
                  <a:pt x="42842" y="47824"/>
                </a:lnTo>
                <a:lnTo>
                  <a:pt x="56256" y="63811"/>
                </a:lnTo>
                <a:lnTo>
                  <a:pt x="69265" y="80160"/>
                </a:lnTo>
                <a:lnTo>
                  <a:pt x="81885" y="96845"/>
                </a:lnTo>
                <a:lnTo>
                  <a:pt x="94133" y="113839"/>
                </a:lnTo>
                <a:lnTo>
                  <a:pt x="106025" y="131118"/>
                </a:lnTo>
                <a:lnTo>
                  <a:pt x="117579" y="148655"/>
                </a:lnTo>
                <a:lnTo>
                  <a:pt x="128811" y="166425"/>
                </a:lnTo>
                <a:lnTo>
                  <a:pt x="139737" y="184402"/>
                </a:lnTo>
                <a:lnTo>
                  <a:pt x="150374" y="202561"/>
                </a:lnTo>
                <a:lnTo>
                  <a:pt x="160740" y="220876"/>
                </a:lnTo>
                <a:lnTo>
                  <a:pt x="170849" y="239320"/>
                </a:lnTo>
                <a:lnTo>
                  <a:pt x="180720" y="257869"/>
                </a:lnTo>
                <a:lnTo>
                  <a:pt x="190369" y="276497"/>
                </a:lnTo>
                <a:lnTo>
                  <a:pt x="199812" y="295178"/>
                </a:lnTo>
                <a:lnTo>
                  <a:pt x="209067" y="313886"/>
                </a:lnTo>
                <a:lnTo>
                  <a:pt x="218149" y="332596"/>
                </a:lnTo>
                <a:lnTo>
                  <a:pt x="227075" y="351282"/>
                </a:lnTo>
                <a:lnTo>
                  <a:pt x="228600" y="349758"/>
                </a:lnTo>
                <a:lnTo>
                  <a:pt x="223076" y="338357"/>
                </a:lnTo>
                <a:lnTo>
                  <a:pt x="217535" y="326946"/>
                </a:lnTo>
                <a:lnTo>
                  <a:pt x="211969" y="315531"/>
                </a:lnTo>
                <a:lnTo>
                  <a:pt x="206368" y="304121"/>
                </a:lnTo>
                <a:lnTo>
                  <a:pt x="200726" y="292722"/>
                </a:lnTo>
                <a:lnTo>
                  <a:pt x="195034" y="281341"/>
                </a:lnTo>
                <a:lnTo>
                  <a:pt x="189284" y="269985"/>
                </a:lnTo>
                <a:lnTo>
                  <a:pt x="183467" y="258663"/>
                </a:lnTo>
                <a:lnTo>
                  <a:pt x="177576" y="247380"/>
                </a:lnTo>
                <a:lnTo>
                  <a:pt x="171603" y="236144"/>
                </a:lnTo>
                <a:lnTo>
                  <a:pt x="165539" y="224962"/>
                </a:lnTo>
                <a:lnTo>
                  <a:pt x="159376" y="213842"/>
                </a:lnTo>
                <a:lnTo>
                  <a:pt x="153106" y="202791"/>
                </a:lnTo>
                <a:lnTo>
                  <a:pt x="146722" y="191815"/>
                </a:lnTo>
                <a:lnTo>
                  <a:pt x="140214" y="180922"/>
                </a:lnTo>
                <a:lnTo>
                  <a:pt x="133575" y="170120"/>
                </a:lnTo>
                <a:lnTo>
                  <a:pt x="131064" y="166116"/>
                </a:lnTo>
                <a:lnTo>
                  <a:pt x="124532" y="155323"/>
                </a:lnTo>
                <a:lnTo>
                  <a:pt x="117757" y="144592"/>
                </a:lnTo>
                <a:lnTo>
                  <a:pt x="110764" y="133938"/>
                </a:lnTo>
                <a:lnTo>
                  <a:pt x="103580" y="123376"/>
                </a:lnTo>
                <a:lnTo>
                  <a:pt x="96232" y="112923"/>
                </a:lnTo>
                <a:lnTo>
                  <a:pt x="88746" y="102595"/>
                </a:lnTo>
                <a:lnTo>
                  <a:pt x="81149" y="92407"/>
                </a:lnTo>
                <a:lnTo>
                  <a:pt x="73468" y="82376"/>
                </a:lnTo>
                <a:lnTo>
                  <a:pt x="71627" y="80010"/>
                </a:lnTo>
                <a:lnTo>
                  <a:pt x="63246" y="70104"/>
                </a:lnTo>
                <a:lnTo>
                  <a:pt x="54864" y="59436"/>
                </a:lnTo>
                <a:lnTo>
                  <a:pt x="47244" y="49530"/>
                </a:lnTo>
                <a:lnTo>
                  <a:pt x="38861" y="39624"/>
                </a:lnTo>
                <a:lnTo>
                  <a:pt x="28955" y="28956"/>
                </a:lnTo>
                <a:lnTo>
                  <a:pt x="20574" y="19812"/>
                </a:lnTo>
                <a:lnTo>
                  <a:pt x="2285" y="0"/>
                </a:lnTo>
                <a:lnTo>
                  <a:pt x="1524" y="2286"/>
                </a:lnTo>
                <a:lnTo>
                  <a:pt x="0" y="2286"/>
                </a:lnTo>
                <a:lnTo>
                  <a:pt x="14730" y="17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6" name="object 606"/>
          <p:cNvSpPr/>
          <p:nvPr/>
        </p:nvSpPr>
        <p:spPr>
          <a:xfrm>
            <a:off x="8578571" y="6882383"/>
            <a:ext cx="90702" cy="268224"/>
          </a:xfrm>
          <a:custGeom>
            <a:avLst/>
            <a:gdLst/>
            <a:ahLst/>
            <a:cxnLst/>
            <a:rect l="l" t="t" r="r" b="b"/>
            <a:pathLst>
              <a:path w="90702" h="268224">
                <a:moveTo>
                  <a:pt x="74291" y="4552"/>
                </a:moveTo>
                <a:lnTo>
                  <a:pt x="60451" y="10881"/>
                </a:lnTo>
                <a:lnTo>
                  <a:pt x="48323" y="18838"/>
                </a:lnTo>
                <a:lnTo>
                  <a:pt x="37810" y="28274"/>
                </a:lnTo>
                <a:lnTo>
                  <a:pt x="28817" y="39042"/>
                </a:lnTo>
                <a:lnTo>
                  <a:pt x="21247" y="50995"/>
                </a:lnTo>
                <a:lnTo>
                  <a:pt x="15003" y="63984"/>
                </a:lnTo>
                <a:lnTo>
                  <a:pt x="9989" y="77861"/>
                </a:lnTo>
                <a:lnTo>
                  <a:pt x="6109" y="92479"/>
                </a:lnTo>
                <a:lnTo>
                  <a:pt x="3267" y="107689"/>
                </a:lnTo>
                <a:lnTo>
                  <a:pt x="1365" y="123344"/>
                </a:lnTo>
                <a:lnTo>
                  <a:pt x="308" y="139296"/>
                </a:lnTo>
                <a:lnTo>
                  <a:pt x="0" y="155396"/>
                </a:lnTo>
                <a:lnTo>
                  <a:pt x="343" y="171497"/>
                </a:lnTo>
                <a:lnTo>
                  <a:pt x="1241" y="187452"/>
                </a:lnTo>
                <a:lnTo>
                  <a:pt x="2599" y="203111"/>
                </a:lnTo>
                <a:lnTo>
                  <a:pt x="4319" y="218328"/>
                </a:lnTo>
                <a:lnTo>
                  <a:pt x="6305" y="232953"/>
                </a:lnTo>
                <a:lnTo>
                  <a:pt x="8462" y="246841"/>
                </a:lnTo>
                <a:lnTo>
                  <a:pt x="10692" y="259842"/>
                </a:lnTo>
                <a:lnTo>
                  <a:pt x="14502" y="268224"/>
                </a:lnTo>
                <a:lnTo>
                  <a:pt x="12978" y="259080"/>
                </a:lnTo>
                <a:lnTo>
                  <a:pt x="10507" y="246596"/>
                </a:lnTo>
                <a:lnTo>
                  <a:pt x="8176" y="233110"/>
                </a:lnTo>
                <a:lnTo>
                  <a:pt x="6072" y="218782"/>
                </a:lnTo>
                <a:lnTo>
                  <a:pt x="4285" y="203774"/>
                </a:lnTo>
                <a:lnTo>
                  <a:pt x="2901" y="188246"/>
                </a:lnTo>
                <a:lnTo>
                  <a:pt x="2011" y="172359"/>
                </a:lnTo>
                <a:lnTo>
                  <a:pt x="1701" y="156274"/>
                </a:lnTo>
                <a:lnTo>
                  <a:pt x="2060" y="140151"/>
                </a:lnTo>
                <a:lnTo>
                  <a:pt x="3176" y="124152"/>
                </a:lnTo>
                <a:lnTo>
                  <a:pt x="5139" y="108437"/>
                </a:lnTo>
                <a:lnTo>
                  <a:pt x="8035" y="93167"/>
                </a:lnTo>
                <a:lnTo>
                  <a:pt x="11953" y="78502"/>
                </a:lnTo>
                <a:lnTo>
                  <a:pt x="16983" y="64604"/>
                </a:lnTo>
                <a:lnTo>
                  <a:pt x="23211" y="51633"/>
                </a:lnTo>
                <a:lnTo>
                  <a:pt x="30726" y="39750"/>
                </a:lnTo>
                <a:lnTo>
                  <a:pt x="39617" y="29116"/>
                </a:lnTo>
                <a:lnTo>
                  <a:pt x="49972" y="19892"/>
                </a:lnTo>
                <a:lnTo>
                  <a:pt x="61879" y="12238"/>
                </a:lnTo>
                <a:lnTo>
                  <a:pt x="75426" y="6316"/>
                </a:lnTo>
                <a:lnTo>
                  <a:pt x="90702" y="2286"/>
                </a:lnTo>
                <a:lnTo>
                  <a:pt x="89940" y="0"/>
                </a:lnTo>
                <a:lnTo>
                  <a:pt x="74291" y="45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7" name="object 607"/>
          <p:cNvSpPr/>
          <p:nvPr/>
        </p:nvSpPr>
        <p:spPr>
          <a:xfrm>
            <a:off x="8326374" y="6401561"/>
            <a:ext cx="265175" cy="740664"/>
          </a:xfrm>
          <a:custGeom>
            <a:avLst/>
            <a:gdLst/>
            <a:ahLst/>
            <a:cxnLst/>
            <a:rect l="l" t="t" r="r" b="b"/>
            <a:pathLst>
              <a:path w="265175" h="740664">
                <a:moveTo>
                  <a:pt x="3809" y="8382"/>
                </a:moveTo>
                <a:lnTo>
                  <a:pt x="14538" y="45993"/>
                </a:lnTo>
                <a:lnTo>
                  <a:pt x="26869" y="82816"/>
                </a:lnTo>
                <a:lnTo>
                  <a:pt x="39280" y="119613"/>
                </a:lnTo>
                <a:lnTo>
                  <a:pt x="51772" y="156383"/>
                </a:lnTo>
                <a:lnTo>
                  <a:pt x="64343" y="193125"/>
                </a:lnTo>
                <a:lnTo>
                  <a:pt x="76996" y="229840"/>
                </a:lnTo>
                <a:lnTo>
                  <a:pt x="89730" y="266527"/>
                </a:lnTo>
                <a:lnTo>
                  <a:pt x="102546" y="303185"/>
                </a:lnTo>
                <a:lnTo>
                  <a:pt x="115444" y="339814"/>
                </a:lnTo>
                <a:lnTo>
                  <a:pt x="128425" y="376413"/>
                </a:lnTo>
                <a:lnTo>
                  <a:pt x="141489" y="412982"/>
                </a:lnTo>
                <a:lnTo>
                  <a:pt x="154637" y="449520"/>
                </a:lnTo>
                <a:lnTo>
                  <a:pt x="167869" y="486027"/>
                </a:lnTo>
                <a:lnTo>
                  <a:pt x="181186" y="522503"/>
                </a:lnTo>
                <a:lnTo>
                  <a:pt x="194588" y="558946"/>
                </a:lnTo>
                <a:lnTo>
                  <a:pt x="208075" y="595357"/>
                </a:lnTo>
                <a:lnTo>
                  <a:pt x="221649" y="631734"/>
                </a:lnTo>
                <a:lnTo>
                  <a:pt x="235309" y="668078"/>
                </a:lnTo>
                <a:lnTo>
                  <a:pt x="249055" y="704388"/>
                </a:lnTo>
                <a:lnTo>
                  <a:pt x="262890" y="740664"/>
                </a:lnTo>
                <a:lnTo>
                  <a:pt x="265175" y="739902"/>
                </a:lnTo>
                <a:lnTo>
                  <a:pt x="251198" y="703622"/>
                </a:lnTo>
                <a:lnTo>
                  <a:pt x="237335" y="667298"/>
                </a:lnTo>
                <a:lnTo>
                  <a:pt x="223584" y="630933"/>
                </a:lnTo>
                <a:lnTo>
                  <a:pt x="209941" y="594528"/>
                </a:lnTo>
                <a:lnTo>
                  <a:pt x="196403" y="558083"/>
                </a:lnTo>
                <a:lnTo>
                  <a:pt x="182968" y="521600"/>
                </a:lnTo>
                <a:lnTo>
                  <a:pt x="169631" y="485081"/>
                </a:lnTo>
                <a:lnTo>
                  <a:pt x="156390" y="448527"/>
                </a:lnTo>
                <a:lnTo>
                  <a:pt x="143242" y="411939"/>
                </a:lnTo>
                <a:lnTo>
                  <a:pt x="130182" y="375318"/>
                </a:lnTo>
                <a:lnTo>
                  <a:pt x="117210" y="338666"/>
                </a:lnTo>
                <a:lnTo>
                  <a:pt x="104320" y="301984"/>
                </a:lnTo>
                <a:lnTo>
                  <a:pt x="91510" y="265274"/>
                </a:lnTo>
                <a:lnTo>
                  <a:pt x="78776" y="228537"/>
                </a:lnTo>
                <a:lnTo>
                  <a:pt x="66117" y="191774"/>
                </a:lnTo>
                <a:lnTo>
                  <a:pt x="53527" y="154987"/>
                </a:lnTo>
                <a:lnTo>
                  <a:pt x="41005" y="118176"/>
                </a:lnTo>
                <a:lnTo>
                  <a:pt x="28547" y="81344"/>
                </a:lnTo>
                <a:lnTo>
                  <a:pt x="16149" y="44491"/>
                </a:lnTo>
                <a:lnTo>
                  <a:pt x="3809" y="7620"/>
                </a:lnTo>
                <a:lnTo>
                  <a:pt x="0" y="0"/>
                </a:lnTo>
                <a:lnTo>
                  <a:pt x="2285" y="8382"/>
                </a:lnTo>
                <a:lnTo>
                  <a:pt x="3809" y="8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8" name="object 608"/>
          <p:cNvSpPr/>
          <p:nvPr/>
        </p:nvSpPr>
        <p:spPr>
          <a:xfrm>
            <a:off x="8451342" y="6883908"/>
            <a:ext cx="43433" cy="374142"/>
          </a:xfrm>
          <a:custGeom>
            <a:avLst/>
            <a:gdLst/>
            <a:ahLst/>
            <a:cxnLst/>
            <a:rect l="l" t="t" r="r" b="b"/>
            <a:pathLst>
              <a:path w="43433" h="374142">
                <a:moveTo>
                  <a:pt x="43020" y="362275"/>
                </a:moveTo>
                <a:lnTo>
                  <a:pt x="42776" y="355297"/>
                </a:lnTo>
                <a:lnTo>
                  <a:pt x="41603" y="336502"/>
                </a:lnTo>
                <a:lnTo>
                  <a:pt x="39972" y="317751"/>
                </a:lnTo>
                <a:lnTo>
                  <a:pt x="37945" y="299038"/>
                </a:lnTo>
                <a:lnTo>
                  <a:pt x="35579" y="280356"/>
                </a:lnTo>
                <a:lnTo>
                  <a:pt x="32935" y="261700"/>
                </a:lnTo>
                <a:lnTo>
                  <a:pt x="30072" y="243065"/>
                </a:lnTo>
                <a:lnTo>
                  <a:pt x="27049" y="224444"/>
                </a:lnTo>
                <a:lnTo>
                  <a:pt x="25690" y="216346"/>
                </a:lnTo>
                <a:lnTo>
                  <a:pt x="43020" y="362275"/>
                </a:lnTo>
                <a:close/>
              </a:path>
              <a:path w="43433" h="374142">
                <a:moveTo>
                  <a:pt x="23927" y="205832"/>
                </a:moveTo>
                <a:lnTo>
                  <a:pt x="25690" y="216346"/>
                </a:lnTo>
                <a:lnTo>
                  <a:pt x="0" y="0"/>
                </a:lnTo>
                <a:lnTo>
                  <a:pt x="295" y="18902"/>
                </a:lnTo>
                <a:lnTo>
                  <a:pt x="1144" y="37748"/>
                </a:lnTo>
                <a:lnTo>
                  <a:pt x="2489" y="56545"/>
                </a:lnTo>
                <a:lnTo>
                  <a:pt x="4269" y="75299"/>
                </a:lnTo>
                <a:lnTo>
                  <a:pt x="6425" y="94014"/>
                </a:lnTo>
                <a:lnTo>
                  <a:pt x="8898" y="112697"/>
                </a:lnTo>
                <a:lnTo>
                  <a:pt x="11628" y="131353"/>
                </a:lnTo>
                <a:lnTo>
                  <a:pt x="14555" y="149989"/>
                </a:lnTo>
                <a:lnTo>
                  <a:pt x="17620" y="168610"/>
                </a:lnTo>
                <a:lnTo>
                  <a:pt x="20764" y="187223"/>
                </a:lnTo>
                <a:lnTo>
                  <a:pt x="23927" y="205832"/>
                </a:lnTo>
                <a:close/>
              </a:path>
              <a:path w="43433" h="374142">
                <a:moveTo>
                  <a:pt x="43433" y="374142"/>
                </a:moveTo>
                <a:lnTo>
                  <a:pt x="43433" y="365760"/>
                </a:lnTo>
                <a:lnTo>
                  <a:pt x="43020" y="362275"/>
                </a:lnTo>
                <a:lnTo>
                  <a:pt x="43433" y="3741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9" name="object 609"/>
          <p:cNvSpPr/>
          <p:nvPr/>
        </p:nvSpPr>
        <p:spPr>
          <a:xfrm>
            <a:off x="8449818" y="6883908"/>
            <a:ext cx="46481" cy="377951"/>
          </a:xfrm>
          <a:custGeom>
            <a:avLst/>
            <a:gdLst/>
            <a:ahLst/>
            <a:cxnLst/>
            <a:rect l="l" t="t" r="r" b="b"/>
            <a:pathLst>
              <a:path w="46481" h="377951">
                <a:moveTo>
                  <a:pt x="3048" y="0"/>
                </a:moveTo>
                <a:lnTo>
                  <a:pt x="0" y="0"/>
                </a:lnTo>
                <a:lnTo>
                  <a:pt x="468" y="19047"/>
                </a:lnTo>
                <a:lnTo>
                  <a:pt x="1464" y="37989"/>
                </a:lnTo>
                <a:lnTo>
                  <a:pt x="2931" y="56835"/>
                </a:lnTo>
                <a:lnTo>
                  <a:pt x="4812" y="75598"/>
                </a:lnTo>
                <a:lnTo>
                  <a:pt x="7048" y="94290"/>
                </a:lnTo>
                <a:lnTo>
                  <a:pt x="9583" y="112923"/>
                </a:lnTo>
                <a:lnTo>
                  <a:pt x="12358" y="131508"/>
                </a:lnTo>
                <a:lnTo>
                  <a:pt x="15317" y="150057"/>
                </a:lnTo>
                <a:lnTo>
                  <a:pt x="18402" y="168582"/>
                </a:lnTo>
                <a:lnTo>
                  <a:pt x="21555" y="187094"/>
                </a:lnTo>
                <a:lnTo>
                  <a:pt x="24718" y="205606"/>
                </a:lnTo>
                <a:lnTo>
                  <a:pt x="27836" y="224130"/>
                </a:lnTo>
                <a:lnTo>
                  <a:pt x="30849" y="242677"/>
                </a:lnTo>
                <a:lnTo>
                  <a:pt x="33700" y="261258"/>
                </a:lnTo>
                <a:lnTo>
                  <a:pt x="36333" y="279886"/>
                </a:lnTo>
                <a:lnTo>
                  <a:pt x="38688" y="298573"/>
                </a:lnTo>
                <a:lnTo>
                  <a:pt x="40710" y="317330"/>
                </a:lnTo>
                <a:lnTo>
                  <a:pt x="42340" y="336169"/>
                </a:lnTo>
                <a:lnTo>
                  <a:pt x="43521" y="355103"/>
                </a:lnTo>
                <a:lnTo>
                  <a:pt x="44196" y="374142"/>
                </a:lnTo>
                <a:lnTo>
                  <a:pt x="46481" y="377951"/>
                </a:lnTo>
                <a:lnTo>
                  <a:pt x="46481" y="374142"/>
                </a:lnTo>
                <a:lnTo>
                  <a:pt x="45720" y="374142"/>
                </a:lnTo>
                <a:lnTo>
                  <a:pt x="45279" y="355297"/>
                </a:lnTo>
                <a:lnTo>
                  <a:pt x="44265" y="336478"/>
                </a:lnTo>
                <a:lnTo>
                  <a:pt x="42742" y="317682"/>
                </a:lnTo>
                <a:lnTo>
                  <a:pt x="40778" y="298908"/>
                </a:lnTo>
                <a:lnTo>
                  <a:pt x="38438" y="280154"/>
                </a:lnTo>
                <a:lnTo>
                  <a:pt x="35787" y="261418"/>
                </a:lnTo>
                <a:lnTo>
                  <a:pt x="32892" y="242698"/>
                </a:lnTo>
                <a:lnTo>
                  <a:pt x="29819" y="223993"/>
                </a:lnTo>
                <a:lnTo>
                  <a:pt x="26634" y="205300"/>
                </a:lnTo>
                <a:lnTo>
                  <a:pt x="23402" y="186618"/>
                </a:lnTo>
                <a:lnTo>
                  <a:pt x="20190" y="167945"/>
                </a:lnTo>
                <a:lnTo>
                  <a:pt x="17064" y="149280"/>
                </a:lnTo>
                <a:lnTo>
                  <a:pt x="14089" y="130619"/>
                </a:lnTo>
                <a:lnTo>
                  <a:pt x="11332" y="111963"/>
                </a:lnTo>
                <a:lnTo>
                  <a:pt x="8858" y="93308"/>
                </a:lnTo>
                <a:lnTo>
                  <a:pt x="6733" y="74654"/>
                </a:lnTo>
                <a:lnTo>
                  <a:pt x="5024" y="55997"/>
                </a:lnTo>
                <a:lnTo>
                  <a:pt x="3796" y="37337"/>
                </a:lnTo>
                <a:lnTo>
                  <a:pt x="3115" y="18672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0" name="object 610"/>
          <p:cNvSpPr/>
          <p:nvPr/>
        </p:nvSpPr>
        <p:spPr>
          <a:xfrm>
            <a:off x="8495157" y="7249668"/>
            <a:ext cx="0" cy="8381"/>
          </a:xfrm>
          <a:custGeom>
            <a:avLst/>
            <a:gdLst/>
            <a:ahLst/>
            <a:cxnLst/>
            <a:rect l="l" t="t" r="r" b="b"/>
            <a:pathLst>
              <a:path w="0" h="8381">
                <a:moveTo>
                  <a:pt x="0" y="0"/>
                </a:moveTo>
                <a:lnTo>
                  <a:pt x="0" y="8381"/>
                </a:lnTo>
              </a:path>
            </a:pathLst>
          </a:custGeom>
          <a:ln w="35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1" name="object 611"/>
          <p:cNvSpPr/>
          <p:nvPr/>
        </p:nvSpPr>
        <p:spPr>
          <a:xfrm>
            <a:off x="8755380" y="6550152"/>
            <a:ext cx="222503" cy="139446"/>
          </a:xfrm>
          <a:custGeom>
            <a:avLst/>
            <a:gdLst/>
            <a:ahLst/>
            <a:cxnLst/>
            <a:rect l="l" t="t" r="r" b="b"/>
            <a:pathLst>
              <a:path w="222503" h="139446">
                <a:moveTo>
                  <a:pt x="1524" y="0"/>
                </a:moveTo>
                <a:lnTo>
                  <a:pt x="8182" y="10942"/>
                </a:lnTo>
                <a:lnTo>
                  <a:pt x="16816" y="20397"/>
                </a:lnTo>
                <a:lnTo>
                  <a:pt x="25878" y="29838"/>
                </a:lnTo>
                <a:lnTo>
                  <a:pt x="35343" y="39214"/>
                </a:lnTo>
                <a:lnTo>
                  <a:pt x="45188" y="48475"/>
                </a:lnTo>
                <a:lnTo>
                  <a:pt x="55391" y="57572"/>
                </a:lnTo>
                <a:lnTo>
                  <a:pt x="65927" y="66453"/>
                </a:lnTo>
                <a:lnTo>
                  <a:pt x="76772" y="75068"/>
                </a:lnTo>
                <a:lnTo>
                  <a:pt x="87903" y="83368"/>
                </a:lnTo>
                <a:lnTo>
                  <a:pt x="99298" y="91301"/>
                </a:lnTo>
                <a:lnTo>
                  <a:pt x="110931" y="98819"/>
                </a:lnTo>
                <a:lnTo>
                  <a:pt x="122780" y="105869"/>
                </a:lnTo>
                <a:lnTo>
                  <a:pt x="134820" y="112403"/>
                </a:lnTo>
                <a:lnTo>
                  <a:pt x="147030" y="118370"/>
                </a:lnTo>
                <a:lnTo>
                  <a:pt x="159384" y="123719"/>
                </a:lnTo>
                <a:lnTo>
                  <a:pt x="171859" y="128401"/>
                </a:lnTo>
                <a:lnTo>
                  <a:pt x="184432" y="132364"/>
                </a:lnTo>
                <a:lnTo>
                  <a:pt x="197080" y="135560"/>
                </a:lnTo>
                <a:lnTo>
                  <a:pt x="209778" y="137937"/>
                </a:lnTo>
                <a:lnTo>
                  <a:pt x="222503" y="139446"/>
                </a:lnTo>
                <a:lnTo>
                  <a:pt x="222503" y="137159"/>
                </a:lnTo>
                <a:lnTo>
                  <a:pt x="210492" y="136083"/>
                </a:lnTo>
                <a:lnTo>
                  <a:pt x="198319" y="134018"/>
                </a:lnTo>
                <a:lnTo>
                  <a:pt x="186028" y="131029"/>
                </a:lnTo>
                <a:lnTo>
                  <a:pt x="173662" y="127178"/>
                </a:lnTo>
                <a:lnTo>
                  <a:pt x="161267" y="122529"/>
                </a:lnTo>
                <a:lnTo>
                  <a:pt x="148885" y="117145"/>
                </a:lnTo>
                <a:lnTo>
                  <a:pt x="136560" y="111090"/>
                </a:lnTo>
                <a:lnTo>
                  <a:pt x="124337" y="104426"/>
                </a:lnTo>
                <a:lnTo>
                  <a:pt x="112258" y="97216"/>
                </a:lnTo>
                <a:lnTo>
                  <a:pt x="100369" y="89525"/>
                </a:lnTo>
                <a:lnTo>
                  <a:pt x="88713" y="81415"/>
                </a:lnTo>
                <a:lnTo>
                  <a:pt x="77333" y="72949"/>
                </a:lnTo>
                <a:lnTo>
                  <a:pt x="66274" y="64190"/>
                </a:lnTo>
                <a:lnTo>
                  <a:pt x="55580" y="55202"/>
                </a:lnTo>
                <a:lnTo>
                  <a:pt x="45294" y="46048"/>
                </a:lnTo>
                <a:lnTo>
                  <a:pt x="35460" y="36791"/>
                </a:lnTo>
                <a:lnTo>
                  <a:pt x="26122" y="27495"/>
                </a:lnTo>
                <a:lnTo>
                  <a:pt x="17324" y="18222"/>
                </a:lnTo>
                <a:lnTo>
                  <a:pt x="9110" y="9036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2" name="object 612"/>
          <p:cNvSpPr/>
          <p:nvPr/>
        </p:nvSpPr>
        <p:spPr>
          <a:xfrm>
            <a:off x="8764524" y="6287261"/>
            <a:ext cx="425957" cy="155448"/>
          </a:xfrm>
          <a:custGeom>
            <a:avLst/>
            <a:gdLst/>
            <a:ahLst/>
            <a:cxnLst/>
            <a:rect l="l" t="t" r="r" b="b"/>
            <a:pathLst>
              <a:path w="425957" h="155448">
                <a:moveTo>
                  <a:pt x="15308" y="151741"/>
                </a:moveTo>
                <a:lnTo>
                  <a:pt x="30379" y="147981"/>
                </a:lnTo>
                <a:lnTo>
                  <a:pt x="45243" y="144198"/>
                </a:lnTo>
                <a:lnTo>
                  <a:pt x="59930" y="140422"/>
                </a:lnTo>
                <a:lnTo>
                  <a:pt x="74474" y="136684"/>
                </a:lnTo>
                <a:lnTo>
                  <a:pt x="88903" y="133014"/>
                </a:lnTo>
                <a:lnTo>
                  <a:pt x="103250" y="129443"/>
                </a:lnTo>
                <a:lnTo>
                  <a:pt x="117546" y="126001"/>
                </a:lnTo>
                <a:lnTo>
                  <a:pt x="131822" y="122720"/>
                </a:lnTo>
                <a:lnTo>
                  <a:pt x="146108" y="119629"/>
                </a:lnTo>
                <a:lnTo>
                  <a:pt x="160437" y="116759"/>
                </a:lnTo>
                <a:lnTo>
                  <a:pt x="174838" y="114140"/>
                </a:lnTo>
                <a:lnTo>
                  <a:pt x="189344" y="111804"/>
                </a:lnTo>
                <a:lnTo>
                  <a:pt x="203985" y="109781"/>
                </a:lnTo>
                <a:lnTo>
                  <a:pt x="218793" y="108101"/>
                </a:lnTo>
                <a:lnTo>
                  <a:pt x="233798" y="106794"/>
                </a:lnTo>
                <a:lnTo>
                  <a:pt x="249032" y="105892"/>
                </a:lnTo>
                <a:lnTo>
                  <a:pt x="264526" y="105425"/>
                </a:lnTo>
                <a:lnTo>
                  <a:pt x="280311" y="105423"/>
                </a:lnTo>
                <a:lnTo>
                  <a:pt x="296418" y="105917"/>
                </a:lnTo>
                <a:lnTo>
                  <a:pt x="425957" y="51815"/>
                </a:lnTo>
                <a:lnTo>
                  <a:pt x="424171" y="44958"/>
                </a:lnTo>
                <a:lnTo>
                  <a:pt x="322607" y="44958"/>
                </a:lnTo>
                <a:lnTo>
                  <a:pt x="322461" y="45231"/>
                </a:lnTo>
                <a:lnTo>
                  <a:pt x="314671" y="55664"/>
                </a:lnTo>
                <a:lnTo>
                  <a:pt x="313944" y="56387"/>
                </a:lnTo>
                <a:lnTo>
                  <a:pt x="308598" y="44958"/>
                </a:lnTo>
                <a:lnTo>
                  <a:pt x="195387" y="44958"/>
                </a:lnTo>
                <a:lnTo>
                  <a:pt x="192964" y="47335"/>
                </a:lnTo>
                <a:lnTo>
                  <a:pt x="185384" y="55213"/>
                </a:lnTo>
                <a:lnTo>
                  <a:pt x="177982" y="63251"/>
                </a:lnTo>
                <a:lnTo>
                  <a:pt x="170787" y="71308"/>
                </a:lnTo>
                <a:lnTo>
                  <a:pt x="163829" y="79248"/>
                </a:lnTo>
                <a:lnTo>
                  <a:pt x="154109" y="87903"/>
                </a:lnTo>
                <a:lnTo>
                  <a:pt x="143888" y="95650"/>
                </a:lnTo>
                <a:lnTo>
                  <a:pt x="133222" y="102589"/>
                </a:lnTo>
                <a:lnTo>
                  <a:pt x="122168" y="108821"/>
                </a:lnTo>
                <a:lnTo>
                  <a:pt x="110781" y="114446"/>
                </a:lnTo>
                <a:lnTo>
                  <a:pt x="99119" y="119565"/>
                </a:lnTo>
                <a:lnTo>
                  <a:pt x="87237" y="124277"/>
                </a:lnTo>
                <a:lnTo>
                  <a:pt x="75193" y="128684"/>
                </a:lnTo>
                <a:lnTo>
                  <a:pt x="63041" y="132886"/>
                </a:lnTo>
                <a:lnTo>
                  <a:pt x="50840" y="136983"/>
                </a:lnTo>
                <a:lnTo>
                  <a:pt x="38644" y="141076"/>
                </a:lnTo>
                <a:lnTo>
                  <a:pt x="26511" y="145265"/>
                </a:lnTo>
                <a:lnTo>
                  <a:pt x="14497" y="149650"/>
                </a:lnTo>
                <a:lnTo>
                  <a:pt x="2658" y="154332"/>
                </a:lnTo>
                <a:lnTo>
                  <a:pt x="0" y="155448"/>
                </a:lnTo>
                <a:lnTo>
                  <a:pt x="15308" y="151741"/>
                </a:lnTo>
                <a:close/>
              </a:path>
            </a:pathLst>
          </a:custGeom>
          <a:solidFill>
            <a:srgbClr val="FF8C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3" name="object 613"/>
          <p:cNvSpPr/>
          <p:nvPr/>
        </p:nvSpPr>
        <p:spPr>
          <a:xfrm>
            <a:off x="9131046" y="6285737"/>
            <a:ext cx="60198" cy="53339"/>
          </a:xfrm>
          <a:custGeom>
            <a:avLst/>
            <a:gdLst/>
            <a:ahLst/>
            <a:cxnLst/>
            <a:rect l="l" t="t" r="r" b="b"/>
            <a:pathLst>
              <a:path w="60198" h="53339">
                <a:moveTo>
                  <a:pt x="58565" y="46482"/>
                </a:moveTo>
                <a:lnTo>
                  <a:pt x="56382" y="46482"/>
                </a:lnTo>
                <a:lnTo>
                  <a:pt x="57801" y="52129"/>
                </a:lnTo>
                <a:lnTo>
                  <a:pt x="60198" y="53339"/>
                </a:lnTo>
                <a:lnTo>
                  <a:pt x="58565" y="46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4" name="object 614"/>
          <p:cNvSpPr/>
          <p:nvPr/>
        </p:nvSpPr>
        <p:spPr>
          <a:xfrm>
            <a:off x="9077706" y="6285737"/>
            <a:ext cx="53340" cy="59436"/>
          </a:xfrm>
          <a:custGeom>
            <a:avLst/>
            <a:gdLst/>
            <a:ahLst/>
            <a:cxnLst/>
            <a:rect l="l" t="t" r="r" b="b"/>
            <a:pathLst>
              <a:path w="53340" h="59436">
                <a:moveTo>
                  <a:pt x="1015" y="57911"/>
                </a:moveTo>
                <a:lnTo>
                  <a:pt x="0" y="57912"/>
                </a:lnTo>
                <a:lnTo>
                  <a:pt x="762" y="59436"/>
                </a:lnTo>
                <a:lnTo>
                  <a:pt x="1015" y="57911"/>
                </a:lnTo>
                <a:close/>
              </a:path>
              <a:path w="53340" h="59436">
                <a:moveTo>
                  <a:pt x="5334" y="54863"/>
                </a:moveTo>
                <a:lnTo>
                  <a:pt x="10921" y="46482"/>
                </a:lnTo>
                <a:lnTo>
                  <a:pt x="8011" y="46482"/>
                </a:lnTo>
                <a:lnTo>
                  <a:pt x="1383" y="55706"/>
                </a:lnTo>
                <a:lnTo>
                  <a:pt x="1015" y="57911"/>
                </a:lnTo>
                <a:lnTo>
                  <a:pt x="1524" y="57912"/>
                </a:lnTo>
                <a:lnTo>
                  <a:pt x="5334" y="54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5" name="object 615"/>
          <p:cNvSpPr/>
          <p:nvPr/>
        </p:nvSpPr>
        <p:spPr>
          <a:xfrm>
            <a:off x="9026652" y="6293358"/>
            <a:ext cx="52577" cy="50291"/>
          </a:xfrm>
          <a:custGeom>
            <a:avLst/>
            <a:gdLst/>
            <a:ahLst/>
            <a:cxnLst/>
            <a:rect l="l" t="t" r="r" b="b"/>
            <a:pathLst>
              <a:path w="52577" h="50291">
                <a:moveTo>
                  <a:pt x="52577" y="49529"/>
                </a:moveTo>
                <a:lnTo>
                  <a:pt x="47044" y="38862"/>
                </a:lnTo>
                <a:lnTo>
                  <a:pt x="44504" y="38862"/>
                </a:lnTo>
                <a:lnTo>
                  <a:pt x="46774" y="42985"/>
                </a:lnTo>
                <a:lnTo>
                  <a:pt x="51053" y="50291"/>
                </a:lnTo>
                <a:lnTo>
                  <a:pt x="52577" y="49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6" name="object 616"/>
          <p:cNvSpPr/>
          <p:nvPr/>
        </p:nvSpPr>
        <p:spPr>
          <a:xfrm>
            <a:off x="8927592" y="6293358"/>
            <a:ext cx="99059" cy="73151"/>
          </a:xfrm>
          <a:custGeom>
            <a:avLst/>
            <a:gdLst/>
            <a:ahLst/>
            <a:cxnLst/>
            <a:rect l="l" t="t" r="r" b="b"/>
            <a:pathLst>
              <a:path w="99059" h="73151">
                <a:moveTo>
                  <a:pt x="10399" y="63919"/>
                </a:moveTo>
                <a:lnTo>
                  <a:pt x="19206" y="54258"/>
                </a:lnTo>
                <a:lnTo>
                  <a:pt x="28099" y="44500"/>
                </a:lnTo>
                <a:lnTo>
                  <a:pt x="33507" y="38862"/>
                </a:lnTo>
                <a:lnTo>
                  <a:pt x="30577" y="38862"/>
                </a:lnTo>
                <a:lnTo>
                  <a:pt x="23345" y="46728"/>
                </a:lnTo>
                <a:lnTo>
                  <a:pt x="14564" y="56616"/>
                </a:lnTo>
                <a:lnTo>
                  <a:pt x="5826" y="66286"/>
                </a:lnTo>
                <a:lnTo>
                  <a:pt x="0" y="72389"/>
                </a:lnTo>
                <a:lnTo>
                  <a:pt x="1524" y="73151"/>
                </a:lnTo>
                <a:lnTo>
                  <a:pt x="10399" y="63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7" name="object 617"/>
          <p:cNvSpPr/>
          <p:nvPr/>
        </p:nvSpPr>
        <p:spPr>
          <a:xfrm>
            <a:off x="8756904" y="6365747"/>
            <a:ext cx="170688" cy="80010"/>
          </a:xfrm>
          <a:custGeom>
            <a:avLst/>
            <a:gdLst/>
            <a:ahLst/>
            <a:cxnLst/>
            <a:rect l="l" t="t" r="r" b="b"/>
            <a:pathLst>
              <a:path w="170688" h="80010">
                <a:moveTo>
                  <a:pt x="161096" y="8795"/>
                </a:moveTo>
                <a:lnTo>
                  <a:pt x="150950" y="16620"/>
                </a:lnTo>
                <a:lnTo>
                  <a:pt x="140315" y="23585"/>
                </a:lnTo>
                <a:lnTo>
                  <a:pt x="129257" y="29803"/>
                </a:lnTo>
                <a:lnTo>
                  <a:pt x="117840" y="35388"/>
                </a:lnTo>
                <a:lnTo>
                  <a:pt x="106130" y="40450"/>
                </a:lnTo>
                <a:lnTo>
                  <a:pt x="94193" y="45103"/>
                </a:lnTo>
                <a:lnTo>
                  <a:pt x="82094" y="49459"/>
                </a:lnTo>
                <a:lnTo>
                  <a:pt x="69899" y="53630"/>
                </a:lnTo>
                <a:lnTo>
                  <a:pt x="57672" y="57728"/>
                </a:lnTo>
                <a:lnTo>
                  <a:pt x="45480" y="61866"/>
                </a:lnTo>
                <a:lnTo>
                  <a:pt x="33388" y="66156"/>
                </a:lnTo>
                <a:lnTo>
                  <a:pt x="21462" y="70711"/>
                </a:lnTo>
                <a:lnTo>
                  <a:pt x="9766" y="75643"/>
                </a:lnTo>
                <a:lnTo>
                  <a:pt x="6857" y="76962"/>
                </a:lnTo>
                <a:lnTo>
                  <a:pt x="0" y="80010"/>
                </a:lnTo>
                <a:lnTo>
                  <a:pt x="7620" y="78486"/>
                </a:lnTo>
                <a:lnTo>
                  <a:pt x="7620" y="76962"/>
                </a:lnTo>
                <a:lnTo>
                  <a:pt x="8381" y="78486"/>
                </a:lnTo>
                <a:lnTo>
                  <a:pt x="19754" y="73584"/>
                </a:lnTo>
                <a:lnTo>
                  <a:pt x="31513" y="69017"/>
                </a:lnTo>
                <a:lnTo>
                  <a:pt x="43569" y="64682"/>
                </a:lnTo>
                <a:lnTo>
                  <a:pt x="55829" y="60478"/>
                </a:lnTo>
                <a:lnTo>
                  <a:pt x="68205" y="56303"/>
                </a:lnTo>
                <a:lnTo>
                  <a:pt x="80604" y="52056"/>
                </a:lnTo>
                <a:lnTo>
                  <a:pt x="92936" y="47635"/>
                </a:lnTo>
                <a:lnTo>
                  <a:pt x="105110" y="42939"/>
                </a:lnTo>
                <a:lnTo>
                  <a:pt x="117035" y="37865"/>
                </a:lnTo>
                <a:lnTo>
                  <a:pt x="128621" y="32314"/>
                </a:lnTo>
                <a:lnTo>
                  <a:pt x="139777" y="26182"/>
                </a:lnTo>
                <a:lnTo>
                  <a:pt x="150412" y="19369"/>
                </a:lnTo>
                <a:lnTo>
                  <a:pt x="160436" y="11772"/>
                </a:lnTo>
                <a:lnTo>
                  <a:pt x="169756" y="3291"/>
                </a:lnTo>
                <a:lnTo>
                  <a:pt x="170688" y="0"/>
                </a:lnTo>
                <a:lnTo>
                  <a:pt x="161096" y="87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8" name="object 618"/>
          <p:cNvSpPr/>
          <p:nvPr/>
        </p:nvSpPr>
        <p:spPr>
          <a:xfrm>
            <a:off x="8764524" y="6391827"/>
            <a:ext cx="296418" cy="52406"/>
          </a:xfrm>
          <a:custGeom>
            <a:avLst/>
            <a:gdLst/>
            <a:ahLst/>
            <a:cxnLst/>
            <a:rect l="l" t="t" r="r" b="b"/>
            <a:pathLst>
              <a:path w="296418" h="52406">
                <a:moveTo>
                  <a:pt x="266122" y="1600"/>
                </a:moveTo>
                <a:lnTo>
                  <a:pt x="281247" y="1606"/>
                </a:lnTo>
                <a:lnTo>
                  <a:pt x="296418" y="2114"/>
                </a:lnTo>
                <a:lnTo>
                  <a:pt x="295655" y="590"/>
                </a:lnTo>
                <a:lnTo>
                  <a:pt x="296418" y="590"/>
                </a:lnTo>
                <a:lnTo>
                  <a:pt x="281251" y="46"/>
                </a:lnTo>
                <a:lnTo>
                  <a:pt x="266125" y="0"/>
                </a:lnTo>
                <a:lnTo>
                  <a:pt x="251039" y="421"/>
                </a:lnTo>
                <a:lnTo>
                  <a:pt x="235992" y="1281"/>
                </a:lnTo>
                <a:lnTo>
                  <a:pt x="220982" y="2551"/>
                </a:lnTo>
                <a:lnTo>
                  <a:pt x="206011" y="4201"/>
                </a:lnTo>
                <a:lnTo>
                  <a:pt x="191077" y="6202"/>
                </a:lnTo>
                <a:lnTo>
                  <a:pt x="176179" y="8525"/>
                </a:lnTo>
                <a:lnTo>
                  <a:pt x="161316" y="11141"/>
                </a:lnTo>
                <a:lnTo>
                  <a:pt x="146489" y="14020"/>
                </a:lnTo>
                <a:lnTo>
                  <a:pt x="131696" y="17134"/>
                </a:lnTo>
                <a:lnTo>
                  <a:pt x="116937" y="20452"/>
                </a:lnTo>
                <a:lnTo>
                  <a:pt x="102211" y="23947"/>
                </a:lnTo>
                <a:lnTo>
                  <a:pt x="87518" y="27588"/>
                </a:lnTo>
                <a:lnTo>
                  <a:pt x="72856" y="31347"/>
                </a:lnTo>
                <a:lnTo>
                  <a:pt x="58225" y="35194"/>
                </a:lnTo>
                <a:lnTo>
                  <a:pt x="43624" y="39101"/>
                </a:lnTo>
                <a:lnTo>
                  <a:pt x="29054" y="43037"/>
                </a:lnTo>
                <a:lnTo>
                  <a:pt x="14512" y="46973"/>
                </a:lnTo>
                <a:lnTo>
                  <a:pt x="0" y="50882"/>
                </a:lnTo>
                <a:lnTo>
                  <a:pt x="0" y="52406"/>
                </a:lnTo>
                <a:lnTo>
                  <a:pt x="14557" y="48619"/>
                </a:lnTo>
                <a:lnTo>
                  <a:pt x="29133" y="44783"/>
                </a:lnTo>
                <a:lnTo>
                  <a:pt x="43729" y="40926"/>
                </a:lnTo>
                <a:lnTo>
                  <a:pt x="58347" y="37080"/>
                </a:lnTo>
                <a:lnTo>
                  <a:pt x="72988" y="33277"/>
                </a:lnTo>
                <a:lnTo>
                  <a:pt x="87654" y="29545"/>
                </a:lnTo>
                <a:lnTo>
                  <a:pt x="102346" y="25917"/>
                </a:lnTo>
                <a:lnTo>
                  <a:pt x="117065" y="22423"/>
                </a:lnTo>
                <a:lnTo>
                  <a:pt x="131814" y="19093"/>
                </a:lnTo>
                <a:lnTo>
                  <a:pt x="146594" y="15958"/>
                </a:lnTo>
                <a:lnTo>
                  <a:pt x="161406" y="13050"/>
                </a:lnTo>
                <a:lnTo>
                  <a:pt x="176252" y="10398"/>
                </a:lnTo>
                <a:lnTo>
                  <a:pt x="191133" y="8034"/>
                </a:lnTo>
                <a:lnTo>
                  <a:pt x="206051" y="5988"/>
                </a:lnTo>
                <a:lnTo>
                  <a:pt x="221007" y="4291"/>
                </a:lnTo>
                <a:lnTo>
                  <a:pt x="236004" y="2973"/>
                </a:lnTo>
                <a:lnTo>
                  <a:pt x="251041" y="2066"/>
                </a:lnTo>
                <a:lnTo>
                  <a:pt x="266122" y="1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9" name="object 619"/>
          <p:cNvSpPr/>
          <p:nvPr/>
        </p:nvSpPr>
        <p:spPr>
          <a:xfrm>
            <a:off x="9060180" y="6337553"/>
            <a:ext cx="130301" cy="56387"/>
          </a:xfrm>
          <a:custGeom>
            <a:avLst/>
            <a:gdLst/>
            <a:ahLst/>
            <a:cxnLst/>
            <a:rect l="l" t="t" r="r" b="b"/>
            <a:pathLst>
              <a:path w="130301" h="56387">
                <a:moveTo>
                  <a:pt x="128777" y="1524"/>
                </a:moveTo>
                <a:lnTo>
                  <a:pt x="129540" y="0"/>
                </a:lnTo>
                <a:lnTo>
                  <a:pt x="0" y="54863"/>
                </a:lnTo>
                <a:lnTo>
                  <a:pt x="762" y="56387"/>
                </a:lnTo>
                <a:lnTo>
                  <a:pt x="130301" y="2286"/>
                </a:lnTo>
                <a:lnTo>
                  <a:pt x="128777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0" name="object 620"/>
          <p:cNvSpPr/>
          <p:nvPr/>
        </p:nvSpPr>
        <p:spPr>
          <a:xfrm>
            <a:off x="8810374" y="6412727"/>
            <a:ext cx="377067" cy="124470"/>
          </a:xfrm>
          <a:custGeom>
            <a:avLst/>
            <a:gdLst/>
            <a:ahLst/>
            <a:cxnLst/>
            <a:rect l="l" t="t" r="r" b="b"/>
            <a:pathLst>
              <a:path w="377067" h="124470">
                <a:moveTo>
                  <a:pt x="3221" y="25540"/>
                </a:moveTo>
                <a:lnTo>
                  <a:pt x="16938" y="25261"/>
                </a:lnTo>
                <a:lnTo>
                  <a:pt x="30558" y="25705"/>
                </a:lnTo>
                <a:lnTo>
                  <a:pt x="44085" y="26823"/>
                </a:lnTo>
                <a:lnTo>
                  <a:pt x="57520" y="28566"/>
                </a:lnTo>
                <a:lnTo>
                  <a:pt x="70867" y="30887"/>
                </a:lnTo>
                <a:lnTo>
                  <a:pt x="84129" y="33738"/>
                </a:lnTo>
                <a:lnTo>
                  <a:pt x="97307" y="37070"/>
                </a:lnTo>
                <a:lnTo>
                  <a:pt x="110406" y="40836"/>
                </a:lnTo>
                <a:lnTo>
                  <a:pt x="123428" y="44986"/>
                </a:lnTo>
                <a:lnTo>
                  <a:pt x="136375" y="49473"/>
                </a:lnTo>
                <a:lnTo>
                  <a:pt x="149251" y="54248"/>
                </a:lnTo>
                <a:lnTo>
                  <a:pt x="162058" y="59264"/>
                </a:lnTo>
                <a:lnTo>
                  <a:pt x="174799" y="64471"/>
                </a:lnTo>
                <a:lnTo>
                  <a:pt x="187477" y="69823"/>
                </a:lnTo>
                <a:lnTo>
                  <a:pt x="200094" y="75270"/>
                </a:lnTo>
                <a:lnTo>
                  <a:pt x="212654" y="80765"/>
                </a:lnTo>
                <a:lnTo>
                  <a:pt x="225159" y="86259"/>
                </a:lnTo>
                <a:lnTo>
                  <a:pt x="237613" y="91704"/>
                </a:lnTo>
                <a:lnTo>
                  <a:pt x="243944" y="94179"/>
                </a:lnTo>
                <a:lnTo>
                  <a:pt x="255521" y="98894"/>
                </a:lnTo>
                <a:lnTo>
                  <a:pt x="267573" y="103877"/>
                </a:lnTo>
                <a:lnTo>
                  <a:pt x="279910" y="108866"/>
                </a:lnTo>
                <a:lnTo>
                  <a:pt x="292341" y="113604"/>
                </a:lnTo>
                <a:lnTo>
                  <a:pt x="304675" y="117830"/>
                </a:lnTo>
                <a:lnTo>
                  <a:pt x="316722" y="121284"/>
                </a:lnTo>
                <a:lnTo>
                  <a:pt x="328291" y="123708"/>
                </a:lnTo>
                <a:lnTo>
                  <a:pt x="332101" y="124470"/>
                </a:lnTo>
                <a:lnTo>
                  <a:pt x="345055" y="124470"/>
                </a:lnTo>
                <a:lnTo>
                  <a:pt x="351151" y="122946"/>
                </a:lnTo>
                <a:lnTo>
                  <a:pt x="354961" y="122946"/>
                </a:lnTo>
                <a:lnTo>
                  <a:pt x="358771" y="119898"/>
                </a:lnTo>
                <a:lnTo>
                  <a:pt x="361819" y="119136"/>
                </a:lnTo>
                <a:lnTo>
                  <a:pt x="366391" y="114564"/>
                </a:lnTo>
                <a:lnTo>
                  <a:pt x="370147" y="109797"/>
                </a:lnTo>
                <a:lnTo>
                  <a:pt x="375210" y="99130"/>
                </a:lnTo>
                <a:lnTo>
                  <a:pt x="377067" y="87679"/>
                </a:lnTo>
                <a:lnTo>
                  <a:pt x="376110" y="75965"/>
                </a:lnTo>
                <a:lnTo>
                  <a:pt x="372734" y="64510"/>
                </a:lnTo>
                <a:lnTo>
                  <a:pt x="367331" y="53834"/>
                </a:lnTo>
                <a:lnTo>
                  <a:pt x="360295" y="44460"/>
                </a:lnTo>
                <a:lnTo>
                  <a:pt x="351151" y="35316"/>
                </a:lnTo>
                <a:lnTo>
                  <a:pt x="345055" y="33030"/>
                </a:lnTo>
                <a:lnTo>
                  <a:pt x="333625" y="26934"/>
                </a:lnTo>
                <a:lnTo>
                  <a:pt x="322195" y="21600"/>
                </a:lnTo>
                <a:lnTo>
                  <a:pt x="310003" y="17028"/>
                </a:lnTo>
                <a:lnTo>
                  <a:pt x="301063" y="13802"/>
                </a:lnTo>
                <a:lnTo>
                  <a:pt x="288837" y="10135"/>
                </a:lnTo>
                <a:lnTo>
                  <a:pt x="276826" y="7319"/>
                </a:lnTo>
                <a:lnTo>
                  <a:pt x="264734" y="5133"/>
                </a:lnTo>
                <a:lnTo>
                  <a:pt x="252269" y="3362"/>
                </a:lnTo>
                <a:lnTo>
                  <a:pt x="239137" y="1788"/>
                </a:lnTo>
                <a:lnTo>
                  <a:pt x="225184" y="667"/>
                </a:lnTo>
                <a:lnTo>
                  <a:pt x="211265" y="86"/>
                </a:lnTo>
                <a:lnTo>
                  <a:pt x="197378" y="0"/>
                </a:lnTo>
                <a:lnTo>
                  <a:pt x="183520" y="361"/>
                </a:lnTo>
                <a:lnTo>
                  <a:pt x="169688" y="1127"/>
                </a:lnTo>
                <a:lnTo>
                  <a:pt x="155879" y="2249"/>
                </a:lnTo>
                <a:lnTo>
                  <a:pt x="142089" y="3684"/>
                </a:lnTo>
                <a:lnTo>
                  <a:pt x="128316" y="5385"/>
                </a:lnTo>
                <a:lnTo>
                  <a:pt x="114557" y="7306"/>
                </a:lnTo>
                <a:lnTo>
                  <a:pt x="100810" y="9403"/>
                </a:lnTo>
                <a:lnTo>
                  <a:pt x="87070" y="11630"/>
                </a:lnTo>
                <a:lnTo>
                  <a:pt x="73336" y="13940"/>
                </a:lnTo>
                <a:lnTo>
                  <a:pt x="59604" y="16289"/>
                </a:lnTo>
                <a:lnTo>
                  <a:pt x="45871" y="18631"/>
                </a:lnTo>
                <a:lnTo>
                  <a:pt x="32134" y="20921"/>
                </a:lnTo>
                <a:lnTo>
                  <a:pt x="18391" y="23112"/>
                </a:lnTo>
                <a:lnTo>
                  <a:pt x="4638" y="25159"/>
                </a:lnTo>
                <a:lnTo>
                  <a:pt x="0" y="25785"/>
                </a:lnTo>
                <a:lnTo>
                  <a:pt x="3221" y="25540"/>
                </a:lnTo>
                <a:close/>
              </a:path>
            </a:pathLst>
          </a:custGeom>
          <a:solidFill>
            <a:srgbClr val="FF8C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1" name="object 621"/>
          <p:cNvSpPr/>
          <p:nvPr/>
        </p:nvSpPr>
        <p:spPr>
          <a:xfrm>
            <a:off x="8773668" y="6438513"/>
            <a:ext cx="36706" cy="4196"/>
          </a:xfrm>
          <a:custGeom>
            <a:avLst/>
            <a:gdLst/>
            <a:ahLst/>
            <a:cxnLst/>
            <a:rect l="l" t="t" r="r" b="b"/>
            <a:pathLst>
              <a:path w="36706" h="4196">
                <a:moveTo>
                  <a:pt x="36706" y="0"/>
                </a:moveTo>
                <a:lnTo>
                  <a:pt x="26111" y="804"/>
                </a:lnTo>
                <a:lnTo>
                  <a:pt x="12191" y="2672"/>
                </a:lnTo>
                <a:lnTo>
                  <a:pt x="0" y="4196"/>
                </a:lnTo>
                <a:lnTo>
                  <a:pt x="13799" y="2854"/>
                </a:lnTo>
                <a:lnTo>
                  <a:pt x="27579" y="1231"/>
                </a:lnTo>
                <a:lnTo>
                  <a:pt x="36706" y="0"/>
                </a:lnTo>
                <a:close/>
              </a:path>
            </a:pathLst>
          </a:custGeom>
          <a:solidFill>
            <a:srgbClr val="FF8C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2" name="object 622"/>
          <p:cNvSpPr/>
          <p:nvPr/>
        </p:nvSpPr>
        <p:spPr>
          <a:xfrm>
            <a:off x="8773668" y="6412095"/>
            <a:ext cx="382524" cy="33662"/>
          </a:xfrm>
          <a:custGeom>
            <a:avLst/>
            <a:gdLst/>
            <a:ahLst/>
            <a:cxnLst/>
            <a:rect l="l" t="t" r="r" b="b"/>
            <a:pathLst>
              <a:path w="382524" h="33662">
                <a:moveTo>
                  <a:pt x="173527" y="6107"/>
                </a:moveTo>
                <a:lnTo>
                  <a:pt x="192652" y="4082"/>
                </a:lnTo>
                <a:lnTo>
                  <a:pt x="211742" y="2633"/>
                </a:lnTo>
                <a:lnTo>
                  <a:pt x="230796" y="1871"/>
                </a:lnTo>
                <a:lnTo>
                  <a:pt x="249812" y="1905"/>
                </a:lnTo>
                <a:lnTo>
                  <a:pt x="268788" y="2845"/>
                </a:lnTo>
                <a:lnTo>
                  <a:pt x="287725" y="4800"/>
                </a:lnTo>
                <a:lnTo>
                  <a:pt x="306620" y="7882"/>
                </a:lnTo>
                <a:lnTo>
                  <a:pt x="325472" y="12199"/>
                </a:lnTo>
                <a:lnTo>
                  <a:pt x="344281" y="17861"/>
                </a:lnTo>
                <a:lnTo>
                  <a:pt x="363044" y="24979"/>
                </a:lnTo>
                <a:lnTo>
                  <a:pt x="381761" y="33662"/>
                </a:lnTo>
                <a:lnTo>
                  <a:pt x="382524" y="32138"/>
                </a:lnTo>
                <a:lnTo>
                  <a:pt x="364070" y="23427"/>
                </a:lnTo>
                <a:lnTo>
                  <a:pt x="345487" y="16274"/>
                </a:lnTo>
                <a:lnTo>
                  <a:pt x="326783" y="10569"/>
                </a:lnTo>
                <a:lnTo>
                  <a:pt x="307969" y="6205"/>
                </a:lnTo>
                <a:lnTo>
                  <a:pt x="289055" y="3074"/>
                </a:lnTo>
                <a:lnTo>
                  <a:pt x="270051" y="1069"/>
                </a:lnTo>
                <a:lnTo>
                  <a:pt x="250965" y="80"/>
                </a:lnTo>
                <a:lnTo>
                  <a:pt x="231809" y="0"/>
                </a:lnTo>
                <a:lnTo>
                  <a:pt x="212592" y="720"/>
                </a:lnTo>
                <a:lnTo>
                  <a:pt x="193324" y="2134"/>
                </a:lnTo>
                <a:lnTo>
                  <a:pt x="174014" y="4132"/>
                </a:lnTo>
                <a:lnTo>
                  <a:pt x="154673" y="6608"/>
                </a:lnTo>
                <a:lnTo>
                  <a:pt x="135311" y="9452"/>
                </a:lnTo>
                <a:lnTo>
                  <a:pt x="115937" y="12556"/>
                </a:lnTo>
                <a:lnTo>
                  <a:pt x="96561" y="15814"/>
                </a:lnTo>
                <a:lnTo>
                  <a:pt x="77193" y="19117"/>
                </a:lnTo>
                <a:lnTo>
                  <a:pt x="57843" y="22356"/>
                </a:lnTo>
                <a:lnTo>
                  <a:pt x="38521" y="25424"/>
                </a:lnTo>
                <a:lnTo>
                  <a:pt x="19237" y="28212"/>
                </a:lnTo>
                <a:lnTo>
                  <a:pt x="0" y="30614"/>
                </a:lnTo>
                <a:lnTo>
                  <a:pt x="0" y="32138"/>
                </a:lnTo>
                <a:lnTo>
                  <a:pt x="19390" y="29870"/>
                </a:lnTo>
                <a:lnTo>
                  <a:pt x="38756" y="27189"/>
                </a:lnTo>
                <a:lnTo>
                  <a:pt x="58096" y="24206"/>
                </a:lnTo>
                <a:lnTo>
                  <a:pt x="77409" y="21031"/>
                </a:lnTo>
                <a:lnTo>
                  <a:pt x="96694" y="17772"/>
                </a:lnTo>
                <a:lnTo>
                  <a:pt x="115949" y="14541"/>
                </a:lnTo>
                <a:lnTo>
                  <a:pt x="135174" y="11446"/>
                </a:lnTo>
                <a:lnTo>
                  <a:pt x="154367" y="8598"/>
                </a:lnTo>
                <a:lnTo>
                  <a:pt x="173527" y="6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3" name="object 623"/>
          <p:cNvSpPr/>
          <p:nvPr/>
        </p:nvSpPr>
        <p:spPr>
          <a:xfrm>
            <a:off x="9155430" y="6444233"/>
            <a:ext cx="32544" cy="88392"/>
          </a:xfrm>
          <a:custGeom>
            <a:avLst/>
            <a:gdLst/>
            <a:ahLst/>
            <a:cxnLst/>
            <a:rect l="l" t="t" r="r" b="b"/>
            <a:pathLst>
              <a:path w="32544" h="88392">
                <a:moveTo>
                  <a:pt x="762" y="0"/>
                </a:moveTo>
                <a:lnTo>
                  <a:pt x="0" y="1524"/>
                </a:lnTo>
                <a:lnTo>
                  <a:pt x="9198" y="8123"/>
                </a:lnTo>
                <a:lnTo>
                  <a:pt x="17124" y="16453"/>
                </a:lnTo>
                <a:lnTo>
                  <a:pt x="23507" y="26099"/>
                </a:lnTo>
                <a:lnTo>
                  <a:pt x="28077" y="36644"/>
                </a:lnTo>
                <a:lnTo>
                  <a:pt x="30563" y="47672"/>
                </a:lnTo>
                <a:lnTo>
                  <a:pt x="30695" y="58769"/>
                </a:lnTo>
                <a:lnTo>
                  <a:pt x="28202" y="69517"/>
                </a:lnTo>
                <a:lnTo>
                  <a:pt x="22815" y="79502"/>
                </a:lnTo>
                <a:lnTo>
                  <a:pt x="16001" y="86868"/>
                </a:lnTo>
                <a:lnTo>
                  <a:pt x="17525" y="88392"/>
                </a:lnTo>
                <a:lnTo>
                  <a:pt x="25328" y="79245"/>
                </a:lnTo>
                <a:lnTo>
                  <a:pt x="30270" y="68924"/>
                </a:lnTo>
                <a:lnTo>
                  <a:pt x="32544" y="57860"/>
                </a:lnTo>
                <a:lnTo>
                  <a:pt x="32339" y="46484"/>
                </a:lnTo>
                <a:lnTo>
                  <a:pt x="29847" y="35228"/>
                </a:lnTo>
                <a:lnTo>
                  <a:pt x="25258" y="24523"/>
                </a:lnTo>
                <a:lnTo>
                  <a:pt x="18762" y="14800"/>
                </a:lnTo>
                <a:lnTo>
                  <a:pt x="10551" y="6491"/>
                </a:lnTo>
                <a:lnTo>
                  <a:pt x="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4" name="object 624"/>
          <p:cNvSpPr/>
          <p:nvPr/>
        </p:nvSpPr>
        <p:spPr>
          <a:xfrm>
            <a:off x="9121902" y="6531102"/>
            <a:ext cx="51053" cy="7566"/>
          </a:xfrm>
          <a:custGeom>
            <a:avLst/>
            <a:gdLst/>
            <a:ahLst/>
            <a:cxnLst/>
            <a:rect l="l" t="t" r="r" b="b"/>
            <a:pathLst>
              <a:path w="51053" h="7566">
                <a:moveTo>
                  <a:pt x="35994" y="7049"/>
                </a:moveTo>
                <a:lnTo>
                  <a:pt x="47733" y="3296"/>
                </a:lnTo>
                <a:lnTo>
                  <a:pt x="51053" y="1524"/>
                </a:lnTo>
                <a:lnTo>
                  <a:pt x="49529" y="0"/>
                </a:lnTo>
                <a:lnTo>
                  <a:pt x="39575" y="3915"/>
                </a:lnTo>
                <a:lnTo>
                  <a:pt x="25536" y="4863"/>
                </a:lnTo>
                <a:lnTo>
                  <a:pt x="11377" y="3515"/>
                </a:lnTo>
                <a:lnTo>
                  <a:pt x="1524" y="762"/>
                </a:lnTo>
                <a:lnTo>
                  <a:pt x="0" y="2286"/>
                </a:lnTo>
                <a:lnTo>
                  <a:pt x="12177" y="5695"/>
                </a:lnTo>
                <a:lnTo>
                  <a:pt x="24158" y="7566"/>
                </a:lnTo>
                <a:lnTo>
                  <a:pt x="35994" y="7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5" name="object 625"/>
          <p:cNvSpPr/>
          <p:nvPr/>
        </p:nvSpPr>
        <p:spPr>
          <a:xfrm>
            <a:off x="8761476" y="6436793"/>
            <a:ext cx="361950" cy="96594"/>
          </a:xfrm>
          <a:custGeom>
            <a:avLst/>
            <a:gdLst/>
            <a:ahLst/>
            <a:cxnLst/>
            <a:rect l="l" t="t" r="r" b="b"/>
            <a:pathLst>
              <a:path w="361950" h="96594">
                <a:moveTo>
                  <a:pt x="12192" y="5916"/>
                </a:moveTo>
                <a:lnTo>
                  <a:pt x="0" y="8202"/>
                </a:lnTo>
                <a:lnTo>
                  <a:pt x="12192" y="7440"/>
                </a:lnTo>
                <a:lnTo>
                  <a:pt x="31404" y="4223"/>
                </a:lnTo>
                <a:lnTo>
                  <a:pt x="50243" y="2492"/>
                </a:lnTo>
                <a:lnTo>
                  <a:pt x="68738" y="2134"/>
                </a:lnTo>
                <a:lnTo>
                  <a:pt x="86921" y="3035"/>
                </a:lnTo>
                <a:lnTo>
                  <a:pt x="104822" y="5082"/>
                </a:lnTo>
                <a:lnTo>
                  <a:pt x="122472" y="8164"/>
                </a:lnTo>
                <a:lnTo>
                  <a:pt x="139902" y="12165"/>
                </a:lnTo>
                <a:lnTo>
                  <a:pt x="157142" y="16975"/>
                </a:lnTo>
                <a:lnTo>
                  <a:pt x="174223" y="22480"/>
                </a:lnTo>
                <a:lnTo>
                  <a:pt x="191176" y="28566"/>
                </a:lnTo>
                <a:lnTo>
                  <a:pt x="208031" y="35122"/>
                </a:lnTo>
                <a:lnTo>
                  <a:pt x="224821" y="42033"/>
                </a:lnTo>
                <a:lnTo>
                  <a:pt x="241574" y="49188"/>
                </a:lnTo>
                <a:lnTo>
                  <a:pt x="258322" y="56473"/>
                </a:lnTo>
                <a:lnTo>
                  <a:pt x="275096" y="63775"/>
                </a:lnTo>
                <a:lnTo>
                  <a:pt x="291926" y="70982"/>
                </a:lnTo>
                <a:lnTo>
                  <a:pt x="308843" y="77980"/>
                </a:lnTo>
                <a:lnTo>
                  <a:pt x="325878" y="84657"/>
                </a:lnTo>
                <a:lnTo>
                  <a:pt x="343062" y="90899"/>
                </a:lnTo>
                <a:lnTo>
                  <a:pt x="360425" y="96594"/>
                </a:lnTo>
                <a:lnTo>
                  <a:pt x="361950" y="95070"/>
                </a:lnTo>
                <a:lnTo>
                  <a:pt x="344840" y="89479"/>
                </a:lnTo>
                <a:lnTo>
                  <a:pt x="327776" y="83291"/>
                </a:lnTo>
                <a:lnTo>
                  <a:pt x="310743" y="76624"/>
                </a:lnTo>
                <a:lnTo>
                  <a:pt x="293728" y="69599"/>
                </a:lnTo>
                <a:lnTo>
                  <a:pt x="276716" y="62335"/>
                </a:lnTo>
                <a:lnTo>
                  <a:pt x="259692" y="54952"/>
                </a:lnTo>
                <a:lnTo>
                  <a:pt x="242643" y="47567"/>
                </a:lnTo>
                <a:lnTo>
                  <a:pt x="225554" y="40303"/>
                </a:lnTo>
                <a:lnTo>
                  <a:pt x="208411" y="33277"/>
                </a:lnTo>
                <a:lnTo>
                  <a:pt x="191200" y="26609"/>
                </a:lnTo>
                <a:lnTo>
                  <a:pt x="173906" y="20419"/>
                </a:lnTo>
                <a:lnTo>
                  <a:pt x="156515" y="14826"/>
                </a:lnTo>
                <a:lnTo>
                  <a:pt x="139013" y="9949"/>
                </a:lnTo>
                <a:lnTo>
                  <a:pt x="121386" y="5909"/>
                </a:lnTo>
                <a:lnTo>
                  <a:pt x="103619" y="2824"/>
                </a:lnTo>
                <a:lnTo>
                  <a:pt x="85698" y="815"/>
                </a:lnTo>
                <a:lnTo>
                  <a:pt x="67609" y="0"/>
                </a:lnTo>
                <a:lnTo>
                  <a:pt x="49338" y="498"/>
                </a:lnTo>
                <a:lnTo>
                  <a:pt x="30870" y="2431"/>
                </a:lnTo>
                <a:lnTo>
                  <a:pt x="12192" y="5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6" name="object 626"/>
          <p:cNvSpPr/>
          <p:nvPr/>
        </p:nvSpPr>
        <p:spPr>
          <a:xfrm>
            <a:off x="8805528" y="6844283"/>
            <a:ext cx="67058" cy="99822"/>
          </a:xfrm>
          <a:custGeom>
            <a:avLst/>
            <a:gdLst/>
            <a:ahLst/>
            <a:cxnLst/>
            <a:rect l="l" t="t" r="r" b="b"/>
            <a:pathLst>
              <a:path w="67058" h="99822">
                <a:moveTo>
                  <a:pt x="33671" y="99822"/>
                </a:moveTo>
                <a:lnTo>
                  <a:pt x="36719" y="99822"/>
                </a:lnTo>
                <a:lnTo>
                  <a:pt x="37734" y="99572"/>
                </a:lnTo>
                <a:lnTo>
                  <a:pt x="48190" y="94672"/>
                </a:lnTo>
                <a:lnTo>
                  <a:pt x="56319" y="86608"/>
                </a:lnTo>
                <a:lnTo>
                  <a:pt x="62153" y="76159"/>
                </a:lnTo>
                <a:lnTo>
                  <a:pt x="65722" y="64101"/>
                </a:lnTo>
                <a:lnTo>
                  <a:pt x="67058" y="51213"/>
                </a:lnTo>
                <a:lnTo>
                  <a:pt x="66189" y="38272"/>
                </a:lnTo>
                <a:lnTo>
                  <a:pt x="63148" y="26057"/>
                </a:lnTo>
                <a:lnTo>
                  <a:pt x="57964" y="15344"/>
                </a:lnTo>
                <a:lnTo>
                  <a:pt x="50668" y="6912"/>
                </a:lnTo>
                <a:lnTo>
                  <a:pt x="41290" y="1538"/>
                </a:lnTo>
                <a:lnTo>
                  <a:pt x="29861" y="0"/>
                </a:lnTo>
                <a:lnTo>
                  <a:pt x="23775" y="1901"/>
                </a:lnTo>
                <a:lnTo>
                  <a:pt x="14200" y="8404"/>
                </a:lnTo>
                <a:lnTo>
                  <a:pt x="7072" y="17981"/>
                </a:lnTo>
                <a:lnTo>
                  <a:pt x="2354" y="29753"/>
                </a:lnTo>
                <a:lnTo>
                  <a:pt x="9" y="42842"/>
                </a:lnTo>
                <a:lnTo>
                  <a:pt x="0" y="56368"/>
                </a:lnTo>
                <a:lnTo>
                  <a:pt x="2288" y="69454"/>
                </a:lnTo>
                <a:lnTo>
                  <a:pt x="6836" y="81221"/>
                </a:lnTo>
                <a:lnTo>
                  <a:pt x="13608" y="90791"/>
                </a:lnTo>
                <a:lnTo>
                  <a:pt x="22566" y="97283"/>
                </a:lnTo>
                <a:lnTo>
                  <a:pt x="33671" y="99822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7" name="object 627"/>
          <p:cNvSpPr/>
          <p:nvPr/>
        </p:nvSpPr>
        <p:spPr>
          <a:xfrm>
            <a:off x="8803386" y="6894576"/>
            <a:ext cx="35814" cy="51053"/>
          </a:xfrm>
          <a:custGeom>
            <a:avLst/>
            <a:gdLst/>
            <a:ahLst/>
            <a:cxnLst/>
            <a:rect l="l" t="t" r="r" b="b"/>
            <a:pathLst>
              <a:path w="35814" h="51053">
                <a:moveTo>
                  <a:pt x="35814" y="51053"/>
                </a:moveTo>
                <a:lnTo>
                  <a:pt x="35814" y="48768"/>
                </a:lnTo>
                <a:lnTo>
                  <a:pt x="22947" y="45123"/>
                </a:lnTo>
                <a:lnTo>
                  <a:pt x="13132" y="35763"/>
                </a:lnTo>
                <a:lnTo>
                  <a:pt x="6420" y="23003"/>
                </a:lnTo>
                <a:lnTo>
                  <a:pt x="2866" y="9156"/>
                </a:lnTo>
                <a:lnTo>
                  <a:pt x="2286" y="0"/>
                </a:lnTo>
                <a:lnTo>
                  <a:pt x="0" y="0"/>
                </a:lnTo>
                <a:lnTo>
                  <a:pt x="1903" y="13660"/>
                </a:lnTo>
                <a:lnTo>
                  <a:pt x="6120" y="27281"/>
                </a:lnTo>
                <a:lnTo>
                  <a:pt x="13106" y="39182"/>
                </a:lnTo>
                <a:lnTo>
                  <a:pt x="23320" y="47685"/>
                </a:lnTo>
                <a:lnTo>
                  <a:pt x="35814" y="51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8" name="object 628"/>
          <p:cNvSpPr/>
          <p:nvPr/>
        </p:nvSpPr>
        <p:spPr>
          <a:xfrm>
            <a:off x="8803386" y="6842759"/>
            <a:ext cx="35814" cy="51816"/>
          </a:xfrm>
          <a:custGeom>
            <a:avLst/>
            <a:gdLst/>
            <a:ahLst/>
            <a:cxnLst/>
            <a:rect l="l" t="t" r="r" b="b"/>
            <a:pathLst>
              <a:path w="35814" h="51816">
                <a:moveTo>
                  <a:pt x="35814" y="2286"/>
                </a:moveTo>
                <a:lnTo>
                  <a:pt x="35814" y="0"/>
                </a:lnTo>
                <a:lnTo>
                  <a:pt x="22144" y="4018"/>
                </a:lnTo>
                <a:lnTo>
                  <a:pt x="12224" y="12840"/>
                </a:lnTo>
                <a:lnTo>
                  <a:pt x="5554" y="24888"/>
                </a:lnTo>
                <a:lnTo>
                  <a:pt x="1635" y="38585"/>
                </a:lnTo>
                <a:lnTo>
                  <a:pt x="0" y="51816"/>
                </a:lnTo>
                <a:lnTo>
                  <a:pt x="2286" y="51816"/>
                </a:lnTo>
                <a:lnTo>
                  <a:pt x="3395" y="38828"/>
                </a:lnTo>
                <a:lnTo>
                  <a:pt x="7604" y="25086"/>
                </a:lnTo>
                <a:lnTo>
                  <a:pt x="14882" y="12904"/>
                </a:lnTo>
                <a:lnTo>
                  <a:pt x="25199" y="4593"/>
                </a:lnTo>
                <a:lnTo>
                  <a:pt x="35814" y="2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9" name="object 629"/>
          <p:cNvSpPr/>
          <p:nvPr/>
        </p:nvSpPr>
        <p:spPr>
          <a:xfrm>
            <a:off x="8839200" y="6842759"/>
            <a:ext cx="34290" cy="51816"/>
          </a:xfrm>
          <a:custGeom>
            <a:avLst/>
            <a:gdLst/>
            <a:ahLst/>
            <a:cxnLst/>
            <a:rect l="l" t="t" r="r" b="b"/>
            <a:pathLst>
              <a:path w="34290" h="51816">
                <a:moveTo>
                  <a:pt x="0" y="0"/>
                </a:moveTo>
                <a:lnTo>
                  <a:pt x="0" y="2286"/>
                </a:lnTo>
                <a:lnTo>
                  <a:pt x="12234" y="5969"/>
                </a:lnTo>
                <a:lnTo>
                  <a:pt x="21675" y="15552"/>
                </a:lnTo>
                <a:lnTo>
                  <a:pt x="28174" y="28500"/>
                </a:lnTo>
                <a:lnTo>
                  <a:pt x="31580" y="42277"/>
                </a:lnTo>
                <a:lnTo>
                  <a:pt x="32003" y="51816"/>
                </a:lnTo>
                <a:lnTo>
                  <a:pt x="34290" y="51816"/>
                </a:lnTo>
                <a:lnTo>
                  <a:pt x="32881" y="38174"/>
                </a:lnTo>
                <a:lnTo>
                  <a:pt x="28981" y="24495"/>
                </a:lnTo>
                <a:lnTo>
                  <a:pt x="22189" y="12442"/>
                </a:lnTo>
                <a:lnTo>
                  <a:pt x="12105" y="36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0" name="object 630"/>
          <p:cNvSpPr/>
          <p:nvPr/>
        </p:nvSpPr>
        <p:spPr>
          <a:xfrm>
            <a:off x="8839200" y="6894576"/>
            <a:ext cx="34290" cy="51053"/>
          </a:xfrm>
          <a:custGeom>
            <a:avLst/>
            <a:gdLst/>
            <a:ahLst/>
            <a:cxnLst/>
            <a:rect l="l" t="t" r="r" b="b"/>
            <a:pathLst>
              <a:path w="34290" h="51053">
                <a:moveTo>
                  <a:pt x="0" y="48768"/>
                </a:moveTo>
                <a:lnTo>
                  <a:pt x="0" y="51053"/>
                </a:lnTo>
                <a:lnTo>
                  <a:pt x="13310" y="46649"/>
                </a:lnTo>
                <a:lnTo>
                  <a:pt x="22999" y="37427"/>
                </a:lnTo>
                <a:lnTo>
                  <a:pt x="29466" y="25099"/>
                </a:lnTo>
                <a:lnTo>
                  <a:pt x="33112" y="11380"/>
                </a:lnTo>
                <a:lnTo>
                  <a:pt x="34290" y="0"/>
                </a:lnTo>
                <a:lnTo>
                  <a:pt x="32003" y="0"/>
                </a:lnTo>
                <a:lnTo>
                  <a:pt x="30904" y="12879"/>
                </a:lnTo>
                <a:lnTo>
                  <a:pt x="26512" y="26672"/>
                </a:lnTo>
                <a:lnTo>
                  <a:pt x="19015" y="38860"/>
                </a:lnTo>
                <a:lnTo>
                  <a:pt x="8605" y="46924"/>
                </a:lnTo>
                <a:lnTo>
                  <a:pt x="0" y="48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1" name="object 631"/>
          <p:cNvSpPr/>
          <p:nvPr/>
        </p:nvSpPr>
        <p:spPr>
          <a:xfrm>
            <a:off x="8740324" y="6838188"/>
            <a:ext cx="66867" cy="99821"/>
          </a:xfrm>
          <a:custGeom>
            <a:avLst/>
            <a:gdLst/>
            <a:ahLst/>
            <a:cxnLst/>
            <a:rect l="l" t="t" r="r" b="b"/>
            <a:pathLst>
              <a:path w="66867" h="99821">
                <a:moveTo>
                  <a:pt x="33343" y="99821"/>
                </a:moveTo>
                <a:lnTo>
                  <a:pt x="36975" y="99702"/>
                </a:lnTo>
                <a:lnTo>
                  <a:pt x="47427" y="95274"/>
                </a:lnTo>
                <a:lnTo>
                  <a:pt x="55637" y="87484"/>
                </a:lnTo>
                <a:lnTo>
                  <a:pt x="61610" y="77142"/>
                </a:lnTo>
                <a:lnTo>
                  <a:pt x="65351" y="65061"/>
                </a:lnTo>
                <a:lnTo>
                  <a:pt x="66867" y="52054"/>
                </a:lnTo>
                <a:lnTo>
                  <a:pt x="66162" y="38930"/>
                </a:lnTo>
                <a:lnTo>
                  <a:pt x="63243" y="26504"/>
                </a:lnTo>
                <a:lnTo>
                  <a:pt x="58115" y="15585"/>
                </a:lnTo>
                <a:lnTo>
                  <a:pt x="50784" y="6987"/>
                </a:lnTo>
                <a:lnTo>
                  <a:pt x="41254" y="1521"/>
                </a:lnTo>
                <a:lnTo>
                  <a:pt x="29533" y="0"/>
                </a:lnTo>
                <a:lnTo>
                  <a:pt x="24610" y="1515"/>
                </a:lnTo>
                <a:lnTo>
                  <a:pt x="14904" y="7786"/>
                </a:lnTo>
                <a:lnTo>
                  <a:pt x="7615" y="17189"/>
                </a:lnTo>
                <a:lnTo>
                  <a:pt x="2717" y="28845"/>
                </a:lnTo>
                <a:lnTo>
                  <a:pt x="187" y="41877"/>
                </a:lnTo>
                <a:lnTo>
                  <a:pt x="0" y="55408"/>
                </a:lnTo>
                <a:lnTo>
                  <a:pt x="2130" y="68560"/>
                </a:lnTo>
                <a:lnTo>
                  <a:pt x="6554" y="80455"/>
                </a:lnTo>
                <a:lnTo>
                  <a:pt x="13248" y="90215"/>
                </a:lnTo>
                <a:lnTo>
                  <a:pt x="22185" y="96963"/>
                </a:lnTo>
                <a:lnTo>
                  <a:pt x="33343" y="99821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2" name="object 632"/>
          <p:cNvSpPr/>
          <p:nvPr/>
        </p:nvSpPr>
        <p:spPr>
          <a:xfrm>
            <a:off x="8738616" y="6888480"/>
            <a:ext cx="35051" cy="50292"/>
          </a:xfrm>
          <a:custGeom>
            <a:avLst/>
            <a:gdLst/>
            <a:ahLst/>
            <a:cxnLst/>
            <a:rect l="l" t="t" r="r" b="b"/>
            <a:pathLst>
              <a:path w="35051" h="50292">
                <a:moveTo>
                  <a:pt x="35051" y="50292"/>
                </a:moveTo>
                <a:lnTo>
                  <a:pt x="35051" y="48005"/>
                </a:lnTo>
                <a:lnTo>
                  <a:pt x="22448" y="44718"/>
                </a:lnTo>
                <a:lnTo>
                  <a:pt x="12856" y="35498"/>
                </a:lnTo>
                <a:lnTo>
                  <a:pt x="6311" y="22828"/>
                </a:lnTo>
                <a:lnTo>
                  <a:pt x="2847" y="9192"/>
                </a:lnTo>
                <a:lnTo>
                  <a:pt x="2285" y="0"/>
                </a:lnTo>
                <a:lnTo>
                  <a:pt x="0" y="0"/>
                </a:lnTo>
                <a:lnTo>
                  <a:pt x="1281" y="13358"/>
                </a:lnTo>
                <a:lnTo>
                  <a:pt x="5645" y="27006"/>
                </a:lnTo>
                <a:lnTo>
                  <a:pt x="13071" y="39003"/>
                </a:lnTo>
                <a:lnTo>
                  <a:pt x="23540" y="47410"/>
                </a:lnTo>
                <a:lnTo>
                  <a:pt x="35051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3" name="object 633"/>
          <p:cNvSpPr/>
          <p:nvPr/>
        </p:nvSpPr>
        <p:spPr>
          <a:xfrm>
            <a:off x="8738616" y="6836664"/>
            <a:ext cx="35051" cy="51815"/>
          </a:xfrm>
          <a:custGeom>
            <a:avLst/>
            <a:gdLst/>
            <a:ahLst/>
            <a:cxnLst/>
            <a:rect l="l" t="t" r="r" b="b"/>
            <a:pathLst>
              <a:path w="35051" h="51815">
                <a:moveTo>
                  <a:pt x="12013" y="13014"/>
                </a:moveTo>
                <a:lnTo>
                  <a:pt x="5040" y="25092"/>
                </a:lnTo>
                <a:lnTo>
                  <a:pt x="1050" y="38668"/>
                </a:lnTo>
                <a:lnTo>
                  <a:pt x="0" y="51815"/>
                </a:lnTo>
                <a:lnTo>
                  <a:pt x="2285" y="51815"/>
                </a:lnTo>
                <a:lnTo>
                  <a:pt x="3312" y="38881"/>
                </a:lnTo>
                <a:lnTo>
                  <a:pt x="7532" y="25118"/>
                </a:lnTo>
                <a:lnTo>
                  <a:pt x="14861" y="12890"/>
                </a:lnTo>
                <a:lnTo>
                  <a:pt x="25211" y="4558"/>
                </a:lnTo>
                <a:lnTo>
                  <a:pt x="35051" y="2285"/>
                </a:lnTo>
                <a:lnTo>
                  <a:pt x="35051" y="0"/>
                </a:lnTo>
                <a:lnTo>
                  <a:pt x="22006" y="4096"/>
                </a:lnTo>
                <a:lnTo>
                  <a:pt x="12013" y="13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4" name="object 634"/>
          <p:cNvSpPr/>
          <p:nvPr/>
        </p:nvSpPr>
        <p:spPr>
          <a:xfrm>
            <a:off x="8773668" y="6836664"/>
            <a:ext cx="35051" cy="51815"/>
          </a:xfrm>
          <a:custGeom>
            <a:avLst/>
            <a:gdLst/>
            <a:ahLst/>
            <a:cxnLst/>
            <a:rect l="l" t="t" r="r" b="b"/>
            <a:pathLst>
              <a:path w="35051" h="51815">
                <a:moveTo>
                  <a:pt x="0" y="0"/>
                </a:moveTo>
                <a:lnTo>
                  <a:pt x="0" y="2285"/>
                </a:lnTo>
                <a:lnTo>
                  <a:pt x="11876" y="5756"/>
                </a:lnTo>
                <a:lnTo>
                  <a:pt x="21394" y="14951"/>
                </a:lnTo>
                <a:lnTo>
                  <a:pt x="28155" y="27483"/>
                </a:lnTo>
                <a:lnTo>
                  <a:pt x="31764" y="40968"/>
                </a:lnTo>
                <a:lnTo>
                  <a:pt x="32003" y="51815"/>
                </a:lnTo>
                <a:lnTo>
                  <a:pt x="35051" y="51815"/>
                </a:lnTo>
                <a:lnTo>
                  <a:pt x="33426" y="38140"/>
                </a:lnTo>
                <a:lnTo>
                  <a:pt x="29433" y="24565"/>
                </a:lnTo>
                <a:lnTo>
                  <a:pt x="22631" y="12636"/>
                </a:lnTo>
                <a:lnTo>
                  <a:pt x="12582" y="39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5" name="object 635"/>
          <p:cNvSpPr/>
          <p:nvPr/>
        </p:nvSpPr>
        <p:spPr>
          <a:xfrm>
            <a:off x="8773668" y="6888480"/>
            <a:ext cx="35051" cy="50292"/>
          </a:xfrm>
          <a:custGeom>
            <a:avLst/>
            <a:gdLst/>
            <a:ahLst/>
            <a:cxnLst/>
            <a:rect l="l" t="t" r="r" b="b"/>
            <a:pathLst>
              <a:path w="35051" h="50292">
                <a:moveTo>
                  <a:pt x="31255" y="12530"/>
                </a:moveTo>
                <a:lnTo>
                  <a:pt x="27164" y="26016"/>
                </a:lnTo>
                <a:lnTo>
                  <a:pt x="19934" y="38006"/>
                </a:lnTo>
                <a:lnTo>
                  <a:pt x="9764" y="46048"/>
                </a:lnTo>
                <a:lnTo>
                  <a:pt x="0" y="48005"/>
                </a:lnTo>
                <a:lnTo>
                  <a:pt x="0" y="50292"/>
                </a:lnTo>
                <a:lnTo>
                  <a:pt x="13333" y="46389"/>
                </a:lnTo>
                <a:lnTo>
                  <a:pt x="23201" y="37280"/>
                </a:lnTo>
                <a:lnTo>
                  <a:pt x="29913" y="24876"/>
                </a:lnTo>
                <a:lnTo>
                  <a:pt x="33781" y="11087"/>
                </a:lnTo>
                <a:lnTo>
                  <a:pt x="35051" y="0"/>
                </a:lnTo>
                <a:lnTo>
                  <a:pt x="32003" y="0"/>
                </a:lnTo>
                <a:lnTo>
                  <a:pt x="31255" y="12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6" name="object 636"/>
          <p:cNvSpPr/>
          <p:nvPr/>
        </p:nvSpPr>
        <p:spPr>
          <a:xfrm>
            <a:off x="8674620" y="6823709"/>
            <a:ext cx="67049" cy="99822"/>
          </a:xfrm>
          <a:custGeom>
            <a:avLst/>
            <a:gdLst/>
            <a:ahLst/>
            <a:cxnLst/>
            <a:rect l="l" t="t" r="r" b="b"/>
            <a:pathLst>
              <a:path w="67049" h="99822">
                <a:moveTo>
                  <a:pt x="33515" y="99822"/>
                </a:moveTo>
                <a:lnTo>
                  <a:pt x="37325" y="99822"/>
                </a:lnTo>
                <a:lnTo>
                  <a:pt x="39032" y="99324"/>
                </a:lnTo>
                <a:lnTo>
                  <a:pt x="50569" y="92915"/>
                </a:lnTo>
                <a:lnTo>
                  <a:pt x="58957" y="82939"/>
                </a:lnTo>
                <a:lnTo>
                  <a:pt x="64378" y="70655"/>
                </a:lnTo>
                <a:lnTo>
                  <a:pt x="67013" y="57321"/>
                </a:lnTo>
                <a:lnTo>
                  <a:pt x="67049" y="43662"/>
                </a:lnTo>
                <a:lnTo>
                  <a:pt x="65341" y="31588"/>
                </a:lnTo>
                <a:lnTo>
                  <a:pt x="60393" y="19157"/>
                </a:lnTo>
                <a:lnTo>
                  <a:pt x="52566" y="8397"/>
                </a:lnTo>
                <a:lnTo>
                  <a:pt x="42217" y="1335"/>
                </a:lnTo>
                <a:lnTo>
                  <a:pt x="29705" y="0"/>
                </a:lnTo>
                <a:lnTo>
                  <a:pt x="25159" y="1439"/>
                </a:lnTo>
                <a:lnTo>
                  <a:pt x="15382" y="7671"/>
                </a:lnTo>
                <a:lnTo>
                  <a:pt x="7986" y="16961"/>
                </a:lnTo>
                <a:lnTo>
                  <a:pt x="2963" y="28463"/>
                </a:lnTo>
                <a:lnTo>
                  <a:pt x="303" y="41331"/>
                </a:lnTo>
                <a:lnTo>
                  <a:pt x="0" y="54718"/>
                </a:lnTo>
                <a:lnTo>
                  <a:pt x="2043" y="67778"/>
                </a:lnTo>
                <a:lnTo>
                  <a:pt x="6424" y="79664"/>
                </a:lnTo>
                <a:lnTo>
                  <a:pt x="13136" y="89532"/>
                </a:lnTo>
                <a:lnTo>
                  <a:pt x="22169" y="96533"/>
                </a:lnTo>
                <a:lnTo>
                  <a:pt x="33515" y="99822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7" name="object 637"/>
          <p:cNvSpPr/>
          <p:nvPr/>
        </p:nvSpPr>
        <p:spPr>
          <a:xfrm>
            <a:off x="8673084" y="6874002"/>
            <a:ext cx="35051" cy="50292"/>
          </a:xfrm>
          <a:custGeom>
            <a:avLst/>
            <a:gdLst/>
            <a:ahLst/>
            <a:cxnLst/>
            <a:rect l="l" t="t" r="r" b="b"/>
            <a:pathLst>
              <a:path w="35051" h="50292">
                <a:moveTo>
                  <a:pt x="35051" y="50292"/>
                </a:moveTo>
                <a:lnTo>
                  <a:pt x="35051" y="48005"/>
                </a:lnTo>
                <a:lnTo>
                  <a:pt x="22197" y="44391"/>
                </a:lnTo>
                <a:lnTo>
                  <a:pt x="12542" y="34943"/>
                </a:lnTo>
                <a:lnTo>
                  <a:pt x="6068" y="22074"/>
                </a:lnTo>
                <a:lnTo>
                  <a:pt x="2756" y="8197"/>
                </a:lnTo>
                <a:lnTo>
                  <a:pt x="2286" y="0"/>
                </a:lnTo>
                <a:lnTo>
                  <a:pt x="0" y="0"/>
                </a:lnTo>
                <a:lnTo>
                  <a:pt x="1614" y="13524"/>
                </a:lnTo>
                <a:lnTo>
                  <a:pt x="5999" y="27249"/>
                </a:lnTo>
                <a:lnTo>
                  <a:pt x="13347" y="39239"/>
                </a:lnTo>
                <a:lnTo>
                  <a:pt x="23849" y="47560"/>
                </a:lnTo>
                <a:lnTo>
                  <a:pt x="35051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8" name="object 638"/>
          <p:cNvSpPr/>
          <p:nvPr/>
        </p:nvSpPr>
        <p:spPr>
          <a:xfrm>
            <a:off x="8673084" y="6822185"/>
            <a:ext cx="35051" cy="51816"/>
          </a:xfrm>
          <a:custGeom>
            <a:avLst/>
            <a:gdLst/>
            <a:ahLst/>
            <a:cxnLst/>
            <a:rect l="l" t="t" r="r" b="b"/>
            <a:pathLst>
              <a:path w="35051" h="51816">
                <a:moveTo>
                  <a:pt x="35051" y="2286"/>
                </a:moveTo>
                <a:lnTo>
                  <a:pt x="35051" y="0"/>
                </a:lnTo>
                <a:lnTo>
                  <a:pt x="21701" y="4220"/>
                </a:lnTo>
                <a:lnTo>
                  <a:pt x="11780" y="13249"/>
                </a:lnTo>
                <a:lnTo>
                  <a:pt x="5029" y="25448"/>
                </a:lnTo>
                <a:lnTo>
                  <a:pt x="1188" y="39173"/>
                </a:lnTo>
                <a:lnTo>
                  <a:pt x="0" y="51816"/>
                </a:lnTo>
                <a:lnTo>
                  <a:pt x="2286" y="51816"/>
                </a:lnTo>
                <a:lnTo>
                  <a:pt x="3095" y="39301"/>
                </a:lnTo>
                <a:lnTo>
                  <a:pt x="7237" y="25748"/>
                </a:lnTo>
                <a:lnTo>
                  <a:pt x="14386" y="13507"/>
                </a:lnTo>
                <a:lnTo>
                  <a:pt x="24217" y="4930"/>
                </a:lnTo>
                <a:lnTo>
                  <a:pt x="35051" y="2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9" name="object 639"/>
          <p:cNvSpPr/>
          <p:nvPr/>
        </p:nvSpPr>
        <p:spPr>
          <a:xfrm>
            <a:off x="8708136" y="6822185"/>
            <a:ext cx="35052" cy="51816"/>
          </a:xfrm>
          <a:custGeom>
            <a:avLst/>
            <a:gdLst/>
            <a:ahLst/>
            <a:cxnLst/>
            <a:rect l="l" t="t" r="r" b="b"/>
            <a:pathLst>
              <a:path w="35052" h="51816">
                <a:moveTo>
                  <a:pt x="0" y="0"/>
                </a:moveTo>
                <a:lnTo>
                  <a:pt x="0" y="2286"/>
                </a:lnTo>
                <a:lnTo>
                  <a:pt x="12943" y="6184"/>
                </a:lnTo>
                <a:lnTo>
                  <a:pt x="22543" y="15689"/>
                </a:lnTo>
                <a:lnTo>
                  <a:pt x="28928" y="28535"/>
                </a:lnTo>
                <a:lnTo>
                  <a:pt x="32227" y="42457"/>
                </a:lnTo>
                <a:lnTo>
                  <a:pt x="32766" y="51816"/>
                </a:lnTo>
                <a:lnTo>
                  <a:pt x="35052" y="51816"/>
                </a:lnTo>
                <a:lnTo>
                  <a:pt x="33657" y="37866"/>
                </a:lnTo>
                <a:lnTo>
                  <a:pt x="29752" y="24244"/>
                </a:lnTo>
                <a:lnTo>
                  <a:pt x="22922" y="12406"/>
                </a:lnTo>
                <a:lnTo>
                  <a:pt x="12753" y="38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0" name="object 640"/>
          <p:cNvSpPr/>
          <p:nvPr/>
        </p:nvSpPr>
        <p:spPr>
          <a:xfrm>
            <a:off x="8708136" y="6874002"/>
            <a:ext cx="35052" cy="50292"/>
          </a:xfrm>
          <a:custGeom>
            <a:avLst/>
            <a:gdLst/>
            <a:ahLst/>
            <a:cxnLst/>
            <a:rect l="l" t="t" r="r" b="b"/>
            <a:pathLst>
              <a:path w="35052" h="50292">
                <a:moveTo>
                  <a:pt x="31388" y="13178"/>
                </a:moveTo>
                <a:lnTo>
                  <a:pt x="26995" y="26985"/>
                </a:lnTo>
                <a:lnTo>
                  <a:pt x="19464" y="38938"/>
                </a:lnTo>
                <a:lnTo>
                  <a:pt x="8674" y="46554"/>
                </a:lnTo>
                <a:lnTo>
                  <a:pt x="0" y="48005"/>
                </a:lnTo>
                <a:lnTo>
                  <a:pt x="0" y="50292"/>
                </a:lnTo>
                <a:lnTo>
                  <a:pt x="13217" y="46704"/>
                </a:lnTo>
                <a:lnTo>
                  <a:pt x="23245" y="37563"/>
                </a:lnTo>
                <a:lnTo>
                  <a:pt x="30166" y="24974"/>
                </a:lnTo>
                <a:lnTo>
                  <a:pt x="34060" y="11040"/>
                </a:lnTo>
                <a:lnTo>
                  <a:pt x="35052" y="0"/>
                </a:lnTo>
                <a:lnTo>
                  <a:pt x="32766" y="0"/>
                </a:lnTo>
                <a:lnTo>
                  <a:pt x="31388" y="131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1" name="object 641"/>
          <p:cNvSpPr/>
          <p:nvPr/>
        </p:nvSpPr>
        <p:spPr>
          <a:xfrm>
            <a:off x="8868245" y="6850380"/>
            <a:ext cx="67667" cy="99822"/>
          </a:xfrm>
          <a:custGeom>
            <a:avLst/>
            <a:gdLst/>
            <a:ahLst/>
            <a:cxnLst/>
            <a:rect l="l" t="t" r="r" b="b"/>
            <a:pathLst>
              <a:path w="67667" h="99822">
                <a:moveTo>
                  <a:pt x="33438" y="99822"/>
                </a:moveTo>
                <a:lnTo>
                  <a:pt x="37248" y="99822"/>
                </a:lnTo>
                <a:lnTo>
                  <a:pt x="38626" y="99464"/>
                </a:lnTo>
                <a:lnTo>
                  <a:pt x="49122" y="94375"/>
                </a:lnTo>
                <a:lnTo>
                  <a:pt x="57227" y="86217"/>
                </a:lnTo>
                <a:lnTo>
                  <a:pt x="62988" y="75750"/>
                </a:lnTo>
                <a:lnTo>
                  <a:pt x="66452" y="63732"/>
                </a:lnTo>
                <a:lnTo>
                  <a:pt x="67667" y="50925"/>
                </a:lnTo>
                <a:lnTo>
                  <a:pt x="66680" y="38085"/>
                </a:lnTo>
                <a:lnTo>
                  <a:pt x="63540" y="25975"/>
                </a:lnTo>
                <a:lnTo>
                  <a:pt x="58293" y="15351"/>
                </a:lnTo>
                <a:lnTo>
                  <a:pt x="50987" y="6974"/>
                </a:lnTo>
                <a:lnTo>
                  <a:pt x="41671" y="1604"/>
                </a:lnTo>
                <a:lnTo>
                  <a:pt x="30390" y="0"/>
                </a:lnTo>
                <a:lnTo>
                  <a:pt x="26210" y="1224"/>
                </a:lnTo>
                <a:lnTo>
                  <a:pt x="16254" y="7226"/>
                </a:lnTo>
                <a:lnTo>
                  <a:pt x="8645" y="16390"/>
                </a:lnTo>
                <a:lnTo>
                  <a:pt x="3394" y="27852"/>
                </a:lnTo>
                <a:lnTo>
                  <a:pt x="508" y="40747"/>
                </a:lnTo>
                <a:lnTo>
                  <a:pt x="0" y="54213"/>
                </a:lnTo>
                <a:lnTo>
                  <a:pt x="1877" y="67382"/>
                </a:lnTo>
                <a:lnTo>
                  <a:pt x="6149" y="79393"/>
                </a:lnTo>
                <a:lnTo>
                  <a:pt x="12828" y="89379"/>
                </a:lnTo>
                <a:lnTo>
                  <a:pt x="21921" y="96477"/>
                </a:lnTo>
                <a:lnTo>
                  <a:pt x="33438" y="99822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2" name="object 642"/>
          <p:cNvSpPr/>
          <p:nvPr/>
        </p:nvSpPr>
        <p:spPr>
          <a:xfrm>
            <a:off x="8866632" y="6899909"/>
            <a:ext cx="35051" cy="51816"/>
          </a:xfrm>
          <a:custGeom>
            <a:avLst/>
            <a:gdLst/>
            <a:ahLst/>
            <a:cxnLst/>
            <a:rect l="l" t="t" r="r" b="b"/>
            <a:pathLst>
              <a:path w="35051" h="51816">
                <a:moveTo>
                  <a:pt x="35051" y="51816"/>
                </a:moveTo>
                <a:lnTo>
                  <a:pt x="35051" y="49530"/>
                </a:lnTo>
                <a:lnTo>
                  <a:pt x="22098" y="45346"/>
                </a:lnTo>
                <a:lnTo>
                  <a:pt x="12522" y="35852"/>
                </a:lnTo>
                <a:lnTo>
                  <a:pt x="6162" y="23129"/>
                </a:lnTo>
                <a:lnTo>
                  <a:pt x="2861" y="9258"/>
                </a:lnTo>
                <a:lnTo>
                  <a:pt x="2286" y="0"/>
                </a:lnTo>
                <a:lnTo>
                  <a:pt x="0" y="0"/>
                </a:lnTo>
                <a:lnTo>
                  <a:pt x="1889" y="14041"/>
                </a:lnTo>
                <a:lnTo>
                  <a:pt x="5689" y="27442"/>
                </a:lnTo>
                <a:lnTo>
                  <a:pt x="12171" y="39018"/>
                </a:lnTo>
                <a:lnTo>
                  <a:pt x="22106" y="47588"/>
                </a:lnTo>
                <a:lnTo>
                  <a:pt x="35051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3" name="object 643"/>
          <p:cNvSpPr/>
          <p:nvPr/>
        </p:nvSpPr>
        <p:spPr>
          <a:xfrm>
            <a:off x="8866632" y="6849618"/>
            <a:ext cx="35051" cy="50291"/>
          </a:xfrm>
          <a:custGeom>
            <a:avLst/>
            <a:gdLst/>
            <a:ahLst/>
            <a:cxnLst/>
            <a:rect l="l" t="t" r="r" b="b"/>
            <a:pathLst>
              <a:path w="35051" h="50291">
                <a:moveTo>
                  <a:pt x="0" y="50291"/>
                </a:moveTo>
                <a:lnTo>
                  <a:pt x="2286" y="50291"/>
                </a:lnTo>
                <a:lnTo>
                  <a:pt x="3692" y="36859"/>
                </a:lnTo>
                <a:lnTo>
                  <a:pt x="8117" y="23192"/>
                </a:lnTo>
                <a:lnTo>
                  <a:pt x="15671" y="11380"/>
                </a:lnTo>
                <a:lnTo>
                  <a:pt x="26464" y="3515"/>
                </a:lnTo>
                <a:lnTo>
                  <a:pt x="35051" y="1524"/>
                </a:lnTo>
                <a:lnTo>
                  <a:pt x="35051" y="0"/>
                </a:lnTo>
                <a:lnTo>
                  <a:pt x="21574" y="3842"/>
                </a:lnTo>
                <a:lnTo>
                  <a:pt x="11794" y="12897"/>
                </a:lnTo>
                <a:lnTo>
                  <a:pt x="5236" y="25280"/>
                </a:lnTo>
                <a:lnTo>
                  <a:pt x="1422" y="39108"/>
                </a:lnTo>
                <a:lnTo>
                  <a:pt x="0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4" name="object 644"/>
          <p:cNvSpPr/>
          <p:nvPr/>
        </p:nvSpPr>
        <p:spPr>
          <a:xfrm>
            <a:off x="8901684" y="6849618"/>
            <a:ext cx="35051" cy="50291"/>
          </a:xfrm>
          <a:custGeom>
            <a:avLst/>
            <a:gdLst/>
            <a:ahLst/>
            <a:cxnLst/>
            <a:rect l="l" t="t" r="r" b="b"/>
            <a:pathLst>
              <a:path w="35051" h="50291">
                <a:moveTo>
                  <a:pt x="0" y="0"/>
                </a:moveTo>
                <a:lnTo>
                  <a:pt x="0" y="1524"/>
                </a:lnTo>
                <a:lnTo>
                  <a:pt x="13124" y="5674"/>
                </a:lnTo>
                <a:lnTo>
                  <a:pt x="22751" y="15040"/>
                </a:lnTo>
                <a:lnTo>
                  <a:pt x="29070" y="27654"/>
                </a:lnTo>
                <a:lnTo>
                  <a:pt x="32269" y="41544"/>
                </a:lnTo>
                <a:lnTo>
                  <a:pt x="32766" y="50291"/>
                </a:lnTo>
                <a:lnTo>
                  <a:pt x="35051" y="50291"/>
                </a:lnTo>
                <a:lnTo>
                  <a:pt x="33711" y="36786"/>
                </a:lnTo>
                <a:lnTo>
                  <a:pt x="29415" y="22971"/>
                </a:lnTo>
                <a:lnTo>
                  <a:pt x="22041" y="10888"/>
                </a:lnTo>
                <a:lnTo>
                  <a:pt x="11463" y="25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5" name="object 645"/>
          <p:cNvSpPr/>
          <p:nvPr/>
        </p:nvSpPr>
        <p:spPr>
          <a:xfrm>
            <a:off x="8901684" y="6899909"/>
            <a:ext cx="35051" cy="51816"/>
          </a:xfrm>
          <a:custGeom>
            <a:avLst/>
            <a:gdLst/>
            <a:ahLst/>
            <a:cxnLst/>
            <a:rect l="l" t="t" r="r" b="b"/>
            <a:pathLst>
              <a:path w="35051" h="51816">
                <a:moveTo>
                  <a:pt x="31842" y="13110"/>
                </a:moveTo>
                <a:lnTo>
                  <a:pt x="27692" y="26883"/>
                </a:lnTo>
                <a:lnTo>
                  <a:pt x="20417" y="39035"/>
                </a:lnTo>
                <a:lnTo>
                  <a:pt x="10119" y="47280"/>
                </a:lnTo>
                <a:lnTo>
                  <a:pt x="0" y="49530"/>
                </a:lnTo>
                <a:lnTo>
                  <a:pt x="0" y="51816"/>
                </a:lnTo>
                <a:lnTo>
                  <a:pt x="13360" y="47673"/>
                </a:lnTo>
                <a:lnTo>
                  <a:pt x="23354" y="38739"/>
                </a:lnTo>
                <a:lnTo>
                  <a:pt x="30172" y="26630"/>
                </a:lnTo>
                <a:lnTo>
                  <a:pt x="34004" y="12963"/>
                </a:lnTo>
                <a:lnTo>
                  <a:pt x="35051" y="0"/>
                </a:lnTo>
                <a:lnTo>
                  <a:pt x="32766" y="0"/>
                </a:lnTo>
                <a:lnTo>
                  <a:pt x="31842" y="13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6" name="object 646"/>
          <p:cNvSpPr/>
          <p:nvPr/>
        </p:nvSpPr>
        <p:spPr>
          <a:xfrm>
            <a:off x="8901498" y="6038087"/>
            <a:ext cx="642793" cy="1228344"/>
          </a:xfrm>
          <a:custGeom>
            <a:avLst/>
            <a:gdLst/>
            <a:ahLst/>
            <a:cxnLst/>
            <a:rect l="l" t="t" r="r" b="b"/>
            <a:pathLst>
              <a:path w="642793" h="1228344">
                <a:moveTo>
                  <a:pt x="320225" y="1215390"/>
                </a:moveTo>
                <a:lnTo>
                  <a:pt x="316873" y="1198544"/>
                </a:lnTo>
                <a:lnTo>
                  <a:pt x="313162" y="1181748"/>
                </a:lnTo>
                <a:lnTo>
                  <a:pt x="309156" y="1164992"/>
                </a:lnTo>
                <a:lnTo>
                  <a:pt x="304917" y="1148268"/>
                </a:lnTo>
                <a:lnTo>
                  <a:pt x="300507" y="1131566"/>
                </a:lnTo>
                <a:lnTo>
                  <a:pt x="295988" y="1114878"/>
                </a:lnTo>
                <a:lnTo>
                  <a:pt x="291423" y="1098196"/>
                </a:lnTo>
                <a:lnTo>
                  <a:pt x="286873" y="1081510"/>
                </a:lnTo>
                <a:lnTo>
                  <a:pt x="282402" y="1064812"/>
                </a:lnTo>
                <a:lnTo>
                  <a:pt x="278072" y="1048092"/>
                </a:lnTo>
                <a:lnTo>
                  <a:pt x="273945" y="1031344"/>
                </a:lnTo>
                <a:lnTo>
                  <a:pt x="270083" y="1014556"/>
                </a:lnTo>
                <a:lnTo>
                  <a:pt x="266549" y="997722"/>
                </a:lnTo>
                <a:lnTo>
                  <a:pt x="263404" y="980831"/>
                </a:lnTo>
                <a:lnTo>
                  <a:pt x="260712" y="963876"/>
                </a:lnTo>
                <a:lnTo>
                  <a:pt x="258535" y="946847"/>
                </a:lnTo>
                <a:lnTo>
                  <a:pt x="256934" y="929736"/>
                </a:lnTo>
                <a:lnTo>
                  <a:pt x="255973" y="912535"/>
                </a:lnTo>
                <a:lnTo>
                  <a:pt x="255713" y="895233"/>
                </a:lnTo>
                <a:lnTo>
                  <a:pt x="256217" y="877824"/>
                </a:lnTo>
                <a:lnTo>
                  <a:pt x="257741" y="864870"/>
                </a:lnTo>
                <a:lnTo>
                  <a:pt x="260027" y="852678"/>
                </a:lnTo>
                <a:lnTo>
                  <a:pt x="261551" y="840486"/>
                </a:lnTo>
                <a:lnTo>
                  <a:pt x="264599" y="828294"/>
                </a:lnTo>
                <a:lnTo>
                  <a:pt x="268409" y="816102"/>
                </a:lnTo>
                <a:lnTo>
                  <a:pt x="272981" y="803910"/>
                </a:lnTo>
                <a:lnTo>
                  <a:pt x="282887" y="797814"/>
                </a:lnTo>
                <a:lnTo>
                  <a:pt x="293232" y="791484"/>
                </a:lnTo>
                <a:lnTo>
                  <a:pt x="304176" y="785036"/>
                </a:lnTo>
                <a:lnTo>
                  <a:pt x="315279" y="778653"/>
                </a:lnTo>
                <a:lnTo>
                  <a:pt x="326428" y="772319"/>
                </a:lnTo>
                <a:lnTo>
                  <a:pt x="337512" y="766012"/>
                </a:lnTo>
                <a:lnTo>
                  <a:pt x="348419" y="759714"/>
                </a:lnTo>
                <a:lnTo>
                  <a:pt x="357415" y="754629"/>
                </a:lnTo>
                <a:lnTo>
                  <a:pt x="368515" y="748387"/>
                </a:lnTo>
                <a:lnTo>
                  <a:pt x="379612" y="742157"/>
                </a:lnTo>
                <a:lnTo>
                  <a:pt x="390693" y="735916"/>
                </a:lnTo>
                <a:lnTo>
                  <a:pt x="412767" y="723324"/>
                </a:lnTo>
                <a:lnTo>
                  <a:pt x="434643" y="710443"/>
                </a:lnTo>
                <a:lnTo>
                  <a:pt x="456230" y="697109"/>
                </a:lnTo>
                <a:lnTo>
                  <a:pt x="477435" y="683155"/>
                </a:lnTo>
                <a:lnTo>
                  <a:pt x="498869" y="667651"/>
                </a:lnTo>
                <a:lnTo>
                  <a:pt x="520348" y="650917"/>
                </a:lnTo>
                <a:lnTo>
                  <a:pt x="540907" y="633683"/>
                </a:lnTo>
                <a:lnTo>
                  <a:pt x="560284" y="615744"/>
                </a:lnTo>
                <a:lnTo>
                  <a:pt x="578221" y="596896"/>
                </a:lnTo>
                <a:lnTo>
                  <a:pt x="594457" y="576936"/>
                </a:lnTo>
                <a:lnTo>
                  <a:pt x="608732" y="555658"/>
                </a:lnTo>
                <a:lnTo>
                  <a:pt x="620787" y="532860"/>
                </a:lnTo>
                <a:lnTo>
                  <a:pt x="630361" y="508335"/>
                </a:lnTo>
                <a:lnTo>
                  <a:pt x="637195" y="481882"/>
                </a:lnTo>
                <a:lnTo>
                  <a:pt x="640863" y="455560"/>
                </a:lnTo>
                <a:lnTo>
                  <a:pt x="642498" y="430038"/>
                </a:lnTo>
                <a:lnTo>
                  <a:pt x="642793" y="416903"/>
                </a:lnTo>
                <a:lnTo>
                  <a:pt x="642751" y="403569"/>
                </a:lnTo>
                <a:lnTo>
                  <a:pt x="641698" y="376466"/>
                </a:lnTo>
                <a:lnTo>
                  <a:pt x="639415" y="349042"/>
                </a:lnTo>
                <a:lnTo>
                  <a:pt x="635978" y="321612"/>
                </a:lnTo>
                <a:lnTo>
                  <a:pt x="631462" y="294488"/>
                </a:lnTo>
                <a:lnTo>
                  <a:pt x="631392" y="294132"/>
                </a:lnTo>
                <a:lnTo>
                  <a:pt x="515735" y="294132"/>
                </a:lnTo>
                <a:lnTo>
                  <a:pt x="516821" y="305562"/>
                </a:lnTo>
                <a:lnTo>
                  <a:pt x="517074" y="307922"/>
                </a:lnTo>
                <a:lnTo>
                  <a:pt x="518219" y="320549"/>
                </a:lnTo>
                <a:lnTo>
                  <a:pt x="519024" y="333201"/>
                </a:lnTo>
                <a:lnTo>
                  <a:pt x="519495" y="345869"/>
                </a:lnTo>
                <a:lnTo>
                  <a:pt x="519642" y="358546"/>
                </a:lnTo>
                <a:lnTo>
                  <a:pt x="519472" y="371224"/>
                </a:lnTo>
                <a:lnTo>
                  <a:pt x="518993" y="383894"/>
                </a:lnTo>
                <a:lnTo>
                  <a:pt x="518213" y="396547"/>
                </a:lnTo>
                <a:lnTo>
                  <a:pt x="517142" y="409177"/>
                </a:lnTo>
                <a:lnTo>
                  <a:pt x="515785" y="421775"/>
                </a:lnTo>
                <a:lnTo>
                  <a:pt x="514153" y="434331"/>
                </a:lnTo>
                <a:lnTo>
                  <a:pt x="512252" y="446840"/>
                </a:lnTo>
                <a:lnTo>
                  <a:pt x="510090" y="459291"/>
                </a:lnTo>
                <a:lnTo>
                  <a:pt x="507677" y="471678"/>
                </a:lnTo>
                <a:lnTo>
                  <a:pt x="509193" y="458001"/>
                </a:lnTo>
                <a:lnTo>
                  <a:pt x="510446" y="444186"/>
                </a:lnTo>
                <a:lnTo>
                  <a:pt x="511406" y="430263"/>
                </a:lnTo>
                <a:lnTo>
                  <a:pt x="512043" y="416259"/>
                </a:lnTo>
                <a:lnTo>
                  <a:pt x="512328" y="402204"/>
                </a:lnTo>
                <a:lnTo>
                  <a:pt x="512232" y="388127"/>
                </a:lnTo>
                <a:lnTo>
                  <a:pt x="511725" y="374057"/>
                </a:lnTo>
                <a:lnTo>
                  <a:pt x="510778" y="360023"/>
                </a:lnTo>
                <a:lnTo>
                  <a:pt x="509360" y="346054"/>
                </a:lnTo>
                <a:lnTo>
                  <a:pt x="507444" y="332179"/>
                </a:lnTo>
                <a:lnTo>
                  <a:pt x="504999" y="318427"/>
                </a:lnTo>
                <a:lnTo>
                  <a:pt x="501995" y="304827"/>
                </a:lnTo>
                <a:lnTo>
                  <a:pt x="499133" y="294132"/>
                </a:lnTo>
                <a:lnTo>
                  <a:pt x="368226" y="294132"/>
                </a:lnTo>
                <a:lnTo>
                  <a:pt x="369565" y="296570"/>
                </a:lnTo>
                <a:lnTo>
                  <a:pt x="375675" y="307710"/>
                </a:lnTo>
                <a:lnTo>
                  <a:pt x="381717" y="318873"/>
                </a:lnTo>
                <a:lnTo>
                  <a:pt x="387636" y="330087"/>
                </a:lnTo>
                <a:lnTo>
                  <a:pt x="393377" y="341375"/>
                </a:lnTo>
                <a:lnTo>
                  <a:pt x="399643" y="354020"/>
                </a:lnTo>
                <a:lnTo>
                  <a:pt x="406290" y="368371"/>
                </a:lnTo>
                <a:lnTo>
                  <a:pt x="411514" y="380972"/>
                </a:lnTo>
                <a:lnTo>
                  <a:pt x="415475" y="392212"/>
                </a:lnTo>
                <a:lnTo>
                  <a:pt x="418334" y="402485"/>
                </a:lnTo>
                <a:lnTo>
                  <a:pt x="420251" y="412181"/>
                </a:lnTo>
                <a:lnTo>
                  <a:pt x="421389" y="421693"/>
                </a:lnTo>
                <a:lnTo>
                  <a:pt x="421905" y="431411"/>
                </a:lnTo>
                <a:lnTo>
                  <a:pt x="421947" y="442470"/>
                </a:lnTo>
                <a:lnTo>
                  <a:pt x="422927" y="450209"/>
                </a:lnTo>
                <a:lnTo>
                  <a:pt x="423574" y="465721"/>
                </a:lnTo>
                <a:lnTo>
                  <a:pt x="422882" y="481295"/>
                </a:lnTo>
                <a:lnTo>
                  <a:pt x="420809" y="496824"/>
                </a:lnTo>
                <a:lnTo>
                  <a:pt x="420984" y="480193"/>
                </a:lnTo>
                <a:lnTo>
                  <a:pt x="421342" y="465728"/>
                </a:lnTo>
                <a:lnTo>
                  <a:pt x="279608" y="453311"/>
                </a:lnTo>
                <a:lnTo>
                  <a:pt x="282353" y="464169"/>
                </a:lnTo>
                <a:lnTo>
                  <a:pt x="283723" y="474899"/>
                </a:lnTo>
                <a:lnTo>
                  <a:pt x="283781" y="485488"/>
                </a:lnTo>
                <a:lnTo>
                  <a:pt x="282594" y="495923"/>
                </a:lnTo>
                <a:lnTo>
                  <a:pt x="280224" y="506189"/>
                </a:lnTo>
                <a:lnTo>
                  <a:pt x="276738" y="516274"/>
                </a:lnTo>
                <a:lnTo>
                  <a:pt x="272200" y="526163"/>
                </a:lnTo>
                <a:lnTo>
                  <a:pt x="266674" y="535844"/>
                </a:lnTo>
                <a:lnTo>
                  <a:pt x="260225" y="545302"/>
                </a:lnTo>
                <a:lnTo>
                  <a:pt x="252919" y="554525"/>
                </a:lnTo>
                <a:lnTo>
                  <a:pt x="244819" y="563499"/>
                </a:lnTo>
                <a:lnTo>
                  <a:pt x="235991" y="572209"/>
                </a:lnTo>
                <a:lnTo>
                  <a:pt x="226499" y="580644"/>
                </a:lnTo>
                <a:lnTo>
                  <a:pt x="210964" y="592245"/>
                </a:lnTo>
                <a:lnTo>
                  <a:pt x="200187" y="599370"/>
                </a:lnTo>
                <a:lnTo>
                  <a:pt x="189226" y="605973"/>
                </a:lnTo>
                <a:lnTo>
                  <a:pt x="178099" y="612116"/>
                </a:lnTo>
                <a:lnTo>
                  <a:pt x="166824" y="617860"/>
                </a:lnTo>
                <a:lnTo>
                  <a:pt x="155420" y="623265"/>
                </a:lnTo>
                <a:lnTo>
                  <a:pt x="143904" y="628393"/>
                </a:lnTo>
                <a:lnTo>
                  <a:pt x="132296" y="633303"/>
                </a:lnTo>
                <a:lnTo>
                  <a:pt x="120613" y="638058"/>
                </a:lnTo>
                <a:lnTo>
                  <a:pt x="108875" y="642717"/>
                </a:lnTo>
                <a:lnTo>
                  <a:pt x="97098" y="647342"/>
                </a:lnTo>
                <a:lnTo>
                  <a:pt x="85301" y="651994"/>
                </a:lnTo>
                <a:lnTo>
                  <a:pt x="73503" y="656733"/>
                </a:lnTo>
                <a:lnTo>
                  <a:pt x="61723" y="661620"/>
                </a:lnTo>
                <a:lnTo>
                  <a:pt x="49977" y="666717"/>
                </a:lnTo>
                <a:lnTo>
                  <a:pt x="38285" y="672084"/>
                </a:lnTo>
                <a:lnTo>
                  <a:pt x="32093" y="674877"/>
                </a:lnTo>
                <a:lnTo>
                  <a:pt x="17711" y="696468"/>
                </a:lnTo>
                <a:lnTo>
                  <a:pt x="13989" y="711979"/>
                </a:lnTo>
                <a:lnTo>
                  <a:pt x="9167" y="736876"/>
                </a:lnTo>
                <a:lnTo>
                  <a:pt x="5397" y="762608"/>
                </a:lnTo>
                <a:lnTo>
                  <a:pt x="2658" y="788590"/>
                </a:lnTo>
                <a:lnTo>
                  <a:pt x="928" y="814236"/>
                </a:lnTo>
                <a:lnTo>
                  <a:pt x="185" y="838962"/>
                </a:lnTo>
                <a:lnTo>
                  <a:pt x="0" y="858656"/>
                </a:lnTo>
                <a:lnTo>
                  <a:pt x="260" y="878314"/>
                </a:lnTo>
                <a:lnTo>
                  <a:pt x="938" y="897937"/>
                </a:lnTo>
                <a:lnTo>
                  <a:pt x="2001" y="917529"/>
                </a:lnTo>
                <a:lnTo>
                  <a:pt x="3419" y="937091"/>
                </a:lnTo>
                <a:lnTo>
                  <a:pt x="5162" y="956625"/>
                </a:lnTo>
                <a:lnTo>
                  <a:pt x="7200" y="976133"/>
                </a:lnTo>
                <a:lnTo>
                  <a:pt x="9502" y="995618"/>
                </a:lnTo>
                <a:lnTo>
                  <a:pt x="12038" y="1015081"/>
                </a:lnTo>
                <a:lnTo>
                  <a:pt x="14777" y="1034524"/>
                </a:lnTo>
                <a:lnTo>
                  <a:pt x="17690" y="1053950"/>
                </a:lnTo>
                <a:lnTo>
                  <a:pt x="20745" y="1073361"/>
                </a:lnTo>
                <a:lnTo>
                  <a:pt x="23912" y="1092758"/>
                </a:lnTo>
                <a:lnTo>
                  <a:pt x="27160" y="1112144"/>
                </a:lnTo>
                <a:lnTo>
                  <a:pt x="30460" y="1131521"/>
                </a:lnTo>
                <a:lnTo>
                  <a:pt x="33781" y="1150891"/>
                </a:lnTo>
                <a:lnTo>
                  <a:pt x="37093" y="1170257"/>
                </a:lnTo>
                <a:lnTo>
                  <a:pt x="40365" y="1189619"/>
                </a:lnTo>
                <a:lnTo>
                  <a:pt x="43566" y="1208981"/>
                </a:lnTo>
                <a:lnTo>
                  <a:pt x="46667" y="1228344"/>
                </a:lnTo>
                <a:lnTo>
                  <a:pt x="320225" y="1215390"/>
                </a:lnTo>
                <a:close/>
              </a:path>
              <a:path w="642793" h="1228344">
                <a:moveTo>
                  <a:pt x="421721" y="453037"/>
                </a:moveTo>
                <a:lnTo>
                  <a:pt x="421947" y="442470"/>
                </a:lnTo>
                <a:lnTo>
                  <a:pt x="417790" y="419809"/>
                </a:lnTo>
                <a:lnTo>
                  <a:pt x="413385" y="405139"/>
                </a:lnTo>
                <a:lnTo>
                  <a:pt x="407812" y="390968"/>
                </a:lnTo>
                <a:lnTo>
                  <a:pt x="401115" y="377405"/>
                </a:lnTo>
                <a:lnTo>
                  <a:pt x="393337" y="364559"/>
                </a:lnTo>
                <a:lnTo>
                  <a:pt x="384519" y="352539"/>
                </a:lnTo>
                <a:lnTo>
                  <a:pt x="374705" y="341453"/>
                </a:lnTo>
                <a:lnTo>
                  <a:pt x="363937" y="331412"/>
                </a:lnTo>
                <a:lnTo>
                  <a:pt x="352259" y="322524"/>
                </a:lnTo>
                <a:lnTo>
                  <a:pt x="339712" y="314898"/>
                </a:lnTo>
                <a:lnTo>
                  <a:pt x="326340" y="308643"/>
                </a:lnTo>
                <a:lnTo>
                  <a:pt x="312186" y="303868"/>
                </a:lnTo>
                <a:lnTo>
                  <a:pt x="297291" y="300682"/>
                </a:lnTo>
                <a:lnTo>
                  <a:pt x="281700" y="299195"/>
                </a:lnTo>
                <a:lnTo>
                  <a:pt x="265454" y="299515"/>
                </a:lnTo>
                <a:lnTo>
                  <a:pt x="248597" y="301751"/>
                </a:lnTo>
                <a:lnTo>
                  <a:pt x="228818" y="305202"/>
                </a:lnTo>
                <a:lnTo>
                  <a:pt x="216414" y="308535"/>
                </a:lnTo>
                <a:lnTo>
                  <a:pt x="204264" y="312722"/>
                </a:lnTo>
                <a:lnTo>
                  <a:pt x="192430" y="317741"/>
                </a:lnTo>
                <a:lnTo>
                  <a:pt x="180974" y="323569"/>
                </a:lnTo>
                <a:lnTo>
                  <a:pt x="169958" y="330185"/>
                </a:lnTo>
                <a:lnTo>
                  <a:pt x="159443" y="337565"/>
                </a:lnTo>
                <a:lnTo>
                  <a:pt x="147251" y="346710"/>
                </a:lnTo>
                <a:lnTo>
                  <a:pt x="136583" y="358139"/>
                </a:lnTo>
                <a:lnTo>
                  <a:pt x="133535" y="360425"/>
                </a:lnTo>
                <a:lnTo>
                  <a:pt x="132773" y="362712"/>
                </a:lnTo>
                <a:lnTo>
                  <a:pt x="132773" y="369570"/>
                </a:lnTo>
                <a:lnTo>
                  <a:pt x="135059" y="372617"/>
                </a:lnTo>
                <a:lnTo>
                  <a:pt x="138869" y="376427"/>
                </a:lnTo>
                <a:lnTo>
                  <a:pt x="143441" y="380238"/>
                </a:lnTo>
                <a:lnTo>
                  <a:pt x="147251" y="381000"/>
                </a:lnTo>
                <a:lnTo>
                  <a:pt x="151823" y="384048"/>
                </a:lnTo>
                <a:lnTo>
                  <a:pt x="154871" y="384048"/>
                </a:lnTo>
                <a:lnTo>
                  <a:pt x="163103" y="385425"/>
                </a:lnTo>
                <a:lnTo>
                  <a:pt x="175717" y="386868"/>
                </a:lnTo>
                <a:lnTo>
                  <a:pt x="188399" y="387858"/>
                </a:lnTo>
                <a:lnTo>
                  <a:pt x="202874" y="389884"/>
                </a:lnTo>
                <a:lnTo>
                  <a:pt x="215557" y="392268"/>
                </a:lnTo>
                <a:lnTo>
                  <a:pt x="227603" y="395655"/>
                </a:lnTo>
                <a:lnTo>
                  <a:pt x="239023" y="400543"/>
                </a:lnTo>
                <a:lnTo>
                  <a:pt x="249827" y="407430"/>
                </a:lnTo>
                <a:lnTo>
                  <a:pt x="260027" y="416813"/>
                </a:lnTo>
                <a:lnTo>
                  <a:pt x="262469" y="420108"/>
                </a:lnTo>
                <a:lnTo>
                  <a:pt x="269731" y="431267"/>
                </a:lnTo>
                <a:lnTo>
                  <a:pt x="275422" y="442339"/>
                </a:lnTo>
                <a:lnTo>
                  <a:pt x="279608" y="453311"/>
                </a:lnTo>
                <a:lnTo>
                  <a:pt x="421342" y="465728"/>
                </a:lnTo>
                <a:lnTo>
                  <a:pt x="421721" y="453037"/>
                </a:lnTo>
                <a:close/>
              </a:path>
            </a:pathLst>
          </a:custGeom>
          <a:solidFill>
            <a:srgbClr val="FFBF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7" name="object 647"/>
          <p:cNvSpPr/>
          <p:nvPr/>
        </p:nvSpPr>
        <p:spPr>
          <a:xfrm>
            <a:off x="8900481" y="6742938"/>
            <a:ext cx="47684" cy="523493"/>
          </a:xfrm>
          <a:custGeom>
            <a:avLst/>
            <a:gdLst/>
            <a:ahLst/>
            <a:cxnLst/>
            <a:rect l="l" t="t" r="r" b="b"/>
            <a:pathLst>
              <a:path w="47684" h="523493">
                <a:moveTo>
                  <a:pt x="46160" y="523493"/>
                </a:moveTo>
                <a:lnTo>
                  <a:pt x="47684" y="523493"/>
                </a:lnTo>
                <a:lnTo>
                  <a:pt x="43779" y="497024"/>
                </a:lnTo>
                <a:lnTo>
                  <a:pt x="39667" y="470686"/>
                </a:lnTo>
                <a:lnTo>
                  <a:pt x="35423" y="444462"/>
                </a:lnTo>
                <a:lnTo>
                  <a:pt x="31125" y="418335"/>
                </a:lnTo>
                <a:lnTo>
                  <a:pt x="26848" y="392290"/>
                </a:lnTo>
                <a:lnTo>
                  <a:pt x="22669" y="366308"/>
                </a:lnTo>
                <a:lnTo>
                  <a:pt x="18665" y="340375"/>
                </a:lnTo>
                <a:lnTo>
                  <a:pt x="14911" y="314473"/>
                </a:lnTo>
                <a:lnTo>
                  <a:pt x="11484" y="288585"/>
                </a:lnTo>
                <a:lnTo>
                  <a:pt x="8460" y="262694"/>
                </a:lnTo>
                <a:lnTo>
                  <a:pt x="5916" y="236785"/>
                </a:lnTo>
                <a:lnTo>
                  <a:pt x="3928" y="210840"/>
                </a:lnTo>
                <a:lnTo>
                  <a:pt x="2573" y="184843"/>
                </a:lnTo>
                <a:lnTo>
                  <a:pt x="1926" y="158777"/>
                </a:lnTo>
                <a:lnTo>
                  <a:pt x="2064" y="132625"/>
                </a:lnTo>
                <a:lnTo>
                  <a:pt x="3064" y="106371"/>
                </a:lnTo>
                <a:lnTo>
                  <a:pt x="5001" y="79998"/>
                </a:lnTo>
                <a:lnTo>
                  <a:pt x="7953" y="53490"/>
                </a:lnTo>
                <a:lnTo>
                  <a:pt x="11995" y="26829"/>
                </a:lnTo>
                <a:lnTo>
                  <a:pt x="17204" y="0"/>
                </a:lnTo>
                <a:lnTo>
                  <a:pt x="14918" y="0"/>
                </a:lnTo>
                <a:lnTo>
                  <a:pt x="9841" y="26753"/>
                </a:lnTo>
                <a:lnTo>
                  <a:pt x="5897" y="53363"/>
                </a:lnTo>
                <a:lnTo>
                  <a:pt x="3013" y="79843"/>
                </a:lnTo>
                <a:lnTo>
                  <a:pt x="1117" y="106206"/>
                </a:lnTo>
                <a:lnTo>
                  <a:pt x="136" y="132468"/>
                </a:lnTo>
                <a:lnTo>
                  <a:pt x="0" y="158641"/>
                </a:lnTo>
                <a:lnTo>
                  <a:pt x="634" y="184739"/>
                </a:lnTo>
                <a:lnTo>
                  <a:pt x="1967" y="210776"/>
                </a:lnTo>
                <a:lnTo>
                  <a:pt x="3927" y="236766"/>
                </a:lnTo>
                <a:lnTo>
                  <a:pt x="6441" y="262723"/>
                </a:lnTo>
                <a:lnTo>
                  <a:pt x="9437" y="288660"/>
                </a:lnTo>
                <a:lnTo>
                  <a:pt x="12842" y="314592"/>
                </a:lnTo>
                <a:lnTo>
                  <a:pt x="16585" y="340531"/>
                </a:lnTo>
                <a:lnTo>
                  <a:pt x="20593" y="366493"/>
                </a:lnTo>
                <a:lnTo>
                  <a:pt x="24794" y="392490"/>
                </a:lnTo>
                <a:lnTo>
                  <a:pt x="29116" y="418536"/>
                </a:lnTo>
                <a:lnTo>
                  <a:pt x="33485" y="444646"/>
                </a:lnTo>
                <a:lnTo>
                  <a:pt x="37831" y="470833"/>
                </a:lnTo>
                <a:lnTo>
                  <a:pt x="42080" y="497111"/>
                </a:lnTo>
                <a:lnTo>
                  <a:pt x="46160" y="523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8" name="object 648"/>
          <p:cNvSpPr/>
          <p:nvPr/>
        </p:nvSpPr>
        <p:spPr>
          <a:xfrm>
            <a:off x="8915400" y="6708648"/>
            <a:ext cx="23740" cy="34290"/>
          </a:xfrm>
          <a:custGeom>
            <a:avLst/>
            <a:gdLst/>
            <a:ahLst/>
            <a:cxnLst/>
            <a:rect l="l" t="t" r="r" b="b"/>
            <a:pathLst>
              <a:path w="23740" h="34290">
                <a:moveTo>
                  <a:pt x="15633" y="4305"/>
                </a:moveTo>
                <a:lnTo>
                  <a:pt x="11188" y="7861"/>
                </a:lnTo>
                <a:lnTo>
                  <a:pt x="6857" y="16001"/>
                </a:lnTo>
                <a:lnTo>
                  <a:pt x="1752" y="25971"/>
                </a:lnTo>
                <a:lnTo>
                  <a:pt x="3314" y="24828"/>
                </a:lnTo>
                <a:lnTo>
                  <a:pt x="0" y="34290"/>
                </a:lnTo>
                <a:lnTo>
                  <a:pt x="2285" y="34290"/>
                </a:lnTo>
                <a:lnTo>
                  <a:pt x="6115" y="22439"/>
                </a:lnTo>
                <a:lnTo>
                  <a:pt x="13874" y="9916"/>
                </a:lnTo>
                <a:lnTo>
                  <a:pt x="23740" y="2453"/>
                </a:lnTo>
                <a:lnTo>
                  <a:pt x="23622" y="0"/>
                </a:lnTo>
                <a:lnTo>
                  <a:pt x="15633" y="43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9" name="object 649"/>
          <p:cNvSpPr/>
          <p:nvPr/>
        </p:nvSpPr>
        <p:spPr>
          <a:xfrm>
            <a:off x="8939022" y="6566154"/>
            <a:ext cx="233933" cy="144779"/>
          </a:xfrm>
          <a:custGeom>
            <a:avLst/>
            <a:gdLst/>
            <a:ahLst/>
            <a:cxnLst/>
            <a:rect l="l" t="t" r="r" b="b"/>
            <a:pathLst>
              <a:path w="233933" h="144779">
                <a:moveTo>
                  <a:pt x="233933" y="1524"/>
                </a:moveTo>
                <a:lnTo>
                  <a:pt x="232409" y="0"/>
                </a:lnTo>
                <a:lnTo>
                  <a:pt x="224726" y="12129"/>
                </a:lnTo>
                <a:lnTo>
                  <a:pt x="216303" y="23384"/>
                </a:lnTo>
                <a:lnTo>
                  <a:pt x="207196" y="33822"/>
                </a:lnTo>
                <a:lnTo>
                  <a:pt x="197457" y="43501"/>
                </a:lnTo>
                <a:lnTo>
                  <a:pt x="187143" y="52479"/>
                </a:lnTo>
                <a:lnTo>
                  <a:pt x="176305" y="60814"/>
                </a:lnTo>
                <a:lnTo>
                  <a:pt x="164999" y="68564"/>
                </a:lnTo>
                <a:lnTo>
                  <a:pt x="153279" y="75788"/>
                </a:lnTo>
                <a:lnTo>
                  <a:pt x="141198" y="82543"/>
                </a:lnTo>
                <a:lnTo>
                  <a:pt x="128811" y="88887"/>
                </a:lnTo>
                <a:lnTo>
                  <a:pt x="116172" y="94878"/>
                </a:lnTo>
                <a:lnTo>
                  <a:pt x="103335" y="100574"/>
                </a:lnTo>
                <a:lnTo>
                  <a:pt x="90354" y="106034"/>
                </a:lnTo>
                <a:lnTo>
                  <a:pt x="77283" y="111315"/>
                </a:lnTo>
                <a:lnTo>
                  <a:pt x="64176" y="116475"/>
                </a:lnTo>
                <a:lnTo>
                  <a:pt x="51088" y="121572"/>
                </a:lnTo>
                <a:lnTo>
                  <a:pt x="38072" y="126665"/>
                </a:lnTo>
                <a:lnTo>
                  <a:pt x="25182" y="131810"/>
                </a:lnTo>
                <a:lnTo>
                  <a:pt x="12474" y="137067"/>
                </a:lnTo>
                <a:lnTo>
                  <a:pt x="0" y="142494"/>
                </a:lnTo>
                <a:lnTo>
                  <a:pt x="761" y="144779"/>
                </a:lnTo>
                <a:lnTo>
                  <a:pt x="13077" y="139356"/>
                </a:lnTo>
                <a:lnTo>
                  <a:pt x="25687" y="134080"/>
                </a:lnTo>
                <a:lnTo>
                  <a:pt x="38531" y="128896"/>
                </a:lnTo>
                <a:lnTo>
                  <a:pt x="51548" y="123748"/>
                </a:lnTo>
                <a:lnTo>
                  <a:pt x="64678" y="118583"/>
                </a:lnTo>
                <a:lnTo>
                  <a:pt x="77860" y="113344"/>
                </a:lnTo>
                <a:lnTo>
                  <a:pt x="91034" y="107977"/>
                </a:lnTo>
                <a:lnTo>
                  <a:pt x="104138" y="102428"/>
                </a:lnTo>
                <a:lnTo>
                  <a:pt x="117113" y="96640"/>
                </a:lnTo>
                <a:lnTo>
                  <a:pt x="129897" y="90558"/>
                </a:lnTo>
                <a:lnTo>
                  <a:pt x="142430" y="84129"/>
                </a:lnTo>
                <a:lnTo>
                  <a:pt x="154651" y="77297"/>
                </a:lnTo>
                <a:lnTo>
                  <a:pt x="166501" y="70006"/>
                </a:lnTo>
                <a:lnTo>
                  <a:pt x="177917" y="62203"/>
                </a:lnTo>
                <a:lnTo>
                  <a:pt x="188840" y="53831"/>
                </a:lnTo>
                <a:lnTo>
                  <a:pt x="199209" y="44836"/>
                </a:lnTo>
                <a:lnTo>
                  <a:pt x="208964" y="35162"/>
                </a:lnTo>
                <a:lnTo>
                  <a:pt x="218043" y="24756"/>
                </a:lnTo>
                <a:lnTo>
                  <a:pt x="226387" y="13561"/>
                </a:lnTo>
                <a:lnTo>
                  <a:pt x="233933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0" name="object 650"/>
          <p:cNvSpPr/>
          <p:nvPr/>
        </p:nvSpPr>
        <p:spPr>
          <a:xfrm>
            <a:off x="9160764" y="6454139"/>
            <a:ext cx="25746" cy="113538"/>
          </a:xfrm>
          <a:custGeom>
            <a:avLst/>
            <a:gdLst/>
            <a:ahLst/>
            <a:cxnLst/>
            <a:rect l="l" t="t" r="r" b="b"/>
            <a:pathLst>
              <a:path w="25746" h="113538">
                <a:moveTo>
                  <a:pt x="761" y="0"/>
                </a:moveTo>
                <a:lnTo>
                  <a:pt x="0" y="762"/>
                </a:lnTo>
                <a:lnTo>
                  <a:pt x="7256" y="10659"/>
                </a:lnTo>
                <a:lnTo>
                  <a:pt x="13235" y="21388"/>
                </a:lnTo>
                <a:lnTo>
                  <a:pt x="17883" y="32764"/>
                </a:lnTo>
                <a:lnTo>
                  <a:pt x="21146" y="44607"/>
                </a:lnTo>
                <a:lnTo>
                  <a:pt x="22969" y="56732"/>
                </a:lnTo>
                <a:lnTo>
                  <a:pt x="23300" y="68956"/>
                </a:lnTo>
                <a:lnTo>
                  <a:pt x="22084" y="81099"/>
                </a:lnTo>
                <a:lnTo>
                  <a:pt x="19267" y="92975"/>
                </a:lnTo>
                <a:lnTo>
                  <a:pt x="14795" y="104404"/>
                </a:lnTo>
                <a:lnTo>
                  <a:pt x="10667" y="112014"/>
                </a:lnTo>
                <a:lnTo>
                  <a:pt x="12191" y="113538"/>
                </a:lnTo>
                <a:lnTo>
                  <a:pt x="18029" y="102423"/>
                </a:lnTo>
                <a:lnTo>
                  <a:pt x="22209" y="90820"/>
                </a:lnTo>
                <a:lnTo>
                  <a:pt x="24769" y="78889"/>
                </a:lnTo>
                <a:lnTo>
                  <a:pt x="25746" y="66790"/>
                </a:lnTo>
                <a:lnTo>
                  <a:pt x="25177" y="54683"/>
                </a:lnTo>
                <a:lnTo>
                  <a:pt x="23098" y="42728"/>
                </a:lnTo>
                <a:lnTo>
                  <a:pt x="19547" y="31086"/>
                </a:lnTo>
                <a:lnTo>
                  <a:pt x="14561" y="19916"/>
                </a:lnTo>
                <a:lnTo>
                  <a:pt x="8176" y="9378"/>
                </a:lnTo>
                <a:lnTo>
                  <a:pt x="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1" name="object 651"/>
          <p:cNvSpPr/>
          <p:nvPr/>
        </p:nvSpPr>
        <p:spPr>
          <a:xfrm>
            <a:off x="9060942" y="6422135"/>
            <a:ext cx="100583" cy="32003"/>
          </a:xfrm>
          <a:custGeom>
            <a:avLst/>
            <a:gdLst/>
            <a:ahLst/>
            <a:cxnLst/>
            <a:rect l="l" t="t" r="r" b="b"/>
            <a:pathLst>
              <a:path w="100583" h="32003">
                <a:moveTo>
                  <a:pt x="29059" y="3068"/>
                </a:moveTo>
                <a:lnTo>
                  <a:pt x="15813" y="1663"/>
                </a:lnTo>
                <a:lnTo>
                  <a:pt x="3541" y="408"/>
                </a:lnTo>
                <a:lnTo>
                  <a:pt x="0" y="0"/>
                </a:lnTo>
                <a:lnTo>
                  <a:pt x="0" y="2286"/>
                </a:lnTo>
                <a:lnTo>
                  <a:pt x="12754" y="3307"/>
                </a:lnTo>
                <a:lnTo>
                  <a:pt x="25792" y="4447"/>
                </a:lnTo>
                <a:lnTo>
                  <a:pt x="38895" y="6010"/>
                </a:lnTo>
                <a:lnTo>
                  <a:pt x="51845" y="8295"/>
                </a:lnTo>
                <a:lnTo>
                  <a:pt x="64424" y="11604"/>
                </a:lnTo>
                <a:lnTo>
                  <a:pt x="76416" y="16239"/>
                </a:lnTo>
                <a:lnTo>
                  <a:pt x="87601" y="22501"/>
                </a:lnTo>
                <a:lnTo>
                  <a:pt x="97761" y="30692"/>
                </a:lnTo>
                <a:lnTo>
                  <a:pt x="100583" y="32003"/>
                </a:lnTo>
                <a:lnTo>
                  <a:pt x="92146" y="23191"/>
                </a:lnTo>
                <a:lnTo>
                  <a:pt x="81639" y="16388"/>
                </a:lnTo>
                <a:lnTo>
                  <a:pt x="69569" y="11284"/>
                </a:lnTo>
                <a:lnTo>
                  <a:pt x="56444" y="7569"/>
                </a:lnTo>
                <a:lnTo>
                  <a:pt x="42772" y="4934"/>
                </a:lnTo>
                <a:lnTo>
                  <a:pt x="29059" y="3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2" name="object 652"/>
          <p:cNvSpPr/>
          <p:nvPr/>
        </p:nvSpPr>
        <p:spPr>
          <a:xfrm>
            <a:off x="9032915" y="6394703"/>
            <a:ext cx="28026" cy="29718"/>
          </a:xfrm>
          <a:custGeom>
            <a:avLst/>
            <a:gdLst/>
            <a:ahLst/>
            <a:cxnLst/>
            <a:rect l="l" t="t" r="r" b="b"/>
            <a:pathLst>
              <a:path w="28026" h="29718">
                <a:moveTo>
                  <a:pt x="28026" y="29718"/>
                </a:moveTo>
                <a:lnTo>
                  <a:pt x="28026" y="27432"/>
                </a:lnTo>
                <a:lnTo>
                  <a:pt x="18878" y="24923"/>
                </a:lnTo>
                <a:lnTo>
                  <a:pt x="9073" y="19656"/>
                </a:lnTo>
                <a:lnTo>
                  <a:pt x="2700" y="12233"/>
                </a:lnTo>
                <a:lnTo>
                  <a:pt x="3848" y="3255"/>
                </a:lnTo>
                <a:lnTo>
                  <a:pt x="4404" y="0"/>
                </a:lnTo>
                <a:lnTo>
                  <a:pt x="0" y="9222"/>
                </a:lnTo>
                <a:lnTo>
                  <a:pt x="3240" y="17103"/>
                </a:lnTo>
                <a:lnTo>
                  <a:pt x="11213" y="23374"/>
                </a:lnTo>
                <a:lnTo>
                  <a:pt x="21003" y="27767"/>
                </a:lnTo>
                <a:lnTo>
                  <a:pt x="28026" y="297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3" name="object 653"/>
          <p:cNvSpPr/>
          <p:nvPr/>
        </p:nvSpPr>
        <p:spPr>
          <a:xfrm>
            <a:off x="9037320" y="6337076"/>
            <a:ext cx="230885" cy="59151"/>
          </a:xfrm>
          <a:custGeom>
            <a:avLst/>
            <a:gdLst/>
            <a:ahLst/>
            <a:cxnLst/>
            <a:rect l="l" t="t" r="r" b="b"/>
            <a:pathLst>
              <a:path w="230885" h="59151">
                <a:moveTo>
                  <a:pt x="125192" y="479"/>
                </a:moveTo>
                <a:lnTo>
                  <a:pt x="112252" y="1867"/>
                </a:lnTo>
                <a:lnTo>
                  <a:pt x="99375" y="4127"/>
                </a:lnTo>
                <a:lnTo>
                  <a:pt x="86644" y="7221"/>
                </a:lnTo>
                <a:lnTo>
                  <a:pt x="74143" y="11113"/>
                </a:lnTo>
                <a:lnTo>
                  <a:pt x="61954" y="15766"/>
                </a:lnTo>
                <a:lnTo>
                  <a:pt x="50159" y="21145"/>
                </a:lnTo>
                <a:lnTo>
                  <a:pt x="38842" y="27211"/>
                </a:lnTo>
                <a:lnTo>
                  <a:pt x="28085" y="33930"/>
                </a:lnTo>
                <a:lnTo>
                  <a:pt x="17970" y="41263"/>
                </a:lnTo>
                <a:lnTo>
                  <a:pt x="8581" y="49174"/>
                </a:lnTo>
                <a:lnTo>
                  <a:pt x="0" y="57627"/>
                </a:lnTo>
                <a:lnTo>
                  <a:pt x="761" y="59151"/>
                </a:lnTo>
                <a:lnTo>
                  <a:pt x="9441" y="50835"/>
                </a:lnTo>
                <a:lnTo>
                  <a:pt x="18868" y="43030"/>
                </a:lnTo>
                <a:lnTo>
                  <a:pt x="28965" y="35777"/>
                </a:lnTo>
                <a:lnTo>
                  <a:pt x="39656" y="29115"/>
                </a:lnTo>
                <a:lnTo>
                  <a:pt x="50866" y="23081"/>
                </a:lnTo>
                <a:lnTo>
                  <a:pt x="62517" y="17717"/>
                </a:lnTo>
                <a:lnTo>
                  <a:pt x="74535" y="13060"/>
                </a:lnTo>
                <a:lnTo>
                  <a:pt x="86841" y="9151"/>
                </a:lnTo>
                <a:lnTo>
                  <a:pt x="99361" y="6028"/>
                </a:lnTo>
                <a:lnTo>
                  <a:pt x="112018" y="3730"/>
                </a:lnTo>
                <a:lnTo>
                  <a:pt x="124736" y="2296"/>
                </a:lnTo>
                <a:lnTo>
                  <a:pt x="137439" y="1767"/>
                </a:lnTo>
                <a:lnTo>
                  <a:pt x="150050" y="2180"/>
                </a:lnTo>
                <a:lnTo>
                  <a:pt x="162493" y="3576"/>
                </a:lnTo>
                <a:lnTo>
                  <a:pt x="174692" y="5992"/>
                </a:lnTo>
                <a:lnTo>
                  <a:pt x="186571" y="9470"/>
                </a:lnTo>
                <a:lnTo>
                  <a:pt x="198054" y="14047"/>
                </a:lnTo>
                <a:lnTo>
                  <a:pt x="209064" y="19762"/>
                </a:lnTo>
                <a:lnTo>
                  <a:pt x="219525" y="26656"/>
                </a:lnTo>
                <a:lnTo>
                  <a:pt x="229361" y="34767"/>
                </a:lnTo>
                <a:lnTo>
                  <a:pt x="230885" y="33243"/>
                </a:lnTo>
                <a:lnTo>
                  <a:pt x="221092" y="25140"/>
                </a:lnTo>
                <a:lnTo>
                  <a:pt x="210618" y="18239"/>
                </a:lnTo>
                <a:lnTo>
                  <a:pt x="199546" y="12501"/>
                </a:lnTo>
                <a:lnTo>
                  <a:pt x="187959" y="7892"/>
                </a:lnTo>
                <a:lnTo>
                  <a:pt x="175939" y="4374"/>
                </a:lnTo>
                <a:lnTo>
                  <a:pt x="163570" y="1910"/>
                </a:lnTo>
                <a:lnTo>
                  <a:pt x="150934" y="464"/>
                </a:lnTo>
                <a:lnTo>
                  <a:pt x="138114" y="0"/>
                </a:lnTo>
                <a:lnTo>
                  <a:pt x="125192" y="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4" name="object 654"/>
          <p:cNvSpPr/>
          <p:nvPr/>
        </p:nvSpPr>
        <p:spPr>
          <a:xfrm>
            <a:off x="9266682" y="6370320"/>
            <a:ext cx="59305" cy="172212"/>
          </a:xfrm>
          <a:custGeom>
            <a:avLst/>
            <a:gdLst/>
            <a:ahLst/>
            <a:cxnLst/>
            <a:rect l="l" t="t" r="r" b="b"/>
            <a:pathLst>
              <a:path w="59305" h="172212">
                <a:moveTo>
                  <a:pt x="1524" y="0"/>
                </a:moveTo>
                <a:lnTo>
                  <a:pt x="0" y="1524"/>
                </a:lnTo>
                <a:lnTo>
                  <a:pt x="9459" y="11103"/>
                </a:lnTo>
                <a:lnTo>
                  <a:pt x="18058" y="21015"/>
                </a:lnTo>
                <a:lnTo>
                  <a:pt x="25796" y="31253"/>
                </a:lnTo>
                <a:lnTo>
                  <a:pt x="32678" y="41810"/>
                </a:lnTo>
                <a:lnTo>
                  <a:pt x="38706" y="52679"/>
                </a:lnTo>
                <a:lnTo>
                  <a:pt x="43882" y="63854"/>
                </a:lnTo>
                <a:lnTo>
                  <a:pt x="48208" y="75328"/>
                </a:lnTo>
                <a:lnTo>
                  <a:pt x="51688" y="87094"/>
                </a:lnTo>
                <a:lnTo>
                  <a:pt x="54323" y="99145"/>
                </a:lnTo>
                <a:lnTo>
                  <a:pt x="56116" y="111476"/>
                </a:lnTo>
                <a:lnTo>
                  <a:pt x="57070" y="124078"/>
                </a:lnTo>
                <a:lnTo>
                  <a:pt x="57186" y="136947"/>
                </a:lnTo>
                <a:lnTo>
                  <a:pt x="56468" y="150073"/>
                </a:lnTo>
                <a:lnTo>
                  <a:pt x="54919" y="163452"/>
                </a:lnTo>
                <a:lnTo>
                  <a:pt x="54864" y="164591"/>
                </a:lnTo>
                <a:lnTo>
                  <a:pt x="55625" y="172212"/>
                </a:lnTo>
                <a:lnTo>
                  <a:pt x="56388" y="164591"/>
                </a:lnTo>
                <a:lnTo>
                  <a:pt x="58270" y="151830"/>
                </a:lnTo>
                <a:lnTo>
                  <a:pt x="59238" y="139084"/>
                </a:lnTo>
                <a:lnTo>
                  <a:pt x="59305" y="126398"/>
                </a:lnTo>
                <a:lnTo>
                  <a:pt x="58485" y="113812"/>
                </a:lnTo>
                <a:lnTo>
                  <a:pt x="56792" y="101369"/>
                </a:lnTo>
                <a:lnTo>
                  <a:pt x="54238" y="89112"/>
                </a:lnTo>
                <a:lnTo>
                  <a:pt x="50839" y="77082"/>
                </a:lnTo>
                <a:lnTo>
                  <a:pt x="46607" y="65323"/>
                </a:lnTo>
                <a:lnTo>
                  <a:pt x="41556" y="53876"/>
                </a:lnTo>
                <a:lnTo>
                  <a:pt x="35701" y="42784"/>
                </a:lnTo>
                <a:lnTo>
                  <a:pt x="29054" y="32088"/>
                </a:lnTo>
                <a:lnTo>
                  <a:pt x="21630" y="21833"/>
                </a:lnTo>
                <a:lnTo>
                  <a:pt x="13441" y="12058"/>
                </a:lnTo>
                <a:lnTo>
                  <a:pt x="4503" y="2808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5" name="object 655"/>
          <p:cNvSpPr/>
          <p:nvPr/>
        </p:nvSpPr>
        <p:spPr>
          <a:xfrm>
            <a:off x="9314688" y="6425183"/>
            <a:ext cx="10018" cy="109727"/>
          </a:xfrm>
          <a:custGeom>
            <a:avLst/>
            <a:gdLst/>
            <a:ahLst/>
            <a:cxnLst/>
            <a:rect l="l" t="t" r="r" b="b"/>
            <a:pathLst>
              <a:path w="10018" h="109727">
                <a:moveTo>
                  <a:pt x="6857" y="109727"/>
                </a:moveTo>
                <a:lnTo>
                  <a:pt x="8381" y="109727"/>
                </a:lnTo>
                <a:lnTo>
                  <a:pt x="8263" y="96785"/>
                </a:lnTo>
                <a:lnTo>
                  <a:pt x="8669" y="84232"/>
                </a:lnTo>
                <a:lnTo>
                  <a:pt x="9298" y="71964"/>
                </a:lnTo>
                <a:lnTo>
                  <a:pt x="9848" y="59873"/>
                </a:lnTo>
                <a:lnTo>
                  <a:pt x="10018" y="47852"/>
                </a:lnTo>
                <a:lnTo>
                  <a:pt x="9507" y="35797"/>
                </a:lnTo>
                <a:lnTo>
                  <a:pt x="8013" y="23600"/>
                </a:lnTo>
                <a:lnTo>
                  <a:pt x="5236" y="11156"/>
                </a:lnTo>
                <a:lnTo>
                  <a:pt x="1523" y="0"/>
                </a:lnTo>
                <a:lnTo>
                  <a:pt x="0" y="0"/>
                </a:lnTo>
                <a:lnTo>
                  <a:pt x="3910" y="12857"/>
                </a:lnTo>
                <a:lnTo>
                  <a:pt x="6305" y="25373"/>
                </a:lnTo>
                <a:lnTo>
                  <a:pt x="7498" y="37640"/>
                </a:lnTo>
                <a:lnTo>
                  <a:pt x="7802" y="49748"/>
                </a:lnTo>
                <a:lnTo>
                  <a:pt x="7531" y="61789"/>
                </a:lnTo>
                <a:lnTo>
                  <a:pt x="6998" y="73853"/>
                </a:lnTo>
                <a:lnTo>
                  <a:pt x="6516" y="86032"/>
                </a:lnTo>
                <a:lnTo>
                  <a:pt x="6399" y="98415"/>
                </a:lnTo>
                <a:lnTo>
                  <a:pt x="6857" y="109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6" name="object 656"/>
          <p:cNvSpPr/>
          <p:nvPr/>
        </p:nvSpPr>
        <p:spPr>
          <a:xfrm>
            <a:off x="9228582" y="6249923"/>
            <a:ext cx="87629" cy="175260"/>
          </a:xfrm>
          <a:custGeom>
            <a:avLst/>
            <a:gdLst/>
            <a:ahLst/>
            <a:cxnLst/>
            <a:rect l="l" t="t" r="r" b="b"/>
            <a:pathLst>
              <a:path w="87629" h="175260">
                <a:moveTo>
                  <a:pt x="82924" y="163412"/>
                </a:moveTo>
                <a:lnTo>
                  <a:pt x="77876" y="151736"/>
                </a:lnTo>
                <a:lnTo>
                  <a:pt x="72533" y="140206"/>
                </a:lnTo>
                <a:lnTo>
                  <a:pt x="66945" y="128799"/>
                </a:lnTo>
                <a:lnTo>
                  <a:pt x="61162" y="117490"/>
                </a:lnTo>
                <a:lnTo>
                  <a:pt x="55231" y="106255"/>
                </a:lnTo>
                <a:lnTo>
                  <a:pt x="49202" y="95069"/>
                </a:lnTo>
                <a:lnTo>
                  <a:pt x="43124" y="83908"/>
                </a:lnTo>
                <a:lnTo>
                  <a:pt x="42246" y="82296"/>
                </a:lnTo>
                <a:lnTo>
                  <a:pt x="39764" y="82296"/>
                </a:lnTo>
                <a:lnTo>
                  <a:pt x="45174" y="92255"/>
                </a:lnTo>
                <a:lnTo>
                  <a:pt x="51164" y="103323"/>
                </a:lnTo>
                <a:lnTo>
                  <a:pt x="57106" y="114444"/>
                </a:lnTo>
                <a:lnTo>
                  <a:pt x="62962" y="125651"/>
                </a:lnTo>
                <a:lnTo>
                  <a:pt x="68694" y="136980"/>
                </a:lnTo>
                <a:lnTo>
                  <a:pt x="74265" y="148463"/>
                </a:lnTo>
                <a:lnTo>
                  <a:pt x="79638" y="160135"/>
                </a:lnTo>
                <a:lnTo>
                  <a:pt x="84774" y="172030"/>
                </a:lnTo>
                <a:lnTo>
                  <a:pt x="86106" y="175260"/>
                </a:lnTo>
                <a:lnTo>
                  <a:pt x="87629" y="175260"/>
                </a:lnTo>
                <a:lnTo>
                  <a:pt x="82924" y="163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7" name="object 657"/>
          <p:cNvSpPr/>
          <p:nvPr/>
        </p:nvSpPr>
        <p:spPr>
          <a:xfrm>
            <a:off x="9277350" y="6185915"/>
            <a:ext cx="137553" cy="341376"/>
          </a:xfrm>
          <a:custGeom>
            <a:avLst/>
            <a:gdLst/>
            <a:ahLst/>
            <a:cxnLst/>
            <a:rect l="l" t="t" r="r" b="b"/>
            <a:pathLst>
              <a:path w="137553" h="341376">
                <a:moveTo>
                  <a:pt x="133350" y="323850"/>
                </a:moveTo>
                <a:lnTo>
                  <a:pt x="135259" y="305410"/>
                </a:lnTo>
                <a:lnTo>
                  <a:pt x="136637" y="286637"/>
                </a:lnTo>
                <a:lnTo>
                  <a:pt x="137422" y="267624"/>
                </a:lnTo>
                <a:lnTo>
                  <a:pt x="137553" y="248468"/>
                </a:lnTo>
                <a:lnTo>
                  <a:pt x="136970" y="229262"/>
                </a:lnTo>
                <a:lnTo>
                  <a:pt x="135610" y="210103"/>
                </a:lnTo>
                <a:lnTo>
                  <a:pt x="133412" y="191085"/>
                </a:lnTo>
                <a:lnTo>
                  <a:pt x="130316" y="172304"/>
                </a:lnTo>
                <a:lnTo>
                  <a:pt x="126259" y="153854"/>
                </a:lnTo>
                <a:lnTo>
                  <a:pt x="124132" y="146304"/>
                </a:lnTo>
                <a:lnTo>
                  <a:pt x="121967" y="146304"/>
                </a:lnTo>
                <a:lnTo>
                  <a:pt x="124351" y="154883"/>
                </a:lnTo>
                <a:lnTo>
                  <a:pt x="128314" y="173178"/>
                </a:lnTo>
                <a:lnTo>
                  <a:pt x="131339" y="191808"/>
                </a:lnTo>
                <a:lnTo>
                  <a:pt x="133492" y="210682"/>
                </a:lnTo>
                <a:lnTo>
                  <a:pt x="134841" y="229707"/>
                </a:lnTo>
                <a:lnTo>
                  <a:pt x="135451" y="248789"/>
                </a:lnTo>
                <a:lnTo>
                  <a:pt x="135389" y="267838"/>
                </a:lnTo>
                <a:lnTo>
                  <a:pt x="134719" y="286759"/>
                </a:lnTo>
                <a:lnTo>
                  <a:pt x="133510" y="305460"/>
                </a:lnTo>
                <a:lnTo>
                  <a:pt x="131825" y="323850"/>
                </a:lnTo>
                <a:lnTo>
                  <a:pt x="129540" y="341376"/>
                </a:lnTo>
                <a:lnTo>
                  <a:pt x="133350" y="323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8" name="object 658"/>
          <p:cNvSpPr/>
          <p:nvPr/>
        </p:nvSpPr>
        <p:spPr>
          <a:xfrm>
            <a:off x="9409176" y="6304787"/>
            <a:ext cx="13242" cy="204978"/>
          </a:xfrm>
          <a:custGeom>
            <a:avLst/>
            <a:gdLst/>
            <a:ahLst/>
            <a:cxnLst/>
            <a:rect l="l" t="t" r="r" b="b"/>
            <a:pathLst>
              <a:path w="13242" h="204978">
                <a:moveTo>
                  <a:pt x="3622" y="192279"/>
                </a:moveTo>
                <a:lnTo>
                  <a:pt x="5574" y="179651"/>
                </a:lnTo>
                <a:lnTo>
                  <a:pt x="7358" y="167082"/>
                </a:lnTo>
                <a:lnTo>
                  <a:pt x="8950" y="154564"/>
                </a:lnTo>
                <a:lnTo>
                  <a:pt x="10328" y="142085"/>
                </a:lnTo>
                <a:lnTo>
                  <a:pt x="11469" y="129636"/>
                </a:lnTo>
                <a:lnTo>
                  <a:pt x="12351" y="117207"/>
                </a:lnTo>
                <a:lnTo>
                  <a:pt x="12949" y="104788"/>
                </a:lnTo>
                <a:lnTo>
                  <a:pt x="13242" y="92369"/>
                </a:lnTo>
                <a:lnTo>
                  <a:pt x="13207" y="79940"/>
                </a:lnTo>
                <a:lnTo>
                  <a:pt x="12820" y="67490"/>
                </a:lnTo>
                <a:lnTo>
                  <a:pt x="12059" y="55010"/>
                </a:lnTo>
                <a:lnTo>
                  <a:pt x="10902" y="42490"/>
                </a:lnTo>
                <a:lnTo>
                  <a:pt x="9325" y="29919"/>
                </a:lnTo>
                <a:lnTo>
                  <a:pt x="8927" y="27432"/>
                </a:lnTo>
                <a:lnTo>
                  <a:pt x="7038" y="27432"/>
                </a:lnTo>
                <a:lnTo>
                  <a:pt x="8423" y="38297"/>
                </a:lnTo>
                <a:lnTo>
                  <a:pt x="9635" y="50868"/>
                </a:lnTo>
                <a:lnTo>
                  <a:pt x="10466" y="63368"/>
                </a:lnTo>
                <a:lnTo>
                  <a:pt x="10937" y="75813"/>
                </a:lnTo>
                <a:lnTo>
                  <a:pt x="11071" y="88219"/>
                </a:lnTo>
                <a:lnTo>
                  <a:pt x="10889" y="100600"/>
                </a:lnTo>
                <a:lnTo>
                  <a:pt x="10413" y="112974"/>
                </a:lnTo>
                <a:lnTo>
                  <a:pt x="9665" y="125355"/>
                </a:lnTo>
                <a:lnTo>
                  <a:pt x="8665" y="137760"/>
                </a:lnTo>
                <a:lnTo>
                  <a:pt x="7437" y="150205"/>
                </a:lnTo>
                <a:lnTo>
                  <a:pt x="6002" y="162705"/>
                </a:lnTo>
                <a:lnTo>
                  <a:pt x="4381" y="175276"/>
                </a:lnTo>
                <a:lnTo>
                  <a:pt x="2597" y="187934"/>
                </a:lnTo>
                <a:lnTo>
                  <a:pt x="670" y="200694"/>
                </a:lnTo>
                <a:lnTo>
                  <a:pt x="0" y="204978"/>
                </a:lnTo>
                <a:lnTo>
                  <a:pt x="1524" y="204978"/>
                </a:lnTo>
                <a:lnTo>
                  <a:pt x="3622" y="192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9" name="object 659"/>
          <p:cNvSpPr/>
          <p:nvPr/>
        </p:nvSpPr>
        <p:spPr>
          <a:xfrm>
            <a:off x="9312402" y="6037493"/>
            <a:ext cx="224790" cy="314538"/>
          </a:xfrm>
          <a:custGeom>
            <a:avLst/>
            <a:gdLst/>
            <a:ahLst/>
            <a:cxnLst/>
            <a:rect l="l" t="t" r="r" b="b"/>
            <a:pathLst>
              <a:path w="224790" h="314538">
                <a:moveTo>
                  <a:pt x="222688" y="299613"/>
                </a:moveTo>
                <a:lnTo>
                  <a:pt x="221768" y="294726"/>
                </a:lnTo>
                <a:lnTo>
                  <a:pt x="219996" y="294726"/>
                </a:lnTo>
                <a:lnTo>
                  <a:pt x="221017" y="299887"/>
                </a:lnTo>
                <a:lnTo>
                  <a:pt x="223266" y="314538"/>
                </a:lnTo>
                <a:lnTo>
                  <a:pt x="224790" y="314538"/>
                </a:lnTo>
                <a:lnTo>
                  <a:pt x="222688" y="2996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0" name="object 660"/>
          <p:cNvSpPr/>
          <p:nvPr/>
        </p:nvSpPr>
        <p:spPr>
          <a:xfrm>
            <a:off x="9497568" y="6352032"/>
            <a:ext cx="47883" cy="260603"/>
          </a:xfrm>
          <a:custGeom>
            <a:avLst/>
            <a:gdLst/>
            <a:ahLst/>
            <a:cxnLst/>
            <a:rect l="l" t="t" r="r" b="b"/>
            <a:pathLst>
              <a:path w="47883" h="260603">
                <a:moveTo>
                  <a:pt x="39624" y="0"/>
                </a:moveTo>
                <a:lnTo>
                  <a:pt x="38100" y="0"/>
                </a:lnTo>
                <a:lnTo>
                  <a:pt x="39874" y="13185"/>
                </a:lnTo>
                <a:lnTo>
                  <a:pt x="41507" y="26501"/>
                </a:lnTo>
                <a:lnTo>
                  <a:pt x="42956" y="39922"/>
                </a:lnTo>
                <a:lnTo>
                  <a:pt x="44181" y="53422"/>
                </a:lnTo>
                <a:lnTo>
                  <a:pt x="45141" y="66978"/>
                </a:lnTo>
                <a:lnTo>
                  <a:pt x="45795" y="80564"/>
                </a:lnTo>
                <a:lnTo>
                  <a:pt x="46103" y="94154"/>
                </a:lnTo>
                <a:lnTo>
                  <a:pt x="46023" y="107724"/>
                </a:lnTo>
                <a:lnTo>
                  <a:pt x="45515" y="121248"/>
                </a:lnTo>
                <a:lnTo>
                  <a:pt x="44538" y="134702"/>
                </a:lnTo>
                <a:lnTo>
                  <a:pt x="43052" y="148060"/>
                </a:lnTo>
                <a:lnTo>
                  <a:pt x="41015" y="161298"/>
                </a:lnTo>
                <a:lnTo>
                  <a:pt x="38386" y="174390"/>
                </a:lnTo>
                <a:lnTo>
                  <a:pt x="35125" y="187310"/>
                </a:lnTo>
                <a:lnTo>
                  <a:pt x="31191" y="200035"/>
                </a:lnTo>
                <a:lnTo>
                  <a:pt x="26544" y="212539"/>
                </a:lnTo>
                <a:lnTo>
                  <a:pt x="21142" y="224797"/>
                </a:lnTo>
                <a:lnTo>
                  <a:pt x="14944" y="236783"/>
                </a:lnTo>
                <a:lnTo>
                  <a:pt x="7910" y="248473"/>
                </a:lnTo>
                <a:lnTo>
                  <a:pt x="0" y="259842"/>
                </a:lnTo>
                <a:lnTo>
                  <a:pt x="1524" y="260603"/>
                </a:lnTo>
                <a:lnTo>
                  <a:pt x="9480" y="249537"/>
                </a:lnTo>
                <a:lnTo>
                  <a:pt x="16556" y="238047"/>
                </a:lnTo>
                <a:lnTo>
                  <a:pt x="22792" y="226169"/>
                </a:lnTo>
                <a:lnTo>
                  <a:pt x="28229" y="213941"/>
                </a:lnTo>
                <a:lnTo>
                  <a:pt x="32907" y="201398"/>
                </a:lnTo>
                <a:lnTo>
                  <a:pt x="36866" y="188576"/>
                </a:lnTo>
                <a:lnTo>
                  <a:pt x="40148" y="175511"/>
                </a:lnTo>
                <a:lnTo>
                  <a:pt x="42793" y="162240"/>
                </a:lnTo>
                <a:lnTo>
                  <a:pt x="44841" y="148798"/>
                </a:lnTo>
                <a:lnTo>
                  <a:pt x="46334" y="135221"/>
                </a:lnTo>
                <a:lnTo>
                  <a:pt x="47311" y="121546"/>
                </a:lnTo>
                <a:lnTo>
                  <a:pt x="47814" y="107809"/>
                </a:lnTo>
                <a:lnTo>
                  <a:pt x="47883" y="94046"/>
                </a:lnTo>
                <a:lnTo>
                  <a:pt x="47558" y="80292"/>
                </a:lnTo>
                <a:lnTo>
                  <a:pt x="46881" y="66585"/>
                </a:lnTo>
                <a:lnTo>
                  <a:pt x="45891" y="52959"/>
                </a:lnTo>
                <a:lnTo>
                  <a:pt x="44630" y="39452"/>
                </a:lnTo>
                <a:lnTo>
                  <a:pt x="43138" y="26099"/>
                </a:lnTo>
                <a:lnTo>
                  <a:pt x="41456" y="12936"/>
                </a:lnTo>
                <a:lnTo>
                  <a:pt x="39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1" name="object 661"/>
          <p:cNvSpPr/>
          <p:nvPr/>
        </p:nvSpPr>
        <p:spPr>
          <a:xfrm>
            <a:off x="9173506" y="6611874"/>
            <a:ext cx="325585" cy="231648"/>
          </a:xfrm>
          <a:custGeom>
            <a:avLst/>
            <a:gdLst/>
            <a:ahLst/>
            <a:cxnLst/>
            <a:rect l="l" t="t" r="r" b="b"/>
            <a:pathLst>
              <a:path w="325585" h="231648">
                <a:moveTo>
                  <a:pt x="315949" y="9912"/>
                </a:moveTo>
                <a:lnTo>
                  <a:pt x="307582" y="19582"/>
                </a:lnTo>
                <a:lnTo>
                  <a:pt x="298967" y="29014"/>
                </a:lnTo>
                <a:lnTo>
                  <a:pt x="290116" y="38209"/>
                </a:lnTo>
                <a:lnTo>
                  <a:pt x="281037" y="47170"/>
                </a:lnTo>
                <a:lnTo>
                  <a:pt x="271740" y="55900"/>
                </a:lnTo>
                <a:lnTo>
                  <a:pt x="262234" y="64401"/>
                </a:lnTo>
                <a:lnTo>
                  <a:pt x="252528" y="72676"/>
                </a:lnTo>
                <a:lnTo>
                  <a:pt x="242632" y="80728"/>
                </a:lnTo>
                <a:lnTo>
                  <a:pt x="232556" y="88559"/>
                </a:lnTo>
                <a:lnTo>
                  <a:pt x="222308" y="96171"/>
                </a:lnTo>
                <a:lnTo>
                  <a:pt x="211899" y="103567"/>
                </a:lnTo>
                <a:lnTo>
                  <a:pt x="201336" y="110749"/>
                </a:lnTo>
                <a:lnTo>
                  <a:pt x="190631" y="117721"/>
                </a:lnTo>
                <a:lnTo>
                  <a:pt x="179792" y="124485"/>
                </a:lnTo>
                <a:lnTo>
                  <a:pt x="173947" y="128016"/>
                </a:lnTo>
                <a:lnTo>
                  <a:pt x="163331" y="135012"/>
                </a:lnTo>
                <a:lnTo>
                  <a:pt x="152499" y="141641"/>
                </a:lnTo>
                <a:lnTo>
                  <a:pt x="141506" y="147996"/>
                </a:lnTo>
                <a:lnTo>
                  <a:pt x="130405" y="154171"/>
                </a:lnTo>
                <a:lnTo>
                  <a:pt x="119252" y="160258"/>
                </a:lnTo>
                <a:lnTo>
                  <a:pt x="108102" y="166352"/>
                </a:lnTo>
                <a:lnTo>
                  <a:pt x="97009" y="172546"/>
                </a:lnTo>
                <a:lnTo>
                  <a:pt x="87079" y="178307"/>
                </a:lnTo>
                <a:lnTo>
                  <a:pt x="75649" y="185166"/>
                </a:lnTo>
                <a:lnTo>
                  <a:pt x="43645" y="203453"/>
                </a:lnTo>
                <a:lnTo>
                  <a:pt x="32916" y="209807"/>
                </a:lnTo>
                <a:lnTo>
                  <a:pt x="21221" y="216264"/>
                </a:lnTo>
                <a:lnTo>
                  <a:pt x="9827" y="222871"/>
                </a:lnTo>
                <a:lnTo>
                  <a:pt x="0" y="229676"/>
                </a:lnTo>
                <a:lnTo>
                  <a:pt x="1735" y="230885"/>
                </a:lnTo>
                <a:lnTo>
                  <a:pt x="973" y="231648"/>
                </a:lnTo>
                <a:lnTo>
                  <a:pt x="17901" y="221199"/>
                </a:lnTo>
                <a:lnTo>
                  <a:pt x="35056" y="210975"/>
                </a:lnTo>
                <a:lnTo>
                  <a:pt x="52388" y="200920"/>
                </a:lnTo>
                <a:lnTo>
                  <a:pt x="69846" y="190977"/>
                </a:lnTo>
                <a:lnTo>
                  <a:pt x="87380" y="181089"/>
                </a:lnTo>
                <a:lnTo>
                  <a:pt x="104942" y="171200"/>
                </a:lnTo>
                <a:lnTo>
                  <a:pt x="122479" y="161251"/>
                </a:lnTo>
                <a:lnTo>
                  <a:pt x="139944" y="151188"/>
                </a:lnTo>
                <a:lnTo>
                  <a:pt x="157284" y="140952"/>
                </a:lnTo>
                <a:lnTo>
                  <a:pt x="174452" y="130487"/>
                </a:lnTo>
                <a:lnTo>
                  <a:pt x="191396" y="119737"/>
                </a:lnTo>
                <a:lnTo>
                  <a:pt x="208066" y="108644"/>
                </a:lnTo>
                <a:lnTo>
                  <a:pt x="224413" y="97152"/>
                </a:lnTo>
                <a:lnTo>
                  <a:pt x="240387" y="85204"/>
                </a:lnTo>
                <a:lnTo>
                  <a:pt x="255937" y="72744"/>
                </a:lnTo>
                <a:lnTo>
                  <a:pt x="271014" y="59713"/>
                </a:lnTo>
                <a:lnTo>
                  <a:pt x="285567" y="46057"/>
                </a:lnTo>
                <a:lnTo>
                  <a:pt x="299546" y="31717"/>
                </a:lnTo>
                <a:lnTo>
                  <a:pt x="312903" y="16638"/>
                </a:lnTo>
                <a:lnTo>
                  <a:pt x="325585" y="761"/>
                </a:lnTo>
                <a:lnTo>
                  <a:pt x="324061" y="0"/>
                </a:lnTo>
                <a:lnTo>
                  <a:pt x="315949" y="9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2" name="object 662"/>
          <p:cNvSpPr/>
          <p:nvPr/>
        </p:nvSpPr>
        <p:spPr>
          <a:xfrm>
            <a:off x="9156397" y="6841998"/>
            <a:ext cx="66850" cy="412242"/>
          </a:xfrm>
          <a:custGeom>
            <a:avLst/>
            <a:gdLst/>
            <a:ahLst/>
            <a:cxnLst/>
            <a:rect l="l" t="t" r="r" b="b"/>
            <a:pathLst>
              <a:path w="66850" h="412242">
                <a:moveTo>
                  <a:pt x="65326" y="412242"/>
                </a:moveTo>
                <a:lnTo>
                  <a:pt x="62915" y="392416"/>
                </a:lnTo>
                <a:lnTo>
                  <a:pt x="58353" y="372895"/>
                </a:lnTo>
                <a:lnTo>
                  <a:pt x="53296" y="352967"/>
                </a:lnTo>
                <a:lnTo>
                  <a:pt x="47875" y="332681"/>
                </a:lnTo>
                <a:lnTo>
                  <a:pt x="42221" y="312090"/>
                </a:lnTo>
                <a:lnTo>
                  <a:pt x="36467" y="291242"/>
                </a:lnTo>
                <a:lnTo>
                  <a:pt x="30742" y="270189"/>
                </a:lnTo>
                <a:lnTo>
                  <a:pt x="25178" y="248981"/>
                </a:lnTo>
                <a:lnTo>
                  <a:pt x="19908" y="227668"/>
                </a:lnTo>
                <a:lnTo>
                  <a:pt x="15062" y="206301"/>
                </a:lnTo>
                <a:lnTo>
                  <a:pt x="10772" y="184931"/>
                </a:lnTo>
                <a:lnTo>
                  <a:pt x="7168" y="163608"/>
                </a:lnTo>
                <a:lnTo>
                  <a:pt x="4384" y="142381"/>
                </a:lnTo>
                <a:lnTo>
                  <a:pt x="2549" y="121303"/>
                </a:lnTo>
                <a:lnTo>
                  <a:pt x="1795" y="100423"/>
                </a:lnTo>
                <a:lnTo>
                  <a:pt x="2254" y="79791"/>
                </a:lnTo>
                <a:lnTo>
                  <a:pt x="4057" y="59459"/>
                </a:lnTo>
                <a:lnTo>
                  <a:pt x="7335" y="39476"/>
                </a:lnTo>
                <a:lnTo>
                  <a:pt x="12220" y="19894"/>
                </a:lnTo>
                <a:lnTo>
                  <a:pt x="18844" y="761"/>
                </a:lnTo>
                <a:lnTo>
                  <a:pt x="16558" y="0"/>
                </a:lnTo>
                <a:lnTo>
                  <a:pt x="10129" y="19292"/>
                </a:lnTo>
                <a:lnTo>
                  <a:pt x="5385" y="39002"/>
                </a:lnTo>
                <a:lnTo>
                  <a:pt x="2198" y="59082"/>
                </a:lnTo>
                <a:lnTo>
                  <a:pt x="445" y="79486"/>
                </a:lnTo>
                <a:lnTo>
                  <a:pt x="0" y="100169"/>
                </a:lnTo>
                <a:lnTo>
                  <a:pt x="738" y="121082"/>
                </a:lnTo>
                <a:lnTo>
                  <a:pt x="2534" y="142181"/>
                </a:lnTo>
                <a:lnTo>
                  <a:pt x="5264" y="163419"/>
                </a:lnTo>
                <a:lnTo>
                  <a:pt x="8802" y="184749"/>
                </a:lnTo>
                <a:lnTo>
                  <a:pt x="13024" y="206125"/>
                </a:lnTo>
                <a:lnTo>
                  <a:pt x="17804" y="227502"/>
                </a:lnTo>
                <a:lnTo>
                  <a:pt x="23017" y="248832"/>
                </a:lnTo>
                <a:lnTo>
                  <a:pt x="28538" y="270069"/>
                </a:lnTo>
                <a:lnTo>
                  <a:pt x="34243" y="291167"/>
                </a:lnTo>
                <a:lnTo>
                  <a:pt x="40007" y="312080"/>
                </a:lnTo>
                <a:lnTo>
                  <a:pt x="45704" y="332761"/>
                </a:lnTo>
                <a:lnTo>
                  <a:pt x="51209" y="353164"/>
                </a:lnTo>
                <a:lnTo>
                  <a:pt x="56398" y="373242"/>
                </a:lnTo>
                <a:lnTo>
                  <a:pt x="61145" y="392950"/>
                </a:lnTo>
                <a:lnTo>
                  <a:pt x="65326" y="4122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3" name="object 663"/>
          <p:cNvSpPr/>
          <p:nvPr/>
        </p:nvSpPr>
        <p:spPr>
          <a:xfrm>
            <a:off x="4955286" y="6134099"/>
            <a:ext cx="2774441" cy="1134618"/>
          </a:xfrm>
          <a:custGeom>
            <a:avLst/>
            <a:gdLst/>
            <a:ahLst/>
            <a:cxnLst/>
            <a:rect l="l" t="t" r="r" b="b"/>
            <a:pathLst>
              <a:path w="2774441" h="1134618">
                <a:moveTo>
                  <a:pt x="650748" y="1128522"/>
                </a:moveTo>
                <a:lnTo>
                  <a:pt x="877824" y="1038606"/>
                </a:lnTo>
                <a:lnTo>
                  <a:pt x="889253" y="976122"/>
                </a:lnTo>
                <a:lnTo>
                  <a:pt x="951738" y="987552"/>
                </a:lnTo>
                <a:lnTo>
                  <a:pt x="951738" y="936498"/>
                </a:lnTo>
                <a:lnTo>
                  <a:pt x="1234439" y="840486"/>
                </a:lnTo>
                <a:lnTo>
                  <a:pt x="1540764" y="784098"/>
                </a:lnTo>
                <a:lnTo>
                  <a:pt x="1642109" y="823722"/>
                </a:lnTo>
                <a:lnTo>
                  <a:pt x="1863089" y="756666"/>
                </a:lnTo>
                <a:lnTo>
                  <a:pt x="1981961" y="795528"/>
                </a:lnTo>
                <a:lnTo>
                  <a:pt x="2072639" y="716280"/>
                </a:lnTo>
                <a:lnTo>
                  <a:pt x="2468879" y="665988"/>
                </a:lnTo>
                <a:lnTo>
                  <a:pt x="2559557" y="722376"/>
                </a:lnTo>
                <a:lnTo>
                  <a:pt x="2752343" y="722376"/>
                </a:lnTo>
                <a:lnTo>
                  <a:pt x="2752343" y="558546"/>
                </a:lnTo>
                <a:lnTo>
                  <a:pt x="2746247" y="429006"/>
                </a:lnTo>
                <a:lnTo>
                  <a:pt x="2774441" y="310134"/>
                </a:lnTo>
                <a:lnTo>
                  <a:pt x="2666999" y="294132"/>
                </a:lnTo>
                <a:lnTo>
                  <a:pt x="2605142" y="198120"/>
                </a:lnTo>
                <a:lnTo>
                  <a:pt x="170344" y="198120"/>
                </a:lnTo>
                <a:lnTo>
                  <a:pt x="90677" y="377952"/>
                </a:lnTo>
                <a:lnTo>
                  <a:pt x="67817" y="394716"/>
                </a:lnTo>
                <a:lnTo>
                  <a:pt x="48767" y="393192"/>
                </a:lnTo>
                <a:lnTo>
                  <a:pt x="30479" y="397002"/>
                </a:lnTo>
                <a:lnTo>
                  <a:pt x="13715" y="405384"/>
                </a:lnTo>
                <a:lnTo>
                  <a:pt x="0" y="417576"/>
                </a:lnTo>
                <a:lnTo>
                  <a:pt x="11429" y="626364"/>
                </a:lnTo>
                <a:lnTo>
                  <a:pt x="34289" y="677418"/>
                </a:lnTo>
                <a:lnTo>
                  <a:pt x="85343" y="727710"/>
                </a:lnTo>
                <a:lnTo>
                  <a:pt x="101346" y="823722"/>
                </a:lnTo>
                <a:lnTo>
                  <a:pt x="238505" y="857250"/>
                </a:lnTo>
                <a:lnTo>
                  <a:pt x="266700" y="987552"/>
                </a:lnTo>
                <a:lnTo>
                  <a:pt x="300227" y="1021842"/>
                </a:lnTo>
                <a:lnTo>
                  <a:pt x="453389" y="1083564"/>
                </a:lnTo>
                <a:lnTo>
                  <a:pt x="504443" y="1123188"/>
                </a:lnTo>
                <a:lnTo>
                  <a:pt x="526541" y="1117854"/>
                </a:lnTo>
                <a:lnTo>
                  <a:pt x="646176" y="1134618"/>
                </a:lnTo>
                <a:lnTo>
                  <a:pt x="650748" y="1128522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4" name="object 664"/>
          <p:cNvSpPr/>
          <p:nvPr/>
        </p:nvSpPr>
        <p:spPr>
          <a:xfrm>
            <a:off x="4955286" y="6134099"/>
            <a:ext cx="2774441" cy="1134618"/>
          </a:xfrm>
          <a:custGeom>
            <a:avLst/>
            <a:gdLst/>
            <a:ahLst/>
            <a:cxnLst/>
            <a:rect l="l" t="t" r="r" b="b"/>
            <a:pathLst>
              <a:path w="2774441" h="1134618">
                <a:moveTo>
                  <a:pt x="650748" y="1128522"/>
                </a:moveTo>
                <a:lnTo>
                  <a:pt x="877824" y="1038606"/>
                </a:lnTo>
                <a:lnTo>
                  <a:pt x="889253" y="976122"/>
                </a:lnTo>
                <a:lnTo>
                  <a:pt x="951738" y="987552"/>
                </a:lnTo>
                <a:lnTo>
                  <a:pt x="951738" y="936498"/>
                </a:lnTo>
                <a:lnTo>
                  <a:pt x="1234439" y="840486"/>
                </a:lnTo>
                <a:lnTo>
                  <a:pt x="1540764" y="784098"/>
                </a:lnTo>
                <a:lnTo>
                  <a:pt x="1642109" y="823722"/>
                </a:lnTo>
                <a:lnTo>
                  <a:pt x="1863089" y="756666"/>
                </a:lnTo>
                <a:lnTo>
                  <a:pt x="1981961" y="795528"/>
                </a:lnTo>
                <a:lnTo>
                  <a:pt x="2072639" y="716280"/>
                </a:lnTo>
                <a:lnTo>
                  <a:pt x="2468879" y="665988"/>
                </a:lnTo>
                <a:lnTo>
                  <a:pt x="2559557" y="722376"/>
                </a:lnTo>
                <a:lnTo>
                  <a:pt x="2752343" y="722376"/>
                </a:lnTo>
                <a:lnTo>
                  <a:pt x="2752343" y="558546"/>
                </a:lnTo>
                <a:lnTo>
                  <a:pt x="2746247" y="429006"/>
                </a:lnTo>
                <a:lnTo>
                  <a:pt x="2774441" y="310134"/>
                </a:lnTo>
                <a:lnTo>
                  <a:pt x="2666999" y="294132"/>
                </a:lnTo>
                <a:lnTo>
                  <a:pt x="2605142" y="198120"/>
                </a:lnTo>
              </a:path>
              <a:path w="2774441" h="1134618">
                <a:moveTo>
                  <a:pt x="170344" y="198120"/>
                </a:moveTo>
                <a:lnTo>
                  <a:pt x="90677" y="377952"/>
                </a:lnTo>
                <a:lnTo>
                  <a:pt x="67817" y="394716"/>
                </a:lnTo>
                <a:lnTo>
                  <a:pt x="48767" y="393192"/>
                </a:lnTo>
                <a:lnTo>
                  <a:pt x="30479" y="397002"/>
                </a:lnTo>
                <a:lnTo>
                  <a:pt x="13715" y="405384"/>
                </a:lnTo>
                <a:lnTo>
                  <a:pt x="0" y="417576"/>
                </a:lnTo>
                <a:lnTo>
                  <a:pt x="11429" y="626364"/>
                </a:lnTo>
                <a:lnTo>
                  <a:pt x="34289" y="677418"/>
                </a:lnTo>
                <a:lnTo>
                  <a:pt x="85343" y="727710"/>
                </a:lnTo>
                <a:lnTo>
                  <a:pt x="101346" y="823722"/>
                </a:lnTo>
                <a:lnTo>
                  <a:pt x="238505" y="857250"/>
                </a:lnTo>
                <a:lnTo>
                  <a:pt x="266700" y="987552"/>
                </a:lnTo>
                <a:lnTo>
                  <a:pt x="300227" y="1021842"/>
                </a:lnTo>
                <a:lnTo>
                  <a:pt x="453389" y="1083564"/>
                </a:lnTo>
                <a:lnTo>
                  <a:pt x="504443" y="1123188"/>
                </a:lnTo>
                <a:lnTo>
                  <a:pt x="526541" y="1117854"/>
                </a:lnTo>
                <a:lnTo>
                  <a:pt x="646176" y="1134618"/>
                </a:lnTo>
                <a:lnTo>
                  <a:pt x="650748" y="1128522"/>
                </a:lnTo>
              </a:path>
            </a:pathLst>
          </a:custGeom>
          <a:ln w="927">
            <a:solidFill>
              <a:srgbClr val="3D3D3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5" name="object 665"/>
          <p:cNvSpPr/>
          <p:nvPr/>
        </p:nvSpPr>
        <p:spPr>
          <a:xfrm>
            <a:off x="4955286" y="6134099"/>
            <a:ext cx="2542793" cy="987552"/>
          </a:xfrm>
          <a:custGeom>
            <a:avLst/>
            <a:gdLst/>
            <a:ahLst/>
            <a:cxnLst/>
            <a:rect l="l" t="t" r="r" b="b"/>
            <a:pathLst>
              <a:path w="2542793" h="987552">
                <a:moveTo>
                  <a:pt x="170344" y="198120"/>
                </a:moveTo>
                <a:lnTo>
                  <a:pt x="90677" y="377952"/>
                </a:lnTo>
                <a:lnTo>
                  <a:pt x="67817" y="394716"/>
                </a:lnTo>
                <a:lnTo>
                  <a:pt x="48767" y="393192"/>
                </a:lnTo>
                <a:lnTo>
                  <a:pt x="30479" y="397002"/>
                </a:lnTo>
                <a:lnTo>
                  <a:pt x="13715" y="405384"/>
                </a:lnTo>
                <a:lnTo>
                  <a:pt x="0" y="417576"/>
                </a:lnTo>
                <a:lnTo>
                  <a:pt x="11429" y="631698"/>
                </a:lnTo>
                <a:lnTo>
                  <a:pt x="34289" y="677418"/>
                </a:lnTo>
                <a:lnTo>
                  <a:pt x="85343" y="727710"/>
                </a:lnTo>
                <a:lnTo>
                  <a:pt x="101346" y="823722"/>
                </a:lnTo>
                <a:lnTo>
                  <a:pt x="238505" y="857250"/>
                </a:lnTo>
                <a:lnTo>
                  <a:pt x="266700" y="98755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6" name="object 666"/>
          <p:cNvSpPr/>
          <p:nvPr/>
        </p:nvSpPr>
        <p:spPr>
          <a:xfrm>
            <a:off x="6505194" y="6724650"/>
            <a:ext cx="308609" cy="89916"/>
          </a:xfrm>
          <a:custGeom>
            <a:avLst/>
            <a:gdLst/>
            <a:ahLst/>
            <a:cxnLst/>
            <a:rect l="l" t="t" r="r" b="b"/>
            <a:pathLst>
              <a:path w="308609" h="89916">
                <a:moveTo>
                  <a:pt x="43433" y="32003"/>
                </a:moveTo>
                <a:lnTo>
                  <a:pt x="0" y="38861"/>
                </a:lnTo>
                <a:lnTo>
                  <a:pt x="58674" y="89916"/>
                </a:lnTo>
                <a:lnTo>
                  <a:pt x="308609" y="43433"/>
                </a:lnTo>
                <a:lnTo>
                  <a:pt x="239267" y="0"/>
                </a:lnTo>
                <a:lnTo>
                  <a:pt x="43433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7" name="object 667"/>
          <p:cNvSpPr/>
          <p:nvPr/>
        </p:nvSpPr>
        <p:spPr>
          <a:xfrm>
            <a:off x="6505194" y="6724650"/>
            <a:ext cx="308609" cy="89916"/>
          </a:xfrm>
          <a:custGeom>
            <a:avLst/>
            <a:gdLst/>
            <a:ahLst/>
            <a:cxnLst/>
            <a:rect l="l" t="t" r="r" b="b"/>
            <a:pathLst>
              <a:path w="308609" h="89916">
                <a:moveTo>
                  <a:pt x="43433" y="32003"/>
                </a:moveTo>
                <a:lnTo>
                  <a:pt x="0" y="38861"/>
                </a:lnTo>
                <a:lnTo>
                  <a:pt x="58674" y="89916"/>
                </a:lnTo>
                <a:lnTo>
                  <a:pt x="308609" y="43433"/>
                </a:lnTo>
                <a:lnTo>
                  <a:pt x="239267" y="0"/>
                </a:lnTo>
                <a:lnTo>
                  <a:pt x="43433" y="3200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8" name="object 668"/>
          <p:cNvSpPr/>
          <p:nvPr/>
        </p:nvSpPr>
        <p:spPr>
          <a:xfrm>
            <a:off x="6829044" y="6709409"/>
            <a:ext cx="313181" cy="47244"/>
          </a:xfrm>
          <a:custGeom>
            <a:avLst/>
            <a:gdLst/>
            <a:ahLst/>
            <a:cxnLst/>
            <a:rect l="l" t="t" r="r" b="b"/>
            <a:pathLst>
              <a:path w="313181" h="47244">
                <a:moveTo>
                  <a:pt x="313181" y="19812"/>
                </a:moveTo>
                <a:lnTo>
                  <a:pt x="77724" y="0"/>
                </a:lnTo>
                <a:lnTo>
                  <a:pt x="1181" y="6753"/>
                </a:lnTo>
                <a:lnTo>
                  <a:pt x="73913" y="47244"/>
                </a:lnTo>
                <a:lnTo>
                  <a:pt x="313181" y="19812"/>
                </a:lnTo>
                <a:close/>
              </a:path>
              <a:path w="313181" h="47244">
                <a:moveTo>
                  <a:pt x="0" y="6858"/>
                </a:moveTo>
                <a:lnTo>
                  <a:pt x="1181" y="6753"/>
                </a:lnTo>
                <a:lnTo>
                  <a:pt x="0" y="6096"/>
                </a:lnTo>
                <a:lnTo>
                  <a:pt x="0" y="6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9" name="object 669"/>
          <p:cNvSpPr/>
          <p:nvPr/>
        </p:nvSpPr>
        <p:spPr>
          <a:xfrm>
            <a:off x="6829044" y="6709409"/>
            <a:ext cx="313181" cy="47244"/>
          </a:xfrm>
          <a:custGeom>
            <a:avLst/>
            <a:gdLst/>
            <a:ahLst/>
            <a:cxnLst/>
            <a:rect l="l" t="t" r="r" b="b"/>
            <a:pathLst>
              <a:path w="313181" h="47244">
                <a:moveTo>
                  <a:pt x="0" y="6096"/>
                </a:moveTo>
                <a:lnTo>
                  <a:pt x="73913" y="47244"/>
                </a:lnTo>
                <a:lnTo>
                  <a:pt x="313181" y="19812"/>
                </a:lnTo>
                <a:lnTo>
                  <a:pt x="77724" y="0"/>
                </a:lnTo>
                <a:lnTo>
                  <a:pt x="0" y="685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0" name="object 670"/>
          <p:cNvSpPr/>
          <p:nvPr/>
        </p:nvSpPr>
        <p:spPr>
          <a:xfrm>
            <a:off x="7152132" y="6668261"/>
            <a:ext cx="282701" cy="54102"/>
          </a:xfrm>
          <a:custGeom>
            <a:avLst/>
            <a:gdLst/>
            <a:ahLst/>
            <a:cxnLst/>
            <a:rect l="l" t="t" r="r" b="b"/>
            <a:pathLst>
              <a:path w="282701" h="54102">
                <a:moveTo>
                  <a:pt x="0" y="12954"/>
                </a:moveTo>
                <a:lnTo>
                  <a:pt x="33527" y="54102"/>
                </a:lnTo>
                <a:lnTo>
                  <a:pt x="282701" y="36576"/>
                </a:lnTo>
                <a:lnTo>
                  <a:pt x="252222" y="0"/>
                </a:lnTo>
                <a:lnTo>
                  <a:pt x="0" y="12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1" name="object 671"/>
          <p:cNvSpPr/>
          <p:nvPr/>
        </p:nvSpPr>
        <p:spPr>
          <a:xfrm>
            <a:off x="7152132" y="6668261"/>
            <a:ext cx="282701" cy="54102"/>
          </a:xfrm>
          <a:custGeom>
            <a:avLst/>
            <a:gdLst/>
            <a:ahLst/>
            <a:cxnLst/>
            <a:rect l="l" t="t" r="r" b="b"/>
            <a:pathLst>
              <a:path w="282701" h="54102">
                <a:moveTo>
                  <a:pt x="0" y="12954"/>
                </a:moveTo>
                <a:lnTo>
                  <a:pt x="33527" y="54102"/>
                </a:lnTo>
                <a:lnTo>
                  <a:pt x="282701" y="36576"/>
                </a:lnTo>
                <a:lnTo>
                  <a:pt x="252222" y="0"/>
                </a:lnTo>
                <a:lnTo>
                  <a:pt x="0" y="1295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2" name="object 672"/>
          <p:cNvSpPr/>
          <p:nvPr/>
        </p:nvSpPr>
        <p:spPr>
          <a:xfrm>
            <a:off x="7488174" y="6653022"/>
            <a:ext cx="265175" cy="49529"/>
          </a:xfrm>
          <a:custGeom>
            <a:avLst/>
            <a:gdLst/>
            <a:ahLst/>
            <a:cxnLst/>
            <a:rect l="l" t="t" r="r" b="b"/>
            <a:pathLst>
              <a:path w="265175" h="49529">
                <a:moveTo>
                  <a:pt x="262127" y="41172"/>
                </a:moveTo>
                <a:lnTo>
                  <a:pt x="262127" y="32004"/>
                </a:lnTo>
                <a:lnTo>
                  <a:pt x="251459" y="0"/>
                </a:lnTo>
                <a:lnTo>
                  <a:pt x="4572" y="8381"/>
                </a:lnTo>
                <a:lnTo>
                  <a:pt x="0" y="49529"/>
                </a:lnTo>
                <a:lnTo>
                  <a:pt x="262127" y="41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3" name="object 673"/>
          <p:cNvSpPr/>
          <p:nvPr/>
        </p:nvSpPr>
        <p:spPr>
          <a:xfrm>
            <a:off x="7488174" y="6653022"/>
            <a:ext cx="265175" cy="49529"/>
          </a:xfrm>
          <a:custGeom>
            <a:avLst/>
            <a:gdLst/>
            <a:ahLst/>
            <a:cxnLst/>
            <a:rect l="l" t="t" r="r" b="b"/>
            <a:pathLst>
              <a:path w="265175" h="49529">
                <a:moveTo>
                  <a:pt x="262127" y="32004"/>
                </a:moveTo>
                <a:lnTo>
                  <a:pt x="251459" y="0"/>
                </a:lnTo>
                <a:lnTo>
                  <a:pt x="4572" y="8381"/>
                </a:lnTo>
                <a:lnTo>
                  <a:pt x="0" y="49529"/>
                </a:lnTo>
                <a:lnTo>
                  <a:pt x="262127" y="4117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4" name="object 674"/>
          <p:cNvSpPr/>
          <p:nvPr/>
        </p:nvSpPr>
        <p:spPr>
          <a:xfrm>
            <a:off x="5417820" y="7021068"/>
            <a:ext cx="234695" cy="77724"/>
          </a:xfrm>
          <a:custGeom>
            <a:avLst/>
            <a:gdLst/>
            <a:ahLst/>
            <a:cxnLst/>
            <a:rect l="l" t="t" r="r" b="b"/>
            <a:pathLst>
              <a:path w="234695" h="77724">
                <a:moveTo>
                  <a:pt x="75437" y="0"/>
                </a:moveTo>
                <a:lnTo>
                  <a:pt x="0" y="21335"/>
                </a:lnTo>
                <a:lnTo>
                  <a:pt x="166115" y="77724"/>
                </a:lnTo>
                <a:lnTo>
                  <a:pt x="234695" y="53339"/>
                </a:lnTo>
                <a:lnTo>
                  <a:pt x="75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5" name="object 675"/>
          <p:cNvSpPr/>
          <p:nvPr/>
        </p:nvSpPr>
        <p:spPr>
          <a:xfrm>
            <a:off x="5417820" y="7021068"/>
            <a:ext cx="234695" cy="77724"/>
          </a:xfrm>
          <a:custGeom>
            <a:avLst/>
            <a:gdLst/>
            <a:ahLst/>
            <a:cxnLst/>
            <a:rect l="l" t="t" r="r" b="b"/>
            <a:pathLst>
              <a:path w="234695" h="77724">
                <a:moveTo>
                  <a:pt x="75437" y="0"/>
                </a:moveTo>
                <a:lnTo>
                  <a:pt x="0" y="21335"/>
                </a:lnTo>
                <a:lnTo>
                  <a:pt x="166115" y="77724"/>
                </a:lnTo>
                <a:lnTo>
                  <a:pt x="234695" y="53339"/>
                </a:lnTo>
                <a:lnTo>
                  <a:pt x="75437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6" name="object 676"/>
          <p:cNvSpPr/>
          <p:nvPr/>
        </p:nvSpPr>
        <p:spPr>
          <a:xfrm>
            <a:off x="5827776" y="6906006"/>
            <a:ext cx="284988" cy="64770"/>
          </a:xfrm>
          <a:custGeom>
            <a:avLst/>
            <a:gdLst/>
            <a:ahLst/>
            <a:cxnLst/>
            <a:rect l="l" t="t" r="r" b="b"/>
            <a:pathLst>
              <a:path w="284988" h="64770">
                <a:moveTo>
                  <a:pt x="56387" y="0"/>
                </a:moveTo>
                <a:lnTo>
                  <a:pt x="0" y="17525"/>
                </a:lnTo>
                <a:lnTo>
                  <a:pt x="124206" y="64770"/>
                </a:lnTo>
                <a:lnTo>
                  <a:pt x="284988" y="22860"/>
                </a:lnTo>
                <a:lnTo>
                  <a:pt x="56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7" name="object 677"/>
          <p:cNvSpPr/>
          <p:nvPr/>
        </p:nvSpPr>
        <p:spPr>
          <a:xfrm>
            <a:off x="5827776" y="6906006"/>
            <a:ext cx="284988" cy="64770"/>
          </a:xfrm>
          <a:custGeom>
            <a:avLst/>
            <a:gdLst/>
            <a:ahLst/>
            <a:cxnLst/>
            <a:rect l="l" t="t" r="r" b="b"/>
            <a:pathLst>
              <a:path w="284988" h="64770">
                <a:moveTo>
                  <a:pt x="56387" y="0"/>
                </a:moveTo>
                <a:lnTo>
                  <a:pt x="0" y="17525"/>
                </a:lnTo>
                <a:lnTo>
                  <a:pt x="124206" y="64770"/>
                </a:lnTo>
                <a:lnTo>
                  <a:pt x="284988" y="22860"/>
                </a:lnTo>
                <a:lnTo>
                  <a:pt x="56387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8" name="object 678"/>
          <p:cNvSpPr/>
          <p:nvPr/>
        </p:nvSpPr>
        <p:spPr>
          <a:xfrm>
            <a:off x="6161532" y="6811518"/>
            <a:ext cx="131063" cy="72389"/>
          </a:xfrm>
          <a:custGeom>
            <a:avLst/>
            <a:gdLst/>
            <a:ahLst/>
            <a:cxnLst/>
            <a:rect l="l" t="t" r="r" b="b"/>
            <a:pathLst>
              <a:path w="131063" h="72389">
                <a:moveTo>
                  <a:pt x="107441" y="0"/>
                </a:moveTo>
                <a:lnTo>
                  <a:pt x="0" y="22098"/>
                </a:lnTo>
                <a:lnTo>
                  <a:pt x="95250" y="72389"/>
                </a:lnTo>
                <a:lnTo>
                  <a:pt x="131063" y="64007"/>
                </a:lnTo>
                <a:lnTo>
                  <a:pt x="1074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9" name="object 679"/>
          <p:cNvSpPr/>
          <p:nvPr/>
        </p:nvSpPr>
        <p:spPr>
          <a:xfrm>
            <a:off x="6161532" y="6811518"/>
            <a:ext cx="131063" cy="72389"/>
          </a:xfrm>
          <a:custGeom>
            <a:avLst/>
            <a:gdLst/>
            <a:ahLst/>
            <a:cxnLst/>
            <a:rect l="l" t="t" r="r" b="b"/>
            <a:pathLst>
              <a:path w="131063" h="72389">
                <a:moveTo>
                  <a:pt x="107441" y="0"/>
                </a:moveTo>
                <a:lnTo>
                  <a:pt x="0" y="22098"/>
                </a:lnTo>
                <a:lnTo>
                  <a:pt x="95250" y="72389"/>
                </a:lnTo>
                <a:lnTo>
                  <a:pt x="131063" y="64007"/>
                </a:lnTo>
                <a:lnTo>
                  <a:pt x="107441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0" name="object 680"/>
          <p:cNvSpPr/>
          <p:nvPr/>
        </p:nvSpPr>
        <p:spPr>
          <a:xfrm>
            <a:off x="5352288" y="6743700"/>
            <a:ext cx="105917" cy="215646"/>
          </a:xfrm>
          <a:custGeom>
            <a:avLst/>
            <a:gdLst/>
            <a:ahLst/>
            <a:cxnLst/>
            <a:rect l="l" t="t" r="r" b="b"/>
            <a:pathLst>
              <a:path w="105917" h="215646">
                <a:moveTo>
                  <a:pt x="77724" y="0"/>
                </a:moveTo>
                <a:lnTo>
                  <a:pt x="0" y="22859"/>
                </a:lnTo>
                <a:lnTo>
                  <a:pt x="22860" y="215646"/>
                </a:lnTo>
                <a:lnTo>
                  <a:pt x="105917" y="189738"/>
                </a:lnTo>
                <a:lnTo>
                  <a:pt x="78486" y="761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1" name="object 681"/>
          <p:cNvSpPr/>
          <p:nvPr/>
        </p:nvSpPr>
        <p:spPr>
          <a:xfrm>
            <a:off x="5352288" y="6743700"/>
            <a:ext cx="105917" cy="215646"/>
          </a:xfrm>
          <a:custGeom>
            <a:avLst/>
            <a:gdLst/>
            <a:ahLst/>
            <a:cxnLst/>
            <a:rect l="l" t="t" r="r" b="b"/>
            <a:pathLst>
              <a:path w="105917" h="215646">
                <a:moveTo>
                  <a:pt x="77724" y="0"/>
                </a:moveTo>
                <a:lnTo>
                  <a:pt x="0" y="22859"/>
                </a:lnTo>
                <a:lnTo>
                  <a:pt x="22860" y="215646"/>
                </a:lnTo>
                <a:lnTo>
                  <a:pt x="105917" y="189738"/>
                </a:lnTo>
                <a:lnTo>
                  <a:pt x="78486" y="76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2" name="object 682"/>
          <p:cNvSpPr/>
          <p:nvPr/>
        </p:nvSpPr>
        <p:spPr>
          <a:xfrm>
            <a:off x="5718810" y="6651498"/>
            <a:ext cx="99060" cy="195072"/>
          </a:xfrm>
          <a:custGeom>
            <a:avLst/>
            <a:gdLst/>
            <a:ahLst/>
            <a:cxnLst/>
            <a:rect l="l" t="t" r="r" b="b"/>
            <a:pathLst>
              <a:path w="99060" h="195072">
                <a:moveTo>
                  <a:pt x="62484" y="1524"/>
                </a:moveTo>
                <a:lnTo>
                  <a:pt x="0" y="19050"/>
                </a:lnTo>
                <a:lnTo>
                  <a:pt x="39624" y="195072"/>
                </a:lnTo>
                <a:lnTo>
                  <a:pt x="99060" y="179070"/>
                </a:lnTo>
                <a:lnTo>
                  <a:pt x="65531" y="0"/>
                </a:lnTo>
                <a:lnTo>
                  <a:pt x="62484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3" name="object 683"/>
          <p:cNvSpPr/>
          <p:nvPr/>
        </p:nvSpPr>
        <p:spPr>
          <a:xfrm>
            <a:off x="5718810" y="6651498"/>
            <a:ext cx="99060" cy="195072"/>
          </a:xfrm>
          <a:custGeom>
            <a:avLst/>
            <a:gdLst/>
            <a:ahLst/>
            <a:cxnLst/>
            <a:rect l="l" t="t" r="r" b="b"/>
            <a:pathLst>
              <a:path w="99060" h="195072">
                <a:moveTo>
                  <a:pt x="62484" y="1524"/>
                </a:moveTo>
                <a:lnTo>
                  <a:pt x="0" y="19050"/>
                </a:lnTo>
                <a:lnTo>
                  <a:pt x="39624" y="195072"/>
                </a:lnTo>
                <a:lnTo>
                  <a:pt x="99060" y="179070"/>
                </a:lnTo>
                <a:lnTo>
                  <a:pt x="65531" y="0"/>
                </a:lnTo>
                <a:lnTo>
                  <a:pt x="62484" y="152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4" name="object 684"/>
          <p:cNvSpPr/>
          <p:nvPr/>
        </p:nvSpPr>
        <p:spPr>
          <a:xfrm>
            <a:off x="6090666" y="6563106"/>
            <a:ext cx="112775" cy="194310"/>
          </a:xfrm>
          <a:custGeom>
            <a:avLst/>
            <a:gdLst/>
            <a:ahLst/>
            <a:cxnLst/>
            <a:rect l="l" t="t" r="r" b="b"/>
            <a:pathLst>
              <a:path w="112775" h="194310">
                <a:moveTo>
                  <a:pt x="112775" y="0"/>
                </a:moveTo>
                <a:lnTo>
                  <a:pt x="0" y="22098"/>
                </a:lnTo>
                <a:lnTo>
                  <a:pt x="27432" y="194310"/>
                </a:lnTo>
                <a:lnTo>
                  <a:pt x="70866" y="187451"/>
                </a:lnTo>
                <a:lnTo>
                  <a:pt x="112775" y="762"/>
                </a:lnTo>
                <a:lnTo>
                  <a:pt x="112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5" name="object 685"/>
          <p:cNvSpPr/>
          <p:nvPr/>
        </p:nvSpPr>
        <p:spPr>
          <a:xfrm>
            <a:off x="6090666" y="6563106"/>
            <a:ext cx="112775" cy="194310"/>
          </a:xfrm>
          <a:custGeom>
            <a:avLst/>
            <a:gdLst/>
            <a:ahLst/>
            <a:cxnLst/>
            <a:rect l="l" t="t" r="r" b="b"/>
            <a:pathLst>
              <a:path w="112775" h="194310">
                <a:moveTo>
                  <a:pt x="112775" y="0"/>
                </a:moveTo>
                <a:lnTo>
                  <a:pt x="0" y="22098"/>
                </a:lnTo>
                <a:lnTo>
                  <a:pt x="27432" y="194310"/>
                </a:lnTo>
                <a:lnTo>
                  <a:pt x="70866" y="187451"/>
                </a:lnTo>
                <a:lnTo>
                  <a:pt x="112775" y="76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6" name="object 686"/>
          <p:cNvSpPr/>
          <p:nvPr/>
        </p:nvSpPr>
        <p:spPr>
          <a:xfrm>
            <a:off x="6421374" y="6492239"/>
            <a:ext cx="216407" cy="200406"/>
          </a:xfrm>
          <a:custGeom>
            <a:avLst/>
            <a:gdLst/>
            <a:ahLst/>
            <a:cxnLst/>
            <a:rect l="l" t="t" r="r" b="b"/>
            <a:pathLst>
              <a:path w="216407" h="200406">
                <a:moveTo>
                  <a:pt x="1524" y="32004"/>
                </a:moveTo>
                <a:lnTo>
                  <a:pt x="0" y="32004"/>
                </a:lnTo>
                <a:lnTo>
                  <a:pt x="31241" y="200406"/>
                </a:lnTo>
                <a:lnTo>
                  <a:pt x="216407" y="167640"/>
                </a:lnTo>
                <a:lnTo>
                  <a:pt x="201167" y="0"/>
                </a:lnTo>
                <a:lnTo>
                  <a:pt x="1524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7" name="object 687"/>
          <p:cNvSpPr/>
          <p:nvPr/>
        </p:nvSpPr>
        <p:spPr>
          <a:xfrm>
            <a:off x="6421374" y="6492239"/>
            <a:ext cx="216407" cy="200406"/>
          </a:xfrm>
          <a:custGeom>
            <a:avLst/>
            <a:gdLst/>
            <a:ahLst/>
            <a:cxnLst/>
            <a:rect l="l" t="t" r="r" b="b"/>
            <a:pathLst>
              <a:path w="216407" h="200406">
                <a:moveTo>
                  <a:pt x="1524" y="32004"/>
                </a:moveTo>
                <a:lnTo>
                  <a:pt x="201167" y="0"/>
                </a:lnTo>
                <a:lnTo>
                  <a:pt x="216407" y="167640"/>
                </a:lnTo>
                <a:lnTo>
                  <a:pt x="31241" y="200406"/>
                </a:lnTo>
                <a:lnTo>
                  <a:pt x="0" y="32004"/>
                </a:lnTo>
                <a:lnTo>
                  <a:pt x="1524" y="3200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8" name="object 688"/>
          <p:cNvSpPr/>
          <p:nvPr/>
        </p:nvSpPr>
        <p:spPr>
          <a:xfrm>
            <a:off x="6758940" y="6458711"/>
            <a:ext cx="116585" cy="182880"/>
          </a:xfrm>
          <a:custGeom>
            <a:avLst/>
            <a:gdLst/>
            <a:ahLst/>
            <a:cxnLst/>
            <a:rect l="l" t="t" r="r" b="b"/>
            <a:pathLst>
              <a:path w="116585" h="182880">
                <a:moveTo>
                  <a:pt x="116585" y="0"/>
                </a:moveTo>
                <a:lnTo>
                  <a:pt x="0" y="15239"/>
                </a:lnTo>
                <a:lnTo>
                  <a:pt x="37337" y="182880"/>
                </a:lnTo>
                <a:lnTo>
                  <a:pt x="112775" y="172974"/>
                </a:lnTo>
                <a:lnTo>
                  <a:pt x="1165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9" name="object 689"/>
          <p:cNvSpPr/>
          <p:nvPr/>
        </p:nvSpPr>
        <p:spPr>
          <a:xfrm>
            <a:off x="6758940" y="6458711"/>
            <a:ext cx="116585" cy="182880"/>
          </a:xfrm>
          <a:custGeom>
            <a:avLst/>
            <a:gdLst/>
            <a:ahLst/>
            <a:cxnLst/>
            <a:rect l="l" t="t" r="r" b="b"/>
            <a:pathLst>
              <a:path w="116585" h="182880">
                <a:moveTo>
                  <a:pt x="116585" y="0"/>
                </a:moveTo>
                <a:lnTo>
                  <a:pt x="0" y="15239"/>
                </a:lnTo>
                <a:lnTo>
                  <a:pt x="37337" y="182880"/>
                </a:lnTo>
                <a:lnTo>
                  <a:pt x="112775" y="172974"/>
                </a:lnTo>
                <a:lnTo>
                  <a:pt x="116585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0" name="object 690"/>
          <p:cNvSpPr/>
          <p:nvPr/>
        </p:nvSpPr>
        <p:spPr>
          <a:xfrm>
            <a:off x="7080504" y="6432803"/>
            <a:ext cx="161544" cy="172212"/>
          </a:xfrm>
          <a:custGeom>
            <a:avLst/>
            <a:gdLst/>
            <a:ahLst/>
            <a:cxnLst/>
            <a:rect l="l" t="t" r="r" b="b"/>
            <a:pathLst>
              <a:path w="161544" h="172212">
                <a:moveTo>
                  <a:pt x="85344" y="0"/>
                </a:moveTo>
                <a:lnTo>
                  <a:pt x="0" y="6858"/>
                </a:lnTo>
                <a:lnTo>
                  <a:pt x="24384" y="172212"/>
                </a:lnTo>
                <a:lnTo>
                  <a:pt x="161544" y="160782"/>
                </a:lnTo>
                <a:lnTo>
                  <a:pt x="86105" y="0"/>
                </a:lnTo>
                <a:lnTo>
                  <a:pt x="85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1" name="object 691"/>
          <p:cNvSpPr/>
          <p:nvPr/>
        </p:nvSpPr>
        <p:spPr>
          <a:xfrm>
            <a:off x="7080504" y="6432803"/>
            <a:ext cx="161544" cy="172212"/>
          </a:xfrm>
          <a:custGeom>
            <a:avLst/>
            <a:gdLst/>
            <a:ahLst/>
            <a:cxnLst/>
            <a:rect l="l" t="t" r="r" b="b"/>
            <a:pathLst>
              <a:path w="161544" h="172212">
                <a:moveTo>
                  <a:pt x="85344" y="0"/>
                </a:moveTo>
                <a:lnTo>
                  <a:pt x="0" y="6858"/>
                </a:lnTo>
                <a:lnTo>
                  <a:pt x="24384" y="172212"/>
                </a:lnTo>
                <a:lnTo>
                  <a:pt x="161544" y="160782"/>
                </a:lnTo>
                <a:lnTo>
                  <a:pt x="86105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2" name="object 692"/>
          <p:cNvSpPr/>
          <p:nvPr/>
        </p:nvSpPr>
        <p:spPr>
          <a:xfrm>
            <a:off x="7459218" y="6404609"/>
            <a:ext cx="294893" cy="172974"/>
          </a:xfrm>
          <a:custGeom>
            <a:avLst/>
            <a:gdLst/>
            <a:ahLst/>
            <a:cxnLst/>
            <a:rect l="l" t="t" r="r" b="b"/>
            <a:pathLst>
              <a:path w="294893" h="172974">
                <a:moveTo>
                  <a:pt x="291083" y="163953"/>
                </a:moveTo>
                <a:lnTo>
                  <a:pt x="291083" y="138231"/>
                </a:lnTo>
                <a:lnTo>
                  <a:pt x="270509" y="0"/>
                </a:lnTo>
                <a:lnTo>
                  <a:pt x="0" y="10667"/>
                </a:lnTo>
                <a:lnTo>
                  <a:pt x="12953" y="172974"/>
                </a:lnTo>
                <a:lnTo>
                  <a:pt x="291083" y="163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3" name="object 693"/>
          <p:cNvSpPr/>
          <p:nvPr/>
        </p:nvSpPr>
        <p:spPr>
          <a:xfrm>
            <a:off x="7459218" y="6404609"/>
            <a:ext cx="294893" cy="172974"/>
          </a:xfrm>
          <a:custGeom>
            <a:avLst/>
            <a:gdLst/>
            <a:ahLst/>
            <a:cxnLst/>
            <a:rect l="l" t="t" r="r" b="b"/>
            <a:pathLst>
              <a:path w="294893" h="172974">
                <a:moveTo>
                  <a:pt x="291083" y="138231"/>
                </a:moveTo>
                <a:lnTo>
                  <a:pt x="270509" y="0"/>
                </a:lnTo>
                <a:lnTo>
                  <a:pt x="0" y="10667"/>
                </a:lnTo>
                <a:lnTo>
                  <a:pt x="12953" y="172974"/>
                </a:lnTo>
                <a:lnTo>
                  <a:pt x="291083" y="16395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4" name="object 694"/>
          <p:cNvSpPr/>
          <p:nvPr/>
        </p:nvSpPr>
        <p:spPr>
          <a:xfrm>
            <a:off x="5686806" y="6199632"/>
            <a:ext cx="185166" cy="228600"/>
          </a:xfrm>
          <a:custGeom>
            <a:avLst/>
            <a:gdLst/>
            <a:ahLst/>
            <a:cxnLst/>
            <a:rect l="l" t="t" r="r" b="b"/>
            <a:pathLst>
              <a:path w="185166" h="228600">
                <a:moveTo>
                  <a:pt x="138684" y="224789"/>
                </a:moveTo>
                <a:lnTo>
                  <a:pt x="146304" y="216407"/>
                </a:lnTo>
                <a:lnTo>
                  <a:pt x="180594" y="134873"/>
                </a:lnTo>
                <a:lnTo>
                  <a:pt x="180988" y="132587"/>
                </a:lnTo>
                <a:lnTo>
                  <a:pt x="25752" y="132587"/>
                </a:lnTo>
                <a:lnTo>
                  <a:pt x="30480" y="144779"/>
                </a:lnTo>
                <a:lnTo>
                  <a:pt x="50292" y="182879"/>
                </a:lnTo>
                <a:lnTo>
                  <a:pt x="83820" y="216407"/>
                </a:lnTo>
                <a:lnTo>
                  <a:pt x="96774" y="224789"/>
                </a:lnTo>
                <a:lnTo>
                  <a:pt x="111252" y="228600"/>
                </a:lnTo>
                <a:lnTo>
                  <a:pt x="138684" y="224789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5" name="object 695"/>
          <p:cNvSpPr/>
          <p:nvPr/>
        </p:nvSpPr>
        <p:spPr>
          <a:xfrm>
            <a:off x="5686806" y="6199632"/>
            <a:ext cx="185166" cy="228600"/>
          </a:xfrm>
          <a:custGeom>
            <a:avLst/>
            <a:gdLst/>
            <a:ahLst/>
            <a:cxnLst/>
            <a:rect l="l" t="t" r="r" b="b"/>
            <a:pathLst>
              <a:path w="185166" h="228600">
                <a:moveTo>
                  <a:pt x="138684" y="224789"/>
                </a:moveTo>
                <a:lnTo>
                  <a:pt x="146304" y="216407"/>
                </a:lnTo>
                <a:lnTo>
                  <a:pt x="180594" y="134873"/>
                </a:lnTo>
                <a:lnTo>
                  <a:pt x="180988" y="132587"/>
                </a:lnTo>
              </a:path>
              <a:path w="185166" h="228600">
                <a:moveTo>
                  <a:pt x="25752" y="132587"/>
                </a:moveTo>
                <a:lnTo>
                  <a:pt x="30480" y="144779"/>
                </a:lnTo>
                <a:lnTo>
                  <a:pt x="50292" y="182879"/>
                </a:lnTo>
                <a:lnTo>
                  <a:pt x="83820" y="216407"/>
                </a:lnTo>
                <a:lnTo>
                  <a:pt x="96774" y="224789"/>
                </a:lnTo>
                <a:lnTo>
                  <a:pt x="111252" y="228600"/>
                </a:lnTo>
                <a:lnTo>
                  <a:pt x="138684" y="224789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6" name="object 696"/>
          <p:cNvSpPr/>
          <p:nvPr/>
        </p:nvSpPr>
        <p:spPr>
          <a:xfrm>
            <a:off x="5770626" y="6201918"/>
            <a:ext cx="101346" cy="226314"/>
          </a:xfrm>
          <a:custGeom>
            <a:avLst/>
            <a:gdLst/>
            <a:ahLst/>
            <a:cxnLst/>
            <a:rect l="l" t="t" r="r" b="b"/>
            <a:pathLst>
              <a:path w="101346" h="226314">
                <a:moveTo>
                  <a:pt x="54863" y="223266"/>
                </a:moveTo>
                <a:lnTo>
                  <a:pt x="62484" y="214122"/>
                </a:lnTo>
                <a:lnTo>
                  <a:pt x="96774" y="133350"/>
                </a:lnTo>
                <a:lnTo>
                  <a:pt x="97282" y="130302"/>
                </a:lnTo>
              </a:path>
              <a:path w="101346" h="226314">
                <a:moveTo>
                  <a:pt x="0" y="214122"/>
                </a:moveTo>
                <a:lnTo>
                  <a:pt x="12953" y="222504"/>
                </a:lnTo>
                <a:lnTo>
                  <a:pt x="27432" y="226314"/>
                </a:lnTo>
                <a:lnTo>
                  <a:pt x="54863" y="22326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7" name="object 697"/>
          <p:cNvSpPr/>
          <p:nvPr/>
        </p:nvSpPr>
        <p:spPr>
          <a:xfrm>
            <a:off x="5815584" y="6297930"/>
            <a:ext cx="31241" cy="48006"/>
          </a:xfrm>
          <a:custGeom>
            <a:avLst/>
            <a:gdLst/>
            <a:ahLst/>
            <a:cxnLst/>
            <a:rect l="l" t="t" r="r" b="b"/>
            <a:pathLst>
              <a:path w="31241" h="48006">
                <a:moveTo>
                  <a:pt x="19812" y="46482"/>
                </a:moveTo>
                <a:lnTo>
                  <a:pt x="27431" y="40386"/>
                </a:lnTo>
                <a:lnTo>
                  <a:pt x="30202" y="34290"/>
                </a:lnTo>
              </a:path>
              <a:path w="31241" h="48006">
                <a:moveTo>
                  <a:pt x="0" y="44958"/>
                </a:moveTo>
                <a:lnTo>
                  <a:pt x="9143" y="48006"/>
                </a:lnTo>
                <a:lnTo>
                  <a:pt x="19812" y="4648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8" name="object 698"/>
          <p:cNvSpPr/>
          <p:nvPr/>
        </p:nvSpPr>
        <p:spPr>
          <a:xfrm>
            <a:off x="5795010" y="6377178"/>
            <a:ext cx="34289" cy="6096"/>
          </a:xfrm>
          <a:custGeom>
            <a:avLst/>
            <a:gdLst/>
            <a:ahLst/>
            <a:cxnLst/>
            <a:rect l="l" t="t" r="r" b="b"/>
            <a:pathLst>
              <a:path w="34289" h="6096">
                <a:moveTo>
                  <a:pt x="0" y="0"/>
                </a:moveTo>
                <a:lnTo>
                  <a:pt x="19812" y="6096"/>
                </a:lnTo>
                <a:lnTo>
                  <a:pt x="34289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9" name="object 699"/>
          <p:cNvSpPr/>
          <p:nvPr/>
        </p:nvSpPr>
        <p:spPr>
          <a:xfrm>
            <a:off x="6932676" y="6115049"/>
            <a:ext cx="180594" cy="223265"/>
          </a:xfrm>
          <a:custGeom>
            <a:avLst/>
            <a:gdLst/>
            <a:ahLst/>
            <a:cxnLst/>
            <a:rect l="l" t="t" r="r" b="b"/>
            <a:pathLst>
              <a:path w="180594" h="223265">
                <a:moveTo>
                  <a:pt x="105918" y="221741"/>
                </a:moveTo>
                <a:lnTo>
                  <a:pt x="111312" y="217170"/>
                </a:lnTo>
                <a:lnTo>
                  <a:pt x="83312" y="217170"/>
                </a:lnTo>
                <a:lnTo>
                  <a:pt x="102870" y="222503"/>
                </a:lnTo>
                <a:lnTo>
                  <a:pt x="105918" y="223265"/>
                </a:lnTo>
                <a:lnTo>
                  <a:pt x="105918" y="221741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0" name="object 700"/>
          <p:cNvSpPr/>
          <p:nvPr/>
        </p:nvSpPr>
        <p:spPr>
          <a:xfrm>
            <a:off x="6932676" y="6115049"/>
            <a:ext cx="180594" cy="223265"/>
          </a:xfrm>
          <a:custGeom>
            <a:avLst/>
            <a:gdLst/>
            <a:ahLst/>
            <a:cxnLst/>
            <a:rect l="l" t="t" r="r" b="b"/>
            <a:pathLst>
              <a:path w="180594" h="223265">
                <a:moveTo>
                  <a:pt x="105918" y="221741"/>
                </a:moveTo>
                <a:lnTo>
                  <a:pt x="111312" y="217170"/>
                </a:lnTo>
              </a:path>
              <a:path w="180594" h="223265">
                <a:moveTo>
                  <a:pt x="83312" y="217170"/>
                </a:moveTo>
                <a:lnTo>
                  <a:pt x="102870" y="222503"/>
                </a:lnTo>
                <a:lnTo>
                  <a:pt x="105918" y="223265"/>
                </a:lnTo>
                <a:lnTo>
                  <a:pt x="105918" y="221741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1" name="object 701"/>
          <p:cNvSpPr/>
          <p:nvPr/>
        </p:nvSpPr>
        <p:spPr>
          <a:xfrm>
            <a:off x="6308598" y="6194297"/>
            <a:ext cx="182879" cy="261365"/>
          </a:xfrm>
          <a:custGeom>
            <a:avLst/>
            <a:gdLst/>
            <a:ahLst/>
            <a:cxnLst/>
            <a:rect l="l" t="t" r="r" b="b"/>
            <a:pathLst>
              <a:path w="182879" h="261365">
                <a:moveTo>
                  <a:pt x="125729" y="204977"/>
                </a:moveTo>
                <a:lnTo>
                  <a:pt x="134874" y="195834"/>
                </a:lnTo>
                <a:lnTo>
                  <a:pt x="139446" y="184403"/>
                </a:lnTo>
                <a:lnTo>
                  <a:pt x="140207" y="170687"/>
                </a:lnTo>
                <a:lnTo>
                  <a:pt x="135636" y="160019"/>
                </a:lnTo>
                <a:lnTo>
                  <a:pt x="137160" y="158496"/>
                </a:lnTo>
                <a:lnTo>
                  <a:pt x="140207" y="153162"/>
                </a:lnTo>
                <a:lnTo>
                  <a:pt x="140969" y="147065"/>
                </a:lnTo>
                <a:lnTo>
                  <a:pt x="139446" y="140969"/>
                </a:lnTo>
                <a:lnTo>
                  <a:pt x="142852" y="137922"/>
                </a:lnTo>
                <a:lnTo>
                  <a:pt x="0" y="137922"/>
                </a:lnTo>
                <a:lnTo>
                  <a:pt x="0" y="261365"/>
                </a:lnTo>
                <a:lnTo>
                  <a:pt x="44957" y="261365"/>
                </a:lnTo>
                <a:lnTo>
                  <a:pt x="125729" y="204977"/>
                </a:lnTo>
                <a:close/>
              </a:path>
            </a:pathLst>
          </a:custGeom>
          <a:solidFill>
            <a:srgbClr val="C966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2" name="object 702"/>
          <p:cNvSpPr/>
          <p:nvPr/>
        </p:nvSpPr>
        <p:spPr>
          <a:xfrm>
            <a:off x="6308598" y="6194297"/>
            <a:ext cx="182879" cy="261365"/>
          </a:xfrm>
          <a:custGeom>
            <a:avLst/>
            <a:gdLst/>
            <a:ahLst/>
            <a:cxnLst/>
            <a:rect l="l" t="t" r="r" b="b"/>
            <a:pathLst>
              <a:path w="182879" h="261365">
                <a:moveTo>
                  <a:pt x="125729" y="204977"/>
                </a:moveTo>
                <a:lnTo>
                  <a:pt x="134874" y="195834"/>
                </a:lnTo>
                <a:lnTo>
                  <a:pt x="139446" y="184403"/>
                </a:lnTo>
                <a:lnTo>
                  <a:pt x="140207" y="170687"/>
                </a:lnTo>
                <a:lnTo>
                  <a:pt x="135636" y="160019"/>
                </a:lnTo>
                <a:lnTo>
                  <a:pt x="137160" y="158496"/>
                </a:lnTo>
                <a:lnTo>
                  <a:pt x="140207" y="153162"/>
                </a:lnTo>
                <a:lnTo>
                  <a:pt x="140969" y="147065"/>
                </a:lnTo>
                <a:lnTo>
                  <a:pt x="139446" y="140969"/>
                </a:lnTo>
                <a:lnTo>
                  <a:pt x="142852" y="137922"/>
                </a:lnTo>
              </a:path>
              <a:path w="182879" h="261365">
                <a:moveTo>
                  <a:pt x="0" y="137922"/>
                </a:moveTo>
                <a:lnTo>
                  <a:pt x="0" y="261365"/>
                </a:lnTo>
                <a:lnTo>
                  <a:pt x="44957" y="261365"/>
                </a:lnTo>
                <a:lnTo>
                  <a:pt x="125729" y="204977"/>
                </a:lnTo>
              </a:path>
            </a:pathLst>
          </a:custGeom>
          <a:ln w="927">
            <a:solidFill>
              <a:srgbClr val="C966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3" name="object 703"/>
          <p:cNvSpPr/>
          <p:nvPr/>
        </p:nvSpPr>
        <p:spPr>
          <a:xfrm>
            <a:off x="5282946" y="6210300"/>
            <a:ext cx="303275" cy="272796"/>
          </a:xfrm>
          <a:custGeom>
            <a:avLst/>
            <a:gdLst/>
            <a:ahLst/>
            <a:cxnLst/>
            <a:rect l="l" t="t" r="r" b="b"/>
            <a:pathLst>
              <a:path w="303275" h="272796">
                <a:moveTo>
                  <a:pt x="280415" y="233934"/>
                </a:moveTo>
                <a:lnTo>
                  <a:pt x="281939" y="194310"/>
                </a:lnTo>
                <a:lnTo>
                  <a:pt x="280415" y="182879"/>
                </a:lnTo>
                <a:lnTo>
                  <a:pt x="290321" y="194310"/>
                </a:lnTo>
                <a:lnTo>
                  <a:pt x="303275" y="201929"/>
                </a:lnTo>
                <a:lnTo>
                  <a:pt x="300227" y="163067"/>
                </a:lnTo>
                <a:lnTo>
                  <a:pt x="293369" y="129539"/>
                </a:lnTo>
                <a:lnTo>
                  <a:pt x="290768" y="121920"/>
                </a:lnTo>
                <a:lnTo>
                  <a:pt x="24464" y="121920"/>
                </a:lnTo>
                <a:lnTo>
                  <a:pt x="16763" y="131063"/>
                </a:lnTo>
                <a:lnTo>
                  <a:pt x="7619" y="145541"/>
                </a:lnTo>
                <a:lnTo>
                  <a:pt x="4571" y="163067"/>
                </a:lnTo>
                <a:lnTo>
                  <a:pt x="8381" y="179832"/>
                </a:lnTo>
                <a:lnTo>
                  <a:pt x="8381" y="180594"/>
                </a:lnTo>
                <a:lnTo>
                  <a:pt x="15239" y="175260"/>
                </a:lnTo>
                <a:lnTo>
                  <a:pt x="21336" y="172974"/>
                </a:lnTo>
                <a:lnTo>
                  <a:pt x="28193" y="171450"/>
                </a:lnTo>
                <a:lnTo>
                  <a:pt x="34289" y="171450"/>
                </a:lnTo>
                <a:lnTo>
                  <a:pt x="19812" y="229362"/>
                </a:lnTo>
                <a:lnTo>
                  <a:pt x="12953" y="272796"/>
                </a:lnTo>
                <a:lnTo>
                  <a:pt x="274319" y="272796"/>
                </a:lnTo>
                <a:lnTo>
                  <a:pt x="280415" y="233934"/>
                </a:lnTo>
                <a:close/>
              </a:path>
              <a:path w="303275" h="272796">
                <a:moveTo>
                  <a:pt x="12191" y="121920"/>
                </a:moveTo>
                <a:lnTo>
                  <a:pt x="1212" y="121920"/>
                </a:lnTo>
                <a:lnTo>
                  <a:pt x="759" y="123797"/>
                </a:lnTo>
                <a:lnTo>
                  <a:pt x="0" y="131063"/>
                </a:lnTo>
                <a:lnTo>
                  <a:pt x="12191" y="121920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4" name="object 704"/>
          <p:cNvSpPr/>
          <p:nvPr/>
        </p:nvSpPr>
        <p:spPr>
          <a:xfrm>
            <a:off x="5282946" y="6210300"/>
            <a:ext cx="303275" cy="272796"/>
          </a:xfrm>
          <a:custGeom>
            <a:avLst/>
            <a:gdLst/>
            <a:ahLst/>
            <a:cxnLst/>
            <a:rect l="l" t="t" r="r" b="b"/>
            <a:pathLst>
              <a:path w="303275" h="272796">
                <a:moveTo>
                  <a:pt x="280415" y="233934"/>
                </a:moveTo>
                <a:lnTo>
                  <a:pt x="281939" y="194310"/>
                </a:lnTo>
                <a:lnTo>
                  <a:pt x="280415" y="182879"/>
                </a:lnTo>
                <a:lnTo>
                  <a:pt x="290321" y="194310"/>
                </a:lnTo>
                <a:lnTo>
                  <a:pt x="303275" y="201929"/>
                </a:lnTo>
                <a:lnTo>
                  <a:pt x="300227" y="163067"/>
                </a:lnTo>
                <a:lnTo>
                  <a:pt x="293369" y="129539"/>
                </a:lnTo>
                <a:lnTo>
                  <a:pt x="290768" y="121920"/>
                </a:lnTo>
              </a:path>
              <a:path w="303275" h="272796">
                <a:moveTo>
                  <a:pt x="24464" y="121920"/>
                </a:moveTo>
                <a:lnTo>
                  <a:pt x="16763" y="131063"/>
                </a:lnTo>
                <a:lnTo>
                  <a:pt x="7619" y="145541"/>
                </a:lnTo>
                <a:lnTo>
                  <a:pt x="4571" y="163067"/>
                </a:lnTo>
                <a:lnTo>
                  <a:pt x="8381" y="179832"/>
                </a:lnTo>
                <a:lnTo>
                  <a:pt x="8381" y="180594"/>
                </a:lnTo>
                <a:lnTo>
                  <a:pt x="15239" y="175260"/>
                </a:lnTo>
                <a:lnTo>
                  <a:pt x="21336" y="172974"/>
                </a:lnTo>
                <a:lnTo>
                  <a:pt x="28193" y="171450"/>
                </a:lnTo>
                <a:lnTo>
                  <a:pt x="34289" y="171450"/>
                </a:lnTo>
                <a:lnTo>
                  <a:pt x="19812" y="229362"/>
                </a:lnTo>
                <a:lnTo>
                  <a:pt x="12953" y="272796"/>
                </a:lnTo>
                <a:lnTo>
                  <a:pt x="274319" y="272796"/>
                </a:lnTo>
                <a:lnTo>
                  <a:pt x="280415" y="233934"/>
                </a:lnTo>
              </a:path>
              <a:path w="303275" h="272796">
                <a:moveTo>
                  <a:pt x="1212" y="121920"/>
                </a:moveTo>
                <a:lnTo>
                  <a:pt x="759" y="123797"/>
                </a:lnTo>
                <a:lnTo>
                  <a:pt x="0" y="131063"/>
                </a:lnTo>
                <a:lnTo>
                  <a:pt x="12191" y="121920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5" name="object 705"/>
          <p:cNvSpPr/>
          <p:nvPr/>
        </p:nvSpPr>
        <p:spPr>
          <a:xfrm>
            <a:off x="5363180" y="6284976"/>
            <a:ext cx="164367" cy="195766"/>
          </a:xfrm>
          <a:custGeom>
            <a:avLst/>
            <a:gdLst/>
            <a:ahLst/>
            <a:cxnLst/>
            <a:rect l="l" t="t" r="r" b="b"/>
            <a:pathLst>
              <a:path w="164367" h="195766">
                <a:moveTo>
                  <a:pt x="100606" y="193801"/>
                </a:moveTo>
                <a:lnTo>
                  <a:pt x="109152" y="187125"/>
                </a:lnTo>
                <a:lnTo>
                  <a:pt x="112551" y="182879"/>
                </a:lnTo>
                <a:lnTo>
                  <a:pt x="119760" y="172189"/>
                </a:lnTo>
                <a:lnTo>
                  <a:pt x="126544" y="161219"/>
                </a:lnTo>
                <a:lnTo>
                  <a:pt x="132872" y="149985"/>
                </a:lnTo>
                <a:lnTo>
                  <a:pt x="138714" y="138504"/>
                </a:lnTo>
                <a:lnTo>
                  <a:pt x="144039" y="126791"/>
                </a:lnTo>
                <a:lnTo>
                  <a:pt x="148816" y="114863"/>
                </a:lnTo>
                <a:lnTo>
                  <a:pt x="153013" y="102736"/>
                </a:lnTo>
                <a:lnTo>
                  <a:pt x="156602" y="90426"/>
                </a:lnTo>
                <a:lnTo>
                  <a:pt x="159550" y="77949"/>
                </a:lnTo>
                <a:lnTo>
                  <a:pt x="161827" y="65321"/>
                </a:lnTo>
                <a:lnTo>
                  <a:pt x="163402" y="52559"/>
                </a:lnTo>
                <a:lnTo>
                  <a:pt x="163750" y="47244"/>
                </a:lnTo>
                <a:lnTo>
                  <a:pt x="145571" y="47244"/>
                </a:lnTo>
                <a:lnTo>
                  <a:pt x="136935" y="50291"/>
                </a:lnTo>
                <a:lnTo>
                  <a:pt x="138531" y="47244"/>
                </a:lnTo>
                <a:lnTo>
                  <a:pt x="117412" y="47244"/>
                </a:lnTo>
                <a:lnTo>
                  <a:pt x="115599" y="49529"/>
                </a:lnTo>
                <a:lnTo>
                  <a:pt x="101883" y="63246"/>
                </a:lnTo>
                <a:lnTo>
                  <a:pt x="105693" y="49529"/>
                </a:lnTo>
                <a:lnTo>
                  <a:pt x="105883" y="47244"/>
                </a:lnTo>
                <a:lnTo>
                  <a:pt x="78261" y="47244"/>
                </a:lnTo>
                <a:lnTo>
                  <a:pt x="71403" y="54863"/>
                </a:lnTo>
                <a:lnTo>
                  <a:pt x="53877" y="67056"/>
                </a:lnTo>
                <a:lnTo>
                  <a:pt x="34065" y="74675"/>
                </a:lnTo>
                <a:lnTo>
                  <a:pt x="42447" y="60960"/>
                </a:lnTo>
                <a:lnTo>
                  <a:pt x="45712" y="47244"/>
                </a:lnTo>
                <a:lnTo>
                  <a:pt x="249" y="47244"/>
                </a:lnTo>
                <a:lnTo>
                  <a:pt x="0" y="53180"/>
                </a:lnTo>
                <a:lnTo>
                  <a:pt x="639" y="65934"/>
                </a:lnTo>
                <a:lnTo>
                  <a:pt x="2392" y="78582"/>
                </a:lnTo>
                <a:lnTo>
                  <a:pt x="5196" y="91058"/>
                </a:lnTo>
                <a:lnTo>
                  <a:pt x="8990" y="103296"/>
                </a:lnTo>
                <a:lnTo>
                  <a:pt x="13712" y="115232"/>
                </a:lnTo>
                <a:lnTo>
                  <a:pt x="19298" y="126801"/>
                </a:lnTo>
                <a:lnTo>
                  <a:pt x="25687" y="137936"/>
                </a:lnTo>
                <a:lnTo>
                  <a:pt x="32816" y="148572"/>
                </a:lnTo>
                <a:lnTo>
                  <a:pt x="40623" y="158645"/>
                </a:lnTo>
                <a:lnTo>
                  <a:pt x="49047" y="168088"/>
                </a:lnTo>
                <a:lnTo>
                  <a:pt x="58493" y="176517"/>
                </a:lnTo>
                <a:lnTo>
                  <a:pt x="66531" y="183396"/>
                </a:lnTo>
                <a:lnTo>
                  <a:pt x="74852" y="189564"/>
                </a:lnTo>
                <a:lnTo>
                  <a:pt x="83366" y="194021"/>
                </a:lnTo>
                <a:lnTo>
                  <a:pt x="91981" y="195766"/>
                </a:lnTo>
                <a:lnTo>
                  <a:pt x="100606" y="193801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6" name="object 706"/>
          <p:cNvSpPr/>
          <p:nvPr/>
        </p:nvSpPr>
        <p:spPr>
          <a:xfrm>
            <a:off x="5363180" y="6284976"/>
            <a:ext cx="164367" cy="195766"/>
          </a:xfrm>
          <a:custGeom>
            <a:avLst/>
            <a:gdLst/>
            <a:ahLst/>
            <a:cxnLst/>
            <a:rect l="l" t="t" r="r" b="b"/>
            <a:pathLst>
              <a:path w="164367" h="195766">
                <a:moveTo>
                  <a:pt x="100606" y="193801"/>
                </a:moveTo>
                <a:lnTo>
                  <a:pt x="109152" y="187125"/>
                </a:lnTo>
                <a:lnTo>
                  <a:pt x="112551" y="182879"/>
                </a:lnTo>
                <a:lnTo>
                  <a:pt x="119760" y="172189"/>
                </a:lnTo>
                <a:lnTo>
                  <a:pt x="126544" y="161219"/>
                </a:lnTo>
                <a:lnTo>
                  <a:pt x="132872" y="149985"/>
                </a:lnTo>
                <a:lnTo>
                  <a:pt x="138714" y="138504"/>
                </a:lnTo>
                <a:lnTo>
                  <a:pt x="144039" y="126791"/>
                </a:lnTo>
                <a:lnTo>
                  <a:pt x="148816" y="114863"/>
                </a:lnTo>
                <a:lnTo>
                  <a:pt x="153013" y="102736"/>
                </a:lnTo>
                <a:lnTo>
                  <a:pt x="156602" y="90426"/>
                </a:lnTo>
                <a:lnTo>
                  <a:pt x="159550" y="77949"/>
                </a:lnTo>
                <a:lnTo>
                  <a:pt x="161827" y="65321"/>
                </a:lnTo>
                <a:lnTo>
                  <a:pt x="163402" y="52559"/>
                </a:lnTo>
                <a:lnTo>
                  <a:pt x="163750" y="47244"/>
                </a:lnTo>
              </a:path>
              <a:path w="164367" h="195766">
                <a:moveTo>
                  <a:pt x="145571" y="47244"/>
                </a:moveTo>
                <a:lnTo>
                  <a:pt x="136935" y="50291"/>
                </a:lnTo>
                <a:lnTo>
                  <a:pt x="138531" y="47244"/>
                </a:lnTo>
              </a:path>
              <a:path w="164367" h="195766">
                <a:moveTo>
                  <a:pt x="117412" y="47244"/>
                </a:moveTo>
                <a:lnTo>
                  <a:pt x="115599" y="49529"/>
                </a:lnTo>
                <a:lnTo>
                  <a:pt x="101883" y="63246"/>
                </a:lnTo>
                <a:lnTo>
                  <a:pt x="105693" y="49529"/>
                </a:lnTo>
                <a:lnTo>
                  <a:pt x="105883" y="47244"/>
                </a:lnTo>
              </a:path>
              <a:path w="164367" h="195766">
                <a:moveTo>
                  <a:pt x="78261" y="47244"/>
                </a:moveTo>
                <a:lnTo>
                  <a:pt x="71403" y="54863"/>
                </a:lnTo>
                <a:lnTo>
                  <a:pt x="53877" y="67056"/>
                </a:lnTo>
                <a:lnTo>
                  <a:pt x="34065" y="74675"/>
                </a:lnTo>
                <a:lnTo>
                  <a:pt x="42447" y="60960"/>
                </a:lnTo>
                <a:lnTo>
                  <a:pt x="45712" y="47244"/>
                </a:lnTo>
              </a:path>
              <a:path w="164367" h="195766">
                <a:moveTo>
                  <a:pt x="249" y="47244"/>
                </a:moveTo>
                <a:lnTo>
                  <a:pt x="0" y="53180"/>
                </a:lnTo>
                <a:lnTo>
                  <a:pt x="639" y="65934"/>
                </a:lnTo>
                <a:lnTo>
                  <a:pt x="2392" y="78582"/>
                </a:lnTo>
                <a:lnTo>
                  <a:pt x="5196" y="91058"/>
                </a:lnTo>
                <a:lnTo>
                  <a:pt x="8990" y="103296"/>
                </a:lnTo>
                <a:lnTo>
                  <a:pt x="13712" y="115232"/>
                </a:lnTo>
                <a:lnTo>
                  <a:pt x="19298" y="126801"/>
                </a:lnTo>
                <a:lnTo>
                  <a:pt x="25687" y="137936"/>
                </a:lnTo>
                <a:lnTo>
                  <a:pt x="32816" y="148572"/>
                </a:lnTo>
                <a:lnTo>
                  <a:pt x="40623" y="158645"/>
                </a:lnTo>
                <a:lnTo>
                  <a:pt x="49047" y="168088"/>
                </a:lnTo>
                <a:lnTo>
                  <a:pt x="58493" y="176517"/>
                </a:lnTo>
                <a:lnTo>
                  <a:pt x="66531" y="183396"/>
                </a:lnTo>
                <a:lnTo>
                  <a:pt x="74852" y="189564"/>
                </a:lnTo>
                <a:lnTo>
                  <a:pt x="83366" y="194021"/>
                </a:lnTo>
                <a:lnTo>
                  <a:pt x="91981" y="195766"/>
                </a:lnTo>
                <a:lnTo>
                  <a:pt x="100606" y="193801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7" name="object 707"/>
          <p:cNvSpPr/>
          <p:nvPr/>
        </p:nvSpPr>
        <p:spPr>
          <a:xfrm>
            <a:off x="5363718" y="6283452"/>
            <a:ext cx="163830" cy="197514"/>
          </a:xfrm>
          <a:custGeom>
            <a:avLst/>
            <a:gdLst/>
            <a:ahLst/>
            <a:cxnLst/>
            <a:rect l="l" t="t" r="r" b="b"/>
            <a:pathLst>
              <a:path w="163830" h="197514">
                <a:moveTo>
                  <a:pt x="98749" y="195772"/>
                </a:moveTo>
                <a:lnTo>
                  <a:pt x="108233" y="189018"/>
                </a:lnTo>
                <a:lnTo>
                  <a:pt x="118708" y="175433"/>
                </a:lnTo>
                <a:lnTo>
                  <a:pt x="125621" y="164578"/>
                </a:lnTo>
                <a:lnTo>
                  <a:pt x="131986" y="153394"/>
                </a:lnTo>
                <a:lnTo>
                  <a:pt x="137797" y="141909"/>
                </a:lnTo>
                <a:lnTo>
                  <a:pt x="143051" y="130155"/>
                </a:lnTo>
                <a:lnTo>
                  <a:pt x="147740" y="118160"/>
                </a:lnTo>
                <a:lnTo>
                  <a:pt x="151862" y="105956"/>
                </a:lnTo>
                <a:lnTo>
                  <a:pt x="155410" y="93571"/>
                </a:lnTo>
                <a:lnTo>
                  <a:pt x="158380" y="81037"/>
                </a:lnTo>
                <a:lnTo>
                  <a:pt x="160765" y="68382"/>
                </a:lnTo>
                <a:lnTo>
                  <a:pt x="162562" y="55638"/>
                </a:lnTo>
                <a:lnTo>
                  <a:pt x="163208" y="48768"/>
                </a:lnTo>
              </a:path>
              <a:path w="163830" h="197514">
                <a:moveTo>
                  <a:pt x="144475" y="48768"/>
                </a:moveTo>
                <a:lnTo>
                  <a:pt x="137160" y="51053"/>
                </a:lnTo>
                <a:lnTo>
                  <a:pt x="138302" y="48768"/>
                </a:lnTo>
              </a:path>
              <a:path w="163830" h="197514">
                <a:moveTo>
                  <a:pt x="116890" y="48768"/>
                </a:moveTo>
                <a:lnTo>
                  <a:pt x="115062" y="51053"/>
                </a:lnTo>
                <a:lnTo>
                  <a:pt x="101346" y="64008"/>
                </a:lnTo>
                <a:lnTo>
                  <a:pt x="105156" y="51053"/>
                </a:lnTo>
                <a:lnTo>
                  <a:pt x="105331" y="48768"/>
                </a:lnTo>
              </a:path>
              <a:path w="163830" h="197514">
                <a:moveTo>
                  <a:pt x="77381" y="48768"/>
                </a:moveTo>
                <a:lnTo>
                  <a:pt x="70866" y="55625"/>
                </a:lnTo>
                <a:lnTo>
                  <a:pt x="53340" y="67818"/>
                </a:lnTo>
                <a:lnTo>
                  <a:pt x="33528" y="76200"/>
                </a:lnTo>
                <a:lnTo>
                  <a:pt x="41910" y="62484"/>
                </a:lnTo>
                <a:lnTo>
                  <a:pt x="45175" y="48768"/>
                </a:lnTo>
              </a:path>
              <a:path w="163830" h="197514">
                <a:moveTo>
                  <a:pt x="180" y="48768"/>
                </a:moveTo>
                <a:lnTo>
                  <a:pt x="762" y="70865"/>
                </a:lnTo>
                <a:lnTo>
                  <a:pt x="6096" y="98298"/>
                </a:lnTo>
                <a:lnTo>
                  <a:pt x="17526" y="124968"/>
                </a:lnTo>
                <a:lnTo>
                  <a:pt x="32004" y="150113"/>
                </a:lnTo>
                <a:lnTo>
                  <a:pt x="51054" y="171450"/>
                </a:lnTo>
                <a:lnTo>
                  <a:pt x="59654" y="177450"/>
                </a:lnTo>
                <a:lnTo>
                  <a:pt x="67528" y="184211"/>
                </a:lnTo>
                <a:lnTo>
                  <a:pt x="75025" y="190579"/>
                </a:lnTo>
                <a:lnTo>
                  <a:pt x="82494" y="195398"/>
                </a:lnTo>
                <a:lnTo>
                  <a:pt x="90286" y="197514"/>
                </a:lnTo>
                <a:lnTo>
                  <a:pt x="98749" y="19577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8" name="object 708"/>
          <p:cNvSpPr/>
          <p:nvPr/>
        </p:nvSpPr>
        <p:spPr>
          <a:xfrm>
            <a:off x="5430774" y="6373368"/>
            <a:ext cx="34289" cy="9144"/>
          </a:xfrm>
          <a:custGeom>
            <a:avLst/>
            <a:gdLst/>
            <a:ahLst/>
            <a:cxnLst/>
            <a:rect l="l" t="t" r="r" b="b"/>
            <a:pathLst>
              <a:path w="34289" h="9144">
                <a:moveTo>
                  <a:pt x="0" y="1524"/>
                </a:moveTo>
                <a:lnTo>
                  <a:pt x="5334" y="6858"/>
                </a:lnTo>
                <a:lnTo>
                  <a:pt x="14477" y="9144"/>
                </a:lnTo>
                <a:lnTo>
                  <a:pt x="23622" y="8382"/>
                </a:lnTo>
                <a:lnTo>
                  <a:pt x="30479" y="3810"/>
                </a:lnTo>
                <a:lnTo>
                  <a:pt x="34289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9" name="object 709"/>
          <p:cNvSpPr/>
          <p:nvPr/>
        </p:nvSpPr>
        <p:spPr>
          <a:xfrm>
            <a:off x="5434584" y="6424422"/>
            <a:ext cx="34289" cy="10667"/>
          </a:xfrm>
          <a:custGeom>
            <a:avLst/>
            <a:gdLst/>
            <a:ahLst/>
            <a:cxnLst/>
            <a:rect l="l" t="t" r="r" b="b"/>
            <a:pathLst>
              <a:path w="34289" h="10667">
                <a:moveTo>
                  <a:pt x="15239" y="10667"/>
                </a:moveTo>
                <a:lnTo>
                  <a:pt x="23621" y="9143"/>
                </a:lnTo>
                <a:lnTo>
                  <a:pt x="32765" y="6095"/>
                </a:lnTo>
                <a:lnTo>
                  <a:pt x="34289" y="4572"/>
                </a:lnTo>
                <a:lnTo>
                  <a:pt x="30479" y="1524"/>
                </a:lnTo>
                <a:lnTo>
                  <a:pt x="29717" y="1524"/>
                </a:lnTo>
                <a:lnTo>
                  <a:pt x="25907" y="0"/>
                </a:lnTo>
                <a:lnTo>
                  <a:pt x="21336" y="762"/>
                </a:lnTo>
                <a:lnTo>
                  <a:pt x="17525" y="3810"/>
                </a:lnTo>
                <a:lnTo>
                  <a:pt x="16763" y="4572"/>
                </a:lnTo>
                <a:lnTo>
                  <a:pt x="13715" y="762"/>
                </a:lnTo>
                <a:lnTo>
                  <a:pt x="9143" y="0"/>
                </a:lnTo>
                <a:lnTo>
                  <a:pt x="4571" y="0"/>
                </a:lnTo>
                <a:lnTo>
                  <a:pt x="762" y="2286"/>
                </a:lnTo>
                <a:lnTo>
                  <a:pt x="0" y="5333"/>
                </a:lnTo>
                <a:lnTo>
                  <a:pt x="3810" y="8381"/>
                </a:lnTo>
                <a:lnTo>
                  <a:pt x="15239" y="10667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0" name="object 710"/>
          <p:cNvSpPr/>
          <p:nvPr/>
        </p:nvSpPr>
        <p:spPr>
          <a:xfrm>
            <a:off x="5434584" y="6424422"/>
            <a:ext cx="34289" cy="10667"/>
          </a:xfrm>
          <a:custGeom>
            <a:avLst/>
            <a:gdLst/>
            <a:ahLst/>
            <a:cxnLst/>
            <a:rect l="l" t="t" r="r" b="b"/>
            <a:pathLst>
              <a:path w="34289" h="10667">
                <a:moveTo>
                  <a:pt x="29717" y="1524"/>
                </a:moveTo>
                <a:lnTo>
                  <a:pt x="25907" y="0"/>
                </a:lnTo>
                <a:lnTo>
                  <a:pt x="21336" y="762"/>
                </a:lnTo>
                <a:lnTo>
                  <a:pt x="17525" y="3810"/>
                </a:lnTo>
                <a:lnTo>
                  <a:pt x="16763" y="4572"/>
                </a:lnTo>
                <a:lnTo>
                  <a:pt x="13715" y="762"/>
                </a:lnTo>
                <a:lnTo>
                  <a:pt x="9143" y="0"/>
                </a:lnTo>
                <a:lnTo>
                  <a:pt x="4571" y="0"/>
                </a:lnTo>
                <a:lnTo>
                  <a:pt x="762" y="2286"/>
                </a:lnTo>
                <a:lnTo>
                  <a:pt x="0" y="5333"/>
                </a:lnTo>
                <a:lnTo>
                  <a:pt x="3810" y="8381"/>
                </a:lnTo>
                <a:lnTo>
                  <a:pt x="15239" y="10667"/>
                </a:lnTo>
                <a:lnTo>
                  <a:pt x="23621" y="9143"/>
                </a:lnTo>
                <a:lnTo>
                  <a:pt x="32765" y="6095"/>
                </a:lnTo>
                <a:lnTo>
                  <a:pt x="34289" y="4572"/>
                </a:lnTo>
                <a:lnTo>
                  <a:pt x="30479" y="1524"/>
                </a:lnTo>
              </a:path>
            </a:pathLst>
          </a:custGeom>
          <a:ln w="927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1" name="object 711"/>
          <p:cNvSpPr/>
          <p:nvPr/>
        </p:nvSpPr>
        <p:spPr>
          <a:xfrm>
            <a:off x="5282946" y="6210300"/>
            <a:ext cx="303275" cy="272796"/>
          </a:xfrm>
          <a:custGeom>
            <a:avLst/>
            <a:gdLst/>
            <a:ahLst/>
            <a:cxnLst/>
            <a:rect l="l" t="t" r="r" b="b"/>
            <a:pathLst>
              <a:path w="303275" h="272796">
                <a:moveTo>
                  <a:pt x="280415" y="233934"/>
                </a:moveTo>
                <a:lnTo>
                  <a:pt x="281939" y="194310"/>
                </a:lnTo>
                <a:lnTo>
                  <a:pt x="280415" y="182879"/>
                </a:lnTo>
                <a:lnTo>
                  <a:pt x="290321" y="194310"/>
                </a:lnTo>
                <a:lnTo>
                  <a:pt x="303275" y="201929"/>
                </a:lnTo>
                <a:lnTo>
                  <a:pt x="300227" y="163067"/>
                </a:lnTo>
                <a:lnTo>
                  <a:pt x="293369" y="129539"/>
                </a:lnTo>
                <a:lnTo>
                  <a:pt x="290768" y="121920"/>
                </a:lnTo>
              </a:path>
              <a:path w="303275" h="272796">
                <a:moveTo>
                  <a:pt x="24464" y="121920"/>
                </a:moveTo>
                <a:lnTo>
                  <a:pt x="16763" y="131063"/>
                </a:lnTo>
                <a:lnTo>
                  <a:pt x="7619" y="145541"/>
                </a:lnTo>
                <a:lnTo>
                  <a:pt x="4571" y="163067"/>
                </a:lnTo>
                <a:lnTo>
                  <a:pt x="8381" y="179832"/>
                </a:lnTo>
                <a:lnTo>
                  <a:pt x="8381" y="180594"/>
                </a:lnTo>
                <a:lnTo>
                  <a:pt x="15239" y="175260"/>
                </a:lnTo>
                <a:lnTo>
                  <a:pt x="21336" y="172974"/>
                </a:lnTo>
                <a:lnTo>
                  <a:pt x="28193" y="171450"/>
                </a:lnTo>
                <a:lnTo>
                  <a:pt x="34289" y="171450"/>
                </a:lnTo>
                <a:lnTo>
                  <a:pt x="19812" y="229362"/>
                </a:lnTo>
                <a:lnTo>
                  <a:pt x="12953" y="272796"/>
                </a:lnTo>
              </a:path>
              <a:path w="303275" h="272796">
                <a:moveTo>
                  <a:pt x="274319" y="272796"/>
                </a:moveTo>
                <a:lnTo>
                  <a:pt x="280415" y="233934"/>
                </a:lnTo>
              </a:path>
              <a:path w="303275" h="272796">
                <a:moveTo>
                  <a:pt x="1212" y="121920"/>
                </a:moveTo>
                <a:lnTo>
                  <a:pt x="759" y="123797"/>
                </a:lnTo>
                <a:lnTo>
                  <a:pt x="0" y="131063"/>
                </a:lnTo>
                <a:lnTo>
                  <a:pt x="12191" y="12192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2" name="object 712"/>
          <p:cNvSpPr/>
          <p:nvPr/>
        </p:nvSpPr>
        <p:spPr>
          <a:xfrm>
            <a:off x="4993386" y="6256020"/>
            <a:ext cx="222503" cy="295655"/>
          </a:xfrm>
          <a:custGeom>
            <a:avLst/>
            <a:gdLst/>
            <a:ahLst/>
            <a:cxnLst/>
            <a:rect l="l" t="t" r="r" b="b"/>
            <a:pathLst>
              <a:path w="222503" h="295655">
                <a:moveTo>
                  <a:pt x="118110" y="271272"/>
                </a:moveTo>
                <a:lnTo>
                  <a:pt x="149351" y="239267"/>
                </a:lnTo>
                <a:lnTo>
                  <a:pt x="163829" y="226313"/>
                </a:lnTo>
                <a:lnTo>
                  <a:pt x="175260" y="210312"/>
                </a:lnTo>
                <a:lnTo>
                  <a:pt x="181355" y="192024"/>
                </a:lnTo>
                <a:lnTo>
                  <a:pt x="183641" y="172974"/>
                </a:lnTo>
                <a:lnTo>
                  <a:pt x="183641" y="165353"/>
                </a:lnTo>
                <a:lnTo>
                  <a:pt x="192024" y="148589"/>
                </a:lnTo>
                <a:lnTo>
                  <a:pt x="204215" y="147827"/>
                </a:lnTo>
                <a:lnTo>
                  <a:pt x="213360" y="141731"/>
                </a:lnTo>
                <a:lnTo>
                  <a:pt x="220217" y="131825"/>
                </a:lnTo>
                <a:lnTo>
                  <a:pt x="222503" y="121157"/>
                </a:lnTo>
                <a:lnTo>
                  <a:pt x="220217" y="108965"/>
                </a:lnTo>
                <a:lnTo>
                  <a:pt x="214122" y="101345"/>
                </a:lnTo>
                <a:lnTo>
                  <a:pt x="216408" y="92201"/>
                </a:lnTo>
                <a:lnTo>
                  <a:pt x="222503" y="76200"/>
                </a:lnTo>
                <a:lnTo>
                  <a:pt x="30479" y="76199"/>
                </a:lnTo>
                <a:lnTo>
                  <a:pt x="30479" y="103631"/>
                </a:lnTo>
                <a:lnTo>
                  <a:pt x="23622" y="98297"/>
                </a:lnTo>
                <a:lnTo>
                  <a:pt x="15239" y="96012"/>
                </a:lnTo>
                <a:lnTo>
                  <a:pt x="8381" y="98297"/>
                </a:lnTo>
                <a:lnTo>
                  <a:pt x="1524" y="104393"/>
                </a:lnTo>
                <a:lnTo>
                  <a:pt x="0" y="112013"/>
                </a:lnTo>
                <a:lnTo>
                  <a:pt x="1524" y="121157"/>
                </a:lnTo>
                <a:lnTo>
                  <a:pt x="8381" y="126491"/>
                </a:lnTo>
                <a:lnTo>
                  <a:pt x="16763" y="128777"/>
                </a:lnTo>
                <a:lnTo>
                  <a:pt x="25146" y="126491"/>
                </a:lnTo>
                <a:lnTo>
                  <a:pt x="30479" y="121157"/>
                </a:lnTo>
                <a:lnTo>
                  <a:pt x="27891" y="126599"/>
                </a:lnTo>
                <a:lnTo>
                  <a:pt x="23229" y="138504"/>
                </a:lnTo>
                <a:lnTo>
                  <a:pt x="19851" y="150478"/>
                </a:lnTo>
                <a:lnTo>
                  <a:pt x="17720" y="162457"/>
                </a:lnTo>
                <a:lnTo>
                  <a:pt x="16801" y="174380"/>
                </a:lnTo>
                <a:lnTo>
                  <a:pt x="17055" y="186182"/>
                </a:lnTo>
                <a:lnTo>
                  <a:pt x="18447" y="197803"/>
                </a:lnTo>
                <a:lnTo>
                  <a:pt x="20939" y="209178"/>
                </a:lnTo>
                <a:lnTo>
                  <a:pt x="24495" y="220245"/>
                </a:lnTo>
                <a:lnTo>
                  <a:pt x="29077" y="230942"/>
                </a:lnTo>
                <a:lnTo>
                  <a:pt x="34650" y="241206"/>
                </a:lnTo>
                <a:lnTo>
                  <a:pt x="41176" y="250974"/>
                </a:lnTo>
                <a:lnTo>
                  <a:pt x="48619" y="260183"/>
                </a:lnTo>
                <a:lnTo>
                  <a:pt x="56942" y="268771"/>
                </a:lnTo>
                <a:lnTo>
                  <a:pt x="66108" y="276675"/>
                </a:lnTo>
                <a:lnTo>
                  <a:pt x="76081" y="283832"/>
                </a:lnTo>
                <a:lnTo>
                  <a:pt x="86823" y="290180"/>
                </a:lnTo>
                <a:lnTo>
                  <a:pt x="98298" y="295655"/>
                </a:lnTo>
                <a:lnTo>
                  <a:pt x="118110" y="271272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3" name="object 713"/>
          <p:cNvSpPr/>
          <p:nvPr/>
        </p:nvSpPr>
        <p:spPr>
          <a:xfrm>
            <a:off x="4993386" y="6256020"/>
            <a:ext cx="222503" cy="295655"/>
          </a:xfrm>
          <a:custGeom>
            <a:avLst/>
            <a:gdLst/>
            <a:ahLst/>
            <a:cxnLst/>
            <a:rect l="l" t="t" r="r" b="b"/>
            <a:pathLst>
              <a:path w="222503" h="295655">
                <a:moveTo>
                  <a:pt x="118110" y="271272"/>
                </a:moveTo>
                <a:lnTo>
                  <a:pt x="149351" y="239267"/>
                </a:lnTo>
                <a:lnTo>
                  <a:pt x="163829" y="226313"/>
                </a:lnTo>
                <a:lnTo>
                  <a:pt x="175260" y="210312"/>
                </a:lnTo>
                <a:lnTo>
                  <a:pt x="181355" y="192024"/>
                </a:lnTo>
                <a:lnTo>
                  <a:pt x="183641" y="172974"/>
                </a:lnTo>
                <a:lnTo>
                  <a:pt x="183641" y="165353"/>
                </a:lnTo>
                <a:lnTo>
                  <a:pt x="192024" y="148589"/>
                </a:lnTo>
                <a:lnTo>
                  <a:pt x="204215" y="147827"/>
                </a:lnTo>
                <a:lnTo>
                  <a:pt x="213360" y="141731"/>
                </a:lnTo>
                <a:lnTo>
                  <a:pt x="220217" y="131825"/>
                </a:lnTo>
                <a:lnTo>
                  <a:pt x="222503" y="121157"/>
                </a:lnTo>
                <a:lnTo>
                  <a:pt x="220217" y="108965"/>
                </a:lnTo>
                <a:lnTo>
                  <a:pt x="214122" y="101345"/>
                </a:lnTo>
                <a:lnTo>
                  <a:pt x="216408" y="92201"/>
                </a:lnTo>
                <a:lnTo>
                  <a:pt x="222503" y="76200"/>
                </a:lnTo>
              </a:path>
              <a:path w="222503" h="295655">
                <a:moveTo>
                  <a:pt x="30479" y="76199"/>
                </a:moveTo>
                <a:lnTo>
                  <a:pt x="30479" y="103631"/>
                </a:lnTo>
                <a:lnTo>
                  <a:pt x="23622" y="98297"/>
                </a:lnTo>
                <a:lnTo>
                  <a:pt x="15239" y="96012"/>
                </a:lnTo>
                <a:lnTo>
                  <a:pt x="8381" y="98297"/>
                </a:lnTo>
                <a:lnTo>
                  <a:pt x="1524" y="104393"/>
                </a:lnTo>
                <a:lnTo>
                  <a:pt x="0" y="112013"/>
                </a:lnTo>
                <a:lnTo>
                  <a:pt x="1524" y="121157"/>
                </a:lnTo>
                <a:lnTo>
                  <a:pt x="8381" y="126491"/>
                </a:lnTo>
                <a:lnTo>
                  <a:pt x="16763" y="128777"/>
                </a:lnTo>
                <a:lnTo>
                  <a:pt x="25146" y="126491"/>
                </a:lnTo>
                <a:lnTo>
                  <a:pt x="30479" y="121157"/>
                </a:lnTo>
                <a:lnTo>
                  <a:pt x="27891" y="126599"/>
                </a:lnTo>
                <a:lnTo>
                  <a:pt x="23229" y="138504"/>
                </a:lnTo>
                <a:lnTo>
                  <a:pt x="19851" y="150478"/>
                </a:lnTo>
                <a:lnTo>
                  <a:pt x="17720" y="162457"/>
                </a:lnTo>
                <a:lnTo>
                  <a:pt x="16801" y="174380"/>
                </a:lnTo>
                <a:lnTo>
                  <a:pt x="17055" y="186182"/>
                </a:lnTo>
                <a:lnTo>
                  <a:pt x="18447" y="197803"/>
                </a:lnTo>
                <a:lnTo>
                  <a:pt x="20939" y="209178"/>
                </a:lnTo>
                <a:lnTo>
                  <a:pt x="24495" y="220245"/>
                </a:lnTo>
                <a:lnTo>
                  <a:pt x="29077" y="230942"/>
                </a:lnTo>
                <a:lnTo>
                  <a:pt x="34650" y="241206"/>
                </a:lnTo>
                <a:lnTo>
                  <a:pt x="41176" y="250974"/>
                </a:lnTo>
                <a:lnTo>
                  <a:pt x="48619" y="260183"/>
                </a:lnTo>
                <a:lnTo>
                  <a:pt x="56942" y="268771"/>
                </a:lnTo>
                <a:lnTo>
                  <a:pt x="66108" y="276675"/>
                </a:lnTo>
                <a:lnTo>
                  <a:pt x="76081" y="283832"/>
                </a:lnTo>
                <a:lnTo>
                  <a:pt x="86823" y="290180"/>
                </a:lnTo>
                <a:lnTo>
                  <a:pt x="98298" y="295655"/>
                </a:lnTo>
                <a:lnTo>
                  <a:pt x="118110" y="271272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4" name="object 714"/>
          <p:cNvSpPr/>
          <p:nvPr/>
        </p:nvSpPr>
        <p:spPr>
          <a:xfrm>
            <a:off x="4992624" y="6346698"/>
            <a:ext cx="30479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30479" y="0"/>
                </a:moveTo>
                <a:lnTo>
                  <a:pt x="30479" y="12953"/>
                </a:lnTo>
                <a:lnTo>
                  <a:pt x="24384" y="7619"/>
                </a:lnTo>
                <a:lnTo>
                  <a:pt x="16001" y="5334"/>
                </a:lnTo>
                <a:lnTo>
                  <a:pt x="8381" y="7619"/>
                </a:lnTo>
                <a:lnTo>
                  <a:pt x="2286" y="13715"/>
                </a:lnTo>
                <a:lnTo>
                  <a:pt x="0" y="21336"/>
                </a:lnTo>
                <a:lnTo>
                  <a:pt x="2286" y="30479"/>
                </a:lnTo>
                <a:lnTo>
                  <a:pt x="9143" y="35813"/>
                </a:lnTo>
                <a:lnTo>
                  <a:pt x="17525" y="38100"/>
                </a:lnTo>
                <a:lnTo>
                  <a:pt x="24384" y="35813"/>
                </a:lnTo>
                <a:lnTo>
                  <a:pt x="30479" y="3047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5" name="object 715"/>
          <p:cNvSpPr/>
          <p:nvPr/>
        </p:nvSpPr>
        <p:spPr>
          <a:xfrm>
            <a:off x="5010346" y="6376416"/>
            <a:ext cx="80575" cy="175260"/>
          </a:xfrm>
          <a:custGeom>
            <a:avLst/>
            <a:gdLst/>
            <a:ahLst/>
            <a:cxnLst/>
            <a:rect l="l" t="t" r="r" b="b"/>
            <a:pathLst>
              <a:path w="80575" h="175260">
                <a:moveTo>
                  <a:pt x="12757" y="0"/>
                </a:moveTo>
                <a:lnTo>
                  <a:pt x="7784" y="12203"/>
                </a:lnTo>
                <a:lnTo>
                  <a:pt x="4051" y="24447"/>
                </a:lnTo>
                <a:lnTo>
                  <a:pt x="1529" y="36673"/>
                </a:lnTo>
                <a:lnTo>
                  <a:pt x="188" y="48823"/>
                </a:lnTo>
                <a:lnTo>
                  <a:pt x="0" y="60841"/>
                </a:lnTo>
                <a:lnTo>
                  <a:pt x="934" y="72668"/>
                </a:lnTo>
                <a:lnTo>
                  <a:pt x="2964" y="84247"/>
                </a:lnTo>
                <a:lnTo>
                  <a:pt x="6058" y="95519"/>
                </a:lnTo>
                <a:lnTo>
                  <a:pt x="10189" y="106428"/>
                </a:lnTo>
                <a:lnTo>
                  <a:pt x="15327" y="116915"/>
                </a:lnTo>
                <a:lnTo>
                  <a:pt x="21444" y="126923"/>
                </a:lnTo>
                <a:lnTo>
                  <a:pt x="28510" y="136394"/>
                </a:lnTo>
                <a:lnTo>
                  <a:pt x="36496" y="145270"/>
                </a:lnTo>
                <a:lnTo>
                  <a:pt x="45373" y="153494"/>
                </a:lnTo>
                <a:lnTo>
                  <a:pt x="55112" y="161008"/>
                </a:lnTo>
                <a:lnTo>
                  <a:pt x="65684" y="167754"/>
                </a:lnTo>
                <a:lnTo>
                  <a:pt x="77061" y="173675"/>
                </a:lnTo>
                <a:lnTo>
                  <a:pt x="80575" y="17526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6" name="object 716"/>
          <p:cNvSpPr/>
          <p:nvPr/>
        </p:nvSpPr>
        <p:spPr>
          <a:xfrm>
            <a:off x="5090922" y="6495288"/>
            <a:ext cx="51053" cy="56387"/>
          </a:xfrm>
          <a:custGeom>
            <a:avLst/>
            <a:gdLst/>
            <a:ahLst/>
            <a:cxnLst/>
            <a:rect l="l" t="t" r="r" b="b"/>
            <a:pathLst>
              <a:path w="51053" h="56387">
                <a:moveTo>
                  <a:pt x="51053" y="0"/>
                </a:moveTo>
                <a:lnTo>
                  <a:pt x="19812" y="32004"/>
                </a:lnTo>
                <a:lnTo>
                  <a:pt x="0" y="5638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7" name="object 717"/>
          <p:cNvSpPr/>
          <p:nvPr/>
        </p:nvSpPr>
        <p:spPr>
          <a:xfrm>
            <a:off x="5141976" y="6421374"/>
            <a:ext cx="34692" cy="73913"/>
          </a:xfrm>
          <a:custGeom>
            <a:avLst/>
            <a:gdLst/>
            <a:ahLst/>
            <a:cxnLst/>
            <a:rect l="l" t="t" r="r" b="b"/>
            <a:pathLst>
              <a:path w="34692" h="73913">
                <a:moveTo>
                  <a:pt x="0" y="73913"/>
                </a:moveTo>
                <a:lnTo>
                  <a:pt x="10061" y="65811"/>
                </a:lnTo>
                <a:lnTo>
                  <a:pt x="18573" y="56137"/>
                </a:lnTo>
                <a:lnTo>
                  <a:pt x="25414" y="45206"/>
                </a:lnTo>
                <a:lnTo>
                  <a:pt x="30462" y="33333"/>
                </a:lnTo>
                <a:lnTo>
                  <a:pt x="33596" y="20833"/>
                </a:lnTo>
                <a:lnTo>
                  <a:pt x="34692" y="8020"/>
                </a:lnTo>
                <a:lnTo>
                  <a:pt x="34289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8" name="object 718"/>
          <p:cNvSpPr/>
          <p:nvPr/>
        </p:nvSpPr>
        <p:spPr>
          <a:xfrm>
            <a:off x="5123688" y="6320028"/>
            <a:ext cx="13715" cy="44958"/>
          </a:xfrm>
          <a:custGeom>
            <a:avLst/>
            <a:gdLst/>
            <a:ahLst/>
            <a:cxnLst/>
            <a:rect l="l" t="t" r="r" b="b"/>
            <a:pathLst>
              <a:path w="13715" h="44958">
                <a:moveTo>
                  <a:pt x="4572" y="12192"/>
                </a:moveTo>
                <a:lnTo>
                  <a:pt x="0" y="24384"/>
                </a:lnTo>
                <a:lnTo>
                  <a:pt x="0" y="39624"/>
                </a:lnTo>
                <a:lnTo>
                  <a:pt x="1524" y="4495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9" name="object 719"/>
          <p:cNvSpPr/>
          <p:nvPr/>
        </p:nvSpPr>
        <p:spPr>
          <a:xfrm>
            <a:off x="5135534" y="6329934"/>
            <a:ext cx="24729" cy="25444"/>
          </a:xfrm>
          <a:custGeom>
            <a:avLst/>
            <a:gdLst/>
            <a:ahLst/>
            <a:cxnLst/>
            <a:rect l="l" t="t" r="r" b="b"/>
            <a:pathLst>
              <a:path w="24729" h="25444">
                <a:moveTo>
                  <a:pt x="19197" y="23346"/>
                </a:moveTo>
                <a:lnTo>
                  <a:pt x="23523" y="17042"/>
                </a:lnTo>
                <a:lnTo>
                  <a:pt x="24729" y="12953"/>
                </a:lnTo>
                <a:lnTo>
                  <a:pt x="23205" y="6857"/>
                </a:lnTo>
                <a:lnTo>
                  <a:pt x="14061" y="13715"/>
                </a:lnTo>
                <a:lnTo>
                  <a:pt x="12791" y="2286"/>
                </a:lnTo>
                <a:lnTo>
                  <a:pt x="7872" y="2286"/>
                </a:lnTo>
                <a:lnTo>
                  <a:pt x="3802" y="4280"/>
                </a:lnTo>
                <a:lnTo>
                  <a:pt x="0" y="9741"/>
                </a:lnTo>
                <a:lnTo>
                  <a:pt x="107" y="15486"/>
                </a:lnTo>
                <a:lnTo>
                  <a:pt x="3103" y="20616"/>
                </a:lnTo>
                <a:lnTo>
                  <a:pt x="7965" y="24235"/>
                </a:lnTo>
                <a:lnTo>
                  <a:pt x="13670" y="25444"/>
                </a:lnTo>
                <a:lnTo>
                  <a:pt x="19197" y="23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0" name="object 720"/>
          <p:cNvSpPr/>
          <p:nvPr/>
        </p:nvSpPr>
        <p:spPr>
          <a:xfrm>
            <a:off x="5135534" y="6329934"/>
            <a:ext cx="24729" cy="25444"/>
          </a:xfrm>
          <a:custGeom>
            <a:avLst/>
            <a:gdLst/>
            <a:ahLst/>
            <a:cxnLst/>
            <a:rect l="l" t="t" r="r" b="b"/>
            <a:pathLst>
              <a:path w="24729" h="25444">
                <a:moveTo>
                  <a:pt x="19197" y="23346"/>
                </a:moveTo>
                <a:lnTo>
                  <a:pt x="23523" y="17042"/>
                </a:lnTo>
                <a:lnTo>
                  <a:pt x="24729" y="12953"/>
                </a:lnTo>
                <a:lnTo>
                  <a:pt x="23205" y="6857"/>
                </a:lnTo>
                <a:lnTo>
                  <a:pt x="14061" y="13715"/>
                </a:lnTo>
                <a:lnTo>
                  <a:pt x="12791" y="2286"/>
                </a:lnTo>
              </a:path>
              <a:path w="24729" h="25444">
                <a:moveTo>
                  <a:pt x="7872" y="2286"/>
                </a:moveTo>
                <a:lnTo>
                  <a:pt x="3802" y="4280"/>
                </a:lnTo>
                <a:lnTo>
                  <a:pt x="0" y="9741"/>
                </a:lnTo>
                <a:lnTo>
                  <a:pt x="107" y="15486"/>
                </a:lnTo>
                <a:lnTo>
                  <a:pt x="3103" y="20616"/>
                </a:lnTo>
                <a:lnTo>
                  <a:pt x="7965" y="24235"/>
                </a:lnTo>
                <a:lnTo>
                  <a:pt x="13670" y="25444"/>
                </a:lnTo>
                <a:lnTo>
                  <a:pt x="19197" y="2334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1" name="object 721"/>
          <p:cNvSpPr/>
          <p:nvPr/>
        </p:nvSpPr>
        <p:spPr>
          <a:xfrm>
            <a:off x="5209794" y="6297930"/>
            <a:ext cx="6095" cy="50292"/>
          </a:xfrm>
          <a:custGeom>
            <a:avLst/>
            <a:gdLst/>
            <a:ahLst/>
            <a:cxnLst/>
            <a:rect l="l" t="t" r="r" b="b"/>
            <a:pathLst>
              <a:path w="6095" h="50292">
                <a:moveTo>
                  <a:pt x="0" y="50292"/>
                </a:moveTo>
                <a:lnTo>
                  <a:pt x="5333" y="3429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2" name="object 722"/>
          <p:cNvSpPr/>
          <p:nvPr/>
        </p:nvSpPr>
        <p:spPr>
          <a:xfrm>
            <a:off x="5108448" y="6444234"/>
            <a:ext cx="33527" cy="12191"/>
          </a:xfrm>
          <a:custGeom>
            <a:avLst/>
            <a:gdLst/>
            <a:ahLst/>
            <a:cxnLst/>
            <a:rect l="l" t="t" r="r" b="b"/>
            <a:pathLst>
              <a:path w="33527" h="12191">
                <a:moveTo>
                  <a:pt x="0" y="0"/>
                </a:moveTo>
                <a:lnTo>
                  <a:pt x="9143" y="8381"/>
                </a:lnTo>
                <a:lnTo>
                  <a:pt x="20574" y="12191"/>
                </a:lnTo>
                <a:lnTo>
                  <a:pt x="33527" y="1142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3" name="object 723"/>
          <p:cNvSpPr/>
          <p:nvPr/>
        </p:nvSpPr>
        <p:spPr>
          <a:xfrm>
            <a:off x="5132070" y="6459474"/>
            <a:ext cx="6095" cy="22098"/>
          </a:xfrm>
          <a:custGeom>
            <a:avLst/>
            <a:gdLst/>
            <a:ahLst/>
            <a:cxnLst/>
            <a:rect l="l" t="t" r="r" b="b"/>
            <a:pathLst>
              <a:path w="6095" h="22098">
                <a:moveTo>
                  <a:pt x="6095" y="0"/>
                </a:moveTo>
                <a:lnTo>
                  <a:pt x="2285" y="2286"/>
                </a:lnTo>
                <a:lnTo>
                  <a:pt x="762" y="8381"/>
                </a:lnTo>
                <a:lnTo>
                  <a:pt x="0" y="14477"/>
                </a:lnTo>
                <a:lnTo>
                  <a:pt x="1524" y="19812"/>
                </a:lnTo>
                <a:lnTo>
                  <a:pt x="3047" y="2209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4" name="object 724"/>
          <p:cNvSpPr/>
          <p:nvPr/>
        </p:nvSpPr>
        <p:spPr>
          <a:xfrm>
            <a:off x="5010912" y="6234684"/>
            <a:ext cx="222565" cy="26633"/>
          </a:xfrm>
          <a:custGeom>
            <a:avLst/>
            <a:gdLst/>
            <a:ahLst/>
            <a:cxnLst/>
            <a:rect l="l" t="t" r="r" b="b"/>
            <a:pathLst>
              <a:path w="222565" h="26633">
                <a:moveTo>
                  <a:pt x="21335" y="97536"/>
                </a:moveTo>
                <a:lnTo>
                  <a:pt x="2667" y="97536"/>
                </a:lnTo>
                <a:lnTo>
                  <a:pt x="6096" y="102107"/>
                </a:lnTo>
                <a:lnTo>
                  <a:pt x="12191" y="102107"/>
                </a:lnTo>
                <a:lnTo>
                  <a:pt x="21335" y="97536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5" name="object 725"/>
          <p:cNvSpPr/>
          <p:nvPr/>
        </p:nvSpPr>
        <p:spPr>
          <a:xfrm>
            <a:off x="5010912" y="6224016"/>
            <a:ext cx="240791" cy="112775"/>
          </a:xfrm>
          <a:custGeom>
            <a:avLst/>
            <a:gdLst/>
            <a:ahLst/>
            <a:cxnLst/>
            <a:rect l="l" t="t" r="r" b="b"/>
            <a:pathLst>
              <a:path w="240791" h="112775">
                <a:moveTo>
                  <a:pt x="2667" y="108204"/>
                </a:moveTo>
                <a:lnTo>
                  <a:pt x="6096" y="112775"/>
                </a:lnTo>
                <a:lnTo>
                  <a:pt x="12191" y="112775"/>
                </a:lnTo>
                <a:lnTo>
                  <a:pt x="21335" y="108204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6" name="object 726"/>
          <p:cNvSpPr/>
          <p:nvPr/>
        </p:nvSpPr>
        <p:spPr>
          <a:xfrm>
            <a:off x="5010912" y="6224016"/>
            <a:ext cx="240791" cy="112775"/>
          </a:xfrm>
          <a:custGeom>
            <a:avLst/>
            <a:gdLst/>
            <a:ahLst/>
            <a:cxnLst/>
            <a:rect l="l" t="t" r="r" b="b"/>
            <a:pathLst>
              <a:path w="240791" h="112775">
                <a:moveTo>
                  <a:pt x="2667" y="108204"/>
                </a:moveTo>
                <a:lnTo>
                  <a:pt x="6096" y="112775"/>
                </a:lnTo>
                <a:lnTo>
                  <a:pt x="12191" y="112775"/>
                </a:lnTo>
                <a:lnTo>
                  <a:pt x="21335" y="10820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7" name="object 727"/>
          <p:cNvSpPr/>
          <p:nvPr/>
        </p:nvSpPr>
        <p:spPr>
          <a:xfrm>
            <a:off x="5097780" y="6387084"/>
            <a:ext cx="106680" cy="46481"/>
          </a:xfrm>
          <a:custGeom>
            <a:avLst/>
            <a:gdLst/>
            <a:ahLst/>
            <a:cxnLst/>
            <a:rect l="l" t="t" r="r" b="b"/>
            <a:pathLst>
              <a:path w="106680" h="46481">
                <a:moveTo>
                  <a:pt x="22098" y="23621"/>
                </a:moveTo>
                <a:lnTo>
                  <a:pt x="22098" y="34289"/>
                </a:lnTo>
                <a:lnTo>
                  <a:pt x="32766" y="23621"/>
                </a:lnTo>
                <a:lnTo>
                  <a:pt x="39624" y="28955"/>
                </a:lnTo>
                <a:lnTo>
                  <a:pt x="50292" y="23621"/>
                </a:lnTo>
                <a:lnTo>
                  <a:pt x="56387" y="28955"/>
                </a:lnTo>
                <a:lnTo>
                  <a:pt x="73914" y="23621"/>
                </a:lnTo>
                <a:lnTo>
                  <a:pt x="84582" y="39624"/>
                </a:lnTo>
                <a:lnTo>
                  <a:pt x="89916" y="34289"/>
                </a:lnTo>
                <a:lnTo>
                  <a:pt x="96012" y="46481"/>
                </a:lnTo>
                <a:lnTo>
                  <a:pt x="101346" y="34289"/>
                </a:lnTo>
                <a:lnTo>
                  <a:pt x="106680" y="39624"/>
                </a:lnTo>
                <a:lnTo>
                  <a:pt x="106680" y="17525"/>
                </a:lnTo>
                <a:lnTo>
                  <a:pt x="105156" y="13715"/>
                </a:lnTo>
                <a:lnTo>
                  <a:pt x="103441" y="14782"/>
                </a:lnTo>
                <a:lnTo>
                  <a:pt x="91217" y="17556"/>
                </a:lnTo>
                <a:lnTo>
                  <a:pt x="80356" y="15786"/>
                </a:lnTo>
                <a:lnTo>
                  <a:pt x="70798" y="9819"/>
                </a:lnTo>
                <a:lnTo>
                  <a:pt x="62484" y="0"/>
                </a:lnTo>
                <a:lnTo>
                  <a:pt x="16764" y="12191"/>
                </a:lnTo>
                <a:lnTo>
                  <a:pt x="0" y="28955"/>
                </a:lnTo>
                <a:lnTo>
                  <a:pt x="22098" y="23621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8" name="object 728"/>
          <p:cNvSpPr/>
          <p:nvPr/>
        </p:nvSpPr>
        <p:spPr>
          <a:xfrm>
            <a:off x="5097780" y="6387084"/>
            <a:ext cx="106680" cy="46481"/>
          </a:xfrm>
          <a:custGeom>
            <a:avLst/>
            <a:gdLst/>
            <a:ahLst/>
            <a:cxnLst/>
            <a:rect l="l" t="t" r="r" b="b"/>
            <a:pathLst>
              <a:path w="106680" h="46481">
                <a:moveTo>
                  <a:pt x="105156" y="13715"/>
                </a:moveTo>
                <a:lnTo>
                  <a:pt x="106680" y="17525"/>
                </a:lnTo>
                <a:lnTo>
                  <a:pt x="106680" y="39624"/>
                </a:lnTo>
                <a:lnTo>
                  <a:pt x="101346" y="34289"/>
                </a:lnTo>
                <a:lnTo>
                  <a:pt x="96012" y="46481"/>
                </a:lnTo>
                <a:lnTo>
                  <a:pt x="89916" y="34289"/>
                </a:lnTo>
                <a:lnTo>
                  <a:pt x="84582" y="39624"/>
                </a:lnTo>
                <a:lnTo>
                  <a:pt x="73914" y="23621"/>
                </a:lnTo>
                <a:lnTo>
                  <a:pt x="56387" y="28955"/>
                </a:lnTo>
                <a:lnTo>
                  <a:pt x="50292" y="23621"/>
                </a:lnTo>
                <a:lnTo>
                  <a:pt x="39624" y="28955"/>
                </a:lnTo>
                <a:lnTo>
                  <a:pt x="32766" y="23621"/>
                </a:lnTo>
                <a:lnTo>
                  <a:pt x="22098" y="34289"/>
                </a:lnTo>
                <a:lnTo>
                  <a:pt x="22098" y="23621"/>
                </a:lnTo>
                <a:lnTo>
                  <a:pt x="0" y="28955"/>
                </a:lnTo>
                <a:lnTo>
                  <a:pt x="16764" y="12191"/>
                </a:lnTo>
                <a:lnTo>
                  <a:pt x="62484" y="0"/>
                </a:lnTo>
                <a:lnTo>
                  <a:pt x="70798" y="9819"/>
                </a:lnTo>
                <a:lnTo>
                  <a:pt x="80356" y="15786"/>
                </a:lnTo>
                <a:lnTo>
                  <a:pt x="91217" y="17556"/>
                </a:lnTo>
                <a:lnTo>
                  <a:pt x="103441" y="14782"/>
                </a:lnTo>
                <a:lnTo>
                  <a:pt x="105918" y="13715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9" name="object 729"/>
          <p:cNvSpPr/>
          <p:nvPr/>
        </p:nvSpPr>
        <p:spPr>
          <a:xfrm>
            <a:off x="5097780" y="6387084"/>
            <a:ext cx="107442" cy="45719"/>
          </a:xfrm>
          <a:custGeom>
            <a:avLst/>
            <a:gdLst/>
            <a:ahLst/>
            <a:cxnLst/>
            <a:rect l="l" t="t" r="r" b="b"/>
            <a:pathLst>
              <a:path w="107442" h="45719">
                <a:moveTo>
                  <a:pt x="61722" y="0"/>
                </a:moveTo>
                <a:lnTo>
                  <a:pt x="16764" y="11429"/>
                </a:lnTo>
                <a:lnTo>
                  <a:pt x="0" y="28193"/>
                </a:lnTo>
                <a:lnTo>
                  <a:pt x="22098" y="22098"/>
                </a:lnTo>
                <a:lnTo>
                  <a:pt x="22098" y="33527"/>
                </a:lnTo>
                <a:lnTo>
                  <a:pt x="32766" y="22098"/>
                </a:lnTo>
                <a:lnTo>
                  <a:pt x="39624" y="28193"/>
                </a:lnTo>
                <a:lnTo>
                  <a:pt x="50292" y="22098"/>
                </a:lnTo>
                <a:lnTo>
                  <a:pt x="56387" y="28193"/>
                </a:lnTo>
                <a:lnTo>
                  <a:pt x="73914" y="22098"/>
                </a:lnTo>
                <a:lnTo>
                  <a:pt x="84582" y="39624"/>
                </a:lnTo>
                <a:lnTo>
                  <a:pt x="89916" y="33527"/>
                </a:lnTo>
                <a:lnTo>
                  <a:pt x="96012" y="45719"/>
                </a:lnTo>
                <a:lnTo>
                  <a:pt x="101346" y="33527"/>
                </a:lnTo>
                <a:lnTo>
                  <a:pt x="106680" y="39624"/>
                </a:lnTo>
                <a:lnTo>
                  <a:pt x="107442" y="16001"/>
                </a:lnTo>
                <a:lnTo>
                  <a:pt x="105156" y="1371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0" name="object 730"/>
          <p:cNvSpPr/>
          <p:nvPr/>
        </p:nvSpPr>
        <p:spPr>
          <a:xfrm>
            <a:off x="5164836" y="6348222"/>
            <a:ext cx="51053" cy="56463"/>
          </a:xfrm>
          <a:custGeom>
            <a:avLst/>
            <a:gdLst/>
            <a:ahLst/>
            <a:cxnLst/>
            <a:rect l="l" t="t" r="r" b="b"/>
            <a:pathLst>
              <a:path w="51053" h="56463">
                <a:moveTo>
                  <a:pt x="0" y="44957"/>
                </a:moveTo>
                <a:lnTo>
                  <a:pt x="9931" y="52885"/>
                </a:lnTo>
                <a:lnTo>
                  <a:pt x="20570" y="56463"/>
                </a:lnTo>
                <a:lnTo>
                  <a:pt x="30959" y="55772"/>
                </a:lnTo>
                <a:lnTo>
                  <a:pt x="40143" y="50891"/>
                </a:lnTo>
                <a:lnTo>
                  <a:pt x="47163" y="41903"/>
                </a:lnTo>
                <a:lnTo>
                  <a:pt x="51053" y="28955"/>
                </a:lnTo>
                <a:lnTo>
                  <a:pt x="48005" y="16763"/>
                </a:lnTo>
                <a:lnTo>
                  <a:pt x="41910" y="7619"/>
                </a:lnTo>
                <a:lnTo>
                  <a:pt x="31241" y="2286"/>
                </a:lnTo>
                <a:lnTo>
                  <a:pt x="20574" y="0"/>
                </a:lnTo>
                <a:lnTo>
                  <a:pt x="8381" y="3810"/>
                </a:lnTo>
                <a:lnTo>
                  <a:pt x="5334" y="609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1" name="object 731"/>
          <p:cNvSpPr/>
          <p:nvPr/>
        </p:nvSpPr>
        <p:spPr>
          <a:xfrm>
            <a:off x="5231388" y="6398583"/>
            <a:ext cx="203195" cy="243770"/>
          </a:xfrm>
          <a:custGeom>
            <a:avLst/>
            <a:gdLst/>
            <a:ahLst/>
            <a:cxnLst/>
            <a:rect l="l" t="t" r="r" b="b"/>
            <a:pathLst>
              <a:path w="203195" h="243770">
                <a:moveTo>
                  <a:pt x="2590" y="199392"/>
                </a:moveTo>
                <a:lnTo>
                  <a:pt x="5943" y="211184"/>
                </a:lnTo>
                <a:lnTo>
                  <a:pt x="10657" y="222598"/>
                </a:lnTo>
                <a:lnTo>
                  <a:pt x="16720" y="233503"/>
                </a:lnTo>
                <a:lnTo>
                  <a:pt x="24125" y="243770"/>
                </a:lnTo>
                <a:lnTo>
                  <a:pt x="125471" y="232340"/>
                </a:lnTo>
                <a:lnTo>
                  <a:pt x="142235" y="217100"/>
                </a:lnTo>
                <a:lnTo>
                  <a:pt x="154427" y="198050"/>
                </a:lnTo>
                <a:lnTo>
                  <a:pt x="162809" y="177476"/>
                </a:lnTo>
                <a:lnTo>
                  <a:pt x="165095" y="156140"/>
                </a:lnTo>
                <a:lnTo>
                  <a:pt x="165857" y="153092"/>
                </a:lnTo>
                <a:lnTo>
                  <a:pt x="170429" y="153092"/>
                </a:lnTo>
                <a:lnTo>
                  <a:pt x="181859" y="149282"/>
                </a:lnTo>
                <a:lnTo>
                  <a:pt x="190241" y="141662"/>
                </a:lnTo>
                <a:lnTo>
                  <a:pt x="194051" y="130994"/>
                </a:lnTo>
                <a:lnTo>
                  <a:pt x="193289" y="119564"/>
                </a:lnTo>
                <a:lnTo>
                  <a:pt x="187193" y="109658"/>
                </a:lnTo>
                <a:lnTo>
                  <a:pt x="178049" y="103562"/>
                </a:lnTo>
                <a:lnTo>
                  <a:pt x="177287" y="103562"/>
                </a:lnTo>
                <a:lnTo>
                  <a:pt x="194051" y="79940"/>
                </a:lnTo>
                <a:lnTo>
                  <a:pt x="200909" y="66224"/>
                </a:lnTo>
                <a:lnTo>
                  <a:pt x="203195" y="50222"/>
                </a:lnTo>
                <a:lnTo>
                  <a:pt x="199385" y="35744"/>
                </a:lnTo>
                <a:lnTo>
                  <a:pt x="193289" y="22028"/>
                </a:lnTo>
                <a:lnTo>
                  <a:pt x="181097" y="12122"/>
                </a:lnTo>
                <a:lnTo>
                  <a:pt x="171314" y="6515"/>
                </a:lnTo>
                <a:lnTo>
                  <a:pt x="160000" y="2182"/>
                </a:lnTo>
                <a:lnTo>
                  <a:pt x="148255" y="0"/>
                </a:lnTo>
                <a:lnTo>
                  <a:pt x="136516" y="391"/>
                </a:lnTo>
                <a:lnTo>
                  <a:pt x="125220" y="3783"/>
                </a:lnTo>
                <a:lnTo>
                  <a:pt x="114803" y="10598"/>
                </a:lnTo>
                <a:lnTo>
                  <a:pt x="115565" y="10598"/>
                </a:lnTo>
                <a:lnTo>
                  <a:pt x="42413" y="66224"/>
                </a:lnTo>
                <a:lnTo>
                  <a:pt x="35852" y="63354"/>
                </a:lnTo>
                <a:lnTo>
                  <a:pt x="26101" y="61940"/>
                </a:lnTo>
                <a:lnTo>
                  <a:pt x="17861" y="63959"/>
                </a:lnTo>
                <a:lnTo>
                  <a:pt x="11389" y="68633"/>
                </a:lnTo>
                <a:lnTo>
                  <a:pt x="6943" y="75185"/>
                </a:lnTo>
                <a:lnTo>
                  <a:pt x="4781" y="82836"/>
                </a:lnTo>
                <a:lnTo>
                  <a:pt x="5161" y="90811"/>
                </a:lnTo>
                <a:lnTo>
                  <a:pt x="8339" y="98331"/>
                </a:lnTo>
                <a:lnTo>
                  <a:pt x="14575" y="104619"/>
                </a:lnTo>
                <a:lnTo>
                  <a:pt x="24125" y="108896"/>
                </a:lnTo>
                <a:lnTo>
                  <a:pt x="17982" y="117060"/>
                </a:lnTo>
                <a:lnTo>
                  <a:pt x="11553" y="127896"/>
                </a:lnTo>
                <a:lnTo>
                  <a:pt x="6549" y="139255"/>
                </a:lnTo>
                <a:lnTo>
                  <a:pt x="2962" y="151009"/>
                </a:lnTo>
                <a:lnTo>
                  <a:pt x="782" y="163029"/>
                </a:lnTo>
                <a:lnTo>
                  <a:pt x="0" y="175185"/>
                </a:lnTo>
                <a:lnTo>
                  <a:pt x="605" y="187349"/>
                </a:lnTo>
                <a:lnTo>
                  <a:pt x="2590" y="199392"/>
                </a:lnTo>
                <a:close/>
              </a:path>
            </a:pathLst>
          </a:custGeom>
          <a:solidFill>
            <a:srgbClr val="C966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2" name="object 732"/>
          <p:cNvSpPr/>
          <p:nvPr/>
        </p:nvSpPr>
        <p:spPr>
          <a:xfrm>
            <a:off x="5231388" y="6398583"/>
            <a:ext cx="203195" cy="243770"/>
          </a:xfrm>
          <a:custGeom>
            <a:avLst/>
            <a:gdLst/>
            <a:ahLst/>
            <a:cxnLst/>
            <a:rect l="l" t="t" r="r" b="b"/>
            <a:pathLst>
              <a:path w="203195" h="243770">
                <a:moveTo>
                  <a:pt x="114803" y="10598"/>
                </a:moveTo>
                <a:lnTo>
                  <a:pt x="125220" y="3783"/>
                </a:lnTo>
                <a:lnTo>
                  <a:pt x="136516" y="391"/>
                </a:lnTo>
                <a:lnTo>
                  <a:pt x="148255" y="0"/>
                </a:lnTo>
                <a:lnTo>
                  <a:pt x="160000" y="2182"/>
                </a:lnTo>
                <a:lnTo>
                  <a:pt x="171314" y="6515"/>
                </a:lnTo>
                <a:lnTo>
                  <a:pt x="181097" y="12122"/>
                </a:lnTo>
                <a:lnTo>
                  <a:pt x="193289" y="22028"/>
                </a:lnTo>
                <a:lnTo>
                  <a:pt x="199385" y="35744"/>
                </a:lnTo>
                <a:lnTo>
                  <a:pt x="203195" y="50222"/>
                </a:lnTo>
                <a:lnTo>
                  <a:pt x="200909" y="66224"/>
                </a:lnTo>
                <a:lnTo>
                  <a:pt x="194051" y="79940"/>
                </a:lnTo>
                <a:lnTo>
                  <a:pt x="177287" y="103562"/>
                </a:lnTo>
                <a:lnTo>
                  <a:pt x="178049" y="103562"/>
                </a:lnTo>
                <a:lnTo>
                  <a:pt x="187193" y="109658"/>
                </a:lnTo>
                <a:lnTo>
                  <a:pt x="193289" y="119564"/>
                </a:lnTo>
                <a:lnTo>
                  <a:pt x="194051" y="130994"/>
                </a:lnTo>
                <a:lnTo>
                  <a:pt x="190241" y="141662"/>
                </a:lnTo>
                <a:lnTo>
                  <a:pt x="181859" y="149282"/>
                </a:lnTo>
                <a:lnTo>
                  <a:pt x="170429" y="153092"/>
                </a:lnTo>
                <a:lnTo>
                  <a:pt x="165857" y="153092"/>
                </a:lnTo>
                <a:lnTo>
                  <a:pt x="165095" y="156140"/>
                </a:lnTo>
                <a:lnTo>
                  <a:pt x="162809" y="177476"/>
                </a:lnTo>
                <a:lnTo>
                  <a:pt x="154427" y="198050"/>
                </a:lnTo>
                <a:lnTo>
                  <a:pt x="142235" y="217100"/>
                </a:lnTo>
                <a:lnTo>
                  <a:pt x="125471" y="232340"/>
                </a:lnTo>
                <a:lnTo>
                  <a:pt x="24125" y="243770"/>
                </a:lnTo>
                <a:lnTo>
                  <a:pt x="16720" y="233503"/>
                </a:lnTo>
                <a:lnTo>
                  <a:pt x="10657" y="222598"/>
                </a:lnTo>
                <a:lnTo>
                  <a:pt x="5943" y="211184"/>
                </a:lnTo>
                <a:lnTo>
                  <a:pt x="2590" y="199392"/>
                </a:lnTo>
                <a:lnTo>
                  <a:pt x="605" y="187349"/>
                </a:lnTo>
                <a:lnTo>
                  <a:pt x="0" y="175185"/>
                </a:lnTo>
                <a:lnTo>
                  <a:pt x="782" y="163029"/>
                </a:lnTo>
                <a:lnTo>
                  <a:pt x="2962" y="151009"/>
                </a:lnTo>
                <a:lnTo>
                  <a:pt x="6549" y="139255"/>
                </a:lnTo>
                <a:lnTo>
                  <a:pt x="11553" y="127896"/>
                </a:lnTo>
                <a:lnTo>
                  <a:pt x="17982" y="117060"/>
                </a:lnTo>
                <a:lnTo>
                  <a:pt x="24125" y="108896"/>
                </a:lnTo>
                <a:lnTo>
                  <a:pt x="14575" y="104619"/>
                </a:lnTo>
                <a:lnTo>
                  <a:pt x="8339" y="98331"/>
                </a:lnTo>
                <a:lnTo>
                  <a:pt x="5161" y="90811"/>
                </a:lnTo>
                <a:lnTo>
                  <a:pt x="4781" y="82836"/>
                </a:lnTo>
                <a:lnTo>
                  <a:pt x="6943" y="75185"/>
                </a:lnTo>
                <a:lnTo>
                  <a:pt x="11389" y="68633"/>
                </a:lnTo>
                <a:lnTo>
                  <a:pt x="17861" y="63959"/>
                </a:lnTo>
                <a:lnTo>
                  <a:pt x="26101" y="61940"/>
                </a:lnTo>
                <a:lnTo>
                  <a:pt x="35852" y="63354"/>
                </a:lnTo>
                <a:lnTo>
                  <a:pt x="42413" y="66224"/>
                </a:lnTo>
                <a:lnTo>
                  <a:pt x="115565" y="10598"/>
                </a:lnTo>
                <a:lnTo>
                  <a:pt x="114803" y="10598"/>
                </a:lnTo>
              </a:path>
            </a:pathLst>
          </a:custGeom>
          <a:ln w="927">
            <a:solidFill>
              <a:srgbClr val="C966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3" name="object 733"/>
          <p:cNvSpPr/>
          <p:nvPr/>
        </p:nvSpPr>
        <p:spPr>
          <a:xfrm>
            <a:off x="5236070" y="6460574"/>
            <a:ext cx="30111" cy="46143"/>
          </a:xfrm>
          <a:custGeom>
            <a:avLst/>
            <a:gdLst/>
            <a:ahLst/>
            <a:cxnLst/>
            <a:rect l="l" t="t" r="r" b="b"/>
            <a:pathLst>
              <a:path w="30111" h="46143">
                <a:moveTo>
                  <a:pt x="30111" y="423"/>
                </a:moveTo>
                <a:lnTo>
                  <a:pt x="19093" y="0"/>
                </a:lnTo>
                <a:lnTo>
                  <a:pt x="10179" y="3351"/>
                </a:lnTo>
                <a:lnTo>
                  <a:pt x="3762" y="9487"/>
                </a:lnTo>
                <a:lnTo>
                  <a:pt x="238" y="17414"/>
                </a:lnTo>
                <a:lnTo>
                  <a:pt x="0" y="26140"/>
                </a:lnTo>
                <a:lnTo>
                  <a:pt x="3441" y="34675"/>
                </a:lnTo>
                <a:lnTo>
                  <a:pt x="10957" y="42025"/>
                </a:lnTo>
                <a:lnTo>
                  <a:pt x="19443" y="4614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4" name="object 734"/>
          <p:cNvSpPr/>
          <p:nvPr/>
        </p:nvSpPr>
        <p:spPr>
          <a:xfrm>
            <a:off x="5231428" y="6506718"/>
            <a:ext cx="24085" cy="134874"/>
          </a:xfrm>
          <a:custGeom>
            <a:avLst/>
            <a:gdLst/>
            <a:ahLst/>
            <a:cxnLst/>
            <a:rect l="l" t="t" r="r" b="b"/>
            <a:pathLst>
              <a:path w="24085" h="134874">
                <a:moveTo>
                  <a:pt x="24085" y="0"/>
                </a:moveTo>
                <a:lnTo>
                  <a:pt x="16519" y="10664"/>
                </a:lnTo>
                <a:lnTo>
                  <a:pt x="10386" y="21763"/>
                </a:lnTo>
                <a:lnTo>
                  <a:pt x="5678" y="33207"/>
                </a:lnTo>
                <a:lnTo>
                  <a:pt x="2384" y="44906"/>
                </a:lnTo>
                <a:lnTo>
                  <a:pt x="494" y="56772"/>
                </a:lnTo>
                <a:lnTo>
                  <a:pt x="0" y="68714"/>
                </a:lnTo>
                <a:lnTo>
                  <a:pt x="889" y="80645"/>
                </a:lnTo>
                <a:lnTo>
                  <a:pt x="3155" y="92475"/>
                </a:lnTo>
                <a:lnTo>
                  <a:pt x="6785" y="104115"/>
                </a:lnTo>
                <a:lnTo>
                  <a:pt x="11772" y="115475"/>
                </a:lnTo>
                <a:lnTo>
                  <a:pt x="18104" y="126467"/>
                </a:lnTo>
                <a:lnTo>
                  <a:pt x="24085" y="13487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5" name="object 735"/>
          <p:cNvSpPr/>
          <p:nvPr/>
        </p:nvSpPr>
        <p:spPr>
          <a:xfrm>
            <a:off x="5356860" y="6551676"/>
            <a:ext cx="40386" cy="78485"/>
          </a:xfrm>
          <a:custGeom>
            <a:avLst/>
            <a:gdLst/>
            <a:ahLst/>
            <a:cxnLst/>
            <a:rect l="l" t="t" r="r" b="b"/>
            <a:pathLst>
              <a:path w="40386" h="78485">
                <a:moveTo>
                  <a:pt x="0" y="78485"/>
                </a:moveTo>
                <a:lnTo>
                  <a:pt x="16763" y="64007"/>
                </a:lnTo>
                <a:lnTo>
                  <a:pt x="28955" y="44957"/>
                </a:lnTo>
                <a:lnTo>
                  <a:pt x="37337" y="24383"/>
                </a:lnTo>
                <a:lnTo>
                  <a:pt x="39624" y="1524"/>
                </a:lnTo>
                <a:lnTo>
                  <a:pt x="40386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6" name="object 736"/>
          <p:cNvSpPr/>
          <p:nvPr/>
        </p:nvSpPr>
        <p:spPr>
          <a:xfrm>
            <a:off x="5401818" y="6500622"/>
            <a:ext cx="23622" cy="51053"/>
          </a:xfrm>
          <a:custGeom>
            <a:avLst/>
            <a:gdLst/>
            <a:ahLst/>
            <a:cxnLst/>
            <a:rect l="l" t="t" r="r" b="b"/>
            <a:pathLst>
              <a:path w="23622" h="51053">
                <a:moveTo>
                  <a:pt x="0" y="51053"/>
                </a:moveTo>
                <a:lnTo>
                  <a:pt x="11430" y="47244"/>
                </a:lnTo>
                <a:lnTo>
                  <a:pt x="19812" y="38861"/>
                </a:lnTo>
                <a:lnTo>
                  <a:pt x="23622" y="28955"/>
                </a:lnTo>
                <a:lnTo>
                  <a:pt x="22860" y="16763"/>
                </a:lnTo>
                <a:lnTo>
                  <a:pt x="16764" y="7620"/>
                </a:lnTo>
                <a:lnTo>
                  <a:pt x="7620" y="1524"/>
                </a:lnTo>
                <a:lnTo>
                  <a:pt x="6858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7" name="object 737"/>
          <p:cNvSpPr/>
          <p:nvPr/>
        </p:nvSpPr>
        <p:spPr>
          <a:xfrm>
            <a:off x="5385816" y="6499860"/>
            <a:ext cx="22860" cy="12191"/>
          </a:xfrm>
          <a:custGeom>
            <a:avLst/>
            <a:gdLst/>
            <a:ahLst/>
            <a:cxnLst/>
            <a:rect l="l" t="t" r="r" b="b"/>
            <a:pathLst>
              <a:path w="22860" h="12191">
                <a:moveTo>
                  <a:pt x="22860" y="762"/>
                </a:moveTo>
                <a:lnTo>
                  <a:pt x="13716" y="0"/>
                </a:lnTo>
                <a:lnTo>
                  <a:pt x="4572" y="4571"/>
                </a:lnTo>
                <a:lnTo>
                  <a:pt x="0" y="1219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8" name="object 738"/>
          <p:cNvSpPr/>
          <p:nvPr/>
        </p:nvSpPr>
        <p:spPr>
          <a:xfrm>
            <a:off x="5401818" y="6404610"/>
            <a:ext cx="32316" cy="73913"/>
          </a:xfrm>
          <a:custGeom>
            <a:avLst/>
            <a:gdLst/>
            <a:ahLst/>
            <a:cxnLst/>
            <a:rect l="l" t="t" r="r" b="b"/>
            <a:pathLst>
              <a:path w="32316" h="73913">
                <a:moveTo>
                  <a:pt x="23622" y="73913"/>
                </a:moveTo>
                <a:lnTo>
                  <a:pt x="29476" y="62969"/>
                </a:lnTo>
                <a:lnTo>
                  <a:pt x="32316" y="51548"/>
                </a:lnTo>
                <a:lnTo>
                  <a:pt x="32286" y="40097"/>
                </a:lnTo>
                <a:lnTo>
                  <a:pt x="29529" y="29063"/>
                </a:lnTo>
                <a:lnTo>
                  <a:pt x="24188" y="18894"/>
                </a:lnTo>
                <a:lnTo>
                  <a:pt x="16408" y="10037"/>
                </a:lnTo>
                <a:lnTo>
                  <a:pt x="6332" y="2939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9" name="object 739"/>
          <p:cNvSpPr/>
          <p:nvPr/>
        </p:nvSpPr>
        <p:spPr>
          <a:xfrm>
            <a:off x="5340096" y="6398452"/>
            <a:ext cx="57150" cy="17587"/>
          </a:xfrm>
          <a:custGeom>
            <a:avLst/>
            <a:gdLst/>
            <a:ahLst/>
            <a:cxnLst/>
            <a:rect l="l" t="t" r="r" b="b"/>
            <a:pathLst>
              <a:path w="57150" h="17587">
                <a:moveTo>
                  <a:pt x="57150" y="4633"/>
                </a:moveTo>
                <a:lnTo>
                  <a:pt x="44819" y="881"/>
                </a:lnTo>
                <a:lnTo>
                  <a:pt x="32539" y="0"/>
                </a:lnTo>
                <a:lnTo>
                  <a:pt x="20788" y="2186"/>
                </a:lnTo>
                <a:lnTo>
                  <a:pt x="10044" y="7637"/>
                </a:lnTo>
                <a:lnTo>
                  <a:pt x="787" y="16550"/>
                </a:lnTo>
                <a:lnTo>
                  <a:pt x="0" y="1758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0" name="object 740"/>
          <p:cNvSpPr/>
          <p:nvPr/>
        </p:nvSpPr>
        <p:spPr>
          <a:xfrm>
            <a:off x="5334762" y="6563106"/>
            <a:ext cx="34289" cy="16001"/>
          </a:xfrm>
          <a:custGeom>
            <a:avLst/>
            <a:gdLst/>
            <a:ahLst/>
            <a:cxnLst/>
            <a:rect l="l" t="t" r="r" b="b"/>
            <a:pathLst>
              <a:path w="34289" h="16001">
                <a:moveTo>
                  <a:pt x="0" y="0"/>
                </a:moveTo>
                <a:lnTo>
                  <a:pt x="16001" y="9905"/>
                </a:lnTo>
                <a:lnTo>
                  <a:pt x="33527" y="16001"/>
                </a:lnTo>
                <a:lnTo>
                  <a:pt x="34289" y="1600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1" name="object 741"/>
          <p:cNvSpPr/>
          <p:nvPr/>
        </p:nvSpPr>
        <p:spPr>
          <a:xfrm>
            <a:off x="5373199" y="6477000"/>
            <a:ext cx="25570" cy="25292"/>
          </a:xfrm>
          <a:custGeom>
            <a:avLst/>
            <a:gdLst/>
            <a:ahLst/>
            <a:cxnLst/>
            <a:rect l="l" t="t" r="r" b="b"/>
            <a:pathLst>
              <a:path w="25570" h="25292">
                <a:moveTo>
                  <a:pt x="23284" y="6096"/>
                </a:moveTo>
                <a:lnTo>
                  <a:pt x="13378" y="12953"/>
                </a:lnTo>
                <a:lnTo>
                  <a:pt x="12616" y="0"/>
                </a:lnTo>
                <a:lnTo>
                  <a:pt x="4369" y="2801"/>
                </a:lnTo>
                <a:lnTo>
                  <a:pt x="422" y="7684"/>
                </a:lnTo>
                <a:lnTo>
                  <a:pt x="0" y="13513"/>
                </a:lnTo>
                <a:lnTo>
                  <a:pt x="2328" y="19149"/>
                </a:lnTo>
                <a:lnTo>
                  <a:pt x="6632" y="23454"/>
                </a:lnTo>
                <a:lnTo>
                  <a:pt x="12138" y="25292"/>
                </a:lnTo>
                <a:lnTo>
                  <a:pt x="18071" y="23524"/>
                </a:lnTo>
                <a:lnTo>
                  <a:pt x="23658" y="17013"/>
                </a:lnTo>
                <a:lnTo>
                  <a:pt x="25570" y="12953"/>
                </a:lnTo>
                <a:lnTo>
                  <a:pt x="2328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2" name="object 742"/>
          <p:cNvSpPr/>
          <p:nvPr/>
        </p:nvSpPr>
        <p:spPr>
          <a:xfrm>
            <a:off x="5373199" y="6477000"/>
            <a:ext cx="25570" cy="25292"/>
          </a:xfrm>
          <a:custGeom>
            <a:avLst/>
            <a:gdLst/>
            <a:ahLst/>
            <a:cxnLst/>
            <a:rect l="l" t="t" r="r" b="b"/>
            <a:pathLst>
              <a:path w="25570" h="25292">
                <a:moveTo>
                  <a:pt x="25570" y="12953"/>
                </a:moveTo>
                <a:lnTo>
                  <a:pt x="23284" y="6096"/>
                </a:lnTo>
                <a:lnTo>
                  <a:pt x="13378" y="12953"/>
                </a:lnTo>
                <a:lnTo>
                  <a:pt x="12616" y="0"/>
                </a:lnTo>
                <a:lnTo>
                  <a:pt x="4369" y="2801"/>
                </a:lnTo>
                <a:lnTo>
                  <a:pt x="422" y="7684"/>
                </a:lnTo>
                <a:lnTo>
                  <a:pt x="0" y="13513"/>
                </a:lnTo>
                <a:lnTo>
                  <a:pt x="2328" y="19149"/>
                </a:lnTo>
                <a:lnTo>
                  <a:pt x="6632" y="23454"/>
                </a:lnTo>
                <a:lnTo>
                  <a:pt x="12138" y="25292"/>
                </a:lnTo>
                <a:lnTo>
                  <a:pt x="18071" y="23524"/>
                </a:lnTo>
                <a:lnTo>
                  <a:pt x="23658" y="17013"/>
                </a:lnTo>
                <a:lnTo>
                  <a:pt x="25570" y="1295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3" name="object 743"/>
          <p:cNvSpPr/>
          <p:nvPr/>
        </p:nvSpPr>
        <p:spPr>
          <a:xfrm>
            <a:off x="5407152" y="6479286"/>
            <a:ext cx="20574" cy="22860"/>
          </a:xfrm>
          <a:custGeom>
            <a:avLst/>
            <a:gdLst/>
            <a:ahLst/>
            <a:cxnLst/>
            <a:rect l="l" t="t" r="r" b="b"/>
            <a:pathLst>
              <a:path w="20574" h="22860">
                <a:moveTo>
                  <a:pt x="10668" y="11429"/>
                </a:moveTo>
                <a:lnTo>
                  <a:pt x="10668" y="0"/>
                </a:lnTo>
                <a:lnTo>
                  <a:pt x="5334" y="1524"/>
                </a:lnTo>
                <a:lnTo>
                  <a:pt x="1524" y="5334"/>
                </a:lnTo>
                <a:lnTo>
                  <a:pt x="0" y="11429"/>
                </a:lnTo>
                <a:lnTo>
                  <a:pt x="1524" y="16001"/>
                </a:lnTo>
                <a:lnTo>
                  <a:pt x="5334" y="19812"/>
                </a:lnTo>
                <a:lnTo>
                  <a:pt x="10668" y="22860"/>
                </a:lnTo>
                <a:lnTo>
                  <a:pt x="16001" y="19812"/>
                </a:lnTo>
                <a:lnTo>
                  <a:pt x="19812" y="16001"/>
                </a:lnTo>
                <a:lnTo>
                  <a:pt x="20574" y="11429"/>
                </a:lnTo>
                <a:lnTo>
                  <a:pt x="19812" y="5334"/>
                </a:lnTo>
                <a:lnTo>
                  <a:pt x="10668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4" name="object 744"/>
          <p:cNvSpPr/>
          <p:nvPr/>
        </p:nvSpPr>
        <p:spPr>
          <a:xfrm>
            <a:off x="5407152" y="6479286"/>
            <a:ext cx="20574" cy="22860"/>
          </a:xfrm>
          <a:custGeom>
            <a:avLst/>
            <a:gdLst/>
            <a:ahLst/>
            <a:cxnLst/>
            <a:rect l="l" t="t" r="r" b="b"/>
            <a:pathLst>
              <a:path w="20574" h="22860">
                <a:moveTo>
                  <a:pt x="20574" y="11429"/>
                </a:moveTo>
                <a:lnTo>
                  <a:pt x="19812" y="5334"/>
                </a:lnTo>
                <a:lnTo>
                  <a:pt x="10668" y="11429"/>
                </a:lnTo>
                <a:lnTo>
                  <a:pt x="10668" y="0"/>
                </a:lnTo>
                <a:lnTo>
                  <a:pt x="5334" y="1524"/>
                </a:lnTo>
                <a:lnTo>
                  <a:pt x="1524" y="5334"/>
                </a:lnTo>
                <a:lnTo>
                  <a:pt x="0" y="11429"/>
                </a:lnTo>
                <a:lnTo>
                  <a:pt x="1524" y="16001"/>
                </a:lnTo>
                <a:lnTo>
                  <a:pt x="5334" y="19812"/>
                </a:lnTo>
                <a:lnTo>
                  <a:pt x="10668" y="22860"/>
                </a:lnTo>
                <a:lnTo>
                  <a:pt x="16001" y="19812"/>
                </a:lnTo>
                <a:lnTo>
                  <a:pt x="19812" y="16001"/>
                </a:lnTo>
                <a:lnTo>
                  <a:pt x="20574" y="1142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5" name="object 745"/>
          <p:cNvSpPr/>
          <p:nvPr/>
        </p:nvSpPr>
        <p:spPr>
          <a:xfrm>
            <a:off x="5255514" y="6416040"/>
            <a:ext cx="84582" cy="91439"/>
          </a:xfrm>
          <a:custGeom>
            <a:avLst/>
            <a:gdLst/>
            <a:ahLst/>
            <a:cxnLst/>
            <a:rect l="l" t="t" r="r" b="b"/>
            <a:pathLst>
              <a:path w="84582" h="91439">
                <a:moveTo>
                  <a:pt x="39624" y="5334"/>
                </a:moveTo>
                <a:lnTo>
                  <a:pt x="0" y="39624"/>
                </a:lnTo>
                <a:lnTo>
                  <a:pt x="762" y="44196"/>
                </a:lnTo>
                <a:lnTo>
                  <a:pt x="10668" y="44958"/>
                </a:lnTo>
                <a:lnTo>
                  <a:pt x="23622" y="57150"/>
                </a:lnTo>
                <a:lnTo>
                  <a:pt x="23622" y="90678"/>
                </a:lnTo>
                <a:lnTo>
                  <a:pt x="38100" y="91439"/>
                </a:lnTo>
                <a:lnTo>
                  <a:pt x="40386" y="57912"/>
                </a:lnTo>
                <a:lnTo>
                  <a:pt x="54101" y="67056"/>
                </a:lnTo>
                <a:lnTo>
                  <a:pt x="77724" y="51815"/>
                </a:lnTo>
                <a:lnTo>
                  <a:pt x="62484" y="44958"/>
                </a:lnTo>
                <a:lnTo>
                  <a:pt x="77724" y="28194"/>
                </a:lnTo>
                <a:lnTo>
                  <a:pt x="62484" y="22860"/>
                </a:lnTo>
                <a:lnTo>
                  <a:pt x="84582" y="0"/>
                </a:lnTo>
                <a:lnTo>
                  <a:pt x="39624" y="5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6" name="object 746"/>
          <p:cNvSpPr/>
          <p:nvPr/>
        </p:nvSpPr>
        <p:spPr>
          <a:xfrm>
            <a:off x="5255514" y="6416040"/>
            <a:ext cx="84582" cy="91439"/>
          </a:xfrm>
          <a:custGeom>
            <a:avLst/>
            <a:gdLst/>
            <a:ahLst/>
            <a:cxnLst/>
            <a:rect l="l" t="t" r="r" b="b"/>
            <a:pathLst>
              <a:path w="84582" h="91439">
                <a:moveTo>
                  <a:pt x="0" y="39624"/>
                </a:moveTo>
                <a:lnTo>
                  <a:pt x="39624" y="5334"/>
                </a:lnTo>
                <a:lnTo>
                  <a:pt x="84582" y="0"/>
                </a:lnTo>
                <a:lnTo>
                  <a:pt x="62484" y="22860"/>
                </a:lnTo>
                <a:lnTo>
                  <a:pt x="77724" y="28194"/>
                </a:lnTo>
                <a:lnTo>
                  <a:pt x="62484" y="44958"/>
                </a:lnTo>
                <a:lnTo>
                  <a:pt x="77724" y="51815"/>
                </a:lnTo>
                <a:lnTo>
                  <a:pt x="54101" y="67056"/>
                </a:lnTo>
                <a:lnTo>
                  <a:pt x="40386" y="57912"/>
                </a:lnTo>
                <a:lnTo>
                  <a:pt x="38100" y="91439"/>
                </a:lnTo>
                <a:lnTo>
                  <a:pt x="23622" y="90678"/>
                </a:lnTo>
                <a:lnTo>
                  <a:pt x="23622" y="57150"/>
                </a:lnTo>
                <a:lnTo>
                  <a:pt x="10668" y="44958"/>
                </a:lnTo>
                <a:lnTo>
                  <a:pt x="762" y="44196"/>
                </a:lnTo>
                <a:lnTo>
                  <a:pt x="0" y="3962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7" name="object 747"/>
          <p:cNvSpPr/>
          <p:nvPr/>
        </p:nvSpPr>
        <p:spPr>
          <a:xfrm>
            <a:off x="6353556" y="6354317"/>
            <a:ext cx="95250" cy="101346"/>
          </a:xfrm>
          <a:custGeom>
            <a:avLst/>
            <a:gdLst/>
            <a:ahLst/>
            <a:cxnLst/>
            <a:rect l="l" t="t" r="r" b="b"/>
            <a:pathLst>
              <a:path w="95250" h="101346">
                <a:moveTo>
                  <a:pt x="0" y="101346"/>
                </a:moveTo>
                <a:lnTo>
                  <a:pt x="80772" y="44958"/>
                </a:lnTo>
                <a:lnTo>
                  <a:pt x="89916" y="35814"/>
                </a:lnTo>
                <a:lnTo>
                  <a:pt x="94488" y="24384"/>
                </a:lnTo>
                <a:lnTo>
                  <a:pt x="95250" y="10668"/>
                </a:lnTo>
                <a:lnTo>
                  <a:pt x="90678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8" name="object 748"/>
          <p:cNvSpPr/>
          <p:nvPr/>
        </p:nvSpPr>
        <p:spPr>
          <a:xfrm>
            <a:off x="6382512" y="6320027"/>
            <a:ext cx="67055" cy="35051"/>
          </a:xfrm>
          <a:custGeom>
            <a:avLst/>
            <a:gdLst/>
            <a:ahLst/>
            <a:cxnLst/>
            <a:rect l="l" t="t" r="r" b="b"/>
            <a:pathLst>
              <a:path w="67055" h="35051">
                <a:moveTo>
                  <a:pt x="63246" y="32766"/>
                </a:moveTo>
                <a:lnTo>
                  <a:pt x="66293" y="27432"/>
                </a:lnTo>
                <a:lnTo>
                  <a:pt x="67055" y="21336"/>
                </a:lnTo>
                <a:lnTo>
                  <a:pt x="65532" y="15239"/>
                </a:lnTo>
                <a:lnTo>
                  <a:pt x="60960" y="12192"/>
                </a:lnTo>
              </a:path>
              <a:path w="67055" h="35051">
                <a:moveTo>
                  <a:pt x="0" y="12192"/>
                </a:moveTo>
                <a:lnTo>
                  <a:pt x="16763" y="28194"/>
                </a:lnTo>
                <a:lnTo>
                  <a:pt x="57150" y="35051"/>
                </a:lnTo>
                <a:lnTo>
                  <a:pt x="63246" y="3276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9" name="object 749"/>
          <p:cNvSpPr/>
          <p:nvPr/>
        </p:nvSpPr>
        <p:spPr>
          <a:xfrm>
            <a:off x="6353556" y="6324599"/>
            <a:ext cx="4572" cy="12191"/>
          </a:xfrm>
          <a:custGeom>
            <a:avLst/>
            <a:gdLst/>
            <a:ahLst/>
            <a:cxnLst/>
            <a:rect l="l" t="t" r="r" b="b"/>
            <a:pathLst>
              <a:path w="4572" h="12191">
                <a:moveTo>
                  <a:pt x="1714" y="7620"/>
                </a:moveTo>
                <a:lnTo>
                  <a:pt x="0" y="12191"/>
                </a:lnTo>
                <a:lnTo>
                  <a:pt x="1714" y="762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0" name="object 750"/>
          <p:cNvSpPr/>
          <p:nvPr/>
        </p:nvSpPr>
        <p:spPr>
          <a:xfrm>
            <a:off x="6359652" y="6326123"/>
            <a:ext cx="5334" cy="16763"/>
          </a:xfrm>
          <a:custGeom>
            <a:avLst/>
            <a:gdLst/>
            <a:ahLst/>
            <a:cxnLst/>
            <a:rect l="l" t="t" r="r" b="b"/>
            <a:pathLst>
              <a:path w="5334" h="16763">
                <a:moveTo>
                  <a:pt x="3394" y="6096"/>
                </a:moveTo>
                <a:lnTo>
                  <a:pt x="0" y="16763"/>
                </a:lnTo>
                <a:lnTo>
                  <a:pt x="3394" y="609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1" name="object 751"/>
          <p:cNvSpPr/>
          <p:nvPr/>
        </p:nvSpPr>
        <p:spPr>
          <a:xfrm>
            <a:off x="6276594" y="6160770"/>
            <a:ext cx="238505" cy="209550"/>
          </a:xfrm>
          <a:custGeom>
            <a:avLst/>
            <a:gdLst/>
            <a:ahLst/>
            <a:cxnLst/>
            <a:rect l="l" t="t" r="r" b="b"/>
            <a:pathLst>
              <a:path w="238505" h="209550">
                <a:moveTo>
                  <a:pt x="44195" y="171450"/>
                </a:moveTo>
                <a:lnTo>
                  <a:pt x="1269" y="171450"/>
                </a:lnTo>
                <a:lnTo>
                  <a:pt x="3047" y="182117"/>
                </a:lnTo>
                <a:lnTo>
                  <a:pt x="32003" y="209550"/>
                </a:lnTo>
                <a:lnTo>
                  <a:pt x="44195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2" name="object 752"/>
          <p:cNvSpPr/>
          <p:nvPr/>
        </p:nvSpPr>
        <p:spPr>
          <a:xfrm>
            <a:off x="6276594" y="6160770"/>
            <a:ext cx="238505" cy="209550"/>
          </a:xfrm>
          <a:custGeom>
            <a:avLst/>
            <a:gdLst/>
            <a:ahLst/>
            <a:cxnLst/>
            <a:rect l="l" t="t" r="r" b="b"/>
            <a:pathLst>
              <a:path w="238505" h="209550">
                <a:moveTo>
                  <a:pt x="1269" y="171450"/>
                </a:moveTo>
                <a:lnTo>
                  <a:pt x="3047" y="182117"/>
                </a:lnTo>
                <a:lnTo>
                  <a:pt x="32003" y="209550"/>
                </a:lnTo>
                <a:lnTo>
                  <a:pt x="44195" y="17145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3" name="object 753"/>
          <p:cNvSpPr/>
          <p:nvPr/>
        </p:nvSpPr>
        <p:spPr>
          <a:xfrm>
            <a:off x="6372606" y="6363461"/>
            <a:ext cx="39624" cy="30479"/>
          </a:xfrm>
          <a:custGeom>
            <a:avLst/>
            <a:gdLst/>
            <a:ahLst/>
            <a:cxnLst/>
            <a:rect l="l" t="t" r="r" b="b"/>
            <a:pathLst>
              <a:path w="39624" h="30479">
                <a:moveTo>
                  <a:pt x="762" y="9905"/>
                </a:moveTo>
                <a:lnTo>
                  <a:pt x="0" y="11429"/>
                </a:lnTo>
                <a:lnTo>
                  <a:pt x="5334" y="21336"/>
                </a:lnTo>
                <a:lnTo>
                  <a:pt x="11430" y="27432"/>
                </a:lnTo>
                <a:lnTo>
                  <a:pt x="20574" y="30479"/>
                </a:lnTo>
                <a:lnTo>
                  <a:pt x="31242" y="29717"/>
                </a:lnTo>
                <a:lnTo>
                  <a:pt x="37338" y="24384"/>
                </a:lnTo>
                <a:lnTo>
                  <a:pt x="39624" y="21336"/>
                </a:lnTo>
                <a:lnTo>
                  <a:pt x="38100" y="15239"/>
                </a:lnTo>
                <a:lnTo>
                  <a:pt x="35052" y="11429"/>
                </a:lnTo>
                <a:lnTo>
                  <a:pt x="30480" y="9905"/>
                </a:lnTo>
                <a:lnTo>
                  <a:pt x="25146" y="9905"/>
                </a:lnTo>
                <a:lnTo>
                  <a:pt x="26670" y="9143"/>
                </a:lnTo>
                <a:lnTo>
                  <a:pt x="20574" y="3810"/>
                </a:lnTo>
                <a:lnTo>
                  <a:pt x="14478" y="0"/>
                </a:lnTo>
                <a:lnTo>
                  <a:pt x="7620" y="762"/>
                </a:lnTo>
                <a:lnTo>
                  <a:pt x="2286" y="3810"/>
                </a:lnTo>
                <a:lnTo>
                  <a:pt x="762" y="9905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4" name="object 754"/>
          <p:cNvSpPr/>
          <p:nvPr/>
        </p:nvSpPr>
        <p:spPr>
          <a:xfrm>
            <a:off x="6372606" y="6363461"/>
            <a:ext cx="39624" cy="30479"/>
          </a:xfrm>
          <a:custGeom>
            <a:avLst/>
            <a:gdLst/>
            <a:ahLst/>
            <a:cxnLst/>
            <a:rect l="l" t="t" r="r" b="b"/>
            <a:pathLst>
              <a:path w="39624" h="30479">
                <a:moveTo>
                  <a:pt x="762" y="9905"/>
                </a:moveTo>
                <a:lnTo>
                  <a:pt x="2286" y="3810"/>
                </a:lnTo>
                <a:lnTo>
                  <a:pt x="7620" y="762"/>
                </a:lnTo>
                <a:lnTo>
                  <a:pt x="14478" y="0"/>
                </a:lnTo>
                <a:lnTo>
                  <a:pt x="20574" y="3810"/>
                </a:lnTo>
                <a:lnTo>
                  <a:pt x="26670" y="9143"/>
                </a:lnTo>
                <a:lnTo>
                  <a:pt x="25146" y="9905"/>
                </a:lnTo>
                <a:lnTo>
                  <a:pt x="30480" y="9905"/>
                </a:lnTo>
                <a:lnTo>
                  <a:pt x="35052" y="11429"/>
                </a:lnTo>
                <a:lnTo>
                  <a:pt x="38100" y="15239"/>
                </a:lnTo>
                <a:lnTo>
                  <a:pt x="39624" y="21336"/>
                </a:lnTo>
                <a:lnTo>
                  <a:pt x="37338" y="24384"/>
                </a:lnTo>
                <a:lnTo>
                  <a:pt x="31242" y="29717"/>
                </a:lnTo>
                <a:lnTo>
                  <a:pt x="20574" y="30479"/>
                </a:lnTo>
                <a:lnTo>
                  <a:pt x="11430" y="27432"/>
                </a:lnTo>
                <a:lnTo>
                  <a:pt x="5334" y="21336"/>
                </a:lnTo>
                <a:lnTo>
                  <a:pt x="0" y="11429"/>
                </a:lnTo>
                <a:lnTo>
                  <a:pt x="762" y="9905"/>
                </a:lnTo>
              </a:path>
            </a:pathLst>
          </a:custGeom>
          <a:ln w="927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5" name="object 755"/>
          <p:cNvSpPr/>
          <p:nvPr/>
        </p:nvSpPr>
        <p:spPr>
          <a:xfrm>
            <a:off x="6372606" y="6363461"/>
            <a:ext cx="39624" cy="30479"/>
          </a:xfrm>
          <a:custGeom>
            <a:avLst/>
            <a:gdLst/>
            <a:ahLst/>
            <a:cxnLst/>
            <a:rect l="l" t="t" r="r" b="b"/>
            <a:pathLst>
              <a:path w="39624" h="30479">
                <a:moveTo>
                  <a:pt x="1524" y="9905"/>
                </a:moveTo>
                <a:lnTo>
                  <a:pt x="2286" y="3810"/>
                </a:lnTo>
                <a:lnTo>
                  <a:pt x="9144" y="762"/>
                </a:lnTo>
                <a:lnTo>
                  <a:pt x="14478" y="0"/>
                </a:lnTo>
                <a:lnTo>
                  <a:pt x="20574" y="3810"/>
                </a:lnTo>
                <a:lnTo>
                  <a:pt x="26670" y="9143"/>
                </a:lnTo>
                <a:lnTo>
                  <a:pt x="26670" y="9905"/>
                </a:lnTo>
                <a:lnTo>
                  <a:pt x="30480" y="9905"/>
                </a:lnTo>
                <a:lnTo>
                  <a:pt x="35052" y="11429"/>
                </a:lnTo>
                <a:lnTo>
                  <a:pt x="38100" y="15239"/>
                </a:lnTo>
                <a:lnTo>
                  <a:pt x="39624" y="21336"/>
                </a:lnTo>
                <a:lnTo>
                  <a:pt x="38100" y="24384"/>
                </a:lnTo>
                <a:lnTo>
                  <a:pt x="31242" y="29717"/>
                </a:lnTo>
                <a:lnTo>
                  <a:pt x="20574" y="30479"/>
                </a:lnTo>
                <a:lnTo>
                  <a:pt x="11430" y="27432"/>
                </a:lnTo>
                <a:lnTo>
                  <a:pt x="5334" y="21336"/>
                </a:lnTo>
                <a:lnTo>
                  <a:pt x="0" y="1142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6" name="object 756"/>
          <p:cNvSpPr/>
          <p:nvPr/>
        </p:nvSpPr>
        <p:spPr>
          <a:xfrm>
            <a:off x="6378702" y="6372605"/>
            <a:ext cx="27432" cy="12192"/>
          </a:xfrm>
          <a:custGeom>
            <a:avLst/>
            <a:gdLst/>
            <a:ahLst/>
            <a:cxnLst/>
            <a:rect l="l" t="t" r="r" b="b"/>
            <a:pathLst>
              <a:path w="27432" h="12192">
                <a:moveTo>
                  <a:pt x="0" y="0"/>
                </a:moveTo>
                <a:lnTo>
                  <a:pt x="8382" y="8382"/>
                </a:lnTo>
                <a:lnTo>
                  <a:pt x="18287" y="12192"/>
                </a:lnTo>
                <a:lnTo>
                  <a:pt x="27432" y="1219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7" name="object 757"/>
          <p:cNvSpPr/>
          <p:nvPr/>
        </p:nvSpPr>
        <p:spPr>
          <a:xfrm>
            <a:off x="6416802" y="6317741"/>
            <a:ext cx="35813" cy="23622"/>
          </a:xfrm>
          <a:custGeom>
            <a:avLst/>
            <a:gdLst/>
            <a:ahLst/>
            <a:cxnLst/>
            <a:rect l="l" t="t" r="r" b="b"/>
            <a:pathLst>
              <a:path w="35813" h="23622">
                <a:moveTo>
                  <a:pt x="35813" y="16763"/>
                </a:moveTo>
                <a:lnTo>
                  <a:pt x="35356" y="14478"/>
                </a:lnTo>
              </a:path>
              <a:path w="35813" h="23622">
                <a:moveTo>
                  <a:pt x="32765" y="23622"/>
                </a:moveTo>
                <a:lnTo>
                  <a:pt x="35813" y="1676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8" name="object 758"/>
          <p:cNvSpPr/>
          <p:nvPr/>
        </p:nvSpPr>
        <p:spPr>
          <a:xfrm>
            <a:off x="6624525" y="6171437"/>
            <a:ext cx="189278" cy="233172"/>
          </a:xfrm>
          <a:custGeom>
            <a:avLst/>
            <a:gdLst/>
            <a:ahLst/>
            <a:cxnLst/>
            <a:rect l="l" t="t" r="r" b="b"/>
            <a:pathLst>
              <a:path w="189278" h="233172">
                <a:moveTo>
                  <a:pt x="134681" y="224826"/>
                </a:moveTo>
                <a:lnTo>
                  <a:pt x="143498" y="215521"/>
                </a:lnTo>
                <a:lnTo>
                  <a:pt x="151676" y="205373"/>
                </a:lnTo>
                <a:lnTo>
                  <a:pt x="159171" y="194499"/>
                </a:lnTo>
                <a:lnTo>
                  <a:pt x="165940" y="183013"/>
                </a:lnTo>
                <a:lnTo>
                  <a:pt x="171938" y="171032"/>
                </a:lnTo>
                <a:lnTo>
                  <a:pt x="176238" y="160782"/>
                </a:lnTo>
                <a:lnTo>
                  <a:pt x="7235" y="160782"/>
                </a:lnTo>
                <a:lnTo>
                  <a:pt x="7959" y="166640"/>
                </a:lnTo>
                <a:lnTo>
                  <a:pt x="10345" y="178593"/>
                </a:lnTo>
                <a:lnTo>
                  <a:pt x="13628" y="190417"/>
                </a:lnTo>
                <a:lnTo>
                  <a:pt x="17807" y="202095"/>
                </a:lnTo>
                <a:lnTo>
                  <a:pt x="22883" y="213611"/>
                </a:lnTo>
                <a:lnTo>
                  <a:pt x="28857" y="224948"/>
                </a:lnTo>
                <a:lnTo>
                  <a:pt x="33830" y="233172"/>
                </a:lnTo>
                <a:lnTo>
                  <a:pt x="125270" y="233172"/>
                </a:lnTo>
                <a:lnTo>
                  <a:pt x="134681" y="224826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9" name="object 759"/>
          <p:cNvSpPr/>
          <p:nvPr/>
        </p:nvSpPr>
        <p:spPr>
          <a:xfrm>
            <a:off x="6624525" y="6171437"/>
            <a:ext cx="189278" cy="233172"/>
          </a:xfrm>
          <a:custGeom>
            <a:avLst/>
            <a:gdLst/>
            <a:ahLst/>
            <a:cxnLst/>
            <a:rect l="l" t="t" r="r" b="b"/>
            <a:pathLst>
              <a:path w="189278" h="233172">
                <a:moveTo>
                  <a:pt x="134681" y="224826"/>
                </a:moveTo>
                <a:lnTo>
                  <a:pt x="143498" y="215521"/>
                </a:lnTo>
                <a:lnTo>
                  <a:pt x="151676" y="205373"/>
                </a:lnTo>
                <a:lnTo>
                  <a:pt x="159171" y="194499"/>
                </a:lnTo>
                <a:lnTo>
                  <a:pt x="165940" y="183013"/>
                </a:lnTo>
                <a:lnTo>
                  <a:pt x="171938" y="171032"/>
                </a:lnTo>
                <a:lnTo>
                  <a:pt x="176238" y="160782"/>
                </a:lnTo>
              </a:path>
              <a:path w="189278" h="233172">
                <a:moveTo>
                  <a:pt x="7235" y="160782"/>
                </a:moveTo>
                <a:lnTo>
                  <a:pt x="7959" y="166640"/>
                </a:lnTo>
                <a:lnTo>
                  <a:pt x="10345" y="178593"/>
                </a:lnTo>
                <a:lnTo>
                  <a:pt x="13628" y="190417"/>
                </a:lnTo>
                <a:lnTo>
                  <a:pt x="17807" y="202095"/>
                </a:lnTo>
                <a:lnTo>
                  <a:pt x="22883" y="213611"/>
                </a:lnTo>
                <a:lnTo>
                  <a:pt x="28857" y="224948"/>
                </a:lnTo>
              </a:path>
              <a:path w="189278" h="233172">
                <a:moveTo>
                  <a:pt x="46022" y="233172"/>
                </a:moveTo>
                <a:lnTo>
                  <a:pt x="125270" y="233172"/>
                </a:lnTo>
                <a:lnTo>
                  <a:pt x="134681" y="224826"/>
                </a:lnTo>
              </a:path>
              <a:path w="189278" h="233172">
                <a:moveTo>
                  <a:pt x="28857" y="224948"/>
                </a:moveTo>
                <a:lnTo>
                  <a:pt x="33830" y="233172"/>
                </a:lnTo>
                <a:lnTo>
                  <a:pt x="46022" y="233172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0" name="object 760"/>
          <p:cNvSpPr/>
          <p:nvPr/>
        </p:nvSpPr>
        <p:spPr>
          <a:xfrm>
            <a:off x="6755892" y="6332982"/>
            <a:ext cx="40385" cy="5333"/>
          </a:xfrm>
          <a:custGeom>
            <a:avLst/>
            <a:gdLst/>
            <a:ahLst/>
            <a:cxnLst/>
            <a:rect l="l" t="t" r="r" b="b"/>
            <a:pathLst>
              <a:path w="40385" h="5333">
                <a:moveTo>
                  <a:pt x="0" y="0"/>
                </a:moveTo>
                <a:lnTo>
                  <a:pt x="16001" y="4571"/>
                </a:lnTo>
                <a:lnTo>
                  <a:pt x="29717" y="5333"/>
                </a:lnTo>
                <a:lnTo>
                  <a:pt x="40385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1" name="object 761"/>
          <p:cNvSpPr/>
          <p:nvPr/>
        </p:nvSpPr>
        <p:spPr>
          <a:xfrm>
            <a:off x="6749796" y="6294120"/>
            <a:ext cx="60959" cy="110489"/>
          </a:xfrm>
          <a:custGeom>
            <a:avLst/>
            <a:gdLst/>
            <a:ahLst/>
            <a:cxnLst/>
            <a:rect l="l" t="t" r="r" b="b"/>
            <a:pathLst>
              <a:path w="60959" h="110489">
                <a:moveTo>
                  <a:pt x="8410" y="103256"/>
                </a:moveTo>
                <a:lnTo>
                  <a:pt x="17093" y="94235"/>
                </a:lnTo>
                <a:lnTo>
                  <a:pt x="25348" y="84090"/>
                </a:lnTo>
                <a:lnTo>
                  <a:pt x="33054" y="73040"/>
                </a:lnTo>
                <a:lnTo>
                  <a:pt x="40088" y="61304"/>
                </a:lnTo>
                <a:lnTo>
                  <a:pt x="46331" y="49101"/>
                </a:lnTo>
                <a:lnTo>
                  <a:pt x="51040" y="38100"/>
                </a:lnTo>
              </a:path>
              <a:path w="60959" h="110489">
                <a:moveTo>
                  <a:pt x="0" y="110489"/>
                </a:moveTo>
                <a:lnTo>
                  <a:pt x="8410" y="10325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2" name="object 762"/>
          <p:cNvSpPr/>
          <p:nvPr/>
        </p:nvSpPr>
        <p:spPr>
          <a:xfrm>
            <a:off x="6624525" y="6213845"/>
            <a:ext cx="33830" cy="190764"/>
          </a:xfrm>
          <a:custGeom>
            <a:avLst/>
            <a:gdLst/>
            <a:ahLst/>
            <a:cxnLst/>
            <a:rect l="l" t="t" r="r" b="b"/>
            <a:pathLst>
              <a:path w="33830" h="190764">
                <a:moveTo>
                  <a:pt x="7235" y="118374"/>
                </a:moveTo>
                <a:lnTo>
                  <a:pt x="7959" y="124233"/>
                </a:lnTo>
                <a:lnTo>
                  <a:pt x="10345" y="136186"/>
                </a:lnTo>
                <a:lnTo>
                  <a:pt x="13628" y="148010"/>
                </a:lnTo>
                <a:lnTo>
                  <a:pt x="17807" y="159688"/>
                </a:lnTo>
                <a:lnTo>
                  <a:pt x="22883" y="171204"/>
                </a:lnTo>
                <a:lnTo>
                  <a:pt x="28857" y="182541"/>
                </a:lnTo>
                <a:lnTo>
                  <a:pt x="33830" y="19076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3" name="object 763"/>
          <p:cNvSpPr/>
          <p:nvPr/>
        </p:nvSpPr>
        <p:spPr>
          <a:xfrm>
            <a:off x="7038594" y="6222491"/>
            <a:ext cx="74703" cy="114300"/>
          </a:xfrm>
          <a:custGeom>
            <a:avLst/>
            <a:gdLst/>
            <a:ahLst/>
            <a:cxnLst/>
            <a:rect l="l" t="t" r="r" b="b"/>
            <a:pathLst>
              <a:path w="74703" h="114300">
                <a:moveTo>
                  <a:pt x="0" y="114300"/>
                </a:moveTo>
                <a:lnTo>
                  <a:pt x="5096" y="10972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4" name="object 764"/>
          <p:cNvSpPr/>
          <p:nvPr/>
        </p:nvSpPr>
        <p:spPr>
          <a:xfrm>
            <a:off x="5561076" y="6339078"/>
            <a:ext cx="216408" cy="268986"/>
          </a:xfrm>
          <a:custGeom>
            <a:avLst/>
            <a:gdLst/>
            <a:ahLst/>
            <a:cxnLst/>
            <a:rect l="l" t="t" r="r" b="b"/>
            <a:pathLst>
              <a:path w="216408" h="268986">
                <a:moveTo>
                  <a:pt x="207263" y="41910"/>
                </a:moveTo>
                <a:lnTo>
                  <a:pt x="198882" y="41148"/>
                </a:lnTo>
                <a:lnTo>
                  <a:pt x="192786" y="42672"/>
                </a:lnTo>
                <a:lnTo>
                  <a:pt x="134874" y="762"/>
                </a:lnTo>
                <a:lnTo>
                  <a:pt x="52577" y="0"/>
                </a:lnTo>
                <a:lnTo>
                  <a:pt x="52577" y="762"/>
                </a:lnTo>
                <a:lnTo>
                  <a:pt x="17525" y="54101"/>
                </a:lnTo>
                <a:lnTo>
                  <a:pt x="9144" y="55625"/>
                </a:lnTo>
                <a:lnTo>
                  <a:pt x="2286" y="60198"/>
                </a:lnTo>
                <a:lnTo>
                  <a:pt x="0" y="68580"/>
                </a:lnTo>
                <a:lnTo>
                  <a:pt x="762" y="76200"/>
                </a:lnTo>
                <a:lnTo>
                  <a:pt x="5334" y="82296"/>
                </a:lnTo>
                <a:lnTo>
                  <a:pt x="12191" y="85344"/>
                </a:lnTo>
                <a:lnTo>
                  <a:pt x="12237" y="88874"/>
                </a:lnTo>
                <a:lnTo>
                  <a:pt x="13126" y="103963"/>
                </a:lnTo>
                <a:lnTo>
                  <a:pt x="15091" y="118123"/>
                </a:lnTo>
                <a:lnTo>
                  <a:pt x="18070" y="131430"/>
                </a:lnTo>
                <a:lnTo>
                  <a:pt x="21998" y="143954"/>
                </a:lnTo>
                <a:lnTo>
                  <a:pt x="26814" y="155771"/>
                </a:lnTo>
                <a:lnTo>
                  <a:pt x="32456" y="166952"/>
                </a:lnTo>
                <a:lnTo>
                  <a:pt x="38860" y="177572"/>
                </a:lnTo>
                <a:lnTo>
                  <a:pt x="45964" y="187704"/>
                </a:lnTo>
                <a:lnTo>
                  <a:pt x="53705" y="197420"/>
                </a:lnTo>
                <a:lnTo>
                  <a:pt x="62021" y="206794"/>
                </a:lnTo>
                <a:lnTo>
                  <a:pt x="70849" y="215899"/>
                </a:lnTo>
                <a:lnTo>
                  <a:pt x="80126" y="224809"/>
                </a:lnTo>
                <a:lnTo>
                  <a:pt x="89791" y="233596"/>
                </a:lnTo>
                <a:lnTo>
                  <a:pt x="99779" y="242334"/>
                </a:lnTo>
                <a:lnTo>
                  <a:pt x="110029" y="251096"/>
                </a:lnTo>
                <a:lnTo>
                  <a:pt x="120478" y="259956"/>
                </a:lnTo>
                <a:lnTo>
                  <a:pt x="131063" y="268986"/>
                </a:lnTo>
                <a:lnTo>
                  <a:pt x="187451" y="183642"/>
                </a:lnTo>
                <a:lnTo>
                  <a:pt x="201168" y="168401"/>
                </a:lnTo>
                <a:lnTo>
                  <a:pt x="210312" y="150113"/>
                </a:lnTo>
                <a:lnTo>
                  <a:pt x="215646" y="129539"/>
                </a:lnTo>
                <a:lnTo>
                  <a:pt x="216408" y="108966"/>
                </a:lnTo>
                <a:lnTo>
                  <a:pt x="211836" y="87630"/>
                </a:lnTo>
                <a:lnTo>
                  <a:pt x="203453" y="71627"/>
                </a:lnTo>
                <a:lnTo>
                  <a:pt x="211074" y="68580"/>
                </a:lnTo>
                <a:lnTo>
                  <a:pt x="215646" y="61722"/>
                </a:lnTo>
                <a:lnTo>
                  <a:pt x="216408" y="54101"/>
                </a:lnTo>
                <a:lnTo>
                  <a:pt x="214122" y="46482"/>
                </a:lnTo>
                <a:lnTo>
                  <a:pt x="207263" y="41910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5" name="object 765"/>
          <p:cNvSpPr/>
          <p:nvPr/>
        </p:nvSpPr>
        <p:spPr>
          <a:xfrm>
            <a:off x="5561076" y="6339078"/>
            <a:ext cx="216408" cy="268986"/>
          </a:xfrm>
          <a:custGeom>
            <a:avLst/>
            <a:gdLst/>
            <a:ahLst/>
            <a:cxnLst/>
            <a:rect l="l" t="t" r="r" b="b"/>
            <a:pathLst>
              <a:path w="216408" h="268986">
                <a:moveTo>
                  <a:pt x="52577" y="0"/>
                </a:moveTo>
                <a:lnTo>
                  <a:pt x="134874" y="762"/>
                </a:lnTo>
                <a:lnTo>
                  <a:pt x="192786" y="42672"/>
                </a:lnTo>
                <a:lnTo>
                  <a:pt x="198882" y="41148"/>
                </a:lnTo>
                <a:lnTo>
                  <a:pt x="207263" y="41910"/>
                </a:lnTo>
                <a:lnTo>
                  <a:pt x="214122" y="46482"/>
                </a:lnTo>
                <a:lnTo>
                  <a:pt x="216408" y="54101"/>
                </a:lnTo>
                <a:lnTo>
                  <a:pt x="215646" y="61722"/>
                </a:lnTo>
                <a:lnTo>
                  <a:pt x="211074" y="68580"/>
                </a:lnTo>
                <a:lnTo>
                  <a:pt x="203453" y="71627"/>
                </a:lnTo>
                <a:lnTo>
                  <a:pt x="211836" y="87630"/>
                </a:lnTo>
                <a:lnTo>
                  <a:pt x="216408" y="108966"/>
                </a:lnTo>
                <a:lnTo>
                  <a:pt x="215646" y="129539"/>
                </a:lnTo>
                <a:lnTo>
                  <a:pt x="210312" y="150113"/>
                </a:lnTo>
                <a:lnTo>
                  <a:pt x="201168" y="168401"/>
                </a:lnTo>
                <a:lnTo>
                  <a:pt x="187451" y="183642"/>
                </a:lnTo>
                <a:lnTo>
                  <a:pt x="131063" y="268986"/>
                </a:lnTo>
                <a:lnTo>
                  <a:pt x="120478" y="259956"/>
                </a:lnTo>
                <a:lnTo>
                  <a:pt x="110029" y="251096"/>
                </a:lnTo>
                <a:lnTo>
                  <a:pt x="99779" y="242334"/>
                </a:lnTo>
                <a:lnTo>
                  <a:pt x="89791" y="233596"/>
                </a:lnTo>
                <a:lnTo>
                  <a:pt x="80126" y="224809"/>
                </a:lnTo>
                <a:lnTo>
                  <a:pt x="70849" y="215899"/>
                </a:lnTo>
                <a:lnTo>
                  <a:pt x="62021" y="206794"/>
                </a:lnTo>
                <a:lnTo>
                  <a:pt x="53705" y="197420"/>
                </a:lnTo>
                <a:lnTo>
                  <a:pt x="45964" y="187704"/>
                </a:lnTo>
                <a:lnTo>
                  <a:pt x="38860" y="177572"/>
                </a:lnTo>
                <a:lnTo>
                  <a:pt x="32456" y="166952"/>
                </a:lnTo>
                <a:lnTo>
                  <a:pt x="26814" y="155771"/>
                </a:lnTo>
                <a:lnTo>
                  <a:pt x="21998" y="143954"/>
                </a:lnTo>
                <a:lnTo>
                  <a:pt x="18070" y="131430"/>
                </a:lnTo>
                <a:lnTo>
                  <a:pt x="15091" y="118123"/>
                </a:lnTo>
                <a:lnTo>
                  <a:pt x="13126" y="103963"/>
                </a:lnTo>
                <a:lnTo>
                  <a:pt x="12237" y="88874"/>
                </a:lnTo>
                <a:lnTo>
                  <a:pt x="12191" y="85344"/>
                </a:lnTo>
                <a:lnTo>
                  <a:pt x="5334" y="82296"/>
                </a:lnTo>
                <a:lnTo>
                  <a:pt x="762" y="76200"/>
                </a:lnTo>
                <a:lnTo>
                  <a:pt x="0" y="68580"/>
                </a:lnTo>
                <a:lnTo>
                  <a:pt x="2286" y="60198"/>
                </a:lnTo>
                <a:lnTo>
                  <a:pt x="9144" y="55625"/>
                </a:lnTo>
                <a:lnTo>
                  <a:pt x="17525" y="54101"/>
                </a:lnTo>
                <a:lnTo>
                  <a:pt x="52577" y="762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6" name="object 766"/>
          <p:cNvSpPr/>
          <p:nvPr/>
        </p:nvSpPr>
        <p:spPr>
          <a:xfrm>
            <a:off x="5575554" y="6315456"/>
            <a:ext cx="179070" cy="89154"/>
          </a:xfrm>
          <a:custGeom>
            <a:avLst/>
            <a:gdLst/>
            <a:ahLst/>
            <a:cxnLst/>
            <a:rect l="l" t="t" r="r" b="b"/>
            <a:pathLst>
              <a:path w="179070" h="89154">
                <a:moveTo>
                  <a:pt x="69342" y="72390"/>
                </a:moveTo>
                <a:lnTo>
                  <a:pt x="99822" y="52578"/>
                </a:lnTo>
                <a:lnTo>
                  <a:pt x="121920" y="32766"/>
                </a:lnTo>
                <a:lnTo>
                  <a:pt x="135636" y="48006"/>
                </a:lnTo>
                <a:lnTo>
                  <a:pt x="153162" y="58674"/>
                </a:lnTo>
                <a:lnTo>
                  <a:pt x="173736" y="66294"/>
                </a:lnTo>
                <a:lnTo>
                  <a:pt x="178308" y="66294"/>
                </a:lnTo>
                <a:lnTo>
                  <a:pt x="179070" y="56388"/>
                </a:lnTo>
                <a:lnTo>
                  <a:pt x="176784" y="44958"/>
                </a:lnTo>
                <a:lnTo>
                  <a:pt x="168401" y="37338"/>
                </a:lnTo>
                <a:lnTo>
                  <a:pt x="157734" y="32766"/>
                </a:lnTo>
                <a:lnTo>
                  <a:pt x="155448" y="32766"/>
                </a:lnTo>
                <a:lnTo>
                  <a:pt x="138684" y="16764"/>
                </a:lnTo>
                <a:lnTo>
                  <a:pt x="116586" y="16764"/>
                </a:lnTo>
                <a:lnTo>
                  <a:pt x="41814" y="16764"/>
                </a:lnTo>
                <a:lnTo>
                  <a:pt x="39624" y="17526"/>
                </a:lnTo>
                <a:lnTo>
                  <a:pt x="22860" y="27432"/>
                </a:lnTo>
                <a:lnTo>
                  <a:pt x="10668" y="41148"/>
                </a:lnTo>
                <a:lnTo>
                  <a:pt x="3048" y="54864"/>
                </a:lnTo>
                <a:lnTo>
                  <a:pt x="0" y="64770"/>
                </a:lnTo>
                <a:lnTo>
                  <a:pt x="3048" y="78486"/>
                </a:lnTo>
                <a:lnTo>
                  <a:pt x="8382" y="77724"/>
                </a:lnTo>
                <a:lnTo>
                  <a:pt x="59436" y="49530"/>
                </a:lnTo>
                <a:lnTo>
                  <a:pt x="56387" y="56388"/>
                </a:lnTo>
                <a:lnTo>
                  <a:pt x="37337" y="89154"/>
                </a:lnTo>
                <a:lnTo>
                  <a:pt x="69342" y="72390"/>
                </a:lnTo>
                <a:close/>
              </a:path>
            </a:pathLst>
          </a:custGeom>
          <a:solidFill>
            <a:srgbClr val="C9662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7" name="object 767"/>
          <p:cNvSpPr/>
          <p:nvPr/>
        </p:nvSpPr>
        <p:spPr>
          <a:xfrm>
            <a:off x="5575554" y="6315456"/>
            <a:ext cx="179070" cy="89154"/>
          </a:xfrm>
          <a:custGeom>
            <a:avLst/>
            <a:gdLst/>
            <a:ahLst/>
            <a:cxnLst/>
            <a:rect l="l" t="t" r="r" b="b"/>
            <a:pathLst>
              <a:path w="179070" h="89154">
                <a:moveTo>
                  <a:pt x="69342" y="72390"/>
                </a:moveTo>
                <a:lnTo>
                  <a:pt x="99822" y="52578"/>
                </a:lnTo>
                <a:lnTo>
                  <a:pt x="121920" y="32766"/>
                </a:lnTo>
                <a:lnTo>
                  <a:pt x="135636" y="48006"/>
                </a:lnTo>
                <a:lnTo>
                  <a:pt x="153162" y="58674"/>
                </a:lnTo>
                <a:lnTo>
                  <a:pt x="173736" y="66294"/>
                </a:lnTo>
                <a:lnTo>
                  <a:pt x="178308" y="66294"/>
                </a:lnTo>
                <a:lnTo>
                  <a:pt x="179070" y="56388"/>
                </a:lnTo>
                <a:lnTo>
                  <a:pt x="176784" y="44958"/>
                </a:lnTo>
                <a:lnTo>
                  <a:pt x="168401" y="37338"/>
                </a:lnTo>
                <a:lnTo>
                  <a:pt x="157734" y="32766"/>
                </a:lnTo>
                <a:lnTo>
                  <a:pt x="155448" y="32766"/>
                </a:lnTo>
                <a:lnTo>
                  <a:pt x="138684" y="16764"/>
                </a:lnTo>
                <a:lnTo>
                  <a:pt x="116586" y="16764"/>
                </a:lnTo>
              </a:path>
              <a:path w="179070" h="89154">
                <a:moveTo>
                  <a:pt x="116585" y="16764"/>
                </a:moveTo>
                <a:lnTo>
                  <a:pt x="41814" y="16764"/>
                </a:lnTo>
                <a:lnTo>
                  <a:pt x="22860" y="27432"/>
                </a:lnTo>
                <a:lnTo>
                  <a:pt x="10668" y="41148"/>
                </a:lnTo>
                <a:lnTo>
                  <a:pt x="3048" y="54864"/>
                </a:lnTo>
                <a:lnTo>
                  <a:pt x="0" y="64770"/>
                </a:lnTo>
                <a:lnTo>
                  <a:pt x="3048" y="78486"/>
                </a:lnTo>
                <a:lnTo>
                  <a:pt x="8382" y="77724"/>
                </a:lnTo>
                <a:lnTo>
                  <a:pt x="59436" y="49530"/>
                </a:lnTo>
                <a:lnTo>
                  <a:pt x="56387" y="56388"/>
                </a:lnTo>
                <a:lnTo>
                  <a:pt x="37337" y="89154"/>
                </a:lnTo>
                <a:lnTo>
                  <a:pt x="69342" y="72390"/>
                </a:lnTo>
              </a:path>
            </a:pathLst>
          </a:custGeom>
          <a:ln w="927">
            <a:solidFill>
              <a:srgbClr val="C966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8" name="object 768"/>
          <p:cNvSpPr/>
          <p:nvPr/>
        </p:nvSpPr>
        <p:spPr>
          <a:xfrm>
            <a:off x="5669280" y="6438900"/>
            <a:ext cx="53785" cy="53013"/>
          </a:xfrm>
          <a:custGeom>
            <a:avLst/>
            <a:gdLst/>
            <a:ahLst/>
            <a:cxnLst/>
            <a:rect l="l" t="t" r="r" b="b"/>
            <a:pathLst>
              <a:path w="53785" h="53013">
                <a:moveTo>
                  <a:pt x="0" y="22098"/>
                </a:moveTo>
                <a:lnTo>
                  <a:pt x="1377" y="32577"/>
                </a:lnTo>
                <a:lnTo>
                  <a:pt x="4234" y="40684"/>
                </a:lnTo>
                <a:lnTo>
                  <a:pt x="8293" y="46599"/>
                </a:lnTo>
                <a:lnTo>
                  <a:pt x="13276" y="50504"/>
                </a:lnTo>
                <a:lnTo>
                  <a:pt x="18904" y="52582"/>
                </a:lnTo>
                <a:lnTo>
                  <a:pt x="24899" y="53013"/>
                </a:lnTo>
                <a:lnTo>
                  <a:pt x="30984" y="51980"/>
                </a:lnTo>
                <a:lnTo>
                  <a:pt x="36879" y="49664"/>
                </a:lnTo>
                <a:lnTo>
                  <a:pt x="42307" y="46246"/>
                </a:lnTo>
                <a:lnTo>
                  <a:pt x="46990" y="41910"/>
                </a:lnTo>
                <a:lnTo>
                  <a:pt x="50649" y="36836"/>
                </a:lnTo>
                <a:lnTo>
                  <a:pt x="53007" y="31206"/>
                </a:lnTo>
                <a:lnTo>
                  <a:pt x="53785" y="25201"/>
                </a:lnTo>
                <a:lnTo>
                  <a:pt x="52706" y="19005"/>
                </a:lnTo>
                <a:lnTo>
                  <a:pt x="49490" y="12797"/>
                </a:lnTo>
                <a:lnTo>
                  <a:pt x="43860" y="6761"/>
                </a:lnTo>
                <a:lnTo>
                  <a:pt x="35538" y="1077"/>
                </a:lnTo>
                <a:lnTo>
                  <a:pt x="33528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9" name="object 769"/>
          <p:cNvSpPr/>
          <p:nvPr/>
        </p:nvSpPr>
        <p:spPr>
          <a:xfrm>
            <a:off x="5674614" y="6506718"/>
            <a:ext cx="28194" cy="17525"/>
          </a:xfrm>
          <a:custGeom>
            <a:avLst/>
            <a:gdLst/>
            <a:ahLst/>
            <a:cxnLst/>
            <a:rect l="l" t="t" r="r" b="b"/>
            <a:pathLst>
              <a:path w="28194" h="17525">
                <a:moveTo>
                  <a:pt x="0" y="0"/>
                </a:moveTo>
                <a:lnTo>
                  <a:pt x="4572" y="9905"/>
                </a:lnTo>
                <a:lnTo>
                  <a:pt x="13715" y="15239"/>
                </a:lnTo>
                <a:lnTo>
                  <a:pt x="23622" y="17525"/>
                </a:lnTo>
                <a:lnTo>
                  <a:pt x="28194" y="1752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0" name="object 770"/>
          <p:cNvSpPr/>
          <p:nvPr/>
        </p:nvSpPr>
        <p:spPr>
          <a:xfrm>
            <a:off x="5640324" y="6399276"/>
            <a:ext cx="11429" cy="44958"/>
          </a:xfrm>
          <a:custGeom>
            <a:avLst/>
            <a:gdLst/>
            <a:ahLst/>
            <a:cxnLst/>
            <a:rect l="l" t="t" r="r" b="b"/>
            <a:pathLst>
              <a:path w="11429" h="44958">
                <a:moveTo>
                  <a:pt x="11429" y="0"/>
                </a:moveTo>
                <a:lnTo>
                  <a:pt x="3810" y="9906"/>
                </a:lnTo>
                <a:lnTo>
                  <a:pt x="0" y="22098"/>
                </a:lnTo>
                <a:lnTo>
                  <a:pt x="762" y="35813"/>
                </a:lnTo>
                <a:lnTo>
                  <a:pt x="5334" y="4495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1" name="object 771"/>
          <p:cNvSpPr/>
          <p:nvPr/>
        </p:nvSpPr>
        <p:spPr>
          <a:xfrm>
            <a:off x="5691378" y="6393180"/>
            <a:ext cx="11430" cy="40386"/>
          </a:xfrm>
          <a:custGeom>
            <a:avLst/>
            <a:gdLst/>
            <a:ahLst/>
            <a:cxnLst/>
            <a:rect l="l" t="t" r="r" b="b"/>
            <a:pathLst>
              <a:path w="11430" h="40386">
                <a:moveTo>
                  <a:pt x="11430" y="0"/>
                </a:moveTo>
                <a:lnTo>
                  <a:pt x="3048" y="12192"/>
                </a:lnTo>
                <a:lnTo>
                  <a:pt x="0" y="27432"/>
                </a:lnTo>
                <a:lnTo>
                  <a:pt x="762" y="4038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2" name="object 772"/>
          <p:cNvSpPr/>
          <p:nvPr/>
        </p:nvSpPr>
        <p:spPr>
          <a:xfrm>
            <a:off x="5674614" y="6563106"/>
            <a:ext cx="17525" cy="0"/>
          </a:xfrm>
          <a:custGeom>
            <a:avLst/>
            <a:gdLst/>
            <a:ahLst/>
            <a:cxnLst/>
            <a:rect l="l" t="t" r="r" b="b"/>
            <a:pathLst>
              <a:path w="17525" h="0">
                <a:moveTo>
                  <a:pt x="0" y="0"/>
                </a:moveTo>
                <a:lnTo>
                  <a:pt x="17525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3" name="object 773"/>
          <p:cNvSpPr/>
          <p:nvPr/>
        </p:nvSpPr>
        <p:spPr>
          <a:xfrm>
            <a:off x="5561076" y="6380226"/>
            <a:ext cx="216408" cy="227838"/>
          </a:xfrm>
          <a:custGeom>
            <a:avLst/>
            <a:gdLst/>
            <a:ahLst/>
            <a:cxnLst/>
            <a:rect l="l" t="t" r="r" b="b"/>
            <a:pathLst>
              <a:path w="216408" h="227838">
                <a:moveTo>
                  <a:pt x="192786" y="1524"/>
                </a:moveTo>
                <a:lnTo>
                  <a:pt x="198882" y="0"/>
                </a:lnTo>
                <a:lnTo>
                  <a:pt x="207263" y="762"/>
                </a:lnTo>
                <a:lnTo>
                  <a:pt x="214122" y="5334"/>
                </a:lnTo>
                <a:lnTo>
                  <a:pt x="216408" y="12953"/>
                </a:lnTo>
                <a:lnTo>
                  <a:pt x="215646" y="20574"/>
                </a:lnTo>
                <a:lnTo>
                  <a:pt x="211074" y="27432"/>
                </a:lnTo>
                <a:lnTo>
                  <a:pt x="203453" y="30479"/>
                </a:lnTo>
                <a:lnTo>
                  <a:pt x="211836" y="46482"/>
                </a:lnTo>
                <a:lnTo>
                  <a:pt x="216408" y="67818"/>
                </a:lnTo>
                <a:lnTo>
                  <a:pt x="215646" y="88391"/>
                </a:lnTo>
                <a:lnTo>
                  <a:pt x="210312" y="108965"/>
                </a:lnTo>
                <a:lnTo>
                  <a:pt x="201168" y="127253"/>
                </a:lnTo>
                <a:lnTo>
                  <a:pt x="187451" y="142494"/>
                </a:lnTo>
                <a:lnTo>
                  <a:pt x="131063" y="227838"/>
                </a:lnTo>
                <a:lnTo>
                  <a:pt x="120478" y="218808"/>
                </a:lnTo>
                <a:lnTo>
                  <a:pt x="110029" y="209948"/>
                </a:lnTo>
                <a:lnTo>
                  <a:pt x="99779" y="201186"/>
                </a:lnTo>
                <a:lnTo>
                  <a:pt x="89791" y="192448"/>
                </a:lnTo>
                <a:lnTo>
                  <a:pt x="80126" y="183661"/>
                </a:lnTo>
                <a:lnTo>
                  <a:pt x="70849" y="174751"/>
                </a:lnTo>
                <a:lnTo>
                  <a:pt x="62021" y="165646"/>
                </a:lnTo>
                <a:lnTo>
                  <a:pt x="53705" y="156272"/>
                </a:lnTo>
                <a:lnTo>
                  <a:pt x="45964" y="146556"/>
                </a:lnTo>
                <a:lnTo>
                  <a:pt x="38860" y="136424"/>
                </a:lnTo>
                <a:lnTo>
                  <a:pt x="32456" y="125804"/>
                </a:lnTo>
                <a:lnTo>
                  <a:pt x="26814" y="114623"/>
                </a:lnTo>
                <a:lnTo>
                  <a:pt x="21998" y="102806"/>
                </a:lnTo>
                <a:lnTo>
                  <a:pt x="18070" y="90282"/>
                </a:lnTo>
                <a:lnTo>
                  <a:pt x="15091" y="76975"/>
                </a:lnTo>
                <a:lnTo>
                  <a:pt x="13126" y="62815"/>
                </a:lnTo>
                <a:lnTo>
                  <a:pt x="12237" y="47726"/>
                </a:lnTo>
                <a:lnTo>
                  <a:pt x="12191" y="44196"/>
                </a:lnTo>
                <a:lnTo>
                  <a:pt x="5334" y="41148"/>
                </a:lnTo>
                <a:lnTo>
                  <a:pt x="762" y="35051"/>
                </a:lnTo>
                <a:lnTo>
                  <a:pt x="0" y="27432"/>
                </a:lnTo>
                <a:lnTo>
                  <a:pt x="2286" y="19050"/>
                </a:lnTo>
                <a:lnTo>
                  <a:pt x="9144" y="14477"/>
                </a:lnTo>
                <a:lnTo>
                  <a:pt x="17525" y="1295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4" name="object 774"/>
          <p:cNvSpPr/>
          <p:nvPr/>
        </p:nvSpPr>
        <p:spPr>
          <a:xfrm>
            <a:off x="5575554" y="6313932"/>
            <a:ext cx="179070" cy="90677"/>
          </a:xfrm>
          <a:custGeom>
            <a:avLst/>
            <a:gdLst/>
            <a:ahLst/>
            <a:cxnLst/>
            <a:rect l="l" t="t" r="r" b="b"/>
            <a:pathLst>
              <a:path w="179070" h="90677">
                <a:moveTo>
                  <a:pt x="69342" y="73913"/>
                </a:moveTo>
                <a:lnTo>
                  <a:pt x="99822" y="53339"/>
                </a:lnTo>
                <a:lnTo>
                  <a:pt x="121920" y="33527"/>
                </a:lnTo>
                <a:lnTo>
                  <a:pt x="136398" y="49529"/>
                </a:lnTo>
                <a:lnTo>
                  <a:pt x="153162" y="60197"/>
                </a:lnTo>
                <a:lnTo>
                  <a:pt x="173736" y="67817"/>
                </a:lnTo>
                <a:lnTo>
                  <a:pt x="178308" y="67817"/>
                </a:lnTo>
                <a:lnTo>
                  <a:pt x="179070" y="56387"/>
                </a:lnTo>
                <a:lnTo>
                  <a:pt x="176784" y="46481"/>
                </a:lnTo>
                <a:lnTo>
                  <a:pt x="168401" y="38100"/>
                </a:lnTo>
                <a:lnTo>
                  <a:pt x="159258" y="34289"/>
                </a:lnTo>
                <a:lnTo>
                  <a:pt x="155448" y="33527"/>
                </a:lnTo>
                <a:lnTo>
                  <a:pt x="140208" y="18287"/>
                </a:lnTo>
              </a:path>
              <a:path w="179070" h="90677">
                <a:moveTo>
                  <a:pt x="3048" y="79247"/>
                </a:moveTo>
                <a:lnTo>
                  <a:pt x="9144" y="79247"/>
                </a:lnTo>
                <a:lnTo>
                  <a:pt x="60198" y="51053"/>
                </a:lnTo>
                <a:lnTo>
                  <a:pt x="56387" y="57912"/>
                </a:lnTo>
                <a:lnTo>
                  <a:pt x="37337" y="90677"/>
                </a:lnTo>
                <a:lnTo>
                  <a:pt x="69342" y="73913"/>
                </a:lnTo>
              </a:path>
              <a:path w="179070" h="90677">
                <a:moveTo>
                  <a:pt x="41642" y="18287"/>
                </a:moveTo>
                <a:lnTo>
                  <a:pt x="36207" y="20266"/>
                </a:lnTo>
                <a:lnTo>
                  <a:pt x="28189" y="24638"/>
                </a:lnTo>
                <a:lnTo>
                  <a:pt x="20627" y="30757"/>
                </a:lnTo>
                <a:lnTo>
                  <a:pt x="13530" y="39085"/>
                </a:lnTo>
                <a:lnTo>
                  <a:pt x="6905" y="50081"/>
                </a:lnTo>
                <a:lnTo>
                  <a:pt x="762" y="64205"/>
                </a:lnTo>
                <a:lnTo>
                  <a:pt x="0" y="6629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5" name="object 775"/>
          <p:cNvSpPr/>
          <p:nvPr/>
        </p:nvSpPr>
        <p:spPr>
          <a:xfrm>
            <a:off x="5651754" y="6418326"/>
            <a:ext cx="13716" cy="15239"/>
          </a:xfrm>
          <a:custGeom>
            <a:avLst/>
            <a:gdLst/>
            <a:ahLst/>
            <a:cxnLst/>
            <a:rect l="l" t="t" r="r" b="b"/>
            <a:pathLst>
              <a:path w="13716" h="15239">
                <a:moveTo>
                  <a:pt x="7620" y="8382"/>
                </a:moveTo>
                <a:lnTo>
                  <a:pt x="6858" y="0"/>
                </a:lnTo>
                <a:lnTo>
                  <a:pt x="3048" y="1524"/>
                </a:lnTo>
                <a:lnTo>
                  <a:pt x="762" y="3810"/>
                </a:lnTo>
                <a:lnTo>
                  <a:pt x="0" y="8382"/>
                </a:lnTo>
                <a:lnTo>
                  <a:pt x="762" y="11429"/>
                </a:lnTo>
                <a:lnTo>
                  <a:pt x="3048" y="14477"/>
                </a:lnTo>
                <a:lnTo>
                  <a:pt x="6858" y="15239"/>
                </a:lnTo>
                <a:lnTo>
                  <a:pt x="10668" y="14477"/>
                </a:lnTo>
                <a:lnTo>
                  <a:pt x="13716" y="11429"/>
                </a:lnTo>
                <a:lnTo>
                  <a:pt x="13716" y="3810"/>
                </a:lnTo>
                <a:lnTo>
                  <a:pt x="7620" y="8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6" name="object 776"/>
          <p:cNvSpPr/>
          <p:nvPr/>
        </p:nvSpPr>
        <p:spPr>
          <a:xfrm>
            <a:off x="5651754" y="6418326"/>
            <a:ext cx="13716" cy="15239"/>
          </a:xfrm>
          <a:custGeom>
            <a:avLst/>
            <a:gdLst/>
            <a:ahLst/>
            <a:cxnLst/>
            <a:rect l="l" t="t" r="r" b="b"/>
            <a:pathLst>
              <a:path w="13716" h="15239">
                <a:moveTo>
                  <a:pt x="13716" y="7620"/>
                </a:moveTo>
                <a:lnTo>
                  <a:pt x="13716" y="3810"/>
                </a:lnTo>
                <a:lnTo>
                  <a:pt x="7620" y="8382"/>
                </a:lnTo>
                <a:lnTo>
                  <a:pt x="6858" y="0"/>
                </a:lnTo>
                <a:lnTo>
                  <a:pt x="3048" y="1524"/>
                </a:lnTo>
                <a:lnTo>
                  <a:pt x="762" y="3810"/>
                </a:lnTo>
                <a:lnTo>
                  <a:pt x="0" y="8382"/>
                </a:lnTo>
                <a:lnTo>
                  <a:pt x="762" y="11429"/>
                </a:lnTo>
                <a:lnTo>
                  <a:pt x="3048" y="14477"/>
                </a:lnTo>
                <a:lnTo>
                  <a:pt x="6858" y="15239"/>
                </a:lnTo>
                <a:lnTo>
                  <a:pt x="10668" y="14477"/>
                </a:lnTo>
                <a:lnTo>
                  <a:pt x="13716" y="11429"/>
                </a:lnTo>
                <a:lnTo>
                  <a:pt x="13716" y="838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7" name="object 777"/>
          <p:cNvSpPr/>
          <p:nvPr/>
        </p:nvSpPr>
        <p:spPr>
          <a:xfrm>
            <a:off x="5702046" y="6416802"/>
            <a:ext cx="13715" cy="14477"/>
          </a:xfrm>
          <a:custGeom>
            <a:avLst/>
            <a:gdLst/>
            <a:ahLst/>
            <a:cxnLst/>
            <a:rect l="l" t="t" r="r" b="b"/>
            <a:pathLst>
              <a:path w="13715" h="14477">
                <a:moveTo>
                  <a:pt x="8381" y="7620"/>
                </a:moveTo>
                <a:lnTo>
                  <a:pt x="7619" y="0"/>
                </a:lnTo>
                <a:lnTo>
                  <a:pt x="3809" y="762"/>
                </a:lnTo>
                <a:lnTo>
                  <a:pt x="762" y="3810"/>
                </a:lnTo>
                <a:lnTo>
                  <a:pt x="0" y="7620"/>
                </a:lnTo>
                <a:lnTo>
                  <a:pt x="762" y="11430"/>
                </a:lnTo>
                <a:lnTo>
                  <a:pt x="3809" y="13715"/>
                </a:lnTo>
                <a:lnTo>
                  <a:pt x="7619" y="14477"/>
                </a:lnTo>
                <a:lnTo>
                  <a:pt x="11429" y="13715"/>
                </a:lnTo>
                <a:lnTo>
                  <a:pt x="12953" y="11430"/>
                </a:lnTo>
                <a:lnTo>
                  <a:pt x="13715" y="7620"/>
                </a:lnTo>
                <a:lnTo>
                  <a:pt x="12953" y="3810"/>
                </a:lnTo>
                <a:lnTo>
                  <a:pt x="8381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8" name="object 778"/>
          <p:cNvSpPr/>
          <p:nvPr/>
        </p:nvSpPr>
        <p:spPr>
          <a:xfrm>
            <a:off x="5702046" y="6416802"/>
            <a:ext cx="13715" cy="14477"/>
          </a:xfrm>
          <a:custGeom>
            <a:avLst/>
            <a:gdLst/>
            <a:ahLst/>
            <a:cxnLst/>
            <a:rect l="l" t="t" r="r" b="b"/>
            <a:pathLst>
              <a:path w="13715" h="14477">
                <a:moveTo>
                  <a:pt x="13715" y="7620"/>
                </a:moveTo>
                <a:lnTo>
                  <a:pt x="12953" y="3810"/>
                </a:lnTo>
                <a:lnTo>
                  <a:pt x="8381" y="7620"/>
                </a:lnTo>
                <a:lnTo>
                  <a:pt x="7619" y="0"/>
                </a:lnTo>
                <a:lnTo>
                  <a:pt x="3809" y="762"/>
                </a:lnTo>
                <a:lnTo>
                  <a:pt x="762" y="3810"/>
                </a:lnTo>
                <a:lnTo>
                  <a:pt x="0" y="7620"/>
                </a:lnTo>
                <a:lnTo>
                  <a:pt x="762" y="11430"/>
                </a:lnTo>
                <a:lnTo>
                  <a:pt x="3809" y="13715"/>
                </a:lnTo>
                <a:lnTo>
                  <a:pt x="7619" y="14477"/>
                </a:lnTo>
                <a:lnTo>
                  <a:pt x="11429" y="13715"/>
                </a:lnTo>
                <a:lnTo>
                  <a:pt x="12953" y="11430"/>
                </a:lnTo>
                <a:lnTo>
                  <a:pt x="13715" y="762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9" name="object 779"/>
          <p:cNvSpPr/>
          <p:nvPr/>
        </p:nvSpPr>
        <p:spPr>
          <a:xfrm>
            <a:off x="6130290" y="6986016"/>
            <a:ext cx="69342" cy="64769"/>
          </a:xfrm>
          <a:custGeom>
            <a:avLst/>
            <a:gdLst/>
            <a:ahLst/>
            <a:cxnLst/>
            <a:rect l="l" t="t" r="r" b="b"/>
            <a:pathLst>
              <a:path w="69342" h="64769">
                <a:moveTo>
                  <a:pt x="0" y="47243"/>
                </a:moveTo>
                <a:lnTo>
                  <a:pt x="25908" y="64769"/>
                </a:lnTo>
                <a:lnTo>
                  <a:pt x="69342" y="21335"/>
                </a:lnTo>
                <a:lnTo>
                  <a:pt x="41910" y="0"/>
                </a:lnTo>
                <a:lnTo>
                  <a:pt x="0" y="472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0" name="object 780"/>
          <p:cNvSpPr/>
          <p:nvPr/>
        </p:nvSpPr>
        <p:spPr>
          <a:xfrm>
            <a:off x="5964174" y="7075170"/>
            <a:ext cx="48005" cy="38100"/>
          </a:xfrm>
          <a:custGeom>
            <a:avLst/>
            <a:gdLst/>
            <a:ahLst/>
            <a:cxnLst/>
            <a:rect l="l" t="t" r="r" b="b"/>
            <a:pathLst>
              <a:path w="48005" h="38100">
                <a:moveTo>
                  <a:pt x="0" y="0"/>
                </a:moveTo>
                <a:lnTo>
                  <a:pt x="0" y="19811"/>
                </a:lnTo>
                <a:lnTo>
                  <a:pt x="20574" y="38100"/>
                </a:lnTo>
                <a:lnTo>
                  <a:pt x="47243" y="33527"/>
                </a:lnTo>
                <a:lnTo>
                  <a:pt x="48005" y="22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1" name="object 781"/>
          <p:cNvSpPr/>
          <p:nvPr/>
        </p:nvSpPr>
        <p:spPr>
          <a:xfrm>
            <a:off x="6340602" y="6942582"/>
            <a:ext cx="64008" cy="54101"/>
          </a:xfrm>
          <a:custGeom>
            <a:avLst/>
            <a:gdLst/>
            <a:ahLst/>
            <a:cxnLst/>
            <a:rect l="l" t="t" r="r" b="b"/>
            <a:pathLst>
              <a:path w="64008" h="54101">
                <a:moveTo>
                  <a:pt x="24384" y="0"/>
                </a:moveTo>
                <a:lnTo>
                  <a:pt x="0" y="14477"/>
                </a:lnTo>
                <a:lnTo>
                  <a:pt x="17525" y="51816"/>
                </a:lnTo>
                <a:lnTo>
                  <a:pt x="46482" y="54101"/>
                </a:lnTo>
                <a:lnTo>
                  <a:pt x="64008" y="40386"/>
                </a:lnTo>
                <a:lnTo>
                  <a:pt x="25146" y="0"/>
                </a:lnTo>
                <a:lnTo>
                  <a:pt x="24384" y="0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2" name="object 782"/>
          <p:cNvSpPr/>
          <p:nvPr/>
        </p:nvSpPr>
        <p:spPr>
          <a:xfrm>
            <a:off x="6340602" y="6942582"/>
            <a:ext cx="64008" cy="54101"/>
          </a:xfrm>
          <a:custGeom>
            <a:avLst/>
            <a:gdLst/>
            <a:ahLst/>
            <a:cxnLst/>
            <a:rect l="l" t="t" r="r" b="b"/>
            <a:pathLst>
              <a:path w="64008" h="54101">
                <a:moveTo>
                  <a:pt x="24384" y="0"/>
                </a:moveTo>
                <a:lnTo>
                  <a:pt x="0" y="14477"/>
                </a:lnTo>
                <a:lnTo>
                  <a:pt x="17525" y="51816"/>
                </a:lnTo>
                <a:lnTo>
                  <a:pt x="46482" y="54101"/>
                </a:lnTo>
                <a:lnTo>
                  <a:pt x="64008" y="40386"/>
                </a:lnTo>
                <a:lnTo>
                  <a:pt x="25146" y="0"/>
                </a:lnTo>
              </a:path>
            </a:pathLst>
          </a:custGeom>
          <a:ln w="927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3" name="object 783"/>
          <p:cNvSpPr/>
          <p:nvPr/>
        </p:nvSpPr>
        <p:spPr>
          <a:xfrm>
            <a:off x="6469380" y="7011924"/>
            <a:ext cx="67055" cy="46481"/>
          </a:xfrm>
          <a:custGeom>
            <a:avLst/>
            <a:gdLst/>
            <a:ahLst/>
            <a:cxnLst/>
            <a:rect l="l" t="t" r="r" b="b"/>
            <a:pathLst>
              <a:path w="67055" h="46481">
                <a:moveTo>
                  <a:pt x="0" y="22859"/>
                </a:moveTo>
                <a:lnTo>
                  <a:pt x="8382" y="46481"/>
                </a:lnTo>
                <a:lnTo>
                  <a:pt x="67055" y="46481"/>
                </a:lnTo>
                <a:lnTo>
                  <a:pt x="67055" y="24383"/>
                </a:lnTo>
                <a:lnTo>
                  <a:pt x="39623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4" name="object 784"/>
          <p:cNvSpPr/>
          <p:nvPr/>
        </p:nvSpPr>
        <p:spPr>
          <a:xfrm>
            <a:off x="6469380" y="7011924"/>
            <a:ext cx="67055" cy="46481"/>
          </a:xfrm>
          <a:custGeom>
            <a:avLst/>
            <a:gdLst/>
            <a:ahLst/>
            <a:cxnLst/>
            <a:rect l="l" t="t" r="r" b="b"/>
            <a:pathLst>
              <a:path w="67055" h="46481">
                <a:moveTo>
                  <a:pt x="0" y="22859"/>
                </a:moveTo>
                <a:lnTo>
                  <a:pt x="8382" y="46481"/>
                </a:lnTo>
                <a:lnTo>
                  <a:pt x="67055" y="46481"/>
                </a:lnTo>
                <a:lnTo>
                  <a:pt x="67055" y="24383"/>
                </a:lnTo>
                <a:lnTo>
                  <a:pt x="39623" y="0"/>
                </a:lnTo>
                <a:lnTo>
                  <a:pt x="0" y="22859"/>
                </a:lnTo>
              </a:path>
            </a:pathLst>
          </a:custGeom>
          <a:ln w="927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5" name="object 785"/>
          <p:cNvSpPr/>
          <p:nvPr/>
        </p:nvSpPr>
        <p:spPr>
          <a:xfrm>
            <a:off x="6344412" y="6947154"/>
            <a:ext cx="13715" cy="8381"/>
          </a:xfrm>
          <a:custGeom>
            <a:avLst/>
            <a:gdLst/>
            <a:ahLst/>
            <a:cxnLst/>
            <a:rect l="l" t="t" r="r" b="b"/>
            <a:pathLst>
              <a:path w="13715" h="8381">
                <a:moveTo>
                  <a:pt x="0" y="8381"/>
                </a:moveTo>
                <a:lnTo>
                  <a:pt x="13715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6" name="object 786"/>
          <p:cNvSpPr/>
          <p:nvPr/>
        </p:nvSpPr>
        <p:spPr>
          <a:xfrm>
            <a:off x="6393180" y="6989826"/>
            <a:ext cx="6096" cy="1524"/>
          </a:xfrm>
          <a:custGeom>
            <a:avLst/>
            <a:gdLst/>
            <a:ahLst/>
            <a:cxnLst/>
            <a:rect l="l" t="t" r="r" b="b"/>
            <a:pathLst>
              <a:path w="6096" h="1524">
                <a:moveTo>
                  <a:pt x="0" y="1524"/>
                </a:moveTo>
                <a:lnTo>
                  <a:pt x="6096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7" name="object 787"/>
          <p:cNvSpPr/>
          <p:nvPr/>
        </p:nvSpPr>
        <p:spPr>
          <a:xfrm>
            <a:off x="6469380" y="7040118"/>
            <a:ext cx="6096" cy="8381"/>
          </a:xfrm>
          <a:custGeom>
            <a:avLst/>
            <a:gdLst/>
            <a:ahLst/>
            <a:cxnLst/>
            <a:rect l="l" t="t" r="r" b="b"/>
            <a:pathLst>
              <a:path w="6096" h="8381">
                <a:moveTo>
                  <a:pt x="6096" y="8381"/>
                </a:move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8" name="object 788"/>
          <p:cNvSpPr/>
          <p:nvPr/>
        </p:nvSpPr>
        <p:spPr>
          <a:xfrm>
            <a:off x="6512814" y="7014209"/>
            <a:ext cx="17525" cy="16764"/>
          </a:xfrm>
          <a:custGeom>
            <a:avLst/>
            <a:gdLst/>
            <a:ahLst/>
            <a:cxnLst/>
            <a:rect l="l" t="t" r="r" b="b"/>
            <a:pathLst>
              <a:path w="17525" h="16764">
                <a:moveTo>
                  <a:pt x="17525" y="16764"/>
                </a:move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9" name="object 789"/>
          <p:cNvSpPr/>
          <p:nvPr/>
        </p:nvSpPr>
        <p:spPr>
          <a:xfrm>
            <a:off x="6235446" y="6782561"/>
            <a:ext cx="305921" cy="265938"/>
          </a:xfrm>
          <a:custGeom>
            <a:avLst/>
            <a:gdLst/>
            <a:ahLst/>
            <a:cxnLst/>
            <a:rect l="l" t="t" r="r" b="b"/>
            <a:pathLst>
              <a:path w="305921" h="265938">
                <a:moveTo>
                  <a:pt x="93820" y="9858"/>
                </a:moveTo>
                <a:lnTo>
                  <a:pt x="81610" y="13704"/>
                </a:lnTo>
                <a:lnTo>
                  <a:pt x="69539" y="18040"/>
                </a:lnTo>
                <a:lnTo>
                  <a:pt x="57608" y="22806"/>
                </a:lnTo>
                <a:lnTo>
                  <a:pt x="45815" y="27944"/>
                </a:lnTo>
                <a:lnTo>
                  <a:pt x="34159" y="33396"/>
                </a:lnTo>
                <a:lnTo>
                  <a:pt x="22639" y="39104"/>
                </a:lnTo>
                <a:lnTo>
                  <a:pt x="11253" y="45010"/>
                </a:lnTo>
                <a:lnTo>
                  <a:pt x="0" y="51054"/>
                </a:lnTo>
                <a:lnTo>
                  <a:pt x="12191" y="74676"/>
                </a:lnTo>
                <a:lnTo>
                  <a:pt x="25907" y="92964"/>
                </a:lnTo>
                <a:lnTo>
                  <a:pt x="56387" y="113538"/>
                </a:lnTo>
                <a:lnTo>
                  <a:pt x="102107" y="130302"/>
                </a:lnTo>
                <a:lnTo>
                  <a:pt x="134112" y="179070"/>
                </a:lnTo>
                <a:lnTo>
                  <a:pt x="220979" y="265938"/>
                </a:lnTo>
                <a:lnTo>
                  <a:pt x="253745" y="249174"/>
                </a:lnTo>
                <a:lnTo>
                  <a:pt x="283535" y="228321"/>
                </a:lnTo>
                <a:lnTo>
                  <a:pt x="237743" y="159258"/>
                </a:lnTo>
                <a:lnTo>
                  <a:pt x="242076" y="153580"/>
                </a:lnTo>
                <a:lnTo>
                  <a:pt x="248974" y="145792"/>
                </a:lnTo>
                <a:lnTo>
                  <a:pt x="256636" y="138020"/>
                </a:lnTo>
                <a:lnTo>
                  <a:pt x="264732" y="130208"/>
                </a:lnTo>
                <a:lnTo>
                  <a:pt x="272933" y="122303"/>
                </a:lnTo>
                <a:lnTo>
                  <a:pt x="280911" y="114251"/>
                </a:lnTo>
                <a:lnTo>
                  <a:pt x="288335" y="105999"/>
                </a:lnTo>
                <a:lnTo>
                  <a:pt x="294877" y="97492"/>
                </a:lnTo>
                <a:lnTo>
                  <a:pt x="300208" y="88677"/>
                </a:lnTo>
                <a:lnTo>
                  <a:pt x="303999" y="79500"/>
                </a:lnTo>
                <a:lnTo>
                  <a:pt x="305921" y="69908"/>
                </a:lnTo>
                <a:lnTo>
                  <a:pt x="305644" y="59846"/>
                </a:lnTo>
                <a:lnTo>
                  <a:pt x="302840" y="49261"/>
                </a:lnTo>
                <a:lnTo>
                  <a:pt x="297179" y="38100"/>
                </a:lnTo>
                <a:lnTo>
                  <a:pt x="286511" y="26670"/>
                </a:lnTo>
                <a:lnTo>
                  <a:pt x="272795" y="19050"/>
                </a:lnTo>
                <a:lnTo>
                  <a:pt x="257555" y="17526"/>
                </a:lnTo>
                <a:lnTo>
                  <a:pt x="157733" y="0"/>
                </a:lnTo>
                <a:lnTo>
                  <a:pt x="144094" y="530"/>
                </a:lnTo>
                <a:lnTo>
                  <a:pt x="131309" y="1837"/>
                </a:lnTo>
                <a:lnTo>
                  <a:pt x="118669" y="3866"/>
                </a:lnTo>
                <a:lnTo>
                  <a:pt x="106173" y="6559"/>
                </a:lnTo>
                <a:lnTo>
                  <a:pt x="93820" y="9858"/>
                </a:lnTo>
                <a:close/>
              </a:path>
              <a:path w="305921" h="265938">
                <a:moveTo>
                  <a:pt x="284225" y="229362"/>
                </a:moveTo>
                <a:lnTo>
                  <a:pt x="284225" y="227838"/>
                </a:lnTo>
                <a:lnTo>
                  <a:pt x="283535" y="228321"/>
                </a:lnTo>
                <a:lnTo>
                  <a:pt x="284225" y="229362"/>
                </a:lnTo>
                <a:close/>
              </a:path>
            </a:pathLst>
          </a:custGeom>
          <a:solidFill>
            <a:srgbClr val="6070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0" name="object 790"/>
          <p:cNvSpPr/>
          <p:nvPr/>
        </p:nvSpPr>
        <p:spPr>
          <a:xfrm>
            <a:off x="6235446" y="6782561"/>
            <a:ext cx="305921" cy="265938"/>
          </a:xfrm>
          <a:custGeom>
            <a:avLst/>
            <a:gdLst/>
            <a:ahLst/>
            <a:cxnLst/>
            <a:rect l="l" t="t" r="r" b="b"/>
            <a:pathLst>
              <a:path w="305921" h="265938">
                <a:moveTo>
                  <a:pt x="284225" y="227838"/>
                </a:moveTo>
                <a:lnTo>
                  <a:pt x="253745" y="249174"/>
                </a:lnTo>
                <a:lnTo>
                  <a:pt x="220979" y="265938"/>
                </a:lnTo>
                <a:lnTo>
                  <a:pt x="134112" y="179070"/>
                </a:lnTo>
                <a:lnTo>
                  <a:pt x="102107" y="130302"/>
                </a:lnTo>
                <a:lnTo>
                  <a:pt x="56387" y="113538"/>
                </a:lnTo>
                <a:lnTo>
                  <a:pt x="25907" y="92964"/>
                </a:lnTo>
                <a:lnTo>
                  <a:pt x="12191" y="74676"/>
                </a:lnTo>
                <a:lnTo>
                  <a:pt x="0" y="51054"/>
                </a:lnTo>
                <a:lnTo>
                  <a:pt x="11253" y="45010"/>
                </a:lnTo>
                <a:lnTo>
                  <a:pt x="22639" y="39104"/>
                </a:lnTo>
                <a:lnTo>
                  <a:pt x="34159" y="33396"/>
                </a:lnTo>
                <a:lnTo>
                  <a:pt x="45815" y="27944"/>
                </a:lnTo>
                <a:lnTo>
                  <a:pt x="57608" y="22806"/>
                </a:lnTo>
                <a:lnTo>
                  <a:pt x="69539" y="18040"/>
                </a:lnTo>
                <a:lnTo>
                  <a:pt x="81610" y="13704"/>
                </a:lnTo>
                <a:lnTo>
                  <a:pt x="93820" y="9858"/>
                </a:lnTo>
                <a:lnTo>
                  <a:pt x="106173" y="6559"/>
                </a:lnTo>
                <a:lnTo>
                  <a:pt x="118669" y="3866"/>
                </a:lnTo>
                <a:lnTo>
                  <a:pt x="131309" y="1837"/>
                </a:lnTo>
                <a:lnTo>
                  <a:pt x="144094" y="530"/>
                </a:lnTo>
                <a:lnTo>
                  <a:pt x="157026" y="5"/>
                </a:lnTo>
                <a:lnTo>
                  <a:pt x="157733" y="0"/>
                </a:lnTo>
                <a:lnTo>
                  <a:pt x="257555" y="17526"/>
                </a:lnTo>
                <a:lnTo>
                  <a:pt x="272795" y="19050"/>
                </a:lnTo>
                <a:lnTo>
                  <a:pt x="286511" y="26670"/>
                </a:lnTo>
                <a:lnTo>
                  <a:pt x="297179" y="38100"/>
                </a:lnTo>
                <a:lnTo>
                  <a:pt x="302840" y="49261"/>
                </a:lnTo>
                <a:lnTo>
                  <a:pt x="305644" y="59846"/>
                </a:lnTo>
                <a:lnTo>
                  <a:pt x="305921" y="69908"/>
                </a:lnTo>
                <a:lnTo>
                  <a:pt x="303999" y="79500"/>
                </a:lnTo>
                <a:lnTo>
                  <a:pt x="300208" y="88677"/>
                </a:lnTo>
                <a:lnTo>
                  <a:pt x="294877" y="97492"/>
                </a:lnTo>
                <a:lnTo>
                  <a:pt x="288335" y="105999"/>
                </a:lnTo>
                <a:lnTo>
                  <a:pt x="280911" y="114251"/>
                </a:lnTo>
                <a:lnTo>
                  <a:pt x="272933" y="122303"/>
                </a:lnTo>
                <a:lnTo>
                  <a:pt x="264732" y="130208"/>
                </a:lnTo>
                <a:lnTo>
                  <a:pt x="256636" y="138020"/>
                </a:lnTo>
                <a:lnTo>
                  <a:pt x="248974" y="145792"/>
                </a:lnTo>
                <a:lnTo>
                  <a:pt x="242076" y="153580"/>
                </a:lnTo>
                <a:lnTo>
                  <a:pt x="237743" y="159258"/>
                </a:lnTo>
                <a:lnTo>
                  <a:pt x="284225" y="229362"/>
                </a:lnTo>
              </a:path>
            </a:pathLst>
          </a:custGeom>
          <a:ln w="927">
            <a:solidFill>
              <a:srgbClr val="6070C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1" name="object 791"/>
          <p:cNvSpPr/>
          <p:nvPr/>
        </p:nvSpPr>
        <p:spPr>
          <a:xfrm>
            <a:off x="6121908" y="6550152"/>
            <a:ext cx="271271" cy="281177"/>
          </a:xfrm>
          <a:custGeom>
            <a:avLst/>
            <a:gdLst/>
            <a:ahLst/>
            <a:cxnLst/>
            <a:rect l="l" t="t" r="r" b="b"/>
            <a:pathLst>
              <a:path w="271271" h="281177">
                <a:moveTo>
                  <a:pt x="45719" y="278892"/>
                </a:moveTo>
                <a:lnTo>
                  <a:pt x="100583" y="269748"/>
                </a:lnTo>
                <a:lnTo>
                  <a:pt x="113537" y="281177"/>
                </a:lnTo>
                <a:lnTo>
                  <a:pt x="114623" y="280696"/>
                </a:lnTo>
                <a:lnTo>
                  <a:pt x="126139" y="275506"/>
                </a:lnTo>
                <a:lnTo>
                  <a:pt x="137686" y="270214"/>
                </a:lnTo>
                <a:lnTo>
                  <a:pt x="149280" y="264919"/>
                </a:lnTo>
                <a:lnTo>
                  <a:pt x="160936" y="259718"/>
                </a:lnTo>
                <a:lnTo>
                  <a:pt x="172670" y="254708"/>
                </a:lnTo>
                <a:lnTo>
                  <a:pt x="184498" y="249986"/>
                </a:lnTo>
                <a:lnTo>
                  <a:pt x="196437" y="245649"/>
                </a:lnTo>
                <a:lnTo>
                  <a:pt x="208502" y="241796"/>
                </a:lnTo>
                <a:lnTo>
                  <a:pt x="220708" y="238522"/>
                </a:lnTo>
                <a:lnTo>
                  <a:pt x="233073" y="235925"/>
                </a:lnTo>
                <a:lnTo>
                  <a:pt x="245611" y="234103"/>
                </a:lnTo>
                <a:lnTo>
                  <a:pt x="258338" y="233153"/>
                </a:lnTo>
                <a:lnTo>
                  <a:pt x="271271" y="233172"/>
                </a:lnTo>
                <a:lnTo>
                  <a:pt x="271271" y="228600"/>
                </a:lnTo>
                <a:lnTo>
                  <a:pt x="257555" y="150875"/>
                </a:lnTo>
                <a:lnTo>
                  <a:pt x="222503" y="45720"/>
                </a:lnTo>
                <a:lnTo>
                  <a:pt x="210312" y="32003"/>
                </a:lnTo>
                <a:lnTo>
                  <a:pt x="198119" y="20574"/>
                </a:lnTo>
                <a:lnTo>
                  <a:pt x="182879" y="14477"/>
                </a:lnTo>
                <a:lnTo>
                  <a:pt x="175259" y="12953"/>
                </a:lnTo>
                <a:lnTo>
                  <a:pt x="175259" y="13716"/>
                </a:lnTo>
                <a:lnTo>
                  <a:pt x="134874" y="0"/>
                </a:lnTo>
                <a:lnTo>
                  <a:pt x="73913" y="19050"/>
                </a:lnTo>
                <a:lnTo>
                  <a:pt x="60959" y="24383"/>
                </a:lnTo>
                <a:lnTo>
                  <a:pt x="51815" y="35051"/>
                </a:lnTo>
                <a:lnTo>
                  <a:pt x="46481" y="46481"/>
                </a:lnTo>
                <a:lnTo>
                  <a:pt x="45719" y="57912"/>
                </a:lnTo>
                <a:lnTo>
                  <a:pt x="0" y="249936"/>
                </a:lnTo>
                <a:lnTo>
                  <a:pt x="15239" y="263651"/>
                </a:lnTo>
                <a:lnTo>
                  <a:pt x="32765" y="274320"/>
                </a:lnTo>
                <a:lnTo>
                  <a:pt x="45719" y="278892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2" name="object 792"/>
          <p:cNvSpPr/>
          <p:nvPr/>
        </p:nvSpPr>
        <p:spPr>
          <a:xfrm>
            <a:off x="6121908" y="6550152"/>
            <a:ext cx="271271" cy="281177"/>
          </a:xfrm>
          <a:custGeom>
            <a:avLst/>
            <a:gdLst/>
            <a:ahLst/>
            <a:cxnLst/>
            <a:rect l="l" t="t" r="r" b="b"/>
            <a:pathLst>
              <a:path w="271271" h="281177">
                <a:moveTo>
                  <a:pt x="175259" y="12953"/>
                </a:moveTo>
                <a:lnTo>
                  <a:pt x="182879" y="14477"/>
                </a:lnTo>
                <a:lnTo>
                  <a:pt x="198119" y="20574"/>
                </a:lnTo>
                <a:lnTo>
                  <a:pt x="210312" y="32003"/>
                </a:lnTo>
                <a:lnTo>
                  <a:pt x="222503" y="45720"/>
                </a:lnTo>
                <a:lnTo>
                  <a:pt x="257555" y="150875"/>
                </a:lnTo>
                <a:lnTo>
                  <a:pt x="271271" y="228600"/>
                </a:lnTo>
                <a:lnTo>
                  <a:pt x="271271" y="233172"/>
                </a:lnTo>
                <a:lnTo>
                  <a:pt x="258338" y="233153"/>
                </a:lnTo>
                <a:lnTo>
                  <a:pt x="245611" y="234103"/>
                </a:lnTo>
                <a:lnTo>
                  <a:pt x="233073" y="235925"/>
                </a:lnTo>
                <a:lnTo>
                  <a:pt x="220708" y="238522"/>
                </a:lnTo>
                <a:lnTo>
                  <a:pt x="208502" y="241796"/>
                </a:lnTo>
                <a:lnTo>
                  <a:pt x="196437" y="245649"/>
                </a:lnTo>
                <a:lnTo>
                  <a:pt x="184498" y="249986"/>
                </a:lnTo>
                <a:lnTo>
                  <a:pt x="172670" y="254708"/>
                </a:lnTo>
                <a:lnTo>
                  <a:pt x="160936" y="259718"/>
                </a:lnTo>
                <a:lnTo>
                  <a:pt x="149280" y="264919"/>
                </a:lnTo>
                <a:lnTo>
                  <a:pt x="137686" y="270214"/>
                </a:lnTo>
                <a:lnTo>
                  <a:pt x="126139" y="275506"/>
                </a:lnTo>
                <a:lnTo>
                  <a:pt x="114623" y="280696"/>
                </a:lnTo>
                <a:lnTo>
                  <a:pt x="113537" y="281177"/>
                </a:lnTo>
                <a:lnTo>
                  <a:pt x="100583" y="269748"/>
                </a:lnTo>
                <a:lnTo>
                  <a:pt x="45719" y="278892"/>
                </a:lnTo>
                <a:lnTo>
                  <a:pt x="32765" y="274320"/>
                </a:lnTo>
                <a:lnTo>
                  <a:pt x="15239" y="263651"/>
                </a:lnTo>
                <a:lnTo>
                  <a:pt x="0" y="249936"/>
                </a:lnTo>
                <a:lnTo>
                  <a:pt x="45719" y="57912"/>
                </a:lnTo>
                <a:lnTo>
                  <a:pt x="46481" y="46481"/>
                </a:lnTo>
                <a:lnTo>
                  <a:pt x="51815" y="35051"/>
                </a:lnTo>
                <a:lnTo>
                  <a:pt x="60959" y="24383"/>
                </a:lnTo>
                <a:lnTo>
                  <a:pt x="73913" y="19050"/>
                </a:lnTo>
                <a:lnTo>
                  <a:pt x="134874" y="0"/>
                </a:lnTo>
                <a:lnTo>
                  <a:pt x="175259" y="13716"/>
                </a:lnTo>
              </a:path>
            </a:pathLst>
          </a:custGeom>
          <a:ln w="927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3" name="object 793"/>
          <p:cNvSpPr/>
          <p:nvPr/>
        </p:nvSpPr>
        <p:spPr>
          <a:xfrm>
            <a:off x="5855208" y="6818376"/>
            <a:ext cx="214883" cy="41148"/>
          </a:xfrm>
          <a:custGeom>
            <a:avLst/>
            <a:gdLst/>
            <a:ahLst/>
            <a:cxnLst/>
            <a:rect l="l" t="t" r="r" b="b"/>
            <a:pathLst>
              <a:path w="214883" h="41148">
                <a:moveTo>
                  <a:pt x="212597" y="19050"/>
                </a:moveTo>
                <a:lnTo>
                  <a:pt x="214883" y="19050"/>
                </a:lnTo>
                <a:lnTo>
                  <a:pt x="212597" y="0"/>
                </a:lnTo>
                <a:lnTo>
                  <a:pt x="0" y="22098"/>
                </a:lnTo>
                <a:lnTo>
                  <a:pt x="762" y="41148"/>
                </a:lnTo>
                <a:lnTo>
                  <a:pt x="212597" y="19050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4" name="object 794"/>
          <p:cNvSpPr/>
          <p:nvPr/>
        </p:nvSpPr>
        <p:spPr>
          <a:xfrm>
            <a:off x="5855208" y="6818376"/>
            <a:ext cx="214883" cy="41148"/>
          </a:xfrm>
          <a:custGeom>
            <a:avLst/>
            <a:gdLst/>
            <a:ahLst/>
            <a:cxnLst/>
            <a:rect l="l" t="t" r="r" b="b"/>
            <a:pathLst>
              <a:path w="214883" h="41148">
                <a:moveTo>
                  <a:pt x="212597" y="19050"/>
                </a:moveTo>
                <a:lnTo>
                  <a:pt x="762" y="41148"/>
                </a:lnTo>
                <a:lnTo>
                  <a:pt x="0" y="22098"/>
                </a:lnTo>
                <a:lnTo>
                  <a:pt x="212597" y="0"/>
                </a:lnTo>
                <a:lnTo>
                  <a:pt x="214883" y="19050"/>
                </a:lnTo>
                <a:lnTo>
                  <a:pt x="212597" y="19050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5" name="object 795"/>
          <p:cNvSpPr/>
          <p:nvPr/>
        </p:nvSpPr>
        <p:spPr>
          <a:xfrm>
            <a:off x="5855208" y="6818376"/>
            <a:ext cx="214883" cy="41148"/>
          </a:xfrm>
          <a:custGeom>
            <a:avLst/>
            <a:gdLst/>
            <a:ahLst/>
            <a:cxnLst/>
            <a:rect l="l" t="t" r="r" b="b"/>
            <a:pathLst>
              <a:path w="214883" h="41148">
                <a:moveTo>
                  <a:pt x="212597" y="19050"/>
                </a:moveTo>
                <a:lnTo>
                  <a:pt x="762" y="41148"/>
                </a:lnTo>
                <a:lnTo>
                  <a:pt x="0" y="22098"/>
                </a:lnTo>
                <a:lnTo>
                  <a:pt x="212597" y="0"/>
                </a:lnTo>
                <a:lnTo>
                  <a:pt x="214883" y="1905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6" name="object 796"/>
          <p:cNvSpPr/>
          <p:nvPr/>
        </p:nvSpPr>
        <p:spPr>
          <a:xfrm>
            <a:off x="7106429" y="6399275"/>
            <a:ext cx="297162" cy="214122"/>
          </a:xfrm>
          <a:custGeom>
            <a:avLst/>
            <a:gdLst/>
            <a:ahLst/>
            <a:cxnLst/>
            <a:rect l="l" t="t" r="r" b="b"/>
            <a:pathLst>
              <a:path w="297162" h="214122">
                <a:moveTo>
                  <a:pt x="113520" y="13715"/>
                </a:moveTo>
                <a:lnTo>
                  <a:pt x="104135" y="9876"/>
                </a:lnTo>
                <a:lnTo>
                  <a:pt x="91184" y="6057"/>
                </a:lnTo>
                <a:lnTo>
                  <a:pt x="79293" y="4361"/>
                </a:lnTo>
                <a:lnTo>
                  <a:pt x="68374" y="4670"/>
                </a:lnTo>
                <a:lnTo>
                  <a:pt x="58336" y="6861"/>
                </a:lnTo>
                <a:lnTo>
                  <a:pt x="49093" y="10814"/>
                </a:lnTo>
                <a:lnTo>
                  <a:pt x="40554" y="16409"/>
                </a:lnTo>
                <a:lnTo>
                  <a:pt x="32631" y="23523"/>
                </a:lnTo>
                <a:lnTo>
                  <a:pt x="25234" y="32038"/>
                </a:lnTo>
                <a:lnTo>
                  <a:pt x="18275" y="41831"/>
                </a:lnTo>
                <a:lnTo>
                  <a:pt x="11666" y="52782"/>
                </a:lnTo>
                <a:lnTo>
                  <a:pt x="5316" y="64770"/>
                </a:lnTo>
                <a:lnTo>
                  <a:pt x="1114" y="81856"/>
                </a:lnTo>
                <a:lnTo>
                  <a:pt x="0" y="94462"/>
                </a:lnTo>
                <a:lnTo>
                  <a:pt x="509" y="106880"/>
                </a:lnTo>
                <a:lnTo>
                  <a:pt x="2575" y="118975"/>
                </a:lnTo>
                <a:lnTo>
                  <a:pt x="6128" y="130614"/>
                </a:lnTo>
                <a:lnTo>
                  <a:pt x="11102" y="141664"/>
                </a:lnTo>
                <a:lnTo>
                  <a:pt x="17429" y="151990"/>
                </a:lnTo>
                <a:lnTo>
                  <a:pt x="25040" y="161458"/>
                </a:lnTo>
                <a:lnTo>
                  <a:pt x="33868" y="169936"/>
                </a:lnTo>
                <a:lnTo>
                  <a:pt x="43845" y="177289"/>
                </a:lnTo>
                <a:lnTo>
                  <a:pt x="54903" y="183383"/>
                </a:lnTo>
                <a:lnTo>
                  <a:pt x="66975" y="188085"/>
                </a:lnTo>
                <a:lnTo>
                  <a:pt x="79992" y="191262"/>
                </a:lnTo>
                <a:lnTo>
                  <a:pt x="79992" y="196596"/>
                </a:lnTo>
                <a:lnTo>
                  <a:pt x="267444" y="214122"/>
                </a:lnTo>
                <a:lnTo>
                  <a:pt x="271254" y="177546"/>
                </a:lnTo>
                <a:lnTo>
                  <a:pt x="273540" y="176784"/>
                </a:lnTo>
                <a:lnTo>
                  <a:pt x="278112" y="174498"/>
                </a:lnTo>
                <a:lnTo>
                  <a:pt x="288780" y="152400"/>
                </a:lnTo>
                <a:lnTo>
                  <a:pt x="294876" y="129540"/>
                </a:lnTo>
                <a:lnTo>
                  <a:pt x="297162" y="104394"/>
                </a:lnTo>
                <a:lnTo>
                  <a:pt x="293352" y="80010"/>
                </a:lnTo>
                <a:lnTo>
                  <a:pt x="289542" y="68579"/>
                </a:lnTo>
                <a:lnTo>
                  <a:pt x="286277" y="54387"/>
                </a:lnTo>
                <a:lnTo>
                  <a:pt x="280151" y="42030"/>
                </a:lnTo>
                <a:lnTo>
                  <a:pt x="271529" y="33074"/>
                </a:lnTo>
                <a:lnTo>
                  <a:pt x="260505" y="26991"/>
                </a:lnTo>
                <a:lnTo>
                  <a:pt x="247174" y="23254"/>
                </a:lnTo>
                <a:lnTo>
                  <a:pt x="231630" y="21336"/>
                </a:lnTo>
                <a:lnTo>
                  <a:pt x="233154" y="16763"/>
                </a:lnTo>
                <a:lnTo>
                  <a:pt x="215628" y="5334"/>
                </a:lnTo>
                <a:lnTo>
                  <a:pt x="198864" y="27432"/>
                </a:lnTo>
                <a:lnTo>
                  <a:pt x="198864" y="28956"/>
                </a:lnTo>
                <a:lnTo>
                  <a:pt x="164574" y="22098"/>
                </a:lnTo>
                <a:lnTo>
                  <a:pt x="119616" y="0"/>
                </a:lnTo>
                <a:lnTo>
                  <a:pt x="113520" y="137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7" name="object 797"/>
          <p:cNvSpPr/>
          <p:nvPr/>
        </p:nvSpPr>
        <p:spPr>
          <a:xfrm>
            <a:off x="7106429" y="6399275"/>
            <a:ext cx="297162" cy="214122"/>
          </a:xfrm>
          <a:custGeom>
            <a:avLst/>
            <a:gdLst/>
            <a:ahLst/>
            <a:cxnLst/>
            <a:rect l="l" t="t" r="r" b="b"/>
            <a:pathLst>
              <a:path w="297162" h="214122">
                <a:moveTo>
                  <a:pt x="198864" y="27432"/>
                </a:moveTo>
                <a:lnTo>
                  <a:pt x="215628" y="5334"/>
                </a:lnTo>
                <a:lnTo>
                  <a:pt x="233154" y="16763"/>
                </a:lnTo>
                <a:lnTo>
                  <a:pt x="231630" y="21336"/>
                </a:lnTo>
                <a:lnTo>
                  <a:pt x="247174" y="23254"/>
                </a:lnTo>
                <a:lnTo>
                  <a:pt x="260505" y="26991"/>
                </a:lnTo>
                <a:lnTo>
                  <a:pt x="271529" y="33074"/>
                </a:lnTo>
                <a:lnTo>
                  <a:pt x="280151" y="42030"/>
                </a:lnTo>
                <a:lnTo>
                  <a:pt x="286277" y="54387"/>
                </a:lnTo>
                <a:lnTo>
                  <a:pt x="289542" y="68579"/>
                </a:lnTo>
                <a:lnTo>
                  <a:pt x="293352" y="80010"/>
                </a:lnTo>
                <a:lnTo>
                  <a:pt x="297162" y="104394"/>
                </a:lnTo>
                <a:lnTo>
                  <a:pt x="294876" y="129540"/>
                </a:lnTo>
                <a:lnTo>
                  <a:pt x="288780" y="152400"/>
                </a:lnTo>
                <a:lnTo>
                  <a:pt x="278112" y="174498"/>
                </a:lnTo>
                <a:lnTo>
                  <a:pt x="273540" y="176784"/>
                </a:lnTo>
                <a:lnTo>
                  <a:pt x="271254" y="177546"/>
                </a:lnTo>
                <a:lnTo>
                  <a:pt x="267444" y="214122"/>
                </a:lnTo>
                <a:lnTo>
                  <a:pt x="79992" y="196596"/>
                </a:lnTo>
                <a:lnTo>
                  <a:pt x="79992" y="191262"/>
                </a:lnTo>
                <a:lnTo>
                  <a:pt x="66975" y="188085"/>
                </a:lnTo>
                <a:lnTo>
                  <a:pt x="54903" y="183383"/>
                </a:lnTo>
                <a:lnTo>
                  <a:pt x="43845" y="177289"/>
                </a:lnTo>
                <a:lnTo>
                  <a:pt x="33868" y="169936"/>
                </a:lnTo>
                <a:lnTo>
                  <a:pt x="25040" y="161458"/>
                </a:lnTo>
                <a:lnTo>
                  <a:pt x="17429" y="151990"/>
                </a:lnTo>
                <a:lnTo>
                  <a:pt x="11102" y="141664"/>
                </a:lnTo>
                <a:lnTo>
                  <a:pt x="6128" y="130614"/>
                </a:lnTo>
                <a:lnTo>
                  <a:pt x="2575" y="118975"/>
                </a:lnTo>
                <a:lnTo>
                  <a:pt x="509" y="106880"/>
                </a:lnTo>
                <a:lnTo>
                  <a:pt x="0" y="94462"/>
                </a:lnTo>
                <a:lnTo>
                  <a:pt x="1114" y="81856"/>
                </a:lnTo>
                <a:lnTo>
                  <a:pt x="3920" y="69194"/>
                </a:lnTo>
                <a:lnTo>
                  <a:pt x="11666" y="52782"/>
                </a:lnTo>
                <a:lnTo>
                  <a:pt x="18275" y="41831"/>
                </a:lnTo>
                <a:lnTo>
                  <a:pt x="25234" y="32038"/>
                </a:lnTo>
                <a:lnTo>
                  <a:pt x="32631" y="23523"/>
                </a:lnTo>
                <a:lnTo>
                  <a:pt x="40554" y="16409"/>
                </a:lnTo>
                <a:lnTo>
                  <a:pt x="49093" y="10814"/>
                </a:lnTo>
                <a:lnTo>
                  <a:pt x="58336" y="6861"/>
                </a:lnTo>
                <a:lnTo>
                  <a:pt x="68374" y="4670"/>
                </a:lnTo>
                <a:lnTo>
                  <a:pt x="79293" y="4361"/>
                </a:lnTo>
                <a:lnTo>
                  <a:pt x="91184" y="6057"/>
                </a:lnTo>
                <a:lnTo>
                  <a:pt x="104135" y="9876"/>
                </a:lnTo>
                <a:lnTo>
                  <a:pt x="113520" y="13715"/>
                </a:lnTo>
                <a:lnTo>
                  <a:pt x="119616" y="0"/>
                </a:lnTo>
                <a:lnTo>
                  <a:pt x="164574" y="22098"/>
                </a:lnTo>
                <a:lnTo>
                  <a:pt x="198864" y="28956"/>
                </a:lnTo>
              </a:path>
            </a:pathLst>
          </a:custGeom>
          <a:ln w="92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8" name="object 798"/>
          <p:cNvSpPr/>
          <p:nvPr/>
        </p:nvSpPr>
        <p:spPr>
          <a:xfrm>
            <a:off x="7170420" y="6596633"/>
            <a:ext cx="239268" cy="259842"/>
          </a:xfrm>
          <a:custGeom>
            <a:avLst/>
            <a:gdLst/>
            <a:ahLst/>
            <a:cxnLst/>
            <a:rect l="l" t="t" r="r" b="b"/>
            <a:pathLst>
              <a:path w="239268" h="259842">
                <a:moveTo>
                  <a:pt x="202691" y="16764"/>
                </a:moveTo>
                <a:lnTo>
                  <a:pt x="16001" y="0"/>
                </a:lnTo>
                <a:lnTo>
                  <a:pt x="6096" y="15240"/>
                </a:lnTo>
                <a:lnTo>
                  <a:pt x="1524" y="32766"/>
                </a:lnTo>
                <a:lnTo>
                  <a:pt x="0" y="51054"/>
                </a:lnTo>
                <a:lnTo>
                  <a:pt x="4572" y="68580"/>
                </a:lnTo>
                <a:lnTo>
                  <a:pt x="14477" y="85344"/>
                </a:lnTo>
                <a:lnTo>
                  <a:pt x="26670" y="97536"/>
                </a:lnTo>
                <a:lnTo>
                  <a:pt x="32765" y="102108"/>
                </a:lnTo>
                <a:lnTo>
                  <a:pt x="112013" y="128777"/>
                </a:lnTo>
                <a:lnTo>
                  <a:pt x="126491" y="248412"/>
                </a:lnTo>
                <a:lnTo>
                  <a:pt x="182879" y="246888"/>
                </a:lnTo>
                <a:lnTo>
                  <a:pt x="193548" y="259842"/>
                </a:lnTo>
                <a:lnTo>
                  <a:pt x="239268" y="250698"/>
                </a:lnTo>
                <a:lnTo>
                  <a:pt x="237744" y="112775"/>
                </a:lnTo>
                <a:lnTo>
                  <a:pt x="225551" y="89916"/>
                </a:lnTo>
                <a:lnTo>
                  <a:pt x="214122" y="80010"/>
                </a:lnTo>
                <a:lnTo>
                  <a:pt x="213359" y="51816"/>
                </a:lnTo>
                <a:lnTo>
                  <a:pt x="208787" y="33527"/>
                </a:lnTo>
                <a:lnTo>
                  <a:pt x="204215" y="17525"/>
                </a:lnTo>
                <a:lnTo>
                  <a:pt x="202691" y="16764"/>
                </a:lnTo>
                <a:close/>
              </a:path>
            </a:pathLst>
          </a:custGeom>
          <a:solidFill>
            <a:srgbClr val="6070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9" name="object 799"/>
          <p:cNvSpPr/>
          <p:nvPr/>
        </p:nvSpPr>
        <p:spPr>
          <a:xfrm>
            <a:off x="7170420" y="6596633"/>
            <a:ext cx="239268" cy="259842"/>
          </a:xfrm>
          <a:custGeom>
            <a:avLst/>
            <a:gdLst/>
            <a:ahLst/>
            <a:cxnLst/>
            <a:rect l="l" t="t" r="r" b="b"/>
            <a:pathLst>
              <a:path w="239268" h="259842">
                <a:moveTo>
                  <a:pt x="202691" y="16764"/>
                </a:moveTo>
                <a:lnTo>
                  <a:pt x="204215" y="17525"/>
                </a:lnTo>
                <a:lnTo>
                  <a:pt x="208787" y="33527"/>
                </a:lnTo>
                <a:lnTo>
                  <a:pt x="213359" y="51816"/>
                </a:lnTo>
                <a:lnTo>
                  <a:pt x="214122" y="80010"/>
                </a:lnTo>
                <a:lnTo>
                  <a:pt x="225551" y="89916"/>
                </a:lnTo>
                <a:lnTo>
                  <a:pt x="237744" y="112775"/>
                </a:lnTo>
                <a:lnTo>
                  <a:pt x="239268" y="250698"/>
                </a:lnTo>
                <a:lnTo>
                  <a:pt x="193548" y="259842"/>
                </a:lnTo>
                <a:lnTo>
                  <a:pt x="182879" y="246888"/>
                </a:lnTo>
                <a:lnTo>
                  <a:pt x="126491" y="248412"/>
                </a:lnTo>
                <a:lnTo>
                  <a:pt x="112013" y="128777"/>
                </a:lnTo>
                <a:lnTo>
                  <a:pt x="32765" y="102108"/>
                </a:lnTo>
                <a:lnTo>
                  <a:pt x="26670" y="97536"/>
                </a:lnTo>
                <a:lnTo>
                  <a:pt x="14477" y="85344"/>
                </a:lnTo>
                <a:lnTo>
                  <a:pt x="4572" y="68580"/>
                </a:lnTo>
                <a:lnTo>
                  <a:pt x="0" y="51054"/>
                </a:lnTo>
                <a:lnTo>
                  <a:pt x="1524" y="32766"/>
                </a:lnTo>
                <a:lnTo>
                  <a:pt x="6096" y="15240"/>
                </a:lnTo>
                <a:lnTo>
                  <a:pt x="16001" y="0"/>
                </a:lnTo>
                <a:lnTo>
                  <a:pt x="202691" y="16764"/>
                </a:lnTo>
              </a:path>
            </a:pathLst>
          </a:custGeom>
          <a:ln w="927">
            <a:solidFill>
              <a:srgbClr val="6070C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0" name="object 800"/>
          <p:cNvSpPr/>
          <p:nvPr/>
        </p:nvSpPr>
        <p:spPr>
          <a:xfrm>
            <a:off x="7191756" y="6198870"/>
            <a:ext cx="180646" cy="229362"/>
          </a:xfrm>
          <a:custGeom>
            <a:avLst/>
            <a:gdLst/>
            <a:ahLst/>
            <a:cxnLst/>
            <a:rect l="l" t="t" r="r" b="b"/>
            <a:pathLst>
              <a:path w="180646" h="229362">
                <a:moveTo>
                  <a:pt x="115731" y="226642"/>
                </a:moveTo>
                <a:lnTo>
                  <a:pt x="124197" y="215607"/>
                </a:lnTo>
                <a:lnTo>
                  <a:pt x="131729" y="204801"/>
                </a:lnTo>
                <a:lnTo>
                  <a:pt x="138381" y="194083"/>
                </a:lnTo>
                <a:lnTo>
                  <a:pt x="144202" y="183314"/>
                </a:lnTo>
                <a:lnTo>
                  <a:pt x="149246" y="172352"/>
                </a:lnTo>
                <a:lnTo>
                  <a:pt x="153562" y="161056"/>
                </a:lnTo>
                <a:lnTo>
                  <a:pt x="157204" y="149287"/>
                </a:lnTo>
                <a:lnTo>
                  <a:pt x="160221" y="136903"/>
                </a:lnTo>
                <a:lnTo>
                  <a:pt x="160883" y="133350"/>
                </a:lnTo>
                <a:lnTo>
                  <a:pt x="2721" y="133350"/>
                </a:lnTo>
                <a:lnTo>
                  <a:pt x="3810" y="136397"/>
                </a:lnTo>
                <a:lnTo>
                  <a:pt x="12192" y="144017"/>
                </a:lnTo>
                <a:lnTo>
                  <a:pt x="11429" y="155447"/>
                </a:lnTo>
                <a:lnTo>
                  <a:pt x="5334" y="163829"/>
                </a:lnTo>
                <a:lnTo>
                  <a:pt x="4572" y="174497"/>
                </a:lnTo>
                <a:lnTo>
                  <a:pt x="6729" y="181548"/>
                </a:lnTo>
                <a:lnTo>
                  <a:pt x="10387" y="187549"/>
                </a:lnTo>
                <a:lnTo>
                  <a:pt x="15029" y="191287"/>
                </a:lnTo>
                <a:lnTo>
                  <a:pt x="20472" y="193249"/>
                </a:lnTo>
                <a:lnTo>
                  <a:pt x="26531" y="193924"/>
                </a:lnTo>
                <a:lnTo>
                  <a:pt x="33024" y="193798"/>
                </a:lnTo>
                <a:lnTo>
                  <a:pt x="39765" y="193360"/>
                </a:lnTo>
                <a:lnTo>
                  <a:pt x="46571" y="193097"/>
                </a:lnTo>
                <a:lnTo>
                  <a:pt x="53259" y="193496"/>
                </a:lnTo>
                <a:lnTo>
                  <a:pt x="59644" y="195046"/>
                </a:lnTo>
                <a:lnTo>
                  <a:pt x="65543" y="198234"/>
                </a:lnTo>
                <a:lnTo>
                  <a:pt x="70773" y="203548"/>
                </a:lnTo>
                <a:lnTo>
                  <a:pt x="75148" y="211475"/>
                </a:lnTo>
                <a:lnTo>
                  <a:pt x="78486" y="222503"/>
                </a:lnTo>
                <a:lnTo>
                  <a:pt x="113538" y="229362"/>
                </a:lnTo>
                <a:lnTo>
                  <a:pt x="115731" y="226642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1" name="object 801"/>
          <p:cNvSpPr/>
          <p:nvPr/>
        </p:nvSpPr>
        <p:spPr>
          <a:xfrm>
            <a:off x="7191756" y="6198870"/>
            <a:ext cx="180646" cy="229362"/>
          </a:xfrm>
          <a:custGeom>
            <a:avLst/>
            <a:gdLst/>
            <a:ahLst/>
            <a:cxnLst/>
            <a:rect l="l" t="t" r="r" b="b"/>
            <a:pathLst>
              <a:path w="180646" h="229362">
                <a:moveTo>
                  <a:pt x="115731" y="226642"/>
                </a:moveTo>
                <a:lnTo>
                  <a:pt x="124197" y="215607"/>
                </a:lnTo>
                <a:lnTo>
                  <a:pt x="131729" y="204801"/>
                </a:lnTo>
                <a:lnTo>
                  <a:pt x="138381" y="194083"/>
                </a:lnTo>
                <a:lnTo>
                  <a:pt x="144202" y="183314"/>
                </a:lnTo>
                <a:lnTo>
                  <a:pt x="149246" y="172352"/>
                </a:lnTo>
                <a:lnTo>
                  <a:pt x="153562" y="161056"/>
                </a:lnTo>
                <a:lnTo>
                  <a:pt x="157204" y="149287"/>
                </a:lnTo>
                <a:lnTo>
                  <a:pt x="160221" y="136903"/>
                </a:lnTo>
                <a:lnTo>
                  <a:pt x="160883" y="133350"/>
                </a:lnTo>
              </a:path>
              <a:path w="180646" h="229362">
                <a:moveTo>
                  <a:pt x="2721" y="133350"/>
                </a:moveTo>
                <a:lnTo>
                  <a:pt x="3810" y="136397"/>
                </a:lnTo>
                <a:lnTo>
                  <a:pt x="12192" y="144017"/>
                </a:lnTo>
                <a:lnTo>
                  <a:pt x="11429" y="155447"/>
                </a:lnTo>
                <a:lnTo>
                  <a:pt x="5334" y="163829"/>
                </a:lnTo>
                <a:lnTo>
                  <a:pt x="4572" y="174497"/>
                </a:lnTo>
                <a:lnTo>
                  <a:pt x="6729" y="181548"/>
                </a:lnTo>
                <a:lnTo>
                  <a:pt x="10387" y="187549"/>
                </a:lnTo>
                <a:lnTo>
                  <a:pt x="15029" y="191287"/>
                </a:lnTo>
                <a:lnTo>
                  <a:pt x="20472" y="193249"/>
                </a:lnTo>
                <a:lnTo>
                  <a:pt x="26531" y="193924"/>
                </a:lnTo>
                <a:lnTo>
                  <a:pt x="33024" y="193798"/>
                </a:lnTo>
                <a:lnTo>
                  <a:pt x="39765" y="193360"/>
                </a:lnTo>
                <a:lnTo>
                  <a:pt x="46571" y="193097"/>
                </a:lnTo>
                <a:lnTo>
                  <a:pt x="53259" y="193496"/>
                </a:lnTo>
                <a:lnTo>
                  <a:pt x="59644" y="195046"/>
                </a:lnTo>
                <a:lnTo>
                  <a:pt x="65543" y="198234"/>
                </a:lnTo>
                <a:lnTo>
                  <a:pt x="70773" y="203548"/>
                </a:lnTo>
                <a:lnTo>
                  <a:pt x="75148" y="211475"/>
                </a:lnTo>
                <a:lnTo>
                  <a:pt x="78486" y="222503"/>
                </a:lnTo>
                <a:lnTo>
                  <a:pt x="113538" y="229362"/>
                </a:lnTo>
                <a:lnTo>
                  <a:pt x="115731" y="226642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2" name="object 802"/>
          <p:cNvSpPr/>
          <p:nvPr/>
        </p:nvSpPr>
        <p:spPr>
          <a:xfrm>
            <a:off x="6959346" y="6647688"/>
            <a:ext cx="261365" cy="304800"/>
          </a:xfrm>
          <a:custGeom>
            <a:avLst/>
            <a:gdLst/>
            <a:ahLst/>
            <a:cxnLst/>
            <a:rect l="l" t="t" r="r" b="b"/>
            <a:pathLst>
              <a:path w="261365" h="304800">
                <a:moveTo>
                  <a:pt x="204215" y="56387"/>
                </a:moveTo>
                <a:lnTo>
                  <a:pt x="204977" y="48767"/>
                </a:lnTo>
                <a:lnTo>
                  <a:pt x="201168" y="41909"/>
                </a:lnTo>
                <a:lnTo>
                  <a:pt x="195072" y="37337"/>
                </a:lnTo>
                <a:lnTo>
                  <a:pt x="186689" y="37337"/>
                </a:lnTo>
                <a:lnTo>
                  <a:pt x="158496" y="16001"/>
                </a:lnTo>
                <a:lnTo>
                  <a:pt x="148589" y="6857"/>
                </a:lnTo>
                <a:lnTo>
                  <a:pt x="136398" y="761"/>
                </a:lnTo>
                <a:lnTo>
                  <a:pt x="122681" y="0"/>
                </a:lnTo>
                <a:lnTo>
                  <a:pt x="92963" y="5333"/>
                </a:lnTo>
                <a:lnTo>
                  <a:pt x="73913" y="13715"/>
                </a:lnTo>
                <a:lnTo>
                  <a:pt x="55625" y="25907"/>
                </a:lnTo>
                <a:lnTo>
                  <a:pt x="40385" y="41909"/>
                </a:lnTo>
                <a:lnTo>
                  <a:pt x="34289" y="51053"/>
                </a:lnTo>
                <a:lnTo>
                  <a:pt x="0" y="83819"/>
                </a:lnTo>
                <a:lnTo>
                  <a:pt x="1987" y="90085"/>
                </a:lnTo>
                <a:lnTo>
                  <a:pt x="7286" y="103396"/>
                </a:lnTo>
                <a:lnTo>
                  <a:pt x="13594" y="114886"/>
                </a:lnTo>
                <a:lnTo>
                  <a:pt x="21061" y="124745"/>
                </a:lnTo>
                <a:lnTo>
                  <a:pt x="29837" y="133161"/>
                </a:lnTo>
                <a:lnTo>
                  <a:pt x="40074" y="140323"/>
                </a:lnTo>
                <a:lnTo>
                  <a:pt x="51922" y="146418"/>
                </a:lnTo>
                <a:lnTo>
                  <a:pt x="65531" y="151637"/>
                </a:lnTo>
                <a:lnTo>
                  <a:pt x="76200" y="160781"/>
                </a:lnTo>
                <a:lnTo>
                  <a:pt x="83820" y="173735"/>
                </a:lnTo>
                <a:lnTo>
                  <a:pt x="88392" y="188213"/>
                </a:lnTo>
                <a:lnTo>
                  <a:pt x="95250" y="204215"/>
                </a:lnTo>
                <a:lnTo>
                  <a:pt x="134111" y="256793"/>
                </a:lnTo>
                <a:lnTo>
                  <a:pt x="175259" y="304800"/>
                </a:lnTo>
                <a:lnTo>
                  <a:pt x="176022" y="304800"/>
                </a:lnTo>
                <a:lnTo>
                  <a:pt x="260603" y="272795"/>
                </a:lnTo>
                <a:lnTo>
                  <a:pt x="261365" y="174497"/>
                </a:lnTo>
                <a:lnTo>
                  <a:pt x="240792" y="129539"/>
                </a:lnTo>
                <a:lnTo>
                  <a:pt x="217170" y="86105"/>
                </a:lnTo>
                <a:lnTo>
                  <a:pt x="204215" y="67817"/>
                </a:lnTo>
                <a:lnTo>
                  <a:pt x="204215" y="56387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3" name="object 803"/>
          <p:cNvSpPr/>
          <p:nvPr/>
        </p:nvSpPr>
        <p:spPr>
          <a:xfrm>
            <a:off x="6959346" y="6647688"/>
            <a:ext cx="261365" cy="304800"/>
          </a:xfrm>
          <a:custGeom>
            <a:avLst/>
            <a:gdLst/>
            <a:ahLst/>
            <a:cxnLst/>
            <a:rect l="l" t="t" r="r" b="b"/>
            <a:pathLst>
              <a:path w="261365" h="304800">
                <a:moveTo>
                  <a:pt x="175259" y="304800"/>
                </a:moveTo>
                <a:lnTo>
                  <a:pt x="134111" y="256793"/>
                </a:lnTo>
                <a:lnTo>
                  <a:pt x="95250" y="204215"/>
                </a:lnTo>
                <a:lnTo>
                  <a:pt x="88392" y="188213"/>
                </a:lnTo>
                <a:lnTo>
                  <a:pt x="83820" y="173735"/>
                </a:lnTo>
                <a:lnTo>
                  <a:pt x="76200" y="160781"/>
                </a:lnTo>
                <a:lnTo>
                  <a:pt x="65531" y="151637"/>
                </a:lnTo>
                <a:lnTo>
                  <a:pt x="51922" y="146418"/>
                </a:lnTo>
                <a:lnTo>
                  <a:pt x="40074" y="140323"/>
                </a:lnTo>
                <a:lnTo>
                  <a:pt x="29837" y="133161"/>
                </a:lnTo>
                <a:lnTo>
                  <a:pt x="21061" y="124745"/>
                </a:lnTo>
                <a:lnTo>
                  <a:pt x="13594" y="114886"/>
                </a:lnTo>
                <a:lnTo>
                  <a:pt x="7286" y="103396"/>
                </a:lnTo>
                <a:lnTo>
                  <a:pt x="1987" y="90085"/>
                </a:lnTo>
                <a:lnTo>
                  <a:pt x="0" y="83819"/>
                </a:lnTo>
                <a:lnTo>
                  <a:pt x="34289" y="51053"/>
                </a:lnTo>
                <a:lnTo>
                  <a:pt x="40385" y="41909"/>
                </a:lnTo>
                <a:lnTo>
                  <a:pt x="55625" y="25907"/>
                </a:lnTo>
                <a:lnTo>
                  <a:pt x="73913" y="13715"/>
                </a:lnTo>
                <a:lnTo>
                  <a:pt x="92963" y="5333"/>
                </a:lnTo>
                <a:lnTo>
                  <a:pt x="122681" y="0"/>
                </a:lnTo>
                <a:lnTo>
                  <a:pt x="136398" y="761"/>
                </a:lnTo>
                <a:lnTo>
                  <a:pt x="148589" y="6857"/>
                </a:lnTo>
                <a:lnTo>
                  <a:pt x="158496" y="16001"/>
                </a:lnTo>
                <a:lnTo>
                  <a:pt x="186689" y="37337"/>
                </a:lnTo>
                <a:lnTo>
                  <a:pt x="195072" y="37337"/>
                </a:lnTo>
                <a:lnTo>
                  <a:pt x="201168" y="41909"/>
                </a:lnTo>
                <a:lnTo>
                  <a:pt x="204977" y="48767"/>
                </a:lnTo>
                <a:lnTo>
                  <a:pt x="204215" y="56387"/>
                </a:lnTo>
                <a:lnTo>
                  <a:pt x="204215" y="67817"/>
                </a:lnTo>
                <a:lnTo>
                  <a:pt x="217170" y="86105"/>
                </a:lnTo>
                <a:lnTo>
                  <a:pt x="240792" y="129539"/>
                </a:lnTo>
                <a:lnTo>
                  <a:pt x="261365" y="174497"/>
                </a:lnTo>
                <a:lnTo>
                  <a:pt x="260603" y="272795"/>
                </a:lnTo>
                <a:lnTo>
                  <a:pt x="176022" y="304800"/>
                </a:lnTo>
              </a:path>
            </a:pathLst>
          </a:custGeom>
          <a:ln w="927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4" name="object 804"/>
          <p:cNvSpPr/>
          <p:nvPr/>
        </p:nvSpPr>
        <p:spPr>
          <a:xfrm>
            <a:off x="6809222" y="6460997"/>
            <a:ext cx="293229" cy="287274"/>
          </a:xfrm>
          <a:custGeom>
            <a:avLst/>
            <a:gdLst/>
            <a:ahLst/>
            <a:cxnLst/>
            <a:rect l="l" t="t" r="r" b="b"/>
            <a:pathLst>
              <a:path w="293229" h="287274">
                <a:moveTo>
                  <a:pt x="0" y="87224"/>
                </a:moveTo>
                <a:lnTo>
                  <a:pt x="1343" y="100925"/>
                </a:lnTo>
                <a:lnTo>
                  <a:pt x="3981" y="114752"/>
                </a:lnTo>
                <a:lnTo>
                  <a:pt x="7803" y="128554"/>
                </a:lnTo>
                <a:lnTo>
                  <a:pt x="12704" y="142183"/>
                </a:lnTo>
                <a:lnTo>
                  <a:pt x="18573" y="155490"/>
                </a:lnTo>
                <a:lnTo>
                  <a:pt x="25304" y="168324"/>
                </a:lnTo>
                <a:lnTo>
                  <a:pt x="32789" y="180538"/>
                </a:lnTo>
                <a:lnTo>
                  <a:pt x="40919" y="191982"/>
                </a:lnTo>
                <a:lnTo>
                  <a:pt x="49586" y="202507"/>
                </a:lnTo>
                <a:lnTo>
                  <a:pt x="58683" y="211963"/>
                </a:lnTo>
                <a:lnTo>
                  <a:pt x="68101" y="220203"/>
                </a:lnTo>
                <a:lnTo>
                  <a:pt x="77733" y="227076"/>
                </a:lnTo>
                <a:lnTo>
                  <a:pt x="79898" y="233865"/>
                </a:lnTo>
                <a:lnTo>
                  <a:pt x="85640" y="246053"/>
                </a:lnTo>
                <a:lnTo>
                  <a:pt x="93351" y="257300"/>
                </a:lnTo>
                <a:lnTo>
                  <a:pt x="102753" y="267259"/>
                </a:lnTo>
                <a:lnTo>
                  <a:pt x="113564" y="275582"/>
                </a:lnTo>
                <a:lnTo>
                  <a:pt x="125503" y="281924"/>
                </a:lnTo>
                <a:lnTo>
                  <a:pt x="138291" y="285936"/>
                </a:lnTo>
                <a:lnTo>
                  <a:pt x="151647" y="287274"/>
                </a:lnTo>
                <a:lnTo>
                  <a:pt x="156192" y="281253"/>
                </a:lnTo>
                <a:lnTo>
                  <a:pt x="164511" y="269582"/>
                </a:lnTo>
                <a:lnTo>
                  <a:pt x="172140" y="258295"/>
                </a:lnTo>
                <a:lnTo>
                  <a:pt x="179302" y="247500"/>
                </a:lnTo>
                <a:lnTo>
                  <a:pt x="186220" y="237304"/>
                </a:lnTo>
                <a:lnTo>
                  <a:pt x="193118" y="227815"/>
                </a:lnTo>
                <a:lnTo>
                  <a:pt x="200218" y="219142"/>
                </a:lnTo>
                <a:lnTo>
                  <a:pt x="207744" y="211391"/>
                </a:lnTo>
                <a:lnTo>
                  <a:pt x="215919" y="204670"/>
                </a:lnTo>
                <a:lnTo>
                  <a:pt x="224966" y="199088"/>
                </a:lnTo>
                <a:lnTo>
                  <a:pt x="235108" y="194752"/>
                </a:lnTo>
                <a:lnTo>
                  <a:pt x="246569" y="191770"/>
                </a:lnTo>
                <a:lnTo>
                  <a:pt x="259571" y="190249"/>
                </a:lnTo>
                <a:lnTo>
                  <a:pt x="274338" y="190298"/>
                </a:lnTo>
                <a:lnTo>
                  <a:pt x="291093" y="192024"/>
                </a:lnTo>
                <a:lnTo>
                  <a:pt x="291647" y="187878"/>
                </a:lnTo>
                <a:lnTo>
                  <a:pt x="293085" y="171960"/>
                </a:lnTo>
                <a:lnTo>
                  <a:pt x="293229" y="157774"/>
                </a:lnTo>
                <a:lnTo>
                  <a:pt x="292180" y="145057"/>
                </a:lnTo>
                <a:lnTo>
                  <a:pt x="290041" y="133548"/>
                </a:lnTo>
                <a:lnTo>
                  <a:pt x="286914" y="122986"/>
                </a:lnTo>
                <a:lnTo>
                  <a:pt x="282899" y="113107"/>
                </a:lnTo>
                <a:lnTo>
                  <a:pt x="278100" y="103652"/>
                </a:lnTo>
                <a:lnTo>
                  <a:pt x="272617" y="94358"/>
                </a:lnTo>
                <a:lnTo>
                  <a:pt x="266552" y="84964"/>
                </a:lnTo>
                <a:lnTo>
                  <a:pt x="260008" y="75207"/>
                </a:lnTo>
                <a:lnTo>
                  <a:pt x="253086" y="64826"/>
                </a:lnTo>
                <a:lnTo>
                  <a:pt x="245887" y="53561"/>
                </a:lnTo>
                <a:lnTo>
                  <a:pt x="238515" y="41148"/>
                </a:lnTo>
                <a:lnTo>
                  <a:pt x="232419" y="26669"/>
                </a:lnTo>
                <a:lnTo>
                  <a:pt x="221751" y="16001"/>
                </a:lnTo>
                <a:lnTo>
                  <a:pt x="208797" y="8381"/>
                </a:lnTo>
                <a:lnTo>
                  <a:pt x="193557" y="4572"/>
                </a:lnTo>
                <a:lnTo>
                  <a:pt x="184413" y="5334"/>
                </a:lnTo>
                <a:lnTo>
                  <a:pt x="48777" y="0"/>
                </a:lnTo>
                <a:lnTo>
                  <a:pt x="35884" y="7334"/>
                </a:lnTo>
                <a:lnTo>
                  <a:pt x="25149" y="15986"/>
                </a:lnTo>
                <a:lnTo>
                  <a:pt x="16463" y="25807"/>
                </a:lnTo>
                <a:lnTo>
                  <a:pt x="9720" y="36647"/>
                </a:lnTo>
                <a:lnTo>
                  <a:pt x="4809" y="48359"/>
                </a:lnTo>
                <a:lnTo>
                  <a:pt x="1624" y="60791"/>
                </a:lnTo>
                <a:lnTo>
                  <a:pt x="57" y="73796"/>
                </a:lnTo>
                <a:lnTo>
                  <a:pt x="0" y="87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5" name="object 805"/>
          <p:cNvSpPr/>
          <p:nvPr/>
        </p:nvSpPr>
        <p:spPr>
          <a:xfrm>
            <a:off x="6809222" y="6460997"/>
            <a:ext cx="293229" cy="287274"/>
          </a:xfrm>
          <a:custGeom>
            <a:avLst/>
            <a:gdLst/>
            <a:ahLst/>
            <a:cxnLst/>
            <a:rect l="l" t="t" r="r" b="b"/>
            <a:pathLst>
              <a:path w="293229" h="287274">
                <a:moveTo>
                  <a:pt x="151647" y="287274"/>
                </a:moveTo>
                <a:lnTo>
                  <a:pt x="138291" y="285936"/>
                </a:lnTo>
                <a:lnTo>
                  <a:pt x="125503" y="281924"/>
                </a:lnTo>
                <a:lnTo>
                  <a:pt x="113564" y="275582"/>
                </a:lnTo>
                <a:lnTo>
                  <a:pt x="102753" y="267259"/>
                </a:lnTo>
                <a:lnTo>
                  <a:pt x="93351" y="257300"/>
                </a:lnTo>
                <a:lnTo>
                  <a:pt x="85640" y="246053"/>
                </a:lnTo>
                <a:lnTo>
                  <a:pt x="79898" y="233865"/>
                </a:lnTo>
                <a:lnTo>
                  <a:pt x="77733" y="227076"/>
                </a:lnTo>
                <a:lnTo>
                  <a:pt x="68101" y="220203"/>
                </a:lnTo>
                <a:lnTo>
                  <a:pt x="58683" y="211963"/>
                </a:lnTo>
                <a:lnTo>
                  <a:pt x="49586" y="202507"/>
                </a:lnTo>
                <a:lnTo>
                  <a:pt x="40919" y="191982"/>
                </a:lnTo>
                <a:lnTo>
                  <a:pt x="32789" y="180538"/>
                </a:lnTo>
                <a:lnTo>
                  <a:pt x="25304" y="168324"/>
                </a:lnTo>
                <a:lnTo>
                  <a:pt x="18573" y="155490"/>
                </a:lnTo>
                <a:lnTo>
                  <a:pt x="12704" y="142183"/>
                </a:lnTo>
                <a:lnTo>
                  <a:pt x="7803" y="128554"/>
                </a:lnTo>
                <a:lnTo>
                  <a:pt x="3981" y="114752"/>
                </a:lnTo>
                <a:lnTo>
                  <a:pt x="1343" y="100925"/>
                </a:lnTo>
                <a:lnTo>
                  <a:pt x="0" y="87224"/>
                </a:lnTo>
                <a:lnTo>
                  <a:pt x="57" y="73796"/>
                </a:lnTo>
                <a:lnTo>
                  <a:pt x="1624" y="60791"/>
                </a:lnTo>
                <a:lnTo>
                  <a:pt x="4809" y="48359"/>
                </a:lnTo>
                <a:lnTo>
                  <a:pt x="9720" y="36647"/>
                </a:lnTo>
                <a:lnTo>
                  <a:pt x="16463" y="25807"/>
                </a:lnTo>
                <a:lnTo>
                  <a:pt x="25149" y="15986"/>
                </a:lnTo>
                <a:lnTo>
                  <a:pt x="35884" y="7334"/>
                </a:lnTo>
                <a:lnTo>
                  <a:pt x="48777" y="0"/>
                </a:lnTo>
                <a:lnTo>
                  <a:pt x="184413" y="5334"/>
                </a:lnTo>
                <a:lnTo>
                  <a:pt x="193557" y="4572"/>
                </a:lnTo>
                <a:lnTo>
                  <a:pt x="208797" y="8381"/>
                </a:lnTo>
                <a:lnTo>
                  <a:pt x="221751" y="16001"/>
                </a:lnTo>
                <a:lnTo>
                  <a:pt x="232419" y="26669"/>
                </a:lnTo>
                <a:lnTo>
                  <a:pt x="238515" y="41148"/>
                </a:lnTo>
                <a:lnTo>
                  <a:pt x="245887" y="53561"/>
                </a:lnTo>
                <a:lnTo>
                  <a:pt x="253086" y="64826"/>
                </a:lnTo>
                <a:lnTo>
                  <a:pt x="260008" y="75207"/>
                </a:lnTo>
                <a:lnTo>
                  <a:pt x="266552" y="84964"/>
                </a:lnTo>
                <a:lnTo>
                  <a:pt x="272617" y="94358"/>
                </a:lnTo>
                <a:lnTo>
                  <a:pt x="278100" y="103652"/>
                </a:lnTo>
                <a:lnTo>
                  <a:pt x="282899" y="113107"/>
                </a:lnTo>
                <a:lnTo>
                  <a:pt x="286914" y="122986"/>
                </a:lnTo>
                <a:lnTo>
                  <a:pt x="290041" y="133548"/>
                </a:lnTo>
                <a:lnTo>
                  <a:pt x="292180" y="145057"/>
                </a:lnTo>
                <a:lnTo>
                  <a:pt x="293229" y="157774"/>
                </a:lnTo>
                <a:lnTo>
                  <a:pt x="293085" y="171960"/>
                </a:lnTo>
                <a:lnTo>
                  <a:pt x="291647" y="187878"/>
                </a:lnTo>
                <a:lnTo>
                  <a:pt x="291093" y="192024"/>
                </a:lnTo>
                <a:lnTo>
                  <a:pt x="274338" y="190298"/>
                </a:lnTo>
                <a:lnTo>
                  <a:pt x="259571" y="190249"/>
                </a:lnTo>
                <a:lnTo>
                  <a:pt x="246569" y="191770"/>
                </a:lnTo>
                <a:lnTo>
                  <a:pt x="235108" y="194752"/>
                </a:lnTo>
                <a:lnTo>
                  <a:pt x="224966" y="199088"/>
                </a:lnTo>
                <a:lnTo>
                  <a:pt x="215919" y="204670"/>
                </a:lnTo>
                <a:lnTo>
                  <a:pt x="207744" y="211391"/>
                </a:lnTo>
                <a:lnTo>
                  <a:pt x="200218" y="219142"/>
                </a:lnTo>
                <a:lnTo>
                  <a:pt x="193118" y="227815"/>
                </a:lnTo>
                <a:lnTo>
                  <a:pt x="186220" y="237304"/>
                </a:lnTo>
                <a:lnTo>
                  <a:pt x="179302" y="247500"/>
                </a:lnTo>
                <a:lnTo>
                  <a:pt x="172140" y="258295"/>
                </a:lnTo>
                <a:lnTo>
                  <a:pt x="164511" y="269582"/>
                </a:lnTo>
                <a:lnTo>
                  <a:pt x="156192" y="281253"/>
                </a:lnTo>
                <a:lnTo>
                  <a:pt x="151647" y="287274"/>
                </a:lnTo>
              </a:path>
            </a:pathLst>
          </a:custGeom>
          <a:ln w="92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6" name="object 806"/>
          <p:cNvSpPr/>
          <p:nvPr/>
        </p:nvSpPr>
        <p:spPr>
          <a:xfrm>
            <a:off x="6831330" y="6268211"/>
            <a:ext cx="197610" cy="254508"/>
          </a:xfrm>
          <a:custGeom>
            <a:avLst/>
            <a:gdLst/>
            <a:ahLst/>
            <a:cxnLst/>
            <a:rect l="l" t="t" r="r" b="b"/>
            <a:pathLst>
              <a:path w="197610" h="254508">
                <a:moveTo>
                  <a:pt x="134516" y="244676"/>
                </a:moveTo>
                <a:lnTo>
                  <a:pt x="141102" y="234285"/>
                </a:lnTo>
                <a:lnTo>
                  <a:pt x="147816" y="224309"/>
                </a:lnTo>
                <a:lnTo>
                  <a:pt x="154524" y="214660"/>
                </a:lnTo>
                <a:lnTo>
                  <a:pt x="161094" y="205250"/>
                </a:lnTo>
                <a:lnTo>
                  <a:pt x="167392" y="195992"/>
                </a:lnTo>
                <a:lnTo>
                  <a:pt x="173284" y="186799"/>
                </a:lnTo>
                <a:lnTo>
                  <a:pt x="178638" y="177584"/>
                </a:lnTo>
                <a:lnTo>
                  <a:pt x="183320" y="168259"/>
                </a:lnTo>
                <a:lnTo>
                  <a:pt x="187197" y="158738"/>
                </a:lnTo>
                <a:lnTo>
                  <a:pt x="190136" y="148932"/>
                </a:lnTo>
                <a:lnTo>
                  <a:pt x="192002" y="138755"/>
                </a:lnTo>
                <a:lnTo>
                  <a:pt x="192664" y="128120"/>
                </a:lnTo>
                <a:lnTo>
                  <a:pt x="191987" y="116939"/>
                </a:lnTo>
                <a:lnTo>
                  <a:pt x="189839" y="105124"/>
                </a:lnTo>
                <a:lnTo>
                  <a:pt x="186085" y="92590"/>
                </a:lnTo>
                <a:lnTo>
                  <a:pt x="180594" y="79248"/>
                </a:lnTo>
                <a:lnTo>
                  <a:pt x="189361" y="78397"/>
                </a:lnTo>
                <a:lnTo>
                  <a:pt x="195441" y="73371"/>
                </a:lnTo>
                <a:lnTo>
                  <a:pt x="197610" y="65920"/>
                </a:lnTo>
                <a:lnTo>
                  <a:pt x="197285" y="64008"/>
                </a:lnTo>
                <a:lnTo>
                  <a:pt x="228" y="64008"/>
                </a:lnTo>
                <a:lnTo>
                  <a:pt x="0" y="66293"/>
                </a:lnTo>
                <a:lnTo>
                  <a:pt x="1524" y="73913"/>
                </a:lnTo>
                <a:lnTo>
                  <a:pt x="7620" y="79248"/>
                </a:lnTo>
                <a:lnTo>
                  <a:pt x="15240" y="81534"/>
                </a:lnTo>
                <a:lnTo>
                  <a:pt x="22098" y="79248"/>
                </a:lnTo>
                <a:lnTo>
                  <a:pt x="11429" y="96774"/>
                </a:lnTo>
                <a:lnTo>
                  <a:pt x="6096" y="117348"/>
                </a:lnTo>
                <a:lnTo>
                  <a:pt x="4572" y="137160"/>
                </a:lnTo>
                <a:lnTo>
                  <a:pt x="7620" y="157734"/>
                </a:lnTo>
                <a:lnTo>
                  <a:pt x="15240" y="176022"/>
                </a:lnTo>
                <a:lnTo>
                  <a:pt x="28194" y="192786"/>
                </a:lnTo>
                <a:lnTo>
                  <a:pt x="38100" y="198120"/>
                </a:lnTo>
                <a:lnTo>
                  <a:pt x="39816" y="197784"/>
                </a:lnTo>
                <a:lnTo>
                  <a:pt x="52536" y="196674"/>
                </a:lnTo>
                <a:lnTo>
                  <a:pt x="65242" y="197820"/>
                </a:lnTo>
                <a:lnTo>
                  <a:pt x="77637" y="201048"/>
                </a:lnTo>
                <a:lnTo>
                  <a:pt x="89422" y="206187"/>
                </a:lnTo>
                <a:lnTo>
                  <a:pt x="100300" y="213064"/>
                </a:lnTo>
                <a:lnTo>
                  <a:pt x="109973" y="221507"/>
                </a:lnTo>
                <a:lnTo>
                  <a:pt x="118142" y="231344"/>
                </a:lnTo>
                <a:lnTo>
                  <a:pt x="124509" y="242401"/>
                </a:lnTo>
                <a:lnTo>
                  <a:pt x="128777" y="254508"/>
                </a:lnTo>
                <a:lnTo>
                  <a:pt x="134516" y="244676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7" name="object 807"/>
          <p:cNvSpPr/>
          <p:nvPr/>
        </p:nvSpPr>
        <p:spPr>
          <a:xfrm>
            <a:off x="6831330" y="6268211"/>
            <a:ext cx="197610" cy="254508"/>
          </a:xfrm>
          <a:custGeom>
            <a:avLst/>
            <a:gdLst/>
            <a:ahLst/>
            <a:cxnLst/>
            <a:rect l="l" t="t" r="r" b="b"/>
            <a:pathLst>
              <a:path w="197610" h="254508">
                <a:moveTo>
                  <a:pt x="134516" y="244676"/>
                </a:moveTo>
                <a:lnTo>
                  <a:pt x="141102" y="234285"/>
                </a:lnTo>
                <a:lnTo>
                  <a:pt x="147816" y="224309"/>
                </a:lnTo>
                <a:lnTo>
                  <a:pt x="154524" y="214660"/>
                </a:lnTo>
                <a:lnTo>
                  <a:pt x="161094" y="205250"/>
                </a:lnTo>
                <a:lnTo>
                  <a:pt x="167392" y="195992"/>
                </a:lnTo>
                <a:lnTo>
                  <a:pt x="173284" y="186799"/>
                </a:lnTo>
                <a:lnTo>
                  <a:pt x="178638" y="177584"/>
                </a:lnTo>
                <a:lnTo>
                  <a:pt x="183320" y="168259"/>
                </a:lnTo>
                <a:lnTo>
                  <a:pt x="187197" y="158738"/>
                </a:lnTo>
                <a:lnTo>
                  <a:pt x="190136" y="148932"/>
                </a:lnTo>
                <a:lnTo>
                  <a:pt x="192002" y="138755"/>
                </a:lnTo>
                <a:lnTo>
                  <a:pt x="192664" y="128120"/>
                </a:lnTo>
                <a:lnTo>
                  <a:pt x="191987" y="116939"/>
                </a:lnTo>
                <a:lnTo>
                  <a:pt x="189839" y="105124"/>
                </a:lnTo>
                <a:lnTo>
                  <a:pt x="186085" y="92590"/>
                </a:lnTo>
                <a:lnTo>
                  <a:pt x="180594" y="79248"/>
                </a:lnTo>
                <a:lnTo>
                  <a:pt x="189361" y="78397"/>
                </a:lnTo>
                <a:lnTo>
                  <a:pt x="195441" y="73371"/>
                </a:lnTo>
                <a:lnTo>
                  <a:pt x="197610" y="65920"/>
                </a:lnTo>
                <a:lnTo>
                  <a:pt x="197285" y="64008"/>
                </a:lnTo>
              </a:path>
              <a:path w="197610" h="254508">
                <a:moveTo>
                  <a:pt x="228" y="64008"/>
                </a:moveTo>
                <a:lnTo>
                  <a:pt x="0" y="66293"/>
                </a:lnTo>
                <a:lnTo>
                  <a:pt x="1524" y="73913"/>
                </a:lnTo>
                <a:lnTo>
                  <a:pt x="7620" y="79248"/>
                </a:lnTo>
                <a:lnTo>
                  <a:pt x="15240" y="81534"/>
                </a:lnTo>
                <a:lnTo>
                  <a:pt x="22098" y="79248"/>
                </a:lnTo>
                <a:lnTo>
                  <a:pt x="11429" y="96774"/>
                </a:lnTo>
                <a:lnTo>
                  <a:pt x="6096" y="117348"/>
                </a:lnTo>
                <a:lnTo>
                  <a:pt x="4572" y="137160"/>
                </a:lnTo>
                <a:lnTo>
                  <a:pt x="7620" y="157734"/>
                </a:lnTo>
                <a:lnTo>
                  <a:pt x="15240" y="176022"/>
                </a:lnTo>
                <a:lnTo>
                  <a:pt x="28194" y="192786"/>
                </a:lnTo>
                <a:lnTo>
                  <a:pt x="38100" y="198120"/>
                </a:lnTo>
                <a:lnTo>
                  <a:pt x="39816" y="197784"/>
                </a:lnTo>
                <a:lnTo>
                  <a:pt x="52536" y="196674"/>
                </a:lnTo>
                <a:lnTo>
                  <a:pt x="65242" y="197820"/>
                </a:lnTo>
                <a:lnTo>
                  <a:pt x="77637" y="201048"/>
                </a:lnTo>
                <a:lnTo>
                  <a:pt x="89422" y="206187"/>
                </a:lnTo>
                <a:lnTo>
                  <a:pt x="100300" y="213064"/>
                </a:lnTo>
                <a:lnTo>
                  <a:pt x="109973" y="221507"/>
                </a:lnTo>
                <a:lnTo>
                  <a:pt x="118142" y="231344"/>
                </a:lnTo>
                <a:lnTo>
                  <a:pt x="124509" y="242401"/>
                </a:lnTo>
                <a:lnTo>
                  <a:pt x="128777" y="254508"/>
                </a:lnTo>
                <a:lnTo>
                  <a:pt x="134516" y="244676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8" name="object 808"/>
          <p:cNvSpPr/>
          <p:nvPr/>
        </p:nvSpPr>
        <p:spPr>
          <a:xfrm>
            <a:off x="6831330" y="6268211"/>
            <a:ext cx="197610" cy="254508"/>
          </a:xfrm>
          <a:custGeom>
            <a:avLst/>
            <a:gdLst/>
            <a:ahLst/>
            <a:cxnLst/>
            <a:rect l="l" t="t" r="r" b="b"/>
            <a:pathLst>
              <a:path w="197610" h="254508">
                <a:moveTo>
                  <a:pt x="146303" y="226313"/>
                </a:moveTo>
                <a:lnTo>
                  <a:pt x="151345" y="219392"/>
                </a:lnTo>
                <a:lnTo>
                  <a:pt x="158782" y="209039"/>
                </a:lnTo>
                <a:lnTo>
                  <a:pt x="165771" y="198914"/>
                </a:lnTo>
                <a:lnTo>
                  <a:pt x="172198" y="188937"/>
                </a:lnTo>
                <a:lnTo>
                  <a:pt x="177950" y="179026"/>
                </a:lnTo>
                <a:lnTo>
                  <a:pt x="182914" y="169098"/>
                </a:lnTo>
                <a:lnTo>
                  <a:pt x="186975" y="159071"/>
                </a:lnTo>
                <a:lnTo>
                  <a:pt x="190021" y="148864"/>
                </a:lnTo>
                <a:lnTo>
                  <a:pt x="191936" y="138395"/>
                </a:lnTo>
                <a:lnTo>
                  <a:pt x="192609" y="127582"/>
                </a:lnTo>
                <a:lnTo>
                  <a:pt x="191924" y="116342"/>
                </a:lnTo>
                <a:lnTo>
                  <a:pt x="189769" y="104595"/>
                </a:lnTo>
                <a:lnTo>
                  <a:pt x="186030" y="92257"/>
                </a:lnTo>
                <a:lnTo>
                  <a:pt x="180594" y="79248"/>
                </a:lnTo>
                <a:lnTo>
                  <a:pt x="189361" y="78397"/>
                </a:lnTo>
                <a:lnTo>
                  <a:pt x="195441" y="73371"/>
                </a:lnTo>
                <a:lnTo>
                  <a:pt x="197610" y="65920"/>
                </a:lnTo>
                <a:lnTo>
                  <a:pt x="197285" y="64008"/>
                </a:lnTo>
              </a:path>
              <a:path w="197610" h="254508">
                <a:moveTo>
                  <a:pt x="228" y="64008"/>
                </a:moveTo>
                <a:lnTo>
                  <a:pt x="0" y="66293"/>
                </a:lnTo>
                <a:lnTo>
                  <a:pt x="1524" y="73913"/>
                </a:lnTo>
                <a:lnTo>
                  <a:pt x="7620" y="79248"/>
                </a:lnTo>
                <a:lnTo>
                  <a:pt x="15240" y="81534"/>
                </a:lnTo>
                <a:lnTo>
                  <a:pt x="22098" y="79248"/>
                </a:lnTo>
                <a:lnTo>
                  <a:pt x="11429" y="96774"/>
                </a:lnTo>
                <a:lnTo>
                  <a:pt x="6096" y="117348"/>
                </a:lnTo>
                <a:lnTo>
                  <a:pt x="4572" y="137160"/>
                </a:lnTo>
                <a:lnTo>
                  <a:pt x="7620" y="157734"/>
                </a:lnTo>
                <a:lnTo>
                  <a:pt x="15240" y="176022"/>
                </a:lnTo>
                <a:lnTo>
                  <a:pt x="28194" y="192786"/>
                </a:lnTo>
                <a:lnTo>
                  <a:pt x="38100" y="198120"/>
                </a:lnTo>
                <a:lnTo>
                  <a:pt x="39816" y="197784"/>
                </a:lnTo>
                <a:lnTo>
                  <a:pt x="52536" y="196674"/>
                </a:lnTo>
                <a:lnTo>
                  <a:pt x="65242" y="197820"/>
                </a:lnTo>
                <a:lnTo>
                  <a:pt x="77637" y="201048"/>
                </a:lnTo>
                <a:lnTo>
                  <a:pt x="89422" y="206187"/>
                </a:lnTo>
                <a:lnTo>
                  <a:pt x="100300" y="213064"/>
                </a:lnTo>
                <a:lnTo>
                  <a:pt x="109973" y="221507"/>
                </a:lnTo>
                <a:lnTo>
                  <a:pt x="118142" y="231344"/>
                </a:lnTo>
                <a:lnTo>
                  <a:pt x="124509" y="242401"/>
                </a:lnTo>
                <a:lnTo>
                  <a:pt x="128777" y="25450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9" name="object 809"/>
          <p:cNvSpPr/>
          <p:nvPr/>
        </p:nvSpPr>
        <p:spPr>
          <a:xfrm>
            <a:off x="6897624" y="6326123"/>
            <a:ext cx="39624" cy="16763"/>
          </a:xfrm>
          <a:custGeom>
            <a:avLst/>
            <a:gdLst/>
            <a:ahLst/>
            <a:cxnLst/>
            <a:rect l="l" t="t" r="r" b="b"/>
            <a:pathLst>
              <a:path w="39624" h="16763">
                <a:moveTo>
                  <a:pt x="26670" y="16001"/>
                </a:moveTo>
                <a:lnTo>
                  <a:pt x="35051" y="10667"/>
                </a:lnTo>
                <a:lnTo>
                  <a:pt x="37162" y="6096"/>
                </a:lnTo>
              </a:path>
              <a:path w="39624" h="16763">
                <a:moveTo>
                  <a:pt x="0" y="6096"/>
                </a:moveTo>
                <a:lnTo>
                  <a:pt x="6096" y="12953"/>
                </a:lnTo>
                <a:lnTo>
                  <a:pt x="15240" y="16763"/>
                </a:lnTo>
                <a:lnTo>
                  <a:pt x="26670" y="1600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0" name="object 810"/>
          <p:cNvSpPr/>
          <p:nvPr/>
        </p:nvSpPr>
        <p:spPr>
          <a:xfrm>
            <a:off x="6931914" y="6433565"/>
            <a:ext cx="28193" cy="5334"/>
          </a:xfrm>
          <a:custGeom>
            <a:avLst/>
            <a:gdLst/>
            <a:ahLst/>
            <a:cxnLst/>
            <a:rect l="l" t="t" r="r" b="b"/>
            <a:pathLst>
              <a:path w="28193" h="5334">
                <a:moveTo>
                  <a:pt x="0" y="5334"/>
                </a:moveTo>
                <a:lnTo>
                  <a:pt x="28193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1" name="object 811"/>
          <p:cNvSpPr/>
          <p:nvPr/>
        </p:nvSpPr>
        <p:spPr>
          <a:xfrm>
            <a:off x="6925056" y="6352032"/>
            <a:ext cx="62484" cy="72082"/>
          </a:xfrm>
          <a:custGeom>
            <a:avLst/>
            <a:gdLst/>
            <a:ahLst/>
            <a:cxnLst/>
            <a:rect l="l" t="t" r="r" b="b"/>
            <a:pathLst>
              <a:path w="62484" h="72082">
                <a:moveTo>
                  <a:pt x="42672" y="0"/>
                </a:moveTo>
                <a:lnTo>
                  <a:pt x="53340" y="17525"/>
                </a:lnTo>
                <a:lnTo>
                  <a:pt x="60960" y="37337"/>
                </a:lnTo>
                <a:lnTo>
                  <a:pt x="62484" y="50291"/>
                </a:lnTo>
                <a:lnTo>
                  <a:pt x="60960" y="61721"/>
                </a:lnTo>
                <a:lnTo>
                  <a:pt x="53340" y="68579"/>
                </a:lnTo>
                <a:lnTo>
                  <a:pt x="41695" y="72082"/>
                </a:lnTo>
                <a:lnTo>
                  <a:pt x="31938" y="70606"/>
                </a:lnTo>
                <a:lnTo>
                  <a:pt x="23849" y="65188"/>
                </a:lnTo>
                <a:lnTo>
                  <a:pt x="17209" y="56866"/>
                </a:lnTo>
                <a:lnTo>
                  <a:pt x="11800" y="46675"/>
                </a:lnTo>
                <a:lnTo>
                  <a:pt x="7404" y="35652"/>
                </a:lnTo>
                <a:lnTo>
                  <a:pt x="3800" y="24835"/>
                </a:lnTo>
                <a:lnTo>
                  <a:pt x="771" y="15259"/>
                </a:lnTo>
                <a:lnTo>
                  <a:pt x="0" y="1295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2" name="object 812"/>
          <p:cNvSpPr/>
          <p:nvPr/>
        </p:nvSpPr>
        <p:spPr>
          <a:xfrm>
            <a:off x="6809459" y="6460997"/>
            <a:ext cx="48540" cy="102108"/>
          </a:xfrm>
          <a:custGeom>
            <a:avLst/>
            <a:gdLst/>
            <a:ahLst/>
            <a:cxnLst/>
            <a:rect l="l" t="t" r="r" b="b"/>
            <a:pathLst>
              <a:path w="48540" h="102108">
                <a:moveTo>
                  <a:pt x="48540" y="0"/>
                </a:moveTo>
                <a:lnTo>
                  <a:pt x="36939" y="7675"/>
                </a:lnTo>
                <a:lnTo>
                  <a:pt x="26874" y="16014"/>
                </a:lnTo>
                <a:lnTo>
                  <a:pt x="18366" y="25030"/>
                </a:lnTo>
                <a:lnTo>
                  <a:pt x="11440" y="34738"/>
                </a:lnTo>
                <a:lnTo>
                  <a:pt x="6118" y="45155"/>
                </a:lnTo>
                <a:lnTo>
                  <a:pt x="2421" y="56294"/>
                </a:lnTo>
                <a:lnTo>
                  <a:pt x="375" y="68172"/>
                </a:lnTo>
                <a:lnTo>
                  <a:pt x="0" y="80803"/>
                </a:lnTo>
                <a:lnTo>
                  <a:pt x="1319" y="94203"/>
                </a:lnTo>
                <a:lnTo>
                  <a:pt x="2820" y="10210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3" name="object 813"/>
          <p:cNvSpPr/>
          <p:nvPr/>
        </p:nvSpPr>
        <p:spPr>
          <a:xfrm>
            <a:off x="6812280" y="6563106"/>
            <a:ext cx="113538" cy="146303"/>
          </a:xfrm>
          <a:custGeom>
            <a:avLst/>
            <a:gdLst/>
            <a:ahLst/>
            <a:cxnLst/>
            <a:rect l="l" t="t" r="r" b="b"/>
            <a:pathLst>
              <a:path w="113538" h="146303">
                <a:moveTo>
                  <a:pt x="0" y="0"/>
                </a:moveTo>
                <a:lnTo>
                  <a:pt x="2729" y="13929"/>
                </a:lnTo>
                <a:lnTo>
                  <a:pt x="6219" y="27279"/>
                </a:lnTo>
                <a:lnTo>
                  <a:pt x="10465" y="40051"/>
                </a:lnTo>
                <a:lnTo>
                  <a:pt x="15463" y="52247"/>
                </a:lnTo>
                <a:lnTo>
                  <a:pt x="21210" y="63868"/>
                </a:lnTo>
                <a:lnTo>
                  <a:pt x="27703" y="74915"/>
                </a:lnTo>
                <a:lnTo>
                  <a:pt x="34937" y="85389"/>
                </a:lnTo>
                <a:lnTo>
                  <a:pt x="42909" y="95292"/>
                </a:lnTo>
                <a:lnTo>
                  <a:pt x="51615" y="104625"/>
                </a:lnTo>
                <a:lnTo>
                  <a:pt x="61052" y="113388"/>
                </a:lnTo>
                <a:lnTo>
                  <a:pt x="71217" y="121584"/>
                </a:lnTo>
                <a:lnTo>
                  <a:pt x="82105" y="129214"/>
                </a:lnTo>
                <a:lnTo>
                  <a:pt x="93712" y="136279"/>
                </a:lnTo>
                <a:lnTo>
                  <a:pt x="106037" y="142779"/>
                </a:lnTo>
                <a:lnTo>
                  <a:pt x="113538" y="14630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4" name="object 814"/>
          <p:cNvSpPr/>
          <p:nvPr/>
        </p:nvSpPr>
        <p:spPr>
          <a:xfrm>
            <a:off x="6874764" y="6524244"/>
            <a:ext cx="28955" cy="60959"/>
          </a:xfrm>
          <a:custGeom>
            <a:avLst/>
            <a:gdLst/>
            <a:ahLst/>
            <a:cxnLst/>
            <a:rect l="l" t="t" r="r" b="b"/>
            <a:pathLst>
              <a:path w="28955" h="60959">
                <a:moveTo>
                  <a:pt x="22859" y="60959"/>
                </a:moveTo>
                <a:lnTo>
                  <a:pt x="28193" y="48005"/>
                </a:lnTo>
                <a:lnTo>
                  <a:pt x="28955" y="33527"/>
                </a:lnTo>
                <a:lnTo>
                  <a:pt x="24383" y="19811"/>
                </a:lnTo>
                <a:lnTo>
                  <a:pt x="15239" y="9144"/>
                </a:lnTo>
                <a:lnTo>
                  <a:pt x="3047" y="761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5" name="object 815"/>
          <p:cNvSpPr/>
          <p:nvPr/>
        </p:nvSpPr>
        <p:spPr>
          <a:xfrm>
            <a:off x="6897624" y="6585204"/>
            <a:ext cx="17525" cy="44957"/>
          </a:xfrm>
          <a:custGeom>
            <a:avLst/>
            <a:gdLst/>
            <a:ahLst/>
            <a:cxnLst/>
            <a:rect l="l" t="t" r="r" b="b"/>
            <a:pathLst>
              <a:path w="17525" h="44957">
                <a:moveTo>
                  <a:pt x="0" y="0"/>
                </a:moveTo>
                <a:lnTo>
                  <a:pt x="17525" y="6096"/>
                </a:lnTo>
                <a:lnTo>
                  <a:pt x="10668" y="4495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6" name="object 816"/>
          <p:cNvSpPr/>
          <p:nvPr/>
        </p:nvSpPr>
        <p:spPr>
          <a:xfrm>
            <a:off x="6925818" y="6624828"/>
            <a:ext cx="39624" cy="61722"/>
          </a:xfrm>
          <a:custGeom>
            <a:avLst/>
            <a:gdLst/>
            <a:ahLst/>
            <a:cxnLst/>
            <a:rect l="l" t="t" r="r" b="b"/>
            <a:pathLst>
              <a:path w="39624" h="61722">
                <a:moveTo>
                  <a:pt x="39624" y="61722"/>
                </a:moveTo>
                <a:lnTo>
                  <a:pt x="35051" y="43433"/>
                </a:lnTo>
                <a:lnTo>
                  <a:pt x="25907" y="24383"/>
                </a:lnTo>
                <a:lnTo>
                  <a:pt x="12953" y="9144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7" name="object 817"/>
          <p:cNvSpPr/>
          <p:nvPr/>
        </p:nvSpPr>
        <p:spPr>
          <a:xfrm>
            <a:off x="6993635" y="6651229"/>
            <a:ext cx="102108" cy="47512"/>
          </a:xfrm>
          <a:custGeom>
            <a:avLst/>
            <a:gdLst/>
            <a:ahLst/>
            <a:cxnLst/>
            <a:rect l="l" t="t" r="r" b="b"/>
            <a:pathLst>
              <a:path w="102108" h="47512">
                <a:moveTo>
                  <a:pt x="102108" y="1792"/>
                </a:moveTo>
                <a:lnTo>
                  <a:pt x="88334" y="73"/>
                </a:lnTo>
                <a:lnTo>
                  <a:pt x="75270" y="0"/>
                </a:lnTo>
                <a:lnTo>
                  <a:pt x="62908" y="1540"/>
                </a:lnTo>
                <a:lnTo>
                  <a:pt x="51242" y="4663"/>
                </a:lnTo>
                <a:lnTo>
                  <a:pt x="40263" y="9339"/>
                </a:lnTo>
                <a:lnTo>
                  <a:pt x="29966" y="15538"/>
                </a:lnTo>
                <a:lnTo>
                  <a:pt x="20342" y="23228"/>
                </a:lnTo>
                <a:lnTo>
                  <a:pt x="11385" y="32379"/>
                </a:lnTo>
                <a:lnTo>
                  <a:pt x="3087" y="42960"/>
                </a:lnTo>
                <a:lnTo>
                  <a:pt x="0" y="4751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8" name="object 818"/>
          <p:cNvSpPr/>
          <p:nvPr/>
        </p:nvSpPr>
        <p:spPr>
          <a:xfrm>
            <a:off x="7034022" y="6517385"/>
            <a:ext cx="37337" cy="135636"/>
          </a:xfrm>
          <a:custGeom>
            <a:avLst/>
            <a:gdLst/>
            <a:ahLst/>
            <a:cxnLst/>
            <a:rect l="l" t="t" r="r" b="b"/>
            <a:pathLst>
              <a:path w="37337" h="135636">
                <a:moveTo>
                  <a:pt x="33527" y="135636"/>
                </a:moveTo>
                <a:lnTo>
                  <a:pt x="37337" y="107442"/>
                </a:lnTo>
                <a:lnTo>
                  <a:pt x="35051" y="79248"/>
                </a:lnTo>
                <a:lnTo>
                  <a:pt x="27431" y="51816"/>
                </a:lnTo>
                <a:lnTo>
                  <a:pt x="16763" y="25908"/>
                </a:lnTo>
                <a:lnTo>
                  <a:pt x="761" y="2286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9" name="object 819"/>
          <p:cNvSpPr/>
          <p:nvPr/>
        </p:nvSpPr>
        <p:spPr>
          <a:xfrm>
            <a:off x="6947916" y="6499859"/>
            <a:ext cx="54101" cy="169925"/>
          </a:xfrm>
          <a:custGeom>
            <a:avLst/>
            <a:gdLst/>
            <a:ahLst/>
            <a:cxnLst/>
            <a:rect l="l" t="t" r="r" b="b"/>
            <a:pathLst>
              <a:path w="54101" h="169925">
                <a:moveTo>
                  <a:pt x="0" y="24384"/>
                </a:moveTo>
                <a:lnTo>
                  <a:pt x="12191" y="27432"/>
                </a:lnTo>
                <a:lnTo>
                  <a:pt x="4572" y="143256"/>
                </a:lnTo>
                <a:lnTo>
                  <a:pt x="34289" y="169925"/>
                </a:lnTo>
                <a:lnTo>
                  <a:pt x="54101" y="137160"/>
                </a:lnTo>
                <a:lnTo>
                  <a:pt x="28955" y="28956"/>
                </a:lnTo>
                <a:lnTo>
                  <a:pt x="39624" y="22860"/>
                </a:lnTo>
                <a:lnTo>
                  <a:pt x="28955" y="762"/>
                </a:lnTo>
                <a:lnTo>
                  <a:pt x="2285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6070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0" name="object 820"/>
          <p:cNvSpPr/>
          <p:nvPr/>
        </p:nvSpPr>
        <p:spPr>
          <a:xfrm>
            <a:off x="6947916" y="6499859"/>
            <a:ext cx="54101" cy="169925"/>
          </a:xfrm>
          <a:custGeom>
            <a:avLst/>
            <a:gdLst/>
            <a:ahLst/>
            <a:cxnLst/>
            <a:rect l="l" t="t" r="r" b="b"/>
            <a:pathLst>
              <a:path w="54101" h="169925">
                <a:moveTo>
                  <a:pt x="2285" y="0"/>
                </a:moveTo>
                <a:lnTo>
                  <a:pt x="0" y="24384"/>
                </a:lnTo>
                <a:lnTo>
                  <a:pt x="12191" y="27432"/>
                </a:lnTo>
                <a:lnTo>
                  <a:pt x="4572" y="143256"/>
                </a:lnTo>
                <a:lnTo>
                  <a:pt x="34289" y="169925"/>
                </a:lnTo>
                <a:lnTo>
                  <a:pt x="54101" y="137160"/>
                </a:lnTo>
                <a:lnTo>
                  <a:pt x="28955" y="28956"/>
                </a:lnTo>
                <a:lnTo>
                  <a:pt x="39624" y="22860"/>
                </a:lnTo>
                <a:lnTo>
                  <a:pt x="28955" y="762"/>
                </a:lnTo>
                <a:lnTo>
                  <a:pt x="2285" y="0"/>
                </a:lnTo>
              </a:path>
            </a:pathLst>
          </a:custGeom>
          <a:ln w="927">
            <a:solidFill>
              <a:srgbClr val="6070C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1" name="object 821"/>
          <p:cNvSpPr/>
          <p:nvPr/>
        </p:nvSpPr>
        <p:spPr>
          <a:xfrm>
            <a:off x="7163561" y="6715506"/>
            <a:ext cx="57150" cy="106679"/>
          </a:xfrm>
          <a:custGeom>
            <a:avLst/>
            <a:gdLst/>
            <a:ahLst/>
            <a:cxnLst/>
            <a:rect l="l" t="t" r="r" b="b"/>
            <a:pathLst>
              <a:path w="57150" h="106679">
                <a:moveTo>
                  <a:pt x="57150" y="106679"/>
                </a:moveTo>
                <a:lnTo>
                  <a:pt x="36576" y="61722"/>
                </a:lnTo>
                <a:lnTo>
                  <a:pt x="12954" y="18288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2" name="object 822"/>
          <p:cNvSpPr/>
          <p:nvPr/>
        </p:nvSpPr>
        <p:spPr>
          <a:xfrm>
            <a:off x="7141464" y="6685026"/>
            <a:ext cx="22859" cy="18288"/>
          </a:xfrm>
          <a:custGeom>
            <a:avLst/>
            <a:gdLst/>
            <a:ahLst/>
            <a:cxnLst/>
            <a:rect l="l" t="t" r="r" b="b"/>
            <a:pathLst>
              <a:path w="22859" h="18288">
                <a:moveTo>
                  <a:pt x="22097" y="18288"/>
                </a:moveTo>
                <a:lnTo>
                  <a:pt x="22859" y="11429"/>
                </a:lnTo>
                <a:lnTo>
                  <a:pt x="19050" y="4572"/>
                </a:lnTo>
                <a:lnTo>
                  <a:pt x="12953" y="0"/>
                </a:lnTo>
                <a:lnTo>
                  <a:pt x="4571" y="0"/>
                </a:lnTo>
                <a:lnTo>
                  <a:pt x="0" y="152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3" name="object 823"/>
          <p:cNvSpPr/>
          <p:nvPr/>
        </p:nvSpPr>
        <p:spPr>
          <a:xfrm>
            <a:off x="6966966" y="6711696"/>
            <a:ext cx="32765" cy="76200"/>
          </a:xfrm>
          <a:custGeom>
            <a:avLst/>
            <a:gdLst/>
            <a:ahLst/>
            <a:cxnLst/>
            <a:rect l="l" t="t" r="r" b="b"/>
            <a:pathLst>
              <a:path w="32765" h="76200">
                <a:moveTo>
                  <a:pt x="19050" y="0"/>
                </a:moveTo>
                <a:lnTo>
                  <a:pt x="761" y="35813"/>
                </a:lnTo>
                <a:lnTo>
                  <a:pt x="0" y="39624"/>
                </a:lnTo>
                <a:lnTo>
                  <a:pt x="10667" y="57911"/>
                </a:lnTo>
                <a:lnTo>
                  <a:pt x="25907" y="71627"/>
                </a:lnTo>
                <a:lnTo>
                  <a:pt x="32765" y="7620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4" name="object 824"/>
          <p:cNvSpPr/>
          <p:nvPr/>
        </p:nvSpPr>
        <p:spPr>
          <a:xfrm>
            <a:off x="7012685" y="6794754"/>
            <a:ext cx="35052" cy="41148"/>
          </a:xfrm>
          <a:custGeom>
            <a:avLst/>
            <a:gdLst/>
            <a:ahLst/>
            <a:cxnLst/>
            <a:rect l="l" t="t" r="r" b="b"/>
            <a:pathLst>
              <a:path w="35052" h="41148">
                <a:moveTo>
                  <a:pt x="35052" y="41148"/>
                </a:moveTo>
                <a:lnTo>
                  <a:pt x="30480" y="26670"/>
                </a:lnTo>
                <a:lnTo>
                  <a:pt x="22860" y="13716"/>
                </a:lnTo>
                <a:lnTo>
                  <a:pt x="12192" y="4572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5" name="object 825"/>
          <p:cNvSpPr/>
          <p:nvPr/>
        </p:nvSpPr>
        <p:spPr>
          <a:xfrm>
            <a:off x="7061454" y="6861809"/>
            <a:ext cx="73914" cy="90678"/>
          </a:xfrm>
          <a:custGeom>
            <a:avLst/>
            <a:gdLst/>
            <a:ahLst/>
            <a:cxnLst/>
            <a:rect l="l" t="t" r="r" b="b"/>
            <a:pathLst>
              <a:path w="73914" h="90678">
                <a:moveTo>
                  <a:pt x="73914" y="90678"/>
                </a:moveTo>
                <a:lnTo>
                  <a:pt x="32766" y="42672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6" name="object 826"/>
          <p:cNvSpPr/>
          <p:nvPr/>
        </p:nvSpPr>
        <p:spPr>
          <a:xfrm>
            <a:off x="6892290" y="6703314"/>
            <a:ext cx="67817" cy="44957"/>
          </a:xfrm>
          <a:custGeom>
            <a:avLst/>
            <a:gdLst/>
            <a:ahLst/>
            <a:cxnLst/>
            <a:rect l="l" t="t" r="r" b="b"/>
            <a:pathLst>
              <a:path w="67817" h="44957">
                <a:moveTo>
                  <a:pt x="0" y="0"/>
                </a:moveTo>
                <a:lnTo>
                  <a:pt x="9905" y="17525"/>
                </a:lnTo>
                <a:lnTo>
                  <a:pt x="25145" y="30479"/>
                </a:lnTo>
                <a:lnTo>
                  <a:pt x="41909" y="40385"/>
                </a:lnTo>
                <a:lnTo>
                  <a:pt x="60198" y="44957"/>
                </a:lnTo>
                <a:lnTo>
                  <a:pt x="67817" y="4495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7" name="object 827"/>
          <p:cNvSpPr/>
          <p:nvPr/>
        </p:nvSpPr>
        <p:spPr>
          <a:xfrm>
            <a:off x="6863333" y="6466332"/>
            <a:ext cx="79248" cy="51053"/>
          </a:xfrm>
          <a:custGeom>
            <a:avLst/>
            <a:gdLst/>
            <a:ahLst/>
            <a:cxnLst/>
            <a:rect l="l" t="t" r="r" b="b"/>
            <a:pathLst>
              <a:path w="79248" h="51053">
                <a:moveTo>
                  <a:pt x="0" y="0"/>
                </a:moveTo>
                <a:lnTo>
                  <a:pt x="57150" y="51053"/>
                </a:lnTo>
                <a:lnTo>
                  <a:pt x="79248" y="1676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8" name="object 828"/>
          <p:cNvSpPr/>
          <p:nvPr/>
        </p:nvSpPr>
        <p:spPr>
          <a:xfrm>
            <a:off x="6982206" y="6473189"/>
            <a:ext cx="23622" cy="27432"/>
          </a:xfrm>
          <a:custGeom>
            <a:avLst/>
            <a:gdLst/>
            <a:ahLst/>
            <a:cxnLst/>
            <a:rect l="l" t="t" r="r" b="b"/>
            <a:pathLst>
              <a:path w="23622" h="27432">
                <a:moveTo>
                  <a:pt x="0" y="22098"/>
                </a:moveTo>
                <a:lnTo>
                  <a:pt x="23622" y="27432"/>
                </a:lnTo>
                <a:lnTo>
                  <a:pt x="11429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9" name="object 829"/>
          <p:cNvSpPr/>
          <p:nvPr/>
        </p:nvSpPr>
        <p:spPr>
          <a:xfrm>
            <a:off x="7085076" y="6735318"/>
            <a:ext cx="34290" cy="30479"/>
          </a:xfrm>
          <a:custGeom>
            <a:avLst/>
            <a:gdLst/>
            <a:ahLst/>
            <a:cxnLst/>
            <a:rect l="l" t="t" r="r" b="b"/>
            <a:pathLst>
              <a:path w="34290" h="30479">
                <a:moveTo>
                  <a:pt x="34290" y="30479"/>
                </a:moveTo>
                <a:lnTo>
                  <a:pt x="34290" y="19811"/>
                </a:lnTo>
                <a:lnTo>
                  <a:pt x="28955" y="9143"/>
                </a:lnTo>
                <a:lnTo>
                  <a:pt x="21335" y="3048"/>
                </a:lnTo>
                <a:lnTo>
                  <a:pt x="10668" y="0"/>
                </a:lnTo>
                <a:lnTo>
                  <a:pt x="0" y="2285"/>
                </a:lnTo>
                <a:lnTo>
                  <a:pt x="0" y="304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0" name="object 830"/>
          <p:cNvSpPr/>
          <p:nvPr/>
        </p:nvSpPr>
        <p:spPr>
          <a:xfrm>
            <a:off x="7123938" y="6782561"/>
            <a:ext cx="11429" cy="34290"/>
          </a:xfrm>
          <a:custGeom>
            <a:avLst/>
            <a:gdLst/>
            <a:ahLst/>
            <a:cxnLst/>
            <a:rect l="l" t="t" r="r" b="b"/>
            <a:pathLst>
              <a:path w="11429" h="34290">
                <a:moveTo>
                  <a:pt x="0" y="0"/>
                </a:moveTo>
                <a:lnTo>
                  <a:pt x="11429" y="3429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1" name="object 831"/>
          <p:cNvSpPr/>
          <p:nvPr/>
        </p:nvSpPr>
        <p:spPr>
          <a:xfrm>
            <a:off x="7209282" y="6782221"/>
            <a:ext cx="51053" cy="164170"/>
          </a:xfrm>
          <a:custGeom>
            <a:avLst/>
            <a:gdLst/>
            <a:ahLst/>
            <a:cxnLst/>
            <a:rect l="l" t="t" r="r" b="b"/>
            <a:pathLst>
              <a:path w="51053" h="164170">
                <a:moveTo>
                  <a:pt x="4572" y="66634"/>
                </a:moveTo>
                <a:lnTo>
                  <a:pt x="9144" y="85684"/>
                </a:lnTo>
                <a:lnTo>
                  <a:pt x="9144" y="104734"/>
                </a:lnTo>
                <a:lnTo>
                  <a:pt x="7620" y="123022"/>
                </a:lnTo>
                <a:lnTo>
                  <a:pt x="2286" y="140548"/>
                </a:lnTo>
                <a:lnTo>
                  <a:pt x="3810" y="151978"/>
                </a:lnTo>
                <a:lnTo>
                  <a:pt x="11429" y="160360"/>
                </a:lnTo>
                <a:lnTo>
                  <a:pt x="22098" y="164170"/>
                </a:lnTo>
                <a:lnTo>
                  <a:pt x="33527" y="162646"/>
                </a:lnTo>
                <a:lnTo>
                  <a:pt x="42672" y="157312"/>
                </a:lnTo>
                <a:lnTo>
                  <a:pt x="50292" y="148168"/>
                </a:lnTo>
                <a:lnTo>
                  <a:pt x="51053" y="130642"/>
                </a:lnTo>
                <a:lnTo>
                  <a:pt x="47244" y="110068"/>
                </a:lnTo>
                <a:lnTo>
                  <a:pt x="48006" y="51394"/>
                </a:lnTo>
                <a:lnTo>
                  <a:pt x="51053" y="35392"/>
                </a:lnTo>
                <a:lnTo>
                  <a:pt x="48768" y="11770"/>
                </a:lnTo>
                <a:lnTo>
                  <a:pt x="40345" y="3305"/>
                </a:lnTo>
                <a:lnTo>
                  <a:pt x="30417" y="0"/>
                </a:lnTo>
                <a:lnTo>
                  <a:pt x="20173" y="1232"/>
                </a:lnTo>
                <a:lnTo>
                  <a:pt x="10800" y="6380"/>
                </a:lnTo>
                <a:lnTo>
                  <a:pt x="3487" y="14820"/>
                </a:lnTo>
                <a:lnTo>
                  <a:pt x="0" y="2320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2" name="object 832"/>
          <p:cNvSpPr/>
          <p:nvPr/>
        </p:nvSpPr>
        <p:spPr>
          <a:xfrm>
            <a:off x="6993635" y="6467223"/>
            <a:ext cx="109571" cy="185798"/>
          </a:xfrm>
          <a:custGeom>
            <a:avLst/>
            <a:gdLst/>
            <a:ahLst/>
            <a:cxnLst/>
            <a:rect l="l" t="t" r="r" b="b"/>
            <a:pathLst>
              <a:path w="109571" h="185798">
                <a:moveTo>
                  <a:pt x="107442" y="185798"/>
                </a:moveTo>
                <a:lnTo>
                  <a:pt x="109049" y="173154"/>
                </a:lnTo>
                <a:lnTo>
                  <a:pt x="109571" y="160462"/>
                </a:lnTo>
                <a:lnTo>
                  <a:pt x="109010" y="147807"/>
                </a:lnTo>
                <a:lnTo>
                  <a:pt x="107371" y="135278"/>
                </a:lnTo>
                <a:lnTo>
                  <a:pt x="104657" y="122961"/>
                </a:lnTo>
                <a:lnTo>
                  <a:pt x="100872" y="110945"/>
                </a:lnTo>
                <a:lnTo>
                  <a:pt x="96019" y="99317"/>
                </a:lnTo>
                <a:lnTo>
                  <a:pt x="90103" y="88164"/>
                </a:lnTo>
                <a:lnTo>
                  <a:pt x="83127" y="77573"/>
                </a:lnTo>
                <a:lnTo>
                  <a:pt x="75095" y="67632"/>
                </a:lnTo>
                <a:lnTo>
                  <a:pt x="70866" y="63116"/>
                </a:lnTo>
                <a:lnTo>
                  <a:pt x="63697" y="52118"/>
                </a:lnTo>
                <a:lnTo>
                  <a:pt x="58014" y="41086"/>
                </a:lnTo>
                <a:lnTo>
                  <a:pt x="53020" y="30480"/>
                </a:lnTo>
                <a:lnTo>
                  <a:pt x="47920" y="20762"/>
                </a:lnTo>
                <a:lnTo>
                  <a:pt x="41918" y="12393"/>
                </a:lnTo>
                <a:lnTo>
                  <a:pt x="34216" y="5836"/>
                </a:lnTo>
                <a:lnTo>
                  <a:pt x="24018" y="1551"/>
                </a:lnTo>
                <a:lnTo>
                  <a:pt x="10529" y="0"/>
                </a:lnTo>
                <a:lnTo>
                  <a:pt x="0" y="63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3" name="object 833"/>
          <p:cNvSpPr/>
          <p:nvPr/>
        </p:nvSpPr>
        <p:spPr>
          <a:xfrm>
            <a:off x="7110983" y="6659118"/>
            <a:ext cx="32766" cy="23622"/>
          </a:xfrm>
          <a:custGeom>
            <a:avLst/>
            <a:gdLst/>
            <a:ahLst/>
            <a:cxnLst/>
            <a:rect l="l" t="t" r="r" b="b"/>
            <a:pathLst>
              <a:path w="32766" h="23622">
                <a:moveTo>
                  <a:pt x="32766" y="23622"/>
                </a:move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4" name="object 834"/>
          <p:cNvSpPr/>
          <p:nvPr/>
        </p:nvSpPr>
        <p:spPr>
          <a:xfrm>
            <a:off x="6947916" y="6499859"/>
            <a:ext cx="54101" cy="169925"/>
          </a:xfrm>
          <a:custGeom>
            <a:avLst/>
            <a:gdLst/>
            <a:ahLst/>
            <a:cxnLst/>
            <a:rect l="l" t="t" r="r" b="b"/>
            <a:pathLst>
              <a:path w="54101" h="169925">
                <a:moveTo>
                  <a:pt x="21335" y="0"/>
                </a:moveTo>
                <a:lnTo>
                  <a:pt x="2285" y="0"/>
                </a:lnTo>
                <a:lnTo>
                  <a:pt x="0" y="24384"/>
                </a:lnTo>
                <a:lnTo>
                  <a:pt x="12191" y="27432"/>
                </a:lnTo>
                <a:lnTo>
                  <a:pt x="4572" y="143256"/>
                </a:lnTo>
                <a:lnTo>
                  <a:pt x="34289" y="169925"/>
                </a:lnTo>
                <a:lnTo>
                  <a:pt x="54101" y="137160"/>
                </a:lnTo>
                <a:lnTo>
                  <a:pt x="28955" y="28956"/>
                </a:lnTo>
                <a:lnTo>
                  <a:pt x="39624" y="22860"/>
                </a:lnTo>
                <a:lnTo>
                  <a:pt x="28955" y="76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5" name="object 835"/>
          <p:cNvSpPr/>
          <p:nvPr/>
        </p:nvSpPr>
        <p:spPr>
          <a:xfrm>
            <a:off x="7209282" y="6782561"/>
            <a:ext cx="51053" cy="163830"/>
          </a:xfrm>
          <a:custGeom>
            <a:avLst/>
            <a:gdLst/>
            <a:ahLst/>
            <a:cxnLst/>
            <a:rect l="l" t="t" r="r" b="b"/>
            <a:pathLst>
              <a:path w="51053" h="163830">
                <a:moveTo>
                  <a:pt x="31242" y="0"/>
                </a:moveTo>
                <a:lnTo>
                  <a:pt x="19812" y="762"/>
                </a:lnTo>
                <a:lnTo>
                  <a:pt x="9144" y="6858"/>
                </a:lnTo>
                <a:lnTo>
                  <a:pt x="2286" y="16764"/>
                </a:lnTo>
                <a:lnTo>
                  <a:pt x="0" y="22860"/>
                </a:lnTo>
                <a:lnTo>
                  <a:pt x="4572" y="66294"/>
                </a:lnTo>
                <a:lnTo>
                  <a:pt x="9144" y="83820"/>
                </a:lnTo>
                <a:lnTo>
                  <a:pt x="9144" y="103632"/>
                </a:lnTo>
                <a:lnTo>
                  <a:pt x="7620" y="122682"/>
                </a:lnTo>
                <a:lnTo>
                  <a:pt x="2286" y="140208"/>
                </a:lnTo>
                <a:lnTo>
                  <a:pt x="3810" y="151638"/>
                </a:lnTo>
                <a:lnTo>
                  <a:pt x="11429" y="160020"/>
                </a:lnTo>
                <a:lnTo>
                  <a:pt x="22098" y="163830"/>
                </a:lnTo>
                <a:lnTo>
                  <a:pt x="33527" y="162306"/>
                </a:lnTo>
                <a:lnTo>
                  <a:pt x="42672" y="156972"/>
                </a:lnTo>
                <a:lnTo>
                  <a:pt x="50292" y="147828"/>
                </a:lnTo>
                <a:lnTo>
                  <a:pt x="51053" y="129540"/>
                </a:lnTo>
                <a:lnTo>
                  <a:pt x="47244" y="108966"/>
                </a:lnTo>
                <a:lnTo>
                  <a:pt x="48006" y="51054"/>
                </a:lnTo>
                <a:lnTo>
                  <a:pt x="51053" y="34290"/>
                </a:lnTo>
                <a:lnTo>
                  <a:pt x="48768" y="11430"/>
                </a:lnTo>
                <a:lnTo>
                  <a:pt x="41910" y="3810"/>
                </a:lnTo>
                <a:lnTo>
                  <a:pt x="31242" y="0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6" name="object 836"/>
          <p:cNvSpPr/>
          <p:nvPr/>
        </p:nvSpPr>
        <p:spPr>
          <a:xfrm>
            <a:off x="7209282" y="6782561"/>
            <a:ext cx="51053" cy="163830"/>
          </a:xfrm>
          <a:custGeom>
            <a:avLst/>
            <a:gdLst/>
            <a:ahLst/>
            <a:cxnLst/>
            <a:rect l="l" t="t" r="r" b="b"/>
            <a:pathLst>
              <a:path w="51053" h="163830">
                <a:moveTo>
                  <a:pt x="4572" y="66294"/>
                </a:moveTo>
                <a:lnTo>
                  <a:pt x="9144" y="83820"/>
                </a:lnTo>
                <a:lnTo>
                  <a:pt x="9144" y="103632"/>
                </a:lnTo>
                <a:lnTo>
                  <a:pt x="7620" y="122682"/>
                </a:lnTo>
                <a:lnTo>
                  <a:pt x="2286" y="140208"/>
                </a:lnTo>
                <a:lnTo>
                  <a:pt x="3810" y="151638"/>
                </a:lnTo>
                <a:lnTo>
                  <a:pt x="11429" y="160020"/>
                </a:lnTo>
                <a:lnTo>
                  <a:pt x="22098" y="163830"/>
                </a:lnTo>
                <a:lnTo>
                  <a:pt x="33527" y="162306"/>
                </a:lnTo>
                <a:lnTo>
                  <a:pt x="42672" y="156972"/>
                </a:lnTo>
                <a:lnTo>
                  <a:pt x="50292" y="147828"/>
                </a:lnTo>
                <a:lnTo>
                  <a:pt x="51053" y="129540"/>
                </a:lnTo>
                <a:lnTo>
                  <a:pt x="47244" y="108966"/>
                </a:lnTo>
                <a:lnTo>
                  <a:pt x="48006" y="51054"/>
                </a:lnTo>
                <a:lnTo>
                  <a:pt x="51053" y="34290"/>
                </a:lnTo>
                <a:lnTo>
                  <a:pt x="48768" y="11430"/>
                </a:lnTo>
                <a:lnTo>
                  <a:pt x="41910" y="3810"/>
                </a:lnTo>
                <a:lnTo>
                  <a:pt x="31242" y="0"/>
                </a:lnTo>
                <a:lnTo>
                  <a:pt x="19812" y="762"/>
                </a:lnTo>
                <a:lnTo>
                  <a:pt x="9144" y="6858"/>
                </a:lnTo>
                <a:lnTo>
                  <a:pt x="2286" y="16764"/>
                </a:lnTo>
                <a:lnTo>
                  <a:pt x="0" y="22860"/>
                </a:lnTo>
                <a:lnTo>
                  <a:pt x="4572" y="66294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7" name="object 837"/>
          <p:cNvSpPr/>
          <p:nvPr/>
        </p:nvSpPr>
        <p:spPr>
          <a:xfrm>
            <a:off x="7152132" y="6800088"/>
            <a:ext cx="57150" cy="163752"/>
          </a:xfrm>
          <a:custGeom>
            <a:avLst/>
            <a:gdLst/>
            <a:ahLst/>
            <a:cxnLst/>
            <a:rect l="l" t="t" r="r" b="b"/>
            <a:pathLst>
              <a:path w="57150" h="163752">
                <a:moveTo>
                  <a:pt x="57150" y="22097"/>
                </a:moveTo>
                <a:lnTo>
                  <a:pt x="51816" y="11429"/>
                </a:lnTo>
                <a:lnTo>
                  <a:pt x="42672" y="3809"/>
                </a:lnTo>
                <a:lnTo>
                  <a:pt x="31242" y="0"/>
                </a:lnTo>
                <a:lnTo>
                  <a:pt x="20574" y="761"/>
                </a:lnTo>
                <a:lnTo>
                  <a:pt x="9906" y="6857"/>
                </a:lnTo>
                <a:lnTo>
                  <a:pt x="3048" y="16763"/>
                </a:lnTo>
                <a:lnTo>
                  <a:pt x="0" y="22097"/>
                </a:lnTo>
                <a:lnTo>
                  <a:pt x="0" y="56387"/>
                </a:lnTo>
                <a:lnTo>
                  <a:pt x="6662" y="69044"/>
                </a:lnTo>
                <a:lnTo>
                  <a:pt x="10993" y="80642"/>
                </a:lnTo>
                <a:lnTo>
                  <a:pt x="13128" y="91580"/>
                </a:lnTo>
                <a:lnTo>
                  <a:pt x="13202" y="102258"/>
                </a:lnTo>
                <a:lnTo>
                  <a:pt x="11352" y="113076"/>
                </a:lnTo>
                <a:lnTo>
                  <a:pt x="7711" y="124434"/>
                </a:lnTo>
                <a:lnTo>
                  <a:pt x="2416" y="136732"/>
                </a:lnTo>
                <a:lnTo>
                  <a:pt x="0" y="141731"/>
                </a:lnTo>
                <a:lnTo>
                  <a:pt x="5726" y="153235"/>
                </a:lnTo>
                <a:lnTo>
                  <a:pt x="14065" y="160635"/>
                </a:lnTo>
                <a:lnTo>
                  <a:pt x="23911" y="163752"/>
                </a:lnTo>
                <a:lnTo>
                  <a:pt x="34158" y="162411"/>
                </a:lnTo>
                <a:lnTo>
                  <a:pt x="43701" y="156432"/>
                </a:lnTo>
                <a:lnTo>
                  <a:pt x="50292" y="147827"/>
                </a:lnTo>
                <a:lnTo>
                  <a:pt x="51816" y="136397"/>
                </a:lnTo>
                <a:lnTo>
                  <a:pt x="51053" y="129539"/>
                </a:lnTo>
                <a:lnTo>
                  <a:pt x="47244" y="108965"/>
                </a:lnTo>
                <a:lnTo>
                  <a:pt x="44958" y="79247"/>
                </a:lnTo>
                <a:lnTo>
                  <a:pt x="48768" y="51053"/>
                </a:lnTo>
                <a:lnTo>
                  <a:pt x="57150" y="22097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8" name="object 838"/>
          <p:cNvSpPr/>
          <p:nvPr/>
        </p:nvSpPr>
        <p:spPr>
          <a:xfrm>
            <a:off x="7152132" y="6800088"/>
            <a:ext cx="57150" cy="163752"/>
          </a:xfrm>
          <a:custGeom>
            <a:avLst/>
            <a:gdLst/>
            <a:ahLst/>
            <a:cxnLst/>
            <a:rect l="l" t="t" r="r" b="b"/>
            <a:pathLst>
              <a:path w="57150" h="163752">
                <a:moveTo>
                  <a:pt x="0" y="56387"/>
                </a:moveTo>
                <a:lnTo>
                  <a:pt x="6662" y="69044"/>
                </a:lnTo>
                <a:lnTo>
                  <a:pt x="10993" y="80642"/>
                </a:lnTo>
                <a:lnTo>
                  <a:pt x="13128" y="91580"/>
                </a:lnTo>
                <a:lnTo>
                  <a:pt x="13202" y="102258"/>
                </a:lnTo>
                <a:lnTo>
                  <a:pt x="11352" y="113076"/>
                </a:lnTo>
                <a:lnTo>
                  <a:pt x="7711" y="124434"/>
                </a:lnTo>
                <a:lnTo>
                  <a:pt x="2416" y="136732"/>
                </a:lnTo>
                <a:lnTo>
                  <a:pt x="0" y="141731"/>
                </a:lnTo>
                <a:lnTo>
                  <a:pt x="5726" y="153235"/>
                </a:lnTo>
                <a:lnTo>
                  <a:pt x="14065" y="160635"/>
                </a:lnTo>
                <a:lnTo>
                  <a:pt x="23911" y="163752"/>
                </a:lnTo>
                <a:lnTo>
                  <a:pt x="34158" y="162411"/>
                </a:lnTo>
                <a:lnTo>
                  <a:pt x="43701" y="156432"/>
                </a:lnTo>
                <a:lnTo>
                  <a:pt x="50292" y="147827"/>
                </a:lnTo>
                <a:lnTo>
                  <a:pt x="51816" y="136397"/>
                </a:lnTo>
                <a:lnTo>
                  <a:pt x="51053" y="129539"/>
                </a:lnTo>
                <a:lnTo>
                  <a:pt x="47244" y="108965"/>
                </a:lnTo>
                <a:lnTo>
                  <a:pt x="44958" y="79247"/>
                </a:lnTo>
                <a:lnTo>
                  <a:pt x="48768" y="51053"/>
                </a:lnTo>
                <a:lnTo>
                  <a:pt x="57150" y="22097"/>
                </a:lnTo>
                <a:lnTo>
                  <a:pt x="51816" y="11429"/>
                </a:lnTo>
                <a:lnTo>
                  <a:pt x="42672" y="3809"/>
                </a:lnTo>
                <a:lnTo>
                  <a:pt x="31242" y="0"/>
                </a:lnTo>
                <a:lnTo>
                  <a:pt x="20574" y="761"/>
                </a:lnTo>
                <a:lnTo>
                  <a:pt x="9906" y="6857"/>
                </a:lnTo>
                <a:lnTo>
                  <a:pt x="3048" y="16763"/>
                </a:lnTo>
                <a:lnTo>
                  <a:pt x="0" y="22097"/>
                </a:lnTo>
                <a:lnTo>
                  <a:pt x="0" y="56387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9" name="object 839"/>
          <p:cNvSpPr/>
          <p:nvPr/>
        </p:nvSpPr>
        <p:spPr>
          <a:xfrm>
            <a:off x="7152132" y="6800175"/>
            <a:ext cx="57150" cy="163665"/>
          </a:xfrm>
          <a:custGeom>
            <a:avLst/>
            <a:gdLst/>
            <a:ahLst/>
            <a:cxnLst/>
            <a:rect l="l" t="t" r="r" b="b"/>
            <a:pathLst>
              <a:path w="57150" h="163665">
                <a:moveTo>
                  <a:pt x="0" y="30392"/>
                </a:moveTo>
                <a:lnTo>
                  <a:pt x="0" y="56300"/>
                </a:lnTo>
                <a:lnTo>
                  <a:pt x="5334" y="66206"/>
                </a:lnTo>
                <a:lnTo>
                  <a:pt x="12192" y="85256"/>
                </a:lnTo>
                <a:lnTo>
                  <a:pt x="12953" y="104306"/>
                </a:lnTo>
                <a:lnTo>
                  <a:pt x="8382" y="122594"/>
                </a:lnTo>
                <a:lnTo>
                  <a:pt x="0" y="141644"/>
                </a:lnTo>
                <a:lnTo>
                  <a:pt x="5726" y="153148"/>
                </a:lnTo>
                <a:lnTo>
                  <a:pt x="14065" y="160548"/>
                </a:lnTo>
                <a:lnTo>
                  <a:pt x="23911" y="163665"/>
                </a:lnTo>
                <a:lnTo>
                  <a:pt x="34158" y="162324"/>
                </a:lnTo>
                <a:lnTo>
                  <a:pt x="43701" y="156345"/>
                </a:lnTo>
                <a:lnTo>
                  <a:pt x="50292" y="147740"/>
                </a:lnTo>
                <a:lnTo>
                  <a:pt x="51816" y="136310"/>
                </a:lnTo>
                <a:lnTo>
                  <a:pt x="51053" y="129452"/>
                </a:lnTo>
                <a:lnTo>
                  <a:pt x="47244" y="108878"/>
                </a:lnTo>
                <a:lnTo>
                  <a:pt x="44958" y="79160"/>
                </a:lnTo>
                <a:lnTo>
                  <a:pt x="48768" y="50966"/>
                </a:lnTo>
                <a:lnTo>
                  <a:pt x="57150" y="22010"/>
                </a:lnTo>
                <a:lnTo>
                  <a:pt x="51715" y="11599"/>
                </a:lnTo>
                <a:lnTo>
                  <a:pt x="43754" y="4246"/>
                </a:lnTo>
                <a:lnTo>
                  <a:pt x="34211" y="273"/>
                </a:lnTo>
                <a:lnTo>
                  <a:pt x="24028" y="0"/>
                </a:lnTo>
                <a:lnTo>
                  <a:pt x="14149" y="3747"/>
                </a:lnTo>
                <a:lnTo>
                  <a:pt x="5517" y="11835"/>
                </a:lnTo>
                <a:lnTo>
                  <a:pt x="0" y="2201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0" name="object 840"/>
          <p:cNvSpPr/>
          <p:nvPr/>
        </p:nvSpPr>
        <p:spPr>
          <a:xfrm>
            <a:off x="7209282" y="6782561"/>
            <a:ext cx="51053" cy="163830"/>
          </a:xfrm>
          <a:custGeom>
            <a:avLst/>
            <a:gdLst/>
            <a:ahLst/>
            <a:cxnLst/>
            <a:rect l="l" t="t" r="r" b="b"/>
            <a:pathLst>
              <a:path w="51053" h="163830">
                <a:moveTo>
                  <a:pt x="762" y="41910"/>
                </a:moveTo>
                <a:lnTo>
                  <a:pt x="2964" y="55329"/>
                </a:lnTo>
                <a:lnTo>
                  <a:pt x="5313" y="67382"/>
                </a:lnTo>
                <a:lnTo>
                  <a:pt x="7460" y="78559"/>
                </a:lnTo>
                <a:lnTo>
                  <a:pt x="9054" y="89348"/>
                </a:lnTo>
                <a:lnTo>
                  <a:pt x="9747" y="100236"/>
                </a:lnTo>
                <a:lnTo>
                  <a:pt x="9189" y="111714"/>
                </a:lnTo>
                <a:lnTo>
                  <a:pt x="7031" y="124269"/>
                </a:lnTo>
                <a:lnTo>
                  <a:pt x="2924" y="138389"/>
                </a:lnTo>
                <a:lnTo>
                  <a:pt x="2286" y="140208"/>
                </a:lnTo>
                <a:lnTo>
                  <a:pt x="3810" y="151638"/>
                </a:lnTo>
                <a:lnTo>
                  <a:pt x="11429" y="160020"/>
                </a:lnTo>
                <a:lnTo>
                  <a:pt x="22098" y="163830"/>
                </a:lnTo>
                <a:lnTo>
                  <a:pt x="33527" y="162306"/>
                </a:lnTo>
                <a:lnTo>
                  <a:pt x="42672" y="156972"/>
                </a:lnTo>
                <a:lnTo>
                  <a:pt x="50292" y="147828"/>
                </a:lnTo>
                <a:lnTo>
                  <a:pt x="51053" y="129540"/>
                </a:lnTo>
                <a:lnTo>
                  <a:pt x="47244" y="108966"/>
                </a:lnTo>
                <a:lnTo>
                  <a:pt x="48006" y="51054"/>
                </a:lnTo>
                <a:lnTo>
                  <a:pt x="51053" y="34290"/>
                </a:lnTo>
                <a:lnTo>
                  <a:pt x="48768" y="11430"/>
                </a:lnTo>
                <a:lnTo>
                  <a:pt x="41910" y="3810"/>
                </a:lnTo>
                <a:lnTo>
                  <a:pt x="31242" y="0"/>
                </a:lnTo>
                <a:lnTo>
                  <a:pt x="19812" y="762"/>
                </a:lnTo>
                <a:lnTo>
                  <a:pt x="9144" y="6858"/>
                </a:lnTo>
                <a:lnTo>
                  <a:pt x="2286" y="16764"/>
                </a:lnTo>
                <a:lnTo>
                  <a:pt x="0" y="2286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1" name="object 841"/>
          <p:cNvSpPr/>
          <p:nvPr/>
        </p:nvSpPr>
        <p:spPr>
          <a:xfrm>
            <a:off x="7191756" y="6303263"/>
            <a:ext cx="39624" cy="43434"/>
          </a:xfrm>
          <a:custGeom>
            <a:avLst/>
            <a:gdLst/>
            <a:ahLst/>
            <a:cxnLst/>
            <a:rect l="l" t="t" r="r" b="b"/>
            <a:pathLst>
              <a:path w="39624" h="43434">
                <a:moveTo>
                  <a:pt x="34290" y="42672"/>
                </a:moveTo>
                <a:lnTo>
                  <a:pt x="39624" y="39624"/>
                </a:lnTo>
              </a:path>
              <a:path w="39624" h="43434">
                <a:moveTo>
                  <a:pt x="3265" y="28956"/>
                </a:moveTo>
                <a:lnTo>
                  <a:pt x="4572" y="32003"/>
                </a:lnTo>
                <a:lnTo>
                  <a:pt x="12192" y="39624"/>
                </a:lnTo>
                <a:lnTo>
                  <a:pt x="22860" y="43434"/>
                </a:lnTo>
                <a:lnTo>
                  <a:pt x="34290" y="4267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2" name="object 842"/>
          <p:cNvSpPr/>
          <p:nvPr/>
        </p:nvSpPr>
        <p:spPr>
          <a:xfrm>
            <a:off x="7243572" y="6352794"/>
            <a:ext cx="11429" cy="13881"/>
          </a:xfrm>
          <a:custGeom>
            <a:avLst/>
            <a:gdLst/>
            <a:ahLst/>
            <a:cxnLst/>
            <a:rect l="l" t="t" r="r" b="b"/>
            <a:pathLst>
              <a:path w="11429" h="13881">
                <a:moveTo>
                  <a:pt x="11429" y="6857"/>
                </a:moveTo>
                <a:lnTo>
                  <a:pt x="9905" y="3809"/>
                </a:lnTo>
                <a:lnTo>
                  <a:pt x="8381" y="2285"/>
                </a:lnTo>
                <a:lnTo>
                  <a:pt x="5333" y="0"/>
                </a:lnTo>
                <a:lnTo>
                  <a:pt x="761" y="3809"/>
                </a:lnTo>
                <a:lnTo>
                  <a:pt x="0" y="6857"/>
                </a:lnTo>
                <a:lnTo>
                  <a:pt x="761" y="9905"/>
                </a:lnTo>
                <a:lnTo>
                  <a:pt x="5613" y="13881"/>
                </a:lnTo>
                <a:lnTo>
                  <a:pt x="9347" y="12649"/>
                </a:lnTo>
                <a:lnTo>
                  <a:pt x="11429" y="6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3" name="object 843"/>
          <p:cNvSpPr/>
          <p:nvPr/>
        </p:nvSpPr>
        <p:spPr>
          <a:xfrm>
            <a:off x="7243572" y="6352794"/>
            <a:ext cx="11429" cy="13881"/>
          </a:xfrm>
          <a:custGeom>
            <a:avLst/>
            <a:gdLst/>
            <a:ahLst/>
            <a:cxnLst/>
            <a:rect l="l" t="t" r="r" b="b"/>
            <a:pathLst>
              <a:path w="11429" h="13881">
                <a:moveTo>
                  <a:pt x="11429" y="6857"/>
                </a:moveTo>
                <a:lnTo>
                  <a:pt x="9905" y="3809"/>
                </a:lnTo>
                <a:lnTo>
                  <a:pt x="8381" y="2285"/>
                </a:lnTo>
                <a:lnTo>
                  <a:pt x="5333" y="0"/>
                </a:lnTo>
                <a:lnTo>
                  <a:pt x="3048" y="2285"/>
                </a:lnTo>
                <a:lnTo>
                  <a:pt x="761" y="3809"/>
                </a:lnTo>
                <a:lnTo>
                  <a:pt x="0" y="6857"/>
                </a:lnTo>
                <a:lnTo>
                  <a:pt x="761" y="9905"/>
                </a:lnTo>
                <a:lnTo>
                  <a:pt x="5613" y="13881"/>
                </a:lnTo>
                <a:lnTo>
                  <a:pt x="9347" y="12649"/>
                </a:lnTo>
                <a:lnTo>
                  <a:pt x="11429" y="685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4" name="object 844"/>
          <p:cNvSpPr/>
          <p:nvPr/>
        </p:nvSpPr>
        <p:spPr>
          <a:xfrm>
            <a:off x="7231380" y="6308597"/>
            <a:ext cx="34290" cy="34289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2953" y="29717"/>
                </a:moveTo>
                <a:lnTo>
                  <a:pt x="21820" y="23622"/>
                </a:lnTo>
              </a:path>
              <a:path w="34290" h="34289">
                <a:moveTo>
                  <a:pt x="0" y="34289"/>
                </a:moveTo>
                <a:lnTo>
                  <a:pt x="12953" y="2971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5" name="object 845"/>
          <p:cNvSpPr/>
          <p:nvPr/>
        </p:nvSpPr>
        <p:spPr>
          <a:xfrm>
            <a:off x="7305294" y="6308597"/>
            <a:ext cx="51053" cy="118110"/>
          </a:xfrm>
          <a:custGeom>
            <a:avLst/>
            <a:gdLst/>
            <a:ahLst/>
            <a:cxnLst/>
            <a:rect l="l" t="t" r="r" b="b"/>
            <a:pathLst>
              <a:path w="51053" h="118110">
                <a:moveTo>
                  <a:pt x="9030" y="108662"/>
                </a:moveTo>
                <a:lnTo>
                  <a:pt x="17092" y="98502"/>
                </a:lnTo>
                <a:lnTo>
                  <a:pt x="24221" y="87713"/>
                </a:lnTo>
                <a:lnTo>
                  <a:pt x="30452" y="76381"/>
                </a:lnTo>
                <a:lnTo>
                  <a:pt x="35818" y="64588"/>
                </a:lnTo>
                <a:lnTo>
                  <a:pt x="40355" y="52421"/>
                </a:lnTo>
                <a:lnTo>
                  <a:pt x="44097" y="39962"/>
                </a:lnTo>
                <a:lnTo>
                  <a:pt x="47078" y="27298"/>
                </a:lnTo>
                <a:lnTo>
                  <a:pt x="47727" y="23622"/>
                </a:lnTo>
              </a:path>
              <a:path w="51053" h="118110">
                <a:moveTo>
                  <a:pt x="0" y="118110"/>
                </a:moveTo>
                <a:lnTo>
                  <a:pt x="9030" y="10866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6" name="object 846"/>
          <p:cNvSpPr/>
          <p:nvPr/>
        </p:nvSpPr>
        <p:spPr>
          <a:xfrm>
            <a:off x="7196328" y="6354317"/>
            <a:ext cx="20574" cy="38862"/>
          </a:xfrm>
          <a:custGeom>
            <a:avLst/>
            <a:gdLst/>
            <a:ahLst/>
            <a:cxnLst/>
            <a:rect l="l" t="t" r="r" b="b"/>
            <a:pathLst>
              <a:path w="20574" h="38862">
                <a:moveTo>
                  <a:pt x="6857" y="0"/>
                </a:moveTo>
                <a:lnTo>
                  <a:pt x="762" y="8382"/>
                </a:lnTo>
                <a:lnTo>
                  <a:pt x="0" y="19050"/>
                </a:lnTo>
                <a:lnTo>
                  <a:pt x="3048" y="28956"/>
                </a:lnTo>
                <a:lnTo>
                  <a:pt x="11429" y="35814"/>
                </a:lnTo>
                <a:lnTo>
                  <a:pt x="20574" y="3886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7" name="object 847"/>
          <p:cNvSpPr/>
          <p:nvPr/>
        </p:nvSpPr>
        <p:spPr>
          <a:xfrm>
            <a:off x="7237476" y="6391655"/>
            <a:ext cx="32766" cy="29718"/>
          </a:xfrm>
          <a:custGeom>
            <a:avLst/>
            <a:gdLst/>
            <a:ahLst/>
            <a:cxnLst/>
            <a:rect l="l" t="t" r="r" b="b"/>
            <a:pathLst>
              <a:path w="32766" h="29718">
                <a:moveTo>
                  <a:pt x="32766" y="29718"/>
                </a:moveTo>
                <a:lnTo>
                  <a:pt x="28955" y="17526"/>
                </a:lnTo>
                <a:lnTo>
                  <a:pt x="22859" y="7620"/>
                </a:lnTo>
                <a:lnTo>
                  <a:pt x="11429" y="1524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8" name="object 848"/>
          <p:cNvSpPr/>
          <p:nvPr/>
        </p:nvSpPr>
        <p:spPr>
          <a:xfrm>
            <a:off x="7135368" y="6403599"/>
            <a:ext cx="83057" cy="24632"/>
          </a:xfrm>
          <a:custGeom>
            <a:avLst/>
            <a:gdLst/>
            <a:ahLst/>
            <a:cxnLst/>
            <a:rect l="l" t="t" r="r" b="b"/>
            <a:pathLst>
              <a:path w="83057" h="24632">
                <a:moveTo>
                  <a:pt x="83057" y="9392"/>
                </a:moveTo>
                <a:lnTo>
                  <a:pt x="71233" y="4334"/>
                </a:lnTo>
                <a:lnTo>
                  <a:pt x="58972" y="1138"/>
                </a:lnTo>
                <a:lnTo>
                  <a:pt x="46625" y="0"/>
                </a:lnTo>
                <a:lnTo>
                  <a:pt x="34543" y="1114"/>
                </a:lnTo>
                <a:lnTo>
                  <a:pt x="23076" y="4676"/>
                </a:lnTo>
                <a:lnTo>
                  <a:pt x="12575" y="10881"/>
                </a:lnTo>
                <a:lnTo>
                  <a:pt x="3391" y="19924"/>
                </a:lnTo>
                <a:lnTo>
                  <a:pt x="0" y="2463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9" name="object 849"/>
          <p:cNvSpPr/>
          <p:nvPr/>
        </p:nvSpPr>
        <p:spPr>
          <a:xfrm>
            <a:off x="7106560" y="6426708"/>
            <a:ext cx="90529" cy="164592"/>
          </a:xfrm>
          <a:custGeom>
            <a:avLst/>
            <a:gdLst/>
            <a:ahLst/>
            <a:cxnLst/>
            <a:rect l="l" t="t" r="r" b="b"/>
            <a:pathLst>
              <a:path w="90529" h="164592">
                <a:moveTo>
                  <a:pt x="28807" y="0"/>
                </a:moveTo>
                <a:lnTo>
                  <a:pt x="20375" y="9680"/>
                </a:lnTo>
                <a:lnTo>
                  <a:pt x="13447" y="19892"/>
                </a:lnTo>
                <a:lnTo>
                  <a:pt x="7984" y="30521"/>
                </a:lnTo>
                <a:lnTo>
                  <a:pt x="3947" y="41453"/>
                </a:lnTo>
                <a:lnTo>
                  <a:pt x="1298" y="52575"/>
                </a:lnTo>
                <a:lnTo>
                  <a:pt x="0" y="63773"/>
                </a:lnTo>
                <a:lnTo>
                  <a:pt x="12" y="74933"/>
                </a:lnTo>
                <a:lnTo>
                  <a:pt x="1297" y="85940"/>
                </a:lnTo>
                <a:lnTo>
                  <a:pt x="3817" y="96682"/>
                </a:lnTo>
                <a:lnTo>
                  <a:pt x="7532" y="107045"/>
                </a:lnTo>
                <a:lnTo>
                  <a:pt x="12406" y="116913"/>
                </a:lnTo>
                <a:lnTo>
                  <a:pt x="18398" y="126175"/>
                </a:lnTo>
                <a:lnTo>
                  <a:pt x="25471" y="134715"/>
                </a:lnTo>
                <a:lnTo>
                  <a:pt x="33586" y="142421"/>
                </a:lnTo>
                <a:lnTo>
                  <a:pt x="42705" y="149178"/>
                </a:lnTo>
                <a:lnTo>
                  <a:pt x="52789" y="154872"/>
                </a:lnTo>
                <a:lnTo>
                  <a:pt x="63801" y="159389"/>
                </a:lnTo>
                <a:lnTo>
                  <a:pt x="75700" y="162617"/>
                </a:lnTo>
                <a:lnTo>
                  <a:pt x="88450" y="164440"/>
                </a:lnTo>
                <a:lnTo>
                  <a:pt x="90529" y="16459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0" name="object 850"/>
          <p:cNvSpPr/>
          <p:nvPr/>
        </p:nvSpPr>
        <p:spPr>
          <a:xfrm>
            <a:off x="7344918" y="6421373"/>
            <a:ext cx="51053" cy="44958"/>
          </a:xfrm>
          <a:custGeom>
            <a:avLst/>
            <a:gdLst/>
            <a:ahLst/>
            <a:cxnLst/>
            <a:rect l="l" t="t" r="r" b="b"/>
            <a:pathLst>
              <a:path w="51053" h="44958">
                <a:moveTo>
                  <a:pt x="51053" y="44958"/>
                </a:moveTo>
                <a:lnTo>
                  <a:pt x="46962" y="29979"/>
                </a:lnTo>
                <a:lnTo>
                  <a:pt x="40449" y="18368"/>
                </a:lnTo>
                <a:lnTo>
                  <a:pt x="31446" y="9817"/>
                </a:lnTo>
                <a:lnTo>
                  <a:pt x="19886" y="4018"/>
                </a:lnTo>
                <a:lnTo>
                  <a:pt x="5703" y="663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1" name="object 851"/>
          <p:cNvSpPr/>
          <p:nvPr/>
        </p:nvSpPr>
        <p:spPr>
          <a:xfrm>
            <a:off x="7383780" y="6467855"/>
            <a:ext cx="19613" cy="105918"/>
          </a:xfrm>
          <a:custGeom>
            <a:avLst/>
            <a:gdLst/>
            <a:ahLst/>
            <a:cxnLst/>
            <a:rect l="l" t="t" r="r" b="b"/>
            <a:pathLst>
              <a:path w="19613" h="105918">
                <a:moveTo>
                  <a:pt x="0" y="105918"/>
                </a:moveTo>
                <a:lnTo>
                  <a:pt x="6089" y="95547"/>
                </a:lnTo>
                <a:lnTo>
                  <a:pt x="11138" y="84322"/>
                </a:lnTo>
                <a:lnTo>
                  <a:pt x="15080" y="72450"/>
                </a:lnTo>
                <a:lnTo>
                  <a:pt x="17851" y="60137"/>
                </a:lnTo>
                <a:lnTo>
                  <a:pt x="19383" y="47588"/>
                </a:lnTo>
                <a:lnTo>
                  <a:pt x="19613" y="35008"/>
                </a:lnTo>
                <a:lnTo>
                  <a:pt x="18473" y="22605"/>
                </a:lnTo>
                <a:lnTo>
                  <a:pt x="15900" y="10584"/>
                </a:lnTo>
                <a:lnTo>
                  <a:pt x="12192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2" name="object 852"/>
          <p:cNvSpPr/>
          <p:nvPr/>
        </p:nvSpPr>
        <p:spPr>
          <a:xfrm>
            <a:off x="7287768" y="6563106"/>
            <a:ext cx="96774" cy="16682"/>
          </a:xfrm>
          <a:custGeom>
            <a:avLst/>
            <a:gdLst/>
            <a:ahLst/>
            <a:cxnLst/>
            <a:rect l="l" t="t" r="r" b="b"/>
            <a:pathLst>
              <a:path w="96774" h="16682">
                <a:moveTo>
                  <a:pt x="0" y="0"/>
                </a:moveTo>
                <a:lnTo>
                  <a:pt x="10678" y="5626"/>
                </a:lnTo>
                <a:lnTo>
                  <a:pt x="22288" y="10179"/>
                </a:lnTo>
                <a:lnTo>
                  <a:pt x="34554" y="13587"/>
                </a:lnTo>
                <a:lnTo>
                  <a:pt x="47198" y="15779"/>
                </a:lnTo>
                <a:lnTo>
                  <a:pt x="59945" y="16682"/>
                </a:lnTo>
                <a:lnTo>
                  <a:pt x="72519" y="16226"/>
                </a:lnTo>
                <a:lnTo>
                  <a:pt x="84643" y="14339"/>
                </a:lnTo>
                <a:lnTo>
                  <a:pt x="96043" y="10950"/>
                </a:lnTo>
                <a:lnTo>
                  <a:pt x="96774" y="1066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3" name="object 853"/>
          <p:cNvSpPr/>
          <p:nvPr/>
        </p:nvSpPr>
        <p:spPr>
          <a:xfrm>
            <a:off x="7364730" y="6659118"/>
            <a:ext cx="43434" cy="49529"/>
          </a:xfrm>
          <a:custGeom>
            <a:avLst/>
            <a:gdLst/>
            <a:ahLst/>
            <a:cxnLst/>
            <a:rect l="l" t="t" r="r" b="b"/>
            <a:pathLst>
              <a:path w="43434" h="49529">
                <a:moveTo>
                  <a:pt x="0" y="0"/>
                </a:moveTo>
                <a:lnTo>
                  <a:pt x="30479" y="26670"/>
                </a:lnTo>
                <a:lnTo>
                  <a:pt x="43434" y="4952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4" name="object 854"/>
          <p:cNvSpPr/>
          <p:nvPr/>
        </p:nvSpPr>
        <p:spPr>
          <a:xfrm>
            <a:off x="7273290" y="6630161"/>
            <a:ext cx="90677" cy="27432"/>
          </a:xfrm>
          <a:custGeom>
            <a:avLst/>
            <a:gdLst/>
            <a:ahLst/>
            <a:cxnLst/>
            <a:rect l="l" t="t" r="r" b="b"/>
            <a:pathLst>
              <a:path w="90677" h="27432">
                <a:moveTo>
                  <a:pt x="90677" y="27432"/>
                </a:move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5" name="object 855"/>
          <p:cNvSpPr/>
          <p:nvPr/>
        </p:nvSpPr>
        <p:spPr>
          <a:xfrm>
            <a:off x="7373111" y="6613398"/>
            <a:ext cx="12954" cy="63246"/>
          </a:xfrm>
          <a:custGeom>
            <a:avLst/>
            <a:gdLst/>
            <a:ahLst/>
            <a:cxnLst/>
            <a:rect l="l" t="t" r="r" b="b"/>
            <a:pathLst>
              <a:path w="12954" h="63246">
                <a:moveTo>
                  <a:pt x="12954" y="63246"/>
                </a:moveTo>
                <a:lnTo>
                  <a:pt x="10668" y="33527"/>
                </a:lnTo>
                <a:lnTo>
                  <a:pt x="6858" y="13716"/>
                </a:lnTo>
                <a:lnTo>
                  <a:pt x="762" y="761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6" name="object 856"/>
          <p:cNvSpPr/>
          <p:nvPr/>
        </p:nvSpPr>
        <p:spPr>
          <a:xfrm>
            <a:off x="7220711" y="6399275"/>
            <a:ext cx="50292" cy="61722"/>
          </a:xfrm>
          <a:custGeom>
            <a:avLst/>
            <a:gdLst/>
            <a:ahLst/>
            <a:cxnLst/>
            <a:rect l="l" t="t" r="r" b="b"/>
            <a:pathLst>
              <a:path w="50292" h="61722">
                <a:moveTo>
                  <a:pt x="0" y="13715"/>
                </a:moveTo>
                <a:lnTo>
                  <a:pt x="34290" y="61722"/>
                </a:lnTo>
                <a:lnTo>
                  <a:pt x="50292" y="22098"/>
                </a:lnTo>
                <a:lnTo>
                  <a:pt x="5334" y="0"/>
                </a:lnTo>
                <a:lnTo>
                  <a:pt x="0" y="1142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7" name="object 857"/>
          <p:cNvSpPr/>
          <p:nvPr/>
        </p:nvSpPr>
        <p:spPr>
          <a:xfrm>
            <a:off x="7305294" y="6405371"/>
            <a:ext cx="34289" cy="50291"/>
          </a:xfrm>
          <a:custGeom>
            <a:avLst/>
            <a:gdLst/>
            <a:ahLst/>
            <a:cxnLst/>
            <a:rect l="l" t="t" r="r" b="b"/>
            <a:pathLst>
              <a:path w="34289" h="50291">
                <a:moveTo>
                  <a:pt x="0" y="21336"/>
                </a:moveTo>
                <a:lnTo>
                  <a:pt x="22098" y="50291"/>
                </a:lnTo>
                <a:lnTo>
                  <a:pt x="34289" y="10667"/>
                </a:lnTo>
                <a:lnTo>
                  <a:pt x="17525" y="0"/>
                </a:lnTo>
                <a:lnTo>
                  <a:pt x="0" y="2286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8" name="object 858"/>
          <p:cNvSpPr/>
          <p:nvPr/>
        </p:nvSpPr>
        <p:spPr>
          <a:xfrm>
            <a:off x="7271004" y="6421373"/>
            <a:ext cx="35051" cy="95250"/>
          </a:xfrm>
          <a:custGeom>
            <a:avLst/>
            <a:gdLst/>
            <a:ahLst/>
            <a:cxnLst/>
            <a:rect l="l" t="t" r="r" b="b"/>
            <a:pathLst>
              <a:path w="35051" h="95250">
                <a:moveTo>
                  <a:pt x="23622" y="34289"/>
                </a:moveTo>
                <a:lnTo>
                  <a:pt x="35051" y="6858"/>
                </a:lnTo>
                <a:lnTo>
                  <a:pt x="0" y="0"/>
                </a:lnTo>
                <a:lnTo>
                  <a:pt x="6096" y="28955"/>
                </a:lnTo>
                <a:lnTo>
                  <a:pt x="0" y="95250"/>
                </a:lnTo>
                <a:lnTo>
                  <a:pt x="11429" y="92202"/>
                </a:lnTo>
                <a:lnTo>
                  <a:pt x="23622" y="83820"/>
                </a:lnTo>
                <a:lnTo>
                  <a:pt x="28955" y="86868"/>
                </a:lnTo>
                <a:lnTo>
                  <a:pt x="23622" y="34289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9" name="object 859"/>
          <p:cNvSpPr/>
          <p:nvPr/>
        </p:nvSpPr>
        <p:spPr>
          <a:xfrm>
            <a:off x="7271004" y="6421373"/>
            <a:ext cx="35051" cy="95250"/>
          </a:xfrm>
          <a:custGeom>
            <a:avLst/>
            <a:gdLst/>
            <a:ahLst/>
            <a:cxnLst/>
            <a:rect l="l" t="t" r="r" b="b"/>
            <a:pathLst>
              <a:path w="35051" h="95250">
                <a:moveTo>
                  <a:pt x="0" y="0"/>
                </a:moveTo>
                <a:lnTo>
                  <a:pt x="6096" y="28955"/>
                </a:lnTo>
                <a:lnTo>
                  <a:pt x="0" y="95250"/>
                </a:lnTo>
                <a:lnTo>
                  <a:pt x="11429" y="92202"/>
                </a:lnTo>
                <a:lnTo>
                  <a:pt x="23622" y="83820"/>
                </a:lnTo>
                <a:lnTo>
                  <a:pt x="28955" y="86868"/>
                </a:lnTo>
                <a:lnTo>
                  <a:pt x="23622" y="34289"/>
                </a:lnTo>
                <a:lnTo>
                  <a:pt x="35051" y="6858"/>
                </a:lnTo>
                <a:lnTo>
                  <a:pt x="0" y="0"/>
                </a:lnTo>
              </a:path>
            </a:pathLst>
          </a:custGeom>
          <a:ln w="927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0" name="object 860"/>
          <p:cNvSpPr/>
          <p:nvPr/>
        </p:nvSpPr>
        <p:spPr>
          <a:xfrm>
            <a:off x="7170420" y="6596633"/>
            <a:ext cx="239268" cy="259842"/>
          </a:xfrm>
          <a:custGeom>
            <a:avLst/>
            <a:gdLst/>
            <a:ahLst/>
            <a:cxnLst/>
            <a:rect l="l" t="t" r="r" b="b"/>
            <a:pathLst>
              <a:path w="239268" h="259842">
                <a:moveTo>
                  <a:pt x="239268" y="250698"/>
                </a:moveTo>
                <a:lnTo>
                  <a:pt x="193548" y="259842"/>
                </a:lnTo>
                <a:lnTo>
                  <a:pt x="183641" y="248412"/>
                </a:lnTo>
                <a:lnTo>
                  <a:pt x="126491" y="248412"/>
                </a:lnTo>
                <a:lnTo>
                  <a:pt x="112013" y="128777"/>
                </a:lnTo>
                <a:lnTo>
                  <a:pt x="32765" y="102108"/>
                </a:lnTo>
                <a:lnTo>
                  <a:pt x="26670" y="97536"/>
                </a:lnTo>
                <a:lnTo>
                  <a:pt x="14477" y="85344"/>
                </a:lnTo>
                <a:lnTo>
                  <a:pt x="4572" y="68580"/>
                </a:lnTo>
                <a:lnTo>
                  <a:pt x="0" y="51054"/>
                </a:lnTo>
                <a:lnTo>
                  <a:pt x="1524" y="32766"/>
                </a:lnTo>
                <a:lnTo>
                  <a:pt x="6096" y="15240"/>
                </a:lnTo>
                <a:lnTo>
                  <a:pt x="16001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1" name="object 861"/>
          <p:cNvSpPr/>
          <p:nvPr/>
        </p:nvSpPr>
        <p:spPr>
          <a:xfrm>
            <a:off x="7282433" y="6698982"/>
            <a:ext cx="73151" cy="146063"/>
          </a:xfrm>
          <a:custGeom>
            <a:avLst/>
            <a:gdLst/>
            <a:ahLst/>
            <a:cxnLst/>
            <a:rect l="l" t="t" r="r" b="b"/>
            <a:pathLst>
              <a:path w="73151" h="146063">
                <a:moveTo>
                  <a:pt x="73151" y="146063"/>
                </a:moveTo>
                <a:lnTo>
                  <a:pt x="69342" y="25667"/>
                </a:lnTo>
                <a:lnTo>
                  <a:pt x="63284" y="14323"/>
                </a:lnTo>
                <a:lnTo>
                  <a:pt x="54532" y="6225"/>
                </a:lnTo>
                <a:lnTo>
                  <a:pt x="44045" y="1431"/>
                </a:lnTo>
                <a:lnTo>
                  <a:pt x="32784" y="0"/>
                </a:lnTo>
                <a:lnTo>
                  <a:pt x="21706" y="1988"/>
                </a:lnTo>
                <a:lnTo>
                  <a:pt x="11773" y="7456"/>
                </a:lnTo>
                <a:lnTo>
                  <a:pt x="3942" y="16461"/>
                </a:lnTo>
                <a:lnTo>
                  <a:pt x="0" y="2566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2" name="object 862"/>
          <p:cNvSpPr/>
          <p:nvPr/>
        </p:nvSpPr>
        <p:spPr>
          <a:xfrm>
            <a:off x="7190232" y="6470141"/>
            <a:ext cx="77724" cy="57150"/>
          </a:xfrm>
          <a:custGeom>
            <a:avLst/>
            <a:gdLst/>
            <a:ahLst/>
            <a:cxnLst/>
            <a:rect l="l" t="t" r="r" b="b"/>
            <a:pathLst>
              <a:path w="77724" h="57150">
                <a:moveTo>
                  <a:pt x="15240" y="2286"/>
                </a:moveTo>
                <a:lnTo>
                  <a:pt x="12953" y="6096"/>
                </a:lnTo>
                <a:lnTo>
                  <a:pt x="12192" y="10668"/>
                </a:lnTo>
                <a:lnTo>
                  <a:pt x="12953" y="12954"/>
                </a:lnTo>
                <a:lnTo>
                  <a:pt x="23622" y="22098"/>
                </a:lnTo>
                <a:lnTo>
                  <a:pt x="4572" y="25908"/>
                </a:lnTo>
                <a:lnTo>
                  <a:pt x="762" y="29718"/>
                </a:lnTo>
                <a:lnTo>
                  <a:pt x="0" y="34290"/>
                </a:lnTo>
                <a:lnTo>
                  <a:pt x="1524" y="38100"/>
                </a:lnTo>
                <a:lnTo>
                  <a:pt x="5334" y="41148"/>
                </a:lnTo>
                <a:lnTo>
                  <a:pt x="9906" y="41910"/>
                </a:lnTo>
                <a:lnTo>
                  <a:pt x="12953" y="41148"/>
                </a:lnTo>
                <a:lnTo>
                  <a:pt x="35814" y="36576"/>
                </a:lnTo>
                <a:lnTo>
                  <a:pt x="23622" y="43434"/>
                </a:lnTo>
                <a:lnTo>
                  <a:pt x="21336" y="47244"/>
                </a:lnTo>
                <a:lnTo>
                  <a:pt x="22098" y="51816"/>
                </a:lnTo>
                <a:lnTo>
                  <a:pt x="23622" y="55626"/>
                </a:lnTo>
                <a:lnTo>
                  <a:pt x="29718" y="57150"/>
                </a:lnTo>
                <a:lnTo>
                  <a:pt x="32766" y="57150"/>
                </a:lnTo>
                <a:lnTo>
                  <a:pt x="51816" y="49530"/>
                </a:lnTo>
                <a:lnTo>
                  <a:pt x="69342" y="51054"/>
                </a:lnTo>
                <a:lnTo>
                  <a:pt x="77724" y="48006"/>
                </a:lnTo>
                <a:lnTo>
                  <a:pt x="77724" y="43434"/>
                </a:lnTo>
                <a:lnTo>
                  <a:pt x="73914" y="38862"/>
                </a:lnTo>
                <a:lnTo>
                  <a:pt x="65532" y="32004"/>
                </a:lnTo>
                <a:lnTo>
                  <a:pt x="53340" y="23622"/>
                </a:lnTo>
                <a:lnTo>
                  <a:pt x="28194" y="3810"/>
                </a:lnTo>
                <a:lnTo>
                  <a:pt x="23622" y="1524"/>
                </a:lnTo>
                <a:lnTo>
                  <a:pt x="19812" y="0"/>
                </a:lnTo>
                <a:lnTo>
                  <a:pt x="15240" y="2286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3" name="object 863"/>
          <p:cNvSpPr/>
          <p:nvPr/>
        </p:nvSpPr>
        <p:spPr>
          <a:xfrm>
            <a:off x="7190232" y="6470141"/>
            <a:ext cx="77724" cy="57150"/>
          </a:xfrm>
          <a:custGeom>
            <a:avLst/>
            <a:gdLst/>
            <a:ahLst/>
            <a:cxnLst/>
            <a:rect l="l" t="t" r="r" b="b"/>
            <a:pathLst>
              <a:path w="77724" h="57150">
                <a:moveTo>
                  <a:pt x="69342" y="51054"/>
                </a:moveTo>
                <a:lnTo>
                  <a:pt x="51816" y="49530"/>
                </a:lnTo>
                <a:lnTo>
                  <a:pt x="32766" y="57150"/>
                </a:lnTo>
                <a:lnTo>
                  <a:pt x="29718" y="57150"/>
                </a:lnTo>
                <a:lnTo>
                  <a:pt x="23622" y="55626"/>
                </a:lnTo>
                <a:lnTo>
                  <a:pt x="22098" y="51816"/>
                </a:lnTo>
                <a:lnTo>
                  <a:pt x="21336" y="47244"/>
                </a:lnTo>
                <a:lnTo>
                  <a:pt x="23622" y="43434"/>
                </a:lnTo>
                <a:lnTo>
                  <a:pt x="35814" y="36576"/>
                </a:lnTo>
                <a:lnTo>
                  <a:pt x="12953" y="41148"/>
                </a:lnTo>
                <a:lnTo>
                  <a:pt x="9906" y="41910"/>
                </a:lnTo>
                <a:lnTo>
                  <a:pt x="5334" y="41148"/>
                </a:lnTo>
                <a:lnTo>
                  <a:pt x="1524" y="38100"/>
                </a:lnTo>
                <a:lnTo>
                  <a:pt x="0" y="34290"/>
                </a:lnTo>
                <a:lnTo>
                  <a:pt x="762" y="29718"/>
                </a:lnTo>
                <a:lnTo>
                  <a:pt x="4572" y="25908"/>
                </a:lnTo>
                <a:lnTo>
                  <a:pt x="23622" y="22098"/>
                </a:lnTo>
                <a:lnTo>
                  <a:pt x="12953" y="12954"/>
                </a:lnTo>
                <a:lnTo>
                  <a:pt x="13716" y="12954"/>
                </a:lnTo>
                <a:lnTo>
                  <a:pt x="12192" y="10668"/>
                </a:lnTo>
                <a:lnTo>
                  <a:pt x="12953" y="6096"/>
                </a:lnTo>
                <a:lnTo>
                  <a:pt x="15240" y="2286"/>
                </a:lnTo>
                <a:lnTo>
                  <a:pt x="19812" y="0"/>
                </a:lnTo>
                <a:lnTo>
                  <a:pt x="23622" y="1524"/>
                </a:lnTo>
                <a:lnTo>
                  <a:pt x="28194" y="3810"/>
                </a:lnTo>
                <a:lnTo>
                  <a:pt x="53340" y="23622"/>
                </a:lnTo>
                <a:lnTo>
                  <a:pt x="65532" y="32004"/>
                </a:lnTo>
                <a:lnTo>
                  <a:pt x="73914" y="38862"/>
                </a:lnTo>
                <a:lnTo>
                  <a:pt x="77724" y="43434"/>
                </a:lnTo>
                <a:lnTo>
                  <a:pt x="77724" y="48006"/>
                </a:lnTo>
                <a:lnTo>
                  <a:pt x="69342" y="51054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4" name="object 864"/>
          <p:cNvSpPr/>
          <p:nvPr/>
        </p:nvSpPr>
        <p:spPr>
          <a:xfrm>
            <a:off x="7373874" y="6576822"/>
            <a:ext cx="2285" cy="36575"/>
          </a:xfrm>
          <a:custGeom>
            <a:avLst/>
            <a:gdLst/>
            <a:ahLst/>
            <a:cxnLst/>
            <a:rect l="l" t="t" r="r" b="b"/>
            <a:pathLst>
              <a:path w="2285" h="36575">
                <a:moveTo>
                  <a:pt x="2285" y="0"/>
                </a:moveTo>
                <a:lnTo>
                  <a:pt x="0" y="3657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5" name="object 865"/>
          <p:cNvSpPr/>
          <p:nvPr/>
        </p:nvSpPr>
        <p:spPr>
          <a:xfrm>
            <a:off x="7186422" y="6590538"/>
            <a:ext cx="0" cy="5333"/>
          </a:xfrm>
          <a:custGeom>
            <a:avLst/>
            <a:gdLst/>
            <a:ahLst/>
            <a:cxnLst/>
            <a:rect l="l" t="t" r="r" b="b"/>
            <a:pathLst>
              <a:path w="0" h="5333">
                <a:moveTo>
                  <a:pt x="0" y="5333"/>
                </a:move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6" name="object 866"/>
          <p:cNvSpPr/>
          <p:nvPr/>
        </p:nvSpPr>
        <p:spPr>
          <a:xfrm>
            <a:off x="7186422" y="6595872"/>
            <a:ext cx="187451" cy="17525"/>
          </a:xfrm>
          <a:custGeom>
            <a:avLst/>
            <a:gdLst/>
            <a:ahLst/>
            <a:cxnLst/>
            <a:rect l="l" t="t" r="r" b="b"/>
            <a:pathLst>
              <a:path w="187451" h="17525">
                <a:moveTo>
                  <a:pt x="187451" y="17525"/>
                </a:move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7" name="object 867"/>
          <p:cNvSpPr/>
          <p:nvPr/>
        </p:nvSpPr>
        <p:spPr>
          <a:xfrm>
            <a:off x="7190994" y="6470141"/>
            <a:ext cx="76961" cy="57150"/>
          </a:xfrm>
          <a:custGeom>
            <a:avLst/>
            <a:gdLst/>
            <a:ahLst/>
            <a:cxnLst/>
            <a:rect l="l" t="t" r="r" b="b"/>
            <a:pathLst>
              <a:path w="76961" h="57150">
                <a:moveTo>
                  <a:pt x="68579" y="51054"/>
                </a:moveTo>
                <a:lnTo>
                  <a:pt x="51053" y="49530"/>
                </a:lnTo>
                <a:lnTo>
                  <a:pt x="32003" y="57150"/>
                </a:lnTo>
                <a:lnTo>
                  <a:pt x="28955" y="57150"/>
                </a:lnTo>
                <a:lnTo>
                  <a:pt x="23622" y="55626"/>
                </a:lnTo>
                <a:lnTo>
                  <a:pt x="21335" y="51816"/>
                </a:lnTo>
                <a:lnTo>
                  <a:pt x="21335" y="47244"/>
                </a:lnTo>
                <a:lnTo>
                  <a:pt x="22859" y="43434"/>
                </a:lnTo>
                <a:lnTo>
                  <a:pt x="35051" y="36576"/>
                </a:lnTo>
                <a:lnTo>
                  <a:pt x="12953" y="41148"/>
                </a:lnTo>
                <a:lnTo>
                  <a:pt x="9144" y="41910"/>
                </a:lnTo>
                <a:lnTo>
                  <a:pt x="4572" y="41148"/>
                </a:lnTo>
                <a:lnTo>
                  <a:pt x="1524" y="38100"/>
                </a:lnTo>
                <a:lnTo>
                  <a:pt x="0" y="34290"/>
                </a:lnTo>
                <a:lnTo>
                  <a:pt x="0" y="29718"/>
                </a:lnTo>
                <a:lnTo>
                  <a:pt x="3809" y="25908"/>
                </a:lnTo>
                <a:lnTo>
                  <a:pt x="7620" y="25146"/>
                </a:lnTo>
                <a:lnTo>
                  <a:pt x="23622" y="22098"/>
                </a:lnTo>
                <a:lnTo>
                  <a:pt x="12953" y="12954"/>
                </a:lnTo>
                <a:lnTo>
                  <a:pt x="12191" y="10668"/>
                </a:lnTo>
                <a:lnTo>
                  <a:pt x="12191" y="6096"/>
                </a:lnTo>
                <a:lnTo>
                  <a:pt x="14477" y="2286"/>
                </a:lnTo>
                <a:lnTo>
                  <a:pt x="19050" y="0"/>
                </a:lnTo>
                <a:lnTo>
                  <a:pt x="23622" y="1524"/>
                </a:lnTo>
                <a:lnTo>
                  <a:pt x="27431" y="3810"/>
                </a:lnTo>
                <a:lnTo>
                  <a:pt x="52577" y="23622"/>
                </a:lnTo>
                <a:lnTo>
                  <a:pt x="64770" y="32004"/>
                </a:lnTo>
                <a:lnTo>
                  <a:pt x="73151" y="38862"/>
                </a:lnTo>
                <a:lnTo>
                  <a:pt x="76961" y="43434"/>
                </a:lnTo>
                <a:lnTo>
                  <a:pt x="76961" y="4800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8" name="object 868"/>
          <p:cNvSpPr/>
          <p:nvPr/>
        </p:nvSpPr>
        <p:spPr>
          <a:xfrm>
            <a:off x="7300722" y="6467855"/>
            <a:ext cx="76961" cy="57150"/>
          </a:xfrm>
          <a:custGeom>
            <a:avLst/>
            <a:gdLst/>
            <a:ahLst/>
            <a:cxnLst/>
            <a:rect l="l" t="t" r="r" b="b"/>
            <a:pathLst>
              <a:path w="76961" h="57150">
                <a:moveTo>
                  <a:pt x="48005" y="57150"/>
                </a:moveTo>
                <a:lnTo>
                  <a:pt x="52577" y="54864"/>
                </a:lnTo>
                <a:lnTo>
                  <a:pt x="55625" y="51816"/>
                </a:lnTo>
                <a:lnTo>
                  <a:pt x="55625" y="47244"/>
                </a:lnTo>
                <a:lnTo>
                  <a:pt x="52577" y="43434"/>
                </a:lnTo>
                <a:lnTo>
                  <a:pt x="40385" y="35052"/>
                </a:lnTo>
                <a:lnTo>
                  <a:pt x="64007" y="40386"/>
                </a:lnTo>
                <a:lnTo>
                  <a:pt x="67818" y="41148"/>
                </a:lnTo>
                <a:lnTo>
                  <a:pt x="70866" y="40386"/>
                </a:lnTo>
                <a:lnTo>
                  <a:pt x="74675" y="37338"/>
                </a:lnTo>
                <a:lnTo>
                  <a:pt x="76961" y="34290"/>
                </a:lnTo>
                <a:lnTo>
                  <a:pt x="76961" y="28956"/>
                </a:lnTo>
                <a:lnTo>
                  <a:pt x="73151" y="25908"/>
                </a:lnTo>
                <a:lnTo>
                  <a:pt x="69342" y="23622"/>
                </a:lnTo>
                <a:lnTo>
                  <a:pt x="52577" y="22098"/>
                </a:lnTo>
                <a:lnTo>
                  <a:pt x="64007" y="12954"/>
                </a:lnTo>
                <a:lnTo>
                  <a:pt x="64770" y="9144"/>
                </a:lnTo>
                <a:lnTo>
                  <a:pt x="64770" y="4572"/>
                </a:lnTo>
                <a:lnTo>
                  <a:pt x="61722" y="1524"/>
                </a:lnTo>
                <a:lnTo>
                  <a:pt x="57150" y="0"/>
                </a:lnTo>
                <a:lnTo>
                  <a:pt x="52577" y="0"/>
                </a:lnTo>
                <a:lnTo>
                  <a:pt x="48768" y="2286"/>
                </a:lnTo>
                <a:lnTo>
                  <a:pt x="24383" y="22860"/>
                </a:lnTo>
                <a:lnTo>
                  <a:pt x="12192" y="31242"/>
                </a:lnTo>
                <a:lnTo>
                  <a:pt x="3809" y="37338"/>
                </a:lnTo>
                <a:lnTo>
                  <a:pt x="0" y="41148"/>
                </a:lnTo>
                <a:lnTo>
                  <a:pt x="25146" y="48768"/>
                </a:lnTo>
                <a:lnTo>
                  <a:pt x="43433" y="57150"/>
                </a:lnTo>
                <a:lnTo>
                  <a:pt x="48005" y="57150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9" name="object 869"/>
          <p:cNvSpPr/>
          <p:nvPr/>
        </p:nvSpPr>
        <p:spPr>
          <a:xfrm>
            <a:off x="7300722" y="6467855"/>
            <a:ext cx="76961" cy="57150"/>
          </a:xfrm>
          <a:custGeom>
            <a:avLst/>
            <a:gdLst/>
            <a:ahLst/>
            <a:cxnLst/>
            <a:rect l="l" t="t" r="r" b="b"/>
            <a:pathLst>
              <a:path w="76961" h="57150">
                <a:moveTo>
                  <a:pt x="25146" y="48768"/>
                </a:moveTo>
                <a:lnTo>
                  <a:pt x="43433" y="57150"/>
                </a:lnTo>
                <a:lnTo>
                  <a:pt x="48005" y="57150"/>
                </a:lnTo>
                <a:lnTo>
                  <a:pt x="52577" y="54864"/>
                </a:lnTo>
                <a:lnTo>
                  <a:pt x="55625" y="51816"/>
                </a:lnTo>
                <a:lnTo>
                  <a:pt x="55625" y="47244"/>
                </a:lnTo>
                <a:lnTo>
                  <a:pt x="52577" y="43434"/>
                </a:lnTo>
                <a:lnTo>
                  <a:pt x="40385" y="35052"/>
                </a:lnTo>
                <a:lnTo>
                  <a:pt x="64007" y="40386"/>
                </a:lnTo>
                <a:lnTo>
                  <a:pt x="67818" y="41148"/>
                </a:lnTo>
                <a:lnTo>
                  <a:pt x="70866" y="40386"/>
                </a:lnTo>
                <a:lnTo>
                  <a:pt x="74675" y="37338"/>
                </a:lnTo>
                <a:lnTo>
                  <a:pt x="76961" y="34290"/>
                </a:lnTo>
                <a:lnTo>
                  <a:pt x="76961" y="28956"/>
                </a:lnTo>
                <a:lnTo>
                  <a:pt x="73151" y="25908"/>
                </a:lnTo>
                <a:lnTo>
                  <a:pt x="69342" y="23622"/>
                </a:lnTo>
                <a:lnTo>
                  <a:pt x="52577" y="22098"/>
                </a:lnTo>
                <a:lnTo>
                  <a:pt x="64007" y="12954"/>
                </a:lnTo>
                <a:lnTo>
                  <a:pt x="64770" y="9144"/>
                </a:lnTo>
                <a:lnTo>
                  <a:pt x="64770" y="4572"/>
                </a:lnTo>
                <a:lnTo>
                  <a:pt x="61722" y="1524"/>
                </a:lnTo>
                <a:lnTo>
                  <a:pt x="57150" y="0"/>
                </a:lnTo>
                <a:lnTo>
                  <a:pt x="52577" y="0"/>
                </a:lnTo>
                <a:lnTo>
                  <a:pt x="48768" y="2286"/>
                </a:lnTo>
                <a:lnTo>
                  <a:pt x="24383" y="22860"/>
                </a:lnTo>
                <a:lnTo>
                  <a:pt x="12192" y="31242"/>
                </a:lnTo>
                <a:lnTo>
                  <a:pt x="3809" y="37338"/>
                </a:lnTo>
                <a:lnTo>
                  <a:pt x="0" y="41148"/>
                </a:lnTo>
                <a:lnTo>
                  <a:pt x="25146" y="48768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0" name="object 870"/>
          <p:cNvSpPr/>
          <p:nvPr/>
        </p:nvSpPr>
        <p:spPr>
          <a:xfrm>
            <a:off x="7300722" y="6467811"/>
            <a:ext cx="76961" cy="57194"/>
          </a:xfrm>
          <a:custGeom>
            <a:avLst/>
            <a:gdLst/>
            <a:ahLst/>
            <a:cxnLst/>
            <a:rect l="l" t="t" r="r" b="b"/>
            <a:pathLst>
              <a:path w="76961" h="57194">
                <a:moveTo>
                  <a:pt x="25146" y="48812"/>
                </a:moveTo>
                <a:lnTo>
                  <a:pt x="43433" y="57194"/>
                </a:lnTo>
                <a:lnTo>
                  <a:pt x="48005" y="57194"/>
                </a:lnTo>
                <a:lnTo>
                  <a:pt x="52577" y="54908"/>
                </a:lnTo>
                <a:lnTo>
                  <a:pt x="54863" y="51860"/>
                </a:lnTo>
                <a:lnTo>
                  <a:pt x="55625" y="47288"/>
                </a:lnTo>
                <a:lnTo>
                  <a:pt x="52577" y="43478"/>
                </a:lnTo>
                <a:lnTo>
                  <a:pt x="40385" y="35096"/>
                </a:lnTo>
                <a:lnTo>
                  <a:pt x="64007" y="40430"/>
                </a:lnTo>
                <a:lnTo>
                  <a:pt x="66294" y="41192"/>
                </a:lnTo>
                <a:lnTo>
                  <a:pt x="70866" y="40430"/>
                </a:lnTo>
                <a:lnTo>
                  <a:pt x="74675" y="37382"/>
                </a:lnTo>
                <a:lnTo>
                  <a:pt x="76961" y="34334"/>
                </a:lnTo>
                <a:lnTo>
                  <a:pt x="75437" y="29000"/>
                </a:lnTo>
                <a:lnTo>
                  <a:pt x="72389" y="25952"/>
                </a:lnTo>
                <a:lnTo>
                  <a:pt x="68579" y="23666"/>
                </a:lnTo>
                <a:lnTo>
                  <a:pt x="52577" y="22142"/>
                </a:lnTo>
                <a:lnTo>
                  <a:pt x="64007" y="12998"/>
                </a:lnTo>
                <a:lnTo>
                  <a:pt x="63246" y="12998"/>
                </a:lnTo>
                <a:lnTo>
                  <a:pt x="62909" y="3122"/>
                </a:lnTo>
                <a:lnTo>
                  <a:pt x="52933" y="0"/>
                </a:lnTo>
                <a:lnTo>
                  <a:pt x="52577" y="44"/>
                </a:lnTo>
                <a:lnTo>
                  <a:pt x="48005" y="2330"/>
                </a:lnTo>
                <a:lnTo>
                  <a:pt x="22859" y="22904"/>
                </a:lnTo>
                <a:lnTo>
                  <a:pt x="11429" y="31286"/>
                </a:lnTo>
                <a:lnTo>
                  <a:pt x="3048" y="37382"/>
                </a:lnTo>
                <a:lnTo>
                  <a:pt x="0" y="4119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1" name="object 871"/>
          <p:cNvSpPr/>
          <p:nvPr/>
        </p:nvSpPr>
        <p:spPr>
          <a:xfrm>
            <a:off x="7197090" y="6506718"/>
            <a:ext cx="130301" cy="84581"/>
          </a:xfrm>
          <a:custGeom>
            <a:avLst/>
            <a:gdLst/>
            <a:ahLst/>
            <a:cxnLst/>
            <a:rect l="l" t="t" r="r" b="b"/>
            <a:pathLst>
              <a:path w="130301" h="84581">
                <a:moveTo>
                  <a:pt x="40385" y="16001"/>
                </a:moveTo>
                <a:lnTo>
                  <a:pt x="62483" y="14477"/>
                </a:lnTo>
                <a:lnTo>
                  <a:pt x="83057" y="8381"/>
                </a:lnTo>
                <a:lnTo>
                  <a:pt x="97535" y="0"/>
                </a:lnTo>
                <a:lnTo>
                  <a:pt x="130301" y="11429"/>
                </a:lnTo>
                <a:lnTo>
                  <a:pt x="122540" y="21980"/>
                </a:lnTo>
                <a:lnTo>
                  <a:pt x="113917" y="31879"/>
                </a:lnTo>
                <a:lnTo>
                  <a:pt x="104507" y="41079"/>
                </a:lnTo>
                <a:lnTo>
                  <a:pt x="94386" y="49534"/>
                </a:lnTo>
                <a:lnTo>
                  <a:pt x="83631" y="57195"/>
                </a:lnTo>
                <a:lnTo>
                  <a:pt x="72317" y="64017"/>
                </a:lnTo>
                <a:lnTo>
                  <a:pt x="60520" y="69951"/>
                </a:lnTo>
                <a:lnTo>
                  <a:pt x="48315" y="74951"/>
                </a:lnTo>
                <a:lnTo>
                  <a:pt x="35779" y="78969"/>
                </a:lnTo>
                <a:lnTo>
                  <a:pt x="22987" y="81959"/>
                </a:lnTo>
                <a:lnTo>
                  <a:pt x="10014" y="83873"/>
                </a:lnTo>
                <a:lnTo>
                  <a:pt x="0" y="8458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2" name="object 872"/>
          <p:cNvSpPr/>
          <p:nvPr/>
        </p:nvSpPr>
        <p:spPr>
          <a:xfrm>
            <a:off x="7271004" y="6421373"/>
            <a:ext cx="35051" cy="95250"/>
          </a:xfrm>
          <a:custGeom>
            <a:avLst/>
            <a:gdLst/>
            <a:ahLst/>
            <a:cxnLst/>
            <a:rect l="l" t="t" r="r" b="b"/>
            <a:pathLst>
              <a:path w="35051" h="95250">
                <a:moveTo>
                  <a:pt x="0" y="0"/>
                </a:moveTo>
                <a:lnTo>
                  <a:pt x="6096" y="28955"/>
                </a:lnTo>
                <a:lnTo>
                  <a:pt x="0" y="95250"/>
                </a:lnTo>
                <a:lnTo>
                  <a:pt x="11429" y="92202"/>
                </a:lnTo>
                <a:lnTo>
                  <a:pt x="23622" y="83820"/>
                </a:lnTo>
                <a:lnTo>
                  <a:pt x="28955" y="86868"/>
                </a:lnTo>
                <a:lnTo>
                  <a:pt x="23622" y="34289"/>
                </a:lnTo>
                <a:lnTo>
                  <a:pt x="35051" y="6858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3" name="object 873"/>
          <p:cNvSpPr/>
          <p:nvPr/>
        </p:nvSpPr>
        <p:spPr>
          <a:xfrm>
            <a:off x="6189726" y="6540246"/>
            <a:ext cx="102108" cy="62483"/>
          </a:xfrm>
          <a:custGeom>
            <a:avLst/>
            <a:gdLst/>
            <a:ahLst/>
            <a:cxnLst/>
            <a:rect l="l" t="t" r="r" b="b"/>
            <a:pathLst>
              <a:path w="102108" h="62483">
                <a:moveTo>
                  <a:pt x="102108" y="33527"/>
                </a:moveTo>
                <a:lnTo>
                  <a:pt x="74675" y="1524"/>
                </a:lnTo>
                <a:lnTo>
                  <a:pt x="73913" y="6096"/>
                </a:lnTo>
                <a:lnTo>
                  <a:pt x="22860" y="0"/>
                </a:lnTo>
                <a:lnTo>
                  <a:pt x="0" y="28194"/>
                </a:lnTo>
                <a:lnTo>
                  <a:pt x="17525" y="33527"/>
                </a:lnTo>
                <a:lnTo>
                  <a:pt x="39624" y="62483"/>
                </a:lnTo>
                <a:lnTo>
                  <a:pt x="63246" y="28194"/>
                </a:lnTo>
                <a:lnTo>
                  <a:pt x="76200" y="38861"/>
                </a:lnTo>
                <a:lnTo>
                  <a:pt x="82296" y="16001"/>
                </a:lnTo>
                <a:lnTo>
                  <a:pt x="102108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4" name="object 874"/>
          <p:cNvSpPr/>
          <p:nvPr/>
        </p:nvSpPr>
        <p:spPr>
          <a:xfrm>
            <a:off x="6121908" y="6568440"/>
            <a:ext cx="73913" cy="231648"/>
          </a:xfrm>
          <a:custGeom>
            <a:avLst/>
            <a:gdLst/>
            <a:ahLst/>
            <a:cxnLst/>
            <a:rect l="l" t="t" r="r" b="b"/>
            <a:pathLst>
              <a:path w="73913" h="231648">
                <a:moveTo>
                  <a:pt x="73913" y="0"/>
                </a:moveTo>
                <a:lnTo>
                  <a:pt x="60959" y="5333"/>
                </a:lnTo>
                <a:lnTo>
                  <a:pt x="51815" y="15239"/>
                </a:lnTo>
                <a:lnTo>
                  <a:pt x="46481" y="28193"/>
                </a:lnTo>
                <a:lnTo>
                  <a:pt x="45719" y="39624"/>
                </a:lnTo>
                <a:lnTo>
                  <a:pt x="0" y="23164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5" name="object 875"/>
          <p:cNvSpPr/>
          <p:nvPr/>
        </p:nvSpPr>
        <p:spPr>
          <a:xfrm>
            <a:off x="6121908" y="6799326"/>
            <a:ext cx="45719" cy="28194"/>
          </a:xfrm>
          <a:custGeom>
            <a:avLst/>
            <a:gdLst/>
            <a:ahLst/>
            <a:cxnLst/>
            <a:rect l="l" t="t" r="r" b="b"/>
            <a:pathLst>
              <a:path w="45719" h="28194">
                <a:moveTo>
                  <a:pt x="0" y="0"/>
                </a:moveTo>
                <a:lnTo>
                  <a:pt x="15239" y="14477"/>
                </a:lnTo>
                <a:lnTo>
                  <a:pt x="32765" y="25146"/>
                </a:lnTo>
                <a:lnTo>
                  <a:pt x="45719" y="2819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6" name="object 876"/>
          <p:cNvSpPr/>
          <p:nvPr/>
        </p:nvSpPr>
        <p:spPr>
          <a:xfrm>
            <a:off x="6167628" y="6813804"/>
            <a:ext cx="85344" cy="13716"/>
          </a:xfrm>
          <a:custGeom>
            <a:avLst/>
            <a:gdLst/>
            <a:ahLst/>
            <a:cxnLst/>
            <a:rect l="l" t="t" r="r" b="b"/>
            <a:pathLst>
              <a:path w="85344" h="13716">
                <a:moveTo>
                  <a:pt x="0" y="13716"/>
                </a:moveTo>
                <a:lnTo>
                  <a:pt x="85344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7" name="object 877"/>
          <p:cNvSpPr/>
          <p:nvPr/>
        </p:nvSpPr>
        <p:spPr>
          <a:xfrm>
            <a:off x="6195822" y="6760464"/>
            <a:ext cx="79248" cy="25145"/>
          </a:xfrm>
          <a:custGeom>
            <a:avLst/>
            <a:gdLst/>
            <a:ahLst/>
            <a:cxnLst/>
            <a:rect l="l" t="t" r="r" b="b"/>
            <a:pathLst>
              <a:path w="79248" h="25145">
                <a:moveTo>
                  <a:pt x="79248" y="25145"/>
                </a:move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8" name="object 878"/>
          <p:cNvSpPr/>
          <p:nvPr/>
        </p:nvSpPr>
        <p:spPr>
          <a:xfrm>
            <a:off x="6200394" y="6647688"/>
            <a:ext cx="20573" cy="100583"/>
          </a:xfrm>
          <a:custGeom>
            <a:avLst/>
            <a:gdLst/>
            <a:ahLst/>
            <a:cxnLst/>
            <a:rect l="l" t="t" r="r" b="b"/>
            <a:pathLst>
              <a:path w="20573" h="100583">
                <a:moveTo>
                  <a:pt x="0" y="100583"/>
                </a:moveTo>
                <a:lnTo>
                  <a:pt x="12191" y="76961"/>
                </a:lnTo>
                <a:lnTo>
                  <a:pt x="18287" y="51053"/>
                </a:lnTo>
                <a:lnTo>
                  <a:pt x="20573" y="25145"/>
                </a:lnTo>
                <a:lnTo>
                  <a:pt x="17525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9" name="object 879"/>
          <p:cNvSpPr/>
          <p:nvPr/>
        </p:nvSpPr>
        <p:spPr>
          <a:xfrm>
            <a:off x="6297168" y="6563106"/>
            <a:ext cx="96012" cy="214884"/>
          </a:xfrm>
          <a:custGeom>
            <a:avLst/>
            <a:gdLst/>
            <a:ahLst/>
            <a:cxnLst/>
            <a:rect l="l" t="t" r="r" b="b"/>
            <a:pathLst>
              <a:path w="96012" h="214884">
                <a:moveTo>
                  <a:pt x="96012" y="214884"/>
                </a:moveTo>
                <a:lnTo>
                  <a:pt x="82296" y="137160"/>
                </a:lnTo>
                <a:lnTo>
                  <a:pt x="47244" y="32766"/>
                </a:lnTo>
                <a:lnTo>
                  <a:pt x="35052" y="18288"/>
                </a:lnTo>
                <a:lnTo>
                  <a:pt x="22860" y="6858"/>
                </a:lnTo>
                <a:lnTo>
                  <a:pt x="7620" y="762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0" name="object 880"/>
          <p:cNvSpPr/>
          <p:nvPr/>
        </p:nvSpPr>
        <p:spPr>
          <a:xfrm>
            <a:off x="6393180" y="6785609"/>
            <a:ext cx="97536" cy="14478"/>
          </a:xfrm>
          <a:custGeom>
            <a:avLst/>
            <a:gdLst/>
            <a:ahLst/>
            <a:cxnLst/>
            <a:rect l="l" t="t" r="r" b="b"/>
            <a:pathLst>
              <a:path w="97536" h="14478">
                <a:moveTo>
                  <a:pt x="97536" y="14478"/>
                </a:move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1" name="object 881"/>
          <p:cNvSpPr/>
          <p:nvPr/>
        </p:nvSpPr>
        <p:spPr>
          <a:xfrm>
            <a:off x="6490716" y="6800088"/>
            <a:ext cx="49192" cy="78485"/>
          </a:xfrm>
          <a:custGeom>
            <a:avLst/>
            <a:gdLst/>
            <a:ahLst/>
            <a:cxnLst/>
            <a:rect l="l" t="t" r="r" b="b"/>
            <a:pathLst>
              <a:path w="49192" h="78485">
                <a:moveTo>
                  <a:pt x="38100" y="78485"/>
                </a:moveTo>
                <a:lnTo>
                  <a:pt x="44872" y="67458"/>
                </a:lnTo>
                <a:lnTo>
                  <a:pt x="48480" y="56145"/>
                </a:lnTo>
                <a:lnTo>
                  <a:pt x="49192" y="44922"/>
                </a:lnTo>
                <a:lnTo>
                  <a:pt x="47280" y="34162"/>
                </a:lnTo>
                <a:lnTo>
                  <a:pt x="43014" y="24239"/>
                </a:lnTo>
                <a:lnTo>
                  <a:pt x="36663" y="15529"/>
                </a:lnTo>
                <a:lnTo>
                  <a:pt x="28497" y="8404"/>
                </a:lnTo>
                <a:lnTo>
                  <a:pt x="18788" y="3239"/>
                </a:lnTo>
                <a:lnTo>
                  <a:pt x="7805" y="408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2" name="object 882"/>
          <p:cNvSpPr/>
          <p:nvPr/>
        </p:nvSpPr>
        <p:spPr>
          <a:xfrm>
            <a:off x="6473190" y="6878574"/>
            <a:ext cx="55625" cy="63246"/>
          </a:xfrm>
          <a:custGeom>
            <a:avLst/>
            <a:gdLst/>
            <a:ahLst/>
            <a:cxnLst/>
            <a:rect l="l" t="t" r="r" b="b"/>
            <a:pathLst>
              <a:path w="55625" h="63246">
                <a:moveTo>
                  <a:pt x="55625" y="0"/>
                </a:moveTo>
                <a:lnTo>
                  <a:pt x="0" y="6324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3" name="object 883"/>
          <p:cNvSpPr/>
          <p:nvPr/>
        </p:nvSpPr>
        <p:spPr>
          <a:xfrm>
            <a:off x="6404610" y="6850380"/>
            <a:ext cx="34289" cy="28194"/>
          </a:xfrm>
          <a:custGeom>
            <a:avLst/>
            <a:gdLst/>
            <a:ahLst/>
            <a:cxnLst/>
            <a:rect l="l" t="t" r="r" b="b"/>
            <a:pathLst>
              <a:path w="34289" h="28194">
                <a:moveTo>
                  <a:pt x="34289" y="28194"/>
                </a:moveTo>
                <a:lnTo>
                  <a:pt x="30081" y="13084"/>
                </a:lnTo>
                <a:lnTo>
                  <a:pt x="21336" y="4308"/>
                </a:lnTo>
                <a:lnTo>
                  <a:pt x="8149" y="485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4" name="object 884"/>
          <p:cNvSpPr/>
          <p:nvPr/>
        </p:nvSpPr>
        <p:spPr>
          <a:xfrm>
            <a:off x="6150864" y="6329933"/>
            <a:ext cx="186689" cy="233172"/>
          </a:xfrm>
          <a:custGeom>
            <a:avLst/>
            <a:gdLst/>
            <a:ahLst/>
            <a:cxnLst/>
            <a:rect l="l" t="t" r="r" b="b"/>
            <a:pathLst>
              <a:path w="186689" h="233172">
                <a:moveTo>
                  <a:pt x="118110" y="205740"/>
                </a:moveTo>
                <a:lnTo>
                  <a:pt x="135636" y="175260"/>
                </a:lnTo>
                <a:lnTo>
                  <a:pt x="149351" y="143255"/>
                </a:lnTo>
                <a:lnTo>
                  <a:pt x="156972" y="115824"/>
                </a:lnTo>
                <a:lnTo>
                  <a:pt x="172212" y="112775"/>
                </a:lnTo>
                <a:lnTo>
                  <a:pt x="186689" y="108965"/>
                </a:lnTo>
                <a:lnTo>
                  <a:pt x="179070" y="94487"/>
                </a:lnTo>
                <a:lnTo>
                  <a:pt x="167639" y="81533"/>
                </a:lnTo>
                <a:lnTo>
                  <a:pt x="150875" y="33527"/>
                </a:lnTo>
                <a:lnTo>
                  <a:pt x="146303" y="16763"/>
                </a:lnTo>
                <a:lnTo>
                  <a:pt x="140381" y="2286"/>
                </a:lnTo>
                <a:lnTo>
                  <a:pt x="57777" y="2286"/>
                </a:lnTo>
                <a:lnTo>
                  <a:pt x="32765" y="25907"/>
                </a:lnTo>
                <a:lnTo>
                  <a:pt x="22098" y="63245"/>
                </a:lnTo>
                <a:lnTo>
                  <a:pt x="12191" y="65531"/>
                </a:lnTo>
                <a:lnTo>
                  <a:pt x="3810" y="73151"/>
                </a:lnTo>
                <a:lnTo>
                  <a:pt x="0" y="82295"/>
                </a:lnTo>
                <a:lnTo>
                  <a:pt x="0" y="92201"/>
                </a:lnTo>
                <a:lnTo>
                  <a:pt x="5334" y="101345"/>
                </a:lnTo>
                <a:lnTo>
                  <a:pt x="14477" y="107441"/>
                </a:lnTo>
                <a:lnTo>
                  <a:pt x="22098" y="108965"/>
                </a:lnTo>
                <a:lnTo>
                  <a:pt x="21252" y="122977"/>
                </a:lnTo>
                <a:lnTo>
                  <a:pt x="21768" y="136538"/>
                </a:lnTo>
                <a:lnTo>
                  <a:pt x="23626" y="149585"/>
                </a:lnTo>
                <a:lnTo>
                  <a:pt x="26806" y="162057"/>
                </a:lnTo>
                <a:lnTo>
                  <a:pt x="31287" y="173892"/>
                </a:lnTo>
                <a:lnTo>
                  <a:pt x="37049" y="185028"/>
                </a:lnTo>
                <a:lnTo>
                  <a:pt x="44071" y="195403"/>
                </a:lnTo>
                <a:lnTo>
                  <a:pt x="52333" y="204955"/>
                </a:lnTo>
                <a:lnTo>
                  <a:pt x="61815" y="213621"/>
                </a:lnTo>
                <a:lnTo>
                  <a:pt x="72497" y="221341"/>
                </a:lnTo>
                <a:lnTo>
                  <a:pt x="84357" y="228051"/>
                </a:lnTo>
                <a:lnTo>
                  <a:pt x="96012" y="233172"/>
                </a:lnTo>
                <a:lnTo>
                  <a:pt x="118110" y="205740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5" name="object 885"/>
          <p:cNvSpPr/>
          <p:nvPr/>
        </p:nvSpPr>
        <p:spPr>
          <a:xfrm>
            <a:off x="6150864" y="6329933"/>
            <a:ext cx="186689" cy="233172"/>
          </a:xfrm>
          <a:custGeom>
            <a:avLst/>
            <a:gdLst/>
            <a:ahLst/>
            <a:cxnLst/>
            <a:rect l="l" t="t" r="r" b="b"/>
            <a:pathLst>
              <a:path w="186689" h="233172">
                <a:moveTo>
                  <a:pt x="118110" y="205740"/>
                </a:moveTo>
                <a:lnTo>
                  <a:pt x="135636" y="175260"/>
                </a:lnTo>
                <a:lnTo>
                  <a:pt x="149351" y="143255"/>
                </a:lnTo>
                <a:lnTo>
                  <a:pt x="156972" y="115824"/>
                </a:lnTo>
                <a:lnTo>
                  <a:pt x="172212" y="112775"/>
                </a:lnTo>
                <a:lnTo>
                  <a:pt x="186689" y="108965"/>
                </a:lnTo>
                <a:lnTo>
                  <a:pt x="179070" y="94487"/>
                </a:lnTo>
                <a:lnTo>
                  <a:pt x="167639" y="81533"/>
                </a:lnTo>
                <a:lnTo>
                  <a:pt x="150875" y="33527"/>
                </a:lnTo>
                <a:lnTo>
                  <a:pt x="146303" y="16763"/>
                </a:lnTo>
                <a:lnTo>
                  <a:pt x="140381" y="2286"/>
                </a:lnTo>
              </a:path>
              <a:path w="186689" h="233172">
                <a:moveTo>
                  <a:pt x="57777" y="2286"/>
                </a:moveTo>
                <a:lnTo>
                  <a:pt x="32765" y="25907"/>
                </a:lnTo>
                <a:lnTo>
                  <a:pt x="22098" y="63245"/>
                </a:lnTo>
                <a:lnTo>
                  <a:pt x="12191" y="65531"/>
                </a:lnTo>
                <a:lnTo>
                  <a:pt x="3810" y="73151"/>
                </a:lnTo>
                <a:lnTo>
                  <a:pt x="0" y="82295"/>
                </a:lnTo>
                <a:lnTo>
                  <a:pt x="0" y="92201"/>
                </a:lnTo>
                <a:lnTo>
                  <a:pt x="5334" y="101345"/>
                </a:lnTo>
                <a:lnTo>
                  <a:pt x="14477" y="107441"/>
                </a:lnTo>
                <a:lnTo>
                  <a:pt x="22098" y="108965"/>
                </a:lnTo>
                <a:lnTo>
                  <a:pt x="21252" y="122977"/>
                </a:lnTo>
                <a:lnTo>
                  <a:pt x="21768" y="136538"/>
                </a:lnTo>
                <a:lnTo>
                  <a:pt x="23626" y="149585"/>
                </a:lnTo>
                <a:lnTo>
                  <a:pt x="26806" y="162057"/>
                </a:lnTo>
                <a:lnTo>
                  <a:pt x="31287" y="173892"/>
                </a:lnTo>
                <a:lnTo>
                  <a:pt x="37049" y="185028"/>
                </a:lnTo>
                <a:lnTo>
                  <a:pt x="44071" y="195403"/>
                </a:lnTo>
                <a:lnTo>
                  <a:pt x="52333" y="204955"/>
                </a:lnTo>
                <a:lnTo>
                  <a:pt x="61815" y="213621"/>
                </a:lnTo>
                <a:lnTo>
                  <a:pt x="72497" y="221341"/>
                </a:lnTo>
                <a:lnTo>
                  <a:pt x="84357" y="228051"/>
                </a:lnTo>
                <a:lnTo>
                  <a:pt x="96012" y="233172"/>
                </a:lnTo>
                <a:lnTo>
                  <a:pt x="118110" y="205740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6" name="object 886"/>
          <p:cNvSpPr/>
          <p:nvPr/>
        </p:nvSpPr>
        <p:spPr>
          <a:xfrm>
            <a:off x="6178296" y="6313932"/>
            <a:ext cx="120133" cy="56387"/>
          </a:xfrm>
          <a:custGeom>
            <a:avLst/>
            <a:gdLst/>
            <a:ahLst/>
            <a:cxnLst/>
            <a:rect l="l" t="t" r="r" b="b"/>
            <a:pathLst>
              <a:path w="120133" h="56387">
                <a:moveTo>
                  <a:pt x="34289" y="50291"/>
                </a:moveTo>
                <a:lnTo>
                  <a:pt x="47243" y="36575"/>
                </a:lnTo>
                <a:lnTo>
                  <a:pt x="51053" y="45719"/>
                </a:lnTo>
                <a:lnTo>
                  <a:pt x="59436" y="35813"/>
                </a:lnTo>
                <a:lnTo>
                  <a:pt x="70865" y="27431"/>
                </a:lnTo>
                <a:lnTo>
                  <a:pt x="85343" y="22859"/>
                </a:lnTo>
                <a:lnTo>
                  <a:pt x="93725" y="20573"/>
                </a:lnTo>
                <a:lnTo>
                  <a:pt x="101345" y="22859"/>
                </a:lnTo>
                <a:lnTo>
                  <a:pt x="112775" y="25907"/>
                </a:lnTo>
                <a:lnTo>
                  <a:pt x="118871" y="33527"/>
                </a:lnTo>
                <a:lnTo>
                  <a:pt x="120133" y="25329"/>
                </a:lnTo>
                <a:lnTo>
                  <a:pt x="118478" y="18288"/>
                </a:lnTo>
                <a:lnTo>
                  <a:pt x="4571" y="18288"/>
                </a:lnTo>
                <a:lnTo>
                  <a:pt x="0" y="22859"/>
                </a:lnTo>
                <a:lnTo>
                  <a:pt x="9905" y="19050"/>
                </a:lnTo>
                <a:lnTo>
                  <a:pt x="19812" y="19812"/>
                </a:lnTo>
                <a:lnTo>
                  <a:pt x="5333" y="28955"/>
                </a:lnTo>
                <a:lnTo>
                  <a:pt x="0" y="50291"/>
                </a:lnTo>
                <a:lnTo>
                  <a:pt x="20574" y="37337"/>
                </a:lnTo>
                <a:lnTo>
                  <a:pt x="15239" y="48767"/>
                </a:lnTo>
                <a:lnTo>
                  <a:pt x="17525" y="56387"/>
                </a:lnTo>
                <a:lnTo>
                  <a:pt x="34289" y="50291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7" name="object 887"/>
          <p:cNvSpPr/>
          <p:nvPr/>
        </p:nvSpPr>
        <p:spPr>
          <a:xfrm>
            <a:off x="6178296" y="6313932"/>
            <a:ext cx="120133" cy="56387"/>
          </a:xfrm>
          <a:custGeom>
            <a:avLst/>
            <a:gdLst/>
            <a:ahLst/>
            <a:cxnLst/>
            <a:rect l="l" t="t" r="r" b="b"/>
            <a:pathLst>
              <a:path w="120133" h="56387">
                <a:moveTo>
                  <a:pt x="34289" y="50291"/>
                </a:moveTo>
                <a:lnTo>
                  <a:pt x="47243" y="36575"/>
                </a:lnTo>
                <a:lnTo>
                  <a:pt x="51053" y="45719"/>
                </a:lnTo>
                <a:lnTo>
                  <a:pt x="59436" y="35813"/>
                </a:lnTo>
                <a:lnTo>
                  <a:pt x="70865" y="27431"/>
                </a:lnTo>
                <a:lnTo>
                  <a:pt x="85343" y="22859"/>
                </a:lnTo>
                <a:lnTo>
                  <a:pt x="93725" y="20573"/>
                </a:lnTo>
                <a:lnTo>
                  <a:pt x="101345" y="22859"/>
                </a:lnTo>
                <a:lnTo>
                  <a:pt x="112775" y="25907"/>
                </a:lnTo>
                <a:lnTo>
                  <a:pt x="118871" y="33527"/>
                </a:lnTo>
                <a:lnTo>
                  <a:pt x="120133" y="25329"/>
                </a:lnTo>
                <a:lnTo>
                  <a:pt x="118478" y="18288"/>
                </a:lnTo>
              </a:path>
              <a:path w="120133" h="56387">
                <a:moveTo>
                  <a:pt x="4571" y="18288"/>
                </a:moveTo>
                <a:lnTo>
                  <a:pt x="0" y="22859"/>
                </a:lnTo>
                <a:lnTo>
                  <a:pt x="9905" y="19050"/>
                </a:lnTo>
                <a:lnTo>
                  <a:pt x="19812" y="19812"/>
                </a:lnTo>
                <a:lnTo>
                  <a:pt x="5333" y="28955"/>
                </a:lnTo>
                <a:lnTo>
                  <a:pt x="0" y="50291"/>
                </a:lnTo>
                <a:lnTo>
                  <a:pt x="20574" y="37337"/>
                </a:lnTo>
                <a:lnTo>
                  <a:pt x="15239" y="48767"/>
                </a:lnTo>
                <a:lnTo>
                  <a:pt x="17525" y="56387"/>
                </a:lnTo>
                <a:lnTo>
                  <a:pt x="34289" y="50291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8" name="object 888"/>
          <p:cNvSpPr/>
          <p:nvPr/>
        </p:nvSpPr>
        <p:spPr>
          <a:xfrm>
            <a:off x="6229350" y="6365515"/>
            <a:ext cx="50291" cy="68604"/>
          </a:xfrm>
          <a:custGeom>
            <a:avLst/>
            <a:gdLst/>
            <a:ahLst/>
            <a:cxnLst/>
            <a:rect l="l" t="t" r="r" b="b"/>
            <a:pathLst>
              <a:path w="50291" h="68604">
                <a:moveTo>
                  <a:pt x="50291" y="33760"/>
                </a:moveTo>
                <a:lnTo>
                  <a:pt x="48724" y="19727"/>
                </a:lnTo>
                <a:lnTo>
                  <a:pt x="43735" y="9379"/>
                </a:lnTo>
                <a:lnTo>
                  <a:pt x="36366" y="2781"/>
                </a:lnTo>
                <a:lnTo>
                  <a:pt x="27654" y="0"/>
                </a:lnTo>
                <a:lnTo>
                  <a:pt x="18640" y="1099"/>
                </a:lnTo>
                <a:lnTo>
                  <a:pt x="10364" y="6147"/>
                </a:lnTo>
                <a:lnTo>
                  <a:pt x="3863" y="15207"/>
                </a:lnTo>
                <a:lnTo>
                  <a:pt x="179" y="28347"/>
                </a:lnTo>
                <a:lnTo>
                  <a:pt x="0" y="29950"/>
                </a:lnTo>
                <a:lnTo>
                  <a:pt x="1298" y="43499"/>
                </a:lnTo>
                <a:lnTo>
                  <a:pt x="5259" y="54309"/>
                </a:lnTo>
                <a:lnTo>
                  <a:pt x="11194" y="62210"/>
                </a:lnTo>
                <a:lnTo>
                  <a:pt x="18416" y="67031"/>
                </a:lnTo>
                <a:lnTo>
                  <a:pt x="26238" y="68604"/>
                </a:lnTo>
                <a:lnTo>
                  <a:pt x="33972" y="66757"/>
                </a:lnTo>
                <a:lnTo>
                  <a:pt x="40931" y="61320"/>
                </a:lnTo>
                <a:lnTo>
                  <a:pt x="46428" y="52125"/>
                </a:lnTo>
                <a:lnTo>
                  <a:pt x="49775" y="39001"/>
                </a:lnTo>
                <a:lnTo>
                  <a:pt x="50291" y="33760"/>
                </a:lnTo>
                <a:close/>
              </a:path>
            </a:pathLst>
          </a:custGeom>
          <a:solidFill>
            <a:srgbClr val="00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9" name="object 889"/>
          <p:cNvSpPr/>
          <p:nvPr/>
        </p:nvSpPr>
        <p:spPr>
          <a:xfrm>
            <a:off x="6229350" y="6365515"/>
            <a:ext cx="50291" cy="68604"/>
          </a:xfrm>
          <a:custGeom>
            <a:avLst/>
            <a:gdLst/>
            <a:ahLst/>
            <a:cxnLst/>
            <a:rect l="l" t="t" r="r" b="b"/>
            <a:pathLst>
              <a:path w="50291" h="68604">
                <a:moveTo>
                  <a:pt x="50291" y="33760"/>
                </a:moveTo>
                <a:lnTo>
                  <a:pt x="48724" y="19727"/>
                </a:lnTo>
                <a:lnTo>
                  <a:pt x="43735" y="9379"/>
                </a:lnTo>
                <a:lnTo>
                  <a:pt x="36366" y="2781"/>
                </a:lnTo>
                <a:lnTo>
                  <a:pt x="27654" y="0"/>
                </a:lnTo>
                <a:lnTo>
                  <a:pt x="18640" y="1099"/>
                </a:lnTo>
                <a:lnTo>
                  <a:pt x="10364" y="6147"/>
                </a:lnTo>
                <a:lnTo>
                  <a:pt x="3863" y="15207"/>
                </a:lnTo>
                <a:lnTo>
                  <a:pt x="179" y="28347"/>
                </a:lnTo>
                <a:lnTo>
                  <a:pt x="0" y="29950"/>
                </a:lnTo>
                <a:lnTo>
                  <a:pt x="1298" y="43499"/>
                </a:lnTo>
                <a:lnTo>
                  <a:pt x="5259" y="54309"/>
                </a:lnTo>
                <a:lnTo>
                  <a:pt x="11194" y="62210"/>
                </a:lnTo>
                <a:lnTo>
                  <a:pt x="18416" y="67031"/>
                </a:lnTo>
                <a:lnTo>
                  <a:pt x="26238" y="68604"/>
                </a:lnTo>
                <a:lnTo>
                  <a:pt x="33972" y="66757"/>
                </a:lnTo>
                <a:lnTo>
                  <a:pt x="40931" y="61320"/>
                </a:lnTo>
                <a:lnTo>
                  <a:pt x="46428" y="52125"/>
                </a:lnTo>
                <a:lnTo>
                  <a:pt x="49775" y="39001"/>
                </a:lnTo>
                <a:lnTo>
                  <a:pt x="50291" y="33760"/>
                </a:lnTo>
              </a:path>
            </a:pathLst>
          </a:custGeom>
          <a:ln w="927">
            <a:solidFill>
              <a:srgbClr val="00EB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0" name="object 890"/>
          <p:cNvSpPr/>
          <p:nvPr/>
        </p:nvSpPr>
        <p:spPr>
          <a:xfrm>
            <a:off x="6292596" y="6360010"/>
            <a:ext cx="37871" cy="56791"/>
          </a:xfrm>
          <a:custGeom>
            <a:avLst/>
            <a:gdLst/>
            <a:ahLst/>
            <a:cxnLst/>
            <a:rect l="l" t="t" r="r" b="b"/>
            <a:pathLst>
              <a:path w="37871" h="56791">
                <a:moveTo>
                  <a:pt x="34541" y="15398"/>
                </a:moveTo>
                <a:lnTo>
                  <a:pt x="31153" y="9232"/>
                </a:lnTo>
                <a:lnTo>
                  <a:pt x="26995" y="4480"/>
                </a:lnTo>
                <a:lnTo>
                  <a:pt x="22349" y="1338"/>
                </a:lnTo>
                <a:lnTo>
                  <a:pt x="17500" y="0"/>
                </a:lnTo>
                <a:lnTo>
                  <a:pt x="12730" y="661"/>
                </a:lnTo>
                <a:lnTo>
                  <a:pt x="8324" y="3517"/>
                </a:lnTo>
                <a:lnTo>
                  <a:pt x="4564" y="8763"/>
                </a:lnTo>
                <a:lnTo>
                  <a:pt x="1735" y="16593"/>
                </a:lnTo>
                <a:lnTo>
                  <a:pt x="119" y="27204"/>
                </a:lnTo>
                <a:lnTo>
                  <a:pt x="0" y="40789"/>
                </a:lnTo>
                <a:lnTo>
                  <a:pt x="12191" y="43075"/>
                </a:lnTo>
                <a:lnTo>
                  <a:pt x="25907" y="51457"/>
                </a:lnTo>
                <a:lnTo>
                  <a:pt x="32003" y="56791"/>
                </a:lnTo>
                <a:lnTo>
                  <a:pt x="34717" y="50303"/>
                </a:lnTo>
                <a:lnTo>
                  <a:pt x="37246" y="40431"/>
                </a:lnTo>
                <a:lnTo>
                  <a:pt x="37871" y="31192"/>
                </a:lnTo>
                <a:lnTo>
                  <a:pt x="36875" y="22783"/>
                </a:lnTo>
                <a:lnTo>
                  <a:pt x="34541" y="15398"/>
                </a:lnTo>
                <a:close/>
              </a:path>
            </a:pathLst>
          </a:custGeom>
          <a:solidFill>
            <a:srgbClr val="00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1" name="object 891"/>
          <p:cNvSpPr/>
          <p:nvPr/>
        </p:nvSpPr>
        <p:spPr>
          <a:xfrm>
            <a:off x="6292596" y="6360010"/>
            <a:ext cx="37871" cy="56791"/>
          </a:xfrm>
          <a:custGeom>
            <a:avLst/>
            <a:gdLst/>
            <a:ahLst/>
            <a:cxnLst/>
            <a:rect l="l" t="t" r="r" b="b"/>
            <a:pathLst>
              <a:path w="37871" h="56791">
                <a:moveTo>
                  <a:pt x="25907" y="51457"/>
                </a:moveTo>
                <a:lnTo>
                  <a:pt x="12191" y="43075"/>
                </a:lnTo>
                <a:lnTo>
                  <a:pt x="0" y="40789"/>
                </a:lnTo>
                <a:lnTo>
                  <a:pt x="119" y="27204"/>
                </a:lnTo>
                <a:lnTo>
                  <a:pt x="1735" y="16593"/>
                </a:lnTo>
                <a:lnTo>
                  <a:pt x="4564" y="8763"/>
                </a:lnTo>
                <a:lnTo>
                  <a:pt x="8324" y="3517"/>
                </a:lnTo>
                <a:lnTo>
                  <a:pt x="12730" y="661"/>
                </a:lnTo>
                <a:lnTo>
                  <a:pt x="17500" y="0"/>
                </a:lnTo>
                <a:lnTo>
                  <a:pt x="22349" y="1338"/>
                </a:lnTo>
                <a:lnTo>
                  <a:pt x="26995" y="4480"/>
                </a:lnTo>
                <a:lnTo>
                  <a:pt x="31153" y="9232"/>
                </a:lnTo>
                <a:lnTo>
                  <a:pt x="34541" y="15398"/>
                </a:lnTo>
                <a:lnTo>
                  <a:pt x="36875" y="22783"/>
                </a:lnTo>
                <a:lnTo>
                  <a:pt x="37871" y="31192"/>
                </a:lnTo>
                <a:lnTo>
                  <a:pt x="37246" y="40431"/>
                </a:lnTo>
                <a:lnTo>
                  <a:pt x="34717" y="50303"/>
                </a:lnTo>
                <a:lnTo>
                  <a:pt x="32003" y="56791"/>
                </a:lnTo>
                <a:lnTo>
                  <a:pt x="25907" y="51457"/>
                </a:lnTo>
              </a:path>
            </a:pathLst>
          </a:custGeom>
          <a:ln w="927">
            <a:solidFill>
              <a:srgbClr val="00EB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2" name="object 892"/>
          <p:cNvSpPr/>
          <p:nvPr/>
        </p:nvSpPr>
        <p:spPr>
          <a:xfrm>
            <a:off x="6150864" y="6360413"/>
            <a:ext cx="31241" cy="78486"/>
          </a:xfrm>
          <a:custGeom>
            <a:avLst/>
            <a:gdLst/>
            <a:ahLst/>
            <a:cxnLst/>
            <a:rect l="l" t="t" r="r" b="b"/>
            <a:pathLst>
              <a:path w="31241" h="78486">
                <a:moveTo>
                  <a:pt x="31241" y="0"/>
                </a:moveTo>
                <a:lnTo>
                  <a:pt x="22098" y="32765"/>
                </a:lnTo>
                <a:lnTo>
                  <a:pt x="12191" y="35051"/>
                </a:lnTo>
                <a:lnTo>
                  <a:pt x="3810" y="42672"/>
                </a:lnTo>
                <a:lnTo>
                  <a:pt x="0" y="51815"/>
                </a:lnTo>
                <a:lnTo>
                  <a:pt x="0" y="61722"/>
                </a:lnTo>
                <a:lnTo>
                  <a:pt x="5334" y="70865"/>
                </a:lnTo>
                <a:lnTo>
                  <a:pt x="14477" y="76962"/>
                </a:lnTo>
                <a:lnTo>
                  <a:pt x="22098" y="7848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3" name="object 893"/>
          <p:cNvSpPr/>
          <p:nvPr/>
        </p:nvSpPr>
        <p:spPr>
          <a:xfrm>
            <a:off x="6172116" y="6438899"/>
            <a:ext cx="74759" cy="124206"/>
          </a:xfrm>
          <a:custGeom>
            <a:avLst/>
            <a:gdLst/>
            <a:ahLst/>
            <a:cxnLst/>
            <a:rect l="l" t="t" r="r" b="b"/>
            <a:pathLst>
              <a:path w="74759" h="124206">
                <a:moveTo>
                  <a:pt x="845" y="0"/>
                </a:moveTo>
                <a:lnTo>
                  <a:pt x="0" y="14011"/>
                </a:lnTo>
                <a:lnTo>
                  <a:pt x="516" y="27572"/>
                </a:lnTo>
                <a:lnTo>
                  <a:pt x="2374" y="40619"/>
                </a:lnTo>
                <a:lnTo>
                  <a:pt x="5554" y="53091"/>
                </a:lnTo>
                <a:lnTo>
                  <a:pt x="10035" y="64926"/>
                </a:lnTo>
                <a:lnTo>
                  <a:pt x="15797" y="76062"/>
                </a:lnTo>
                <a:lnTo>
                  <a:pt x="22819" y="86437"/>
                </a:lnTo>
                <a:lnTo>
                  <a:pt x="31081" y="95989"/>
                </a:lnTo>
                <a:lnTo>
                  <a:pt x="40563" y="104655"/>
                </a:lnTo>
                <a:lnTo>
                  <a:pt x="51245" y="112375"/>
                </a:lnTo>
                <a:lnTo>
                  <a:pt x="63105" y="119085"/>
                </a:lnTo>
                <a:lnTo>
                  <a:pt x="74759" y="12420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4" name="object 894"/>
          <p:cNvSpPr/>
          <p:nvPr/>
        </p:nvSpPr>
        <p:spPr>
          <a:xfrm>
            <a:off x="6246876" y="6444233"/>
            <a:ext cx="61722" cy="118872"/>
          </a:xfrm>
          <a:custGeom>
            <a:avLst/>
            <a:gdLst/>
            <a:ahLst/>
            <a:cxnLst/>
            <a:rect l="l" t="t" r="r" b="b"/>
            <a:pathLst>
              <a:path w="61722" h="118872">
                <a:moveTo>
                  <a:pt x="0" y="118872"/>
                </a:moveTo>
                <a:lnTo>
                  <a:pt x="22098" y="91440"/>
                </a:lnTo>
                <a:lnTo>
                  <a:pt x="39624" y="60960"/>
                </a:lnTo>
                <a:lnTo>
                  <a:pt x="53339" y="28955"/>
                </a:lnTo>
                <a:lnTo>
                  <a:pt x="61722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5" name="object 895"/>
          <p:cNvSpPr/>
          <p:nvPr/>
        </p:nvSpPr>
        <p:spPr>
          <a:xfrm>
            <a:off x="6274308" y="6433565"/>
            <a:ext cx="63245" cy="10668"/>
          </a:xfrm>
          <a:custGeom>
            <a:avLst/>
            <a:gdLst/>
            <a:ahLst/>
            <a:cxnLst/>
            <a:rect l="l" t="t" r="r" b="b"/>
            <a:pathLst>
              <a:path w="63245" h="10668">
                <a:moveTo>
                  <a:pt x="0" y="0"/>
                </a:moveTo>
                <a:lnTo>
                  <a:pt x="16001" y="7620"/>
                </a:lnTo>
                <a:lnTo>
                  <a:pt x="32765" y="10668"/>
                </a:lnTo>
                <a:lnTo>
                  <a:pt x="48767" y="9144"/>
                </a:lnTo>
                <a:lnTo>
                  <a:pt x="63245" y="533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6" name="object 896"/>
          <p:cNvSpPr/>
          <p:nvPr/>
        </p:nvSpPr>
        <p:spPr>
          <a:xfrm>
            <a:off x="6286500" y="6399275"/>
            <a:ext cx="51053" cy="39624"/>
          </a:xfrm>
          <a:custGeom>
            <a:avLst/>
            <a:gdLst/>
            <a:ahLst/>
            <a:cxnLst/>
            <a:rect l="l" t="t" r="r" b="b"/>
            <a:pathLst>
              <a:path w="51053" h="39624">
                <a:moveTo>
                  <a:pt x="51053" y="39624"/>
                </a:moveTo>
                <a:lnTo>
                  <a:pt x="45093" y="27601"/>
                </a:lnTo>
                <a:lnTo>
                  <a:pt x="36848" y="16895"/>
                </a:lnTo>
                <a:lnTo>
                  <a:pt x="26623" y="8241"/>
                </a:lnTo>
                <a:lnTo>
                  <a:pt x="14719" y="2369"/>
                </a:lnTo>
                <a:lnTo>
                  <a:pt x="1440" y="13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7" name="object 897"/>
          <p:cNvSpPr/>
          <p:nvPr/>
        </p:nvSpPr>
        <p:spPr>
          <a:xfrm>
            <a:off x="6178296" y="6329312"/>
            <a:ext cx="68579" cy="35673"/>
          </a:xfrm>
          <a:custGeom>
            <a:avLst/>
            <a:gdLst/>
            <a:ahLst/>
            <a:cxnLst/>
            <a:rect l="l" t="t" r="r" b="b"/>
            <a:pathLst>
              <a:path w="68579" h="35673">
                <a:moveTo>
                  <a:pt x="32052" y="2907"/>
                </a:moveTo>
                <a:lnTo>
                  <a:pt x="21880" y="8350"/>
                </a:lnTo>
                <a:lnTo>
                  <a:pt x="13003" y="16106"/>
                </a:lnTo>
                <a:lnTo>
                  <a:pt x="5364" y="25991"/>
                </a:lnTo>
                <a:lnTo>
                  <a:pt x="0" y="3567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8" name="object 898"/>
          <p:cNvSpPr/>
          <p:nvPr/>
        </p:nvSpPr>
        <p:spPr>
          <a:xfrm>
            <a:off x="6195822" y="6332220"/>
            <a:ext cx="56387" cy="38100"/>
          </a:xfrm>
          <a:custGeom>
            <a:avLst/>
            <a:gdLst/>
            <a:ahLst/>
            <a:cxnLst/>
            <a:rect l="l" t="t" r="r" b="b"/>
            <a:pathLst>
              <a:path w="56387" h="38100">
                <a:moveTo>
                  <a:pt x="56387" y="0"/>
                </a:moveTo>
                <a:lnTo>
                  <a:pt x="38862" y="2285"/>
                </a:lnTo>
                <a:lnTo>
                  <a:pt x="22860" y="9905"/>
                </a:lnTo>
                <a:lnTo>
                  <a:pt x="9143" y="22097"/>
                </a:lnTo>
                <a:lnTo>
                  <a:pt x="0" y="36575"/>
                </a:lnTo>
                <a:lnTo>
                  <a:pt x="0" y="3810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9" name="object 899"/>
          <p:cNvSpPr/>
          <p:nvPr/>
        </p:nvSpPr>
        <p:spPr>
          <a:xfrm>
            <a:off x="6172962" y="6393179"/>
            <a:ext cx="56387" cy="0"/>
          </a:xfrm>
          <a:custGeom>
            <a:avLst/>
            <a:gdLst/>
            <a:ahLst/>
            <a:cxnLst/>
            <a:rect l="l" t="t" r="r" b="b"/>
            <a:pathLst>
              <a:path w="56387" h="0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0" name="object 900"/>
          <p:cNvSpPr/>
          <p:nvPr/>
        </p:nvSpPr>
        <p:spPr>
          <a:xfrm>
            <a:off x="6252210" y="6472427"/>
            <a:ext cx="16763" cy="10668"/>
          </a:xfrm>
          <a:custGeom>
            <a:avLst/>
            <a:gdLst/>
            <a:ahLst/>
            <a:cxnLst/>
            <a:rect l="l" t="t" r="r" b="b"/>
            <a:pathLst>
              <a:path w="16763" h="10668">
                <a:moveTo>
                  <a:pt x="0" y="0"/>
                </a:moveTo>
                <a:lnTo>
                  <a:pt x="4572" y="762"/>
                </a:lnTo>
                <a:lnTo>
                  <a:pt x="16763" y="1066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1" name="object 901"/>
          <p:cNvSpPr/>
          <p:nvPr/>
        </p:nvSpPr>
        <p:spPr>
          <a:xfrm>
            <a:off x="6252972" y="6387083"/>
            <a:ext cx="10667" cy="12191"/>
          </a:xfrm>
          <a:custGeom>
            <a:avLst/>
            <a:gdLst/>
            <a:ahLst/>
            <a:cxnLst/>
            <a:rect l="l" t="t" r="r" b="b"/>
            <a:pathLst>
              <a:path w="10667" h="12191">
                <a:moveTo>
                  <a:pt x="10667" y="6095"/>
                </a:moveTo>
                <a:lnTo>
                  <a:pt x="10667" y="3810"/>
                </a:lnTo>
                <a:lnTo>
                  <a:pt x="7619" y="762"/>
                </a:lnTo>
                <a:lnTo>
                  <a:pt x="4572" y="0"/>
                </a:lnTo>
                <a:lnTo>
                  <a:pt x="2286" y="762"/>
                </a:lnTo>
                <a:lnTo>
                  <a:pt x="0" y="3810"/>
                </a:lnTo>
                <a:lnTo>
                  <a:pt x="0" y="9143"/>
                </a:lnTo>
                <a:lnTo>
                  <a:pt x="4572" y="12191"/>
                </a:lnTo>
                <a:lnTo>
                  <a:pt x="7619" y="11429"/>
                </a:lnTo>
                <a:lnTo>
                  <a:pt x="10667" y="9143"/>
                </a:lnTo>
                <a:lnTo>
                  <a:pt x="1066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2" name="object 902"/>
          <p:cNvSpPr/>
          <p:nvPr/>
        </p:nvSpPr>
        <p:spPr>
          <a:xfrm>
            <a:off x="6252972" y="6387083"/>
            <a:ext cx="10667" cy="12191"/>
          </a:xfrm>
          <a:custGeom>
            <a:avLst/>
            <a:gdLst/>
            <a:ahLst/>
            <a:cxnLst/>
            <a:rect l="l" t="t" r="r" b="b"/>
            <a:pathLst>
              <a:path w="10667" h="12191">
                <a:moveTo>
                  <a:pt x="10667" y="6095"/>
                </a:moveTo>
                <a:lnTo>
                  <a:pt x="10667" y="3810"/>
                </a:lnTo>
                <a:lnTo>
                  <a:pt x="7619" y="762"/>
                </a:lnTo>
                <a:lnTo>
                  <a:pt x="4572" y="0"/>
                </a:lnTo>
                <a:lnTo>
                  <a:pt x="2286" y="762"/>
                </a:lnTo>
                <a:lnTo>
                  <a:pt x="0" y="3810"/>
                </a:lnTo>
                <a:lnTo>
                  <a:pt x="0" y="9143"/>
                </a:lnTo>
                <a:lnTo>
                  <a:pt x="2286" y="11429"/>
                </a:lnTo>
                <a:lnTo>
                  <a:pt x="4572" y="12191"/>
                </a:lnTo>
                <a:lnTo>
                  <a:pt x="7619" y="11429"/>
                </a:lnTo>
                <a:lnTo>
                  <a:pt x="10667" y="9143"/>
                </a:lnTo>
                <a:lnTo>
                  <a:pt x="10667" y="609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3" name="object 903"/>
          <p:cNvSpPr/>
          <p:nvPr/>
        </p:nvSpPr>
        <p:spPr>
          <a:xfrm>
            <a:off x="6304026" y="6381749"/>
            <a:ext cx="10668" cy="11429"/>
          </a:xfrm>
          <a:custGeom>
            <a:avLst/>
            <a:gdLst/>
            <a:ahLst/>
            <a:cxnLst/>
            <a:rect l="l" t="t" r="r" b="b"/>
            <a:pathLst>
              <a:path w="10668" h="11429">
                <a:moveTo>
                  <a:pt x="10668" y="6096"/>
                </a:moveTo>
                <a:lnTo>
                  <a:pt x="8382" y="1524"/>
                </a:lnTo>
                <a:lnTo>
                  <a:pt x="5334" y="0"/>
                </a:lnTo>
                <a:lnTo>
                  <a:pt x="762" y="3810"/>
                </a:lnTo>
                <a:lnTo>
                  <a:pt x="0" y="6096"/>
                </a:lnTo>
                <a:lnTo>
                  <a:pt x="762" y="9144"/>
                </a:lnTo>
                <a:lnTo>
                  <a:pt x="3048" y="11429"/>
                </a:lnTo>
                <a:lnTo>
                  <a:pt x="8382" y="11429"/>
                </a:lnTo>
                <a:lnTo>
                  <a:pt x="9906" y="9144"/>
                </a:lnTo>
                <a:lnTo>
                  <a:pt x="10668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4" name="object 904"/>
          <p:cNvSpPr/>
          <p:nvPr/>
        </p:nvSpPr>
        <p:spPr>
          <a:xfrm>
            <a:off x="6304026" y="6381749"/>
            <a:ext cx="10668" cy="11429"/>
          </a:xfrm>
          <a:custGeom>
            <a:avLst/>
            <a:gdLst/>
            <a:ahLst/>
            <a:cxnLst/>
            <a:rect l="l" t="t" r="r" b="b"/>
            <a:pathLst>
              <a:path w="10668" h="11429">
                <a:moveTo>
                  <a:pt x="10668" y="6096"/>
                </a:moveTo>
                <a:lnTo>
                  <a:pt x="9906" y="3810"/>
                </a:lnTo>
                <a:lnTo>
                  <a:pt x="8382" y="1524"/>
                </a:lnTo>
                <a:lnTo>
                  <a:pt x="5334" y="0"/>
                </a:lnTo>
                <a:lnTo>
                  <a:pt x="3048" y="1524"/>
                </a:lnTo>
                <a:lnTo>
                  <a:pt x="762" y="3810"/>
                </a:lnTo>
                <a:lnTo>
                  <a:pt x="0" y="6096"/>
                </a:lnTo>
                <a:lnTo>
                  <a:pt x="762" y="9144"/>
                </a:lnTo>
                <a:lnTo>
                  <a:pt x="3048" y="11429"/>
                </a:lnTo>
                <a:lnTo>
                  <a:pt x="8382" y="11429"/>
                </a:lnTo>
                <a:lnTo>
                  <a:pt x="9906" y="9144"/>
                </a:lnTo>
                <a:lnTo>
                  <a:pt x="10668" y="609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5" name="object 905"/>
          <p:cNvSpPr/>
          <p:nvPr/>
        </p:nvSpPr>
        <p:spPr>
          <a:xfrm>
            <a:off x="6292596" y="6360010"/>
            <a:ext cx="37871" cy="56791"/>
          </a:xfrm>
          <a:custGeom>
            <a:avLst/>
            <a:gdLst/>
            <a:ahLst/>
            <a:cxnLst/>
            <a:rect l="l" t="t" r="r" b="b"/>
            <a:pathLst>
              <a:path w="37871" h="56791">
                <a:moveTo>
                  <a:pt x="0" y="40789"/>
                </a:moveTo>
                <a:lnTo>
                  <a:pt x="119" y="27204"/>
                </a:lnTo>
                <a:lnTo>
                  <a:pt x="1735" y="16593"/>
                </a:lnTo>
                <a:lnTo>
                  <a:pt x="4564" y="8763"/>
                </a:lnTo>
                <a:lnTo>
                  <a:pt x="8324" y="3517"/>
                </a:lnTo>
                <a:lnTo>
                  <a:pt x="12730" y="661"/>
                </a:lnTo>
                <a:lnTo>
                  <a:pt x="17500" y="0"/>
                </a:lnTo>
                <a:lnTo>
                  <a:pt x="22349" y="1338"/>
                </a:lnTo>
                <a:lnTo>
                  <a:pt x="26995" y="4480"/>
                </a:lnTo>
                <a:lnTo>
                  <a:pt x="31153" y="9232"/>
                </a:lnTo>
                <a:lnTo>
                  <a:pt x="34541" y="15398"/>
                </a:lnTo>
                <a:lnTo>
                  <a:pt x="36875" y="22783"/>
                </a:lnTo>
                <a:lnTo>
                  <a:pt x="37871" y="31192"/>
                </a:lnTo>
                <a:lnTo>
                  <a:pt x="37246" y="40431"/>
                </a:lnTo>
                <a:lnTo>
                  <a:pt x="34717" y="50303"/>
                </a:lnTo>
                <a:lnTo>
                  <a:pt x="32003" y="5679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6" name="object 906"/>
          <p:cNvSpPr/>
          <p:nvPr/>
        </p:nvSpPr>
        <p:spPr>
          <a:xfrm>
            <a:off x="6229350" y="6365515"/>
            <a:ext cx="50291" cy="68604"/>
          </a:xfrm>
          <a:custGeom>
            <a:avLst/>
            <a:gdLst/>
            <a:ahLst/>
            <a:cxnLst/>
            <a:rect l="l" t="t" r="r" b="b"/>
            <a:pathLst>
              <a:path w="50291" h="68604">
                <a:moveTo>
                  <a:pt x="50291" y="33760"/>
                </a:moveTo>
                <a:lnTo>
                  <a:pt x="48724" y="19727"/>
                </a:lnTo>
                <a:lnTo>
                  <a:pt x="43735" y="9379"/>
                </a:lnTo>
                <a:lnTo>
                  <a:pt x="36366" y="2781"/>
                </a:lnTo>
                <a:lnTo>
                  <a:pt x="27654" y="0"/>
                </a:lnTo>
                <a:lnTo>
                  <a:pt x="18640" y="1099"/>
                </a:lnTo>
                <a:lnTo>
                  <a:pt x="10364" y="6147"/>
                </a:lnTo>
                <a:lnTo>
                  <a:pt x="3863" y="15207"/>
                </a:lnTo>
                <a:lnTo>
                  <a:pt x="179" y="28347"/>
                </a:lnTo>
                <a:lnTo>
                  <a:pt x="0" y="29950"/>
                </a:lnTo>
                <a:lnTo>
                  <a:pt x="1298" y="43499"/>
                </a:lnTo>
                <a:lnTo>
                  <a:pt x="5259" y="54309"/>
                </a:lnTo>
                <a:lnTo>
                  <a:pt x="11194" y="62210"/>
                </a:lnTo>
                <a:lnTo>
                  <a:pt x="18416" y="67031"/>
                </a:lnTo>
                <a:lnTo>
                  <a:pt x="26238" y="68604"/>
                </a:lnTo>
                <a:lnTo>
                  <a:pt x="33972" y="66757"/>
                </a:lnTo>
                <a:lnTo>
                  <a:pt x="40931" y="61320"/>
                </a:lnTo>
                <a:lnTo>
                  <a:pt x="46428" y="52125"/>
                </a:lnTo>
                <a:lnTo>
                  <a:pt x="49775" y="39001"/>
                </a:lnTo>
                <a:lnTo>
                  <a:pt x="50291" y="3376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7" name="object 907"/>
          <p:cNvSpPr/>
          <p:nvPr/>
        </p:nvSpPr>
        <p:spPr>
          <a:xfrm>
            <a:off x="6178296" y="6313932"/>
            <a:ext cx="120133" cy="56387"/>
          </a:xfrm>
          <a:custGeom>
            <a:avLst/>
            <a:gdLst/>
            <a:ahLst/>
            <a:cxnLst/>
            <a:rect l="l" t="t" r="r" b="b"/>
            <a:pathLst>
              <a:path w="120133" h="56387">
                <a:moveTo>
                  <a:pt x="34289" y="50291"/>
                </a:moveTo>
                <a:lnTo>
                  <a:pt x="47243" y="36575"/>
                </a:lnTo>
                <a:lnTo>
                  <a:pt x="50291" y="45719"/>
                </a:lnTo>
              </a:path>
              <a:path w="120133" h="56387">
                <a:moveTo>
                  <a:pt x="51053" y="45719"/>
                </a:moveTo>
                <a:lnTo>
                  <a:pt x="59436" y="35813"/>
                </a:lnTo>
                <a:lnTo>
                  <a:pt x="70865" y="27431"/>
                </a:lnTo>
                <a:lnTo>
                  <a:pt x="85343" y="22859"/>
                </a:lnTo>
                <a:lnTo>
                  <a:pt x="93725" y="20573"/>
                </a:lnTo>
                <a:lnTo>
                  <a:pt x="101345" y="22859"/>
                </a:lnTo>
                <a:lnTo>
                  <a:pt x="112775" y="25907"/>
                </a:lnTo>
                <a:lnTo>
                  <a:pt x="118871" y="33527"/>
                </a:lnTo>
                <a:lnTo>
                  <a:pt x="120133" y="25329"/>
                </a:lnTo>
                <a:lnTo>
                  <a:pt x="118478" y="18288"/>
                </a:lnTo>
              </a:path>
              <a:path w="120133" h="56387">
                <a:moveTo>
                  <a:pt x="4571" y="18288"/>
                </a:moveTo>
                <a:lnTo>
                  <a:pt x="0" y="22859"/>
                </a:lnTo>
                <a:lnTo>
                  <a:pt x="9905" y="19050"/>
                </a:lnTo>
                <a:lnTo>
                  <a:pt x="19812" y="19812"/>
                </a:lnTo>
                <a:lnTo>
                  <a:pt x="5333" y="28955"/>
                </a:lnTo>
                <a:lnTo>
                  <a:pt x="0" y="50291"/>
                </a:lnTo>
                <a:lnTo>
                  <a:pt x="20574" y="37337"/>
                </a:lnTo>
                <a:lnTo>
                  <a:pt x="15239" y="48767"/>
                </a:lnTo>
                <a:lnTo>
                  <a:pt x="17525" y="56387"/>
                </a:lnTo>
                <a:lnTo>
                  <a:pt x="34289" y="5029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8" name="object 908"/>
          <p:cNvSpPr/>
          <p:nvPr/>
        </p:nvSpPr>
        <p:spPr>
          <a:xfrm>
            <a:off x="6297168" y="6347459"/>
            <a:ext cx="4572" cy="15239"/>
          </a:xfrm>
          <a:custGeom>
            <a:avLst/>
            <a:gdLst/>
            <a:ahLst/>
            <a:cxnLst/>
            <a:rect l="l" t="t" r="r" b="b"/>
            <a:pathLst>
              <a:path w="4572" h="15239">
                <a:moveTo>
                  <a:pt x="4572" y="15239"/>
                </a:move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9" name="object 909"/>
          <p:cNvSpPr/>
          <p:nvPr/>
        </p:nvSpPr>
        <p:spPr>
          <a:xfrm>
            <a:off x="6278880" y="6384797"/>
            <a:ext cx="12192" cy="8381"/>
          </a:xfrm>
          <a:custGeom>
            <a:avLst/>
            <a:gdLst/>
            <a:ahLst/>
            <a:cxnLst/>
            <a:rect l="l" t="t" r="r" b="b"/>
            <a:pathLst>
              <a:path w="12192" h="8381">
                <a:moveTo>
                  <a:pt x="0" y="8381"/>
                </a:moveTo>
                <a:lnTo>
                  <a:pt x="6858" y="0"/>
                </a:lnTo>
                <a:lnTo>
                  <a:pt x="12192" y="838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0" name="object 910"/>
          <p:cNvSpPr/>
          <p:nvPr/>
        </p:nvSpPr>
        <p:spPr>
          <a:xfrm>
            <a:off x="7281672" y="6844283"/>
            <a:ext cx="89916" cy="55625"/>
          </a:xfrm>
          <a:custGeom>
            <a:avLst/>
            <a:gdLst/>
            <a:ahLst/>
            <a:cxnLst/>
            <a:rect l="l" t="t" r="r" b="b"/>
            <a:pathLst>
              <a:path w="89916" h="55625">
                <a:moveTo>
                  <a:pt x="27431" y="0"/>
                </a:moveTo>
                <a:lnTo>
                  <a:pt x="0" y="30480"/>
                </a:lnTo>
                <a:lnTo>
                  <a:pt x="5333" y="48768"/>
                </a:lnTo>
                <a:lnTo>
                  <a:pt x="72389" y="55625"/>
                </a:lnTo>
                <a:lnTo>
                  <a:pt x="89916" y="30480"/>
                </a:lnTo>
                <a:lnTo>
                  <a:pt x="67055" y="0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1" name="object 911"/>
          <p:cNvSpPr/>
          <p:nvPr/>
        </p:nvSpPr>
        <p:spPr>
          <a:xfrm>
            <a:off x="7281672" y="6844283"/>
            <a:ext cx="89916" cy="55625"/>
          </a:xfrm>
          <a:custGeom>
            <a:avLst/>
            <a:gdLst/>
            <a:ahLst/>
            <a:cxnLst/>
            <a:rect l="l" t="t" r="r" b="b"/>
            <a:pathLst>
              <a:path w="89916" h="55625">
                <a:moveTo>
                  <a:pt x="27431" y="0"/>
                </a:moveTo>
                <a:lnTo>
                  <a:pt x="0" y="30480"/>
                </a:lnTo>
                <a:lnTo>
                  <a:pt x="5333" y="48768"/>
                </a:lnTo>
                <a:lnTo>
                  <a:pt x="72389" y="55625"/>
                </a:lnTo>
                <a:lnTo>
                  <a:pt x="89916" y="30480"/>
                </a:lnTo>
                <a:lnTo>
                  <a:pt x="67055" y="0"/>
                </a:lnTo>
                <a:lnTo>
                  <a:pt x="27431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2" name="object 912"/>
          <p:cNvSpPr/>
          <p:nvPr/>
        </p:nvSpPr>
        <p:spPr>
          <a:xfrm>
            <a:off x="7357872" y="6846570"/>
            <a:ext cx="137922" cy="64770"/>
          </a:xfrm>
          <a:custGeom>
            <a:avLst/>
            <a:gdLst/>
            <a:ahLst/>
            <a:cxnLst/>
            <a:rect l="l" t="t" r="r" b="b"/>
            <a:pathLst>
              <a:path w="137922" h="64770">
                <a:moveTo>
                  <a:pt x="38100" y="4572"/>
                </a:moveTo>
                <a:lnTo>
                  <a:pt x="11429" y="8381"/>
                </a:lnTo>
                <a:lnTo>
                  <a:pt x="3048" y="4572"/>
                </a:lnTo>
                <a:lnTo>
                  <a:pt x="0" y="13715"/>
                </a:lnTo>
                <a:lnTo>
                  <a:pt x="2285" y="25907"/>
                </a:lnTo>
                <a:lnTo>
                  <a:pt x="16763" y="37337"/>
                </a:lnTo>
                <a:lnTo>
                  <a:pt x="35813" y="46481"/>
                </a:lnTo>
                <a:lnTo>
                  <a:pt x="85344" y="61722"/>
                </a:lnTo>
                <a:lnTo>
                  <a:pt x="121157" y="64770"/>
                </a:lnTo>
                <a:lnTo>
                  <a:pt x="137922" y="53339"/>
                </a:lnTo>
                <a:lnTo>
                  <a:pt x="129539" y="34289"/>
                </a:lnTo>
                <a:lnTo>
                  <a:pt x="92201" y="22098"/>
                </a:lnTo>
                <a:lnTo>
                  <a:pt x="76961" y="9144"/>
                </a:lnTo>
                <a:lnTo>
                  <a:pt x="55625" y="0"/>
                </a:lnTo>
                <a:lnTo>
                  <a:pt x="3810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3" name="object 913"/>
          <p:cNvSpPr/>
          <p:nvPr/>
        </p:nvSpPr>
        <p:spPr>
          <a:xfrm>
            <a:off x="7357872" y="6846570"/>
            <a:ext cx="137922" cy="64770"/>
          </a:xfrm>
          <a:custGeom>
            <a:avLst/>
            <a:gdLst/>
            <a:ahLst/>
            <a:cxnLst/>
            <a:rect l="l" t="t" r="r" b="b"/>
            <a:pathLst>
              <a:path w="137922" h="64770">
                <a:moveTo>
                  <a:pt x="3048" y="4572"/>
                </a:moveTo>
                <a:lnTo>
                  <a:pt x="11429" y="8381"/>
                </a:lnTo>
                <a:lnTo>
                  <a:pt x="38100" y="4572"/>
                </a:lnTo>
                <a:lnTo>
                  <a:pt x="55625" y="0"/>
                </a:lnTo>
                <a:lnTo>
                  <a:pt x="76961" y="9144"/>
                </a:lnTo>
                <a:lnTo>
                  <a:pt x="92201" y="22098"/>
                </a:lnTo>
                <a:lnTo>
                  <a:pt x="129539" y="34289"/>
                </a:lnTo>
                <a:lnTo>
                  <a:pt x="137922" y="53339"/>
                </a:lnTo>
                <a:lnTo>
                  <a:pt x="121157" y="64770"/>
                </a:lnTo>
                <a:lnTo>
                  <a:pt x="85344" y="61722"/>
                </a:lnTo>
                <a:lnTo>
                  <a:pt x="35813" y="46481"/>
                </a:lnTo>
                <a:lnTo>
                  <a:pt x="16763" y="37337"/>
                </a:lnTo>
                <a:lnTo>
                  <a:pt x="2285" y="25907"/>
                </a:lnTo>
                <a:lnTo>
                  <a:pt x="0" y="13715"/>
                </a:lnTo>
                <a:lnTo>
                  <a:pt x="3048" y="457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4" name="object 914"/>
          <p:cNvSpPr/>
          <p:nvPr/>
        </p:nvSpPr>
        <p:spPr>
          <a:xfrm>
            <a:off x="6491478" y="6800088"/>
            <a:ext cx="49836" cy="78485"/>
          </a:xfrm>
          <a:custGeom>
            <a:avLst/>
            <a:gdLst/>
            <a:ahLst/>
            <a:cxnLst/>
            <a:rect l="l" t="t" r="r" b="b"/>
            <a:pathLst>
              <a:path w="49836" h="78485">
                <a:moveTo>
                  <a:pt x="39623" y="78485"/>
                </a:moveTo>
                <a:lnTo>
                  <a:pt x="45831" y="68537"/>
                </a:lnTo>
                <a:lnTo>
                  <a:pt x="49166" y="57765"/>
                </a:lnTo>
                <a:lnTo>
                  <a:pt x="49836" y="46655"/>
                </a:lnTo>
                <a:lnTo>
                  <a:pt x="48050" y="35694"/>
                </a:lnTo>
                <a:lnTo>
                  <a:pt x="44018" y="25369"/>
                </a:lnTo>
                <a:lnTo>
                  <a:pt x="37949" y="16166"/>
                </a:lnTo>
                <a:lnTo>
                  <a:pt x="30051" y="8571"/>
                </a:lnTo>
                <a:lnTo>
                  <a:pt x="20533" y="3070"/>
                </a:lnTo>
                <a:lnTo>
                  <a:pt x="9604" y="151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5" name="object 915"/>
          <p:cNvSpPr/>
          <p:nvPr/>
        </p:nvSpPr>
        <p:spPr>
          <a:xfrm>
            <a:off x="5735211" y="6594348"/>
            <a:ext cx="347276" cy="252222"/>
          </a:xfrm>
          <a:custGeom>
            <a:avLst/>
            <a:gdLst/>
            <a:ahLst/>
            <a:cxnLst/>
            <a:rect l="l" t="t" r="r" b="b"/>
            <a:pathLst>
              <a:path w="347276" h="252222">
                <a:moveTo>
                  <a:pt x="334118" y="230124"/>
                </a:moveTo>
                <a:lnTo>
                  <a:pt x="334880" y="230885"/>
                </a:lnTo>
                <a:lnTo>
                  <a:pt x="329546" y="186690"/>
                </a:lnTo>
                <a:lnTo>
                  <a:pt x="333356" y="184403"/>
                </a:lnTo>
                <a:lnTo>
                  <a:pt x="339616" y="177856"/>
                </a:lnTo>
                <a:lnTo>
                  <a:pt x="343365" y="164500"/>
                </a:lnTo>
                <a:lnTo>
                  <a:pt x="345832" y="151846"/>
                </a:lnTo>
                <a:lnTo>
                  <a:pt x="347106" y="139773"/>
                </a:lnTo>
                <a:lnTo>
                  <a:pt x="347276" y="128160"/>
                </a:lnTo>
                <a:lnTo>
                  <a:pt x="346432" y="116886"/>
                </a:lnTo>
                <a:lnTo>
                  <a:pt x="344663" y="105831"/>
                </a:lnTo>
                <a:lnTo>
                  <a:pt x="342059" y="94874"/>
                </a:lnTo>
                <a:lnTo>
                  <a:pt x="338709" y="83894"/>
                </a:lnTo>
                <a:lnTo>
                  <a:pt x="334703" y="72771"/>
                </a:lnTo>
                <a:lnTo>
                  <a:pt x="330130" y="61385"/>
                </a:lnTo>
                <a:lnTo>
                  <a:pt x="325079" y="49614"/>
                </a:lnTo>
                <a:lnTo>
                  <a:pt x="319640" y="37337"/>
                </a:lnTo>
                <a:lnTo>
                  <a:pt x="305767" y="23046"/>
                </a:lnTo>
                <a:lnTo>
                  <a:pt x="295838" y="16576"/>
                </a:lnTo>
                <a:lnTo>
                  <a:pt x="286053" y="13405"/>
                </a:lnTo>
                <a:lnTo>
                  <a:pt x="275609" y="12535"/>
                </a:lnTo>
                <a:lnTo>
                  <a:pt x="263704" y="12971"/>
                </a:lnTo>
                <a:lnTo>
                  <a:pt x="249536" y="13716"/>
                </a:lnTo>
                <a:lnTo>
                  <a:pt x="250298" y="8381"/>
                </a:lnTo>
                <a:lnTo>
                  <a:pt x="228962" y="0"/>
                </a:lnTo>
                <a:lnTo>
                  <a:pt x="214484" y="29718"/>
                </a:lnTo>
                <a:lnTo>
                  <a:pt x="173336" y="30479"/>
                </a:lnTo>
                <a:lnTo>
                  <a:pt x="117710" y="13716"/>
                </a:lnTo>
                <a:lnTo>
                  <a:pt x="111614" y="32003"/>
                </a:lnTo>
                <a:lnTo>
                  <a:pt x="109050" y="31082"/>
                </a:lnTo>
                <a:lnTo>
                  <a:pt x="96027" y="27726"/>
                </a:lnTo>
                <a:lnTo>
                  <a:pt x="83639" y="26670"/>
                </a:lnTo>
                <a:lnTo>
                  <a:pt x="71927" y="27728"/>
                </a:lnTo>
                <a:lnTo>
                  <a:pt x="60933" y="30713"/>
                </a:lnTo>
                <a:lnTo>
                  <a:pt x="50697" y="35440"/>
                </a:lnTo>
                <a:lnTo>
                  <a:pt x="41262" y="41720"/>
                </a:lnTo>
                <a:lnTo>
                  <a:pt x="32670" y="49368"/>
                </a:lnTo>
                <a:lnTo>
                  <a:pt x="24961" y="58198"/>
                </a:lnTo>
                <a:lnTo>
                  <a:pt x="18177" y="68022"/>
                </a:lnTo>
                <a:lnTo>
                  <a:pt x="12360" y="78655"/>
                </a:lnTo>
                <a:lnTo>
                  <a:pt x="7551" y="89910"/>
                </a:lnTo>
                <a:lnTo>
                  <a:pt x="3791" y="101599"/>
                </a:lnTo>
                <a:lnTo>
                  <a:pt x="1124" y="113537"/>
                </a:lnTo>
                <a:lnTo>
                  <a:pt x="0" y="126052"/>
                </a:lnTo>
                <a:lnTo>
                  <a:pt x="239" y="139831"/>
                </a:lnTo>
                <a:lnTo>
                  <a:pt x="2001" y="153196"/>
                </a:lnTo>
                <a:lnTo>
                  <a:pt x="5208" y="166045"/>
                </a:lnTo>
                <a:lnTo>
                  <a:pt x="9788" y="178278"/>
                </a:lnTo>
                <a:lnTo>
                  <a:pt x="15666" y="189795"/>
                </a:lnTo>
                <a:lnTo>
                  <a:pt x="22767" y="200495"/>
                </a:lnTo>
                <a:lnTo>
                  <a:pt x="31016" y="210277"/>
                </a:lnTo>
                <a:lnTo>
                  <a:pt x="40339" y="219041"/>
                </a:lnTo>
                <a:lnTo>
                  <a:pt x="50662" y="226685"/>
                </a:lnTo>
                <a:lnTo>
                  <a:pt x="61910" y="233110"/>
                </a:lnTo>
                <a:lnTo>
                  <a:pt x="74009" y="238215"/>
                </a:lnTo>
                <a:lnTo>
                  <a:pt x="86883" y="241899"/>
                </a:lnTo>
                <a:lnTo>
                  <a:pt x="100459" y="244061"/>
                </a:lnTo>
                <a:lnTo>
                  <a:pt x="114662" y="244601"/>
                </a:lnTo>
                <a:lnTo>
                  <a:pt x="117710" y="252222"/>
                </a:lnTo>
                <a:lnTo>
                  <a:pt x="334118" y="230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6" name="object 916"/>
          <p:cNvSpPr/>
          <p:nvPr/>
        </p:nvSpPr>
        <p:spPr>
          <a:xfrm>
            <a:off x="5735211" y="6594348"/>
            <a:ext cx="347276" cy="252222"/>
          </a:xfrm>
          <a:custGeom>
            <a:avLst/>
            <a:gdLst/>
            <a:ahLst/>
            <a:cxnLst/>
            <a:rect l="l" t="t" r="r" b="b"/>
            <a:pathLst>
              <a:path w="347276" h="252222">
                <a:moveTo>
                  <a:pt x="214484" y="29718"/>
                </a:moveTo>
                <a:lnTo>
                  <a:pt x="228962" y="0"/>
                </a:lnTo>
                <a:lnTo>
                  <a:pt x="250298" y="8381"/>
                </a:lnTo>
                <a:lnTo>
                  <a:pt x="249536" y="13716"/>
                </a:lnTo>
                <a:lnTo>
                  <a:pt x="263704" y="12971"/>
                </a:lnTo>
                <a:lnTo>
                  <a:pt x="275609" y="12535"/>
                </a:lnTo>
                <a:lnTo>
                  <a:pt x="286053" y="13405"/>
                </a:lnTo>
                <a:lnTo>
                  <a:pt x="295838" y="16576"/>
                </a:lnTo>
                <a:lnTo>
                  <a:pt x="305767" y="23046"/>
                </a:lnTo>
                <a:lnTo>
                  <a:pt x="316641" y="33812"/>
                </a:lnTo>
                <a:lnTo>
                  <a:pt x="325079" y="49614"/>
                </a:lnTo>
                <a:lnTo>
                  <a:pt x="330130" y="61385"/>
                </a:lnTo>
                <a:lnTo>
                  <a:pt x="334703" y="72771"/>
                </a:lnTo>
                <a:lnTo>
                  <a:pt x="338709" y="83894"/>
                </a:lnTo>
                <a:lnTo>
                  <a:pt x="342059" y="94874"/>
                </a:lnTo>
                <a:lnTo>
                  <a:pt x="344663" y="105831"/>
                </a:lnTo>
                <a:lnTo>
                  <a:pt x="346432" y="116886"/>
                </a:lnTo>
                <a:lnTo>
                  <a:pt x="347276" y="128160"/>
                </a:lnTo>
                <a:lnTo>
                  <a:pt x="347106" y="139773"/>
                </a:lnTo>
                <a:lnTo>
                  <a:pt x="345832" y="151846"/>
                </a:lnTo>
                <a:lnTo>
                  <a:pt x="343365" y="164500"/>
                </a:lnTo>
                <a:lnTo>
                  <a:pt x="339616" y="177856"/>
                </a:lnTo>
                <a:lnTo>
                  <a:pt x="333356" y="184403"/>
                </a:lnTo>
                <a:lnTo>
                  <a:pt x="329546" y="186690"/>
                </a:lnTo>
                <a:lnTo>
                  <a:pt x="334880" y="230885"/>
                </a:lnTo>
                <a:lnTo>
                  <a:pt x="334118" y="230124"/>
                </a:lnTo>
                <a:lnTo>
                  <a:pt x="117710" y="252222"/>
                </a:lnTo>
                <a:lnTo>
                  <a:pt x="114662" y="244601"/>
                </a:lnTo>
                <a:lnTo>
                  <a:pt x="100459" y="244061"/>
                </a:lnTo>
                <a:lnTo>
                  <a:pt x="86883" y="241899"/>
                </a:lnTo>
                <a:lnTo>
                  <a:pt x="74009" y="238215"/>
                </a:lnTo>
                <a:lnTo>
                  <a:pt x="61910" y="233110"/>
                </a:lnTo>
                <a:lnTo>
                  <a:pt x="50662" y="226685"/>
                </a:lnTo>
                <a:lnTo>
                  <a:pt x="40339" y="219041"/>
                </a:lnTo>
                <a:lnTo>
                  <a:pt x="31016" y="210277"/>
                </a:lnTo>
                <a:lnTo>
                  <a:pt x="22767" y="200495"/>
                </a:lnTo>
                <a:lnTo>
                  <a:pt x="15666" y="189795"/>
                </a:lnTo>
                <a:lnTo>
                  <a:pt x="9788" y="178278"/>
                </a:lnTo>
                <a:lnTo>
                  <a:pt x="5208" y="166045"/>
                </a:lnTo>
                <a:lnTo>
                  <a:pt x="2001" y="153196"/>
                </a:lnTo>
                <a:lnTo>
                  <a:pt x="239" y="139831"/>
                </a:lnTo>
                <a:lnTo>
                  <a:pt x="0" y="126052"/>
                </a:lnTo>
                <a:lnTo>
                  <a:pt x="1124" y="113537"/>
                </a:lnTo>
                <a:lnTo>
                  <a:pt x="3791" y="101599"/>
                </a:lnTo>
                <a:lnTo>
                  <a:pt x="7551" y="89910"/>
                </a:lnTo>
                <a:lnTo>
                  <a:pt x="12360" y="78655"/>
                </a:lnTo>
                <a:lnTo>
                  <a:pt x="18177" y="68022"/>
                </a:lnTo>
                <a:lnTo>
                  <a:pt x="24961" y="58198"/>
                </a:lnTo>
                <a:lnTo>
                  <a:pt x="32670" y="49368"/>
                </a:lnTo>
                <a:lnTo>
                  <a:pt x="41262" y="41720"/>
                </a:lnTo>
                <a:lnTo>
                  <a:pt x="50697" y="35440"/>
                </a:lnTo>
                <a:lnTo>
                  <a:pt x="60933" y="30713"/>
                </a:lnTo>
                <a:lnTo>
                  <a:pt x="71927" y="27728"/>
                </a:lnTo>
                <a:lnTo>
                  <a:pt x="83639" y="26670"/>
                </a:lnTo>
                <a:lnTo>
                  <a:pt x="96027" y="27726"/>
                </a:lnTo>
                <a:lnTo>
                  <a:pt x="109050" y="31082"/>
                </a:lnTo>
                <a:lnTo>
                  <a:pt x="111614" y="32003"/>
                </a:lnTo>
                <a:lnTo>
                  <a:pt x="117710" y="13716"/>
                </a:lnTo>
                <a:lnTo>
                  <a:pt x="173336" y="30479"/>
                </a:lnTo>
                <a:lnTo>
                  <a:pt x="214484" y="29718"/>
                </a:lnTo>
              </a:path>
            </a:pathLst>
          </a:custGeom>
          <a:ln w="92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7" name="object 917"/>
          <p:cNvSpPr/>
          <p:nvPr/>
        </p:nvSpPr>
        <p:spPr>
          <a:xfrm>
            <a:off x="5754624" y="6621550"/>
            <a:ext cx="92201" cy="39853"/>
          </a:xfrm>
          <a:custGeom>
            <a:avLst/>
            <a:gdLst/>
            <a:ahLst/>
            <a:cxnLst/>
            <a:rect l="l" t="t" r="r" b="b"/>
            <a:pathLst>
              <a:path w="92201" h="39853">
                <a:moveTo>
                  <a:pt x="92201" y="4039"/>
                </a:moveTo>
                <a:lnTo>
                  <a:pt x="78080" y="1170"/>
                </a:lnTo>
                <a:lnTo>
                  <a:pt x="65037" y="0"/>
                </a:lnTo>
                <a:lnTo>
                  <a:pt x="52981" y="611"/>
                </a:lnTo>
                <a:lnTo>
                  <a:pt x="41821" y="3085"/>
                </a:lnTo>
                <a:lnTo>
                  <a:pt x="31464" y="7507"/>
                </a:lnTo>
                <a:lnTo>
                  <a:pt x="21818" y="13957"/>
                </a:lnTo>
                <a:lnTo>
                  <a:pt x="12793" y="22519"/>
                </a:lnTo>
                <a:lnTo>
                  <a:pt x="4295" y="33276"/>
                </a:lnTo>
                <a:lnTo>
                  <a:pt x="0" y="3985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8" name="object 918"/>
          <p:cNvSpPr/>
          <p:nvPr/>
        </p:nvSpPr>
        <p:spPr>
          <a:xfrm>
            <a:off x="5734866" y="6661404"/>
            <a:ext cx="128723" cy="177898"/>
          </a:xfrm>
          <a:custGeom>
            <a:avLst/>
            <a:gdLst/>
            <a:ahLst/>
            <a:cxnLst/>
            <a:rect l="l" t="t" r="r" b="b"/>
            <a:pathLst>
              <a:path w="128723" h="177898">
                <a:moveTo>
                  <a:pt x="19757" y="0"/>
                </a:moveTo>
                <a:lnTo>
                  <a:pt x="12488" y="12370"/>
                </a:lnTo>
                <a:lnTo>
                  <a:pt x="6942" y="25044"/>
                </a:lnTo>
                <a:lnTo>
                  <a:pt x="3054" y="37911"/>
                </a:lnTo>
                <a:lnTo>
                  <a:pt x="762" y="50856"/>
                </a:lnTo>
                <a:lnTo>
                  <a:pt x="0" y="63768"/>
                </a:lnTo>
                <a:lnTo>
                  <a:pt x="704" y="76533"/>
                </a:lnTo>
                <a:lnTo>
                  <a:pt x="2811" y="89039"/>
                </a:lnTo>
                <a:lnTo>
                  <a:pt x="6257" y="101174"/>
                </a:lnTo>
                <a:lnTo>
                  <a:pt x="10978" y="112824"/>
                </a:lnTo>
                <a:lnTo>
                  <a:pt x="16909" y="123877"/>
                </a:lnTo>
                <a:lnTo>
                  <a:pt x="23986" y="134220"/>
                </a:lnTo>
                <a:lnTo>
                  <a:pt x="32147" y="143741"/>
                </a:lnTo>
                <a:lnTo>
                  <a:pt x="41326" y="152327"/>
                </a:lnTo>
                <a:lnTo>
                  <a:pt x="51459" y="159866"/>
                </a:lnTo>
                <a:lnTo>
                  <a:pt x="62483" y="166243"/>
                </a:lnTo>
                <a:lnTo>
                  <a:pt x="74334" y="171348"/>
                </a:lnTo>
                <a:lnTo>
                  <a:pt x="86948" y="175067"/>
                </a:lnTo>
                <a:lnTo>
                  <a:pt x="100259" y="177288"/>
                </a:lnTo>
                <a:lnTo>
                  <a:pt x="114206" y="177898"/>
                </a:lnTo>
                <a:lnTo>
                  <a:pt x="128723" y="17678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9" name="object 919"/>
          <p:cNvSpPr/>
          <p:nvPr/>
        </p:nvSpPr>
        <p:spPr>
          <a:xfrm>
            <a:off x="5993892" y="6606391"/>
            <a:ext cx="68580" cy="42820"/>
          </a:xfrm>
          <a:custGeom>
            <a:avLst/>
            <a:gdLst/>
            <a:ahLst/>
            <a:cxnLst/>
            <a:rect l="l" t="t" r="r" b="b"/>
            <a:pathLst>
              <a:path w="68580" h="42820">
                <a:moveTo>
                  <a:pt x="68580" y="42820"/>
                </a:moveTo>
                <a:lnTo>
                  <a:pt x="63862" y="30534"/>
                </a:lnTo>
                <a:lnTo>
                  <a:pt x="56886" y="19990"/>
                </a:lnTo>
                <a:lnTo>
                  <a:pt x="47981" y="11426"/>
                </a:lnTo>
                <a:lnTo>
                  <a:pt x="37480" y="5080"/>
                </a:lnTo>
                <a:lnTo>
                  <a:pt x="25714" y="1192"/>
                </a:lnTo>
                <a:lnTo>
                  <a:pt x="13012" y="0"/>
                </a:lnTo>
                <a:lnTo>
                  <a:pt x="0" y="167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0" name="object 920"/>
          <p:cNvSpPr/>
          <p:nvPr/>
        </p:nvSpPr>
        <p:spPr>
          <a:xfrm>
            <a:off x="6062472" y="6649211"/>
            <a:ext cx="20033" cy="128016"/>
          </a:xfrm>
          <a:custGeom>
            <a:avLst/>
            <a:gdLst/>
            <a:ahLst/>
            <a:cxnLst/>
            <a:rect l="l" t="t" r="r" b="b"/>
            <a:pathLst>
              <a:path w="20033" h="128016">
                <a:moveTo>
                  <a:pt x="10667" y="128016"/>
                </a:moveTo>
                <a:lnTo>
                  <a:pt x="14791" y="114960"/>
                </a:lnTo>
                <a:lnTo>
                  <a:pt x="17688" y="102404"/>
                </a:lnTo>
                <a:lnTo>
                  <a:pt x="19416" y="90252"/>
                </a:lnTo>
                <a:lnTo>
                  <a:pt x="20033" y="78405"/>
                </a:lnTo>
                <a:lnTo>
                  <a:pt x="19598" y="66767"/>
                </a:lnTo>
                <a:lnTo>
                  <a:pt x="18167" y="55240"/>
                </a:lnTo>
                <a:lnTo>
                  <a:pt x="15799" y="43727"/>
                </a:lnTo>
                <a:lnTo>
                  <a:pt x="12551" y="32131"/>
                </a:lnTo>
                <a:lnTo>
                  <a:pt x="8481" y="20355"/>
                </a:lnTo>
                <a:lnTo>
                  <a:pt x="3647" y="8300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1" name="object 921"/>
          <p:cNvSpPr/>
          <p:nvPr/>
        </p:nvSpPr>
        <p:spPr>
          <a:xfrm>
            <a:off x="5960364" y="6777228"/>
            <a:ext cx="112775" cy="16940"/>
          </a:xfrm>
          <a:custGeom>
            <a:avLst/>
            <a:gdLst/>
            <a:ahLst/>
            <a:cxnLst/>
            <a:rect l="l" t="t" r="r" b="b"/>
            <a:pathLst>
              <a:path w="112775" h="16940">
                <a:moveTo>
                  <a:pt x="0" y="8381"/>
                </a:moveTo>
                <a:lnTo>
                  <a:pt x="14802" y="11998"/>
                </a:lnTo>
                <a:lnTo>
                  <a:pt x="27907" y="14672"/>
                </a:lnTo>
                <a:lnTo>
                  <a:pt x="39752" y="16340"/>
                </a:lnTo>
                <a:lnTo>
                  <a:pt x="50776" y="16940"/>
                </a:lnTo>
                <a:lnTo>
                  <a:pt x="61418" y="16409"/>
                </a:lnTo>
                <a:lnTo>
                  <a:pt x="72116" y="14685"/>
                </a:lnTo>
                <a:lnTo>
                  <a:pt x="83310" y="11706"/>
                </a:lnTo>
                <a:lnTo>
                  <a:pt x="95436" y="7410"/>
                </a:lnTo>
                <a:lnTo>
                  <a:pt x="108934" y="1733"/>
                </a:lnTo>
                <a:lnTo>
                  <a:pt x="112775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2" name="object 922"/>
          <p:cNvSpPr/>
          <p:nvPr/>
        </p:nvSpPr>
        <p:spPr>
          <a:xfrm>
            <a:off x="5849112" y="6608064"/>
            <a:ext cx="59436" cy="66293"/>
          </a:xfrm>
          <a:custGeom>
            <a:avLst/>
            <a:gdLst/>
            <a:ahLst/>
            <a:cxnLst/>
            <a:rect l="l" t="t" r="r" b="b"/>
            <a:pathLst>
              <a:path w="59436" h="66293">
                <a:moveTo>
                  <a:pt x="0" y="17525"/>
                </a:moveTo>
                <a:lnTo>
                  <a:pt x="49529" y="66293"/>
                </a:lnTo>
                <a:lnTo>
                  <a:pt x="59436" y="16763"/>
                </a:lnTo>
                <a:lnTo>
                  <a:pt x="3810" y="0"/>
                </a:lnTo>
                <a:lnTo>
                  <a:pt x="0" y="1447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3" name="object 923"/>
          <p:cNvSpPr/>
          <p:nvPr/>
        </p:nvSpPr>
        <p:spPr>
          <a:xfrm>
            <a:off x="5949696" y="6594348"/>
            <a:ext cx="35813" cy="57150"/>
          </a:xfrm>
          <a:custGeom>
            <a:avLst/>
            <a:gdLst/>
            <a:ahLst/>
            <a:cxnLst/>
            <a:rect l="l" t="t" r="r" b="b"/>
            <a:pathLst>
              <a:path w="35813" h="57150">
                <a:moveTo>
                  <a:pt x="0" y="29718"/>
                </a:moveTo>
                <a:lnTo>
                  <a:pt x="32003" y="57150"/>
                </a:lnTo>
                <a:lnTo>
                  <a:pt x="35813" y="8381"/>
                </a:lnTo>
                <a:lnTo>
                  <a:pt x="14477" y="0"/>
                </a:lnTo>
                <a:lnTo>
                  <a:pt x="0" y="2971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4" name="object 924"/>
          <p:cNvSpPr/>
          <p:nvPr/>
        </p:nvSpPr>
        <p:spPr>
          <a:xfrm>
            <a:off x="5908548" y="6624828"/>
            <a:ext cx="51815" cy="110490"/>
          </a:xfrm>
          <a:custGeom>
            <a:avLst/>
            <a:gdLst/>
            <a:ahLst/>
            <a:cxnLst/>
            <a:rect l="l" t="t" r="r" b="b"/>
            <a:pathLst>
              <a:path w="51815" h="110490">
                <a:moveTo>
                  <a:pt x="34289" y="34290"/>
                </a:moveTo>
                <a:lnTo>
                  <a:pt x="41910" y="0"/>
                </a:lnTo>
                <a:lnTo>
                  <a:pt x="0" y="0"/>
                </a:lnTo>
                <a:lnTo>
                  <a:pt x="12953" y="31242"/>
                </a:lnTo>
                <a:lnTo>
                  <a:pt x="21336" y="110490"/>
                </a:lnTo>
                <a:lnTo>
                  <a:pt x="34289" y="104394"/>
                </a:lnTo>
                <a:lnTo>
                  <a:pt x="46481" y="92201"/>
                </a:lnTo>
                <a:lnTo>
                  <a:pt x="51815" y="93725"/>
                </a:lnTo>
                <a:lnTo>
                  <a:pt x="34289" y="34290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5" name="object 925"/>
          <p:cNvSpPr/>
          <p:nvPr/>
        </p:nvSpPr>
        <p:spPr>
          <a:xfrm>
            <a:off x="5908548" y="6624828"/>
            <a:ext cx="51815" cy="110490"/>
          </a:xfrm>
          <a:custGeom>
            <a:avLst/>
            <a:gdLst/>
            <a:ahLst/>
            <a:cxnLst/>
            <a:rect l="l" t="t" r="r" b="b"/>
            <a:pathLst>
              <a:path w="51815" h="110490">
                <a:moveTo>
                  <a:pt x="0" y="0"/>
                </a:moveTo>
                <a:lnTo>
                  <a:pt x="12953" y="31242"/>
                </a:lnTo>
                <a:lnTo>
                  <a:pt x="21336" y="110490"/>
                </a:lnTo>
                <a:lnTo>
                  <a:pt x="34289" y="104394"/>
                </a:lnTo>
                <a:lnTo>
                  <a:pt x="46481" y="92201"/>
                </a:lnTo>
                <a:lnTo>
                  <a:pt x="51815" y="93725"/>
                </a:lnTo>
                <a:lnTo>
                  <a:pt x="34289" y="34290"/>
                </a:lnTo>
                <a:lnTo>
                  <a:pt x="41910" y="0"/>
                </a:lnTo>
                <a:lnTo>
                  <a:pt x="0" y="0"/>
                </a:lnTo>
              </a:path>
            </a:pathLst>
          </a:custGeom>
          <a:ln w="927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6" name="object 926"/>
          <p:cNvSpPr/>
          <p:nvPr/>
        </p:nvSpPr>
        <p:spPr>
          <a:xfrm>
            <a:off x="5835366" y="6694170"/>
            <a:ext cx="90707" cy="65531"/>
          </a:xfrm>
          <a:custGeom>
            <a:avLst/>
            <a:gdLst/>
            <a:ahLst/>
            <a:cxnLst/>
            <a:rect l="l" t="t" r="r" b="b"/>
            <a:pathLst>
              <a:path w="90707" h="65531">
                <a:moveTo>
                  <a:pt x="19841" y="0"/>
                </a:moveTo>
                <a:lnTo>
                  <a:pt x="14507" y="761"/>
                </a:lnTo>
                <a:lnTo>
                  <a:pt x="9935" y="3809"/>
                </a:lnTo>
                <a:lnTo>
                  <a:pt x="7649" y="8381"/>
                </a:lnTo>
                <a:lnTo>
                  <a:pt x="7649" y="13715"/>
                </a:lnTo>
                <a:lnTo>
                  <a:pt x="9935" y="16001"/>
                </a:lnTo>
                <a:lnTo>
                  <a:pt x="24413" y="25907"/>
                </a:lnTo>
                <a:lnTo>
                  <a:pt x="16382" y="27755"/>
                </a:lnTo>
                <a:lnTo>
                  <a:pt x="6216" y="31758"/>
                </a:lnTo>
                <a:lnTo>
                  <a:pt x="0" y="38476"/>
                </a:lnTo>
                <a:lnTo>
                  <a:pt x="2315" y="48768"/>
                </a:lnTo>
                <a:lnTo>
                  <a:pt x="7649" y="51815"/>
                </a:lnTo>
                <a:lnTo>
                  <a:pt x="12983" y="50291"/>
                </a:lnTo>
                <a:lnTo>
                  <a:pt x="16031" y="50291"/>
                </a:lnTo>
                <a:lnTo>
                  <a:pt x="41177" y="38861"/>
                </a:lnTo>
                <a:lnTo>
                  <a:pt x="28223" y="50291"/>
                </a:lnTo>
                <a:lnTo>
                  <a:pt x="27461" y="56387"/>
                </a:lnTo>
                <a:lnTo>
                  <a:pt x="28223" y="59435"/>
                </a:lnTo>
                <a:lnTo>
                  <a:pt x="32795" y="64770"/>
                </a:lnTo>
                <a:lnTo>
                  <a:pt x="38129" y="65531"/>
                </a:lnTo>
                <a:lnTo>
                  <a:pt x="42701" y="64770"/>
                </a:lnTo>
                <a:lnTo>
                  <a:pt x="62513" y="50291"/>
                </a:lnTo>
                <a:lnTo>
                  <a:pt x="83087" y="48005"/>
                </a:lnTo>
                <a:lnTo>
                  <a:pt x="90707" y="43433"/>
                </a:lnTo>
                <a:lnTo>
                  <a:pt x="89945" y="37337"/>
                </a:lnTo>
                <a:lnTo>
                  <a:pt x="85373" y="32765"/>
                </a:lnTo>
                <a:lnTo>
                  <a:pt x="73181" y="26670"/>
                </a:lnTo>
                <a:lnTo>
                  <a:pt x="57941" y="19811"/>
                </a:lnTo>
                <a:lnTo>
                  <a:pt x="24413" y="2285"/>
                </a:lnTo>
                <a:lnTo>
                  <a:pt x="19841" y="0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7" name="object 927"/>
          <p:cNvSpPr/>
          <p:nvPr/>
        </p:nvSpPr>
        <p:spPr>
          <a:xfrm>
            <a:off x="5835366" y="6694170"/>
            <a:ext cx="90707" cy="65531"/>
          </a:xfrm>
          <a:custGeom>
            <a:avLst/>
            <a:gdLst/>
            <a:ahLst/>
            <a:cxnLst/>
            <a:rect l="l" t="t" r="r" b="b"/>
            <a:pathLst>
              <a:path w="90707" h="65531">
                <a:moveTo>
                  <a:pt x="83087" y="48005"/>
                </a:moveTo>
                <a:lnTo>
                  <a:pt x="62513" y="50291"/>
                </a:lnTo>
                <a:lnTo>
                  <a:pt x="42701" y="64770"/>
                </a:lnTo>
                <a:lnTo>
                  <a:pt x="38129" y="65531"/>
                </a:lnTo>
                <a:lnTo>
                  <a:pt x="32795" y="64770"/>
                </a:lnTo>
                <a:lnTo>
                  <a:pt x="28223" y="59435"/>
                </a:lnTo>
                <a:lnTo>
                  <a:pt x="27461" y="56387"/>
                </a:lnTo>
                <a:lnTo>
                  <a:pt x="28223" y="50291"/>
                </a:lnTo>
                <a:lnTo>
                  <a:pt x="41177" y="38861"/>
                </a:lnTo>
                <a:lnTo>
                  <a:pt x="16031" y="50291"/>
                </a:lnTo>
                <a:lnTo>
                  <a:pt x="12983" y="50291"/>
                </a:lnTo>
                <a:lnTo>
                  <a:pt x="7649" y="51815"/>
                </a:lnTo>
                <a:lnTo>
                  <a:pt x="2315" y="48768"/>
                </a:lnTo>
                <a:lnTo>
                  <a:pt x="0" y="38476"/>
                </a:lnTo>
                <a:lnTo>
                  <a:pt x="6216" y="31758"/>
                </a:lnTo>
                <a:lnTo>
                  <a:pt x="16382" y="27755"/>
                </a:lnTo>
                <a:lnTo>
                  <a:pt x="24413" y="25907"/>
                </a:lnTo>
                <a:lnTo>
                  <a:pt x="9935" y="16001"/>
                </a:lnTo>
                <a:lnTo>
                  <a:pt x="7649" y="13715"/>
                </a:lnTo>
                <a:lnTo>
                  <a:pt x="7649" y="8381"/>
                </a:lnTo>
                <a:lnTo>
                  <a:pt x="9935" y="3809"/>
                </a:lnTo>
                <a:lnTo>
                  <a:pt x="14507" y="761"/>
                </a:lnTo>
                <a:lnTo>
                  <a:pt x="19841" y="0"/>
                </a:lnTo>
                <a:lnTo>
                  <a:pt x="24413" y="2285"/>
                </a:lnTo>
                <a:lnTo>
                  <a:pt x="57941" y="19811"/>
                </a:lnTo>
                <a:lnTo>
                  <a:pt x="73181" y="26670"/>
                </a:lnTo>
                <a:lnTo>
                  <a:pt x="85373" y="32765"/>
                </a:lnTo>
                <a:lnTo>
                  <a:pt x="89945" y="37337"/>
                </a:lnTo>
                <a:lnTo>
                  <a:pt x="90707" y="43433"/>
                </a:lnTo>
                <a:lnTo>
                  <a:pt x="83087" y="48005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8" name="object 928"/>
          <p:cNvSpPr/>
          <p:nvPr/>
        </p:nvSpPr>
        <p:spPr>
          <a:xfrm>
            <a:off x="6064758" y="6781038"/>
            <a:ext cx="5333" cy="44195"/>
          </a:xfrm>
          <a:custGeom>
            <a:avLst/>
            <a:gdLst/>
            <a:ahLst/>
            <a:cxnLst/>
            <a:rect l="l" t="t" r="r" b="b"/>
            <a:pathLst>
              <a:path w="5333" h="44195">
                <a:moveTo>
                  <a:pt x="0" y="0"/>
                </a:moveTo>
                <a:lnTo>
                  <a:pt x="5333" y="4419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9" name="object 929"/>
          <p:cNvSpPr/>
          <p:nvPr/>
        </p:nvSpPr>
        <p:spPr>
          <a:xfrm>
            <a:off x="5849874" y="6838950"/>
            <a:ext cx="1524" cy="7620"/>
          </a:xfrm>
          <a:custGeom>
            <a:avLst/>
            <a:gdLst/>
            <a:ahLst/>
            <a:cxnLst/>
            <a:rect l="l" t="t" r="r" b="b"/>
            <a:pathLst>
              <a:path w="1524" h="7620">
                <a:moveTo>
                  <a:pt x="1524" y="7620"/>
                </a:move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0" name="object 930"/>
          <p:cNvSpPr/>
          <p:nvPr/>
        </p:nvSpPr>
        <p:spPr>
          <a:xfrm>
            <a:off x="5852922" y="6824472"/>
            <a:ext cx="216407" cy="22098"/>
          </a:xfrm>
          <a:custGeom>
            <a:avLst/>
            <a:gdLst/>
            <a:ahLst/>
            <a:cxnLst/>
            <a:rect l="l" t="t" r="r" b="b"/>
            <a:pathLst>
              <a:path w="216407" h="22098">
                <a:moveTo>
                  <a:pt x="216407" y="761"/>
                </a:moveTo>
                <a:lnTo>
                  <a:pt x="216407" y="0"/>
                </a:lnTo>
                <a:lnTo>
                  <a:pt x="0" y="2209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1" name="object 931"/>
          <p:cNvSpPr/>
          <p:nvPr/>
        </p:nvSpPr>
        <p:spPr>
          <a:xfrm>
            <a:off x="5835451" y="6694170"/>
            <a:ext cx="92146" cy="65531"/>
          </a:xfrm>
          <a:custGeom>
            <a:avLst/>
            <a:gdLst/>
            <a:ahLst/>
            <a:cxnLst/>
            <a:rect l="l" t="t" r="r" b="b"/>
            <a:pathLst>
              <a:path w="92146" h="65531">
                <a:moveTo>
                  <a:pt x="83002" y="48005"/>
                </a:moveTo>
                <a:lnTo>
                  <a:pt x="62428" y="50291"/>
                </a:lnTo>
                <a:lnTo>
                  <a:pt x="42616" y="64770"/>
                </a:lnTo>
                <a:lnTo>
                  <a:pt x="38044" y="65531"/>
                </a:lnTo>
                <a:lnTo>
                  <a:pt x="32710" y="64770"/>
                </a:lnTo>
                <a:lnTo>
                  <a:pt x="28900" y="59435"/>
                </a:lnTo>
                <a:lnTo>
                  <a:pt x="27376" y="54863"/>
                </a:lnTo>
                <a:lnTo>
                  <a:pt x="28900" y="49529"/>
                </a:lnTo>
                <a:lnTo>
                  <a:pt x="41092" y="38861"/>
                </a:lnTo>
                <a:lnTo>
                  <a:pt x="17470" y="49529"/>
                </a:lnTo>
                <a:lnTo>
                  <a:pt x="13660" y="50291"/>
                </a:lnTo>
                <a:lnTo>
                  <a:pt x="7564" y="51815"/>
                </a:lnTo>
                <a:lnTo>
                  <a:pt x="2992" y="48768"/>
                </a:lnTo>
                <a:lnTo>
                  <a:pt x="0" y="38453"/>
                </a:lnTo>
                <a:lnTo>
                  <a:pt x="5514" y="31888"/>
                </a:lnTo>
                <a:lnTo>
                  <a:pt x="15350" y="28036"/>
                </a:lnTo>
                <a:lnTo>
                  <a:pt x="25090" y="25907"/>
                </a:lnTo>
                <a:lnTo>
                  <a:pt x="10612" y="16001"/>
                </a:lnTo>
                <a:lnTo>
                  <a:pt x="9088" y="13715"/>
                </a:lnTo>
                <a:lnTo>
                  <a:pt x="7564" y="8381"/>
                </a:lnTo>
                <a:lnTo>
                  <a:pt x="10612" y="3809"/>
                </a:lnTo>
                <a:lnTo>
                  <a:pt x="14422" y="761"/>
                </a:lnTo>
                <a:lnTo>
                  <a:pt x="19756" y="0"/>
                </a:lnTo>
                <a:lnTo>
                  <a:pt x="25090" y="2285"/>
                </a:lnTo>
                <a:lnTo>
                  <a:pt x="57856" y="19811"/>
                </a:lnTo>
                <a:lnTo>
                  <a:pt x="74620" y="26670"/>
                </a:lnTo>
                <a:lnTo>
                  <a:pt x="85288" y="32765"/>
                </a:lnTo>
                <a:lnTo>
                  <a:pt x="89860" y="37337"/>
                </a:lnTo>
                <a:lnTo>
                  <a:pt x="92146" y="4343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2" name="object 932"/>
          <p:cNvSpPr/>
          <p:nvPr/>
        </p:nvSpPr>
        <p:spPr>
          <a:xfrm>
            <a:off x="5963412" y="6657594"/>
            <a:ext cx="84582" cy="70865"/>
          </a:xfrm>
          <a:custGeom>
            <a:avLst/>
            <a:gdLst/>
            <a:ahLst/>
            <a:cxnLst/>
            <a:rect l="l" t="t" r="r" b="b"/>
            <a:pathLst>
              <a:path w="84582" h="70865">
                <a:moveTo>
                  <a:pt x="64770" y="4572"/>
                </a:moveTo>
                <a:lnTo>
                  <a:pt x="60198" y="1524"/>
                </a:lnTo>
                <a:lnTo>
                  <a:pt x="55625" y="0"/>
                </a:lnTo>
                <a:lnTo>
                  <a:pt x="49529" y="2285"/>
                </a:lnTo>
                <a:lnTo>
                  <a:pt x="42012" y="11775"/>
                </a:lnTo>
                <a:lnTo>
                  <a:pt x="32590" y="22291"/>
                </a:lnTo>
                <a:lnTo>
                  <a:pt x="22489" y="33178"/>
                </a:lnTo>
                <a:lnTo>
                  <a:pt x="12934" y="43783"/>
                </a:lnTo>
                <a:lnTo>
                  <a:pt x="5148" y="53452"/>
                </a:lnTo>
                <a:lnTo>
                  <a:pt x="357" y="61529"/>
                </a:lnTo>
                <a:lnTo>
                  <a:pt x="0" y="62483"/>
                </a:lnTo>
                <a:lnTo>
                  <a:pt x="30479" y="64770"/>
                </a:lnTo>
                <a:lnTo>
                  <a:pt x="52577" y="70865"/>
                </a:lnTo>
                <a:lnTo>
                  <a:pt x="57150" y="69341"/>
                </a:lnTo>
                <a:lnTo>
                  <a:pt x="61722" y="67055"/>
                </a:lnTo>
                <a:lnTo>
                  <a:pt x="64770" y="62483"/>
                </a:lnTo>
                <a:lnTo>
                  <a:pt x="64008" y="56387"/>
                </a:lnTo>
                <a:lnTo>
                  <a:pt x="60198" y="52577"/>
                </a:lnTo>
                <a:lnTo>
                  <a:pt x="44196" y="45720"/>
                </a:lnTo>
                <a:lnTo>
                  <a:pt x="73151" y="47244"/>
                </a:lnTo>
                <a:lnTo>
                  <a:pt x="75437" y="46481"/>
                </a:lnTo>
                <a:lnTo>
                  <a:pt x="81534" y="44957"/>
                </a:lnTo>
                <a:lnTo>
                  <a:pt x="83820" y="41148"/>
                </a:lnTo>
                <a:lnTo>
                  <a:pt x="84582" y="36575"/>
                </a:lnTo>
                <a:lnTo>
                  <a:pt x="83058" y="30479"/>
                </a:lnTo>
                <a:lnTo>
                  <a:pt x="78486" y="27431"/>
                </a:lnTo>
                <a:lnTo>
                  <a:pt x="73913" y="25907"/>
                </a:lnTo>
                <a:lnTo>
                  <a:pt x="54101" y="27431"/>
                </a:lnTo>
                <a:lnTo>
                  <a:pt x="65532" y="14477"/>
                </a:lnTo>
                <a:lnTo>
                  <a:pt x="64770" y="14477"/>
                </a:lnTo>
                <a:lnTo>
                  <a:pt x="66293" y="10667"/>
                </a:lnTo>
                <a:lnTo>
                  <a:pt x="64770" y="4572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3" name="object 933"/>
          <p:cNvSpPr/>
          <p:nvPr/>
        </p:nvSpPr>
        <p:spPr>
          <a:xfrm>
            <a:off x="5963412" y="6657594"/>
            <a:ext cx="84582" cy="70865"/>
          </a:xfrm>
          <a:custGeom>
            <a:avLst/>
            <a:gdLst/>
            <a:ahLst/>
            <a:cxnLst/>
            <a:rect l="l" t="t" r="r" b="b"/>
            <a:pathLst>
              <a:path w="84582" h="70865">
                <a:moveTo>
                  <a:pt x="30479" y="64770"/>
                </a:moveTo>
                <a:lnTo>
                  <a:pt x="52577" y="70865"/>
                </a:lnTo>
                <a:lnTo>
                  <a:pt x="57150" y="69341"/>
                </a:lnTo>
                <a:lnTo>
                  <a:pt x="61722" y="67055"/>
                </a:lnTo>
                <a:lnTo>
                  <a:pt x="64770" y="62483"/>
                </a:lnTo>
                <a:lnTo>
                  <a:pt x="64008" y="56387"/>
                </a:lnTo>
                <a:lnTo>
                  <a:pt x="60198" y="52577"/>
                </a:lnTo>
                <a:lnTo>
                  <a:pt x="44196" y="45720"/>
                </a:lnTo>
                <a:lnTo>
                  <a:pt x="73151" y="47244"/>
                </a:lnTo>
                <a:lnTo>
                  <a:pt x="75437" y="46481"/>
                </a:lnTo>
                <a:lnTo>
                  <a:pt x="81534" y="44957"/>
                </a:lnTo>
                <a:lnTo>
                  <a:pt x="83820" y="41148"/>
                </a:lnTo>
                <a:lnTo>
                  <a:pt x="84582" y="36575"/>
                </a:lnTo>
                <a:lnTo>
                  <a:pt x="83058" y="30479"/>
                </a:lnTo>
                <a:lnTo>
                  <a:pt x="78486" y="27431"/>
                </a:lnTo>
                <a:lnTo>
                  <a:pt x="73913" y="25907"/>
                </a:lnTo>
                <a:lnTo>
                  <a:pt x="54101" y="27431"/>
                </a:lnTo>
                <a:lnTo>
                  <a:pt x="65532" y="14477"/>
                </a:lnTo>
                <a:lnTo>
                  <a:pt x="64770" y="14477"/>
                </a:lnTo>
                <a:lnTo>
                  <a:pt x="66293" y="10667"/>
                </a:lnTo>
                <a:lnTo>
                  <a:pt x="64770" y="4572"/>
                </a:lnTo>
                <a:lnTo>
                  <a:pt x="60198" y="1524"/>
                </a:lnTo>
                <a:lnTo>
                  <a:pt x="55625" y="0"/>
                </a:lnTo>
                <a:lnTo>
                  <a:pt x="49529" y="2285"/>
                </a:lnTo>
                <a:lnTo>
                  <a:pt x="42012" y="11775"/>
                </a:lnTo>
                <a:lnTo>
                  <a:pt x="32590" y="22291"/>
                </a:lnTo>
                <a:lnTo>
                  <a:pt x="22489" y="33178"/>
                </a:lnTo>
                <a:lnTo>
                  <a:pt x="12934" y="43783"/>
                </a:lnTo>
                <a:lnTo>
                  <a:pt x="5148" y="53452"/>
                </a:lnTo>
                <a:lnTo>
                  <a:pt x="357" y="61529"/>
                </a:lnTo>
                <a:lnTo>
                  <a:pt x="0" y="62483"/>
                </a:lnTo>
                <a:lnTo>
                  <a:pt x="30479" y="64770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4" name="object 934"/>
          <p:cNvSpPr/>
          <p:nvPr/>
        </p:nvSpPr>
        <p:spPr>
          <a:xfrm>
            <a:off x="5963412" y="6657594"/>
            <a:ext cx="84582" cy="70865"/>
          </a:xfrm>
          <a:custGeom>
            <a:avLst/>
            <a:gdLst/>
            <a:ahLst/>
            <a:cxnLst/>
            <a:rect l="l" t="t" r="r" b="b"/>
            <a:pathLst>
              <a:path w="84582" h="70865">
                <a:moveTo>
                  <a:pt x="29717" y="64770"/>
                </a:moveTo>
                <a:lnTo>
                  <a:pt x="52577" y="70865"/>
                </a:lnTo>
                <a:lnTo>
                  <a:pt x="57150" y="69341"/>
                </a:lnTo>
                <a:lnTo>
                  <a:pt x="61722" y="67055"/>
                </a:lnTo>
                <a:lnTo>
                  <a:pt x="64008" y="62483"/>
                </a:lnTo>
                <a:lnTo>
                  <a:pt x="64008" y="56387"/>
                </a:lnTo>
                <a:lnTo>
                  <a:pt x="60198" y="52577"/>
                </a:lnTo>
                <a:lnTo>
                  <a:pt x="44196" y="45720"/>
                </a:lnTo>
                <a:lnTo>
                  <a:pt x="71627" y="47244"/>
                </a:lnTo>
                <a:lnTo>
                  <a:pt x="75437" y="46481"/>
                </a:lnTo>
                <a:lnTo>
                  <a:pt x="80010" y="45720"/>
                </a:lnTo>
                <a:lnTo>
                  <a:pt x="83820" y="41148"/>
                </a:lnTo>
                <a:lnTo>
                  <a:pt x="84582" y="36575"/>
                </a:lnTo>
                <a:lnTo>
                  <a:pt x="83058" y="30479"/>
                </a:lnTo>
                <a:lnTo>
                  <a:pt x="73913" y="25907"/>
                </a:lnTo>
                <a:lnTo>
                  <a:pt x="54101" y="27431"/>
                </a:lnTo>
                <a:lnTo>
                  <a:pt x="65532" y="14477"/>
                </a:lnTo>
                <a:lnTo>
                  <a:pt x="64770" y="14477"/>
                </a:lnTo>
                <a:lnTo>
                  <a:pt x="65532" y="10667"/>
                </a:lnTo>
                <a:lnTo>
                  <a:pt x="64008" y="4572"/>
                </a:lnTo>
                <a:lnTo>
                  <a:pt x="60198" y="2285"/>
                </a:lnTo>
                <a:lnTo>
                  <a:pt x="54101" y="0"/>
                </a:lnTo>
                <a:lnTo>
                  <a:pt x="49529" y="2285"/>
                </a:lnTo>
                <a:lnTo>
                  <a:pt x="44958" y="6096"/>
                </a:lnTo>
                <a:lnTo>
                  <a:pt x="21336" y="34289"/>
                </a:lnTo>
                <a:lnTo>
                  <a:pt x="9905" y="47244"/>
                </a:lnTo>
                <a:lnTo>
                  <a:pt x="1524" y="57911"/>
                </a:lnTo>
                <a:lnTo>
                  <a:pt x="0" y="6248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5" name="object 935"/>
          <p:cNvSpPr/>
          <p:nvPr/>
        </p:nvSpPr>
        <p:spPr>
          <a:xfrm>
            <a:off x="5863590" y="6717792"/>
            <a:ext cx="131063" cy="120396"/>
          </a:xfrm>
          <a:custGeom>
            <a:avLst/>
            <a:gdLst/>
            <a:ahLst/>
            <a:cxnLst/>
            <a:rect l="l" t="t" r="r" b="b"/>
            <a:pathLst>
              <a:path w="131063" h="120396">
                <a:moveTo>
                  <a:pt x="28956" y="32765"/>
                </a:moveTo>
                <a:lnTo>
                  <a:pt x="54863" y="25146"/>
                </a:lnTo>
                <a:lnTo>
                  <a:pt x="76962" y="12191"/>
                </a:lnTo>
                <a:lnTo>
                  <a:pt x="90677" y="0"/>
                </a:lnTo>
                <a:lnTo>
                  <a:pt x="131063" y="6857"/>
                </a:lnTo>
                <a:lnTo>
                  <a:pt x="125887" y="19024"/>
                </a:lnTo>
                <a:lnTo>
                  <a:pt x="119780" y="30686"/>
                </a:lnTo>
                <a:lnTo>
                  <a:pt x="112802" y="41817"/>
                </a:lnTo>
                <a:lnTo>
                  <a:pt x="105011" y="52390"/>
                </a:lnTo>
                <a:lnTo>
                  <a:pt x="96469" y="62379"/>
                </a:lnTo>
                <a:lnTo>
                  <a:pt x="87235" y="71756"/>
                </a:lnTo>
                <a:lnTo>
                  <a:pt x="77368" y="80494"/>
                </a:lnTo>
                <a:lnTo>
                  <a:pt x="66929" y="88567"/>
                </a:lnTo>
                <a:lnTo>
                  <a:pt x="55976" y="95947"/>
                </a:lnTo>
                <a:lnTo>
                  <a:pt x="44571" y="102608"/>
                </a:lnTo>
                <a:lnTo>
                  <a:pt x="32771" y="108522"/>
                </a:lnTo>
                <a:lnTo>
                  <a:pt x="20638" y="113663"/>
                </a:lnTo>
                <a:lnTo>
                  <a:pt x="8231" y="118003"/>
                </a:lnTo>
                <a:lnTo>
                  <a:pt x="0" y="12039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6" name="object 936"/>
          <p:cNvSpPr/>
          <p:nvPr/>
        </p:nvSpPr>
        <p:spPr>
          <a:xfrm>
            <a:off x="5908548" y="6624828"/>
            <a:ext cx="51815" cy="110490"/>
          </a:xfrm>
          <a:custGeom>
            <a:avLst/>
            <a:gdLst/>
            <a:ahLst/>
            <a:cxnLst/>
            <a:rect l="l" t="t" r="r" b="b"/>
            <a:pathLst>
              <a:path w="51815" h="110490">
                <a:moveTo>
                  <a:pt x="0" y="0"/>
                </a:moveTo>
                <a:lnTo>
                  <a:pt x="12953" y="31242"/>
                </a:lnTo>
                <a:lnTo>
                  <a:pt x="21336" y="110490"/>
                </a:lnTo>
                <a:lnTo>
                  <a:pt x="34289" y="104394"/>
                </a:lnTo>
                <a:lnTo>
                  <a:pt x="46481" y="92201"/>
                </a:lnTo>
                <a:lnTo>
                  <a:pt x="51815" y="93725"/>
                </a:lnTo>
                <a:lnTo>
                  <a:pt x="34289" y="34290"/>
                </a:lnTo>
                <a:lnTo>
                  <a:pt x="41910" y="0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7" name="object 937"/>
          <p:cNvSpPr/>
          <p:nvPr/>
        </p:nvSpPr>
        <p:spPr>
          <a:xfrm>
            <a:off x="5796134" y="6410705"/>
            <a:ext cx="232047" cy="215848"/>
          </a:xfrm>
          <a:custGeom>
            <a:avLst/>
            <a:gdLst/>
            <a:ahLst/>
            <a:cxnLst/>
            <a:rect l="l" t="t" r="r" b="b"/>
            <a:pathLst>
              <a:path w="232047" h="215848">
                <a:moveTo>
                  <a:pt x="219855" y="124206"/>
                </a:moveTo>
                <a:lnTo>
                  <a:pt x="212997" y="120396"/>
                </a:lnTo>
                <a:lnTo>
                  <a:pt x="220096" y="112443"/>
                </a:lnTo>
                <a:lnTo>
                  <a:pt x="223723" y="103301"/>
                </a:lnTo>
                <a:lnTo>
                  <a:pt x="224133" y="93751"/>
                </a:lnTo>
                <a:lnTo>
                  <a:pt x="221579" y="84575"/>
                </a:lnTo>
                <a:lnTo>
                  <a:pt x="216316" y="76556"/>
                </a:lnTo>
                <a:lnTo>
                  <a:pt x="208597" y="70475"/>
                </a:lnTo>
                <a:lnTo>
                  <a:pt x="198677" y="67115"/>
                </a:lnTo>
                <a:lnTo>
                  <a:pt x="186810" y="67257"/>
                </a:lnTo>
                <a:lnTo>
                  <a:pt x="184041" y="67818"/>
                </a:lnTo>
                <a:lnTo>
                  <a:pt x="177183" y="48006"/>
                </a:lnTo>
                <a:lnTo>
                  <a:pt x="168039" y="27432"/>
                </a:lnTo>
                <a:lnTo>
                  <a:pt x="157371" y="13716"/>
                </a:lnTo>
                <a:lnTo>
                  <a:pt x="155847" y="7620"/>
                </a:lnTo>
                <a:lnTo>
                  <a:pt x="103269" y="0"/>
                </a:lnTo>
                <a:lnTo>
                  <a:pt x="91839" y="0"/>
                </a:lnTo>
                <a:lnTo>
                  <a:pt x="30879" y="48006"/>
                </a:lnTo>
                <a:lnTo>
                  <a:pt x="28593" y="67056"/>
                </a:lnTo>
                <a:lnTo>
                  <a:pt x="16906" y="65827"/>
                </a:lnTo>
                <a:lnTo>
                  <a:pt x="8091" y="69316"/>
                </a:lnTo>
                <a:lnTo>
                  <a:pt x="2378" y="76041"/>
                </a:lnTo>
                <a:lnTo>
                  <a:pt x="0" y="84521"/>
                </a:lnTo>
                <a:lnTo>
                  <a:pt x="1187" y="93274"/>
                </a:lnTo>
                <a:lnTo>
                  <a:pt x="6172" y="100819"/>
                </a:lnTo>
                <a:lnTo>
                  <a:pt x="15186" y="105675"/>
                </a:lnTo>
                <a:lnTo>
                  <a:pt x="22497" y="106680"/>
                </a:lnTo>
                <a:lnTo>
                  <a:pt x="20623" y="122108"/>
                </a:lnTo>
                <a:lnTo>
                  <a:pt x="20547" y="136318"/>
                </a:lnTo>
                <a:lnTo>
                  <a:pt x="22166" y="149321"/>
                </a:lnTo>
                <a:lnTo>
                  <a:pt x="25377" y="161128"/>
                </a:lnTo>
                <a:lnTo>
                  <a:pt x="30077" y="171750"/>
                </a:lnTo>
                <a:lnTo>
                  <a:pt x="36165" y="181198"/>
                </a:lnTo>
                <a:lnTo>
                  <a:pt x="43536" y="189483"/>
                </a:lnTo>
                <a:lnTo>
                  <a:pt x="52088" y="196616"/>
                </a:lnTo>
                <a:lnTo>
                  <a:pt x="61720" y="202609"/>
                </a:lnTo>
                <a:lnTo>
                  <a:pt x="72328" y="207472"/>
                </a:lnTo>
                <a:lnTo>
                  <a:pt x="83809" y="211216"/>
                </a:lnTo>
                <a:lnTo>
                  <a:pt x="96061" y="213853"/>
                </a:lnTo>
                <a:lnTo>
                  <a:pt x="108981" y="215394"/>
                </a:lnTo>
                <a:lnTo>
                  <a:pt x="122466" y="215848"/>
                </a:lnTo>
                <a:lnTo>
                  <a:pt x="136414" y="215229"/>
                </a:lnTo>
                <a:lnTo>
                  <a:pt x="146703" y="214122"/>
                </a:lnTo>
                <a:lnTo>
                  <a:pt x="203853" y="190500"/>
                </a:lnTo>
                <a:lnTo>
                  <a:pt x="216045" y="184404"/>
                </a:lnTo>
                <a:lnTo>
                  <a:pt x="225189" y="175260"/>
                </a:lnTo>
                <a:lnTo>
                  <a:pt x="231285" y="162306"/>
                </a:lnTo>
                <a:lnTo>
                  <a:pt x="232047" y="148590"/>
                </a:lnTo>
                <a:lnTo>
                  <a:pt x="228237" y="134874"/>
                </a:lnTo>
                <a:lnTo>
                  <a:pt x="219855" y="124206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8" name="object 938"/>
          <p:cNvSpPr/>
          <p:nvPr/>
        </p:nvSpPr>
        <p:spPr>
          <a:xfrm>
            <a:off x="5796134" y="6410705"/>
            <a:ext cx="232047" cy="215848"/>
          </a:xfrm>
          <a:custGeom>
            <a:avLst/>
            <a:gdLst/>
            <a:ahLst/>
            <a:cxnLst/>
            <a:rect l="l" t="t" r="r" b="b"/>
            <a:pathLst>
              <a:path w="232047" h="215848">
                <a:moveTo>
                  <a:pt x="184041" y="67818"/>
                </a:moveTo>
                <a:lnTo>
                  <a:pt x="177183" y="48006"/>
                </a:lnTo>
                <a:lnTo>
                  <a:pt x="168039" y="27432"/>
                </a:lnTo>
                <a:lnTo>
                  <a:pt x="157371" y="13716"/>
                </a:lnTo>
                <a:lnTo>
                  <a:pt x="155847" y="7620"/>
                </a:lnTo>
                <a:lnTo>
                  <a:pt x="103269" y="0"/>
                </a:lnTo>
                <a:lnTo>
                  <a:pt x="91839" y="0"/>
                </a:lnTo>
                <a:lnTo>
                  <a:pt x="30879" y="48006"/>
                </a:lnTo>
                <a:lnTo>
                  <a:pt x="28593" y="67056"/>
                </a:lnTo>
                <a:lnTo>
                  <a:pt x="16906" y="65827"/>
                </a:lnTo>
                <a:lnTo>
                  <a:pt x="8091" y="69316"/>
                </a:lnTo>
                <a:lnTo>
                  <a:pt x="2378" y="76041"/>
                </a:lnTo>
                <a:lnTo>
                  <a:pt x="0" y="84521"/>
                </a:lnTo>
                <a:lnTo>
                  <a:pt x="1187" y="93274"/>
                </a:lnTo>
                <a:lnTo>
                  <a:pt x="6172" y="100819"/>
                </a:lnTo>
                <a:lnTo>
                  <a:pt x="15186" y="105675"/>
                </a:lnTo>
                <a:lnTo>
                  <a:pt x="22497" y="106680"/>
                </a:lnTo>
                <a:lnTo>
                  <a:pt x="20623" y="122108"/>
                </a:lnTo>
                <a:lnTo>
                  <a:pt x="20547" y="136318"/>
                </a:lnTo>
                <a:lnTo>
                  <a:pt x="22166" y="149321"/>
                </a:lnTo>
                <a:lnTo>
                  <a:pt x="25377" y="161128"/>
                </a:lnTo>
                <a:lnTo>
                  <a:pt x="30077" y="171750"/>
                </a:lnTo>
                <a:lnTo>
                  <a:pt x="36165" y="181198"/>
                </a:lnTo>
                <a:lnTo>
                  <a:pt x="43536" y="189483"/>
                </a:lnTo>
                <a:lnTo>
                  <a:pt x="52088" y="196616"/>
                </a:lnTo>
                <a:lnTo>
                  <a:pt x="61720" y="202609"/>
                </a:lnTo>
                <a:lnTo>
                  <a:pt x="72328" y="207472"/>
                </a:lnTo>
                <a:lnTo>
                  <a:pt x="83809" y="211216"/>
                </a:lnTo>
                <a:lnTo>
                  <a:pt x="96061" y="213853"/>
                </a:lnTo>
                <a:lnTo>
                  <a:pt x="108981" y="215394"/>
                </a:lnTo>
                <a:lnTo>
                  <a:pt x="122466" y="215848"/>
                </a:lnTo>
                <a:lnTo>
                  <a:pt x="136414" y="215229"/>
                </a:lnTo>
                <a:lnTo>
                  <a:pt x="146703" y="214122"/>
                </a:lnTo>
                <a:lnTo>
                  <a:pt x="203853" y="190500"/>
                </a:lnTo>
                <a:lnTo>
                  <a:pt x="216045" y="184404"/>
                </a:lnTo>
                <a:lnTo>
                  <a:pt x="225189" y="175260"/>
                </a:lnTo>
                <a:lnTo>
                  <a:pt x="231285" y="162306"/>
                </a:lnTo>
                <a:lnTo>
                  <a:pt x="232047" y="148590"/>
                </a:lnTo>
                <a:lnTo>
                  <a:pt x="228237" y="134874"/>
                </a:lnTo>
                <a:lnTo>
                  <a:pt x="219855" y="124206"/>
                </a:lnTo>
                <a:lnTo>
                  <a:pt x="212997" y="120396"/>
                </a:lnTo>
                <a:lnTo>
                  <a:pt x="220096" y="112443"/>
                </a:lnTo>
                <a:lnTo>
                  <a:pt x="223723" y="103301"/>
                </a:lnTo>
                <a:lnTo>
                  <a:pt x="224133" y="93751"/>
                </a:lnTo>
                <a:lnTo>
                  <a:pt x="221579" y="84575"/>
                </a:lnTo>
                <a:lnTo>
                  <a:pt x="216316" y="76556"/>
                </a:lnTo>
                <a:lnTo>
                  <a:pt x="208597" y="70475"/>
                </a:lnTo>
                <a:lnTo>
                  <a:pt x="198677" y="67115"/>
                </a:lnTo>
                <a:lnTo>
                  <a:pt x="186810" y="67257"/>
                </a:lnTo>
                <a:lnTo>
                  <a:pt x="184041" y="67818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9" name="object 939"/>
          <p:cNvSpPr/>
          <p:nvPr/>
        </p:nvSpPr>
        <p:spPr>
          <a:xfrm>
            <a:off x="5807964" y="6398513"/>
            <a:ext cx="158496" cy="79248"/>
          </a:xfrm>
          <a:custGeom>
            <a:avLst/>
            <a:gdLst/>
            <a:ahLst/>
            <a:cxnLst/>
            <a:rect l="l" t="t" r="r" b="b"/>
            <a:pathLst>
              <a:path w="158496" h="79248">
                <a:moveTo>
                  <a:pt x="49530" y="66294"/>
                </a:moveTo>
                <a:lnTo>
                  <a:pt x="59436" y="48768"/>
                </a:lnTo>
                <a:lnTo>
                  <a:pt x="73151" y="34290"/>
                </a:lnTo>
                <a:lnTo>
                  <a:pt x="90677" y="26670"/>
                </a:lnTo>
                <a:lnTo>
                  <a:pt x="107441" y="28194"/>
                </a:lnTo>
                <a:lnTo>
                  <a:pt x="118110" y="22860"/>
                </a:lnTo>
                <a:lnTo>
                  <a:pt x="133350" y="22098"/>
                </a:lnTo>
                <a:lnTo>
                  <a:pt x="147065" y="25908"/>
                </a:lnTo>
                <a:lnTo>
                  <a:pt x="158496" y="34289"/>
                </a:lnTo>
                <a:lnTo>
                  <a:pt x="141732" y="10668"/>
                </a:lnTo>
                <a:lnTo>
                  <a:pt x="131063" y="3810"/>
                </a:lnTo>
                <a:lnTo>
                  <a:pt x="120396" y="0"/>
                </a:lnTo>
                <a:lnTo>
                  <a:pt x="107441" y="0"/>
                </a:lnTo>
                <a:lnTo>
                  <a:pt x="96012" y="6096"/>
                </a:lnTo>
                <a:lnTo>
                  <a:pt x="90677" y="10668"/>
                </a:lnTo>
                <a:lnTo>
                  <a:pt x="75469" y="9944"/>
                </a:lnTo>
                <a:lnTo>
                  <a:pt x="61363" y="10689"/>
                </a:lnTo>
                <a:lnTo>
                  <a:pt x="48430" y="13071"/>
                </a:lnTo>
                <a:lnTo>
                  <a:pt x="36736" y="17258"/>
                </a:lnTo>
                <a:lnTo>
                  <a:pt x="26350" y="23418"/>
                </a:lnTo>
                <a:lnTo>
                  <a:pt x="17339" y="31719"/>
                </a:lnTo>
                <a:lnTo>
                  <a:pt x="9773" y="42328"/>
                </a:lnTo>
                <a:lnTo>
                  <a:pt x="3718" y="55414"/>
                </a:lnTo>
                <a:lnTo>
                  <a:pt x="0" y="67818"/>
                </a:lnTo>
                <a:lnTo>
                  <a:pt x="22860" y="69342"/>
                </a:lnTo>
                <a:lnTo>
                  <a:pt x="22860" y="67818"/>
                </a:lnTo>
                <a:lnTo>
                  <a:pt x="45720" y="79248"/>
                </a:lnTo>
                <a:lnTo>
                  <a:pt x="49530" y="66294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0" name="object 940"/>
          <p:cNvSpPr/>
          <p:nvPr/>
        </p:nvSpPr>
        <p:spPr>
          <a:xfrm>
            <a:off x="5807964" y="6398513"/>
            <a:ext cx="158496" cy="79248"/>
          </a:xfrm>
          <a:custGeom>
            <a:avLst/>
            <a:gdLst/>
            <a:ahLst/>
            <a:cxnLst/>
            <a:rect l="l" t="t" r="r" b="b"/>
            <a:pathLst>
              <a:path w="158496" h="79248">
                <a:moveTo>
                  <a:pt x="22860" y="67818"/>
                </a:moveTo>
                <a:lnTo>
                  <a:pt x="45720" y="79248"/>
                </a:lnTo>
                <a:lnTo>
                  <a:pt x="49530" y="66294"/>
                </a:lnTo>
                <a:lnTo>
                  <a:pt x="59436" y="48768"/>
                </a:lnTo>
                <a:lnTo>
                  <a:pt x="73151" y="34290"/>
                </a:lnTo>
                <a:lnTo>
                  <a:pt x="90677" y="26670"/>
                </a:lnTo>
                <a:lnTo>
                  <a:pt x="107441" y="28194"/>
                </a:lnTo>
                <a:lnTo>
                  <a:pt x="118110" y="22860"/>
                </a:lnTo>
                <a:lnTo>
                  <a:pt x="133350" y="22098"/>
                </a:lnTo>
                <a:lnTo>
                  <a:pt x="147065" y="25908"/>
                </a:lnTo>
                <a:lnTo>
                  <a:pt x="158496" y="34289"/>
                </a:lnTo>
                <a:lnTo>
                  <a:pt x="141732" y="10668"/>
                </a:lnTo>
                <a:lnTo>
                  <a:pt x="131063" y="3810"/>
                </a:lnTo>
                <a:lnTo>
                  <a:pt x="120396" y="0"/>
                </a:lnTo>
                <a:lnTo>
                  <a:pt x="107441" y="0"/>
                </a:lnTo>
                <a:lnTo>
                  <a:pt x="96012" y="6096"/>
                </a:lnTo>
                <a:lnTo>
                  <a:pt x="90677" y="10668"/>
                </a:lnTo>
                <a:lnTo>
                  <a:pt x="75469" y="9944"/>
                </a:lnTo>
                <a:lnTo>
                  <a:pt x="61363" y="10689"/>
                </a:lnTo>
                <a:lnTo>
                  <a:pt x="48430" y="13071"/>
                </a:lnTo>
                <a:lnTo>
                  <a:pt x="36736" y="17258"/>
                </a:lnTo>
                <a:lnTo>
                  <a:pt x="26350" y="23418"/>
                </a:lnTo>
                <a:lnTo>
                  <a:pt x="17339" y="31719"/>
                </a:lnTo>
                <a:lnTo>
                  <a:pt x="9773" y="42328"/>
                </a:lnTo>
                <a:lnTo>
                  <a:pt x="3718" y="55414"/>
                </a:lnTo>
                <a:lnTo>
                  <a:pt x="0" y="67818"/>
                </a:lnTo>
                <a:lnTo>
                  <a:pt x="22860" y="69342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1" name="object 941"/>
          <p:cNvSpPr/>
          <p:nvPr/>
        </p:nvSpPr>
        <p:spPr>
          <a:xfrm>
            <a:off x="5796534" y="6466332"/>
            <a:ext cx="28193" cy="51053"/>
          </a:xfrm>
          <a:custGeom>
            <a:avLst/>
            <a:gdLst/>
            <a:ahLst/>
            <a:cxnLst/>
            <a:rect l="l" t="t" r="r" b="b"/>
            <a:pathLst>
              <a:path w="28193" h="51053">
                <a:moveTo>
                  <a:pt x="18287" y="0"/>
                </a:moveTo>
                <a:lnTo>
                  <a:pt x="28193" y="1523"/>
                </a:lnTo>
                <a:lnTo>
                  <a:pt x="28193" y="11429"/>
                </a:lnTo>
                <a:lnTo>
                  <a:pt x="18287" y="9905"/>
                </a:lnTo>
                <a:lnTo>
                  <a:pt x="9143" y="12953"/>
                </a:lnTo>
                <a:lnTo>
                  <a:pt x="2286" y="20573"/>
                </a:lnTo>
                <a:lnTo>
                  <a:pt x="0" y="29717"/>
                </a:lnTo>
                <a:lnTo>
                  <a:pt x="1524" y="40386"/>
                </a:lnTo>
                <a:lnTo>
                  <a:pt x="9143" y="47243"/>
                </a:lnTo>
                <a:lnTo>
                  <a:pt x="18287" y="51053"/>
                </a:lnTo>
                <a:lnTo>
                  <a:pt x="22860" y="5105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2" name="object 942"/>
          <p:cNvSpPr/>
          <p:nvPr/>
        </p:nvSpPr>
        <p:spPr>
          <a:xfrm>
            <a:off x="5815901" y="6516624"/>
            <a:ext cx="94170" cy="108608"/>
          </a:xfrm>
          <a:custGeom>
            <a:avLst/>
            <a:gdLst/>
            <a:ahLst/>
            <a:cxnLst/>
            <a:rect l="l" t="t" r="r" b="b"/>
            <a:pathLst>
              <a:path w="94170" h="108608">
                <a:moveTo>
                  <a:pt x="3492" y="0"/>
                </a:moveTo>
                <a:lnTo>
                  <a:pt x="772" y="12900"/>
                </a:lnTo>
                <a:lnTo>
                  <a:pt x="0" y="25542"/>
                </a:lnTo>
                <a:lnTo>
                  <a:pt x="1057" y="37789"/>
                </a:lnTo>
                <a:lnTo>
                  <a:pt x="3825" y="49505"/>
                </a:lnTo>
                <a:lnTo>
                  <a:pt x="8187" y="60554"/>
                </a:lnTo>
                <a:lnTo>
                  <a:pt x="14023" y="70801"/>
                </a:lnTo>
                <a:lnTo>
                  <a:pt x="21217" y="80108"/>
                </a:lnTo>
                <a:lnTo>
                  <a:pt x="29650" y="88340"/>
                </a:lnTo>
                <a:lnTo>
                  <a:pt x="39204" y="95361"/>
                </a:lnTo>
                <a:lnTo>
                  <a:pt x="49760" y="101034"/>
                </a:lnTo>
                <a:lnTo>
                  <a:pt x="61201" y="105224"/>
                </a:lnTo>
                <a:lnTo>
                  <a:pt x="73409" y="107794"/>
                </a:lnTo>
                <a:lnTo>
                  <a:pt x="86265" y="108608"/>
                </a:lnTo>
                <a:lnTo>
                  <a:pt x="94170" y="10820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3" name="object 943"/>
          <p:cNvSpPr/>
          <p:nvPr/>
        </p:nvSpPr>
        <p:spPr>
          <a:xfrm>
            <a:off x="5910072" y="6601206"/>
            <a:ext cx="89915" cy="23622"/>
          </a:xfrm>
          <a:custGeom>
            <a:avLst/>
            <a:gdLst/>
            <a:ahLst/>
            <a:cxnLst/>
            <a:rect l="l" t="t" r="r" b="b"/>
            <a:pathLst>
              <a:path w="89915" h="23622">
                <a:moveTo>
                  <a:pt x="0" y="23622"/>
                </a:moveTo>
                <a:lnTo>
                  <a:pt x="33527" y="23622"/>
                </a:lnTo>
                <a:lnTo>
                  <a:pt x="89915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4" name="object 944"/>
          <p:cNvSpPr/>
          <p:nvPr/>
        </p:nvSpPr>
        <p:spPr>
          <a:xfrm>
            <a:off x="5999988" y="6531102"/>
            <a:ext cx="28194" cy="70103"/>
          </a:xfrm>
          <a:custGeom>
            <a:avLst/>
            <a:gdLst/>
            <a:ahLst/>
            <a:cxnLst/>
            <a:rect l="l" t="t" r="r" b="b"/>
            <a:pathLst>
              <a:path w="28194" h="70103">
                <a:moveTo>
                  <a:pt x="0" y="70103"/>
                </a:moveTo>
                <a:lnTo>
                  <a:pt x="12953" y="64007"/>
                </a:lnTo>
                <a:lnTo>
                  <a:pt x="22098" y="54864"/>
                </a:lnTo>
                <a:lnTo>
                  <a:pt x="28194" y="41909"/>
                </a:lnTo>
                <a:lnTo>
                  <a:pt x="28194" y="28194"/>
                </a:lnTo>
                <a:lnTo>
                  <a:pt x="24384" y="14477"/>
                </a:lnTo>
                <a:lnTo>
                  <a:pt x="16001" y="3809"/>
                </a:lnTo>
                <a:lnTo>
                  <a:pt x="9144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5" name="object 945"/>
          <p:cNvSpPr/>
          <p:nvPr/>
        </p:nvSpPr>
        <p:spPr>
          <a:xfrm>
            <a:off x="5926074" y="6567678"/>
            <a:ext cx="46481" cy="6096"/>
          </a:xfrm>
          <a:custGeom>
            <a:avLst/>
            <a:gdLst/>
            <a:ahLst/>
            <a:cxnLst/>
            <a:rect l="l" t="t" r="r" b="b"/>
            <a:pathLst>
              <a:path w="46481" h="6096">
                <a:moveTo>
                  <a:pt x="0" y="0"/>
                </a:moveTo>
                <a:lnTo>
                  <a:pt x="35813" y="6096"/>
                </a:lnTo>
                <a:lnTo>
                  <a:pt x="46481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6" name="object 946"/>
          <p:cNvSpPr/>
          <p:nvPr/>
        </p:nvSpPr>
        <p:spPr>
          <a:xfrm>
            <a:off x="5875782" y="6460236"/>
            <a:ext cx="10667" cy="44958"/>
          </a:xfrm>
          <a:custGeom>
            <a:avLst/>
            <a:gdLst/>
            <a:ahLst/>
            <a:cxnLst/>
            <a:rect l="l" t="t" r="r" b="b"/>
            <a:pathLst>
              <a:path w="10667" h="44958">
                <a:moveTo>
                  <a:pt x="10667" y="0"/>
                </a:moveTo>
                <a:lnTo>
                  <a:pt x="3809" y="11429"/>
                </a:lnTo>
                <a:lnTo>
                  <a:pt x="0" y="22860"/>
                </a:lnTo>
                <a:lnTo>
                  <a:pt x="1523" y="35813"/>
                </a:lnTo>
                <a:lnTo>
                  <a:pt x="5333" y="4495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7" name="object 947"/>
          <p:cNvSpPr/>
          <p:nvPr/>
        </p:nvSpPr>
        <p:spPr>
          <a:xfrm>
            <a:off x="5929884" y="6458711"/>
            <a:ext cx="4571" cy="28193"/>
          </a:xfrm>
          <a:custGeom>
            <a:avLst/>
            <a:gdLst/>
            <a:ahLst/>
            <a:cxnLst/>
            <a:rect l="l" t="t" r="r" b="b"/>
            <a:pathLst>
              <a:path w="4571" h="28193">
                <a:moveTo>
                  <a:pt x="4571" y="0"/>
                </a:moveTo>
                <a:lnTo>
                  <a:pt x="0" y="14477"/>
                </a:lnTo>
                <a:lnTo>
                  <a:pt x="0" y="2819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8" name="object 948"/>
          <p:cNvSpPr/>
          <p:nvPr/>
        </p:nvSpPr>
        <p:spPr>
          <a:xfrm>
            <a:off x="5903976" y="6471665"/>
            <a:ext cx="11429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11429" y="6096"/>
                </a:moveTo>
                <a:lnTo>
                  <a:pt x="10668" y="3048"/>
                </a:lnTo>
                <a:lnTo>
                  <a:pt x="6096" y="0"/>
                </a:lnTo>
                <a:lnTo>
                  <a:pt x="0" y="3048"/>
                </a:lnTo>
                <a:lnTo>
                  <a:pt x="0" y="9144"/>
                </a:lnTo>
                <a:lnTo>
                  <a:pt x="3048" y="10668"/>
                </a:lnTo>
                <a:lnTo>
                  <a:pt x="6096" y="11430"/>
                </a:lnTo>
                <a:lnTo>
                  <a:pt x="10668" y="9144"/>
                </a:lnTo>
                <a:lnTo>
                  <a:pt x="11429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9" name="object 949"/>
          <p:cNvSpPr/>
          <p:nvPr/>
        </p:nvSpPr>
        <p:spPr>
          <a:xfrm>
            <a:off x="5903976" y="6471665"/>
            <a:ext cx="11429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11429" y="6096"/>
                </a:moveTo>
                <a:lnTo>
                  <a:pt x="10668" y="3048"/>
                </a:lnTo>
                <a:lnTo>
                  <a:pt x="6096" y="0"/>
                </a:lnTo>
                <a:lnTo>
                  <a:pt x="0" y="3048"/>
                </a:lnTo>
                <a:lnTo>
                  <a:pt x="0" y="9144"/>
                </a:lnTo>
                <a:lnTo>
                  <a:pt x="3048" y="10668"/>
                </a:lnTo>
                <a:lnTo>
                  <a:pt x="6096" y="11430"/>
                </a:lnTo>
                <a:lnTo>
                  <a:pt x="8382" y="10668"/>
                </a:lnTo>
                <a:lnTo>
                  <a:pt x="10668" y="9144"/>
                </a:lnTo>
                <a:lnTo>
                  <a:pt x="11429" y="609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0" name="object 950"/>
          <p:cNvSpPr/>
          <p:nvPr/>
        </p:nvSpPr>
        <p:spPr>
          <a:xfrm>
            <a:off x="5943600" y="6466332"/>
            <a:ext cx="11429" cy="11429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429" y="6095"/>
                </a:moveTo>
                <a:lnTo>
                  <a:pt x="10667" y="3047"/>
                </a:lnTo>
                <a:lnTo>
                  <a:pt x="6096" y="0"/>
                </a:lnTo>
                <a:lnTo>
                  <a:pt x="0" y="3047"/>
                </a:lnTo>
                <a:lnTo>
                  <a:pt x="0" y="8381"/>
                </a:lnTo>
                <a:lnTo>
                  <a:pt x="3048" y="10667"/>
                </a:lnTo>
                <a:lnTo>
                  <a:pt x="6096" y="11429"/>
                </a:lnTo>
                <a:lnTo>
                  <a:pt x="10667" y="8381"/>
                </a:lnTo>
                <a:lnTo>
                  <a:pt x="11429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1" name="object 951"/>
          <p:cNvSpPr/>
          <p:nvPr/>
        </p:nvSpPr>
        <p:spPr>
          <a:xfrm>
            <a:off x="5943600" y="6466332"/>
            <a:ext cx="11429" cy="11429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429" y="6095"/>
                </a:moveTo>
                <a:lnTo>
                  <a:pt x="10667" y="3047"/>
                </a:lnTo>
                <a:lnTo>
                  <a:pt x="6096" y="0"/>
                </a:lnTo>
                <a:lnTo>
                  <a:pt x="0" y="3047"/>
                </a:lnTo>
                <a:lnTo>
                  <a:pt x="0" y="8381"/>
                </a:lnTo>
                <a:lnTo>
                  <a:pt x="3048" y="10667"/>
                </a:lnTo>
                <a:lnTo>
                  <a:pt x="6096" y="11429"/>
                </a:lnTo>
                <a:lnTo>
                  <a:pt x="8382" y="10667"/>
                </a:lnTo>
                <a:lnTo>
                  <a:pt x="10667" y="8381"/>
                </a:lnTo>
                <a:lnTo>
                  <a:pt x="11429" y="609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2" name="object 952"/>
          <p:cNvSpPr/>
          <p:nvPr/>
        </p:nvSpPr>
        <p:spPr>
          <a:xfrm>
            <a:off x="5807964" y="6408589"/>
            <a:ext cx="78486" cy="57742"/>
          </a:xfrm>
          <a:custGeom>
            <a:avLst/>
            <a:gdLst/>
            <a:ahLst/>
            <a:cxnLst/>
            <a:rect l="l" t="t" r="r" b="b"/>
            <a:pathLst>
              <a:path w="78486" h="57742">
                <a:moveTo>
                  <a:pt x="78486" y="592"/>
                </a:moveTo>
                <a:lnTo>
                  <a:pt x="64567" y="0"/>
                </a:lnTo>
                <a:lnTo>
                  <a:pt x="51386" y="1886"/>
                </a:lnTo>
                <a:lnTo>
                  <a:pt x="39169" y="6080"/>
                </a:lnTo>
                <a:lnTo>
                  <a:pt x="28140" y="12412"/>
                </a:lnTo>
                <a:lnTo>
                  <a:pt x="18523" y="20711"/>
                </a:lnTo>
                <a:lnTo>
                  <a:pt x="10545" y="30806"/>
                </a:lnTo>
                <a:lnTo>
                  <a:pt x="4429" y="42525"/>
                </a:lnTo>
                <a:lnTo>
                  <a:pt x="401" y="55699"/>
                </a:lnTo>
                <a:lnTo>
                  <a:pt x="0" y="5774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3" name="object 953"/>
          <p:cNvSpPr/>
          <p:nvPr/>
        </p:nvSpPr>
        <p:spPr>
          <a:xfrm>
            <a:off x="5898642" y="6398067"/>
            <a:ext cx="51054" cy="11114"/>
          </a:xfrm>
          <a:custGeom>
            <a:avLst/>
            <a:gdLst/>
            <a:ahLst/>
            <a:cxnLst/>
            <a:rect l="l" t="t" r="r" b="b"/>
            <a:pathLst>
              <a:path w="51054" h="11114">
                <a:moveTo>
                  <a:pt x="51054" y="11114"/>
                </a:moveTo>
                <a:lnTo>
                  <a:pt x="40241" y="4266"/>
                </a:lnTo>
                <a:lnTo>
                  <a:pt x="29742" y="341"/>
                </a:lnTo>
                <a:lnTo>
                  <a:pt x="19389" y="0"/>
                </a:lnTo>
                <a:lnTo>
                  <a:pt x="9018" y="3902"/>
                </a:lnTo>
                <a:lnTo>
                  <a:pt x="0" y="1111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4" name="object 954"/>
          <p:cNvSpPr/>
          <p:nvPr/>
        </p:nvSpPr>
        <p:spPr>
          <a:xfrm>
            <a:off x="5830824" y="6419901"/>
            <a:ext cx="67817" cy="46430"/>
          </a:xfrm>
          <a:custGeom>
            <a:avLst/>
            <a:gdLst/>
            <a:ahLst/>
            <a:cxnLst/>
            <a:rect l="l" t="t" r="r" b="b"/>
            <a:pathLst>
              <a:path w="67817" h="46430">
                <a:moveTo>
                  <a:pt x="67817" y="1472"/>
                </a:moveTo>
                <a:lnTo>
                  <a:pt x="55119" y="0"/>
                </a:lnTo>
                <a:lnTo>
                  <a:pt x="42524" y="1586"/>
                </a:lnTo>
                <a:lnTo>
                  <a:pt x="30578" y="5933"/>
                </a:lnTo>
                <a:lnTo>
                  <a:pt x="19829" y="12741"/>
                </a:lnTo>
                <a:lnTo>
                  <a:pt x="10824" y="21713"/>
                </a:lnTo>
                <a:lnTo>
                  <a:pt x="4110" y="32549"/>
                </a:lnTo>
                <a:lnTo>
                  <a:pt x="234" y="44951"/>
                </a:lnTo>
                <a:lnTo>
                  <a:pt x="0" y="4643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5" name="object 955"/>
          <p:cNvSpPr/>
          <p:nvPr/>
        </p:nvSpPr>
        <p:spPr>
          <a:xfrm>
            <a:off x="5853684" y="6421373"/>
            <a:ext cx="44957" cy="56388"/>
          </a:xfrm>
          <a:custGeom>
            <a:avLst/>
            <a:gdLst/>
            <a:ahLst/>
            <a:cxnLst/>
            <a:rect l="l" t="t" r="r" b="b"/>
            <a:pathLst>
              <a:path w="44957" h="56388">
                <a:moveTo>
                  <a:pt x="44957" y="0"/>
                </a:moveTo>
                <a:lnTo>
                  <a:pt x="27431" y="11430"/>
                </a:lnTo>
                <a:lnTo>
                  <a:pt x="13715" y="25908"/>
                </a:lnTo>
                <a:lnTo>
                  <a:pt x="3810" y="43434"/>
                </a:lnTo>
                <a:lnTo>
                  <a:pt x="0" y="5638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6" name="object 956"/>
          <p:cNvSpPr/>
          <p:nvPr/>
        </p:nvSpPr>
        <p:spPr>
          <a:xfrm>
            <a:off x="5910072" y="6410705"/>
            <a:ext cx="44957" cy="5334"/>
          </a:xfrm>
          <a:custGeom>
            <a:avLst/>
            <a:gdLst/>
            <a:ahLst/>
            <a:cxnLst/>
            <a:rect l="l" t="t" r="r" b="b"/>
            <a:pathLst>
              <a:path w="44957" h="5334">
                <a:moveTo>
                  <a:pt x="44957" y="5334"/>
                </a:moveTo>
                <a:lnTo>
                  <a:pt x="30479" y="0"/>
                </a:lnTo>
                <a:lnTo>
                  <a:pt x="15239" y="0"/>
                </a:lnTo>
                <a:lnTo>
                  <a:pt x="762" y="4572"/>
                </a:lnTo>
                <a:lnTo>
                  <a:pt x="0" y="533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7" name="object 957"/>
          <p:cNvSpPr/>
          <p:nvPr/>
        </p:nvSpPr>
        <p:spPr>
          <a:xfrm>
            <a:off x="5915406" y="6420611"/>
            <a:ext cx="51054" cy="12191"/>
          </a:xfrm>
          <a:custGeom>
            <a:avLst/>
            <a:gdLst/>
            <a:ahLst/>
            <a:cxnLst/>
            <a:rect l="l" t="t" r="r" b="b"/>
            <a:pathLst>
              <a:path w="51054" h="12191">
                <a:moveTo>
                  <a:pt x="51054" y="12191"/>
                </a:moveTo>
                <a:lnTo>
                  <a:pt x="39624" y="3810"/>
                </a:lnTo>
                <a:lnTo>
                  <a:pt x="25908" y="0"/>
                </a:lnTo>
                <a:lnTo>
                  <a:pt x="10668" y="762"/>
                </a:lnTo>
                <a:lnTo>
                  <a:pt x="0" y="609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8" name="object 958"/>
          <p:cNvSpPr/>
          <p:nvPr/>
        </p:nvSpPr>
        <p:spPr>
          <a:xfrm>
            <a:off x="5903214" y="6477761"/>
            <a:ext cx="117348" cy="64770"/>
          </a:xfrm>
          <a:custGeom>
            <a:avLst/>
            <a:gdLst/>
            <a:ahLst/>
            <a:cxnLst/>
            <a:rect l="l" t="t" r="r" b="b"/>
            <a:pathLst>
              <a:path w="117348" h="64770">
                <a:moveTo>
                  <a:pt x="35051" y="16763"/>
                </a:moveTo>
                <a:lnTo>
                  <a:pt x="53339" y="5334"/>
                </a:lnTo>
                <a:lnTo>
                  <a:pt x="69341" y="762"/>
                </a:lnTo>
                <a:lnTo>
                  <a:pt x="86106" y="0"/>
                </a:lnTo>
                <a:lnTo>
                  <a:pt x="95250" y="762"/>
                </a:lnTo>
                <a:lnTo>
                  <a:pt x="103632" y="4572"/>
                </a:lnTo>
                <a:lnTo>
                  <a:pt x="112775" y="12953"/>
                </a:lnTo>
                <a:lnTo>
                  <a:pt x="117348" y="25146"/>
                </a:lnTo>
                <a:lnTo>
                  <a:pt x="116586" y="37338"/>
                </a:lnTo>
                <a:lnTo>
                  <a:pt x="112013" y="48006"/>
                </a:lnTo>
                <a:lnTo>
                  <a:pt x="102870" y="56388"/>
                </a:lnTo>
                <a:lnTo>
                  <a:pt x="79248" y="64008"/>
                </a:lnTo>
                <a:lnTo>
                  <a:pt x="51815" y="64770"/>
                </a:lnTo>
                <a:lnTo>
                  <a:pt x="31241" y="60960"/>
                </a:lnTo>
                <a:lnTo>
                  <a:pt x="21336" y="62484"/>
                </a:lnTo>
                <a:lnTo>
                  <a:pt x="12191" y="61722"/>
                </a:lnTo>
                <a:lnTo>
                  <a:pt x="4572" y="57150"/>
                </a:lnTo>
                <a:lnTo>
                  <a:pt x="0" y="48768"/>
                </a:lnTo>
                <a:lnTo>
                  <a:pt x="762" y="38862"/>
                </a:lnTo>
                <a:lnTo>
                  <a:pt x="5334" y="31242"/>
                </a:lnTo>
                <a:lnTo>
                  <a:pt x="15239" y="27432"/>
                </a:lnTo>
                <a:lnTo>
                  <a:pt x="24384" y="2743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9" name="object 959"/>
          <p:cNvSpPr/>
          <p:nvPr/>
        </p:nvSpPr>
        <p:spPr>
          <a:xfrm>
            <a:off x="5953506" y="6424421"/>
            <a:ext cx="26670" cy="54101"/>
          </a:xfrm>
          <a:custGeom>
            <a:avLst/>
            <a:gdLst/>
            <a:ahLst/>
            <a:cxnLst/>
            <a:rect l="l" t="t" r="r" b="b"/>
            <a:pathLst>
              <a:path w="26670" h="54101">
                <a:moveTo>
                  <a:pt x="0" y="0"/>
                </a:moveTo>
                <a:lnTo>
                  <a:pt x="10668" y="13715"/>
                </a:lnTo>
                <a:lnTo>
                  <a:pt x="19812" y="34289"/>
                </a:lnTo>
                <a:lnTo>
                  <a:pt x="26670" y="5410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0" name="object 960"/>
          <p:cNvSpPr/>
          <p:nvPr/>
        </p:nvSpPr>
        <p:spPr>
          <a:xfrm>
            <a:off x="5636922" y="7199376"/>
            <a:ext cx="299819" cy="119633"/>
          </a:xfrm>
          <a:custGeom>
            <a:avLst/>
            <a:gdLst/>
            <a:ahLst/>
            <a:cxnLst/>
            <a:rect l="l" t="t" r="r" b="b"/>
            <a:pathLst>
              <a:path w="299819" h="119633">
                <a:moveTo>
                  <a:pt x="216761" y="115062"/>
                </a:moveTo>
                <a:lnTo>
                  <a:pt x="221333" y="108203"/>
                </a:lnTo>
                <a:lnTo>
                  <a:pt x="221333" y="98298"/>
                </a:lnTo>
                <a:lnTo>
                  <a:pt x="217523" y="91440"/>
                </a:lnTo>
                <a:lnTo>
                  <a:pt x="209903" y="86868"/>
                </a:lnTo>
                <a:lnTo>
                  <a:pt x="169517" y="66294"/>
                </a:lnTo>
                <a:lnTo>
                  <a:pt x="277721" y="83820"/>
                </a:lnTo>
                <a:lnTo>
                  <a:pt x="286865" y="83820"/>
                </a:lnTo>
                <a:lnTo>
                  <a:pt x="295247" y="80009"/>
                </a:lnTo>
                <a:lnTo>
                  <a:pt x="299819" y="72390"/>
                </a:lnTo>
                <a:lnTo>
                  <a:pt x="299819" y="63246"/>
                </a:lnTo>
                <a:lnTo>
                  <a:pt x="296009" y="56388"/>
                </a:lnTo>
                <a:lnTo>
                  <a:pt x="288389" y="51816"/>
                </a:lnTo>
                <a:lnTo>
                  <a:pt x="153515" y="0"/>
                </a:lnTo>
                <a:lnTo>
                  <a:pt x="17879" y="0"/>
                </a:lnTo>
                <a:lnTo>
                  <a:pt x="17099" y="3723"/>
                </a:lnTo>
                <a:lnTo>
                  <a:pt x="14001" y="14926"/>
                </a:lnTo>
                <a:lnTo>
                  <a:pt x="10260" y="25823"/>
                </a:lnTo>
                <a:lnTo>
                  <a:pt x="6433" y="36398"/>
                </a:lnTo>
                <a:lnTo>
                  <a:pt x="3077" y="46631"/>
                </a:lnTo>
                <a:lnTo>
                  <a:pt x="746" y="56504"/>
                </a:lnTo>
                <a:lnTo>
                  <a:pt x="0" y="65998"/>
                </a:lnTo>
                <a:lnTo>
                  <a:pt x="1392" y="75096"/>
                </a:lnTo>
                <a:lnTo>
                  <a:pt x="5482" y="83778"/>
                </a:lnTo>
                <a:lnTo>
                  <a:pt x="12823" y="92026"/>
                </a:lnTo>
                <a:lnTo>
                  <a:pt x="23975" y="99822"/>
                </a:lnTo>
                <a:lnTo>
                  <a:pt x="171193" y="115824"/>
                </a:lnTo>
                <a:lnTo>
                  <a:pt x="215364" y="115824"/>
                </a:lnTo>
                <a:lnTo>
                  <a:pt x="216761" y="115062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1" name="object 961"/>
          <p:cNvSpPr/>
          <p:nvPr/>
        </p:nvSpPr>
        <p:spPr>
          <a:xfrm>
            <a:off x="5636922" y="7199376"/>
            <a:ext cx="299819" cy="119633"/>
          </a:xfrm>
          <a:custGeom>
            <a:avLst/>
            <a:gdLst/>
            <a:ahLst/>
            <a:cxnLst/>
            <a:rect l="l" t="t" r="r" b="b"/>
            <a:pathLst>
              <a:path w="299819" h="119633">
                <a:moveTo>
                  <a:pt x="216761" y="115062"/>
                </a:moveTo>
                <a:lnTo>
                  <a:pt x="221333" y="108203"/>
                </a:lnTo>
                <a:lnTo>
                  <a:pt x="221333" y="98298"/>
                </a:lnTo>
                <a:lnTo>
                  <a:pt x="217523" y="91440"/>
                </a:lnTo>
                <a:lnTo>
                  <a:pt x="209903" y="86868"/>
                </a:lnTo>
                <a:lnTo>
                  <a:pt x="169517" y="66294"/>
                </a:lnTo>
                <a:lnTo>
                  <a:pt x="277721" y="83820"/>
                </a:lnTo>
                <a:lnTo>
                  <a:pt x="286865" y="83820"/>
                </a:lnTo>
                <a:lnTo>
                  <a:pt x="295247" y="80009"/>
                </a:lnTo>
                <a:lnTo>
                  <a:pt x="299819" y="72390"/>
                </a:lnTo>
                <a:lnTo>
                  <a:pt x="299819" y="63246"/>
                </a:lnTo>
                <a:lnTo>
                  <a:pt x="296009" y="56388"/>
                </a:lnTo>
                <a:lnTo>
                  <a:pt x="288389" y="51816"/>
                </a:lnTo>
                <a:lnTo>
                  <a:pt x="153515" y="0"/>
                </a:lnTo>
                <a:lnTo>
                  <a:pt x="17879" y="0"/>
                </a:lnTo>
                <a:lnTo>
                  <a:pt x="17099" y="3723"/>
                </a:lnTo>
                <a:lnTo>
                  <a:pt x="14001" y="14926"/>
                </a:lnTo>
                <a:lnTo>
                  <a:pt x="10260" y="25823"/>
                </a:lnTo>
                <a:lnTo>
                  <a:pt x="6433" y="36398"/>
                </a:lnTo>
                <a:lnTo>
                  <a:pt x="3077" y="46631"/>
                </a:lnTo>
                <a:lnTo>
                  <a:pt x="746" y="56504"/>
                </a:lnTo>
                <a:lnTo>
                  <a:pt x="0" y="65998"/>
                </a:lnTo>
                <a:lnTo>
                  <a:pt x="1392" y="75096"/>
                </a:lnTo>
                <a:lnTo>
                  <a:pt x="5482" y="83778"/>
                </a:lnTo>
                <a:lnTo>
                  <a:pt x="12823" y="92026"/>
                </a:lnTo>
                <a:lnTo>
                  <a:pt x="23975" y="99822"/>
                </a:lnTo>
                <a:lnTo>
                  <a:pt x="171193" y="115824"/>
                </a:lnTo>
              </a:path>
              <a:path w="299819" h="119633">
                <a:moveTo>
                  <a:pt x="215364" y="115824"/>
                </a:moveTo>
                <a:lnTo>
                  <a:pt x="216761" y="115062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2" name="object 962"/>
          <p:cNvSpPr/>
          <p:nvPr/>
        </p:nvSpPr>
        <p:spPr>
          <a:xfrm>
            <a:off x="5464137" y="6960108"/>
            <a:ext cx="356780" cy="288798"/>
          </a:xfrm>
          <a:custGeom>
            <a:avLst/>
            <a:gdLst/>
            <a:ahLst/>
            <a:cxnLst/>
            <a:rect l="l" t="t" r="r" b="b"/>
            <a:pathLst>
              <a:path w="356780" h="288798">
                <a:moveTo>
                  <a:pt x="285152" y="0"/>
                </a:moveTo>
                <a:lnTo>
                  <a:pt x="9308" y="0"/>
                </a:lnTo>
                <a:lnTo>
                  <a:pt x="4352" y="12367"/>
                </a:lnTo>
                <a:lnTo>
                  <a:pt x="1159" y="24956"/>
                </a:lnTo>
                <a:lnTo>
                  <a:pt x="0" y="37065"/>
                </a:lnTo>
                <a:lnTo>
                  <a:pt x="875" y="48566"/>
                </a:lnTo>
                <a:lnTo>
                  <a:pt x="3787" y="59328"/>
                </a:lnTo>
                <a:lnTo>
                  <a:pt x="8736" y="69223"/>
                </a:lnTo>
                <a:lnTo>
                  <a:pt x="15724" y="78121"/>
                </a:lnTo>
                <a:lnTo>
                  <a:pt x="24752" y="85892"/>
                </a:lnTo>
                <a:lnTo>
                  <a:pt x="35821" y="92406"/>
                </a:lnTo>
                <a:lnTo>
                  <a:pt x="48932" y="97536"/>
                </a:lnTo>
                <a:lnTo>
                  <a:pt x="66458" y="100584"/>
                </a:lnTo>
                <a:lnTo>
                  <a:pt x="84746" y="99822"/>
                </a:lnTo>
                <a:lnTo>
                  <a:pt x="94652" y="103632"/>
                </a:lnTo>
                <a:lnTo>
                  <a:pt x="147230" y="118872"/>
                </a:lnTo>
                <a:lnTo>
                  <a:pt x="167042" y="125730"/>
                </a:lnTo>
                <a:lnTo>
                  <a:pt x="187616" y="127253"/>
                </a:lnTo>
                <a:lnTo>
                  <a:pt x="175424" y="288798"/>
                </a:lnTo>
                <a:lnTo>
                  <a:pt x="288962" y="260603"/>
                </a:lnTo>
                <a:lnTo>
                  <a:pt x="288962" y="243840"/>
                </a:lnTo>
                <a:lnTo>
                  <a:pt x="345350" y="227075"/>
                </a:lnTo>
                <a:lnTo>
                  <a:pt x="356780" y="57150"/>
                </a:lnTo>
                <a:lnTo>
                  <a:pt x="353732" y="40386"/>
                </a:lnTo>
                <a:lnTo>
                  <a:pt x="346112" y="24384"/>
                </a:lnTo>
                <a:lnTo>
                  <a:pt x="333920" y="12192"/>
                </a:lnTo>
                <a:lnTo>
                  <a:pt x="319442" y="2286"/>
                </a:lnTo>
                <a:lnTo>
                  <a:pt x="301916" y="0"/>
                </a:lnTo>
                <a:lnTo>
                  <a:pt x="285152" y="0"/>
                </a:lnTo>
                <a:close/>
              </a:path>
            </a:pathLst>
          </a:custGeom>
          <a:solidFill>
            <a:srgbClr val="6070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3" name="object 963"/>
          <p:cNvSpPr/>
          <p:nvPr/>
        </p:nvSpPr>
        <p:spPr>
          <a:xfrm>
            <a:off x="5464137" y="6960108"/>
            <a:ext cx="356780" cy="288798"/>
          </a:xfrm>
          <a:custGeom>
            <a:avLst/>
            <a:gdLst/>
            <a:ahLst/>
            <a:cxnLst/>
            <a:rect l="l" t="t" r="r" b="b"/>
            <a:pathLst>
              <a:path w="356780" h="288798">
                <a:moveTo>
                  <a:pt x="285152" y="0"/>
                </a:moveTo>
                <a:lnTo>
                  <a:pt x="301916" y="0"/>
                </a:lnTo>
                <a:lnTo>
                  <a:pt x="319442" y="2286"/>
                </a:lnTo>
                <a:lnTo>
                  <a:pt x="333920" y="12192"/>
                </a:lnTo>
                <a:lnTo>
                  <a:pt x="346112" y="24384"/>
                </a:lnTo>
                <a:lnTo>
                  <a:pt x="353732" y="40386"/>
                </a:lnTo>
                <a:lnTo>
                  <a:pt x="356780" y="57150"/>
                </a:lnTo>
                <a:lnTo>
                  <a:pt x="345350" y="227075"/>
                </a:lnTo>
                <a:lnTo>
                  <a:pt x="288962" y="243840"/>
                </a:lnTo>
                <a:lnTo>
                  <a:pt x="288962" y="260603"/>
                </a:lnTo>
                <a:lnTo>
                  <a:pt x="175424" y="288798"/>
                </a:lnTo>
                <a:lnTo>
                  <a:pt x="187616" y="127253"/>
                </a:lnTo>
                <a:lnTo>
                  <a:pt x="167042" y="125730"/>
                </a:lnTo>
                <a:lnTo>
                  <a:pt x="147230" y="118872"/>
                </a:lnTo>
                <a:lnTo>
                  <a:pt x="94652" y="103632"/>
                </a:lnTo>
                <a:lnTo>
                  <a:pt x="84746" y="99822"/>
                </a:lnTo>
                <a:lnTo>
                  <a:pt x="66458" y="100584"/>
                </a:lnTo>
                <a:lnTo>
                  <a:pt x="48932" y="97536"/>
                </a:lnTo>
                <a:lnTo>
                  <a:pt x="35821" y="92406"/>
                </a:lnTo>
                <a:lnTo>
                  <a:pt x="24752" y="85892"/>
                </a:lnTo>
                <a:lnTo>
                  <a:pt x="15724" y="78121"/>
                </a:lnTo>
                <a:lnTo>
                  <a:pt x="8736" y="69223"/>
                </a:lnTo>
                <a:lnTo>
                  <a:pt x="3787" y="59328"/>
                </a:lnTo>
                <a:lnTo>
                  <a:pt x="875" y="48566"/>
                </a:lnTo>
                <a:lnTo>
                  <a:pt x="0" y="37065"/>
                </a:lnTo>
                <a:lnTo>
                  <a:pt x="1159" y="24956"/>
                </a:lnTo>
                <a:lnTo>
                  <a:pt x="4352" y="12367"/>
                </a:lnTo>
                <a:lnTo>
                  <a:pt x="9308" y="0"/>
                </a:lnTo>
                <a:lnTo>
                  <a:pt x="285152" y="0"/>
                </a:lnTo>
              </a:path>
            </a:pathLst>
          </a:custGeom>
          <a:ln w="927">
            <a:solidFill>
              <a:srgbClr val="6070C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4" name="object 964"/>
          <p:cNvSpPr/>
          <p:nvPr/>
        </p:nvSpPr>
        <p:spPr>
          <a:xfrm>
            <a:off x="5373190" y="6669785"/>
            <a:ext cx="356287" cy="316370"/>
          </a:xfrm>
          <a:custGeom>
            <a:avLst/>
            <a:gdLst/>
            <a:ahLst/>
            <a:cxnLst/>
            <a:rect l="l" t="t" r="r" b="b"/>
            <a:pathLst>
              <a:path w="356287" h="316370">
                <a:moveTo>
                  <a:pt x="192457" y="26670"/>
                </a:moveTo>
                <a:lnTo>
                  <a:pt x="124639" y="9906"/>
                </a:lnTo>
                <a:lnTo>
                  <a:pt x="121546" y="11151"/>
                </a:lnTo>
                <a:lnTo>
                  <a:pt x="109871" y="16646"/>
                </a:lnTo>
                <a:lnTo>
                  <a:pt x="98669" y="23157"/>
                </a:lnTo>
                <a:lnTo>
                  <a:pt x="87961" y="30608"/>
                </a:lnTo>
                <a:lnTo>
                  <a:pt x="77764" y="38921"/>
                </a:lnTo>
                <a:lnTo>
                  <a:pt x="68097" y="48019"/>
                </a:lnTo>
                <a:lnTo>
                  <a:pt x="58981" y="57827"/>
                </a:lnTo>
                <a:lnTo>
                  <a:pt x="50434" y="68266"/>
                </a:lnTo>
                <a:lnTo>
                  <a:pt x="42474" y="79261"/>
                </a:lnTo>
                <a:lnTo>
                  <a:pt x="35121" y="90733"/>
                </a:lnTo>
                <a:lnTo>
                  <a:pt x="28395" y="102607"/>
                </a:lnTo>
                <a:lnTo>
                  <a:pt x="22313" y="114805"/>
                </a:lnTo>
                <a:lnTo>
                  <a:pt x="16895" y="127251"/>
                </a:lnTo>
                <a:lnTo>
                  <a:pt x="12161" y="139867"/>
                </a:lnTo>
                <a:lnTo>
                  <a:pt x="8128" y="152577"/>
                </a:lnTo>
                <a:lnTo>
                  <a:pt x="4817" y="165303"/>
                </a:lnTo>
                <a:lnTo>
                  <a:pt x="2245" y="177970"/>
                </a:lnTo>
                <a:lnTo>
                  <a:pt x="433" y="190500"/>
                </a:lnTo>
                <a:lnTo>
                  <a:pt x="0" y="202363"/>
                </a:lnTo>
                <a:lnTo>
                  <a:pt x="1686" y="216497"/>
                </a:lnTo>
                <a:lnTo>
                  <a:pt x="5760" y="228601"/>
                </a:lnTo>
                <a:lnTo>
                  <a:pt x="11982" y="238757"/>
                </a:lnTo>
                <a:lnTo>
                  <a:pt x="20115" y="247045"/>
                </a:lnTo>
                <a:lnTo>
                  <a:pt x="29921" y="253548"/>
                </a:lnTo>
                <a:lnTo>
                  <a:pt x="41159" y="258346"/>
                </a:lnTo>
                <a:lnTo>
                  <a:pt x="53593" y="261522"/>
                </a:lnTo>
                <a:lnTo>
                  <a:pt x="66984" y="263156"/>
                </a:lnTo>
                <a:lnTo>
                  <a:pt x="81094" y="263331"/>
                </a:lnTo>
                <a:lnTo>
                  <a:pt x="95683" y="262128"/>
                </a:lnTo>
                <a:lnTo>
                  <a:pt x="97207" y="278130"/>
                </a:lnTo>
                <a:lnTo>
                  <a:pt x="101779" y="292608"/>
                </a:lnTo>
                <a:lnTo>
                  <a:pt x="111266" y="299808"/>
                </a:lnTo>
                <a:lnTo>
                  <a:pt x="121924" y="305933"/>
                </a:lnTo>
                <a:lnTo>
                  <a:pt x="133273" y="310689"/>
                </a:lnTo>
                <a:lnTo>
                  <a:pt x="145121" y="314038"/>
                </a:lnTo>
                <a:lnTo>
                  <a:pt x="157279" y="315944"/>
                </a:lnTo>
                <a:lnTo>
                  <a:pt x="169557" y="316370"/>
                </a:lnTo>
                <a:lnTo>
                  <a:pt x="181766" y="315277"/>
                </a:lnTo>
                <a:lnTo>
                  <a:pt x="193716" y="312628"/>
                </a:lnTo>
                <a:lnTo>
                  <a:pt x="205217" y="308386"/>
                </a:lnTo>
                <a:lnTo>
                  <a:pt x="216079" y="302514"/>
                </a:lnTo>
                <a:lnTo>
                  <a:pt x="356287" y="213360"/>
                </a:lnTo>
                <a:lnTo>
                  <a:pt x="350953" y="185166"/>
                </a:lnTo>
                <a:lnTo>
                  <a:pt x="341809" y="167640"/>
                </a:lnTo>
                <a:lnTo>
                  <a:pt x="329617" y="152400"/>
                </a:lnTo>
                <a:lnTo>
                  <a:pt x="313615" y="141732"/>
                </a:lnTo>
                <a:lnTo>
                  <a:pt x="311329" y="139446"/>
                </a:lnTo>
                <a:lnTo>
                  <a:pt x="294565" y="50292"/>
                </a:lnTo>
                <a:lnTo>
                  <a:pt x="270181" y="31242"/>
                </a:lnTo>
                <a:lnTo>
                  <a:pt x="242749" y="18288"/>
                </a:lnTo>
                <a:lnTo>
                  <a:pt x="233605" y="19812"/>
                </a:lnTo>
                <a:lnTo>
                  <a:pt x="228271" y="0"/>
                </a:lnTo>
                <a:lnTo>
                  <a:pt x="209983" y="26670"/>
                </a:lnTo>
                <a:lnTo>
                  <a:pt x="192457" y="26670"/>
                </a:lnTo>
                <a:close/>
              </a:path>
            </a:pathLst>
          </a:custGeom>
          <a:solidFill>
            <a:srgbClr val="CE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5" name="object 965"/>
          <p:cNvSpPr/>
          <p:nvPr/>
        </p:nvSpPr>
        <p:spPr>
          <a:xfrm>
            <a:off x="5373190" y="6669785"/>
            <a:ext cx="356287" cy="316370"/>
          </a:xfrm>
          <a:custGeom>
            <a:avLst/>
            <a:gdLst/>
            <a:ahLst/>
            <a:cxnLst/>
            <a:rect l="l" t="t" r="r" b="b"/>
            <a:pathLst>
              <a:path w="356287" h="316370">
                <a:moveTo>
                  <a:pt x="216079" y="302514"/>
                </a:moveTo>
                <a:lnTo>
                  <a:pt x="205217" y="308386"/>
                </a:lnTo>
                <a:lnTo>
                  <a:pt x="193716" y="312628"/>
                </a:lnTo>
                <a:lnTo>
                  <a:pt x="181766" y="315277"/>
                </a:lnTo>
                <a:lnTo>
                  <a:pt x="169557" y="316370"/>
                </a:lnTo>
                <a:lnTo>
                  <a:pt x="157279" y="315944"/>
                </a:lnTo>
                <a:lnTo>
                  <a:pt x="145121" y="314038"/>
                </a:lnTo>
                <a:lnTo>
                  <a:pt x="133273" y="310689"/>
                </a:lnTo>
                <a:lnTo>
                  <a:pt x="121924" y="305933"/>
                </a:lnTo>
                <a:lnTo>
                  <a:pt x="111266" y="299808"/>
                </a:lnTo>
                <a:lnTo>
                  <a:pt x="101779" y="292608"/>
                </a:lnTo>
                <a:lnTo>
                  <a:pt x="97207" y="278130"/>
                </a:lnTo>
                <a:lnTo>
                  <a:pt x="95683" y="262128"/>
                </a:lnTo>
                <a:lnTo>
                  <a:pt x="81094" y="263331"/>
                </a:lnTo>
                <a:lnTo>
                  <a:pt x="66984" y="263156"/>
                </a:lnTo>
                <a:lnTo>
                  <a:pt x="53593" y="261522"/>
                </a:lnTo>
                <a:lnTo>
                  <a:pt x="41159" y="258346"/>
                </a:lnTo>
                <a:lnTo>
                  <a:pt x="29921" y="253548"/>
                </a:lnTo>
                <a:lnTo>
                  <a:pt x="20115" y="247045"/>
                </a:lnTo>
                <a:lnTo>
                  <a:pt x="11982" y="238757"/>
                </a:lnTo>
                <a:lnTo>
                  <a:pt x="5760" y="228601"/>
                </a:lnTo>
                <a:lnTo>
                  <a:pt x="1686" y="216497"/>
                </a:lnTo>
                <a:lnTo>
                  <a:pt x="0" y="202363"/>
                </a:lnTo>
                <a:lnTo>
                  <a:pt x="433" y="190500"/>
                </a:lnTo>
                <a:lnTo>
                  <a:pt x="2245" y="177970"/>
                </a:lnTo>
                <a:lnTo>
                  <a:pt x="4817" y="165303"/>
                </a:lnTo>
                <a:lnTo>
                  <a:pt x="8128" y="152577"/>
                </a:lnTo>
                <a:lnTo>
                  <a:pt x="12161" y="139867"/>
                </a:lnTo>
                <a:lnTo>
                  <a:pt x="16895" y="127251"/>
                </a:lnTo>
                <a:lnTo>
                  <a:pt x="22313" y="114805"/>
                </a:lnTo>
                <a:lnTo>
                  <a:pt x="28395" y="102607"/>
                </a:lnTo>
                <a:lnTo>
                  <a:pt x="35121" y="90733"/>
                </a:lnTo>
                <a:lnTo>
                  <a:pt x="42474" y="79261"/>
                </a:lnTo>
                <a:lnTo>
                  <a:pt x="50434" y="68266"/>
                </a:lnTo>
                <a:lnTo>
                  <a:pt x="58981" y="57827"/>
                </a:lnTo>
                <a:lnTo>
                  <a:pt x="68097" y="48019"/>
                </a:lnTo>
                <a:lnTo>
                  <a:pt x="77764" y="38921"/>
                </a:lnTo>
                <a:lnTo>
                  <a:pt x="87961" y="30608"/>
                </a:lnTo>
                <a:lnTo>
                  <a:pt x="98669" y="23157"/>
                </a:lnTo>
                <a:lnTo>
                  <a:pt x="109871" y="16646"/>
                </a:lnTo>
                <a:lnTo>
                  <a:pt x="121546" y="11151"/>
                </a:lnTo>
                <a:lnTo>
                  <a:pt x="124639" y="9906"/>
                </a:lnTo>
                <a:lnTo>
                  <a:pt x="192457" y="26670"/>
                </a:lnTo>
                <a:lnTo>
                  <a:pt x="209983" y="26670"/>
                </a:lnTo>
                <a:lnTo>
                  <a:pt x="228271" y="0"/>
                </a:lnTo>
                <a:lnTo>
                  <a:pt x="233605" y="19812"/>
                </a:lnTo>
                <a:lnTo>
                  <a:pt x="242749" y="18288"/>
                </a:lnTo>
                <a:lnTo>
                  <a:pt x="270181" y="31242"/>
                </a:lnTo>
                <a:lnTo>
                  <a:pt x="294565" y="50292"/>
                </a:lnTo>
                <a:lnTo>
                  <a:pt x="311329" y="139446"/>
                </a:lnTo>
                <a:lnTo>
                  <a:pt x="313615" y="141732"/>
                </a:lnTo>
                <a:lnTo>
                  <a:pt x="329617" y="152400"/>
                </a:lnTo>
                <a:lnTo>
                  <a:pt x="341809" y="167640"/>
                </a:lnTo>
                <a:lnTo>
                  <a:pt x="350953" y="185166"/>
                </a:lnTo>
                <a:lnTo>
                  <a:pt x="356287" y="213360"/>
                </a:lnTo>
                <a:lnTo>
                  <a:pt x="216079" y="302514"/>
                </a:lnTo>
              </a:path>
            </a:pathLst>
          </a:custGeom>
          <a:ln w="927">
            <a:solidFill>
              <a:srgbClr val="CE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6" name="object 966"/>
          <p:cNvSpPr/>
          <p:nvPr/>
        </p:nvSpPr>
        <p:spPr>
          <a:xfrm>
            <a:off x="5439918" y="6432804"/>
            <a:ext cx="186905" cy="265175"/>
          </a:xfrm>
          <a:custGeom>
            <a:avLst/>
            <a:gdLst/>
            <a:ahLst/>
            <a:cxnLst/>
            <a:rect l="l" t="t" r="r" b="b"/>
            <a:pathLst>
              <a:path w="186905" h="265175">
                <a:moveTo>
                  <a:pt x="3048" y="128777"/>
                </a:moveTo>
                <a:lnTo>
                  <a:pt x="11430" y="137160"/>
                </a:lnTo>
                <a:lnTo>
                  <a:pt x="16764" y="140970"/>
                </a:lnTo>
                <a:lnTo>
                  <a:pt x="18287" y="167640"/>
                </a:lnTo>
                <a:lnTo>
                  <a:pt x="24384" y="195834"/>
                </a:lnTo>
                <a:lnTo>
                  <a:pt x="34290" y="221742"/>
                </a:lnTo>
                <a:lnTo>
                  <a:pt x="48768" y="244601"/>
                </a:lnTo>
                <a:lnTo>
                  <a:pt x="56387" y="249174"/>
                </a:lnTo>
                <a:lnTo>
                  <a:pt x="124968" y="265175"/>
                </a:lnTo>
                <a:lnTo>
                  <a:pt x="142494" y="265175"/>
                </a:lnTo>
                <a:lnTo>
                  <a:pt x="149976" y="254485"/>
                </a:lnTo>
                <a:lnTo>
                  <a:pt x="156605" y="243813"/>
                </a:lnTo>
                <a:lnTo>
                  <a:pt x="162575" y="232875"/>
                </a:lnTo>
                <a:lnTo>
                  <a:pt x="167851" y="221693"/>
                </a:lnTo>
                <a:lnTo>
                  <a:pt x="172402" y="210290"/>
                </a:lnTo>
                <a:lnTo>
                  <a:pt x="176194" y="198687"/>
                </a:lnTo>
                <a:lnTo>
                  <a:pt x="179194" y="186908"/>
                </a:lnTo>
                <a:lnTo>
                  <a:pt x="181370" y="174973"/>
                </a:lnTo>
                <a:lnTo>
                  <a:pt x="182687" y="162905"/>
                </a:lnTo>
                <a:lnTo>
                  <a:pt x="183115" y="150727"/>
                </a:lnTo>
                <a:lnTo>
                  <a:pt x="182619" y="138459"/>
                </a:lnTo>
                <a:lnTo>
                  <a:pt x="181166" y="126125"/>
                </a:lnTo>
                <a:lnTo>
                  <a:pt x="178724" y="113747"/>
                </a:lnTo>
                <a:lnTo>
                  <a:pt x="175260" y="101346"/>
                </a:lnTo>
                <a:lnTo>
                  <a:pt x="182527" y="99122"/>
                </a:lnTo>
                <a:lnTo>
                  <a:pt x="186905" y="92879"/>
                </a:lnTo>
                <a:lnTo>
                  <a:pt x="185410" y="86099"/>
                </a:lnTo>
                <a:lnTo>
                  <a:pt x="179322" y="82195"/>
                </a:lnTo>
                <a:lnTo>
                  <a:pt x="169926" y="84581"/>
                </a:lnTo>
                <a:lnTo>
                  <a:pt x="166116" y="59436"/>
                </a:lnTo>
                <a:lnTo>
                  <a:pt x="157734" y="36575"/>
                </a:lnTo>
                <a:lnTo>
                  <a:pt x="144780" y="15240"/>
                </a:lnTo>
                <a:lnTo>
                  <a:pt x="130302" y="0"/>
                </a:lnTo>
                <a:lnTo>
                  <a:pt x="27432" y="44958"/>
                </a:lnTo>
                <a:lnTo>
                  <a:pt x="25908" y="60960"/>
                </a:lnTo>
                <a:lnTo>
                  <a:pt x="16764" y="89916"/>
                </a:lnTo>
                <a:lnTo>
                  <a:pt x="7620" y="96774"/>
                </a:lnTo>
                <a:lnTo>
                  <a:pt x="2286" y="105918"/>
                </a:lnTo>
                <a:lnTo>
                  <a:pt x="0" y="118110"/>
                </a:lnTo>
                <a:lnTo>
                  <a:pt x="3048" y="128777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7" name="object 967"/>
          <p:cNvSpPr/>
          <p:nvPr/>
        </p:nvSpPr>
        <p:spPr>
          <a:xfrm>
            <a:off x="5439918" y="6432804"/>
            <a:ext cx="186905" cy="265175"/>
          </a:xfrm>
          <a:custGeom>
            <a:avLst/>
            <a:gdLst/>
            <a:ahLst/>
            <a:cxnLst/>
            <a:rect l="l" t="t" r="r" b="b"/>
            <a:pathLst>
              <a:path w="186905" h="265175">
                <a:moveTo>
                  <a:pt x="130302" y="0"/>
                </a:moveTo>
                <a:lnTo>
                  <a:pt x="144780" y="15240"/>
                </a:lnTo>
                <a:lnTo>
                  <a:pt x="157734" y="36575"/>
                </a:lnTo>
                <a:lnTo>
                  <a:pt x="166116" y="59436"/>
                </a:lnTo>
                <a:lnTo>
                  <a:pt x="169926" y="84581"/>
                </a:lnTo>
                <a:lnTo>
                  <a:pt x="179322" y="82195"/>
                </a:lnTo>
                <a:lnTo>
                  <a:pt x="185410" y="86099"/>
                </a:lnTo>
                <a:lnTo>
                  <a:pt x="186905" y="92879"/>
                </a:lnTo>
                <a:lnTo>
                  <a:pt x="182527" y="99122"/>
                </a:lnTo>
                <a:lnTo>
                  <a:pt x="175260" y="101346"/>
                </a:lnTo>
                <a:lnTo>
                  <a:pt x="178724" y="113747"/>
                </a:lnTo>
                <a:lnTo>
                  <a:pt x="181166" y="126125"/>
                </a:lnTo>
                <a:lnTo>
                  <a:pt x="182619" y="138459"/>
                </a:lnTo>
                <a:lnTo>
                  <a:pt x="183115" y="150727"/>
                </a:lnTo>
                <a:lnTo>
                  <a:pt x="182687" y="162905"/>
                </a:lnTo>
                <a:lnTo>
                  <a:pt x="181370" y="174973"/>
                </a:lnTo>
                <a:lnTo>
                  <a:pt x="179194" y="186908"/>
                </a:lnTo>
                <a:lnTo>
                  <a:pt x="176194" y="198687"/>
                </a:lnTo>
                <a:lnTo>
                  <a:pt x="172402" y="210290"/>
                </a:lnTo>
                <a:lnTo>
                  <a:pt x="167851" y="221693"/>
                </a:lnTo>
                <a:lnTo>
                  <a:pt x="162575" y="232875"/>
                </a:lnTo>
                <a:lnTo>
                  <a:pt x="156605" y="243813"/>
                </a:lnTo>
                <a:lnTo>
                  <a:pt x="149976" y="254485"/>
                </a:lnTo>
                <a:lnTo>
                  <a:pt x="142719" y="264870"/>
                </a:lnTo>
                <a:lnTo>
                  <a:pt x="142494" y="265175"/>
                </a:lnTo>
                <a:lnTo>
                  <a:pt x="124968" y="265175"/>
                </a:lnTo>
                <a:lnTo>
                  <a:pt x="56387" y="249174"/>
                </a:lnTo>
                <a:lnTo>
                  <a:pt x="48768" y="244601"/>
                </a:lnTo>
                <a:lnTo>
                  <a:pt x="34290" y="221742"/>
                </a:lnTo>
                <a:lnTo>
                  <a:pt x="24384" y="195834"/>
                </a:lnTo>
                <a:lnTo>
                  <a:pt x="18287" y="167640"/>
                </a:lnTo>
                <a:lnTo>
                  <a:pt x="16764" y="140970"/>
                </a:lnTo>
                <a:lnTo>
                  <a:pt x="11430" y="137160"/>
                </a:lnTo>
                <a:lnTo>
                  <a:pt x="3048" y="128777"/>
                </a:lnTo>
                <a:lnTo>
                  <a:pt x="0" y="118110"/>
                </a:lnTo>
                <a:lnTo>
                  <a:pt x="2286" y="105918"/>
                </a:lnTo>
                <a:lnTo>
                  <a:pt x="7620" y="96774"/>
                </a:lnTo>
                <a:lnTo>
                  <a:pt x="16764" y="89916"/>
                </a:lnTo>
                <a:lnTo>
                  <a:pt x="25908" y="60960"/>
                </a:lnTo>
                <a:lnTo>
                  <a:pt x="27432" y="44958"/>
                </a:lnTo>
                <a:lnTo>
                  <a:pt x="130302" y="0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8" name="object 968"/>
          <p:cNvSpPr/>
          <p:nvPr/>
        </p:nvSpPr>
        <p:spPr>
          <a:xfrm>
            <a:off x="5553456" y="6870954"/>
            <a:ext cx="232410" cy="136398"/>
          </a:xfrm>
          <a:custGeom>
            <a:avLst/>
            <a:gdLst/>
            <a:ahLst/>
            <a:cxnLst/>
            <a:rect l="l" t="t" r="r" b="b"/>
            <a:pathLst>
              <a:path w="232410" h="136398">
                <a:moveTo>
                  <a:pt x="95250" y="6096"/>
                </a:moveTo>
                <a:lnTo>
                  <a:pt x="67818" y="6096"/>
                </a:lnTo>
                <a:lnTo>
                  <a:pt x="62024" y="21839"/>
                </a:lnTo>
                <a:lnTo>
                  <a:pt x="54901" y="30438"/>
                </a:lnTo>
                <a:lnTo>
                  <a:pt x="46507" y="33957"/>
                </a:lnTo>
                <a:lnTo>
                  <a:pt x="36899" y="34463"/>
                </a:lnTo>
                <a:lnTo>
                  <a:pt x="26136" y="34020"/>
                </a:lnTo>
                <a:lnTo>
                  <a:pt x="17526" y="34290"/>
                </a:lnTo>
                <a:lnTo>
                  <a:pt x="22098" y="57912"/>
                </a:lnTo>
                <a:lnTo>
                  <a:pt x="0" y="60960"/>
                </a:lnTo>
                <a:lnTo>
                  <a:pt x="68580" y="136398"/>
                </a:lnTo>
                <a:lnTo>
                  <a:pt x="214884" y="80010"/>
                </a:lnTo>
                <a:lnTo>
                  <a:pt x="181356" y="57912"/>
                </a:lnTo>
                <a:lnTo>
                  <a:pt x="181356" y="54101"/>
                </a:lnTo>
                <a:lnTo>
                  <a:pt x="232410" y="23622"/>
                </a:lnTo>
                <a:lnTo>
                  <a:pt x="175260" y="12192"/>
                </a:lnTo>
                <a:lnTo>
                  <a:pt x="169926" y="16764"/>
                </a:lnTo>
                <a:lnTo>
                  <a:pt x="169164" y="19050"/>
                </a:lnTo>
                <a:lnTo>
                  <a:pt x="164592" y="21336"/>
                </a:lnTo>
                <a:lnTo>
                  <a:pt x="158496" y="21336"/>
                </a:lnTo>
                <a:lnTo>
                  <a:pt x="153924" y="19050"/>
                </a:lnTo>
                <a:lnTo>
                  <a:pt x="151638" y="14477"/>
                </a:lnTo>
                <a:lnTo>
                  <a:pt x="151638" y="8381"/>
                </a:lnTo>
                <a:lnTo>
                  <a:pt x="153924" y="3048"/>
                </a:lnTo>
                <a:lnTo>
                  <a:pt x="158496" y="0"/>
                </a:lnTo>
                <a:lnTo>
                  <a:pt x="95250" y="0"/>
                </a:lnTo>
                <a:lnTo>
                  <a:pt x="9525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9" name="object 969"/>
          <p:cNvSpPr/>
          <p:nvPr/>
        </p:nvSpPr>
        <p:spPr>
          <a:xfrm>
            <a:off x="5553456" y="6870954"/>
            <a:ext cx="232410" cy="136398"/>
          </a:xfrm>
          <a:custGeom>
            <a:avLst/>
            <a:gdLst/>
            <a:ahLst/>
            <a:cxnLst/>
            <a:rect l="l" t="t" r="r" b="b"/>
            <a:pathLst>
              <a:path w="232410" h="136398">
                <a:moveTo>
                  <a:pt x="95250" y="0"/>
                </a:moveTo>
                <a:lnTo>
                  <a:pt x="95250" y="6096"/>
                </a:lnTo>
                <a:lnTo>
                  <a:pt x="67818" y="6096"/>
                </a:lnTo>
                <a:lnTo>
                  <a:pt x="62024" y="21839"/>
                </a:lnTo>
                <a:lnTo>
                  <a:pt x="54901" y="30438"/>
                </a:lnTo>
                <a:lnTo>
                  <a:pt x="46507" y="33957"/>
                </a:lnTo>
                <a:lnTo>
                  <a:pt x="36899" y="34463"/>
                </a:lnTo>
                <a:lnTo>
                  <a:pt x="26136" y="34020"/>
                </a:lnTo>
                <a:lnTo>
                  <a:pt x="17526" y="34290"/>
                </a:lnTo>
                <a:lnTo>
                  <a:pt x="22098" y="57912"/>
                </a:lnTo>
                <a:lnTo>
                  <a:pt x="0" y="60960"/>
                </a:lnTo>
                <a:lnTo>
                  <a:pt x="68580" y="136398"/>
                </a:lnTo>
                <a:lnTo>
                  <a:pt x="214884" y="80010"/>
                </a:lnTo>
                <a:lnTo>
                  <a:pt x="181356" y="57912"/>
                </a:lnTo>
                <a:lnTo>
                  <a:pt x="181356" y="54101"/>
                </a:lnTo>
                <a:lnTo>
                  <a:pt x="232410" y="23622"/>
                </a:lnTo>
                <a:lnTo>
                  <a:pt x="175260" y="12192"/>
                </a:lnTo>
                <a:lnTo>
                  <a:pt x="169926" y="16764"/>
                </a:lnTo>
                <a:lnTo>
                  <a:pt x="169164" y="19050"/>
                </a:lnTo>
                <a:lnTo>
                  <a:pt x="164592" y="21336"/>
                </a:lnTo>
                <a:lnTo>
                  <a:pt x="158496" y="21336"/>
                </a:lnTo>
                <a:lnTo>
                  <a:pt x="153924" y="19050"/>
                </a:lnTo>
                <a:lnTo>
                  <a:pt x="151638" y="14477"/>
                </a:lnTo>
                <a:lnTo>
                  <a:pt x="151638" y="8381"/>
                </a:lnTo>
                <a:lnTo>
                  <a:pt x="153924" y="3048"/>
                </a:lnTo>
                <a:lnTo>
                  <a:pt x="158496" y="0"/>
                </a:lnTo>
                <a:lnTo>
                  <a:pt x="95250" y="0"/>
                </a:lnTo>
              </a:path>
            </a:pathLst>
          </a:custGeom>
          <a:ln w="92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0" name="object 970"/>
          <p:cNvSpPr/>
          <p:nvPr/>
        </p:nvSpPr>
        <p:spPr>
          <a:xfrm>
            <a:off x="5462778" y="6420612"/>
            <a:ext cx="115062" cy="57150"/>
          </a:xfrm>
          <a:custGeom>
            <a:avLst/>
            <a:gdLst/>
            <a:ahLst/>
            <a:cxnLst/>
            <a:rect l="l" t="t" r="r" b="b"/>
            <a:pathLst>
              <a:path w="115062" h="57150">
                <a:moveTo>
                  <a:pt x="108204" y="7620"/>
                </a:moveTo>
                <a:lnTo>
                  <a:pt x="102870" y="1524"/>
                </a:lnTo>
                <a:lnTo>
                  <a:pt x="90677" y="0"/>
                </a:lnTo>
                <a:lnTo>
                  <a:pt x="69342" y="0"/>
                </a:lnTo>
                <a:lnTo>
                  <a:pt x="55083" y="3400"/>
                </a:lnTo>
                <a:lnTo>
                  <a:pt x="42833" y="8080"/>
                </a:lnTo>
                <a:lnTo>
                  <a:pt x="32206" y="14133"/>
                </a:lnTo>
                <a:lnTo>
                  <a:pt x="22818" y="21653"/>
                </a:lnTo>
                <a:lnTo>
                  <a:pt x="14283" y="30733"/>
                </a:lnTo>
                <a:lnTo>
                  <a:pt x="6216" y="41468"/>
                </a:lnTo>
                <a:lnTo>
                  <a:pt x="0" y="51053"/>
                </a:lnTo>
                <a:lnTo>
                  <a:pt x="4572" y="57150"/>
                </a:lnTo>
                <a:lnTo>
                  <a:pt x="21336" y="57150"/>
                </a:lnTo>
                <a:lnTo>
                  <a:pt x="25146" y="52577"/>
                </a:lnTo>
                <a:lnTo>
                  <a:pt x="51054" y="44958"/>
                </a:lnTo>
                <a:lnTo>
                  <a:pt x="65532" y="35813"/>
                </a:lnTo>
                <a:lnTo>
                  <a:pt x="89154" y="26670"/>
                </a:lnTo>
                <a:lnTo>
                  <a:pt x="113537" y="22098"/>
                </a:lnTo>
                <a:lnTo>
                  <a:pt x="115062" y="15239"/>
                </a:lnTo>
                <a:lnTo>
                  <a:pt x="108204" y="7620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1" name="object 971"/>
          <p:cNvSpPr/>
          <p:nvPr/>
        </p:nvSpPr>
        <p:spPr>
          <a:xfrm>
            <a:off x="5462778" y="6420612"/>
            <a:ext cx="115062" cy="57150"/>
          </a:xfrm>
          <a:custGeom>
            <a:avLst/>
            <a:gdLst/>
            <a:ahLst/>
            <a:cxnLst/>
            <a:rect l="l" t="t" r="r" b="b"/>
            <a:pathLst>
              <a:path w="115062" h="57150">
                <a:moveTo>
                  <a:pt x="21336" y="57150"/>
                </a:moveTo>
                <a:lnTo>
                  <a:pt x="25146" y="52577"/>
                </a:lnTo>
                <a:lnTo>
                  <a:pt x="51054" y="44958"/>
                </a:lnTo>
                <a:lnTo>
                  <a:pt x="65532" y="35813"/>
                </a:lnTo>
                <a:lnTo>
                  <a:pt x="89154" y="26670"/>
                </a:lnTo>
                <a:lnTo>
                  <a:pt x="113537" y="22098"/>
                </a:lnTo>
                <a:lnTo>
                  <a:pt x="115062" y="15239"/>
                </a:lnTo>
                <a:lnTo>
                  <a:pt x="108204" y="7620"/>
                </a:lnTo>
                <a:lnTo>
                  <a:pt x="102870" y="1524"/>
                </a:lnTo>
                <a:lnTo>
                  <a:pt x="90677" y="0"/>
                </a:lnTo>
                <a:lnTo>
                  <a:pt x="69342" y="0"/>
                </a:lnTo>
                <a:lnTo>
                  <a:pt x="55083" y="3400"/>
                </a:lnTo>
                <a:lnTo>
                  <a:pt x="42833" y="8080"/>
                </a:lnTo>
                <a:lnTo>
                  <a:pt x="32206" y="14133"/>
                </a:lnTo>
                <a:lnTo>
                  <a:pt x="22818" y="21653"/>
                </a:lnTo>
                <a:lnTo>
                  <a:pt x="14283" y="30733"/>
                </a:lnTo>
                <a:lnTo>
                  <a:pt x="6216" y="41468"/>
                </a:lnTo>
                <a:lnTo>
                  <a:pt x="0" y="51053"/>
                </a:lnTo>
                <a:lnTo>
                  <a:pt x="4572" y="57150"/>
                </a:lnTo>
                <a:lnTo>
                  <a:pt x="21336" y="57150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2" name="object 972"/>
          <p:cNvSpPr/>
          <p:nvPr/>
        </p:nvSpPr>
        <p:spPr>
          <a:xfrm>
            <a:off x="5456682" y="6477762"/>
            <a:ext cx="10667" cy="44958"/>
          </a:xfrm>
          <a:custGeom>
            <a:avLst/>
            <a:gdLst/>
            <a:ahLst/>
            <a:cxnLst/>
            <a:rect l="l" t="t" r="r" b="b"/>
            <a:pathLst>
              <a:path w="10667" h="44958">
                <a:moveTo>
                  <a:pt x="0" y="44958"/>
                </a:moveTo>
                <a:lnTo>
                  <a:pt x="9143" y="16001"/>
                </a:lnTo>
                <a:lnTo>
                  <a:pt x="10667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3" name="object 973"/>
          <p:cNvSpPr/>
          <p:nvPr/>
        </p:nvSpPr>
        <p:spPr>
          <a:xfrm>
            <a:off x="5439851" y="6522720"/>
            <a:ext cx="16830" cy="51053"/>
          </a:xfrm>
          <a:custGeom>
            <a:avLst/>
            <a:gdLst/>
            <a:ahLst/>
            <a:cxnLst/>
            <a:rect l="l" t="t" r="r" b="b"/>
            <a:pathLst>
              <a:path w="16830" h="51053">
                <a:moveTo>
                  <a:pt x="16830" y="0"/>
                </a:moveTo>
                <a:lnTo>
                  <a:pt x="7666" y="7239"/>
                </a:lnTo>
                <a:lnTo>
                  <a:pt x="1892" y="16541"/>
                </a:lnTo>
                <a:lnTo>
                  <a:pt x="0" y="26866"/>
                </a:lnTo>
                <a:lnTo>
                  <a:pt x="2482" y="37172"/>
                </a:lnTo>
                <a:lnTo>
                  <a:pt x="9831" y="46420"/>
                </a:lnTo>
                <a:lnTo>
                  <a:pt x="16830" y="5105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4" name="object 974"/>
          <p:cNvSpPr/>
          <p:nvPr/>
        </p:nvSpPr>
        <p:spPr>
          <a:xfrm>
            <a:off x="5456682" y="6573774"/>
            <a:ext cx="35051" cy="105918"/>
          </a:xfrm>
          <a:custGeom>
            <a:avLst/>
            <a:gdLst/>
            <a:ahLst/>
            <a:cxnLst/>
            <a:rect l="l" t="t" r="r" b="b"/>
            <a:pathLst>
              <a:path w="35051" h="105918">
                <a:moveTo>
                  <a:pt x="0" y="0"/>
                </a:moveTo>
                <a:lnTo>
                  <a:pt x="1523" y="26670"/>
                </a:lnTo>
                <a:lnTo>
                  <a:pt x="7619" y="54864"/>
                </a:lnTo>
                <a:lnTo>
                  <a:pt x="17525" y="80772"/>
                </a:lnTo>
                <a:lnTo>
                  <a:pt x="32003" y="103631"/>
                </a:lnTo>
                <a:lnTo>
                  <a:pt x="35051" y="10591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5" name="object 975"/>
          <p:cNvSpPr/>
          <p:nvPr/>
        </p:nvSpPr>
        <p:spPr>
          <a:xfrm>
            <a:off x="5580888" y="6534150"/>
            <a:ext cx="42103" cy="163829"/>
          </a:xfrm>
          <a:custGeom>
            <a:avLst/>
            <a:gdLst/>
            <a:ahLst/>
            <a:cxnLst/>
            <a:rect l="l" t="t" r="r" b="b"/>
            <a:pathLst>
              <a:path w="42103" h="163829">
                <a:moveTo>
                  <a:pt x="0" y="163829"/>
                </a:moveTo>
                <a:lnTo>
                  <a:pt x="7614" y="154175"/>
                </a:lnTo>
                <a:lnTo>
                  <a:pt x="14542" y="143956"/>
                </a:lnTo>
                <a:lnTo>
                  <a:pt x="20758" y="133238"/>
                </a:lnTo>
                <a:lnTo>
                  <a:pt x="26235" y="122086"/>
                </a:lnTo>
                <a:lnTo>
                  <a:pt x="30947" y="110562"/>
                </a:lnTo>
                <a:lnTo>
                  <a:pt x="34868" y="98733"/>
                </a:lnTo>
                <a:lnTo>
                  <a:pt x="37970" y="86661"/>
                </a:lnTo>
                <a:lnTo>
                  <a:pt x="40227" y="74413"/>
                </a:lnTo>
                <a:lnTo>
                  <a:pt x="41614" y="62052"/>
                </a:lnTo>
                <a:lnTo>
                  <a:pt x="42103" y="49643"/>
                </a:lnTo>
                <a:lnTo>
                  <a:pt x="41669" y="37250"/>
                </a:lnTo>
                <a:lnTo>
                  <a:pt x="40284" y="24937"/>
                </a:lnTo>
                <a:lnTo>
                  <a:pt x="37923" y="12769"/>
                </a:lnTo>
                <a:lnTo>
                  <a:pt x="34558" y="811"/>
                </a:lnTo>
                <a:lnTo>
                  <a:pt x="34289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6" name="object 976"/>
          <p:cNvSpPr/>
          <p:nvPr/>
        </p:nvSpPr>
        <p:spPr>
          <a:xfrm>
            <a:off x="5609844" y="6514898"/>
            <a:ext cx="17090" cy="19251"/>
          </a:xfrm>
          <a:custGeom>
            <a:avLst/>
            <a:gdLst/>
            <a:ahLst/>
            <a:cxnLst/>
            <a:rect l="l" t="t" r="r" b="b"/>
            <a:pathLst>
              <a:path w="17090" h="19251">
                <a:moveTo>
                  <a:pt x="5333" y="19251"/>
                </a:moveTo>
                <a:lnTo>
                  <a:pt x="14598" y="15423"/>
                </a:lnTo>
                <a:lnTo>
                  <a:pt x="17090" y="8663"/>
                </a:lnTo>
                <a:lnTo>
                  <a:pt x="14090" y="2384"/>
                </a:lnTo>
                <a:lnTo>
                  <a:pt x="6881" y="0"/>
                </a:lnTo>
                <a:lnTo>
                  <a:pt x="0" y="248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7" name="object 977"/>
          <p:cNvSpPr/>
          <p:nvPr/>
        </p:nvSpPr>
        <p:spPr>
          <a:xfrm>
            <a:off x="5584698" y="6448044"/>
            <a:ext cx="25146" cy="68579"/>
          </a:xfrm>
          <a:custGeom>
            <a:avLst/>
            <a:gdLst/>
            <a:ahLst/>
            <a:cxnLst/>
            <a:rect l="l" t="t" r="r" b="b"/>
            <a:pathLst>
              <a:path w="25146" h="68579">
                <a:moveTo>
                  <a:pt x="25146" y="68579"/>
                </a:moveTo>
                <a:lnTo>
                  <a:pt x="21336" y="44195"/>
                </a:lnTo>
                <a:lnTo>
                  <a:pt x="12953" y="21335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8" name="object 978"/>
          <p:cNvSpPr/>
          <p:nvPr/>
        </p:nvSpPr>
        <p:spPr>
          <a:xfrm>
            <a:off x="5462016" y="6421108"/>
            <a:ext cx="91439" cy="51319"/>
          </a:xfrm>
          <a:custGeom>
            <a:avLst/>
            <a:gdLst/>
            <a:ahLst/>
            <a:cxnLst/>
            <a:rect l="l" t="t" r="r" b="b"/>
            <a:pathLst>
              <a:path w="91439" h="51319">
                <a:moveTo>
                  <a:pt x="91439" y="265"/>
                </a:moveTo>
                <a:lnTo>
                  <a:pt x="76719" y="0"/>
                </a:lnTo>
                <a:lnTo>
                  <a:pt x="63297" y="1395"/>
                </a:lnTo>
                <a:lnTo>
                  <a:pt x="51061" y="4457"/>
                </a:lnTo>
                <a:lnTo>
                  <a:pt x="39899" y="9193"/>
                </a:lnTo>
                <a:lnTo>
                  <a:pt x="29699" y="15609"/>
                </a:lnTo>
                <a:lnTo>
                  <a:pt x="20349" y="23712"/>
                </a:lnTo>
                <a:lnTo>
                  <a:pt x="11738" y="33507"/>
                </a:lnTo>
                <a:lnTo>
                  <a:pt x="3753" y="45001"/>
                </a:lnTo>
                <a:lnTo>
                  <a:pt x="0" y="5131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9" name="object 979"/>
          <p:cNvSpPr/>
          <p:nvPr/>
        </p:nvSpPr>
        <p:spPr>
          <a:xfrm>
            <a:off x="5484876" y="6438138"/>
            <a:ext cx="56387" cy="39624"/>
          </a:xfrm>
          <a:custGeom>
            <a:avLst/>
            <a:gdLst/>
            <a:ahLst/>
            <a:cxnLst/>
            <a:rect l="l" t="t" r="r" b="b"/>
            <a:pathLst>
              <a:path w="56387" h="39624">
                <a:moveTo>
                  <a:pt x="56387" y="0"/>
                </a:moveTo>
                <a:lnTo>
                  <a:pt x="38862" y="3810"/>
                </a:lnTo>
                <a:lnTo>
                  <a:pt x="22860" y="12191"/>
                </a:lnTo>
                <a:lnTo>
                  <a:pt x="9906" y="25146"/>
                </a:lnTo>
                <a:lnTo>
                  <a:pt x="0" y="3962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0" name="object 980"/>
          <p:cNvSpPr/>
          <p:nvPr/>
        </p:nvSpPr>
        <p:spPr>
          <a:xfrm>
            <a:off x="5513832" y="6443472"/>
            <a:ext cx="61721" cy="22860"/>
          </a:xfrm>
          <a:custGeom>
            <a:avLst/>
            <a:gdLst/>
            <a:ahLst/>
            <a:cxnLst/>
            <a:rect l="l" t="t" r="r" b="b"/>
            <a:pathLst>
              <a:path w="61721" h="22860">
                <a:moveTo>
                  <a:pt x="61721" y="0"/>
                </a:moveTo>
                <a:lnTo>
                  <a:pt x="38100" y="4572"/>
                </a:lnTo>
                <a:lnTo>
                  <a:pt x="13715" y="13715"/>
                </a:lnTo>
                <a:lnTo>
                  <a:pt x="0" y="2286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1" name="object 981"/>
          <p:cNvSpPr/>
          <p:nvPr/>
        </p:nvSpPr>
        <p:spPr>
          <a:xfrm>
            <a:off x="5529834" y="6494526"/>
            <a:ext cx="11429" cy="16764"/>
          </a:xfrm>
          <a:custGeom>
            <a:avLst/>
            <a:gdLst/>
            <a:ahLst/>
            <a:cxnLst/>
            <a:rect l="l" t="t" r="r" b="b"/>
            <a:pathLst>
              <a:path w="11429" h="16764">
                <a:moveTo>
                  <a:pt x="11429" y="0"/>
                </a:moveTo>
                <a:lnTo>
                  <a:pt x="6095" y="762"/>
                </a:lnTo>
                <a:lnTo>
                  <a:pt x="1524" y="4572"/>
                </a:lnTo>
                <a:lnTo>
                  <a:pt x="0" y="9905"/>
                </a:lnTo>
                <a:lnTo>
                  <a:pt x="0" y="15240"/>
                </a:lnTo>
                <a:lnTo>
                  <a:pt x="762" y="1676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2" name="object 982"/>
          <p:cNvSpPr/>
          <p:nvPr/>
        </p:nvSpPr>
        <p:spPr>
          <a:xfrm>
            <a:off x="5570220" y="6496812"/>
            <a:ext cx="10667" cy="18287"/>
          </a:xfrm>
          <a:custGeom>
            <a:avLst/>
            <a:gdLst/>
            <a:ahLst/>
            <a:cxnLst/>
            <a:rect l="l" t="t" r="r" b="b"/>
            <a:pathLst>
              <a:path w="10667" h="18287">
                <a:moveTo>
                  <a:pt x="10667" y="0"/>
                </a:moveTo>
                <a:lnTo>
                  <a:pt x="3809" y="3810"/>
                </a:lnTo>
                <a:lnTo>
                  <a:pt x="0" y="1828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3" name="object 983"/>
          <p:cNvSpPr/>
          <p:nvPr/>
        </p:nvSpPr>
        <p:spPr>
          <a:xfrm>
            <a:off x="5535930" y="6528816"/>
            <a:ext cx="12192" cy="10667"/>
          </a:xfrm>
          <a:custGeom>
            <a:avLst/>
            <a:gdLst/>
            <a:ahLst/>
            <a:cxnLst/>
            <a:rect l="l" t="t" r="r" b="b"/>
            <a:pathLst>
              <a:path w="12192" h="10667">
                <a:moveTo>
                  <a:pt x="11430" y="5333"/>
                </a:moveTo>
                <a:lnTo>
                  <a:pt x="9906" y="2285"/>
                </a:lnTo>
                <a:lnTo>
                  <a:pt x="8382" y="761"/>
                </a:lnTo>
                <a:lnTo>
                  <a:pt x="5334" y="0"/>
                </a:lnTo>
                <a:lnTo>
                  <a:pt x="762" y="2285"/>
                </a:lnTo>
                <a:lnTo>
                  <a:pt x="0" y="5333"/>
                </a:lnTo>
                <a:lnTo>
                  <a:pt x="762" y="8381"/>
                </a:lnTo>
                <a:lnTo>
                  <a:pt x="5334" y="10667"/>
                </a:lnTo>
                <a:lnTo>
                  <a:pt x="8382" y="9905"/>
                </a:lnTo>
                <a:lnTo>
                  <a:pt x="9906" y="8381"/>
                </a:lnTo>
                <a:lnTo>
                  <a:pt x="12192" y="5333"/>
                </a:lnTo>
                <a:lnTo>
                  <a:pt x="11430" y="5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4" name="object 984"/>
          <p:cNvSpPr/>
          <p:nvPr/>
        </p:nvSpPr>
        <p:spPr>
          <a:xfrm>
            <a:off x="5535930" y="6528816"/>
            <a:ext cx="12192" cy="10667"/>
          </a:xfrm>
          <a:custGeom>
            <a:avLst/>
            <a:gdLst/>
            <a:ahLst/>
            <a:cxnLst/>
            <a:rect l="l" t="t" r="r" b="b"/>
            <a:pathLst>
              <a:path w="12192" h="10667">
                <a:moveTo>
                  <a:pt x="11430" y="5333"/>
                </a:moveTo>
                <a:lnTo>
                  <a:pt x="9906" y="2285"/>
                </a:lnTo>
                <a:lnTo>
                  <a:pt x="8382" y="761"/>
                </a:lnTo>
                <a:lnTo>
                  <a:pt x="5334" y="0"/>
                </a:lnTo>
                <a:lnTo>
                  <a:pt x="3048" y="761"/>
                </a:lnTo>
                <a:lnTo>
                  <a:pt x="762" y="2285"/>
                </a:lnTo>
                <a:lnTo>
                  <a:pt x="0" y="5333"/>
                </a:lnTo>
                <a:lnTo>
                  <a:pt x="762" y="8381"/>
                </a:lnTo>
                <a:lnTo>
                  <a:pt x="3048" y="9905"/>
                </a:lnTo>
                <a:lnTo>
                  <a:pt x="5334" y="10667"/>
                </a:lnTo>
                <a:lnTo>
                  <a:pt x="8382" y="9905"/>
                </a:lnTo>
                <a:lnTo>
                  <a:pt x="9906" y="8381"/>
                </a:lnTo>
                <a:lnTo>
                  <a:pt x="12192" y="533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5" name="object 985"/>
          <p:cNvSpPr/>
          <p:nvPr/>
        </p:nvSpPr>
        <p:spPr>
          <a:xfrm>
            <a:off x="5582412" y="6522720"/>
            <a:ext cx="10667" cy="11429"/>
          </a:xfrm>
          <a:custGeom>
            <a:avLst/>
            <a:gdLst/>
            <a:ahLst/>
            <a:cxnLst/>
            <a:rect l="l" t="t" r="r" b="b"/>
            <a:pathLst>
              <a:path w="10667" h="11429">
                <a:moveTo>
                  <a:pt x="10667" y="6096"/>
                </a:moveTo>
                <a:lnTo>
                  <a:pt x="9905" y="3048"/>
                </a:lnTo>
                <a:lnTo>
                  <a:pt x="8382" y="1524"/>
                </a:lnTo>
                <a:lnTo>
                  <a:pt x="4572" y="0"/>
                </a:lnTo>
                <a:lnTo>
                  <a:pt x="0" y="3048"/>
                </a:lnTo>
                <a:lnTo>
                  <a:pt x="0" y="8381"/>
                </a:lnTo>
                <a:lnTo>
                  <a:pt x="4572" y="11429"/>
                </a:lnTo>
                <a:lnTo>
                  <a:pt x="8382" y="10668"/>
                </a:lnTo>
                <a:lnTo>
                  <a:pt x="10667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6" name="object 986"/>
          <p:cNvSpPr/>
          <p:nvPr/>
        </p:nvSpPr>
        <p:spPr>
          <a:xfrm>
            <a:off x="5582412" y="6522720"/>
            <a:ext cx="10667" cy="11429"/>
          </a:xfrm>
          <a:custGeom>
            <a:avLst/>
            <a:gdLst/>
            <a:ahLst/>
            <a:cxnLst/>
            <a:rect l="l" t="t" r="r" b="b"/>
            <a:pathLst>
              <a:path w="10667" h="11429">
                <a:moveTo>
                  <a:pt x="10667" y="6096"/>
                </a:moveTo>
                <a:lnTo>
                  <a:pt x="9905" y="3048"/>
                </a:lnTo>
                <a:lnTo>
                  <a:pt x="8382" y="1524"/>
                </a:lnTo>
                <a:lnTo>
                  <a:pt x="4572" y="0"/>
                </a:lnTo>
                <a:lnTo>
                  <a:pt x="0" y="3048"/>
                </a:lnTo>
                <a:lnTo>
                  <a:pt x="0" y="8381"/>
                </a:lnTo>
                <a:lnTo>
                  <a:pt x="2286" y="10668"/>
                </a:lnTo>
                <a:lnTo>
                  <a:pt x="4572" y="11429"/>
                </a:lnTo>
                <a:lnTo>
                  <a:pt x="8382" y="10668"/>
                </a:lnTo>
                <a:lnTo>
                  <a:pt x="9905" y="8381"/>
                </a:lnTo>
                <a:lnTo>
                  <a:pt x="10667" y="609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7" name="object 987"/>
          <p:cNvSpPr/>
          <p:nvPr/>
        </p:nvSpPr>
        <p:spPr>
          <a:xfrm>
            <a:off x="5547360" y="6612635"/>
            <a:ext cx="39624" cy="5334"/>
          </a:xfrm>
          <a:custGeom>
            <a:avLst/>
            <a:gdLst/>
            <a:ahLst/>
            <a:cxnLst/>
            <a:rect l="l" t="t" r="r" b="b"/>
            <a:pathLst>
              <a:path w="39624" h="5334">
                <a:moveTo>
                  <a:pt x="0" y="0"/>
                </a:moveTo>
                <a:lnTo>
                  <a:pt x="12953" y="5334"/>
                </a:lnTo>
                <a:lnTo>
                  <a:pt x="25907" y="5334"/>
                </a:lnTo>
                <a:lnTo>
                  <a:pt x="38862" y="762"/>
                </a:lnTo>
                <a:lnTo>
                  <a:pt x="39624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8" name="object 988"/>
          <p:cNvSpPr/>
          <p:nvPr/>
        </p:nvSpPr>
        <p:spPr>
          <a:xfrm>
            <a:off x="5473446" y="6681216"/>
            <a:ext cx="108965" cy="16763"/>
          </a:xfrm>
          <a:custGeom>
            <a:avLst/>
            <a:gdLst/>
            <a:ahLst/>
            <a:cxnLst/>
            <a:rect l="l" t="t" r="r" b="b"/>
            <a:pathLst>
              <a:path w="108965" h="16763">
                <a:moveTo>
                  <a:pt x="0" y="10667"/>
                </a:moveTo>
                <a:lnTo>
                  <a:pt x="22859" y="0"/>
                </a:lnTo>
                <a:lnTo>
                  <a:pt x="91439" y="16763"/>
                </a:lnTo>
                <a:lnTo>
                  <a:pt x="108965" y="1676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9" name="object 989"/>
          <p:cNvSpPr/>
          <p:nvPr/>
        </p:nvSpPr>
        <p:spPr>
          <a:xfrm>
            <a:off x="5473446" y="6691883"/>
            <a:ext cx="91439" cy="45720"/>
          </a:xfrm>
          <a:custGeom>
            <a:avLst/>
            <a:gdLst/>
            <a:ahLst/>
            <a:cxnLst/>
            <a:rect l="l" t="t" r="r" b="b"/>
            <a:pathLst>
              <a:path w="91439" h="45720">
                <a:moveTo>
                  <a:pt x="0" y="0"/>
                </a:moveTo>
                <a:lnTo>
                  <a:pt x="67817" y="45720"/>
                </a:lnTo>
                <a:lnTo>
                  <a:pt x="91439" y="609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0" name="object 990"/>
          <p:cNvSpPr/>
          <p:nvPr/>
        </p:nvSpPr>
        <p:spPr>
          <a:xfrm>
            <a:off x="5580888" y="6674358"/>
            <a:ext cx="28956" cy="39624"/>
          </a:xfrm>
          <a:custGeom>
            <a:avLst/>
            <a:gdLst/>
            <a:ahLst/>
            <a:cxnLst/>
            <a:rect l="l" t="t" r="r" b="b"/>
            <a:pathLst>
              <a:path w="28956" h="39624">
                <a:moveTo>
                  <a:pt x="0" y="23622"/>
                </a:moveTo>
                <a:lnTo>
                  <a:pt x="28956" y="39624"/>
                </a:lnTo>
                <a:lnTo>
                  <a:pt x="17525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1" name="object 991"/>
          <p:cNvSpPr/>
          <p:nvPr/>
        </p:nvSpPr>
        <p:spPr>
          <a:xfrm>
            <a:off x="5375148" y="6716268"/>
            <a:ext cx="67055" cy="124205"/>
          </a:xfrm>
          <a:custGeom>
            <a:avLst/>
            <a:gdLst/>
            <a:ahLst/>
            <a:cxnLst/>
            <a:rect l="l" t="t" r="r" b="b"/>
            <a:pathLst>
              <a:path w="67055" h="124205">
                <a:moveTo>
                  <a:pt x="67055" y="0"/>
                </a:moveTo>
                <a:lnTo>
                  <a:pt x="43434" y="27431"/>
                </a:lnTo>
                <a:lnTo>
                  <a:pt x="25146" y="57150"/>
                </a:lnTo>
                <a:lnTo>
                  <a:pt x="10667" y="89153"/>
                </a:lnTo>
                <a:lnTo>
                  <a:pt x="0" y="12420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2" name="object 992"/>
          <p:cNvSpPr/>
          <p:nvPr/>
        </p:nvSpPr>
        <p:spPr>
          <a:xfrm>
            <a:off x="5558790" y="6872478"/>
            <a:ext cx="16763" cy="56388"/>
          </a:xfrm>
          <a:custGeom>
            <a:avLst/>
            <a:gdLst/>
            <a:ahLst/>
            <a:cxnLst/>
            <a:rect l="l" t="t" r="r" b="b"/>
            <a:pathLst>
              <a:path w="16763" h="56388">
                <a:moveTo>
                  <a:pt x="16763" y="56388"/>
                </a:moveTo>
                <a:lnTo>
                  <a:pt x="11430" y="28955"/>
                </a:lnTo>
                <a:lnTo>
                  <a:pt x="1524" y="2286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3" name="object 993"/>
          <p:cNvSpPr/>
          <p:nvPr/>
        </p:nvSpPr>
        <p:spPr>
          <a:xfrm>
            <a:off x="5462016" y="6867906"/>
            <a:ext cx="96774" cy="4572"/>
          </a:xfrm>
          <a:custGeom>
            <a:avLst/>
            <a:gdLst/>
            <a:ahLst/>
            <a:cxnLst/>
            <a:rect l="l" t="t" r="r" b="b"/>
            <a:pathLst>
              <a:path w="96774" h="4572">
                <a:moveTo>
                  <a:pt x="96774" y="4572"/>
                </a:moveTo>
                <a:lnTo>
                  <a:pt x="65532" y="0"/>
                </a:lnTo>
                <a:lnTo>
                  <a:pt x="33528" y="0"/>
                </a:lnTo>
                <a:lnTo>
                  <a:pt x="2286" y="4572"/>
                </a:lnTo>
                <a:lnTo>
                  <a:pt x="0" y="457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4" name="object 994"/>
          <p:cNvSpPr/>
          <p:nvPr/>
        </p:nvSpPr>
        <p:spPr>
          <a:xfrm>
            <a:off x="5462016" y="6776466"/>
            <a:ext cx="21336" cy="96011"/>
          </a:xfrm>
          <a:custGeom>
            <a:avLst/>
            <a:gdLst/>
            <a:ahLst/>
            <a:cxnLst/>
            <a:rect l="l" t="t" r="r" b="b"/>
            <a:pathLst>
              <a:path w="21336" h="96011">
                <a:moveTo>
                  <a:pt x="0" y="96011"/>
                </a:moveTo>
                <a:lnTo>
                  <a:pt x="12192" y="74675"/>
                </a:lnTo>
                <a:lnTo>
                  <a:pt x="18287" y="50291"/>
                </a:lnTo>
                <a:lnTo>
                  <a:pt x="21336" y="25145"/>
                </a:lnTo>
                <a:lnTo>
                  <a:pt x="17525" y="2285"/>
                </a:lnTo>
                <a:lnTo>
                  <a:pt x="17525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5" name="object 995"/>
          <p:cNvSpPr/>
          <p:nvPr/>
        </p:nvSpPr>
        <p:spPr>
          <a:xfrm>
            <a:off x="5371338" y="6861048"/>
            <a:ext cx="204215" cy="73609"/>
          </a:xfrm>
          <a:custGeom>
            <a:avLst/>
            <a:gdLst/>
            <a:ahLst/>
            <a:cxnLst/>
            <a:rect l="l" t="t" r="r" b="b"/>
            <a:pathLst>
              <a:path w="204215" h="73609">
                <a:moveTo>
                  <a:pt x="204215" y="67818"/>
                </a:moveTo>
                <a:lnTo>
                  <a:pt x="194233" y="67262"/>
                </a:lnTo>
                <a:lnTo>
                  <a:pt x="183159" y="67386"/>
                </a:lnTo>
                <a:lnTo>
                  <a:pt x="171172" y="68028"/>
                </a:lnTo>
                <a:lnTo>
                  <a:pt x="158450" y="69025"/>
                </a:lnTo>
                <a:lnTo>
                  <a:pt x="145171" y="70212"/>
                </a:lnTo>
                <a:lnTo>
                  <a:pt x="131512" y="71427"/>
                </a:lnTo>
                <a:lnTo>
                  <a:pt x="117652" y="72507"/>
                </a:lnTo>
                <a:lnTo>
                  <a:pt x="103767" y="73289"/>
                </a:lnTo>
                <a:lnTo>
                  <a:pt x="90037" y="73609"/>
                </a:lnTo>
                <a:lnTo>
                  <a:pt x="76638" y="73304"/>
                </a:lnTo>
                <a:lnTo>
                  <a:pt x="63748" y="72211"/>
                </a:lnTo>
                <a:lnTo>
                  <a:pt x="51545" y="70168"/>
                </a:lnTo>
                <a:lnTo>
                  <a:pt x="40208" y="67010"/>
                </a:lnTo>
                <a:lnTo>
                  <a:pt x="29913" y="62574"/>
                </a:lnTo>
                <a:lnTo>
                  <a:pt x="20839" y="56698"/>
                </a:lnTo>
                <a:lnTo>
                  <a:pt x="13163" y="49219"/>
                </a:lnTo>
                <a:lnTo>
                  <a:pt x="7064" y="39972"/>
                </a:lnTo>
                <a:lnTo>
                  <a:pt x="2718" y="28795"/>
                </a:lnTo>
                <a:lnTo>
                  <a:pt x="304" y="15526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6" name="object 996"/>
          <p:cNvSpPr/>
          <p:nvPr/>
        </p:nvSpPr>
        <p:spPr>
          <a:xfrm>
            <a:off x="5570220" y="6611111"/>
            <a:ext cx="1524" cy="19050"/>
          </a:xfrm>
          <a:custGeom>
            <a:avLst/>
            <a:gdLst/>
            <a:ahLst/>
            <a:cxnLst/>
            <a:rect l="l" t="t" r="r" b="b"/>
            <a:pathLst>
              <a:path w="1524" h="19050">
                <a:moveTo>
                  <a:pt x="1524" y="0"/>
                </a:moveTo>
                <a:lnTo>
                  <a:pt x="0" y="1905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7" name="object 997"/>
          <p:cNvSpPr/>
          <p:nvPr/>
        </p:nvSpPr>
        <p:spPr>
          <a:xfrm>
            <a:off x="5553456" y="6539483"/>
            <a:ext cx="44729" cy="52577"/>
          </a:xfrm>
          <a:custGeom>
            <a:avLst/>
            <a:gdLst/>
            <a:ahLst/>
            <a:cxnLst/>
            <a:rect l="l" t="t" r="r" b="b"/>
            <a:pathLst>
              <a:path w="44729" h="52577">
                <a:moveTo>
                  <a:pt x="0" y="16764"/>
                </a:moveTo>
                <a:lnTo>
                  <a:pt x="0" y="28194"/>
                </a:lnTo>
                <a:lnTo>
                  <a:pt x="5334" y="39624"/>
                </a:lnTo>
                <a:lnTo>
                  <a:pt x="11430" y="48006"/>
                </a:lnTo>
                <a:lnTo>
                  <a:pt x="19812" y="52577"/>
                </a:lnTo>
                <a:lnTo>
                  <a:pt x="29718" y="51816"/>
                </a:lnTo>
                <a:lnTo>
                  <a:pt x="40252" y="45803"/>
                </a:lnTo>
                <a:lnTo>
                  <a:pt x="44729" y="38073"/>
                </a:lnTo>
                <a:lnTo>
                  <a:pt x="44529" y="29181"/>
                </a:lnTo>
                <a:lnTo>
                  <a:pt x="41032" y="19682"/>
                </a:lnTo>
                <a:lnTo>
                  <a:pt x="35620" y="10129"/>
                </a:lnTo>
                <a:lnTo>
                  <a:pt x="29675" y="1079"/>
                </a:lnTo>
                <a:lnTo>
                  <a:pt x="28956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8" name="object 998"/>
          <p:cNvSpPr/>
          <p:nvPr/>
        </p:nvSpPr>
        <p:spPr>
          <a:xfrm>
            <a:off x="5609844" y="6686550"/>
            <a:ext cx="56387" cy="33527"/>
          </a:xfrm>
          <a:custGeom>
            <a:avLst/>
            <a:gdLst/>
            <a:ahLst/>
            <a:cxnLst/>
            <a:rect l="l" t="t" r="r" b="b"/>
            <a:pathLst>
              <a:path w="56387" h="33527">
                <a:moveTo>
                  <a:pt x="56387" y="33527"/>
                </a:moveTo>
                <a:lnTo>
                  <a:pt x="32003" y="16001"/>
                </a:lnTo>
                <a:lnTo>
                  <a:pt x="5333" y="3048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9" name="object 999"/>
          <p:cNvSpPr/>
          <p:nvPr/>
        </p:nvSpPr>
        <p:spPr>
          <a:xfrm>
            <a:off x="5666232" y="6720078"/>
            <a:ext cx="17525" cy="89916"/>
          </a:xfrm>
          <a:custGeom>
            <a:avLst/>
            <a:gdLst/>
            <a:ahLst/>
            <a:cxnLst/>
            <a:rect l="l" t="t" r="r" b="b"/>
            <a:pathLst>
              <a:path w="17525" h="89916">
                <a:moveTo>
                  <a:pt x="0" y="0"/>
                </a:moveTo>
                <a:lnTo>
                  <a:pt x="17525" y="8991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0" name="object 1000"/>
          <p:cNvSpPr/>
          <p:nvPr/>
        </p:nvSpPr>
        <p:spPr>
          <a:xfrm>
            <a:off x="5683758" y="6809994"/>
            <a:ext cx="39624" cy="45720"/>
          </a:xfrm>
          <a:custGeom>
            <a:avLst/>
            <a:gdLst/>
            <a:ahLst/>
            <a:cxnLst/>
            <a:rect l="l" t="t" r="r" b="b"/>
            <a:pathLst>
              <a:path w="39624" h="45720">
                <a:moveTo>
                  <a:pt x="39624" y="45720"/>
                </a:moveTo>
                <a:lnTo>
                  <a:pt x="30479" y="28194"/>
                </a:lnTo>
                <a:lnTo>
                  <a:pt x="17525" y="12191"/>
                </a:lnTo>
                <a:lnTo>
                  <a:pt x="1524" y="1524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1" name="object 1001"/>
          <p:cNvSpPr/>
          <p:nvPr/>
        </p:nvSpPr>
        <p:spPr>
          <a:xfrm>
            <a:off x="5575554" y="6883908"/>
            <a:ext cx="209550" cy="89916"/>
          </a:xfrm>
          <a:custGeom>
            <a:avLst/>
            <a:gdLst/>
            <a:ahLst/>
            <a:cxnLst/>
            <a:rect l="l" t="t" r="r" b="b"/>
            <a:pathLst>
              <a:path w="209550" h="89916">
                <a:moveTo>
                  <a:pt x="0" y="50292"/>
                </a:moveTo>
                <a:lnTo>
                  <a:pt x="73913" y="89916"/>
                </a:lnTo>
                <a:lnTo>
                  <a:pt x="209550" y="10668"/>
                </a:lnTo>
                <a:lnTo>
                  <a:pt x="153162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2" name="object 1002"/>
          <p:cNvSpPr/>
          <p:nvPr/>
        </p:nvSpPr>
        <p:spPr>
          <a:xfrm>
            <a:off x="5649468" y="6827520"/>
            <a:ext cx="27432" cy="44957"/>
          </a:xfrm>
          <a:custGeom>
            <a:avLst/>
            <a:gdLst/>
            <a:ahLst/>
            <a:cxnLst/>
            <a:rect l="l" t="t" r="r" b="b"/>
            <a:pathLst>
              <a:path w="27432" h="44957">
                <a:moveTo>
                  <a:pt x="27432" y="44957"/>
                </a:moveTo>
                <a:lnTo>
                  <a:pt x="0" y="22859"/>
                </a:lnTo>
                <a:lnTo>
                  <a:pt x="5334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3" name="object 1003"/>
          <p:cNvSpPr/>
          <p:nvPr/>
        </p:nvSpPr>
        <p:spPr>
          <a:xfrm>
            <a:off x="5558790" y="6928866"/>
            <a:ext cx="209550" cy="79248"/>
          </a:xfrm>
          <a:custGeom>
            <a:avLst/>
            <a:gdLst/>
            <a:ahLst/>
            <a:cxnLst/>
            <a:rect l="l" t="t" r="r" b="b"/>
            <a:pathLst>
              <a:path w="209550" h="79248">
                <a:moveTo>
                  <a:pt x="0" y="10667"/>
                </a:moveTo>
                <a:lnTo>
                  <a:pt x="62484" y="79248"/>
                </a:lnTo>
                <a:lnTo>
                  <a:pt x="209550" y="22859"/>
                </a:lnTo>
                <a:lnTo>
                  <a:pt x="176022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4" name="object 1004"/>
          <p:cNvSpPr/>
          <p:nvPr/>
        </p:nvSpPr>
        <p:spPr>
          <a:xfrm>
            <a:off x="5473446" y="6962394"/>
            <a:ext cx="102107" cy="23940"/>
          </a:xfrm>
          <a:custGeom>
            <a:avLst/>
            <a:gdLst/>
            <a:ahLst/>
            <a:cxnLst/>
            <a:rect l="l" t="t" r="r" b="b"/>
            <a:pathLst>
              <a:path w="102107" h="23940">
                <a:moveTo>
                  <a:pt x="0" y="0"/>
                </a:moveTo>
                <a:lnTo>
                  <a:pt x="9891" y="7787"/>
                </a:lnTo>
                <a:lnTo>
                  <a:pt x="20683" y="14026"/>
                </a:lnTo>
                <a:lnTo>
                  <a:pt x="32187" y="18739"/>
                </a:lnTo>
                <a:lnTo>
                  <a:pt x="44213" y="21948"/>
                </a:lnTo>
                <a:lnTo>
                  <a:pt x="56572" y="23674"/>
                </a:lnTo>
                <a:lnTo>
                  <a:pt x="69078" y="23940"/>
                </a:lnTo>
                <a:lnTo>
                  <a:pt x="81539" y="22767"/>
                </a:lnTo>
                <a:lnTo>
                  <a:pt x="93768" y="20177"/>
                </a:lnTo>
                <a:lnTo>
                  <a:pt x="102107" y="1752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5" name="object 1005"/>
          <p:cNvSpPr/>
          <p:nvPr/>
        </p:nvSpPr>
        <p:spPr>
          <a:xfrm>
            <a:off x="5464260" y="6976872"/>
            <a:ext cx="84623" cy="84516"/>
          </a:xfrm>
          <a:custGeom>
            <a:avLst/>
            <a:gdLst/>
            <a:ahLst/>
            <a:cxnLst/>
            <a:rect l="l" t="t" r="r" b="b"/>
            <a:pathLst>
              <a:path w="84623" h="84516">
                <a:moveTo>
                  <a:pt x="3089" y="0"/>
                </a:moveTo>
                <a:lnTo>
                  <a:pt x="299" y="13675"/>
                </a:lnTo>
                <a:lnTo>
                  <a:pt x="0" y="26382"/>
                </a:lnTo>
                <a:lnTo>
                  <a:pt x="1983" y="38044"/>
                </a:lnTo>
                <a:lnTo>
                  <a:pt x="6041" y="48584"/>
                </a:lnTo>
                <a:lnTo>
                  <a:pt x="11965" y="57926"/>
                </a:lnTo>
                <a:lnTo>
                  <a:pt x="19548" y="65992"/>
                </a:lnTo>
                <a:lnTo>
                  <a:pt x="28579" y="72707"/>
                </a:lnTo>
                <a:lnTo>
                  <a:pt x="38852" y="77993"/>
                </a:lnTo>
                <a:lnTo>
                  <a:pt x="50158" y="81775"/>
                </a:lnTo>
                <a:lnTo>
                  <a:pt x="62289" y="83975"/>
                </a:lnTo>
                <a:lnTo>
                  <a:pt x="75036" y="84516"/>
                </a:lnTo>
                <a:lnTo>
                  <a:pt x="84623" y="8382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6" name="object 1006"/>
          <p:cNvSpPr/>
          <p:nvPr/>
        </p:nvSpPr>
        <p:spPr>
          <a:xfrm>
            <a:off x="5558790" y="7063740"/>
            <a:ext cx="194310" cy="185165"/>
          </a:xfrm>
          <a:custGeom>
            <a:avLst/>
            <a:gdLst/>
            <a:ahLst/>
            <a:cxnLst/>
            <a:rect l="l" t="t" r="r" b="b"/>
            <a:pathLst>
              <a:path w="194310" h="185165">
                <a:moveTo>
                  <a:pt x="0" y="0"/>
                </a:moveTo>
                <a:lnTo>
                  <a:pt x="51815" y="16001"/>
                </a:lnTo>
                <a:lnTo>
                  <a:pt x="72389" y="22859"/>
                </a:lnTo>
                <a:lnTo>
                  <a:pt x="92963" y="24383"/>
                </a:lnTo>
                <a:lnTo>
                  <a:pt x="80772" y="185165"/>
                </a:lnTo>
                <a:lnTo>
                  <a:pt x="194310" y="15773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7" name="object 1007"/>
          <p:cNvSpPr/>
          <p:nvPr/>
        </p:nvSpPr>
        <p:spPr>
          <a:xfrm>
            <a:off x="5750814" y="7047738"/>
            <a:ext cx="17525" cy="174497"/>
          </a:xfrm>
          <a:custGeom>
            <a:avLst/>
            <a:gdLst/>
            <a:ahLst/>
            <a:cxnLst/>
            <a:rect l="l" t="t" r="r" b="b"/>
            <a:pathLst>
              <a:path w="17525" h="174497">
                <a:moveTo>
                  <a:pt x="0" y="174497"/>
                </a:moveTo>
                <a:lnTo>
                  <a:pt x="17525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8" name="object 1008"/>
          <p:cNvSpPr/>
          <p:nvPr/>
        </p:nvSpPr>
        <p:spPr>
          <a:xfrm>
            <a:off x="5728716" y="6990588"/>
            <a:ext cx="43434" cy="57150"/>
          </a:xfrm>
          <a:custGeom>
            <a:avLst/>
            <a:gdLst/>
            <a:ahLst/>
            <a:cxnLst/>
            <a:rect l="l" t="t" r="r" b="b"/>
            <a:pathLst>
              <a:path w="43434" h="57150">
                <a:moveTo>
                  <a:pt x="38862" y="57150"/>
                </a:moveTo>
                <a:lnTo>
                  <a:pt x="43434" y="44195"/>
                </a:lnTo>
                <a:lnTo>
                  <a:pt x="43434" y="30479"/>
                </a:lnTo>
                <a:lnTo>
                  <a:pt x="38100" y="18287"/>
                </a:lnTo>
                <a:lnTo>
                  <a:pt x="28956" y="8381"/>
                </a:lnTo>
                <a:lnTo>
                  <a:pt x="16763" y="761"/>
                </a:lnTo>
                <a:lnTo>
                  <a:pt x="3048" y="0"/>
                </a:lnTo>
                <a:lnTo>
                  <a:pt x="0" y="76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9" name="object 1009"/>
          <p:cNvSpPr/>
          <p:nvPr/>
        </p:nvSpPr>
        <p:spPr>
          <a:xfrm>
            <a:off x="5750814" y="7018782"/>
            <a:ext cx="68580" cy="186690"/>
          </a:xfrm>
          <a:custGeom>
            <a:avLst/>
            <a:gdLst/>
            <a:ahLst/>
            <a:cxnLst/>
            <a:rect l="l" t="t" r="r" b="b"/>
            <a:pathLst>
              <a:path w="68580" h="186690">
                <a:moveTo>
                  <a:pt x="0" y="186690"/>
                </a:moveTo>
                <a:lnTo>
                  <a:pt x="57150" y="169925"/>
                </a:lnTo>
                <a:lnTo>
                  <a:pt x="6858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0" name="object 1010"/>
          <p:cNvSpPr/>
          <p:nvPr/>
        </p:nvSpPr>
        <p:spPr>
          <a:xfrm>
            <a:off x="5740146" y="6960623"/>
            <a:ext cx="79248" cy="58158"/>
          </a:xfrm>
          <a:custGeom>
            <a:avLst/>
            <a:gdLst/>
            <a:ahLst/>
            <a:cxnLst/>
            <a:rect l="l" t="t" r="r" b="b"/>
            <a:pathLst>
              <a:path w="79248" h="58158">
                <a:moveTo>
                  <a:pt x="79248" y="58158"/>
                </a:moveTo>
                <a:lnTo>
                  <a:pt x="76388" y="44362"/>
                </a:lnTo>
                <a:lnTo>
                  <a:pt x="71373" y="32149"/>
                </a:lnTo>
                <a:lnTo>
                  <a:pt x="64417" y="21667"/>
                </a:lnTo>
                <a:lnTo>
                  <a:pt x="55733" y="13063"/>
                </a:lnTo>
                <a:lnTo>
                  <a:pt x="45535" y="6485"/>
                </a:lnTo>
                <a:lnTo>
                  <a:pt x="34034" y="2081"/>
                </a:lnTo>
                <a:lnTo>
                  <a:pt x="21445" y="0"/>
                </a:lnTo>
                <a:lnTo>
                  <a:pt x="7981" y="388"/>
                </a:lnTo>
                <a:lnTo>
                  <a:pt x="0" y="177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1" name="object 1011"/>
          <p:cNvSpPr/>
          <p:nvPr/>
        </p:nvSpPr>
        <p:spPr>
          <a:xfrm>
            <a:off x="5564886" y="6697980"/>
            <a:ext cx="44958" cy="146303"/>
          </a:xfrm>
          <a:custGeom>
            <a:avLst/>
            <a:gdLst/>
            <a:ahLst/>
            <a:cxnLst/>
            <a:rect l="l" t="t" r="r" b="b"/>
            <a:pathLst>
              <a:path w="44958" h="146303">
                <a:moveTo>
                  <a:pt x="17525" y="135636"/>
                </a:moveTo>
                <a:lnTo>
                  <a:pt x="44958" y="146303"/>
                </a:lnTo>
                <a:lnTo>
                  <a:pt x="17525" y="28194"/>
                </a:lnTo>
                <a:lnTo>
                  <a:pt x="22098" y="28194"/>
                </a:lnTo>
                <a:lnTo>
                  <a:pt x="17525" y="5334"/>
                </a:lnTo>
                <a:lnTo>
                  <a:pt x="0" y="0"/>
                </a:lnTo>
                <a:lnTo>
                  <a:pt x="0" y="28194"/>
                </a:lnTo>
                <a:lnTo>
                  <a:pt x="5334" y="32766"/>
                </a:lnTo>
                <a:lnTo>
                  <a:pt x="17525" y="135636"/>
                </a:lnTo>
                <a:close/>
              </a:path>
            </a:pathLst>
          </a:custGeom>
          <a:solidFill>
            <a:srgbClr val="6070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2" name="object 1012"/>
          <p:cNvSpPr/>
          <p:nvPr/>
        </p:nvSpPr>
        <p:spPr>
          <a:xfrm>
            <a:off x="5564886" y="6697980"/>
            <a:ext cx="44958" cy="146303"/>
          </a:xfrm>
          <a:custGeom>
            <a:avLst/>
            <a:gdLst/>
            <a:ahLst/>
            <a:cxnLst/>
            <a:rect l="l" t="t" r="r" b="b"/>
            <a:pathLst>
              <a:path w="44958" h="146303">
                <a:moveTo>
                  <a:pt x="0" y="0"/>
                </a:moveTo>
                <a:lnTo>
                  <a:pt x="0" y="28194"/>
                </a:lnTo>
                <a:lnTo>
                  <a:pt x="5334" y="32766"/>
                </a:lnTo>
                <a:lnTo>
                  <a:pt x="17525" y="135636"/>
                </a:lnTo>
                <a:lnTo>
                  <a:pt x="44958" y="146303"/>
                </a:lnTo>
                <a:lnTo>
                  <a:pt x="17525" y="28194"/>
                </a:lnTo>
                <a:lnTo>
                  <a:pt x="22098" y="28194"/>
                </a:lnTo>
                <a:lnTo>
                  <a:pt x="17525" y="5334"/>
                </a:lnTo>
                <a:lnTo>
                  <a:pt x="0" y="0"/>
                </a:lnTo>
              </a:path>
            </a:pathLst>
          </a:custGeom>
          <a:ln w="927">
            <a:solidFill>
              <a:srgbClr val="6070C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3" name="object 1013"/>
          <p:cNvSpPr/>
          <p:nvPr/>
        </p:nvSpPr>
        <p:spPr>
          <a:xfrm>
            <a:off x="5697474" y="7235952"/>
            <a:ext cx="39624" cy="12192"/>
          </a:xfrm>
          <a:custGeom>
            <a:avLst/>
            <a:gdLst/>
            <a:ahLst/>
            <a:cxnLst/>
            <a:rect l="l" t="t" r="r" b="b"/>
            <a:pathLst>
              <a:path w="39624" h="12192">
                <a:moveTo>
                  <a:pt x="39624" y="0"/>
                </a:moveTo>
                <a:lnTo>
                  <a:pt x="25146" y="0"/>
                </a:lnTo>
                <a:lnTo>
                  <a:pt x="11429" y="3809"/>
                </a:lnTo>
                <a:lnTo>
                  <a:pt x="0" y="1219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4" name="object 1014"/>
          <p:cNvSpPr/>
          <p:nvPr/>
        </p:nvSpPr>
        <p:spPr>
          <a:xfrm>
            <a:off x="5717286" y="7248144"/>
            <a:ext cx="47243" cy="17525"/>
          </a:xfrm>
          <a:custGeom>
            <a:avLst/>
            <a:gdLst/>
            <a:ahLst/>
            <a:cxnLst/>
            <a:rect l="l" t="t" r="r" b="b"/>
            <a:pathLst>
              <a:path w="47243" h="17525">
                <a:moveTo>
                  <a:pt x="47243" y="0"/>
                </a:moveTo>
                <a:lnTo>
                  <a:pt x="32003" y="0"/>
                </a:lnTo>
                <a:lnTo>
                  <a:pt x="17525" y="3809"/>
                </a:lnTo>
                <a:lnTo>
                  <a:pt x="4572" y="12191"/>
                </a:lnTo>
                <a:lnTo>
                  <a:pt x="0" y="1752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5" name="object 1015"/>
          <p:cNvSpPr/>
          <p:nvPr/>
        </p:nvSpPr>
        <p:spPr>
          <a:xfrm>
            <a:off x="5349240" y="6742938"/>
            <a:ext cx="73913" cy="208787"/>
          </a:xfrm>
          <a:custGeom>
            <a:avLst/>
            <a:gdLst/>
            <a:ahLst/>
            <a:cxnLst/>
            <a:rect l="l" t="t" r="r" b="b"/>
            <a:pathLst>
              <a:path w="73913" h="208787">
                <a:moveTo>
                  <a:pt x="67818" y="0"/>
                </a:moveTo>
                <a:lnTo>
                  <a:pt x="0" y="22097"/>
                </a:lnTo>
                <a:lnTo>
                  <a:pt x="22098" y="208787"/>
                </a:lnTo>
                <a:lnTo>
                  <a:pt x="73913" y="20345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6" name="object 1016"/>
          <p:cNvSpPr/>
          <p:nvPr/>
        </p:nvSpPr>
        <p:spPr>
          <a:xfrm>
            <a:off x="5423154" y="7024878"/>
            <a:ext cx="215646" cy="84581"/>
          </a:xfrm>
          <a:custGeom>
            <a:avLst/>
            <a:gdLst/>
            <a:ahLst/>
            <a:cxnLst/>
            <a:rect l="l" t="t" r="r" b="b"/>
            <a:pathLst>
              <a:path w="215646" h="84581">
                <a:moveTo>
                  <a:pt x="33528" y="0"/>
                </a:moveTo>
                <a:lnTo>
                  <a:pt x="0" y="17525"/>
                </a:lnTo>
                <a:lnTo>
                  <a:pt x="175260" y="84581"/>
                </a:lnTo>
                <a:lnTo>
                  <a:pt x="215646" y="6172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7" name="object 1017"/>
          <p:cNvSpPr/>
          <p:nvPr/>
        </p:nvSpPr>
        <p:spPr>
          <a:xfrm>
            <a:off x="5460492" y="7056882"/>
            <a:ext cx="28194" cy="166877"/>
          </a:xfrm>
          <a:custGeom>
            <a:avLst/>
            <a:gdLst/>
            <a:ahLst/>
            <a:cxnLst/>
            <a:rect l="l" t="t" r="r" b="b"/>
            <a:pathLst>
              <a:path w="28194" h="166877">
                <a:moveTo>
                  <a:pt x="0" y="0"/>
                </a:moveTo>
                <a:lnTo>
                  <a:pt x="0" y="155448"/>
                </a:lnTo>
                <a:lnTo>
                  <a:pt x="28194" y="166877"/>
                </a:lnTo>
                <a:lnTo>
                  <a:pt x="28194" y="1219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8" name="object 1018"/>
          <p:cNvSpPr/>
          <p:nvPr/>
        </p:nvSpPr>
        <p:spPr>
          <a:xfrm>
            <a:off x="5575554" y="7109459"/>
            <a:ext cx="28956" cy="163830"/>
          </a:xfrm>
          <a:custGeom>
            <a:avLst/>
            <a:gdLst/>
            <a:ahLst/>
            <a:cxnLst/>
            <a:rect l="l" t="t" r="r" b="b"/>
            <a:pathLst>
              <a:path w="28956" h="163830">
                <a:moveTo>
                  <a:pt x="0" y="0"/>
                </a:moveTo>
                <a:lnTo>
                  <a:pt x="0" y="157734"/>
                </a:lnTo>
                <a:lnTo>
                  <a:pt x="28956" y="163830"/>
                </a:lnTo>
                <a:lnTo>
                  <a:pt x="28956" y="1143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9" name="object 1019"/>
          <p:cNvSpPr/>
          <p:nvPr/>
        </p:nvSpPr>
        <p:spPr>
          <a:xfrm>
            <a:off x="5557266" y="6837426"/>
            <a:ext cx="91439" cy="67991"/>
          </a:xfrm>
          <a:custGeom>
            <a:avLst/>
            <a:gdLst/>
            <a:ahLst/>
            <a:cxnLst/>
            <a:rect l="l" t="t" r="r" b="b"/>
            <a:pathLst>
              <a:path w="91439" h="67991">
                <a:moveTo>
                  <a:pt x="51091" y="63966"/>
                </a:moveTo>
                <a:lnTo>
                  <a:pt x="58214" y="55367"/>
                </a:lnTo>
                <a:lnTo>
                  <a:pt x="64008" y="39624"/>
                </a:lnTo>
                <a:lnTo>
                  <a:pt x="91439" y="39624"/>
                </a:lnTo>
                <a:lnTo>
                  <a:pt x="91439" y="33527"/>
                </a:lnTo>
                <a:lnTo>
                  <a:pt x="48006" y="0"/>
                </a:lnTo>
                <a:lnTo>
                  <a:pt x="36575" y="1524"/>
                </a:lnTo>
                <a:lnTo>
                  <a:pt x="27432" y="7620"/>
                </a:lnTo>
                <a:lnTo>
                  <a:pt x="19050" y="19050"/>
                </a:lnTo>
                <a:lnTo>
                  <a:pt x="12954" y="33527"/>
                </a:lnTo>
                <a:lnTo>
                  <a:pt x="0" y="33527"/>
                </a:lnTo>
                <a:lnTo>
                  <a:pt x="3810" y="35814"/>
                </a:lnTo>
                <a:lnTo>
                  <a:pt x="12954" y="61722"/>
                </a:lnTo>
                <a:lnTo>
                  <a:pt x="12954" y="62483"/>
                </a:lnTo>
                <a:lnTo>
                  <a:pt x="13716" y="67818"/>
                </a:lnTo>
                <a:lnTo>
                  <a:pt x="22326" y="67548"/>
                </a:lnTo>
                <a:lnTo>
                  <a:pt x="33089" y="67991"/>
                </a:lnTo>
                <a:lnTo>
                  <a:pt x="42697" y="67485"/>
                </a:lnTo>
                <a:lnTo>
                  <a:pt x="51091" y="63966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0" name="object 1020"/>
          <p:cNvSpPr/>
          <p:nvPr/>
        </p:nvSpPr>
        <p:spPr>
          <a:xfrm>
            <a:off x="5557266" y="6837426"/>
            <a:ext cx="91439" cy="67991"/>
          </a:xfrm>
          <a:custGeom>
            <a:avLst/>
            <a:gdLst/>
            <a:ahLst/>
            <a:cxnLst/>
            <a:rect l="l" t="t" r="r" b="b"/>
            <a:pathLst>
              <a:path w="91439" h="67991">
                <a:moveTo>
                  <a:pt x="12954" y="61722"/>
                </a:moveTo>
                <a:lnTo>
                  <a:pt x="3810" y="35814"/>
                </a:lnTo>
                <a:lnTo>
                  <a:pt x="0" y="33527"/>
                </a:lnTo>
                <a:lnTo>
                  <a:pt x="12954" y="33527"/>
                </a:lnTo>
                <a:lnTo>
                  <a:pt x="19050" y="19050"/>
                </a:lnTo>
                <a:lnTo>
                  <a:pt x="27432" y="7620"/>
                </a:lnTo>
                <a:lnTo>
                  <a:pt x="36575" y="1524"/>
                </a:lnTo>
                <a:lnTo>
                  <a:pt x="48006" y="0"/>
                </a:lnTo>
                <a:lnTo>
                  <a:pt x="91439" y="33527"/>
                </a:lnTo>
                <a:lnTo>
                  <a:pt x="91439" y="39624"/>
                </a:lnTo>
                <a:lnTo>
                  <a:pt x="64008" y="39624"/>
                </a:lnTo>
                <a:lnTo>
                  <a:pt x="58214" y="55367"/>
                </a:lnTo>
                <a:lnTo>
                  <a:pt x="51091" y="63966"/>
                </a:lnTo>
                <a:lnTo>
                  <a:pt x="42697" y="67485"/>
                </a:lnTo>
                <a:lnTo>
                  <a:pt x="33089" y="67991"/>
                </a:lnTo>
                <a:lnTo>
                  <a:pt x="22326" y="67548"/>
                </a:lnTo>
                <a:lnTo>
                  <a:pt x="13716" y="67818"/>
                </a:lnTo>
                <a:lnTo>
                  <a:pt x="12954" y="62483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1" name="object 1021"/>
          <p:cNvSpPr/>
          <p:nvPr/>
        </p:nvSpPr>
        <p:spPr>
          <a:xfrm>
            <a:off x="5564886" y="6697980"/>
            <a:ext cx="17525" cy="134112"/>
          </a:xfrm>
          <a:custGeom>
            <a:avLst/>
            <a:gdLst/>
            <a:ahLst/>
            <a:cxnLst/>
            <a:rect l="l" t="t" r="r" b="b"/>
            <a:pathLst>
              <a:path w="17525" h="134112">
                <a:moveTo>
                  <a:pt x="0" y="0"/>
                </a:moveTo>
                <a:lnTo>
                  <a:pt x="0" y="27431"/>
                </a:lnTo>
                <a:lnTo>
                  <a:pt x="5334" y="32766"/>
                </a:lnTo>
                <a:lnTo>
                  <a:pt x="17525" y="13411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2" name="object 1022"/>
          <p:cNvSpPr/>
          <p:nvPr/>
        </p:nvSpPr>
        <p:spPr>
          <a:xfrm>
            <a:off x="5582412" y="6703314"/>
            <a:ext cx="27432" cy="140207"/>
          </a:xfrm>
          <a:custGeom>
            <a:avLst/>
            <a:gdLst/>
            <a:ahLst/>
            <a:cxnLst/>
            <a:rect l="l" t="t" r="r" b="b"/>
            <a:pathLst>
              <a:path w="27432" h="140207">
                <a:moveTo>
                  <a:pt x="27432" y="140207"/>
                </a:moveTo>
                <a:lnTo>
                  <a:pt x="0" y="22097"/>
                </a:lnTo>
                <a:lnTo>
                  <a:pt x="4572" y="22097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3" name="object 1023"/>
          <p:cNvSpPr/>
          <p:nvPr/>
        </p:nvSpPr>
        <p:spPr>
          <a:xfrm>
            <a:off x="5704332" y="6855714"/>
            <a:ext cx="42671" cy="37337"/>
          </a:xfrm>
          <a:custGeom>
            <a:avLst/>
            <a:gdLst/>
            <a:ahLst/>
            <a:cxnLst/>
            <a:rect l="l" t="t" r="r" b="b"/>
            <a:pathLst>
              <a:path w="42671" h="37337">
                <a:moveTo>
                  <a:pt x="27431" y="27431"/>
                </a:moveTo>
                <a:lnTo>
                  <a:pt x="41909" y="32003"/>
                </a:lnTo>
                <a:lnTo>
                  <a:pt x="42671" y="22859"/>
                </a:lnTo>
                <a:lnTo>
                  <a:pt x="39623" y="12953"/>
                </a:lnTo>
                <a:lnTo>
                  <a:pt x="31241" y="4571"/>
                </a:lnTo>
                <a:lnTo>
                  <a:pt x="20573" y="761"/>
                </a:lnTo>
                <a:lnTo>
                  <a:pt x="19050" y="0"/>
                </a:lnTo>
                <a:lnTo>
                  <a:pt x="6857" y="16763"/>
                </a:lnTo>
                <a:lnTo>
                  <a:pt x="2285" y="19050"/>
                </a:lnTo>
                <a:lnTo>
                  <a:pt x="0" y="25145"/>
                </a:lnTo>
                <a:lnTo>
                  <a:pt x="0" y="29717"/>
                </a:lnTo>
                <a:lnTo>
                  <a:pt x="2285" y="35051"/>
                </a:lnTo>
                <a:lnTo>
                  <a:pt x="6857" y="37337"/>
                </a:lnTo>
                <a:lnTo>
                  <a:pt x="12953" y="37337"/>
                </a:lnTo>
                <a:lnTo>
                  <a:pt x="18287" y="35051"/>
                </a:lnTo>
                <a:lnTo>
                  <a:pt x="27431" y="27431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4" name="object 1024"/>
          <p:cNvSpPr/>
          <p:nvPr/>
        </p:nvSpPr>
        <p:spPr>
          <a:xfrm>
            <a:off x="5704332" y="6855714"/>
            <a:ext cx="42671" cy="37337"/>
          </a:xfrm>
          <a:custGeom>
            <a:avLst/>
            <a:gdLst/>
            <a:ahLst/>
            <a:cxnLst/>
            <a:rect l="l" t="t" r="r" b="b"/>
            <a:pathLst>
              <a:path w="42671" h="37337">
                <a:moveTo>
                  <a:pt x="27431" y="27431"/>
                </a:moveTo>
                <a:lnTo>
                  <a:pt x="18287" y="35051"/>
                </a:lnTo>
                <a:lnTo>
                  <a:pt x="12953" y="37337"/>
                </a:lnTo>
                <a:lnTo>
                  <a:pt x="6857" y="37337"/>
                </a:lnTo>
                <a:lnTo>
                  <a:pt x="2285" y="35051"/>
                </a:lnTo>
                <a:lnTo>
                  <a:pt x="0" y="29717"/>
                </a:lnTo>
                <a:lnTo>
                  <a:pt x="0" y="25145"/>
                </a:lnTo>
                <a:lnTo>
                  <a:pt x="2285" y="19050"/>
                </a:lnTo>
                <a:lnTo>
                  <a:pt x="6857" y="16763"/>
                </a:lnTo>
                <a:lnTo>
                  <a:pt x="19050" y="0"/>
                </a:lnTo>
                <a:lnTo>
                  <a:pt x="20573" y="761"/>
                </a:lnTo>
                <a:lnTo>
                  <a:pt x="31241" y="4571"/>
                </a:lnTo>
                <a:lnTo>
                  <a:pt x="39623" y="12953"/>
                </a:lnTo>
                <a:lnTo>
                  <a:pt x="42671" y="22859"/>
                </a:lnTo>
                <a:lnTo>
                  <a:pt x="41909" y="32003"/>
                </a:lnTo>
                <a:lnTo>
                  <a:pt x="27431" y="27431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5" name="object 1025"/>
          <p:cNvSpPr/>
          <p:nvPr/>
        </p:nvSpPr>
        <p:spPr>
          <a:xfrm>
            <a:off x="5704332" y="6855714"/>
            <a:ext cx="41909" cy="37337"/>
          </a:xfrm>
          <a:custGeom>
            <a:avLst/>
            <a:gdLst/>
            <a:ahLst/>
            <a:cxnLst/>
            <a:rect l="l" t="t" r="r" b="b"/>
            <a:pathLst>
              <a:path w="41909" h="37337">
                <a:moveTo>
                  <a:pt x="27431" y="27431"/>
                </a:moveTo>
                <a:lnTo>
                  <a:pt x="17525" y="35051"/>
                </a:lnTo>
                <a:lnTo>
                  <a:pt x="12953" y="37337"/>
                </a:lnTo>
                <a:lnTo>
                  <a:pt x="6857" y="37337"/>
                </a:lnTo>
                <a:lnTo>
                  <a:pt x="2285" y="35051"/>
                </a:lnTo>
                <a:lnTo>
                  <a:pt x="0" y="29717"/>
                </a:lnTo>
                <a:lnTo>
                  <a:pt x="0" y="25145"/>
                </a:lnTo>
                <a:lnTo>
                  <a:pt x="2285" y="19050"/>
                </a:lnTo>
                <a:lnTo>
                  <a:pt x="6857" y="16763"/>
                </a:lnTo>
                <a:lnTo>
                  <a:pt x="18287" y="0"/>
                </a:lnTo>
                <a:lnTo>
                  <a:pt x="20573" y="761"/>
                </a:lnTo>
                <a:lnTo>
                  <a:pt x="31241" y="4571"/>
                </a:lnTo>
                <a:lnTo>
                  <a:pt x="38100" y="12953"/>
                </a:lnTo>
                <a:lnTo>
                  <a:pt x="41909" y="22859"/>
                </a:lnTo>
                <a:lnTo>
                  <a:pt x="41147" y="3200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6" name="object 1026"/>
          <p:cNvSpPr/>
          <p:nvPr/>
        </p:nvSpPr>
        <p:spPr>
          <a:xfrm>
            <a:off x="5636514" y="7235952"/>
            <a:ext cx="221741" cy="83057"/>
          </a:xfrm>
          <a:custGeom>
            <a:avLst/>
            <a:gdLst/>
            <a:ahLst/>
            <a:cxnLst/>
            <a:rect l="l" t="t" r="r" b="b"/>
            <a:pathLst>
              <a:path w="221741" h="83057">
                <a:moveTo>
                  <a:pt x="217170" y="78486"/>
                </a:moveTo>
                <a:lnTo>
                  <a:pt x="221741" y="71627"/>
                </a:lnTo>
                <a:lnTo>
                  <a:pt x="221741" y="61722"/>
                </a:lnTo>
                <a:lnTo>
                  <a:pt x="217932" y="54864"/>
                </a:lnTo>
                <a:lnTo>
                  <a:pt x="210312" y="50292"/>
                </a:lnTo>
                <a:lnTo>
                  <a:pt x="107441" y="0"/>
                </a:lnTo>
              </a:path>
              <a:path w="221741" h="83057">
                <a:moveTo>
                  <a:pt x="2286" y="15240"/>
                </a:moveTo>
                <a:lnTo>
                  <a:pt x="0" y="28955"/>
                </a:lnTo>
                <a:lnTo>
                  <a:pt x="3810" y="42672"/>
                </a:lnTo>
                <a:lnTo>
                  <a:pt x="12191" y="54864"/>
                </a:lnTo>
                <a:lnTo>
                  <a:pt x="24384" y="63246"/>
                </a:lnTo>
                <a:lnTo>
                  <a:pt x="171602" y="79248"/>
                </a:lnTo>
              </a:path>
              <a:path w="221741" h="83057">
                <a:moveTo>
                  <a:pt x="215773" y="79248"/>
                </a:moveTo>
                <a:lnTo>
                  <a:pt x="217170" y="7848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7" name="object 1027"/>
          <p:cNvSpPr/>
          <p:nvPr/>
        </p:nvSpPr>
        <p:spPr>
          <a:xfrm>
            <a:off x="5789676" y="7197852"/>
            <a:ext cx="147065" cy="85344"/>
          </a:xfrm>
          <a:custGeom>
            <a:avLst/>
            <a:gdLst/>
            <a:ahLst/>
            <a:cxnLst/>
            <a:rect l="l" t="t" r="r" b="b"/>
            <a:pathLst>
              <a:path w="147065" h="85344">
                <a:moveTo>
                  <a:pt x="0" y="0"/>
                </a:moveTo>
                <a:lnTo>
                  <a:pt x="135636" y="53340"/>
                </a:lnTo>
                <a:lnTo>
                  <a:pt x="143256" y="57912"/>
                </a:lnTo>
                <a:lnTo>
                  <a:pt x="147065" y="64770"/>
                </a:lnTo>
                <a:lnTo>
                  <a:pt x="147065" y="73914"/>
                </a:lnTo>
                <a:lnTo>
                  <a:pt x="142494" y="81533"/>
                </a:lnTo>
                <a:lnTo>
                  <a:pt x="134112" y="85344"/>
                </a:lnTo>
                <a:lnTo>
                  <a:pt x="124968" y="85344"/>
                </a:lnTo>
                <a:lnTo>
                  <a:pt x="16763" y="6781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8" name="object 1028"/>
          <p:cNvSpPr/>
          <p:nvPr/>
        </p:nvSpPr>
        <p:spPr>
          <a:xfrm>
            <a:off x="5766054" y="7204709"/>
            <a:ext cx="40386" cy="12954"/>
          </a:xfrm>
          <a:custGeom>
            <a:avLst/>
            <a:gdLst/>
            <a:ahLst/>
            <a:cxnLst/>
            <a:rect l="l" t="t" r="r" b="b"/>
            <a:pathLst>
              <a:path w="40386" h="12954">
                <a:moveTo>
                  <a:pt x="40386" y="762"/>
                </a:moveTo>
                <a:lnTo>
                  <a:pt x="24384" y="0"/>
                </a:lnTo>
                <a:lnTo>
                  <a:pt x="10668" y="3810"/>
                </a:lnTo>
                <a:lnTo>
                  <a:pt x="0" y="1295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9" name="object 1029"/>
          <p:cNvSpPr/>
          <p:nvPr/>
        </p:nvSpPr>
        <p:spPr>
          <a:xfrm>
            <a:off x="5785866" y="7216902"/>
            <a:ext cx="47244" cy="17525"/>
          </a:xfrm>
          <a:custGeom>
            <a:avLst/>
            <a:gdLst/>
            <a:ahLst/>
            <a:cxnLst/>
            <a:rect l="l" t="t" r="r" b="b"/>
            <a:pathLst>
              <a:path w="47244" h="17525">
                <a:moveTo>
                  <a:pt x="47244" y="762"/>
                </a:moveTo>
                <a:lnTo>
                  <a:pt x="32004" y="0"/>
                </a:lnTo>
                <a:lnTo>
                  <a:pt x="16763" y="3809"/>
                </a:lnTo>
                <a:lnTo>
                  <a:pt x="4572" y="11429"/>
                </a:lnTo>
                <a:lnTo>
                  <a:pt x="0" y="1752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0" name="object 1030"/>
          <p:cNvSpPr/>
          <p:nvPr/>
        </p:nvSpPr>
        <p:spPr>
          <a:xfrm>
            <a:off x="5570220" y="6838950"/>
            <a:ext cx="79247" cy="33527"/>
          </a:xfrm>
          <a:custGeom>
            <a:avLst/>
            <a:gdLst/>
            <a:ahLst/>
            <a:cxnLst/>
            <a:rect l="l" t="t" r="r" b="b"/>
            <a:pathLst>
              <a:path w="79247" h="33527">
                <a:moveTo>
                  <a:pt x="79247" y="33527"/>
                </a:moveTo>
                <a:lnTo>
                  <a:pt x="35051" y="0"/>
                </a:lnTo>
                <a:lnTo>
                  <a:pt x="25145" y="1524"/>
                </a:lnTo>
                <a:lnTo>
                  <a:pt x="14477" y="8381"/>
                </a:lnTo>
                <a:lnTo>
                  <a:pt x="6095" y="19050"/>
                </a:lnTo>
                <a:lnTo>
                  <a:pt x="0" y="3352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1" name="object 1031"/>
          <p:cNvSpPr/>
          <p:nvPr/>
        </p:nvSpPr>
        <p:spPr>
          <a:xfrm>
            <a:off x="5580888" y="6878574"/>
            <a:ext cx="68579" cy="28955"/>
          </a:xfrm>
          <a:custGeom>
            <a:avLst/>
            <a:gdLst/>
            <a:ahLst/>
            <a:cxnLst/>
            <a:rect l="l" t="t" r="r" b="b"/>
            <a:pathLst>
              <a:path w="68579" h="28955">
                <a:moveTo>
                  <a:pt x="0" y="27431"/>
                </a:moveTo>
                <a:lnTo>
                  <a:pt x="12953" y="28955"/>
                </a:lnTo>
                <a:lnTo>
                  <a:pt x="24384" y="25146"/>
                </a:lnTo>
                <a:lnTo>
                  <a:pt x="33527" y="17525"/>
                </a:lnTo>
                <a:lnTo>
                  <a:pt x="38862" y="6857"/>
                </a:lnTo>
                <a:lnTo>
                  <a:pt x="40386" y="0"/>
                </a:lnTo>
                <a:lnTo>
                  <a:pt x="68579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2" name="object 1032"/>
          <p:cNvSpPr/>
          <p:nvPr/>
        </p:nvSpPr>
        <p:spPr>
          <a:xfrm>
            <a:off x="5649468" y="6870954"/>
            <a:ext cx="59436" cy="0"/>
          </a:xfrm>
          <a:custGeom>
            <a:avLst/>
            <a:gdLst/>
            <a:ahLst/>
            <a:cxnLst/>
            <a:rect l="l" t="t" r="r" b="b"/>
            <a:pathLst>
              <a:path w="59436" h="0">
                <a:moveTo>
                  <a:pt x="0" y="0"/>
                </a:moveTo>
                <a:lnTo>
                  <a:pt x="59436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3" name="object 1033"/>
          <p:cNvSpPr/>
          <p:nvPr/>
        </p:nvSpPr>
        <p:spPr>
          <a:xfrm>
            <a:off x="5855970" y="6834378"/>
            <a:ext cx="324612" cy="256031"/>
          </a:xfrm>
          <a:custGeom>
            <a:avLst/>
            <a:gdLst/>
            <a:ahLst/>
            <a:cxnLst/>
            <a:rect l="l" t="t" r="r" b="b"/>
            <a:pathLst>
              <a:path w="324612" h="256031">
                <a:moveTo>
                  <a:pt x="105917" y="101346"/>
                </a:moveTo>
                <a:lnTo>
                  <a:pt x="167639" y="92201"/>
                </a:lnTo>
                <a:lnTo>
                  <a:pt x="155447" y="114300"/>
                </a:lnTo>
                <a:lnTo>
                  <a:pt x="93725" y="247650"/>
                </a:lnTo>
                <a:lnTo>
                  <a:pt x="167639" y="256031"/>
                </a:lnTo>
                <a:lnTo>
                  <a:pt x="224789" y="169164"/>
                </a:lnTo>
                <a:lnTo>
                  <a:pt x="259841" y="214122"/>
                </a:lnTo>
                <a:lnTo>
                  <a:pt x="324612" y="153924"/>
                </a:lnTo>
                <a:lnTo>
                  <a:pt x="314980" y="145025"/>
                </a:lnTo>
                <a:lnTo>
                  <a:pt x="306316" y="135322"/>
                </a:lnTo>
                <a:lnTo>
                  <a:pt x="298595" y="124906"/>
                </a:lnTo>
                <a:lnTo>
                  <a:pt x="291790" y="113868"/>
                </a:lnTo>
                <a:lnTo>
                  <a:pt x="285873" y="102299"/>
                </a:lnTo>
                <a:lnTo>
                  <a:pt x="280820" y="90290"/>
                </a:lnTo>
                <a:lnTo>
                  <a:pt x="276604" y="77932"/>
                </a:lnTo>
                <a:lnTo>
                  <a:pt x="273199" y="65317"/>
                </a:lnTo>
                <a:lnTo>
                  <a:pt x="270577" y="52535"/>
                </a:lnTo>
                <a:lnTo>
                  <a:pt x="268714" y="39677"/>
                </a:lnTo>
                <a:lnTo>
                  <a:pt x="268224" y="35051"/>
                </a:lnTo>
                <a:lnTo>
                  <a:pt x="260603" y="21336"/>
                </a:lnTo>
                <a:lnTo>
                  <a:pt x="249174" y="9905"/>
                </a:lnTo>
                <a:lnTo>
                  <a:pt x="235457" y="3048"/>
                </a:lnTo>
                <a:lnTo>
                  <a:pt x="220217" y="0"/>
                </a:lnTo>
                <a:lnTo>
                  <a:pt x="204977" y="3810"/>
                </a:lnTo>
                <a:lnTo>
                  <a:pt x="0" y="23622"/>
                </a:lnTo>
                <a:lnTo>
                  <a:pt x="129" y="38651"/>
                </a:lnTo>
                <a:lnTo>
                  <a:pt x="3364" y="51606"/>
                </a:lnTo>
                <a:lnTo>
                  <a:pt x="9296" y="62647"/>
                </a:lnTo>
                <a:lnTo>
                  <a:pt x="17517" y="71933"/>
                </a:lnTo>
                <a:lnTo>
                  <a:pt x="27618" y="79624"/>
                </a:lnTo>
                <a:lnTo>
                  <a:pt x="39189" y="85881"/>
                </a:lnTo>
                <a:lnTo>
                  <a:pt x="51823" y="90862"/>
                </a:lnTo>
                <a:lnTo>
                  <a:pt x="65112" y="94729"/>
                </a:lnTo>
                <a:lnTo>
                  <a:pt x="78645" y="97641"/>
                </a:lnTo>
                <a:lnTo>
                  <a:pt x="92015" y="99757"/>
                </a:lnTo>
                <a:lnTo>
                  <a:pt x="104812" y="101238"/>
                </a:lnTo>
                <a:lnTo>
                  <a:pt x="105917" y="101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4" name="object 1034"/>
          <p:cNvSpPr/>
          <p:nvPr/>
        </p:nvSpPr>
        <p:spPr>
          <a:xfrm>
            <a:off x="5855970" y="6834378"/>
            <a:ext cx="324612" cy="256031"/>
          </a:xfrm>
          <a:custGeom>
            <a:avLst/>
            <a:gdLst/>
            <a:ahLst/>
            <a:cxnLst/>
            <a:rect l="l" t="t" r="r" b="b"/>
            <a:pathLst>
              <a:path w="324612" h="256031">
                <a:moveTo>
                  <a:pt x="0" y="23622"/>
                </a:moveTo>
                <a:lnTo>
                  <a:pt x="129" y="38651"/>
                </a:lnTo>
                <a:lnTo>
                  <a:pt x="3364" y="51606"/>
                </a:lnTo>
                <a:lnTo>
                  <a:pt x="9296" y="62647"/>
                </a:lnTo>
                <a:lnTo>
                  <a:pt x="17517" y="71933"/>
                </a:lnTo>
                <a:lnTo>
                  <a:pt x="27618" y="79624"/>
                </a:lnTo>
                <a:lnTo>
                  <a:pt x="39189" y="85881"/>
                </a:lnTo>
                <a:lnTo>
                  <a:pt x="51823" y="90862"/>
                </a:lnTo>
                <a:lnTo>
                  <a:pt x="65112" y="94729"/>
                </a:lnTo>
                <a:lnTo>
                  <a:pt x="78645" y="97641"/>
                </a:lnTo>
                <a:lnTo>
                  <a:pt x="92015" y="99757"/>
                </a:lnTo>
                <a:lnTo>
                  <a:pt x="104812" y="101238"/>
                </a:lnTo>
                <a:lnTo>
                  <a:pt x="105917" y="101346"/>
                </a:lnTo>
                <a:lnTo>
                  <a:pt x="167639" y="92201"/>
                </a:lnTo>
                <a:lnTo>
                  <a:pt x="155447" y="114300"/>
                </a:lnTo>
                <a:lnTo>
                  <a:pt x="93725" y="247650"/>
                </a:lnTo>
                <a:lnTo>
                  <a:pt x="167639" y="256031"/>
                </a:lnTo>
                <a:lnTo>
                  <a:pt x="224789" y="169164"/>
                </a:lnTo>
                <a:lnTo>
                  <a:pt x="259841" y="214122"/>
                </a:lnTo>
                <a:lnTo>
                  <a:pt x="324612" y="153924"/>
                </a:lnTo>
                <a:lnTo>
                  <a:pt x="314980" y="145025"/>
                </a:lnTo>
                <a:lnTo>
                  <a:pt x="306316" y="135322"/>
                </a:lnTo>
                <a:lnTo>
                  <a:pt x="298595" y="124906"/>
                </a:lnTo>
                <a:lnTo>
                  <a:pt x="291790" y="113868"/>
                </a:lnTo>
                <a:lnTo>
                  <a:pt x="285873" y="102299"/>
                </a:lnTo>
                <a:lnTo>
                  <a:pt x="280820" y="90290"/>
                </a:lnTo>
                <a:lnTo>
                  <a:pt x="276604" y="77932"/>
                </a:lnTo>
                <a:lnTo>
                  <a:pt x="273199" y="65317"/>
                </a:lnTo>
                <a:lnTo>
                  <a:pt x="270577" y="52535"/>
                </a:lnTo>
                <a:lnTo>
                  <a:pt x="268714" y="39677"/>
                </a:lnTo>
                <a:lnTo>
                  <a:pt x="268224" y="35051"/>
                </a:lnTo>
                <a:lnTo>
                  <a:pt x="260603" y="21336"/>
                </a:lnTo>
                <a:lnTo>
                  <a:pt x="249174" y="9905"/>
                </a:lnTo>
                <a:lnTo>
                  <a:pt x="235457" y="3048"/>
                </a:lnTo>
                <a:lnTo>
                  <a:pt x="220217" y="0"/>
                </a:lnTo>
                <a:lnTo>
                  <a:pt x="204977" y="3810"/>
                </a:lnTo>
                <a:lnTo>
                  <a:pt x="0" y="2362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5" name="object 1035"/>
          <p:cNvSpPr/>
          <p:nvPr/>
        </p:nvSpPr>
        <p:spPr>
          <a:xfrm>
            <a:off x="5949696" y="7088885"/>
            <a:ext cx="176021" cy="77724"/>
          </a:xfrm>
          <a:custGeom>
            <a:avLst/>
            <a:gdLst/>
            <a:ahLst/>
            <a:cxnLst/>
            <a:rect l="l" t="t" r="r" b="b"/>
            <a:pathLst>
              <a:path w="176021" h="77724">
                <a:moveTo>
                  <a:pt x="128015" y="77724"/>
                </a:moveTo>
                <a:lnTo>
                  <a:pt x="145541" y="73914"/>
                </a:lnTo>
                <a:lnTo>
                  <a:pt x="161543" y="67056"/>
                </a:lnTo>
                <a:lnTo>
                  <a:pt x="167639" y="62484"/>
                </a:lnTo>
                <a:lnTo>
                  <a:pt x="174498" y="54864"/>
                </a:lnTo>
                <a:lnTo>
                  <a:pt x="176021" y="44958"/>
                </a:lnTo>
                <a:lnTo>
                  <a:pt x="172212" y="34290"/>
                </a:lnTo>
                <a:lnTo>
                  <a:pt x="165353" y="28194"/>
                </a:lnTo>
                <a:lnTo>
                  <a:pt x="155448" y="25146"/>
                </a:lnTo>
                <a:lnTo>
                  <a:pt x="146303" y="27432"/>
                </a:lnTo>
                <a:lnTo>
                  <a:pt x="85343" y="19812"/>
                </a:lnTo>
                <a:lnTo>
                  <a:pt x="62483" y="7620"/>
                </a:lnTo>
                <a:lnTo>
                  <a:pt x="32765" y="14478"/>
                </a:lnTo>
                <a:lnTo>
                  <a:pt x="12191" y="0"/>
                </a:lnTo>
                <a:lnTo>
                  <a:pt x="3809" y="10668"/>
                </a:lnTo>
                <a:lnTo>
                  <a:pt x="0" y="22860"/>
                </a:lnTo>
                <a:lnTo>
                  <a:pt x="762" y="35814"/>
                </a:lnTo>
                <a:lnTo>
                  <a:pt x="6095" y="46482"/>
                </a:lnTo>
                <a:lnTo>
                  <a:pt x="9905" y="51054"/>
                </a:lnTo>
                <a:lnTo>
                  <a:pt x="128015" y="77724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6" name="object 1036"/>
          <p:cNvSpPr/>
          <p:nvPr/>
        </p:nvSpPr>
        <p:spPr>
          <a:xfrm>
            <a:off x="5949696" y="7088885"/>
            <a:ext cx="176021" cy="77724"/>
          </a:xfrm>
          <a:custGeom>
            <a:avLst/>
            <a:gdLst/>
            <a:ahLst/>
            <a:cxnLst/>
            <a:rect l="l" t="t" r="r" b="b"/>
            <a:pathLst>
              <a:path w="176021" h="77724">
                <a:moveTo>
                  <a:pt x="32765" y="14478"/>
                </a:moveTo>
                <a:lnTo>
                  <a:pt x="62483" y="7620"/>
                </a:lnTo>
                <a:lnTo>
                  <a:pt x="85343" y="19812"/>
                </a:lnTo>
                <a:lnTo>
                  <a:pt x="146303" y="27432"/>
                </a:lnTo>
                <a:lnTo>
                  <a:pt x="155448" y="25146"/>
                </a:lnTo>
                <a:lnTo>
                  <a:pt x="165353" y="28194"/>
                </a:lnTo>
                <a:lnTo>
                  <a:pt x="172212" y="34290"/>
                </a:lnTo>
                <a:lnTo>
                  <a:pt x="176021" y="44958"/>
                </a:lnTo>
                <a:lnTo>
                  <a:pt x="174498" y="54864"/>
                </a:lnTo>
                <a:lnTo>
                  <a:pt x="167639" y="62484"/>
                </a:lnTo>
                <a:lnTo>
                  <a:pt x="161543" y="67056"/>
                </a:lnTo>
                <a:lnTo>
                  <a:pt x="145541" y="73914"/>
                </a:lnTo>
                <a:lnTo>
                  <a:pt x="128015" y="77724"/>
                </a:lnTo>
                <a:lnTo>
                  <a:pt x="9905" y="51054"/>
                </a:lnTo>
                <a:lnTo>
                  <a:pt x="6095" y="46482"/>
                </a:lnTo>
                <a:lnTo>
                  <a:pt x="762" y="35814"/>
                </a:lnTo>
                <a:lnTo>
                  <a:pt x="0" y="22860"/>
                </a:lnTo>
                <a:lnTo>
                  <a:pt x="3809" y="10668"/>
                </a:lnTo>
                <a:lnTo>
                  <a:pt x="12191" y="0"/>
                </a:lnTo>
                <a:lnTo>
                  <a:pt x="32765" y="14478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7" name="object 1037"/>
          <p:cNvSpPr/>
          <p:nvPr/>
        </p:nvSpPr>
        <p:spPr>
          <a:xfrm>
            <a:off x="6150864" y="6916674"/>
            <a:ext cx="141732" cy="161544"/>
          </a:xfrm>
          <a:custGeom>
            <a:avLst/>
            <a:gdLst/>
            <a:ahLst/>
            <a:cxnLst/>
            <a:rect l="l" t="t" r="r" b="b"/>
            <a:pathLst>
              <a:path w="141732" h="161544">
                <a:moveTo>
                  <a:pt x="762" y="128777"/>
                </a:moveTo>
                <a:lnTo>
                  <a:pt x="0" y="140207"/>
                </a:lnTo>
                <a:lnTo>
                  <a:pt x="4572" y="151637"/>
                </a:lnTo>
                <a:lnTo>
                  <a:pt x="12953" y="158496"/>
                </a:lnTo>
                <a:lnTo>
                  <a:pt x="23622" y="161544"/>
                </a:lnTo>
                <a:lnTo>
                  <a:pt x="35051" y="160781"/>
                </a:lnTo>
                <a:lnTo>
                  <a:pt x="44196" y="153924"/>
                </a:lnTo>
                <a:lnTo>
                  <a:pt x="44958" y="153161"/>
                </a:lnTo>
                <a:lnTo>
                  <a:pt x="133350" y="32003"/>
                </a:lnTo>
                <a:lnTo>
                  <a:pt x="140208" y="25146"/>
                </a:lnTo>
                <a:lnTo>
                  <a:pt x="141732" y="15240"/>
                </a:lnTo>
                <a:lnTo>
                  <a:pt x="137160" y="6857"/>
                </a:lnTo>
                <a:lnTo>
                  <a:pt x="131063" y="1524"/>
                </a:lnTo>
                <a:lnTo>
                  <a:pt x="121920" y="0"/>
                </a:lnTo>
                <a:lnTo>
                  <a:pt x="108832" y="5195"/>
                </a:lnTo>
                <a:lnTo>
                  <a:pt x="96890" y="11005"/>
                </a:lnTo>
                <a:lnTo>
                  <a:pt x="86101" y="17672"/>
                </a:lnTo>
                <a:lnTo>
                  <a:pt x="76472" y="25442"/>
                </a:lnTo>
                <a:lnTo>
                  <a:pt x="68013" y="34558"/>
                </a:lnTo>
                <a:lnTo>
                  <a:pt x="60731" y="45264"/>
                </a:lnTo>
                <a:lnTo>
                  <a:pt x="54633" y="57805"/>
                </a:lnTo>
                <a:lnTo>
                  <a:pt x="52577" y="63246"/>
                </a:lnTo>
                <a:lnTo>
                  <a:pt x="28194" y="73151"/>
                </a:lnTo>
                <a:lnTo>
                  <a:pt x="23622" y="108203"/>
                </a:lnTo>
                <a:lnTo>
                  <a:pt x="23622" y="106679"/>
                </a:lnTo>
                <a:lnTo>
                  <a:pt x="762" y="128777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8" name="object 1038"/>
          <p:cNvSpPr/>
          <p:nvPr/>
        </p:nvSpPr>
        <p:spPr>
          <a:xfrm>
            <a:off x="6150864" y="6916674"/>
            <a:ext cx="141732" cy="161544"/>
          </a:xfrm>
          <a:custGeom>
            <a:avLst/>
            <a:gdLst/>
            <a:ahLst/>
            <a:cxnLst/>
            <a:rect l="l" t="t" r="r" b="b"/>
            <a:pathLst>
              <a:path w="141732" h="161544">
                <a:moveTo>
                  <a:pt x="23622" y="106679"/>
                </a:moveTo>
                <a:lnTo>
                  <a:pt x="762" y="128777"/>
                </a:lnTo>
                <a:lnTo>
                  <a:pt x="0" y="140207"/>
                </a:lnTo>
                <a:lnTo>
                  <a:pt x="4572" y="151637"/>
                </a:lnTo>
                <a:lnTo>
                  <a:pt x="12953" y="158496"/>
                </a:lnTo>
                <a:lnTo>
                  <a:pt x="23622" y="161544"/>
                </a:lnTo>
                <a:lnTo>
                  <a:pt x="35051" y="160781"/>
                </a:lnTo>
                <a:lnTo>
                  <a:pt x="44196" y="153924"/>
                </a:lnTo>
                <a:lnTo>
                  <a:pt x="44958" y="153161"/>
                </a:lnTo>
                <a:lnTo>
                  <a:pt x="133350" y="32003"/>
                </a:lnTo>
                <a:lnTo>
                  <a:pt x="140208" y="25146"/>
                </a:lnTo>
                <a:lnTo>
                  <a:pt x="141732" y="15240"/>
                </a:lnTo>
                <a:lnTo>
                  <a:pt x="137160" y="6857"/>
                </a:lnTo>
                <a:lnTo>
                  <a:pt x="131063" y="1524"/>
                </a:lnTo>
                <a:lnTo>
                  <a:pt x="121920" y="0"/>
                </a:lnTo>
                <a:lnTo>
                  <a:pt x="108832" y="5195"/>
                </a:lnTo>
                <a:lnTo>
                  <a:pt x="96890" y="11005"/>
                </a:lnTo>
                <a:lnTo>
                  <a:pt x="86101" y="17672"/>
                </a:lnTo>
                <a:lnTo>
                  <a:pt x="76472" y="25442"/>
                </a:lnTo>
                <a:lnTo>
                  <a:pt x="68013" y="34558"/>
                </a:lnTo>
                <a:lnTo>
                  <a:pt x="60731" y="45264"/>
                </a:lnTo>
                <a:lnTo>
                  <a:pt x="54633" y="57805"/>
                </a:lnTo>
                <a:lnTo>
                  <a:pt x="52577" y="63246"/>
                </a:lnTo>
                <a:lnTo>
                  <a:pt x="28194" y="73151"/>
                </a:lnTo>
                <a:lnTo>
                  <a:pt x="23622" y="108203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9" name="object 1039"/>
          <p:cNvSpPr/>
          <p:nvPr/>
        </p:nvSpPr>
        <p:spPr>
          <a:xfrm>
            <a:off x="5949696" y="7088124"/>
            <a:ext cx="176021" cy="78485"/>
          </a:xfrm>
          <a:custGeom>
            <a:avLst/>
            <a:gdLst/>
            <a:ahLst/>
            <a:cxnLst/>
            <a:rect l="l" t="t" r="r" b="b"/>
            <a:pathLst>
              <a:path w="176021" h="78485">
                <a:moveTo>
                  <a:pt x="14477" y="0"/>
                </a:moveTo>
                <a:lnTo>
                  <a:pt x="32765" y="15240"/>
                </a:lnTo>
                <a:lnTo>
                  <a:pt x="63245" y="8381"/>
                </a:lnTo>
                <a:lnTo>
                  <a:pt x="85343" y="20574"/>
                </a:lnTo>
                <a:lnTo>
                  <a:pt x="147827" y="28955"/>
                </a:lnTo>
                <a:lnTo>
                  <a:pt x="155448" y="26670"/>
                </a:lnTo>
                <a:lnTo>
                  <a:pt x="166115" y="28955"/>
                </a:lnTo>
                <a:lnTo>
                  <a:pt x="172212" y="36575"/>
                </a:lnTo>
                <a:lnTo>
                  <a:pt x="176021" y="45720"/>
                </a:lnTo>
                <a:lnTo>
                  <a:pt x="175259" y="55625"/>
                </a:lnTo>
                <a:lnTo>
                  <a:pt x="168401" y="63246"/>
                </a:lnTo>
                <a:lnTo>
                  <a:pt x="161543" y="68579"/>
                </a:lnTo>
                <a:lnTo>
                  <a:pt x="146303" y="76200"/>
                </a:lnTo>
                <a:lnTo>
                  <a:pt x="128015" y="78485"/>
                </a:lnTo>
                <a:lnTo>
                  <a:pt x="10667" y="51816"/>
                </a:lnTo>
                <a:lnTo>
                  <a:pt x="6095" y="48005"/>
                </a:lnTo>
                <a:lnTo>
                  <a:pt x="762" y="36575"/>
                </a:lnTo>
                <a:lnTo>
                  <a:pt x="0" y="23622"/>
                </a:lnTo>
                <a:lnTo>
                  <a:pt x="4571" y="11429"/>
                </a:lnTo>
                <a:lnTo>
                  <a:pt x="12191" y="76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0" name="object 1040"/>
          <p:cNvSpPr/>
          <p:nvPr/>
        </p:nvSpPr>
        <p:spPr>
          <a:xfrm>
            <a:off x="6151626" y="6916674"/>
            <a:ext cx="140970" cy="161544"/>
          </a:xfrm>
          <a:custGeom>
            <a:avLst/>
            <a:gdLst/>
            <a:ahLst/>
            <a:cxnLst/>
            <a:rect l="l" t="t" r="r" b="b"/>
            <a:pathLst>
              <a:path w="140970" h="161544">
                <a:moveTo>
                  <a:pt x="25908" y="74675"/>
                </a:moveTo>
                <a:lnTo>
                  <a:pt x="24384" y="106679"/>
                </a:lnTo>
                <a:lnTo>
                  <a:pt x="0" y="128777"/>
                </a:lnTo>
                <a:lnTo>
                  <a:pt x="0" y="140207"/>
                </a:lnTo>
                <a:lnTo>
                  <a:pt x="4572" y="151637"/>
                </a:lnTo>
                <a:lnTo>
                  <a:pt x="12191" y="157733"/>
                </a:lnTo>
                <a:lnTo>
                  <a:pt x="22860" y="161544"/>
                </a:lnTo>
                <a:lnTo>
                  <a:pt x="35051" y="160781"/>
                </a:lnTo>
                <a:lnTo>
                  <a:pt x="44196" y="153924"/>
                </a:lnTo>
                <a:lnTo>
                  <a:pt x="44196" y="153161"/>
                </a:lnTo>
                <a:lnTo>
                  <a:pt x="134112" y="32003"/>
                </a:lnTo>
                <a:lnTo>
                  <a:pt x="139446" y="25146"/>
                </a:lnTo>
                <a:lnTo>
                  <a:pt x="140970" y="15240"/>
                </a:lnTo>
                <a:lnTo>
                  <a:pt x="137922" y="6096"/>
                </a:lnTo>
                <a:lnTo>
                  <a:pt x="130301" y="761"/>
                </a:lnTo>
                <a:lnTo>
                  <a:pt x="121158" y="0"/>
                </a:lnTo>
                <a:lnTo>
                  <a:pt x="112775" y="3809"/>
                </a:lnTo>
                <a:lnTo>
                  <a:pt x="112013" y="3809"/>
                </a:lnTo>
                <a:lnTo>
                  <a:pt x="92201" y="12192"/>
                </a:lnTo>
                <a:lnTo>
                  <a:pt x="74675" y="26670"/>
                </a:lnTo>
                <a:lnTo>
                  <a:pt x="60960" y="43433"/>
                </a:lnTo>
                <a:lnTo>
                  <a:pt x="51815" y="63246"/>
                </a:lnTo>
                <a:lnTo>
                  <a:pt x="28956" y="7315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1" name="object 1041"/>
          <p:cNvSpPr/>
          <p:nvPr/>
        </p:nvSpPr>
        <p:spPr>
          <a:xfrm>
            <a:off x="6268974" y="6782561"/>
            <a:ext cx="124205" cy="34290"/>
          </a:xfrm>
          <a:custGeom>
            <a:avLst/>
            <a:gdLst/>
            <a:ahLst/>
            <a:cxnLst/>
            <a:rect l="l" t="t" r="r" b="b"/>
            <a:pathLst>
              <a:path w="124205" h="34290">
                <a:moveTo>
                  <a:pt x="124205" y="0"/>
                </a:moveTo>
                <a:lnTo>
                  <a:pt x="89153" y="3048"/>
                </a:lnTo>
                <a:lnTo>
                  <a:pt x="55625" y="11430"/>
                </a:lnTo>
                <a:lnTo>
                  <a:pt x="22098" y="22860"/>
                </a:lnTo>
                <a:lnTo>
                  <a:pt x="0" y="3429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2" name="object 1042"/>
          <p:cNvSpPr/>
          <p:nvPr/>
        </p:nvSpPr>
        <p:spPr>
          <a:xfrm>
            <a:off x="6320790" y="6608064"/>
            <a:ext cx="49530" cy="174497"/>
          </a:xfrm>
          <a:custGeom>
            <a:avLst/>
            <a:gdLst/>
            <a:ahLst/>
            <a:cxnLst/>
            <a:rect l="l" t="t" r="r" b="b"/>
            <a:pathLst>
              <a:path w="49530" h="174497">
                <a:moveTo>
                  <a:pt x="49530" y="174497"/>
                </a:moveTo>
                <a:lnTo>
                  <a:pt x="28194" y="57150"/>
                </a:lnTo>
                <a:lnTo>
                  <a:pt x="10668" y="20574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3" name="object 1043"/>
          <p:cNvSpPr/>
          <p:nvPr/>
        </p:nvSpPr>
        <p:spPr>
          <a:xfrm>
            <a:off x="6234684" y="6833616"/>
            <a:ext cx="284987" cy="214883"/>
          </a:xfrm>
          <a:custGeom>
            <a:avLst/>
            <a:gdLst/>
            <a:ahLst/>
            <a:cxnLst/>
            <a:rect l="l" t="t" r="r" b="b"/>
            <a:pathLst>
              <a:path w="284987" h="214883">
                <a:moveTo>
                  <a:pt x="0" y="0"/>
                </a:moveTo>
                <a:lnTo>
                  <a:pt x="12191" y="23622"/>
                </a:lnTo>
                <a:lnTo>
                  <a:pt x="25907" y="41909"/>
                </a:lnTo>
                <a:lnTo>
                  <a:pt x="57150" y="62483"/>
                </a:lnTo>
                <a:lnTo>
                  <a:pt x="102869" y="79248"/>
                </a:lnTo>
                <a:lnTo>
                  <a:pt x="134874" y="128015"/>
                </a:lnTo>
                <a:lnTo>
                  <a:pt x="220979" y="214883"/>
                </a:lnTo>
                <a:lnTo>
                  <a:pt x="254507" y="198119"/>
                </a:lnTo>
                <a:lnTo>
                  <a:pt x="284987" y="178307"/>
                </a:lnTo>
                <a:lnTo>
                  <a:pt x="209550" y="6324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4" name="object 1044"/>
          <p:cNvSpPr/>
          <p:nvPr/>
        </p:nvSpPr>
        <p:spPr>
          <a:xfrm>
            <a:off x="6190488" y="6540246"/>
            <a:ext cx="101346" cy="62483"/>
          </a:xfrm>
          <a:custGeom>
            <a:avLst/>
            <a:gdLst/>
            <a:ahLst/>
            <a:cxnLst/>
            <a:rect l="l" t="t" r="r" b="b"/>
            <a:pathLst>
              <a:path w="101346" h="62483">
                <a:moveTo>
                  <a:pt x="22098" y="0"/>
                </a:moveTo>
                <a:lnTo>
                  <a:pt x="0" y="28955"/>
                </a:lnTo>
                <a:lnTo>
                  <a:pt x="16763" y="34289"/>
                </a:lnTo>
                <a:lnTo>
                  <a:pt x="38862" y="62483"/>
                </a:lnTo>
                <a:lnTo>
                  <a:pt x="62484" y="28955"/>
                </a:lnTo>
                <a:lnTo>
                  <a:pt x="75437" y="38861"/>
                </a:lnTo>
                <a:lnTo>
                  <a:pt x="81534" y="16763"/>
                </a:lnTo>
                <a:lnTo>
                  <a:pt x="101346" y="34289"/>
                </a:lnTo>
                <a:lnTo>
                  <a:pt x="74675" y="1524"/>
                </a:lnTo>
                <a:lnTo>
                  <a:pt x="73151" y="685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5" name="object 1045"/>
          <p:cNvSpPr/>
          <p:nvPr/>
        </p:nvSpPr>
        <p:spPr>
          <a:xfrm>
            <a:off x="6469380" y="7027164"/>
            <a:ext cx="168401" cy="56419"/>
          </a:xfrm>
          <a:custGeom>
            <a:avLst/>
            <a:gdLst/>
            <a:ahLst/>
            <a:cxnLst/>
            <a:rect l="l" t="t" r="r" b="b"/>
            <a:pathLst>
              <a:path w="168401" h="56419">
                <a:moveTo>
                  <a:pt x="160781" y="47243"/>
                </a:moveTo>
                <a:lnTo>
                  <a:pt x="166877" y="41147"/>
                </a:lnTo>
                <a:lnTo>
                  <a:pt x="168401" y="32765"/>
                </a:lnTo>
                <a:lnTo>
                  <a:pt x="166877" y="24383"/>
                </a:lnTo>
                <a:lnTo>
                  <a:pt x="159258" y="17525"/>
                </a:lnTo>
                <a:lnTo>
                  <a:pt x="150875" y="16001"/>
                </a:lnTo>
                <a:lnTo>
                  <a:pt x="102108" y="12953"/>
                </a:lnTo>
                <a:lnTo>
                  <a:pt x="67055" y="0"/>
                </a:lnTo>
                <a:lnTo>
                  <a:pt x="44958" y="12191"/>
                </a:lnTo>
                <a:lnTo>
                  <a:pt x="34289" y="25907"/>
                </a:lnTo>
                <a:lnTo>
                  <a:pt x="0" y="20574"/>
                </a:lnTo>
                <a:lnTo>
                  <a:pt x="0" y="33527"/>
                </a:lnTo>
                <a:lnTo>
                  <a:pt x="4572" y="44195"/>
                </a:lnTo>
                <a:lnTo>
                  <a:pt x="15309" y="47149"/>
                </a:lnTo>
                <a:lnTo>
                  <a:pt x="26933" y="49759"/>
                </a:lnTo>
                <a:lnTo>
                  <a:pt x="39275" y="51991"/>
                </a:lnTo>
                <a:lnTo>
                  <a:pt x="52166" y="53808"/>
                </a:lnTo>
                <a:lnTo>
                  <a:pt x="65437" y="55176"/>
                </a:lnTo>
                <a:lnTo>
                  <a:pt x="78920" y="56058"/>
                </a:lnTo>
                <a:lnTo>
                  <a:pt x="92445" y="56419"/>
                </a:lnTo>
                <a:lnTo>
                  <a:pt x="105845" y="56223"/>
                </a:lnTo>
                <a:lnTo>
                  <a:pt x="118950" y="55435"/>
                </a:lnTo>
                <a:lnTo>
                  <a:pt x="131591" y="54018"/>
                </a:lnTo>
                <a:lnTo>
                  <a:pt x="143601" y="51937"/>
                </a:lnTo>
                <a:lnTo>
                  <a:pt x="154810" y="49157"/>
                </a:lnTo>
                <a:lnTo>
                  <a:pt x="160781" y="47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6" name="object 1046"/>
          <p:cNvSpPr/>
          <p:nvPr/>
        </p:nvSpPr>
        <p:spPr>
          <a:xfrm>
            <a:off x="6469380" y="7027164"/>
            <a:ext cx="168401" cy="56419"/>
          </a:xfrm>
          <a:custGeom>
            <a:avLst/>
            <a:gdLst/>
            <a:ahLst/>
            <a:cxnLst/>
            <a:rect l="l" t="t" r="r" b="b"/>
            <a:pathLst>
              <a:path w="168401" h="56419">
                <a:moveTo>
                  <a:pt x="4572" y="44195"/>
                </a:moveTo>
                <a:lnTo>
                  <a:pt x="15309" y="47149"/>
                </a:lnTo>
                <a:lnTo>
                  <a:pt x="26933" y="49759"/>
                </a:lnTo>
                <a:lnTo>
                  <a:pt x="39275" y="51991"/>
                </a:lnTo>
                <a:lnTo>
                  <a:pt x="52166" y="53808"/>
                </a:lnTo>
                <a:lnTo>
                  <a:pt x="65437" y="55176"/>
                </a:lnTo>
                <a:lnTo>
                  <a:pt x="78920" y="56058"/>
                </a:lnTo>
                <a:lnTo>
                  <a:pt x="92445" y="56419"/>
                </a:lnTo>
                <a:lnTo>
                  <a:pt x="105845" y="56223"/>
                </a:lnTo>
                <a:lnTo>
                  <a:pt x="118950" y="55435"/>
                </a:lnTo>
                <a:lnTo>
                  <a:pt x="131591" y="54018"/>
                </a:lnTo>
                <a:lnTo>
                  <a:pt x="143601" y="51937"/>
                </a:lnTo>
                <a:lnTo>
                  <a:pt x="154810" y="49157"/>
                </a:lnTo>
                <a:lnTo>
                  <a:pt x="160781" y="47243"/>
                </a:lnTo>
                <a:lnTo>
                  <a:pt x="166877" y="41147"/>
                </a:lnTo>
                <a:lnTo>
                  <a:pt x="168401" y="32765"/>
                </a:lnTo>
                <a:lnTo>
                  <a:pt x="166877" y="24383"/>
                </a:lnTo>
                <a:lnTo>
                  <a:pt x="159258" y="17525"/>
                </a:lnTo>
                <a:lnTo>
                  <a:pt x="150875" y="16001"/>
                </a:lnTo>
                <a:lnTo>
                  <a:pt x="102108" y="12953"/>
                </a:lnTo>
                <a:lnTo>
                  <a:pt x="67055" y="0"/>
                </a:lnTo>
                <a:lnTo>
                  <a:pt x="44958" y="12191"/>
                </a:lnTo>
                <a:lnTo>
                  <a:pt x="34289" y="25907"/>
                </a:lnTo>
                <a:lnTo>
                  <a:pt x="0" y="20574"/>
                </a:lnTo>
                <a:lnTo>
                  <a:pt x="0" y="33527"/>
                </a:lnTo>
                <a:lnTo>
                  <a:pt x="4572" y="4419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7" name="object 1047"/>
          <p:cNvSpPr/>
          <p:nvPr/>
        </p:nvSpPr>
        <p:spPr>
          <a:xfrm>
            <a:off x="6325362" y="6951726"/>
            <a:ext cx="113537" cy="147066"/>
          </a:xfrm>
          <a:custGeom>
            <a:avLst/>
            <a:gdLst/>
            <a:ahLst/>
            <a:cxnLst/>
            <a:rect l="l" t="t" r="r" b="b"/>
            <a:pathLst>
              <a:path w="113537" h="147066">
                <a:moveTo>
                  <a:pt x="22137" y="64567"/>
                </a:moveTo>
                <a:lnTo>
                  <a:pt x="28420" y="75489"/>
                </a:lnTo>
                <a:lnTo>
                  <a:pt x="35098" y="86086"/>
                </a:lnTo>
                <a:lnTo>
                  <a:pt x="42220" y="96363"/>
                </a:lnTo>
                <a:lnTo>
                  <a:pt x="49834" y="106324"/>
                </a:lnTo>
                <a:lnTo>
                  <a:pt x="57988" y="115975"/>
                </a:lnTo>
                <a:lnTo>
                  <a:pt x="66729" y="125320"/>
                </a:lnTo>
                <a:lnTo>
                  <a:pt x="76107" y="134365"/>
                </a:lnTo>
                <a:lnTo>
                  <a:pt x="86169" y="143113"/>
                </a:lnTo>
                <a:lnTo>
                  <a:pt x="89153" y="145542"/>
                </a:lnTo>
                <a:lnTo>
                  <a:pt x="98298" y="147066"/>
                </a:lnTo>
                <a:lnTo>
                  <a:pt x="106679" y="144018"/>
                </a:lnTo>
                <a:lnTo>
                  <a:pt x="111251" y="136398"/>
                </a:lnTo>
                <a:lnTo>
                  <a:pt x="113537" y="128016"/>
                </a:lnTo>
                <a:lnTo>
                  <a:pt x="109727" y="118872"/>
                </a:lnTo>
                <a:lnTo>
                  <a:pt x="83820" y="79248"/>
                </a:lnTo>
                <a:lnTo>
                  <a:pt x="72389" y="42672"/>
                </a:lnTo>
                <a:lnTo>
                  <a:pt x="49529" y="31242"/>
                </a:lnTo>
                <a:lnTo>
                  <a:pt x="32003" y="30479"/>
                </a:lnTo>
                <a:lnTo>
                  <a:pt x="17525" y="0"/>
                </a:lnTo>
                <a:lnTo>
                  <a:pt x="6096" y="7620"/>
                </a:lnTo>
                <a:lnTo>
                  <a:pt x="0" y="17525"/>
                </a:lnTo>
                <a:lnTo>
                  <a:pt x="5181" y="29798"/>
                </a:lnTo>
                <a:lnTo>
                  <a:pt x="10566" y="41726"/>
                </a:lnTo>
                <a:lnTo>
                  <a:pt x="16202" y="53314"/>
                </a:lnTo>
                <a:lnTo>
                  <a:pt x="22137" y="64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8" name="object 1048"/>
          <p:cNvSpPr/>
          <p:nvPr/>
        </p:nvSpPr>
        <p:spPr>
          <a:xfrm>
            <a:off x="6325362" y="6951726"/>
            <a:ext cx="113537" cy="147066"/>
          </a:xfrm>
          <a:custGeom>
            <a:avLst/>
            <a:gdLst/>
            <a:ahLst/>
            <a:cxnLst/>
            <a:rect l="l" t="t" r="r" b="b"/>
            <a:pathLst>
              <a:path w="113537" h="147066">
                <a:moveTo>
                  <a:pt x="0" y="17525"/>
                </a:moveTo>
                <a:lnTo>
                  <a:pt x="5181" y="29798"/>
                </a:lnTo>
                <a:lnTo>
                  <a:pt x="10566" y="41726"/>
                </a:lnTo>
                <a:lnTo>
                  <a:pt x="16202" y="53314"/>
                </a:lnTo>
                <a:lnTo>
                  <a:pt x="22137" y="64567"/>
                </a:lnTo>
                <a:lnTo>
                  <a:pt x="28420" y="75489"/>
                </a:lnTo>
                <a:lnTo>
                  <a:pt x="35098" y="86086"/>
                </a:lnTo>
                <a:lnTo>
                  <a:pt x="42220" y="96363"/>
                </a:lnTo>
                <a:lnTo>
                  <a:pt x="49834" y="106324"/>
                </a:lnTo>
                <a:lnTo>
                  <a:pt x="57988" y="115975"/>
                </a:lnTo>
                <a:lnTo>
                  <a:pt x="66729" y="125320"/>
                </a:lnTo>
                <a:lnTo>
                  <a:pt x="76107" y="134365"/>
                </a:lnTo>
                <a:lnTo>
                  <a:pt x="86169" y="143113"/>
                </a:lnTo>
                <a:lnTo>
                  <a:pt x="98298" y="147066"/>
                </a:lnTo>
                <a:lnTo>
                  <a:pt x="106679" y="144018"/>
                </a:lnTo>
                <a:lnTo>
                  <a:pt x="111251" y="136398"/>
                </a:lnTo>
                <a:lnTo>
                  <a:pt x="113537" y="128016"/>
                </a:lnTo>
                <a:lnTo>
                  <a:pt x="109727" y="118872"/>
                </a:lnTo>
                <a:lnTo>
                  <a:pt x="83820" y="79248"/>
                </a:lnTo>
                <a:lnTo>
                  <a:pt x="72389" y="42672"/>
                </a:lnTo>
                <a:lnTo>
                  <a:pt x="49529" y="31242"/>
                </a:lnTo>
                <a:lnTo>
                  <a:pt x="32003" y="30479"/>
                </a:lnTo>
                <a:lnTo>
                  <a:pt x="17525" y="0"/>
                </a:lnTo>
                <a:lnTo>
                  <a:pt x="6096" y="7620"/>
                </a:lnTo>
                <a:lnTo>
                  <a:pt x="0" y="1752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9" name="object 1049"/>
          <p:cNvSpPr/>
          <p:nvPr/>
        </p:nvSpPr>
        <p:spPr>
          <a:xfrm>
            <a:off x="5964174" y="7082790"/>
            <a:ext cx="0" cy="5333"/>
          </a:xfrm>
          <a:custGeom>
            <a:avLst/>
            <a:gdLst/>
            <a:ahLst/>
            <a:cxnLst/>
            <a:rect l="l" t="t" r="r" b="b"/>
            <a:pathLst>
              <a:path w="0" h="5333">
                <a:moveTo>
                  <a:pt x="0" y="0"/>
                </a:moveTo>
                <a:lnTo>
                  <a:pt x="0" y="533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0" name="object 1050"/>
          <p:cNvSpPr/>
          <p:nvPr/>
        </p:nvSpPr>
        <p:spPr>
          <a:xfrm>
            <a:off x="6011418" y="7088885"/>
            <a:ext cx="762" cy="7620"/>
          </a:xfrm>
          <a:custGeom>
            <a:avLst/>
            <a:gdLst/>
            <a:ahLst/>
            <a:cxnLst/>
            <a:rect l="l" t="t" r="r" b="b"/>
            <a:pathLst>
              <a:path w="762" h="7620">
                <a:moveTo>
                  <a:pt x="762" y="0"/>
                </a:moveTo>
                <a:lnTo>
                  <a:pt x="0" y="762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1" name="object 1051"/>
          <p:cNvSpPr/>
          <p:nvPr/>
        </p:nvSpPr>
        <p:spPr>
          <a:xfrm>
            <a:off x="6131052" y="7034783"/>
            <a:ext cx="20574" cy="12192"/>
          </a:xfrm>
          <a:custGeom>
            <a:avLst/>
            <a:gdLst/>
            <a:ahLst/>
            <a:cxnLst/>
            <a:rect l="l" t="t" r="r" b="b"/>
            <a:pathLst>
              <a:path w="20574" h="12192">
                <a:moveTo>
                  <a:pt x="0" y="0"/>
                </a:moveTo>
                <a:lnTo>
                  <a:pt x="20574" y="1219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2" name="object 1052"/>
          <p:cNvSpPr/>
          <p:nvPr/>
        </p:nvSpPr>
        <p:spPr>
          <a:xfrm>
            <a:off x="7483602" y="6183364"/>
            <a:ext cx="166116" cy="215911"/>
          </a:xfrm>
          <a:custGeom>
            <a:avLst/>
            <a:gdLst/>
            <a:ahLst/>
            <a:cxnLst/>
            <a:rect l="l" t="t" r="r" b="b"/>
            <a:pathLst>
              <a:path w="166116" h="215911">
                <a:moveTo>
                  <a:pt x="156972" y="202957"/>
                </a:moveTo>
                <a:lnTo>
                  <a:pt x="156972" y="202195"/>
                </a:lnTo>
                <a:lnTo>
                  <a:pt x="163068" y="181621"/>
                </a:lnTo>
                <a:lnTo>
                  <a:pt x="166116" y="153427"/>
                </a:lnTo>
                <a:lnTo>
                  <a:pt x="165875" y="148855"/>
                </a:lnTo>
                <a:lnTo>
                  <a:pt x="6003" y="148855"/>
                </a:lnTo>
                <a:lnTo>
                  <a:pt x="6222" y="153194"/>
                </a:lnTo>
                <a:lnTo>
                  <a:pt x="7436" y="164839"/>
                </a:lnTo>
                <a:lnTo>
                  <a:pt x="9497" y="176333"/>
                </a:lnTo>
                <a:lnTo>
                  <a:pt x="12631" y="187638"/>
                </a:lnTo>
                <a:lnTo>
                  <a:pt x="17064" y="198719"/>
                </a:lnTo>
                <a:lnTo>
                  <a:pt x="23019" y="209540"/>
                </a:lnTo>
                <a:lnTo>
                  <a:pt x="27431" y="215911"/>
                </a:lnTo>
                <a:lnTo>
                  <a:pt x="156972" y="202957"/>
                </a:lnTo>
                <a:close/>
              </a:path>
            </a:pathLst>
          </a:custGeom>
          <a:solidFill>
            <a:srgbClr val="963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3" name="object 1053"/>
          <p:cNvSpPr/>
          <p:nvPr/>
        </p:nvSpPr>
        <p:spPr>
          <a:xfrm>
            <a:off x="7483602" y="6183364"/>
            <a:ext cx="166116" cy="215911"/>
          </a:xfrm>
          <a:custGeom>
            <a:avLst/>
            <a:gdLst/>
            <a:ahLst/>
            <a:cxnLst/>
            <a:rect l="l" t="t" r="r" b="b"/>
            <a:pathLst>
              <a:path w="166116" h="215911">
                <a:moveTo>
                  <a:pt x="156972" y="202195"/>
                </a:moveTo>
                <a:lnTo>
                  <a:pt x="163068" y="181621"/>
                </a:lnTo>
                <a:lnTo>
                  <a:pt x="166116" y="153427"/>
                </a:lnTo>
                <a:lnTo>
                  <a:pt x="165875" y="148855"/>
                </a:lnTo>
              </a:path>
              <a:path w="166116" h="215911">
                <a:moveTo>
                  <a:pt x="6003" y="148855"/>
                </a:moveTo>
                <a:lnTo>
                  <a:pt x="6222" y="153194"/>
                </a:lnTo>
                <a:lnTo>
                  <a:pt x="7436" y="164839"/>
                </a:lnTo>
                <a:lnTo>
                  <a:pt x="9497" y="176333"/>
                </a:lnTo>
                <a:lnTo>
                  <a:pt x="12631" y="187638"/>
                </a:lnTo>
                <a:lnTo>
                  <a:pt x="17064" y="198719"/>
                </a:lnTo>
                <a:lnTo>
                  <a:pt x="23019" y="209540"/>
                </a:lnTo>
                <a:lnTo>
                  <a:pt x="27431" y="215911"/>
                </a:lnTo>
                <a:lnTo>
                  <a:pt x="156972" y="202957"/>
                </a:lnTo>
              </a:path>
            </a:pathLst>
          </a:custGeom>
          <a:ln w="927">
            <a:solidFill>
              <a:srgbClr val="963D1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4" name="object 1054"/>
          <p:cNvSpPr/>
          <p:nvPr/>
        </p:nvSpPr>
        <p:spPr>
          <a:xfrm>
            <a:off x="7483602" y="6183364"/>
            <a:ext cx="166116" cy="215911"/>
          </a:xfrm>
          <a:custGeom>
            <a:avLst/>
            <a:gdLst/>
            <a:ahLst/>
            <a:cxnLst/>
            <a:rect l="l" t="t" r="r" b="b"/>
            <a:pathLst>
              <a:path w="166116" h="215911">
                <a:moveTo>
                  <a:pt x="156972" y="202195"/>
                </a:moveTo>
                <a:lnTo>
                  <a:pt x="163068" y="181621"/>
                </a:lnTo>
                <a:lnTo>
                  <a:pt x="166116" y="153427"/>
                </a:lnTo>
                <a:lnTo>
                  <a:pt x="165875" y="148855"/>
                </a:lnTo>
              </a:path>
              <a:path w="166116" h="215911">
                <a:moveTo>
                  <a:pt x="6003" y="148855"/>
                </a:moveTo>
                <a:lnTo>
                  <a:pt x="6222" y="153194"/>
                </a:lnTo>
                <a:lnTo>
                  <a:pt x="7436" y="164839"/>
                </a:lnTo>
                <a:lnTo>
                  <a:pt x="9497" y="176333"/>
                </a:lnTo>
                <a:lnTo>
                  <a:pt x="12631" y="187638"/>
                </a:lnTo>
                <a:lnTo>
                  <a:pt x="17064" y="198719"/>
                </a:lnTo>
                <a:lnTo>
                  <a:pt x="23019" y="209540"/>
                </a:lnTo>
                <a:lnTo>
                  <a:pt x="27431" y="21591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5" name="object 1055"/>
          <p:cNvSpPr/>
          <p:nvPr/>
        </p:nvSpPr>
        <p:spPr>
          <a:xfrm>
            <a:off x="7479975" y="6376415"/>
            <a:ext cx="255848" cy="315468"/>
          </a:xfrm>
          <a:custGeom>
            <a:avLst/>
            <a:gdLst/>
            <a:ahLst/>
            <a:cxnLst/>
            <a:rect l="l" t="t" r="r" b="b"/>
            <a:pathLst>
              <a:path w="255848" h="315468">
                <a:moveTo>
                  <a:pt x="25724" y="39624"/>
                </a:moveTo>
                <a:lnTo>
                  <a:pt x="17990" y="49693"/>
                </a:lnTo>
                <a:lnTo>
                  <a:pt x="11655" y="60515"/>
                </a:lnTo>
                <a:lnTo>
                  <a:pt x="6704" y="71952"/>
                </a:lnTo>
                <a:lnTo>
                  <a:pt x="3121" y="83865"/>
                </a:lnTo>
                <a:lnTo>
                  <a:pt x="891" y="96116"/>
                </a:lnTo>
                <a:lnTo>
                  <a:pt x="0" y="108565"/>
                </a:lnTo>
                <a:lnTo>
                  <a:pt x="431" y="121074"/>
                </a:lnTo>
                <a:lnTo>
                  <a:pt x="2171" y="133504"/>
                </a:lnTo>
                <a:lnTo>
                  <a:pt x="5150" y="145542"/>
                </a:lnTo>
                <a:lnTo>
                  <a:pt x="13532" y="166116"/>
                </a:lnTo>
                <a:lnTo>
                  <a:pt x="37916" y="176784"/>
                </a:lnTo>
                <a:lnTo>
                  <a:pt x="60014" y="180594"/>
                </a:lnTo>
                <a:lnTo>
                  <a:pt x="82112" y="178308"/>
                </a:lnTo>
                <a:lnTo>
                  <a:pt x="75022" y="188466"/>
                </a:lnTo>
                <a:lnTo>
                  <a:pt x="68151" y="198572"/>
                </a:lnTo>
                <a:lnTo>
                  <a:pt x="61782" y="208733"/>
                </a:lnTo>
                <a:lnTo>
                  <a:pt x="56194" y="219061"/>
                </a:lnTo>
                <a:lnTo>
                  <a:pt x="51669" y="229664"/>
                </a:lnTo>
                <a:lnTo>
                  <a:pt x="48490" y="240653"/>
                </a:lnTo>
                <a:lnTo>
                  <a:pt x="46937" y="252136"/>
                </a:lnTo>
                <a:lnTo>
                  <a:pt x="47292" y="264223"/>
                </a:lnTo>
                <a:lnTo>
                  <a:pt x="49837" y="277024"/>
                </a:lnTo>
                <a:lnTo>
                  <a:pt x="50870" y="280416"/>
                </a:lnTo>
                <a:lnTo>
                  <a:pt x="188030" y="315468"/>
                </a:lnTo>
                <a:lnTo>
                  <a:pt x="226130" y="313944"/>
                </a:lnTo>
                <a:lnTo>
                  <a:pt x="239084" y="302514"/>
                </a:lnTo>
                <a:lnTo>
                  <a:pt x="248990" y="284226"/>
                </a:lnTo>
                <a:lnTo>
                  <a:pt x="255848" y="262128"/>
                </a:lnTo>
                <a:lnTo>
                  <a:pt x="255848" y="239268"/>
                </a:lnTo>
                <a:lnTo>
                  <a:pt x="248990" y="218694"/>
                </a:lnTo>
                <a:lnTo>
                  <a:pt x="239084" y="197358"/>
                </a:lnTo>
                <a:lnTo>
                  <a:pt x="223844" y="172212"/>
                </a:lnTo>
                <a:lnTo>
                  <a:pt x="214700" y="143256"/>
                </a:lnTo>
                <a:lnTo>
                  <a:pt x="221601" y="133070"/>
                </a:lnTo>
                <a:lnTo>
                  <a:pt x="227235" y="122099"/>
                </a:lnTo>
                <a:lnTo>
                  <a:pt x="231586" y="110509"/>
                </a:lnTo>
                <a:lnTo>
                  <a:pt x="234638" y="98470"/>
                </a:lnTo>
                <a:lnTo>
                  <a:pt x="236378" y="86151"/>
                </a:lnTo>
                <a:lnTo>
                  <a:pt x="236789" y="73719"/>
                </a:lnTo>
                <a:lnTo>
                  <a:pt x="235858" y="61342"/>
                </a:lnTo>
                <a:lnTo>
                  <a:pt x="233568" y="49190"/>
                </a:lnTo>
                <a:lnTo>
                  <a:pt x="229906" y="37430"/>
                </a:lnTo>
                <a:lnTo>
                  <a:pt x="224855" y="26232"/>
                </a:lnTo>
                <a:lnTo>
                  <a:pt x="218401" y="15763"/>
                </a:lnTo>
                <a:lnTo>
                  <a:pt x="210529" y="6192"/>
                </a:lnTo>
                <a:lnTo>
                  <a:pt x="204032" y="0"/>
                </a:lnTo>
                <a:lnTo>
                  <a:pt x="25724" y="39624"/>
                </a:lnTo>
                <a:close/>
              </a:path>
            </a:pathLst>
          </a:custGeom>
          <a:solidFill>
            <a:srgbClr val="6070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6" name="object 1056"/>
          <p:cNvSpPr/>
          <p:nvPr/>
        </p:nvSpPr>
        <p:spPr>
          <a:xfrm>
            <a:off x="7479975" y="6376415"/>
            <a:ext cx="255848" cy="315468"/>
          </a:xfrm>
          <a:custGeom>
            <a:avLst/>
            <a:gdLst/>
            <a:ahLst/>
            <a:cxnLst/>
            <a:rect l="l" t="t" r="r" b="b"/>
            <a:pathLst>
              <a:path w="255848" h="315468">
                <a:moveTo>
                  <a:pt x="25724" y="39624"/>
                </a:moveTo>
                <a:lnTo>
                  <a:pt x="17990" y="49693"/>
                </a:lnTo>
                <a:lnTo>
                  <a:pt x="11655" y="60515"/>
                </a:lnTo>
                <a:lnTo>
                  <a:pt x="6704" y="71952"/>
                </a:lnTo>
                <a:lnTo>
                  <a:pt x="3121" y="83865"/>
                </a:lnTo>
                <a:lnTo>
                  <a:pt x="891" y="96116"/>
                </a:lnTo>
                <a:lnTo>
                  <a:pt x="0" y="108565"/>
                </a:lnTo>
                <a:lnTo>
                  <a:pt x="431" y="121074"/>
                </a:lnTo>
                <a:lnTo>
                  <a:pt x="2171" y="133504"/>
                </a:lnTo>
                <a:lnTo>
                  <a:pt x="5150" y="145542"/>
                </a:lnTo>
                <a:lnTo>
                  <a:pt x="13532" y="166116"/>
                </a:lnTo>
                <a:lnTo>
                  <a:pt x="37916" y="176784"/>
                </a:lnTo>
                <a:lnTo>
                  <a:pt x="60014" y="180594"/>
                </a:lnTo>
                <a:lnTo>
                  <a:pt x="82112" y="178308"/>
                </a:lnTo>
                <a:lnTo>
                  <a:pt x="75022" y="188466"/>
                </a:lnTo>
                <a:lnTo>
                  <a:pt x="68151" y="198572"/>
                </a:lnTo>
                <a:lnTo>
                  <a:pt x="61782" y="208733"/>
                </a:lnTo>
                <a:lnTo>
                  <a:pt x="56194" y="219061"/>
                </a:lnTo>
                <a:lnTo>
                  <a:pt x="51669" y="229664"/>
                </a:lnTo>
                <a:lnTo>
                  <a:pt x="48490" y="240653"/>
                </a:lnTo>
                <a:lnTo>
                  <a:pt x="46937" y="252136"/>
                </a:lnTo>
                <a:lnTo>
                  <a:pt x="47292" y="264223"/>
                </a:lnTo>
                <a:lnTo>
                  <a:pt x="49837" y="277024"/>
                </a:lnTo>
                <a:lnTo>
                  <a:pt x="50870" y="280416"/>
                </a:lnTo>
                <a:lnTo>
                  <a:pt x="188030" y="315468"/>
                </a:lnTo>
                <a:lnTo>
                  <a:pt x="226130" y="313944"/>
                </a:lnTo>
                <a:lnTo>
                  <a:pt x="239084" y="302514"/>
                </a:lnTo>
                <a:lnTo>
                  <a:pt x="248990" y="284226"/>
                </a:lnTo>
                <a:lnTo>
                  <a:pt x="255848" y="262128"/>
                </a:lnTo>
                <a:lnTo>
                  <a:pt x="255848" y="239268"/>
                </a:lnTo>
                <a:lnTo>
                  <a:pt x="248990" y="218694"/>
                </a:lnTo>
                <a:lnTo>
                  <a:pt x="239084" y="197358"/>
                </a:lnTo>
                <a:lnTo>
                  <a:pt x="223844" y="172212"/>
                </a:lnTo>
                <a:lnTo>
                  <a:pt x="214700" y="143256"/>
                </a:lnTo>
                <a:lnTo>
                  <a:pt x="221601" y="133070"/>
                </a:lnTo>
                <a:lnTo>
                  <a:pt x="227235" y="122099"/>
                </a:lnTo>
                <a:lnTo>
                  <a:pt x="231586" y="110509"/>
                </a:lnTo>
                <a:lnTo>
                  <a:pt x="234638" y="98470"/>
                </a:lnTo>
                <a:lnTo>
                  <a:pt x="236378" y="86151"/>
                </a:lnTo>
                <a:lnTo>
                  <a:pt x="236789" y="73719"/>
                </a:lnTo>
                <a:lnTo>
                  <a:pt x="235858" y="61342"/>
                </a:lnTo>
                <a:lnTo>
                  <a:pt x="233568" y="49190"/>
                </a:lnTo>
                <a:lnTo>
                  <a:pt x="229906" y="37430"/>
                </a:lnTo>
                <a:lnTo>
                  <a:pt x="224855" y="26232"/>
                </a:lnTo>
                <a:lnTo>
                  <a:pt x="218401" y="15763"/>
                </a:lnTo>
                <a:lnTo>
                  <a:pt x="210529" y="6192"/>
                </a:lnTo>
                <a:lnTo>
                  <a:pt x="204032" y="0"/>
                </a:lnTo>
                <a:lnTo>
                  <a:pt x="25724" y="39624"/>
                </a:lnTo>
              </a:path>
            </a:pathLst>
          </a:custGeom>
          <a:ln w="927">
            <a:solidFill>
              <a:srgbClr val="6070C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7" name="object 1057"/>
          <p:cNvSpPr/>
          <p:nvPr/>
        </p:nvSpPr>
        <p:spPr>
          <a:xfrm>
            <a:off x="7595616" y="6460997"/>
            <a:ext cx="71627" cy="67818"/>
          </a:xfrm>
          <a:custGeom>
            <a:avLst/>
            <a:gdLst/>
            <a:ahLst/>
            <a:cxnLst/>
            <a:rect l="l" t="t" r="r" b="b"/>
            <a:pathLst>
              <a:path w="71627" h="67818">
                <a:moveTo>
                  <a:pt x="50291" y="0"/>
                </a:moveTo>
                <a:lnTo>
                  <a:pt x="0" y="17525"/>
                </a:lnTo>
                <a:lnTo>
                  <a:pt x="10530" y="21200"/>
                </a:lnTo>
                <a:lnTo>
                  <a:pt x="19798" y="29601"/>
                </a:lnTo>
                <a:lnTo>
                  <a:pt x="24305" y="40928"/>
                </a:lnTo>
                <a:lnTo>
                  <a:pt x="25007" y="54045"/>
                </a:lnTo>
                <a:lnTo>
                  <a:pt x="22859" y="67818"/>
                </a:lnTo>
                <a:lnTo>
                  <a:pt x="67055" y="39624"/>
                </a:lnTo>
                <a:lnTo>
                  <a:pt x="71627" y="29717"/>
                </a:lnTo>
                <a:lnTo>
                  <a:pt x="70865" y="17525"/>
                </a:lnTo>
                <a:lnTo>
                  <a:pt x="65531" y="8381"/>
                </a:lnTo>
                <a:lnTo>
                  <a:pt x="55625" y="2286"/>
                </a:lnTo>
                <a:lnTo>
                  <a:pt x="50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8" name="object 1058"/>
          <p:cNvSpPr/>
          <p:nvPr/>
        </p:nvSpPr>
        <p:spPr>
          <a:xfrm>
            <a:off x="7524750" y="6595279"/>
            <a:ext cx="142494" cy="252052"/>
          </a:xfrm>
          <a:custGeom>
            <a:avLst/>
            <a:gdLst/>
            <a:ahLst/>
            <a:cxnLst/>
            <a:rect l="l" t="t" r="r" b="b"/>
            <a:pathLst>
              <a:path w="142494" h="252052">
                <a:moveTo>
                  <a:pt x="64182" y="757"/>
                </a:moveTo>
                <a:lnTo>
                  <a:pt x="51414" y="3920"/>
                </a:lnTo>
                <a:lnTo>
                  <a:pt x="39640" y="9348"/>
                </a:lnTo>
                <a:lnTo>
                  <a:pt x="29233" y="16900"/>
                </a:lnTo>
                <a:lnTo>
                  <a:pt x="20561" y="26434"/>
                </a:lnTo>
                <a:lnTo>
                  <a:pt x="13995" y="37809"/>
                </a:lnTo>
                <a:lnTo>
                  <a:pt x="9905" y="50884"/>
                </a:lnTo>
                <a:lnTo>
                  <a:pt x="9905" y="49360"/>
                </a:lnTo>
                <a:lnTo>
                  <a:pt x="3048" y="130894"/>
                </a:lnTo>
                <a:lnTo>
                  <a:pt x="0" y="200998"/>
                </a:lnTo>
                <a:lnTo>
                  <a:pt x="29718" y="210142"/>
                </a:lnTo>
                <a:lnTo>
                  <a:pt x="53340" y="140800"/>
                </a:lnTo>
                <a:lnTo>
                  <a:pt x="56388" y="133942"/>
                </a:lnTo>
                <a:lnTo>
                  <a:pt x="70866" y="172804"/>
                </a:lnTo>
                <a:lnTo>
                  <a:pt x="89153" y="207856"/>
                </a:lnTo>
                <a:lnTo>
                  <a:pt x="105918" y="230716"/>
                </a:lnTo>
                <a:lnTo>
                  <a:pt x="108203" y="252052"/>
                </a:lnTo>
                <a:lnTo>
                  <a:pt x="130301" y="247480"/>
                </a:lnTo>
                <a:lnTo>
                  <a:pt x="128864" y="239602"/>
                </a:lnTo>
                <a:lnTo>
                  <a:pt x="127345" y="227535"/>
                </a:lnTo>
                <a:lnTo>
                  <a:pt x="126382" y="215254"/>
                </a:lnTo>
                <a:lnTo>
                  <a:pt x="125739" y="202850"/>
                </a:lnTo>
                <a:lnTo>
                  <a:pt x="125179" y="190412"/>
                </a:lnTo>
                <a:lnTo>
                  <a:pt x="124465" y="178029"/>
                </a:lnTo>
                <a:lnTo>
                  <a:pt x="123360" y="165792"/>
                </a:lnTo>
                <a:lnTo>
                  <a:pt x="121627" y="153788"/>
                </a:lnTo>
                <a:lnTo>
                  <a:pt x="119029" y="142108"/>
                </a:lnTo>
                <a:lnTo>
                  <a:pt x="115329" y="130841"/>
                </a:lnTo>
                <a:lnTo>
                  <a:pt x="110290" y="120077"/>
                </a:lnTo>
                <a:lnTo>
                  <a:pt x="103676" y="109905"/>
                </a:lnTo>
                <a:lnTo>
                  <a:pt x="95250" y="100414"/>
                </a:lnTo>
                <a:lnTo>
                  <a:pt x="111251" y="100414"/>
                </a:lnTo>
                <a:lnTo>
                  <a:pt x="142494" y="96604"/>
                </a:lnTo>
                <a:lnTo>
                  <a:pt x="142494" y="73744"/>
                </a:lnTo>
                <a:lnTo>
                  <a:pt x="137159" y="52408"/>
                </a:lnTo>
                <a:lnTo>
                  <a:pt x="126492" y="31834"/>
                </a:lnTo>
                <a:lnTo>
                  <a:pt x="112014" y="14308"/>
                </a:lnTo>
                <a:lnTo>
                  <a:pt x="102870" y="5164"/>
                </a:lnTo>
                <a:lnTo>
                  <a:pt x="84581" y="592"/>
                </a:lnTo>
                <a:lnTo>
                  <a:pt x="77576" y="0"/>
                </a:lnTo>
                <a:lnTo>
                  <a:pt x="64182" y="757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9" name="object 1059"/>
          <p:cNvSpPr/>
          <p:nvPr/>
        </p:nvSpPr>
        <p:spPr>
          <a:xfrm>
            <a:off x="7524750" y="6595279"/>
            <a:ext cx="142494" cy="252052"/>
          </a:xfrm>
          <a:custGeom>
            <a:avLst/>
            <a:gdLst/>
            <a:ahLst/>
            <a:cxnLst/>
            <a:rect l="l" t="t" r="r" b="b"/>
            <a:pathLst>
              <a:path w="142494" h="252052">
                <a:moveTo>
                  <a:pt x="0" y="200998"/>
                </a:moveTo>
                <a:lnTo>
                  <a:pt x="3048" y="130894"/>
                </a:lnTo>
                <a:lnTo>
                  <a:pt x="9905" y="49360"/>
                </a:lnTo>
                <a:lnTo>
                  <a:pt x="9905" y="50884"/>
                </a:lnTo>
                <a:lnTo>
                  <a:pt x="13995" y="37809"/>
                </a:lnTo>
                <a:lnTo>
                  <a:pt x="20561" y="26434"/>
                </a:lnTo>
                <a:lnTo>
                  <a:pt x="29233" y="16900"/>
                </a:lnTo>
                <a:lnTo>
                  <a:pt x="39640" y="9348"/>
                </a:lnTo>
                <a:lnTo>
                  <a:pt x="51414" y="3920"/>
                </a:lnTo>
                <a:lnTo>
                  <a:pt x="64182" y="757"/>
                </a:lnTo>
                <a:lnTo>
                  <a:pt x="77576" y="0"/>
                </a:lnTo>
                <a:lnTo>
                  <a:pt x="84581" y="592"/>
                </a:lnTo>
                <a:lnTo>
                  <a:pt x="102870" y="5164"/>
                </a:lnTo>
                <a:lnTo>
                  <a:pt x="112014" y="14308"/>
                </a:lnTo>
                <a:lnTo>
                  <a:pt x="126492" y="31834"/>
                </a:lnTo>
                <a:lnTo>
                  <a:pt x="137159" y="52408"/>
                </a:lnTo>
                <a:lnTo>
                  <a:pt x="142494" y="73744"/>
                </a:lnTo>
                <a:lnTo>
                  <a:pt x="142494" y="96604"/>
                </a:lnTo>
                <a:lnTo>
                  <a:pt x="111251" y="100414"/>
                </a:lnTo>
                <a:lnTo>
                  <a:pt x="95250" y="100414"/>
                </a:lnTo>
                <a:lnTo>
                  <a:pt x="103676" y="109905"/>
                </a:lnTo>
                <a:lnTo>
                  <a:pt x="110290" y="120077"/>
                </a:lnTo>
                <a:lnTo>
                  <a:pt x="115329" y="130841"/>
                </a:lnTo>
                <a:lnTo>
                  <a:pt x="119029" y="142108"/>
                </a:lnTo>
                <a:lnTo>
                  <a:pt x="121627" y="153788"/>
                </a:lnTo>
                <a:lnTo>
                  <a:pt x="123360" y="165792"/>
                </a:lnTo>
                <a:lnTo>
                  <a:pt x="124465" y="178029"/>
                </a:lnTo>
                <a:lnTo>
                  <a:pt x="125179" y="190412"/>
                </a:lnTo>
                <a:lnTo>
                  <a:pt x="125739" y="202850"/>
                </a:lnTo>
                <a:lnTo>
                  <a:pt x="126382" y="215254"/>
                </a:lnTo>
                <a:lnTo>
                  <a:pt x="127345" y="227535"/>
                </a:lnTo>
                <a:lnTo>
                  <a:pt x="128864" y="239602"/>
                </a:lnTo>
                <a:lnTo>
                  <a:pt x="130301" y="247480"/>
                </a:lnTo>
                <a:lnTo>
                  <a:pt x="108203" y="252052"/>
                </a:lnTo>
                <a:lnTo>
                  <a:pt x="105918" y="230716"/>
                </a:lnTo>
                <a:lnTo>
                  <a:pt x="89153" y="207856"/>
                </a:lnTo>
                <a:lnTo>
                  <a:pt x="70866" y="172804"/>
                </a:lnTo>
                <a:lnTo>
                  <a:pt x="56388" y="133942"/>
                </a:lnTo>
                <a:lnTo>
                  <a:pt x="53340" y="140800"/>
                </a:lnTo>
                <a:lnTo>
                  <a:pt x="29718" y="210142"/>
                </a:lnTo>
                <a:lnTo>
                  <a:pt x="0" y="200998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0" name="object 1060"/>
          <p:cNvSpPr/>
          <p:nvPr/>
        </p:nvSpPr>
        <p:spPr>
          <a:xfrm>
            <a:off x="7605522" y="6691883"/>
            <a:ext cx="61722" cy="3810"/>
          </a:xfrm>
          <a:custGeom>
            <a:avLst/>
            <a:gdLst/>
            <a:ahLst/>
            <a:cxnLst/>
            <a:rect l="l" t="t" r="r" b="b"/>
            <a:pathLst>
              <a:path w="61722" h="3810">
                <a:moveTo>
                  <a:pt x="61722" y="0"/>
                </a:moveTo>
                <a:lnTo>
                  <a:pt x="30479" y="3810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1" name="object 1061"/>
          <p:cNvSpPr/>
          <p:nvPr/>
        </p:nvSpPr>
        <p:spPr>
          <a:xfrm>
            <a:off x="7620000" y="6695694"/>
            <a:ext cx="31242" cy="112775"/>
          </a:xfrm>
          <a:custGeom>
            <a:avLst/>
            <a:gdLst/>
            <a:ahLst/>
            <a:cxnLst/>
            <a:rect l="l" t="t" r="r" b="b"/>
            <a:pathLst>
              <a:path w="31242" h="112775">
                <a:moveTo>
                  <a:pt x="31242" y="112775"/>
                </a:moveTo>
                <a:lnTo>
                  <a:pt x="28036" y="97617"/>
                </a:lnTo>
                <a:lnTo>
                  <a:pt x="26087" y="85049"/>
                </a:lnTo>
                <a:lnTo>
                  <a:pt x="25111" y="74688"/>
                </a:lnTo>
                <a:lnTo>
                  <a:pt x="24826" y="66154"/>
                </a:lnTo>
                <a:lnTo>
                  <a:pt x="24950" y="59066"/>
                </a:lnTo>
                <a:lnTo>
                  <a:pt x="25201" y="53042"/>
                </a:lnTo>
                <a:lnTo>
                  <a:pt x="25297" y="47701"/>
                </a:lnTo>
                <a:lnTo>
                  <a:pt x="24954" y="42661"/>
                </a:lnTo>
                <a:lnTo>
                  <a:pt x="23892" y="37542"/>
                </a:lnTo>
                <a:lnTo>
                  <a:pt x="21827" y="31961"/>
                </a:lnTo>
                <a:lnTo>
                  <a:pt x="18477" y="25538"/>
                </a:lnTo>
                <a:lnTo>
                  <a:pt x="13560" y="17891"/>
                </a:lnTo>
                <a:lnTo>
                  <a:pt x="6793" y="8639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2" name="object 1062"/>
          <p:cNvSpPr/>
          <p:nvPr/>
        </p:nvSpPr>
        <p:spPr>
          <a:xfrm>
            <a:off x="7581138" y="6729222"/>
            <a:ext cx="49529" cy="96774"/>
          </a:xfrm>
          <a:custGeom>
            <a:avLst/>
            <a:gdLst/>
            <a:ahLst/>
            <a:cxnLst/>
            <a:rect l="l" t="t" r="r" b="b"/>
            <a:pathLst>
              <a:path w="49529" h="96774">
                <a:moveTo>
                  <a:pt x="0" y="0"/>
                </a:moveTo>
                <a:lnTo>
                  <a:pt x="14477" y="38861"/>
                </a:lnTo>
                <a:lnTo>
                  <a:pt x="32765" y="73913"/>
                </a:lnTo>
                <a:lnTo>
                  <a:pt x="49529" y="9677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3" name="object 1063"/>
          <p:cNvSpPr/>
          <p:nvPr/>
        </p:nvSpPr>
        <p:spPr>
          <a:xfrm>
            <a:off x="7598664" y="6808470"/>
            <a:ext cx="80009" cy="97535"/>
          </a:xfrm>
          <a:custGeom>
            <a:avLst/>
            <a:gdLst/>
            <a:ahLst/>
            <a:cxnLst/>
            <a:rect l="l" t="t" r="r" b="b"/>
            <a:pathLst>
              <a:path w="80009" h="97535">
                <a:moveTo>
                  <a:pt x="46481" y="86105"/>
                </a:moveTo>
                <a:lnTo>
                  <a:pt x="55625" y="59435"/>
                </a:lnTo>
                <a:lnTo>
                  <a:pt x="57150" y="47244"/>
                </a:lnTo>
                <a:lnTo>
                  <a:pt x="73913" y="57911"/>
                </a:lnTo>
                <a:lnTo>
                  <a:pt x="80009" y="52577"/>
                </a:lnTo>
                <a:lnTo>
                  <a:pt x="68579" y="16763"/>
                </a:lnTo>
                <a:lnTo>
                  <a:pt x="57150" y="12953"/>
                </a:lnTo>
                <a:lnTo>
                  <a:pt x="52577" y="0"/>
                </a:lnTo>
                <a:lnTo>
                  <a:pt x="46481" y="25907"/>
                </a:lnTo>
                <a:lnTo>
                  <a:pt x="28955" y="13715"/>
                </a:lnTo>
                <a:lnTo>
                  <a:pt x="24383" y="57150"/>
                </a:lnTo>
                <a:lnTo>
                  <a:pt x="19811" y="70103"/>
                </a:lnTo>
                <a:lnTo>
                  <a:pt x="12191" y="75437"/>
                </a:lnTo>
                <a:lnTo>
                  <a:pt x="3809" y="86105"/>
                </a:lnTo>
                <a:lnTo>
                  <a:pt x="0" y="97535"/>
                </a:lnTo>
                <a:lnTo>
                  <a:pt x="46481" y="86105"/>
                </a:lnTo>
                <a:close/>
              </a:path>
            </a:pathLst>
          </a:custGeom>
          <a:solidFill>
            <a:srgbClr val="6070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4" name="object 1064"/>
          <p:cNvSpPr/>
          <p:nvPr/>
        </p:nvSpPr>
        <p:spPr>
          <a:xfrm>
            <a:off x="7598664" y="6808470"/>
            <a:ext cx="80009" cy="97535"/>
          </a:xfrm>
          <a:custGeom>
            <a:avLst/>
            <a:gdLst/>
            <a:ahLst/>
            <a:cxnLst/>
            <a:rect l="l" t="t" r="r" b="b"/>
            <a:pathLst>
              <a:path w="80009" h="97535">
                <a:moveTo>
                  <a:pt x="52577" y="0"/>
                </a:moveTo>
                <a:lnTo>
                  <a:pt x="46481" y="25907"/>
                </a:lnTo>
                <a:lnTo>
                  <a:pt x="28955" y="13715"/>
                </a:lnTo>
                <a:lnTo>
                  <a:pt x="24383" y="57150"/>
                </a:lnTo>
                <a:lnTo>
                  <a:pt x="19811" y="70103"/>
                </a:lnTo>
                <a:lnTo>
                  <a:pt x="12191" y="75437"/>
                </a:lnTo>
                <a:lnTo>
                  <a:pt x="3809" y="86105"/>
                </a:lnTo>
                <a:lnTo>
                  <a:pt x="0" y="97535"/>
                </a:lnTo>
                <a:lnTo>
                  <a:pt x="46481" y="86105"/>
                </a:lnTo>
                <a:lnTo>
                  <a:pt x="55625" y="59435"/>
                </a:lnTo>
                <a:lnTo>
                  <a:pt x="57150" y="47244"/>
                </a:lnTo>
                <a:lnTo>
                  <a:pt x="73913" y="57911"/>
                </a:lnTo>
                <a:lnTo>
                  <a:pt x="80009" y="52577"/>
                </a:lnTo>
                <a:lnTo>
                  <a:pt x="68579" y="16763"/>
                </a:lnTo>
                <a:lnTo>
                  <a:pt x="57150" y="12953"/>
                </a:lnTo>
                <a:lnTo>
                  <a:pt x="52577" y="0"/>
                </a:lnTo>
              </a:path>
            </a:pathLst>
          </a:custGeom>
          <a:ln w="927">
            <a:solidFill>
              <a:srgbClr val="6070C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5" name="object 1065"/>
          <p:cNvSpPr/>
          <p:nvPr/>
        </p:nvSpPr>
        <p:spPr>
          <a:xfrm>
            <a:off x="7501128" y="6782561"/>
            <a:ext cx="57150" cy="118110"/>
          </a:xfrm>
          <a:custGeom>
            <a:avLst/>
            <a:gdLst/>
            <a:ahLst/>
            <a:cxnLst/>
            <a:rect l="l" t="t" r="r" b="b"/>
            <a:pathLst>
              <a:path w="57150" h="118110">
                <a:moveTo>
                  <a:pt x="23622" y="13716"/>
                </a:moveTo>
                <a:lnTo>
                  <a:pt x="25146" y="16764"/>
                </a:lnTo>
                <a:lnTo>
                  <a:pt x="16001" y="55626"/>
                </a:lnTo>
                <a:lnTo>
                  <a:pt x="0" y="92964"/>
                </a:lnTo>
                <a:lnTo>
                  <a:pt x="4572" y="118110"/>
                </a:lnTo>
                <a:lnTo>
                  <a:pt x="30479" y="107442"/>
                </a:lnTo>
                <a:lnTo>
                  <a:pt x="43433" y="89916"/>
                </a:lnTo>
                <a:lnTo>
                  <a:pt x="48768" y="44958"/>
                </a:lnTo>
                <a:lnTo>
                  <a:pt x="53340" y="65532"/>
                </a:lnTo>
                <a:lnTo>
                  <a:pt x="57150" y="60960"/>
                </a:lnTo>
                <a:lnTo>
                  <a:pt x="57150" y="41910"/>
                </a:lnTo>
                <a:lnTo>
                  <a:pt x="55625" y="28956"/>
                </a:lnTo>
                <a:lnTo>
                  <a:pt x="52577" y="22098"/>
                </a:lnTo>
                <a:lnTo>
                  <a:pt x="33527" y="0"/>
                </a:lnTo>
                <a:lnTo>
                  <a:pt x="23622" y="13716"/>
                </a:lnTo>
                <a:close/>
              </a:path>
            </a:pathLst>
          </a:custGeom>
          <a:solidFill>
            <a:srgbClr val="6070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6" name="object 1066"/>
          <p:cNvSpPr/>
          <p:nvPr/>
        </p:nvSpPr>
        <p:spPr>
          <a:xfrm>
            <a:off x="7501128" y="6782561"/>
            <a:ext cx="57150" cy="118110"/>
          </a:xfrm>
          <a:custGeom>
            <a:avLst/>
            <a:gdLst/>
            <a:ahLst/>
            <a:cxnLst/>
            <a:rect l="l" t="t" r="r" b="b"/>
            <a:pathLst>
              <a:path w="57150" h="118110">
                <a:moveTo>
                  <a:pt x="23622" y="13716"/>
                </a:moveTo>
                <a:lnTo>
                  <a:pt x="33527" y="0"/>
                </a:lnTo>
                <a:lnTo>
                  <a:pt x="52577" y="22098"/>
                </a:lnTo>
                <a:lnTo>
                  <a:pt x="55625" y="28956"/>
                </a:lnTo>
                <a:lnTo>
                  <a:pt x="57150" y="41910"/>
                </a:lnTo>
                <a:lnTo>
                  <a:pt x="57150" y="60960"/>
                </a:lnTo>
                <a:lnTo>
                  <a:pt x="53340" y="65532"/>
                </a:lnTo>
                <a:lnTo>
                  <a:pt x="48768" y="44958"/>
                </a:lnTo>
                <a:lnTo>
                  <a:pt x="43433" y="89916"/>
                </a:lnTo>
                <a:lnTo>
                  <a:pt x="30479" y="107442"/>
                </a:lnTo>
                <a:lnTo>
                  <a:pt x="4572" y="118110"/>
                </a:lnTo>
                <a:lnTo>
                  <a:pt x="0" y="92964"/>
                </a:lnTo>
                <a:lnTo>
                  <a:pt x="16001" y="55626"/>
                </a:lnTo>
                <a:lnTo>
                  <a:pt x="25146" y="16764"/>
                </a:lnTo>
                <a:lnTo>
                  <a:pt x="23622" y="13716"/>
                </a:lnTo>
              </a:path>
            </a:pathLst>
          </a:custGeom>
          <a:ln w="927">
            <a:solidFill>
              <a:srgbClr val="6070C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7" name="object 1067"/>
          <p:cNvSpPr/>
          <p:nvPr/>
        </p:nvSpPr>
        <p:spPr>
          <a:xfrm>
            <a:off x="7533132" y="6595486"/>
            <a:ext cx="134112" cy="96397"/>
          </a:xfrm>
          <a:custGeom>
            <a:avLst/>
            <a:gdLst/>
            <a:ahLst/>
            <a:cxnLst/>
            <a:rect l="l" t="t" r="r" b="b"/>
            <a:pathLst>
              <a:path w="134112" h="96397">
                <a:moveTo>
                  <a:pt x="0" y="50677"/>
                </a:moveTo>
                <a:lnTo>
                  <a:pt x="5831" y="37179"/>
                </a:lnTo>
                <a:lnTo>
                  <a:pt x="12918" y="25724"/>
                </a:lnTo>
                <a:lnTo>
                  <a:pt x="21305" y="16336"/>
                </a:lnTo>
                <a:lnTo>
                  <a:pt x="31038" y="9043"/>
                </a:lnTo>
                <a:lnTo>
                  <a:pt x="42164" y="3872"/>
                </a:lnTo>
                <a:lnTo>
                  <a:pt x="54727" y="848"/>
                </a:lnTo>
                <a:lnTo>
                  <a:pt x="68774" y="0"/>
                </a:lnTo>
                <a:lnTo>
                  <a:pt x="76200" y="385"/>
                </a:lnTo>
                <a:lnTo>
                  <a:pt x="94488" y="4957"/>
                </a:lnTo>
                <a:lnTo>
                  <a:pt x="103632" y="14101"/>
                </a:lnTo>
                <a:lnTo>
                  <a:pt x="118110" y="31627"/>
                </a:lnTo>
                <a:lnTo>
                  <a:pt x="128777" y="52201"/>
                </a:lnTo>
                <a:lnTo>
                  <a:pt x="134112" y="73537"/>
                </a:lnTo>
                <a:lnTo>
                  <a:pt x="134112" y="9639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8" name="object 1068"/>
          <p:cNvSpPr/>
          <p:nvPr/>
        </p:nvSpPr>
        <p:spPr>
          <a:xfrm>
            <a:off x="7554468" y="6647688"/>
            <a:ext cx="52577" cy="157733"/>
          </a:xfrm>
          <a:custGeom>
            <a:avLst/>
            <a:gdLst/>
            <a:ahLst/>
            <a:cxnLst/>
            <a:rect l="l" t="t" r="r" b="b"/>
            <a:pathLst>
              <a:path w="52577" h="157733">
                <a:moveTo>
                  <a:pt x="0" y="157733"/>
                </a:moveTo>
                <a:lnTo>
                  <a:pt x="23622" y="88391"/>
                </a:lnTo>
                <a:lnTo>
                  <a:pt x="35051" y="72389"/>
                </a:lnTo>
                <a:lnTo>
                  <a:pt x="44196" y="55625"/>
                </a:lnTo>
                <a:lnTo>
                  <a:pt x="51053" y="37337"/>
                </a:lnTo>
                <a:lnTo>
                  <a:pt x="52577" y="19811"/>
                </a:lnTo>
                <a:lnTo>
                  <a:pt x="51815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9" name="object 1069"/>
          <p:cNvSpPr/>
          <p:nvPr/>
        </p:nvSpPr>
        <p:spPr>
          <a:xfrm>
            <a:off x="7524750" y="6644640"/>
            <a:ext cx="8381" cy="151637"/>
          </a:xfrm>
          <a:custGeom>
            <a:avLst/>
            <a:gdLst/>
            <a:ahLst/>
            <a:cxnLst/>
            <a:rect l="l" t="t" r="r" b="b"/>
            <a:pathLst>
              <a:path w="8381" h="151637">
                <a:moveTo>
                  <a:pt x="8381" y="0"/>
                </a:moveTo>
                <a:lnTo>
                  <a:pt x="3048" y="81533"/>
                </a:lnTo>
                <a:lnTo>
                  <a:pt x="0" y="15163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0" name="object 1070"/>
          <p:cNvSpPr/>
          <p:nvPr/>
        </p:nvSpPr>
        <p:spPr>
          <a:xfrm>
            <a:off x="7601711" y="6521958"/>
            <a:ext cx="90678" cy="25146"/>
          </a:xfrm>
          <a:custGeom>
            <a:avLst/>
            <a:gdLst/>
            <a:ahLst/>
            <a:cxnLst/>
            <a:rect l="l" t="t" r="r" b="b"/>
            <a:pathLst>
              <a:path w="90678" h="25146">
                <a:moveTo>
                  <a:pt x="90678" y="0"/>
                </a:moveTo>
                <a:lnTo>
                  <a:pt x="76962" y="18288"/>
                </a:lnTo>
                <a:lnTo>
                  <a:pt x="72390" y="19812"/>
                </a:lnTo>
                <a:lnTo>
                  <a:pt x="55626" y="23622"/>
                </a:lnTo>
                <a:lnTo>
                  <a:pt x="36576" y="25146"/>
                </a:lnTo>
                <a:lnTo>
                  <a:pt x="17526" y="25146"/>
                </a:lnTo>
                <a:lnTo>
                  <a:pt x="0" y="2362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1" name="object 1071"/>
          <p:cNvSpPr/>
          <p:nvPr/>
        </p:nvSpPr>
        <p:spPr>
          <a:xfrm>
            <a:off x="7562850" y="6522720"/>
            <a:ext cx="60959" cy="33527"/>
          </a:xfrm>
          <a:custGeom>
            <a:avLst/>
            <a:gdLst/>
            <a:ahLst/>
            <a:cxnLst/>
            <a:rect l="l" t="t" r="r" b="b"/>
            <a:pathLst>
              <a:path w="60959" h="33527">
                <a:moveTo>
                  <a:pt x="60959" y="0"/>
                </a:moveTo>
                <a:lnTo>
                  <a:pt x="42672" y="16001"/>
                </a:lnTo>
                <a:lnTo>
                  <a:pt x="22098" y="27431"/>
                </a:lnTo>
                <a:lnTo>
                  <a:pt x="0" y="3352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2" name="object 1072"/>
          <p:cNvSpPr/>
          <p:nvPr/>
        </p:nvSpPr>
        <p:spPr>
          <a:xfrm>
            <a:off x="7521702" y="6478523"/>
            <a:ext cx="73914" cy="20574"/>
          </a:xfrm>
          <a:custGeom>
            <a:avLst/>
            <a:gdLst/>
            <a:ahLst/>
            <a:cxnLst/>
            <a:rect l="l" t="t" r="r" b="b"/>
            <a:pathLst>
              <a:path w="73914" h="20574">
                <a:moveTo>
                  <a:pt x="73914" y="0"/>
                </a:moveTo>
                <a:lnTo>
                  <a:pt x="0" y="2057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3" name="object 1073"/>
          <p:cNvSpPr/>
          <p:nvPr/>
        </p:nvSpPr>
        <p:spPr>
          <a:xfrm>
            <a:off x="7470648" y="6355410"/>
            <a:ext cx="227075" cy="101777"/>
          </a:xfrm>
          <a:custGeom>
            <a:avLst/>
            <a:gdLst/>
            <a:ahLst/>
            <a:cxnLst/>
            <a:rect l="l" t="t" r="r" b="b"/>
            <a:pathLst>
              <a:path w="227075" h="101777">
                <a:moveTo>
                  <a:pt x="9905" y="51485"/>
                </a:moveTo>
                <a:lnTo>
                  <a:pt x="0" y="65963"/>
                </a:lnTo>
                <a:lnTo>
                  <a:pt x="4572" y="62153"/>
                </a:lnTo>
                <a:lnTo>
                  <a:pt x="18287" y="53771"/>
                </a:lnTo>
                <a:lnTo>
                  <a:pt x="34290" y="51485"/>
                </a:lnTo>
                <a:lnTo>
                  <a:pt x="49529" y="53009"/>
                </a:lnTo>
                <a:lnTo>
                  <a:pt x="64770" y="59867"/>
                </a:lnTo>
                <a:lnTo>
                  <a:pt x="76961" y="69773"/>
                </a:lnTo>
                <a:lnTo>
                  <a:pt x="84581" y="83489"/>
                </a:lnTo>
                <a:lnTo>
                  <a:pt x="99822" y="101777"/>
                </a:lnTo>
                <a:lnTo>
                  <a:pt x="109727" y="101777"/>
                </a:lnTo>
                <a:lnTo>
                  <a:pt x="111275" y="98288"/>
                </a:lnTo>
                <a:lnTo>
                  <a:pt x="117321" y="86927"/>
                </a:lnTo>
                <a:lnTo>
                  <a:pt x="124672" y="75981"/>
                </a:lnTo>
                <a:lnTo>
                  <a:pt x="133194" y="65591"/>
                </a:lnTo>
                <a:lnTo>
                  <a:pt x="142748" y="55899"/>
                </a:lnTo>
                <a:lnTo>
                  <a:pt x="153199" y="47046"/>
                </a:lnTo>
                <a:lnTo>
                  <a:pt x="164410" y="39174"/>
                </a:lnTo>
                <a:lnTo>
                  <a:pt x="176244" y="32424"/>
                </a:lnTo>
                <a:lnTo>
                  <a:pt x="188564" y="26939"/>
                </a:lnTo>
                <a:lnTo>
                  <a:pt x="201233" y="22859"/>
                </a:lnTo>
                <a:lnTo>
                  <a:pt x="214116" y="20326"/>
                </a:lnTo>
                <a:lnTo>
                  <a:pt x="227075" y="19481"/>
                </a:lnTo>
                <a:lnTo>
                  <a:pt x="218008" y="11249"/>
                </a:lnTo>
                <a:lnTo>
                  <a:pt x="207650" y="4878"/>
                </a:lnTo>
                <a:lnTo>
                  <a:pt x="196812" y="1105"/>
                </a:lnTo>
                <a:lnTo>
                  <a:pt x="185679" y="0"/>
                </a:lnTo>
                <a:lnTo>
                  <a:pt x="174441" y="1632"/>
                </a:lnTo>
                <a:lnTo>
                  <a:pt x="163285" y="6071"/>
                </a:lnTo>
                <a:lnTo>
                  <a:pt x="152400" y="13385"/>
                </a:lnTo>
                <a:lnTo>
                  <a:pt x="153161" y="13385"/>
                </a:lnTo>
                <a:lnTo>
                  <a:pt x="53340" y="21767"/>
                </a:lnTo>
                <a:lnTo>
                  <a:pt x="42672" y="27101"/>
                </a:lnTo>
                <a:lnTo>
                  <a:pt x="25146" y="37769"/>
                </a:lnTo>
                <a:lnTo>
                  <a:pt x="9905" y="51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4" name="object 1074"/>
          <p:cNvSpPr/>
          <p:nvPr/>
        </p:nvSpPr>
        <p:spPr>
          <a:xfrm>
            <a:off x="7470648" y="6355410"/>
            <a:ext cx="227075" cy="101777"/>
          </a:xfrm>
          <a:custGeom>
            <a:avLst/>
            <a:gdLst/>
            <a:ahLst/>
            <a:cxnLst/>
            <a:rect l="l" t="t" r="r" b="b"/>
            <a:pathLst>
              <a:path w="227075" h="101777">
                <a:moveTo>
                  <a:pt x="152400" y="13385"/>
                </a:moveTo>
                <a:lnTo>
                  <a:pt x="163285" y="6071"/>
                </a:lnTo>
                <a:lnTo>
                  <a:pt x="174441" y="1632"/>
                </a:lnTo>
                <a:lnTo>
                  <a:pt x="185679" y="0"/>
                </a:lnTo>
                <a:lnTo>
                  <a:pt x="196812" y="1105"/>
                </a:lnTo>
                <a:lnTo>
                  <a:pt x="207650" y="4878"/>
                </a:lnTo>
                <a:lnTo>
                  <a:pt x="218008" y="11249"/>
                </a:lnTo>
                <a:lnTo>
                  <a:pt x="227075" y="19481"/>
                </a:lnTo>
                <a:lnTo>
                  <a:pt x="214116" y="20326"/>
                </a:lnTo>
                <a:lnTo>
                  <a:pt x="201233" y="22859"/>
                </a:lnTo>
                <a:lnTo>
                  <a:pt x="188564" y="26939"/>
                </a:lnTo>
                <a:lnTo>
                  <a:pt x="176244" y="32424"/>
                </a:lnTo>
                <a:lnTo>
                  <a:pt x="164410" y="39174"/>
                </a:lnTo>
                <a:lnTo>
                  <a:pt x="153199" y="47046"/>
                </a:lnTo>
                <a:lnTo>
                  <a:pt x="142748" y="55899"/>
                </a:lnTo>
                <a:lnTo>
                  <a:pt x="133194" y="65591"/>
                </a:lnTo>
                <a:lnTo>
                  <a:pt x="124672" y="75981"/>
                </a:lnTo>
                <a:lnTo>
                  <a:pt x="117321" y="86927"/>
                </a:lnTo>
                <a:lnTo>
                  <a:pt x="111275" y="98288"/>
                </a:lnTo>
                <a:lnTo>
                  <a:pt x="109727" y="101777"/>
                </a:lnTo>
                <a:lnTo>
                  <a:pt x="99822" y="101777"/>
                </a:lnTo>
                <a:lnTo>
                  <a:pt x="84581" y="83489"/>
                </a:lnTo>
                <a:lnTo>
                  <a:pt x="76961" y="69773"/>
                </a:lnTo>
                <a:lnTo>
                  <a:pt x="64770" y="59867"/>
                </a:lnTo>
                <a:lnTo>
                  <a:pt x="49529" y="53009"/>
                </a:lnTo>
                <a:lnTo>
                  <a:pt x="34290" y="51485"/>
                </a:lnTo>
                <a:lnTo>
                  <a:pt x="18287" y="53771"/>
                </a:lnTo>
                <a:lnTo>
                  <a:pt x="4572" y="62153"/>
                </a:lnTo>
                <a:lnTo>
                  <a:pt x="0" y="65963"/>
                </a:lnTo>
                <a:lnTo>
                  <a:pt x="9905" y="51485"/>
                </a:lnTo>
                <a:lnTo>
                  <a:pt x="25146" y="37769"/>
                </a:lnTo>
                <a:lnTo>
                  <a:pt x="42672" y="27101"/>
                </a:lnTo>
                <a:lnTo>
                  <a:pt x="53340" y="21767"/>
                </a:lnTo>
                <a:lnTo>
                  <a:pt x="153161" y="13385"/>
                </a:lnTo>
              </a:path>
            </a:pathLst>
          </a:custGeom>
          <a:ln w="92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5" name="object 1075"/>
          <p:cNvSpPr/>
          <p:nvPr/>
        </p:nvSpPr>
        <p:spPr>
          <a:xfrm>
            <a:off x="7545324" y="6345935"/>
            <a:ext cx="70866" cy="71627"/>
          </a:xfrm>
          <a:custGeom>
            <a:avLst/>
            <a:gdLst/>
            <a:ahLst/>
            <a:cxnLst/>
            <a:rect l="l" t="t" r="r" b="b"/>
            <a:pathLst>
              <a:path w="70866" h="71627">
                <a:moveTo>
                  <a:pt x="70866" y="41148"/>
                </a:moveTo>
                <a:lnTo>
                  <a:pt x="70866" y="0"/>
                </a:lnTo>
                <a:lnTo>
                  <a:pt x="116" y="6086"/>
                </a:lnTo>
                <a:lnTo>
                  <a:pt x="6857" y="49529"/>
                </a:lnTo>
                <a:lnTo>
                  <a:pt x="33527" y="71627"/>
                </a:lnTo>
                <a:lnTo>
                  <a:pt x="70866" y="41148"/>
                </a:lnTo>
                <a:close/>
              </a:path>
              <a:path w="70866" h="71627">
                <a:moveTo>
                  <a:pt x="0" y="6096"/>
                </a:moveTo>
                <a:lnTo>
                  <a:pt x="0" y="5334"/>
                </a:lnTo>
                <a:lnTo>
                  <a:pt x="0" y="6096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6" name="object 1076"/>
          <p:cNvSpPr/>
          <p:nvPr/>
        </p:nvSpPr>
        <p:spPr>
          <a:xfrm>
            <a:off x="7545324" y="6345935"/>
            <a:ext cx="70866" cy="71627"/>
          </a:xfrm>
          <a:custGeom>
            <a:avLst/>
            <a:gdLst/>
            <a:ahLst/>
            <a:cxnLst/>
            <a:rect l="l" t="t" r="r" b="b"/>
            <a:pathLst>
              <a:path w="70866" h="71627">
                <a:moveTo>
                  <a:pt x="0" y="5334"/>
                </a:moveTo>
                <a:lnTo>
                  <a:pt x="6857" y="49529"/>
                </a:lnTo>
                <a:lnTo>
                  <a:pt x="33527" y="71627"/>
                </a:lnTo>
                <a:lnTo>
                  <a:pt x="70866" y="41148"/>
                </a:lnTo>
                <a:lnTo>
                  <a:pt x="70866" y="0"/>
                </a:lnTo>
                <a:lnTo>
                  <a:pt x="0" y="6096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7" name="object 1077"/>
          <p:cNvSpPr/>
          <p:nvPr/>
        </p:nvSpPr>
        <p:spPr>
          <a:xfrm>
            <a:off x="7545324" y="6345935"/>
            <a:ext cx="70866" cy="71627"/>
          </a:xfrm>
          <a:custGeom>
            <a:avLst/>
            <a:gdLst/>
            <a:ahLst/>
            <a:cxnLst/>
            <a:rect l="l" t="t" r="r" b="b"/>
            <a:pathLst>
              <a:path w="70866" h="71627">
                <a:moveTo>
                  <a:pt x="0" y="5334"/>
                </a:moveTo>
                <a:lnTo>
                  <a:pt x="6857" y="49529"/>
                </a:lnTo>
                <a:lnTo>
                  <a:pt x="33527" y="71627"/>
                </a:lnTo>
                <a:lnTo>
                  <a:pt x="70866" y="41148"/>
                </a:lnTo>
                <a:lnTo>
                  <a:pt x="70866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8" name="object 1078"/>
          <p:cNvSpPr/>
          <p:nvPr/>
        </p:nvSpPr>
        <p:spPr>
          <a:xfrm>
            <a:off x="7503069" y="6246875"/>
            <a:ext cx="127598" cy="137922"/>
          </a:xfrm>
          <a:custGeom>
            <a:avLst/>
            <a:gdLst/>
            <a:ahLst/>
            <a:cxnLst/>
            <a:rect l="l" t="t" r="r" b="b"/>
            <a:pathLst>
              <a:path w="127598" h="137922">
                <a:moveTo>
                  <a:pt x="90396" y="129475"/>
                </a:moveTo>
                <a:lnTo>
                  <a:pt x="98966" y="119801"/>
                </a:lnTo>
                <a:lnTo>
                  <a:pt x="107075" y="109621"/>
                </a:lnTo>
                <a:lnTo>
                  <a:pt x="114166" y="98867"/>
                </a:lnTo>
                <a:lnTo>
                  <a:pt x="119685" y="87471"/>
                </a:lnTo>
                <a:lnTo>
                  <a:pt x="120281" y="85344"/>
                </a:lnTo>
                <a:lnTo>
                  <a:pt x="16346" y="85344"/>
                </a:lnTo>
                <a:lnTo>
                  <a:pt x="20918" y="94487"/>
                </a:lnTo>
                <a:lnTo>
                  <a:pt x="34634" y="110489"/>
                </a:lnTo>
                <a:lnTo>
                  <a:pt x="54446" y="127253"/>
                </a:lnTo>
                <a:lnTo>
                  <a:pt x="68924" y="136398"/>
                </a:lnTo>
                <a:lnTo>
                  <a:pt x="82640" y="137922"/>
                </a:lnTo>
                <a:lnTo>
                  <a:pt x="90396" y="129475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9" name="object 1079"/>
          <p:cNvSpPr/>
          <p:nvPr/>
        </p:nvSpPr>
        <p:spPr>
          <a:xfrm>
            <a:off x="7503069" y="6246875"/>
            <a:ext cx="127598" cy="137922"/>
          </a:xfrm>
          <a:custGeom>
            <a:avLst/>
            <a:gdLst/>
            <a:ahLst/>
            <a:cxnLst/>
            <a:rect l="l" t="t" r="r" b="b"/>
            <a:pathLst>
              <a:path w="127598" h="137922">
                <a:moveTo>
                  <a:pt x="90396" y="129475"/>
                </a:moveTo>
                <a:lnTo>
                  <a:pt x="98966" y="119801"/>
                </a:lnTo>
                <a:lnTo>
                  <a:pt x="107075" y="109621"/>
                </a:lnTo>
                <a:lnTo>
                  <a:pt x="114166" y="98867"/>
                </a:lnTo>
                <a:lnTo>
                  <a:pt x="119685" y="87471"/>
                </a:lnTo>
                <a:lnTo>
                  <a:pt x="120281" y="85344"/>
                </a:lnTo>
              </a:path>
              <a:path w="127598" h="137922">
                <a:moveTo>
                  <a:pt x="16346" y="85344"/>
                </a:moveTo>
                <a:lnTo>
                  <a:pt x="20918" y="94487"/>
                </a:lnTo>
                <a:lnTo>
                  <a:pt x="34634" y="110489"/>
                </a:lnTo>
                <a:lnTo>
                  <a:pt x="54446" y="127253"/>
                </a:lnTo>
                <a:lnTo>
                  <a:pt x="68924" y="136398"/>
                </a:lnTo>
                <a:lnTo>
                  <a:pt x="82640" y="137922"/>
                </a:lnTo>
                <a:lnTo>
                  <a:pt x="90396" y="129475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0" name="object 1080"/>
          <p:cNvSpPr/>
          <p:nvPr/>
        </p:nvSpPr>
        <p:spPr>
          <a:xfrm>
            <a:off x="7503069" y="6246875"/>
            <a:ext cx="127598" cy="137922"/>
          </a:xfrm>
          <a:custGeom>
            <a:avLst/>
            <a:gdLst/>
            <a:ahLst/>
            <a:cxnLst/>
            <a:rect l="l" t="t" r="r" b="b"/>
            <a:pathLst>
              <a:path w="127598" h="137922">
                <a:moveTo>
                  <a:pt x="90396" y="129475"/>
                </a:moveTo>
                <a:lnTo>
                  <a:pt x="98966" y="119801"/>
                </a:lnTo>
                <a:lnTo>
                  <a:pt x="107075" y="109621"/>
                </a:lnTo>
                <a:lnTo>
                  <a:pt x="114166" y="98867"/>
                </a:lnTo>
                <a:lnTo>
                  <a:pt x="119685" y="87471"/>
                </a:lnTo>
                <a:lnTo>
                  <a:pt x="120281" y="85344"/>
                </a:lnTo>
              </a:path>
              <a:path w="127598" h="137922">
                <a:moveTo>
                  <a:pt x="16346" y="85344"/>
                </a:moveTo>
                <a:lnTo>
                  <a:pt x="20918" y="94487"/>
                </a:lnTo>
                <a:lnTo>
                  <a:pt x="34634" y="110489"/>
                </a:lnTo>
                <a:lnTo>
                  <a:pt x="54446" y="127253"/>
                </a:lnTo>
                <a:lnTo>
                  <a:pt x="68924" y="136398"/>
                </a:lnTo>
                <a:lnTo>
                  <a:pt x="82640" y="137922"/>
                </a:lnTo>
                <a:lnTo>
                  <a:pt x="90396" y="12947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1" name="object 1081"/>
          <p:cNvSpPr/>
          <p:nvPr/>
        </p:nvSpPr>
        <p:spPr>
          <a:xfrm>
            <a:off x="7562088" y="6344411"/>
            <a:ext cx="30479" cy="15239"/>
          </a:xfrm>
          <a:custGeom>
            <a:avLst/>
            <a:gdLst/>
            <a:ahLst/>
            <a:cxnLst/>
            <a:rect l="l" t="t" r="r" b="b"/>
            <a:pathLst>
              <a:path w="30479" h="15239">
                <a:moveTo>
                  <a:pt x="8381" y="8382"/>
                </a:moveTo>
                <a:lnTo>
                  <a:pt x="16763" y="15239"/>
                </a:lnTo>
                <a:lnTo>
                  <a:pt x="30479" y="0"/>
                </a:lnTo>
                <a:lnTo>
                  <a:pt x="0" y="3048"/>
                </a:lnTo>
                <a:lnTo>
                  <a:pt x="8381" y="8382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2" name="object 1082"/>
          <p:cNvSpPr/>
          <p:nvPr/>
        </p:nvSpPr>
        <p:spPr>
          <a:xfrm>
            <a:off x="7562088" y="6344411"/>
            <a:ext cx="30479" cy="15239"/>
          </a:xfrm>
          <a:custGeom>
            <a:avLst/>
            <a:gdLst/>
            <a:ahLst/>
            <a:cxnLst/>
            <a:rect l="l" t="t" r="r" b="b"/>
            <a:pathLst>
              <a:path w="30479" h="15239">
                <a:moveTo>
                  <a:pt x="8381" y="8382"/>
                </a:moveTo>
                <a:lnTo>
                  <a:pt x="0" y="3048"/>
                </a:lnTo>
                <a:lnTo>
                  <a:pt x="30479" y="0"/>
                </a:lnTo>
                <a:lnTo>
                  <a:pt x="16763" y="15239"/>
                </a:lnTo>
                <a:lnTo>
                  <a:pt x="8381" y="8382"/>
                </a:lnTo>
              </a:path>
            </a:pathLst>
          </a:custGeom>
          <a:ln w="927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3" name="object 1083"/>
          <p:cNvSpPr/>
          <p:nvPr/>
        </p:nvSpPr>
        <p:spPr>
          <a:xfrm>
            <a:off x="7470648" y="6355410"/>
            <a:ext cx="227075" cy="101777"/>
          </a:xfrm>
          <a:custGeom>
            <a:avLst/>
            <a:gdLst/>
            <a:ahLst/>
            <a:cxnLst/>
            <a:rect l="l" t="t" r="r" b="b"/>
            <a:pathLst>
              <a:path w="227075" h="101777">
                <a:moveTo>
                  <a:pt x="152400" y="13385"/>
                </a:moveTo>
                <a:lnTo>
                  <a:pt x="163285" y="6071"/>
                </a:lnTo>
                <a:lnTo>
                  <a:pt x="174441" y="1632"/>
                </a:lnTo>
                <a:lnTo>
                  <a:pt x="185679" y="0"/>
                </a:lnTo>
                <a:lnTo>
                  <a:pt x="196812" y="1105"/>
                </a:lnTo>
                <a:lnTo>
                  <a:pt x="207650" y="4878"/>
                </a:lnTo>
                <a:lnTo>
                  <a:pt x="218008" y="11249"/>
                </a:lnTo>
                <a:lnTo>
                  <a:pt x="227075" y="19481"/>
                </a:lnTo>
                <a:lnTo>
                  <a:pt x="214116" y="20326"/>
                </a:lnTo>
                <a:lnTo>
                  <a:pt x="201233" y="22859"/>
                </a:lnTo>
                <a:lnTo>
                  <a:pt x="188564" y="26939"/>
                </a:lnTo>
                <a:lnTo>
                  <a:pt x="176244" y="32424"/>
                </a:lnTo>
                <a:lnTo>
                  <a:pt x="164410" y="39174"/>
                </a:lnTo>
                <a:lnTo>
                  <a:pt x="153199" y="47046"/>
                </a:lnTo>
                <a:lnTo>
                  <a:pt x="142748" y="55899"/>
                </a:lnTo>
                <a:lnTo>
                  <a:pt x="133194" y="65591"/>
                </a:lnTo>
                <a:lnTo>
                  <a:pt x="124672" y="75981"/>
                </a:lnTo>
                <a:lnTo>
                  <a:pt x="117321" y="86927"/>
                </a:lnTo>
                <a:lnTo>
                  <a:pt x="111275" y="98288"/>
                </a:lnTo>
                <a:lnTo>
                  <a:pt x="109727" y="101777"/>
                </a:lnTo>
                <a:lnTo>
                  <a:pt x="99822" y="101777"/>
                </a:lnTo>
                <a:lnTo>
                  <a:pt x="84581" y="83489"/>
                </a:lnTo>
                <a:lnTo>
                  <a:pt x="76961" y="69773"/>
                </a:lnTo>
                <a:lnTo>
                  <a:pt x="64770" y="59867"/>
                </a:lnTo>
                <a:lnTo>
                  <a:pt x="49529" y="53009"/>
                </a:lnTo>
                <a:lnTo>
                  <a:pt x="34290" y="51485"/>
                </a:lnTo>
                <a:lnTo>
                  <a:pt x="18287" y="53771"/>
                </a:lnTo>
                <a:lnTo>
                  <a:pt x="4572" y="62153"/>
                </a:lnTo>
                <a:lnTo>
                  <a:pt x="0" y="65963"/>
                </a:lnTo>
                <a:lnTo>
                  <a:pt x="9905" y="51485"/>
                </a:lnTo>
                <a:lnTo>
                  <a:pt x="25146" y="37769"/>
                </a:lnTo>
                <a:lnTo>
                  <a:pt x="42672" y="27101"/>
                </a:lnTo>
                <a:lnTo>
                  <a:pt x="53340" y="2176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4" name="object 1084"/>
          <p:cNvSpPr/>
          <p:nvPr/>
        </p:nvSpPr>
        <p:spPr>
          <a:xfrm>
            <a:off x="7482078" y="6416039"/>
            <a:ext cx="80772" cy="240792"/>
          </a:xfrm>
          <a:custGeom>
            <a:avLst/>
            <a:gdLst/>
            <a:ahLst/>
            <a:cxnLst/>
            <a:rect l="l" t="t" r="r" b="b"/>
            <a:pathLst>
              <a:path w="80772" h="240792">
                <a:moveTo>
                  <a:pt x="24383" y="0"/>
                </a:moveTo>
                <a:lnTo>
                  <a:pt x="11429" y="17525"/>
                </a:lnTo>
                <a:lnTo>
                  <a:pt x="3048" y="38862"/>
                </a:lnTo>
                <a:lnTo>
                  <a:pt x="0" y="60960"/>
                </a:lnTo>
                <a:lnTo>
                  <a:pt x="0" y="83820"/>
                </a:lnTo>
                <a:lnTo>
                  <a:pt x="4572" y="105918"/>
                </a:lnTo>
                <a:lnTo>
                  <a:pt x="12953" y="126492"/>
                </a:lnTo>
                <a:lnTo>
                  <a:pt x="36575" y="137160"/>
                </a:lnTo>
                <a:lnTo>
                  <a:pt x="58674" y="140970"/>
                </a:lnTo>
                <a:lnTo>
                  <a:pt x="80772" y="138684"/>
                </a:lnTo>
                <a:lnTo>
                  <a:pt x="73878" y="148761"/>
                </a:lnTo>
                <a:lnTo>
                  <a:pt x="67105" y="158911"/>
                </a:lnTo>
                <a:lnTo>
                  <a:pt x="60754" y="169198"/>
                </a:lnTo>
                <a:lnTo>
                  <a:pt x="55127" y="179683"/>
                </a:lnTo>
                <a:lnTo>
                  <a:pt x="50525" y="190430"/>
                </a:lnTo>
                <a:lnTo>
                  <a:pt x="47251" y="201502"/>
                </a:lnTo>
                <a:lnTo>
                  <a:pt x="45606" y="212961"/>
                </a:lnTo>
                <a:lnTo>
                  <a:pt x="45892" y="224870"/>
                </a:lnTo>
                <a:lnTo>
                  <a:pt x="48410" y="237292"/>
                </a:lnTo>
                <a:lnTo>
                  <a:pt x="49529" y="24079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5" name="object 1085"/>
          <p:cNvSpPr/>
          <p:nvPr/>
        </p:nvSpPr>
        <p:spPr>
          <a:xfrm>
            <a:off x="7668768" y="6376415"/>
            <a:ext cx="67055" cy="315468"/>
          </a:xfrm>
          <a:custGeom>
            <a:avLst/>
            <a:gdLst/>
            <a:ahLst/>
            <a:cxnLst/>
            <a:rect l="l" t="t" r="r" b="b"/>
            <a:pathLst>
              <a:path w="67055" h="315468">
                <a:moveTo>
                  <a:pt x="0" y="315468"/>
                </a:moveTo>
                <a:lnTo>
                  <a:pt x="37337" y="313944"/>
                </a:lnTo>
                <a:lnTo>
                  <a:pt x="50291" y="302514"/>
                </a:lnTo>
                <a:lnTo>
                  <a:pt x="60959" y="284226"/>
                </a:lnTo>
                <a:lnTo>
                  <a:pt x="67055" y="262128"/>
                </a:lnTo>
                <a:lnTo>
                  <a:pt x="67055" y="239268"/>
                </a:lnTo>
                <a:lnTo>
                  <a:pt x="60959" y="218694"/>
                </a:lnTo>
                <a:lnTo>
                  <a:pt x="50291" y="197358"/>
                </a:lnTo>
                <a:lnTo>
                  <a:pt x="35051" y="172212"/>
                </a:lnTo>
                <a:lnTo>
                  <a:pt x="27431" y="143256"/>
                </a:lnTo>
                <a:lnTo>
                  <a:pt x="34080" y="132362"/>
                </a:lnTo>
                <a:lnTo>
                  <a:pt x="39507" y="120944"/>
                </a:lnTo>
                <a:lnTo>
                  <a:pt x="43691" y="109127"/>
                </a:lnTo>
                <a:lnTo>
                  <a:pt x="46611" y="97038"/>
                </a:lnTo>
                <a:lnTo>
                  <a:pt x="48245" y="84805"/>
                </a:lnTo>
                <a:lnTo>
                  <a:pt x="48573" y="72554"/>
                </a:lnTo>
                <a:lnTo>
                  <a:pt x="47572" y="60413"/>
                </a:lnTo>
                <a:lnTo>
                  <a:pt x="45222" y="48508"/>
                </a:lnTo>
                <a:lnTo>
                  <a:pt x="41501" y="36967"/>
                </a:lnTo>
                <a:lnTo>
                  <a:pt x="36389" y="25915"/>
                </a:lnTo>
                <a:lnTo>
                  <a:pt x="29863" y="15482"/>
                </a:lnTo>
                <a:lnTo>
                  <a:pt x="21903" y="5792"/>
                </a:lnTo>
                <a:lnTo>
                  <a:pt x="16001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6" name="object 1086"/>
          <p:cNvSpPr/>
          <p:nvPr/>
        </p:nvSpPr>
        <p:spPr>
          <a:xfrm>
            <a:off x="7600188" y="6808470"/>
            <a:ext cx="79247" cy="97535"/>
          </a:xfrm>
          <a:custGeom>
            <a:avLst/>
            <a:gdLst/>
            <a:ahLst/>
            <a:cxnLst/>
            <a:rect l="l" t="t" r="r" b="b"/>
            <a:pathLst>
              <a:path w="79247" h="97535">
                <a:moveTo>
                  <a:pt x="52577" y="0"/>
                </a:moveTo>
                <a:lnTo>
                  <a:pt x="44957" y="26670"/>
                </a:lnTo>
                <a:lnTo>
                  <a:pt x="27431" y="14477"/>
                </a:lnTo>
                <a:lnTo>
                  <a:pt x="23621" y="57911"/>
                </a:lnTo>
                <a:lnTo>
                  <a:pt x="18287" y="70103"/>
                </a:lnTo>
                <a:lnTo>
                  <a:pt x="10667" y="75437"/>
                </a:lnTo>
                <a:lnTo>
                  <a:pt x="2285" y="86868"/>
                </a:lnTo>
                <a:lnTo>
                  <a:pt x="0" y="97535"/>
                </a:lnTo>
                <a:lnTo>
                  <a:pt x="44957" y="86868"/>
                </a:lnTo>
                <a:lnTo>
                  <a:pt x="54101" y="59435"/>
                </a:lnTo>
                <a:lnTo>
                  <a:pt x="57150" y="47244"/>
                </a:lnTo>
                <a:lnTo>
                  <a:pt x="73913" y="59435"/>
                </a:lnTo>
                <a:lnTo>
                  <a:pt x="79247" y="53339"/>
                </a:lnTo>
                <a:lnTo>
                  <a:pt x="67817" y="16763"/>
                </a:lnTo>
                <a:lnTo>
                  <a:pt x="55625" y="1371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7" name="object 1087"/>
          <p:cNvSpPr/>
          <p:nvPr/>
        </p:nvSpPr>
        <p:spPr>
          <a:xfrm>
            <a:off x="7501128" y="6782561"/>
            <a:ext cx="57150" cy="118110"/>
          </a:xfrm>
          <a:custGeom>
            <a:avLst/>
            <a:gdLst/>
            <a:ahLst/>
            <a:cxnLst/>
            <a:rect l="l" t="t" r="r" b="b"/>
            <a:pathLst>
              <a:path w="57150" h="118110">
                <a:moveTo>
                  <a:pt x="25146" y="13716"/>
                </a:moveTo>
                <a:lnTo>
                  <a:pt x="33527" y="0"/>
                </a:lnTo>
                <a:lnTo>
                  <a:pt x="53340" y="22860"/>
                </a:lnTo>
                <a:lnTo>
                  <a:pt x="56388" y="28956"/>
                </a:lnTo>
                <a:lnTo>
                  <a:pt x="57150" y="41910"/>
                </a:lnTo>
                <a:lnTo>
                  <a:pt x="57150" y="60960"/>
                </a:lnTo>
                <a:lnTo>
                  <a:pt x="53340" y="65532"/>
                </a:lnTo>
                <a:lnTo>
                  <a:pt x="49529" y="44958"/>
                </a:lnTo>
                <a:lnTo>
                  <a:pt x="44196" y="89916"/>
                </a:lnTo>
                <a:lnTo>
                  <a:pt x="30479" y="107442"/>
                </a:lnTo>
                <a:lnTo>
                  <a:pt x="5333" y="118110"/>
                </a:lnTo>
                <a:lnTo>
                  <a:pt x="0" y="92964"/>
                </a:lnTo>
                <a:lnTo>
                  <a:pt x="16001" y="56388"/>
                </a:lnTo>
                <a:lnTo>
                  <a:pt x="25146" y="1676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8" name="object 1088"/>
          <p:cNvSpPr/>
          <p:nvPr/>
        </p:nvSpPr>
        <p:spPr>
          <a:xfrm>
            <a:off x="7596378" y="6461759"/>
            <a:ext cx="71627" cy="67056"/>
          </a:xfrm>
          <a:custGeom>
            <a:avLst/>
            <a:gdLst/>
            <a:ahLst/>
            <a:cxnLst/>
            <a:rect l="l" t="t" r="r" b="b"/>
            <a:pathLst>
              <a:path w="71627" h="67056">
                <a:moveTo>
                  <a:pt x="0" y="16763"/>
                </a:moveTo>
                <a:lnTo>
                  <a:pt x="50292" y="0"/>
                </a:lnTo>
                <a:lnTo>
                  <a:pt x="56388" y="1524"/>
                </a:lnTo>
                <a:lnTo>
                  <a:pt x="65531" y="7619"/>
                </a:lnTo>
                <a:lnTo>
                  <a:pt x="70866" y="17525"/>
                </a:lnTo>
                <a:lnTo>
                  <a:pt x="71627" y="28955"/>
                </a:lnTo>
                <a:lnTo>
                  <a:pt x="67055" y="40386"/>
                </a:lnTo>
                <a:lnTo>
                  <a:pt x="22860" y="67056"/>
                </a:lnTo>
                <a:lnTo>
                  <a:pt x="25907" y="49530"/>
                </a:lnTo>
                <a:lnTo>
                  <a:pt x="23622" y="37337"/>
                </a:lnTo>
                <a:lnTo>
                  <a:pt x="17525" y="27431"/>
                </a:lnTo>
                <a:lnTo>
                  <a:pt x="8381" y="19812"/>
                </a:lnTo>
                <a:lnTo>
                  <a:pt x="0" y="16763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9" name="object 1089"/>
          <p:cNvSpPr/>
          <p:nvPr/>
        </p:nvSpPr>
        <p:spPr>
          <a:xfrm>
            <a:off x="6635496" y="6717030"/>
            <a:ext cx="141731" cy="247650"/>
          </a:xfrm>
          <a:custGeom>
            <a:avLst/>
            <a:gdLst/>
            <a:ahLst/>
            <a:cxnLst/>
            <a:rect l="l" t="t" r="r" b="b"/>
            <a:pathLst>
              <a:path w="141731" h="247650">
                <a:moveTo>
                  <a:pt x="0" y="236981"/>
                </a:moveTo>
                <a:lnTo>
                  <a:pt x="761" y="236981"/>
                </a:lnTo>
                <a:lnTo>
                  <a:pt x="6857" y="244601"/>
                </a:lnTo>
                <a:lnTo>
                  <a:pt x="15239" y="247650"/>
                </a:lnTo>
                <a:lnTo>
                  <a:pt x="24383" y="245364"/>
                </a:lnTo>
                <a:lnTo>
                  <a:pt x="28194" y="243840"/>
                </a:lnTo>
                <a:lnTo>
                  <a:pt x="27431" y="243077"/>
                </a:lnTo>
                <a:lnTo>
                  <a:pt x="80772" y="105155"/>
                </a:lnTo>
                <a:lnTo>
                  <a:pt x="83820" y="104394"/>
                </a:lnTo>
                <a:lnTo>
                  <a:pt x="85344" y="113538"/>
                </a:lnTo>
                <a:lnTo>
                  <a:pt x="89915" y="125729"/>
                </a:lnTo>
                <a:lnTo>
                  <a:pt x="96011" y="134874"/>
                </a:lnTo>
                <a:lnTo>
                  <a:pt x="115824" y="199644"/>
                </a:lnTo>
                <a:lnTo>
                  <a:pt x="124205" y="204216"/>
                </a:lnTo>
                <a:lnTo>
                  <a:pt x="132587" y="201929"/>
                </a:lnTo>
                <a:lnTo>
                  <a:pt x="140207" y="196596"/>
                </a:lnTo>
                <a:lnTo>
                  <a:pt x="141731" y="194310"/>
                </a:lnTo>
                <a:lnTo>
                  <a:pt x="125729" y="43434"/>
                </a:lnTo>
                <a:lnTo>
                  <a:pt x="121920" y="28955"/>
                </a:lnTo>
                <a:lnTo>
                  <a:pt x="112775" y="16001"/>
                </a:lnTo>
                <a:lnTo>
                  <a:pt x="99822" y="6096"/>
                </a:lnTo>
                <a:lnTo>
                  <a:pt x="79248" y="0"/>
                </a:lnTo>
                <a:lnTo>
                  <a:pt x="12953" y="6096"/>
                </a:lnTo>
                <a:lnTo>
                  <a:pt x="23622" y="72390"/>
                </a:lnTo>
                <a:lnTo>
                  <a:pt x="16763" y="99060"/>
                </a:lnTo>
                <a:lnTo>
                  <a:pt x="14477" y="130301"/>
                </a:lnTo>
                <a:lnTo>
                  <a:pt x="15239" y="156210"/>
                </a:lnTo>
                <a:lnTo>
                  <a:pt x="0" y="236981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0" name="object 1090"/>
          <p:cNvSpPr/>
          <p:nvPr/>
        </p:nvSpPr>
        <p:spPr>
          <a:xfrm>
            <a:off x="6635496" y="6717030"/>
            <a:ext cx="141731" cy="247650"/>
          </a:xfrm>
          <a:custGeom>
            <a:avLst/>
            <a:gdLst/>
            <a:ahLst/>
            <a:cxnLst/>
            <a:rect l="l" t="t" r="r" b="b"/>
            <a:pathLst>
              <a:path w="141731" h="247650">
                <a:moveTo>
                  <a:pt x="12953" y="6096"/>
                </a:moveTo>
                <a:lnTo>
                  <a:pt x="23622" y="72390"/>
                </a:lnTo>
                <a:lnTo>
                  <a:pt x="16763" y="99060"/>
                </a:lnTo>
                <a:lnTo>
                  <a:pt x="14477" y="130301"/>
                </a:lnTo>
                <a:lnTo>
                  <a:pt x="15239" y="156210"/>
                </a:lnTo>
                <a:lnTo>
                  <a:pt x="0" y="236981"/>
                </a:lnTo>
                <a:lnTo>
                  <a:pt x="761" y="236981"/>
                </a:lnTo>
                <a:lnTo>
                  <a:pt x="6857" y="244601"/>
                </a:lnTo>
                <a:lnTo>
                  <a:pt x="15239" y="247650"/>
                </a:lnTo>
                <a:lnTo>
                  <a:pt x="24383" y="245364"/>
                </a:lnTo>
                <a:lnTo>
                  <a:pt x="28194" y="243840"/>
                </a:lnTo>
                <a:lnTo>
                  <a:pt x="27431" y="243077"/>
                </a:lnTo>
                <a:lnTo>
                  <a:pt x="80772" y="105155"/>
                </a:lnTo>
                <a:lnTo>
                  <a:pt x="83820" y="104394"/>
                </a:lnTo>
                <a:lnTo>
                  <a:pt x="85344" y="113538"/>
                </a:lnTo>
                <a:lnTo>
                  <a:pt x="89915" y="125729"/>
                </a:lnTo>
                <a:lnTo>
                  <a:pt x="96011" y="134874"/>
                </a:lnTo>
                <a:lnTo>
                  <a:pt x="115824" y="199644"/>
                </a:lnTo>
                <a:lnTo>
                  <a:pt x="124205" y="204216"/>
                </a:lnTo>
                <a:lnTo>
                  <a:pt x="132587" y="201929"/>
                </a:lnTo>
                <a:lnTo>
                  <a:pt x="140207" y="196596"/>
                </a:lnTo>
                <a:lnTo>
                  <a:pt x="141731" y="195072"/>
                </a:lnTo>
                <a:lnTo>
                  <a:pt x="141731" y="194310"/>
                </a:lnTo>
                <a:lnTo>
                  <a:pt x="125729" y="43434"/>
                </a:lnTo>
                <a:lnTo>
                  <a:pt x="121920" y="28955"/>
                </a:lnTo>
                <a:lnTo>
                  <a:pt x="112775" y="16001"/>
                </a:lnTo>
                <a:lnTo>
                  <a:pt x="99822" y="6096"/>
                </a:lnTo>
                <a:lnTo>
                  <a:pt x="79248" y="0"/>
                </a:lnTo>
                <a:lnTo>
                  <a:pt x="12953" y="6096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1" name="object 1091"/>
          <p:cNvSpPr/>
          <p:nvPr/>
        </p:nvSpPr>
        <p:spPr>
          <a:xfrm>
            <a:off x="6470142" y="6493814"/>
            <a:ext cx="289559" cy="296371"/>
          </a:xfrm>
          <a:custGeom>
            <a:avLst/>
            <a:gdLst/>
            <a:ahLst/>
            <a:cxnLst/>
            <a:rect l="l" t="t" r="r" b="b"/>
            <a:pathLst>
              <a:path w="289559" h="296371">
                <a:moveTo>
                  <a:pt x="0" y="162255"/>
                </a:moveTo>
                <a:lnTo>
                  <a:pt x="5334" y="174447"/>
                </a:lnTo>
                <a:lnTo>
                  <a:pt x="13716" y="180543"/>
                </a:lnTo>
                <a:lnTo>
                  <a:pt x="36575" y="195783"/>
                </a:lnTo>
                <a:lnTo>
                  <a:pt x="61722" y="205689"/>
                </a:lnTo>
                <a:lnTo>
                  <a:pt x="60050" y="208335"/>
                </a:lnTo>
                <a:lnTo>
                  <a:pt x="54368" y="219947"/>
                </a:lnTo>
                <a:lnTo>
                  <a:pt x="51260" y="231599"/>
                </a:lnTo>
                <a:lnTo>
                  <a:pt x="50760" y="243068"/>
                </a:lnTo>
                <a:lnTo>
                  <a:pt x="52896" y="254131"/>
                </a:lnTo>
                <a:lnTo>
                  <a:pt x="57701" y="264564"/>
                </a:lnTo>
                <a:lnTo>
                  <a:pt x="65204" y="274146"/>
                </a:lnTo>
                <a:lnTo>
                  <a:pt x="75437" y="282651"/>
                </a:lnTo>
                <a:lnTo>
                  <a:pt x="85509" y="285063"/>
                </a:lnTo>
                <a:lnTo>
                  <a:pt x="97567" y="287691"/>
                </a:lnTo>
                <a:lnTo>
                  <a:pt x="110314" y="290166"/>
                </a:lnTo>
                <a:lnTo>
                  <a:pt x="123491" y="292377"/>
                </a:lnTo>
                <a:lnTo>
                  <a:pt x="136837" y="294214"/>
                </a:lnTo>
                <a:lnTo>
                  <a:pt x="150090" y="295565"/>
                </a:lnTo>
                <a:lnTo>
                  <a:pt x="162991" y="296321"/>
                </a:lnTo>
                <a:lnTo>
                  <a:pt x="175278" y="296371"/>
                </a:lnTo>
                <a:lnTo>
                  <a:pt x="186689" y="295605"/>
                </a:lnTo>
                <a:lnTo>
                  <a:pt x="187451" y="293319"/>
                </a:lnTo>
                <a:lnTo>
                  <a:pt x="188975" y="282651"/>
                </a:lnTo>
                <a:lnTo>
                  <a:pt x="196596" y="263601"/>
                </a:lnTo>
                <a:lnTo>
                  <a:pt x="208787" y="249123"/>
                </a:lnTo>
                <a:lnTo>
                  <a:pt x="224027" y="236931"/>
                </a:lnTo>
                <a:lnTo>
                  <a:pt x="240791" y="228549"/>
                </a:lnTo>
                <a:lnTo>
                  <a:pt x="261365" y="226263"/>
                </a:lnTo>
                <a:lnTo>
                  <a:pt x="233172" y="215595"/>
                </a:lnTo>
                <a:lnTo>
                  <a:pt x="272796" y="204927"/>
                </a:lnTo>
                <a:lnTo>
                  <a:pt x="281177" y="201879"/>
                </a:lnTo>
                <a:lnTo>
                  <a:pt x="288798" y="194259"/>
                </a:lnTo>
                <a:lnTo>
                  <a:pt x="289559" y="185115"/>
                </a:lnTo>
                <a:lnTo>
                  <a:pt x="287274" y="175971"/>
                </a:lnTo>
                <a:lnTo>
                  <a:pt x="230124" y="22809"/>
                </a:lnTo>
                <a:lnTo>
                  <a:pt x="226313" y="13665"/>
                </a:lnTo>
                <a:lnTo>
                  <a:pt x="217931" y="5283"/>
                </a:lnTo>
                <a:lnTo>
                  <a:pt x="207263" y="2235"/>
                </a:lnTo>
                <a:lnTo>
                  <a:pt x="197357" y="5283"/>
                </a:lnTo>
                <a:lnTo>
                  <a:pt x="195833" y="6045"/>
                </a:lnTo>
                <a:lnTo>
                  <a:pt x="184403" y="11379"/>
                </a:lnTo>
                <a:lnTo>
                  <a:pt x="110489" y="17475"/>
                </a:lnTo>
                <a:lnTo>
                  <a:pt x="108144" y="15837"/>
                </a:lnTo>
                <a:lnTo>
                  <a:pt x="94966" y="7524"/>
                </a:lnTo>
                <a:lnTo>
                  <a:pt x="83538" y="2169"/>
                </a:lnTo>
                <a:lnTo>
                  <a:pt x="73795" y="0"/>
                </a:lnTo>
                <a:lnTo>
                  <a:pt x="65669" y="1244"/>
                </a:lnTo>
                <a:lnTo>
                  <a:pt x="59094" y="6129"/>
                </a:lnTo>
                <a:lnTo>
                  <a:pt x="54003" y="14883"/>
                </a:lnTo>
                <a:lnTo>
                  <a:pt x="50329" y="27733"/>
                </a:lnTo>
                <a:lnTo>
                  <a:pt x="48005" y="44907"/>
                </a:lnTo>
                <a:lnTo>
                  <a:pt x="8382" y="135585"/>
                </a:lnTo>
                <a:lnTo>
                  <a:pt x="3048" y="152349"/>
                </a:lnTo>
                <a:lnTo>
                  <a:pt x="0" y="162255"/>
                </a:lnTo>
                <a:close/>
              </a:path>
            </a:pathLst>
          </a:custGeom>
          <a:solidFill>
            <a:srgbClr val="00A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2" name="object 1092"/>
          <p:cNvSpPr/>
          <p:nvPr/>
        </p:nvSpPr>
        <p:spPr>
          <a:xfrm>
            <a:off x="6470142" y="6493814"/>
            <a:ext cx="289559" cy="296371"/>
          </a:xfrm>
          <a:custGeom>
            <a:avLst/>
            <a:gdLst/>
            <a:ahLst/>
            <a:cxnLst/>
            <a:rect l="l" t="t" r="r" b="b"/>
            <a:pathLst>
              <a:path w="289559" h="296371">
                <a:moveTo>
                  <a:pt x="261365" y="226263"/>
                </a:moveTo>
                <a:lnTo>
                  <a:pt x="240791" y="228549"/>
                </a:lnTo>
                <a:lnTo>
                  <a:pt x="224027" y="236931"/>
                </a:lnTo>
                <a:lnTo>
                  <a:pt x="208787" y="249123"/>
                </a:lnTo>
                <a:lnTo>
                  <a:pt x="196596" y="263601"/>
                </a:lnTo>
                <a:lnTo>
                  <a:pt x="188975" y="282651"/>
                </a:lnTo>
                <a:lnTo>
                  <a:pt x="187451" y="293319"/>
                </a:lnTo>
                <a:lnTo>
                  <a:pt x="186689" y="295605"/>
                </a:lnTo>
                <a:lnTo>
                  <a:pt x="175278" y="296371"/>
                </a:lnTo>
                <a:lnTo>
                  <a:pt x="162991" y="296321"/>
                </a:lnTo>
                <a:lnTo>
                  <a:pt x="150090" y="295565"/>
                </a:lnTo>
                <a:lnTo>
                  <a:pt x="136837" y="294214"/>
                </a:lnTo>
                <a:lnTo>
                  <a:pt x="123491" y="292377"/>
                </a:lnTo>
                <a:lnTo>
                  <a:pt x="110314" y="290166"/>
                </a:lnTo>
                <a:lnTo>
                  <a:pt x="97567" y="287691"/>
                </a:lnTo>
                <a:lnTo>
                  <a:pt x="85509" y="285063"/>
                </a:lnTo>
                <a:lnTo>
                  <a:pt x="75437" y="282651"/>
                </a:lnTo>
                <a:lnTo>
                  <a:pt x="65204" y="274146"/>
                </a:lnTo>
                <a:lnTo>
                  <a:pt x="57701" y="264564"/>
                </a:lnTo>
                <a:lnTo>
                  <a:pt x="52896" y="254131"/>
                </a:lnTo>
                <a:lnTo>
                  <a:pt x="50760" y="243068"/>
                </a:lnTo>
                <a:lnTo>
                  <a:pt x="51260" y="231599"/>
                </a:lnTo>
                <a:lnTo>
                  <a:pt x="54368" y="219947"/>
                </a:lnTo>
                <a:lnTo>
                  <a:pt x="60050" y="208335"/>
                </a:lnTo>
                <a:lnTo>
                  <a:pt x="61722" y="205689"/>
                </a:lnTo>
                <a:lnTo>
                  <a:pt x="36575" y="195783"/>
                </a:lnTo>
                <a:lnTo>
                  <a:pt x="13716" y="180543"/>
                </a:lnTo>
                <a:lnTo>
                  <a:pt x="5334" y="174447"/>
                </a:lnTo>
                <a:lnTo>
                  <a:pt x="0" y="162255"/>
                </a:lnTo>
                <a:lnTo>
                  <a:pt x="3048" y="152349"/>
                </a:lnTo>
                <a:lnTo>
                  <a:pt x="8382" y="135585"/>
                </a:lnTo>
                <a:lnTo>
                  <a:pt x="48005" y="44907"/>
                </a:lnTo>
                <a:lnTo>
                  <a:pt x="50329" y="27733"/>
                </a:lnTo>
                <a:lnTo>
                  <a:pt x="54003" y="14883"/>
                </a:lnTo>
                <a:lnTo>
                  <a:pt x="59094" y="6129"/>
                </a:lnTo>
                <a:lnTo>
                  <a:pt x="65669" y="1244"/>
                </a:lnTo>
                <a:lnTo>
                  <a:pt x="73795" y="0"/>
                </a:lnTo>
                <a:lnTo>
                  <a:pt x="83538" y="2169"/>
                </a:lnTo>
                <a:lnTo>
                  <a:pt x="94966" y="7524"/>
                </a:lnTo>
                <a:lnTo>
                  <a:pt x="108144" y="15837"/>
                </a:lnTo>
                <a:lnTo>
                  <a:pt x="110489" y="17475"/>
                </a:lnTo>
                <a:lnTo>
                  <a:pt x="184403" y="11379"/>
                </a:lnTo>
                <a:lnTo>
                  <a:pt x="195833" y="6045"/>
                </a:lnTo>
                <a:lnTo>
                  <a:pt x="197357" y="5283"/>
                </a:lnTo>
                <a:lnTo>
                  <a:pt x="207263" y="2235"/>
                </a:lnTo>
                <a:lnTo>
                  <a:pt x="217931" y="5283"/>
                </a:lnTo>
                <a:lnTo>
                  <a:pt x="226313" y="13665"/>
                </a:lnTo>
                <a:lnTo>
                  <a:pt x="230124" y="22809"/>
                </a:lnTo>
                <a:lnTo>
                  <a:pt x="287274" y="175971"/>
                </a:lnTo>
                <a:lnTo>
                  <a:pt x="289559" y="185115"/>
                </a:lnTo>
                <a:lnTo>
                  <a:pt x="288798" y="194259"/>
                </a:lnTo>
                <a:lnTo>
                  <a:pt x="281177" y="201879"/>
                </a:lnTo>
                <a:lnTo>
                  <a:pt x="272796" y="204927"/>
                </a:lnTo>
                <a:lnTo>
                  <a:pt x="233172" y="215595"/>
                </a:lnTo>
                <a:lnTo>
                  <a:pt x="261365" y="226263"/>
                </a:lnTo>
              </a:path>
            </a:pathLst>
          </a:custGeom>
          <a:ln w="927">
            <a:solidFill>
              <a:srgbClr val="00A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3" name="object 1093"/>
          <p:cNvSpPr/>
          <p:nvPr/>
        </p:nvSpPr>
        <p:spPr>
          <a:xfrm>
            <a:off x="6579870" y="6502908"/>
            <a:ext cx="74675" cy="82296"/>
          </a:xfrm>
          <a:custGeom>
            <a:avLst/>
            <a:gdLst/>
            <a:ahLst/>
            <a:cxnLst/>
            <a:rect l="l" t="t" r="r" b="b"/>
            <a:pathLst>
              <a:path w="74675" h="82296">
                <a:moveTo>
                  <a:pt x="73913" y="28194"/>
                </a:moveTo>
                <a:lnTo>
                  <a:pt x="74675" y="8382"/>
                </a:lnTo>
                <a:lnTo>
                  <a:pt x="73913" y="2286"/>
                </a:lnTo>
                <a:lnTo>
                  <a:pt x="69341" y="0"/>
                </a:lnTo>
                <a:lnTo>
                  <a:pt x="64770" y="1524"/>
                </a:lnTo>
                <a:lnTo>
                  <a:pt x="59435" y="14477"/>
                </a:lnTo>
                <a:lnTo>
                  <a:pt x="51053" y="19812"/>
                </a:lnTo>
                <a:lnTo>
                  <a:pt x="38861" y="21336"/>
                </a:lnTo>
                <a:lnTo>
                  <a:pt x="27431" y="17525"/>
                </a:lnTo>
                <a:lnTo>
                  <a:pt x="19811" y="9144"/>
                </a:lnTo>
                <a:lnTo>
                  <a:pt x="20574" y="6858"/>
                </a:lnTo>
                <a:lnTo>
                  <a:pt x="16763" y="3810"/>
                </a:lnTo>
                <a:lnTo>
                  <a:pt x="11429" y="2286"/>
                </a:lnTo>
                <a:lnTo>
                  <a:pt x="6857" y="3810"/>
                </a:lnTo>
                <a:lnTo>
                  <a:pt x="2285" y="6858"/>
                </a:lnTo>
                <a:lnTo>
                  <a:pt x="0" y="8382"/>
                </a:lnTo>
                <a:lnTo>
                  <a:pt x="16763" y="34290"/>
                </a:lnTo>
                <a:lnTo>
                  <a:pt x="44957" y="82296"/>
                </a:lnTo>
                <a:lnTo>
                  <a:pt x="59435" y="67056"/>
                </a:lnTo>
                <a:lnTo>
                  <a:pt x="68579" y="48768"/>
                </a:lnTo>
                <a:lnTo>
                  <a:pt x="73913" y="28194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4" name="object 1094"/>
          <p:cNvSpPr/>
          <p:nvPr/>
        </p:nvSpPr>
        <p:spPr>
          <a:xfrm>
            <a:off x="6579870" y="6502908"/>
            <a:ext cx="74675" cy="82296"/>
          </a:xfrm>
          <a:custGeom>
            <a:avLst/>
            <a:gdLst/>
            <a:ahLst/>
            <a:cxnLst/>
            <a:rect l="l" t="t" r="r" b="b"/>
            <a:pathLst>
              <a:path w="74675" h="82296">
                <a:moveTo>
                  <a:pt x="20574" y="6858"/>
                </a:moveTo>
                <a:lnTo>
                  <a:pt x="16763" y="3810"/>
                </a:lnTo>
                <a:lnTo>
                  <a:pt x="11429" y="2286"/>
                </a:lnTo>
                <a:lnTo>
                  <a:pt x="6857" y="3810"/>
                </a:lnTo>
                <a:lnTo>
                  <a:pt x="2285" y="6858"/>
                </a:lnTo>
                <a:lnTo>
                  <a:pt x="2285" y="8382"/>
                </a:lnTo>
                <a:lnTo>
                  <a:pt x="0" y="8382"/>
                </a:lnTo>
                <a:lnTo>
                  <a:pt x="16763" y="34290"/>
                </a:lnTo>
                <a:lnTo>
                  <a:pt x="44957" y="82296"/>
                </a:lnTo>
                <a:lnTo>
                  <a:pt x="59435" y="67056"/>
                </a:lnTo>
                <a:lnTo>
                  <a:pt x="68579" y="48768"/>
                </a:lnTo>
                <a:lnTo>
                  <a:pt x="73913" y="28194"/>
                </a:lnTo>
                <a:lnTo>
                  <a:pt x="74675" y="8382"/>
                </a:lnTo>
                <a:lnTo>
                  <a:pt x="73913" y="2286"/>
                </a:lnTo>
                <a:lnTo>
                  <a:pt x="69341" y="0"/>
                </a:lnTo>
                <a:lnTo>
                  <a:pt x="64770" y="1524"/>
                </a:lnTo>
                <a:lnTo>
                  <a:pt x="59435" y="14477"/>
                </a:lnTo>
                <a:lnTo>
                  <a:pt x="51053" y="19812"/>
                </a:lnTo>
                <a:lnTo>
                  <a:pt x="38861" y="21336"/>
                </a:lnTo>
                <a:lnTo>
                  <a:pt x="27431" y="17525"/>
                </a:lnTo>
                <a:lnTo>
                  <a:pt x="19811" y="9144"/>
                </a:lnTo>
                <a:lnTo>
                  <a:pt x="20574" y="6858"/>
                </a:lnTo>
              </a:path>
            </a:pathLst>
          </a:custGeom>
          <a:ln w="927">
            <a:solidFill>
              <a:srgbClr val="FFD3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5" name="object 1095"/>
          <p:cNvSpPr/>
          <p:nvPr/>
        </p:nvSpPr>
        <p:spPr>
          <a:xfrm>
            <a:off x="6468591" y="6258305"/>
            <a:ext cx="234722" cy="224790"/>
          </a:xfrm>
          <a:custGeom>
            <a:avLst/>
            <a:gdLst/>
            <a:ahLst/>
            <a:cxnLst/>
            <a:rect l="l" t="t" r="r" b="b"/>
            <a:pathLst>
              <a:path w="234722" h="224790">
                <a:moveTo>
                  <a:pt x="234057" y="218393"/>
                </a:moveTo>
                <a:lnTo>
                  <a:pt x="243574" y="210773"/>
                </a:lnTo>
                <a:lnTo>
                  <a:pt x="251831" y="202085"/>
                </a:lnTo>
                <a:lnTo>
                  <a:pt x="258815" y="192485"/>
                </a:lnTo>
                <a:lnTo>
                  <a:pt x="264512" y="182128"/>
                </a:lnTo>
                <a:lnTo>
                  <a:pt x="268910" y="171171"/>
                </a:lnTo>
                <a:lnTo>
                  <a:pt x="271997" y="159770"/>
                </a:lnTo>
                <a:lnTo>
                  <a:pt x="273758" y="148079"/>
                </a:lnTo>
                <a:lnTo>
                  <a:pt x="274181" y="136256"/>
                </a:lnTo>
                <a:lnTo>
                  <a:pt x="273254" y="124455"/>
                </a:lnTo>
                <a:lnTo>
                  <a:pt x="270963" y="112832"/>
                </a:lnTo>
                <a:lnTo>
                  <a:pt x="267295" y="101544"/>
                </a:lnTo>
                <a:lnTo>
                  <a:pt x="262238" y="90746"/>
                </a:lnTo>
                <a:lnTo>
                  <a:pt x="255779" y="80594"/>
                </a:lnTo>
                <a:lnTo>
                  <a:pt x="250154" y="73914"/>
                </a:lnTo>
                <a:lnTo>
                  <a:pt x="13512" y="73914"/>
                </a:lnTo>
                <a:lnTo>
                  <a:pt x="7454" y="84994"/>
                </a:lnTo>
                <a:lnTo>
                  <a:pt x="3389" y="96364"/>
                </a:lnTo>
                <a:lnTo>
                  <a:pt x="913" y="108461"/>
                </a:lnTo>
                <a:lnTo>
                  <a:pt x="0" y="121227"/>
                </a:lnTo>
                <a:lnTo>
                  <a:pt x="619" y="134601"/>
                </a:lnTo>
                <a:lnTo>
                  <a:pt x="2312" y="146304"/>
                </a:lnTo>
                <a:lnTo>
                  <a:pt x="9932" y="166116"/>
                </a:lnTo>
                <a:lnTo>
                  <a:pt x="22124" y="182880"/>
                </a:lnTo>
                <a:lnTo>
                  <a:pt x="37364" y="196596"/>
                </a:lnTo>
                <a:lnTo>
                  <a:pt x="57176" y="206502"/>
                </a:lnTo>
                <a:lnTo>
                  <a:pt x="70892" y="209550"/>
                </a:lnTo>
                <a:lnTo>
                  <a:pt x="87656" y="200406"/>
                </a:lnTo>
                <a:lnTo>
                  <a:pt x="208052" y="213360"/>
                </a:lnTo>
                <a:lnTo>
                  <a:pt x="208052" y="211836"/>
                </a:lnTo>
                <a:lnTo>
                  <a:pt x="223292" y="224790"/>
                </a:lnTo>
                <a:lnTo>
                  <a:pt x="234057" y="2183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6" name="object 1096"/>
          <p:cNvSpPr/>
          <p:nvPr/>
        </p:nvSpPr>
        <p:spPr>
          <a:xfrm>
            <a:off x="6468591" y="6258305"/>
            <a:ext cx="274181" cy="224790"/>
          </a:xfrm>
          <a:custGeom>
            <a:avLst/>
            <a:gdLst/>
            <a:ahLst/>
            <a:cxnLst/>
            <a:rect l="l" t="t" r="r" b="b"/>
            <a:pathLst>
              <a:path w="274181" h="224790">
                <a:moveTo>
                  <a:pt x="234057" y="218393"/>
                </a:moveTo>
                <a:lnTo>
                  <a:pt x="243574" y="210773"/>
                </a:lnTo>
                <a:lnTo>
                  <a:pt x="251831" y="202085"/>
                </a:lnTo>
                <a:lnTo>
                  <a:pt x="258815" y="192485"/>
                </a:lnTo>
                <a:lnTo>
                  <a:pt x="264512" y="182128"/>
                </a:lnTo>
                <a:lnTo>
                  <a:pt x="268910" y="171171"/>
                </a:lnTo>
                <a:lnTo>
                  <a:pt x="271997" y="159770"/>
                </a:lnTo>
                <a:lnTo>
                  <a:pt x="273758" y="148079"/>
                </a:lnTo>
                <a:lnTo>
                  <a:pt x="274181" y="136256"/>
                </a:lnTo>
                <a:lnTo>
                  <a:pt x="273254" y="124455"/>
                </a:lnTo>
                <a:lnTo>
                  <a:pt x="270963" y="112832"/>
                </a:lnTo>
                <a:lnTo>
                  <a:pt x="267295" y="101544"/>
                </a:lnTo>
                <a:lnTo>
                  <a:pt x="262238" y="90746"/>
                </a:lnTo>
                <a:lnTo>
                  <a:pt x="255779" y="80594"/>
                </a:lnTo>
                <a:lnTo>
                  <a:pt x="250154" y="73914"/>
                </a:lnTo>
              </a:path>
              <a:path w="274181" h="224790">
                <a:moveTo>
                  <a:pt x="13512" y="73914"/>
                </a:moveTo>
                <a:lnTo>
                  <a:pt x="7454" y="84994"/>
                </a:lnTo>
                <a:lnTo>
                  <a:pt x="3389" y="96364"/>
                </a:lnTo>
                <a:lnTo>
                  <a:pt x="913" y="108461"/>
                </a:lnTo>
                <a:lnTo>
                  <a:pt x="0" y="121227"/>
                </a:lnTo>
                <a:lnTo>
                  <a:pt x="619" y="134601"/>
                </a:lnTo>
                <a:lnTo>
                  <a:pt x="2312" y="146304"/>
                </a:lnTo>
                <a:lnTo>
                  <a:pt x="9932" y="166116"/>
                </a:lnTo>
                <a:lnTo>
                  <a:pt x="22124" y="182880"/>
                </a:lnTo>
                <a:lnTo>
                  <a:pt x="37364" y="196596"/>
                </a:lnTo>
                <a:lnTo>
                  <a:pt x="57176" y="206502"/>
                </a:lnTo>
                <a:lnTo>
                  <a:pt x="64034" y="209550"/>
                </a:lnTo>
                <a:lnTo>
                  <a:pt x="70892" y="209550"/>
                </a:lnTo>
                <a:lnTo>
                  <a:pt x="87656" y="200406"/>
                </a:lnTo>
                <a:lnTo>
                  <a:pt x="208052" y="213360"/>
                </a:lnTo>
              </a:path>
              <a:path w="274181" h="224790">
                <a:moveTo>
                  <a:pt x="208052" y="211836"/>
                </a:moveTo>
                <a:lnTo>
                  <a:pt x="223292" y="224790"/>
                </a:lnTo>
                <a:lnTo>
                  <a:pt x="234057" y="218393"/>
                </a:lnTo>
              </a:path>
            </a:pathLst>
          </a:custGeom>
          <a:ln w="92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7" name="object 1097"/>
          <p:cNvSpPr/>
          <p:nvPr/>
        </p:nvSpPr>
        <p:spPr>
          <a:xfrm>
            <a:off x="6553200" y="6707528"/>
            <a:ext cx="164592" cy="36171"/>
          </a:xfrm>
          <a:custGeom>
            <a:avLst/>
            <a:gdLst/>
            <a:ahLst/>
            <a:cxnLst/>
            <a:rect l="l" t="t" r="r" b="b"/>
            <a:pathLst>
              <a:path w="164592" h="36171">
                <a:moveTo>
                  <a:pt x="164592" y="7977"/>
                </a:moveTo>
                <a:lnTo>
                  <a:pt x="150587" y="4739"/>
                </a:lnTo>
                <a:lnTo>
                  <a:pt x="137289" y="2332"/>
                </a:lnTo>
                <a:lnTo>
                  <a:pt x="124604" y="753"/>
                </a:lnTo>
                <a:lnTo>
                  <a:pt x="112435" y="0"/>
                </a:lnTo>
                <a:lnTo>
                  <a:pt x="100686" y="69"/>
                </a:lnTo>
                <a:lnTo>
                  <a:pt x="89262" y="960"/>
                </a:lnTo>
                <a:lnTo>
                  <a:pt x="78068" y="2670"/>
                </a:lnTo>
                <a:lnTo>
                  <a:pt x="67007" y="5195"/>
                </a:lnTo>
                <a:lnTo>
                  <a:pt x="55984" y="8534"/>
                </a:lnTo>
                <a:lnTo>
                  <a:pt x="44903" y="12685"/>
                </a:lnTo>
                <a:lnTo>
                  <a:pt x="33669" y="17644"/>
                </a:lnTo>
                <a:lnTo>
                  <a:pt x="22186" y="23410"/>
                </a:lnTo>
                <a:lnTo>
                  <a:pt x="10357" y="29980"/>
                </a:lnTo>
                <a:lnTo>
                  <a:pt x="0" y="3617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8" name="object 1098"/>
          <p:cNvSpPr/>
          <p:nvPr/>
        </p:nvSpPr>
        <p:spPr>
          <a:xfrm>
            <a:off x="6655308" y="6721602"/>
            <a:ext cx="73914" cy="67818"/>
          </a:xfrm>
          <a:custGeom>
            <a:avLst/>
            <a:gdLst/>
            <a:ahLst/>
            <a:cxnLst/>
            <a:rect l="l" t="t" r="r" b="b"/>
            <a:pathLst>
              <a:path w="73914" h="67818">
                <a:moveTo>
                  <a:pt x="73914" y="0"/>
                </a:moveTo>
                <a:lnTo>
                  <a:pt x="59664" y="1977"/>
                </a:lnTo>
                <a:lnTo>
                  <a:pt x="46516" y="6248"/>
                </a:lnTo>
                <a:lnTo>
                  <a:pt x="34629" y="12621"/>
                </a:lnTo>
                <a:lnTo>
                  <a:pt x="24166" y="20903"/>
                </a:lnTo>
                <a:lnTo>
                  <a:pt x="15288" y="30902"/>
                </a:lnTo>
                <a:lnTo>
                  <a:pt x="8157" y="42427"/>
                </a:lnTo>
                <a:lnTo>
                  <a:pt x="2933" y="55284"/>
                </a:lnTo>
                <a:lnTo>
                  <a:pt x="0" y="6781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9" name="object 1099"/>
          <p:cNvSpPr/>
          <p:nvPr/>
        </p:nvSpPr>
        <p:spPr>
          <a:xfrm>
            <a:off x="6619494" y="6954011"/>
            <a:ext cx="104394" cy="90193"/>
          </a:xfrm>
          <a:custGeom>
            <a:avLst/>
            <a:gdLst/>
            <a:ahLst/>
            <a:cxnLst/>
            <a:rect l="l" t="t" r="r" b="b"/>
            <a:pathLst>
              <a:path w="104394" h="90193">
                <a:moveTo>
                  <a:pt x="3809" y="6858"/>
                </a:moveTo>
                <a:lnTo>
                  <a:pt x="0" y="16002"/>
                </a:lnTo>
                <a:lnTo>
                  <a:pt x="0" y="25908"/>
                </a:lnTo>
                <a:lnTo>
                  <a:pt x="7620" y="73914"/>
                </a:lnTo>
                <a:lnTo>
                  <a:pt x="17525" y="76200"/>
                </a:lnTo>
                <a:lnTo>
                  <a:pt x="13715" y="45720"/>
                </a:lnTo>
                <a:lnTo>
                  <a:pt x="22509" y="54713"/>
                </a:lnTo>
                <a:lnTo>
                  <a:pt x="29427" y="62943"/>
                </a:lnTo>
                <a:lnTo>
                  <a:pt x="34932" y="70302"/>
                </a:lnTo>
                <a:lnTo>
                  <a:pt x="39486" y="76680"/>
                </a:lnTo>
                <a:lnTo>
                  <a:pt x="43554" y="81967"/>
                </a:lnTo>
                <a:lnTo>
                  <a:pt x="47597" y="86055"/>
                </a:lnTo>
                <a:lnTo>
                  <a:pt x="52079" y="88833"/>
                </a:lnTo>
                <a:lnTo>
                  <a:pt x="57463" y="90193"/>
                </a:lnTo>
                <a:lnTo>
                  <a:pt x="64210" y="90025"/>
                </a:lnTo>
                <a:lnTo>
                  <a:pt x="72784" y="88219"/>
                </a:lnTo>
                <a:lnTo>
                  <a:pt x="83649" y="84667"/>
                </a:lnTo>
                <a:lnTo>
                  <a:pt x="97266" y="79259"/>
                </a:lnTo>
                <a:lnTo>
                  <a:pt x="104394" y="76200"/>
                </a:lnTo>
                <a:lnTo>
                  <a:pt x="96774" y="68580"/>
                </a:lnTo>
                <a:lnTo>
                  <a:pt x="81533" y="68580"/>
                </a:lnTo>
                <a:lnTo>
                  <a:pt x="70103" y="58674"/>
                </a:lnTo>
                <a:lnTo>
                  <a:pt x="56387" y="42672"/>
                </a:lnTo>
                <a:lnTo>
                  <a:pt x="47244" y="23622"/>
                </a:lnTo>
                <a:lnTo>
                  <a:pt x="42672" y="7620"/>
                </a:lnTo>
                <a:lnTo>
                  <a:pt x="39624" y="9906"/>
                </a:lnTo>
                <a:lnTo>
                  <a:pt x="30479" y="11430"/>
                </a:lnTo>
                <a:lnTo>
                  <a:pt x="21335" y="8382"/>
                </a:lnTo>
                <a:lnTo>
                  <a:pt x="16001" y="0"/>
                </a:lnTo>
                <a:lnTo>
                  <a:pt x="12191" y="0"/>
                </a:lnTo>
                <a:lnTo>
                  <a:pt x="3809" y="6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0" name="object 1100"/>
          <p:cNvSpPr/>
          <p:nvPr/>
        </p:nvSpPr>
        <p:spPr>
          <a:xfrm>
            <a:off x="6619494" y="6954011"/>
            <a:ext cx="104394" cy="90193"/>
          </a:xfrm>
          <a:custGeom>
            <a:avLst/>
            <a:gdLst/>
            <a:ahLst/>
            <a:cxnLst/>
            <a:rect l="l" t="t" r="r" b="b"/>
            <a:pathLst>
              <a:path w="104394" h="90193">
                <a:moveTo>
                  <a:pt x="17525" y="76200"/>
                </a:moveTo>
                <a:lnTo>
                  <a:pt x="13715" y="45720"/>
                </a:lnTo>
                <a:lnTo>
                  <a:pt x="22509" y="54713"/>
                </a:lnTo>
                <a:lnTo>
                  <a:pt x="29427" y="62943"/>
                </a:lnTo>
                <a:lnTo>
                  <a:pt x="34932" y="70302"/>
                </a:lnTo>
                <a:lnTo>
                  <a:pt x="39486" y="76680"/>
                </a:lnTo>
                <a:lnTo>
                  <a:pt x="43554" y="81967"/>
                </a:lnTo>
                <a:lnTo>
                  <a:pt x="47597" y="86055"/>
                </a:lnTo>
                <a:lnTo>
                  <a:pt x="52079" y="88833"/>
                </a:lnTo>
                <a:lnTo>
                  <a:pt x="57463" y="90193"/>
                </a:lnTo>
                <a:lnTo>
                  <a:pt x="64210" y="90025"/>
                </a:lnTo>
                <a:lnTo>
                  <a:pt x="72784" y="88219"/>
                </a:lnTo>
                <a:lnTo>
                  <a:pt x="83649" y="84667"/>
                </a:lnTo>
                <a:lnTo>
                  <a:pt x="97266" y="79259"/>
                </a:lnTo>
                <a:lnTo>
                  <a:pt x="104394" y="76200"/>
                </a:lnTo>
                <a:lnTo>
                  <a:pt x="96774" y="68580"/>
                </a:lnTo>
                <a:lnTo>
                  <a:pt x="81533" y="68580"/>
                </a:lnTo>
                <a:lnTo>
                  <a:pt x="70103" y="58674"/>
                </a:lnTo>
                <a:lnTo>
                  <a:pt x="56387" y="42672"/>
                </a:lnTo>
                <a:lnTo>
                  <a:pt x="47244" y="23622"/>
                </a:lnTo>
                <a:lnTo>
                  <a:pt x="42672" y="7620"/>
                </a:lnTo>
                <a:lnTo>
                  <a:pt x="39624" y="9906"/>
                </a:lnTo>
                <a:lnTo>
                  <a:pt x="30479" y="11430"/>
                </a:lnTo>
                <a:lnTo>
                  <a:pt x="21335" y="8382"/>
                </a:lnTo>
                <a:lnTo>
                  <a:pt x="16001" y="0"/>
                </a:lnTo>
                <a:lnTo>
                  <a:pt x="12191" y="0"/>
                </a:lnTo>
                <a:lnTo>
                  <a:pt x="3809" y="6858"/>
                </a:lnTo>
                <a:lnTo>
                  <a:pt x="0" y="16002"/>
                </a:lnTo>
                <a:lnTo>
                  <a:pt x="0" y="25908"/>
                </a:lnTo>
                <a:lnTo>
                  <a:pt x="7620" y="73914"/>
                </a:lnTo>
                <a:lnTo>
                  <a:pt x="17525" y="7620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1" name="object 1101"/>
          <p:cNvSpPr/>
          <p:nvPr/>
        </p:nvSpPr>
        <p:spPr>
          <a:xfrm>
            <a:off x="6744461" y="6912864"/>
            <a:ext cx="112014" cy="69341"/>
          </a:xfrm>
          <a:custGeom>
            <a:avLst/>
            <a:gdLst/>
            <a:ahLst/>
            <a:cxnLst/>
            <a:rect l="l" t="t" r="r" b="b"/>
            <a:pathLst>
              <a:path w="112014" h="69341">
                <a:moveTo>
                  <a:pt x="45188" y="51512"/>
                </a:moveTo>
                <a:lnTo>
                  <a:pt x="53380" y="55750"/>
                </a:lnTo>
                <a:lnTo>
                  <a:pt x="60470" y="59386"/>
                </a:lnTo>
                <a:lnTo>
                  <a:pt x="66931" y="61867"/>
                </a:lnTo>
                <a:lnTo>
                  <a:pt x="73232" y="62641"/>
                </a:lnTo>
                <a:lnTo>
                  <a:pt x="79843" y="61157"/>
                </a:lnTo>
                <a:lnTo>
                  <a:pt x="87235" y="56864"/>
                </a:lnTo>
                <a:lnTo>
                  <a:pt x="95879" y="49209"/>
                </a:lnTo>
                <a:lnTo>
                  <a:pt x="106245" y="37640"/>
                </a:lnTo>
                <a:lnTo>
                  <a:pt x="112014" y="30479"/>
                </a:lnTo>
                <a:lnTo>
                  <a:pt x="102108" y="26669"/>
                </a:lnTo>
                <a:lnTo>
                  <a:pt x="89916" y="33527"/>
                </a:lnTo>
                <a:lnTo>
                  <a:pt x="76200" y="30479"/>
                </a:lnTo>
                <a:lnTo>
                  <a:pt x="58674" y="22097"/>
                </a:lnTo>
                <a:lnTo>
                  <a:pt x="44196" y="9905"/>
                </a:lnTo>
                <a:lnTo>
                  <a:pt x="32766" y="0"/>
                </a:lnTo>
                <a:lnTo>
                  <a:pt x="31242" y="3047"/>
                </a:lnTo>
                <a:lnTo>
                  <a:pt x="23622" y="7619"/>
                </a:lnTo>
                <a:lnTo>
                  <a:pt x="14478" y="9143"/>
                </a:lnTo>
                <a:lnTo>
                  <a:pt x="6858" y="5333"/>
                </a:lnTo>
                <a:lnTo>
                  <a:pt x="4572" y="7619"/>
                </a:lnTo>
                <a:lnTo>
                  <a:pt x="0" y="16001"/>
                </a:lnTo>
                <a:lnTo>
                  <a:pt x="0" y="25145"/>
                </a:lnTo>
                <a:lnTo>
                  <a:pt x="4572" y="33527"/>
                </a:lnTo>
                <a:lnTo>
                  <a:pt x="31242" y="69341"/>
                </a:lnTo>
                <a:lnTo>
                  <a:pt x="40386" y="67055"/>
                </a:lnTo>
                <a:lnTo>
                  <a:pt x="40386" y="66293"/>
                </a:lnTo>
                <a:lnTo>
                  <a:pt x="23622" y="43433"/>
                </a:lnTo>
                <a:lnTo>
                  <a:pt x="35426" y="47222"/>
                </a:lnTo>
                <a:lnTo>
                  <a:pt x="45188" y="51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2" name="object 1102"/>
          <p:cNvSpPr/>
          <p:nvPr/>
        </p:nvSpPr>
        <p:spPr>
          <a:xfrm>
            <a:off x="6744461" y="6912864"/>
            <a:ext cx="112014" cy="69341"/>
          </a:xfrm>
          <a:custGeom>
            <a:avLst/>
            <a:gdLst/>
            <a:ahLst/>
            <a:cxnLst/>
            <a:rect l="l" t="t" r="r" b="b"/>
            <a:pathLst>
              <a:path w="112014" h="69341">
                <a:moveTo>
                  <a:pt x="40386" y="66293"/>
                </a:moveTo>
                <a:lnTo>
                  <a:pt x="23622" y="43433"/>
                </a:lnTo>
                <a:lnTo>
                  <a:pt x="35426" y="47222"/>
                </a:lnTo>
                <a:lnTo>
                  <a:pt x="45188" y="51512"/>
                </a:lnTo>
                <a:lnTo>
                  <a:pt x="53380" y="55750"/>
                </a:lnTo>
                <a:lnTo>
                  <a:pt x="60470" y="59386"/>
                </a:lnTo>
                <a:lnTo>
                  <a:pt x="66931" y="61867"/>
                </a:lnTo>
                <a:lnTo>
                  <a:pt x="73232" y="62641"/>
                </a:lnTo>
                <a:lnTo>
                  <a:pt x="79843" y="61157"/>
                </a:lnTo>
                <a:lnTo>
                  <a:pt x="87235" y="56864"/>
                </a:lnTo>
                <a:lnTo>
                  <a:pt x="95879" y="49209"/>
                </a:lnTo>
                <a:lnTo>
                  <a:pt x="106245" y="37640"/>
                </a:lnTo>
                <a:lnTo>
                  <a:pt x="112014" y="30479"/>
                </a:lnTo>
                <a:lnTo>
                  <a:pt x="102108" y="26669"/>
                </a:lnTo>
                <a:lnTo>
                  <a:pt x="89916" y="33527"/>
                </a:lnTo>
                <a:lnTo>
                  <a:pt x="76200" y="30479"/>
                </a:lnTo>
                <a:lnTo>
                  <a:pt x="58674" y="22097"/>
                </a:lnTo>
                <a:lnTo>
                  <a:pt x="44196" y="9905"/>
                </a:lnTo>
                <a:lnTo>
                  <a:pt x="32766" y="0"/>
                </a:lnTo>
                <a:lnTo>
                  <a:pt x="31242" y="3047"/>
                </a:lnTo>
                <a:lnTo>
                  <a:pt x="23622" y="7619"/>
                </a:lnTo>
                <a:lnTo>
                  <a:pt x="14478" y="9143"/>
                </a:lnTo>
                <a:lnTo>
                  <a:pt x="6858" y="5333"/>
                </a:lnTo>
                <a:lnTo>
                  <a:pt x="4572" y="7619"/>
                </a:lnTo>
                <a:lnTo>
                  <a:pt x="0" y="16001"/>
                </a:lnTo>
                <a:lnTo>
                  <a:pt x="0" y="25145"/>
                </a:lnTo>
                <a:lnTo>
                  <a:pt x="4572" y="33527"/>
                </a:lnTo>
                <a:lnTo>
                  <a:pt x="31242" y="69341"/>
                </a:lnTo>
                <a:lnTo>
                  <a:pt x="40386" y="6705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3" name="object 1103"/>
          <p:cNvSpPr/>
          <p:nvPr/>
        </p:nvSpPr>
        <p:spPr>
          <a:xfrm>
            <a:off x="6634733" y="6748272"/>
            <a:ext cx="89154" cy="217170"/>
          </a:xfrm>
          <a:custGeom>
            <a:avLst/>
            <a:gdLst/>
            <a:ahLst/>
            <a:cxnLst/>
            <a:rect l="l" t="t" r="r" b="b"/>
            <a:pathLst>
              <a:path w="89154" h="217170">
                <a:moveTo>
                  <a:pt x="22860" y="41148"/>
                </a:moveTo>
                <a:lnTo>
                  <a:pt x="16001" y="67818"/>
                </a:lnTo>
                <a:lnTo>
                  <a:pt x="13716" y="99059"/>
                </a:lnTo>
                <a:lnTo>
                  <a:pt x="15240" y="124968"/>
                </a:lnTo>
                <a:lnTo>
                  <a:pt x="0" y="205739"/>
                </a:lnTo>
                <a:lnTo>
                  <a:pt x="762" y="205739"/>
                </a:lnTo>
                <a:lnTo>
                  <a:pt x="6096" y="213359"/>
                </a:lnTo>
                <a:lnTo>
                  <a:pt x="15240" y="217170"/>
                </a:lnTo>
                <a:lnTo>
                  <a:pt x="24384" y="215646"/>
                </a:lnTo>
                <a:lnTo>
                  <a:pt x="27432" y="213359"/>
                </a:lnTo>
                <a:lnTo>
                  <a:pt x="27432" y="212598"/>
                </a:lnTo>
                <a:lnTo>
                  <a:pt x="86106" y="61722"/>
                </a:lnTo>
                <a:lnTo>
                  <a:pt x="89154" y="37337"/>
                </a:lnTo>
                <a:lnTo>
                  <a:pt x="86106" y="25146"/>
                </a:lnTo>
                <a:lnTo>
                  <a:pt x="79248" y="13716"/>
                </a:lnTo>
                <a:lnTo>
                  <a:pt x="70866" y="4572"/>
                </a:lnTo>
                <a:lnTo>
                  <a:pt x="59436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4" name="object 1104"/>
          <p:cNvSpPr/>
          <p:nvPr/>
        </p:nvSpPr>
        <p:spPr>
          <a:xfrm>
            <a:off x="6714744" y="6717030"/>
            <a:ext cx="62483" cy="204977"/>
          </a:xfrm>
          <a:custGeom>
            <a:avLst/>
            <a:gdLst/>
            <a:ahLst/>
            <a:cxnLst/>
            <a:rect l="l" t="t" r="r" b="b"/>
            <a:pathLst>
              <a:path w="62483" h="204977">
                <a:moveTo>
                  <a:pt x="0" y="0"/>
                </a:moveTo>
                <a:lnTo>
                  <a:pt x="12191" y="3048"/>
                </a:lnTo>
                <a:lnTo>
                  <a:pt x="20574" y="7620"/>
                </a:lnTo>
                <a:lnTo>
                  <a:pt x="33527" y="16764"/>
                </a:lnTo>
                <a:lnTo>
                  <a:pt x="42672" y="29718"/>
                </a:lnTo>
                <a:lnTo>
                  <a:pt x="46481" y="44196"/>
                </a:lnTo>
                <a:lnTo>
                  <a:pt x="62483" y="195072"/>
                </a:lnTo>
                <a:lnTo>
                  <a:pt x="62483" y="195834"/>
                </a:lnTo>
                <a:lnTo>
                  <a:pt x="60959" y="198881"/>
                </a:lnTo>
                <a:lnTo>
                  <a:pt x="53339" y="203453"/>
                </a:lnTo>
                <a:lnTo>
                  <a:pt x="44957" y="204977"/>
                </a:lnTo>
                <a:lnTo>
                  <a:pt x="36575" y="201168"/>
                </a:lnTo>
                <a:lnTo>
                  <a:pt x="16763" y="135636"/>
                </a:lnTo>
                <a:lnTo>
                  <a:pt x="10667" y="125729"/>
                </a:lnTo>
                <a:lnTo>
                  <a:pt x="6096" y="114300"/>
                </a:lnTo>
                <a:lnTo>
                  <a:pt x="4572" y="10515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5" name="object 1105"/>
          <p:cNvSpPr/>
          <p:nvPr/>
        </p:nvSpPr>
        <p:spPr>
          <a:xfrm>
            <a:off x="6579870" y="6503670"/>
            <a:ext cx="73913" cy="82296"/>
          </a:xfrm>
          <a:custGeom>
            <a:avLst/>
            <a:gdLst/>
            <a:ahLst/>
            <a:cxnLst/>
            <a:rect l="l" t="t" r="r" b="b"/>
            <a:pathLst>
              <a:path w="73913" h="82296">
                <a:moveTo>
                  <a:pt x="19811" y="7620"/>
                </a:moveTo>
                <a:lnTo>
                  <a:pt x="16001" y="3809"/>
                </a:lnTo>
                <a:lnTo>
                  <a:pt x="11429" y="1524"/>
                </a:lnTo>
                <a:lnTo>
                  <a:pt x="5333" y="3809"/>
                </a:lnTo>
                <a:lnTo>
                  <a:pt x="2285" y="7620"/>
                </a:lnTo>
                <a:lnTo>
                  <a:pt x="761" y="8381"/>
                </a:lnTo>
                <a:lnTo>
                  <a:pt x="0" y="8381"/>
                </a:lnTo>
                <a:lnTo>
                  <a:pt x="16763" y="34289"/>
                </a:lnTo>
                <a:lnTo>
                  <a:pt x="44196" y="82296"/>
                </a:lnTo>
                <a:lnTo>
                  <a:pt x="57911" y="66294"/>
                </a:lnTo>
                <a:lnTo>
                  <a:pt x="68579" y="48005"/>
                </a:lnTo>
                <a:lnTo>
                  <a:pt x="73913" y="28955"/>
                </a:lnTo>
                <a:lnTo>
                  <a:pt x="73913" y="7620"/>
                </a:lnTo>
                <a:lnTo>
                  <a:pt x="73151" y="3048"/>
                </a:lnTo>
                <a:lnTo>
                  <a:pt x="68579" y="0"/>
                </a:lnTo>
                <a:lnTo>
                  <a:pt x="64007" y="761"/>
                </a:lnTo>
                <a:lnTo>
                  <a:pt x="59435" y="14477"/>
                </a:lnTo>
                <a:lnTo>
                  <a:pt x="50291" y="20574"/>
                </a:lnTo>
                <a:lnTo>
                  <a:pt x="38100" y="21335"/>
                </a:lnTo>
                <a:lnTo>
                  <a:pt x="27431" y="16763"/>
                </a:lnTo>
                <a:lnTo>
                  <a:pt x="19811" y="914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6" name="object 1106"/>
          <p:cNvSpPr/>
          <p:nvPr/>
        </p:nvSpPr>
        <p:spPr>
          <a:xfrm>
            <a:off x="6543294" y="6653022"/>
            <a:ext cx="50291" cy="17525"/>
          </a:xfrm>
          <a:custGeom>
            <a:avLst/>
            <a:gdLst/>
            <a:ahLst/>
            <a:cxnLst/>
            <a:rect l="l" t="t" r="r" b="b"/>
            <a:pathLst>
              <a:path w="50291" h="17525">
                <a:moveTo>
                  <a:pt x="50291" y="17525"/>
                </a:moveTo>
                <a:lnTo>
                  <a:pt x="30479" y="7620"/>
                </a:lnTo>
                <a:lnTo>
                  <a:pt x="9144" y="1524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7" name="object 1107"/>
          <p:cNvSpPr/>
          <p:nvPr/>
        </p:nvSpPr>
        <p:spPr>
          <a:xfrm>
            <a:off x="6621780" y="6585966"/>
            <a:ext cx="0" cy="67055"/>
          </a:xfrm>
          <a:custGeom>
            <a:avLst/>
            <a:gdLst/>
            <a:ahLst/>
            <a:cxnLst/>
            <a:rect l="l" t="t" r="r" b="b"/>
            <a:pathLst>
              <a:path w="0" h="67055">
                <a:moveTo>
                  <a:pt x="0" y="0"/>
                </a:moveTo>
                <a:lnTo>
                  <a:pt x="0" y="6705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8" name="object 1108"/>
          <p:cNvSpPr/>
          <p:nvPr/>
        </p:nvSpPr>
        <p:spPr>
          <a:xfrm>
            <a:off x="6469380" y="6495289"/>
            <a:ext cx="289560" cy="214882"/>
          </a:xfrm>
          <a:custGeom>
            <a:avLst/>
            <a:gdLst/>
            <a:ahLst/>
            <a:cxnLst/>
            <a:rect l="l" t="t" r="r" b="b"/>
            <a:pathLst>
              <a:path w="289560" h="214882">
                <a:moveTo>
                  <a:pt x="132587" y="208024"/>
                </a:moveTo>
                <a:lnTo>
                  <a:pt x="120538" y="209703"/>
                </a:lnTo>
                <a:lnTo>
                  <a:pt x="108005" y="210465"/>
                </a:lnTo>
                <a:lnTo>
                  <a:pt x="95178" y="210276"/>
                </a:lnTo>
                <a:lnTo>
                  <a:pt x="82247" y="209098"/>
                </a:lnTo>
                <a:lnTo>
                  <a:pt x="69402" y="206896"/>
                </a:lnTo>
                <a:lnTo>
                  <a:pt x="56833" y="203635"/>
                </a:lnTo>
                <a:lnTo>
                  <a:pt x="44731" y="199278"/>
                </a:lnTo>
                <a:lnTo>
                  <a:pt x="33284" y="193790"/>
                </a:lnTo>
                <a:lnTo>
                  <a:pt x="22684" y="187133"/>
                </a:lnTo>
                <a:lnTo>
                  <a:pt x="13716" y="179830"/>
                </a:lnTo>
                <a:lnTo>
                  <a:pt x="4572" y="174496"/>
                </a:lnTo>
                <a:lnTo>
                  <a:pt x="0" y="161542"/>
                </a:lnTo>
                <a:lnTo>
                  <a:pt x="2286" y="152398"/>
                </a:lnTo>
                <a:lnTo>
                  <a:pt x="8382" y="134872"/>
                </a:lnTo>
                <a:lnTo>
                  <a:pt x="48005" y="44956"/>
                </a:lnTo>
                <a:lnTo>
                  <a:pt x="49606" y="28111"/>
                </a:lnTo>
                <a:lnTo>
                  <a:pt x="52995" y="15367"/>
                </a:lnTo>
                <a:lnTo>
                  <a:pt x="58115" y="6550"/>
                </a:lnTo>
                <a:lnTo>
                  <a:pt x="64908" y="1486"/>
                </a:lnTo>
                <a:lnTo>
                  <a:pt x="73316" y="0"/>
                </a:lnTo>
                <a:lnTo>
                  <a:pt x="83282" y="1917"/>
                </a:lnTo>
                <a:lnTo>
                  <a:pt x="94747" y="7064"/>
                </a:lnTo>
                <a:lnTo>
                  <a:pt x="107653" y="15266"/>
                </a:lnTo>
                <a:lnTo>
                  <a:pt x="127253" y="42670"/>
                </a:lnTo>
                <a:lnTo>
                  <a:pt x="154686" y="90676"/>
                </a:lnTo>
                <a:lnTo>
                  <a:pt x="163536" y="80914"/>
                </a:lnTo>
                <a:lnTo>
                  <a:pt x="171100" y="70841"/>
                </a:lnTo>
                <a:lnTo>
                  <a:pt x="177208" y="60343"/>
                </a:lnTo>
                <a:lnTo>
                  <a:pt x="181692" y="49306"/>
                </a:lnTo>
                <a:lnTo>
                  <a:pt x="184383" y="37615"/>
                </a:lnTo>
                <a:lnTo>
                  <a:pt x="185113" y="25157"/>
                </a:lnTo>
                <a:lnTo>
                  <a:pt x="183714" y="11819"/>
                </a:lnTo>
                <a:lnTo>
                  <a:pt x="183641" y="11428"/>
                </a:lnTo>
                <a:lnTo>
                  <a:pt x="194681" y="5320"/>
                </a:lnTo>
                <a:lnTo>
                  <a:pt x="206117" y="2801"/>
                </a:lnTo>
                <a:lnTo>
                  <a:pt x="216623" y="4914"/>
                </a:lnTo>
                <a:lnTo>
                  <a:pt x="224874" y="12704"/>
                </a:lnTo>
                <a:lnTo>
                  <a:pt x="228599" y="22096"/>
                </a:lnTo>
                <a:lnTo>
                  <a:pt x="286512" y="175258"/>
                </a:lnTo>
                <a:lnTo>
                  <a:pt x="289560" y="184402"/>
                </a:lnTo>
                <a:lnTo>
                  <a:pt x="288036" y="194308"/>
                </a:lnTo>
                <a:lnTo>
                  <a:pt x="281177" y="201166"/>
                </a:lnTo>
                <a:lnTo>
                  <a:pt x="272034" y="204214"/>
                </a:lnTo>
                <a:lnTo>
                  <a:pt x="233171" y="21488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9" name="object 1109"/>
          <p:cNvSpPr/>
          <p:nvPr/>
        </p:nvSpPr>
        <p:spPr>
          <a:xfrm>
            <a:off x="6515100" y="6420611"/>
            <a:ext cx="15859" cy="118110"/>
          </a:xfrm>
          <a:custGeom>
            <a:avLst/>
            <a:gdLst/>
            <a:ahLst/>
            <a:cxnLst/>
            <a:rect l="l" t="t" r="r" b="b"/>
            <a:pathLst>
              <a:path w="15859" h="118109">
                <a:moveTo>
                  <a:pt x="15859" y="1129"/>
                </a:moveTo>
                <a:lnTo>
                  <a:pt x="15240" y="0"/>
                </a:lnTo>
                <a:lnTo>
                  <a:pt x="15240" y="1524"/>
                </a:lnTo>
                <a:lnTo>
                  <a:pt x="15859" y="1129"/>
                </a:lnTo>
                <a:close/>
              </a:path>
              <a:path w="15859" h="118109">
                <a:moveTo>
                  <a:pt x="115061" y="102108"/>
                </a:moveTo>
                <a:lnTo>
                  <a:pt x="124205" y="96774"/>
                </a:lnTo>
                <a:lnTo>
                  <a:pt x="121920" y="62484"/>
                </a:lnTo>
                <a:lnTo>
                  <a:pt x="137159" y="61722"/>
                </a:lnTo>
                <a:lnTo>
                  <a:pt x="153161" y="55625"/>
                </a:lnTo>
                <a:lnTo>
                  <a:pt x="167640" y="44196"/>
                </a:lnTo>
                <a:lnTo>
                  <a:pt x="178307" y="31241"/>
                </a:lnTo>
                <a:lnTo>
                  <a:pt x="182118" y="23622"/>
                </a:lnTo>
                <a:lnTo>
                  <a:pt x="182879" y="23622"/>
                </a:lnTo>
                <a:lnTo>
                  <a:pt x="181355" y="18287"/>
                </a:lnTo>
                <a:lnTo>
                  <a:pt x="192785" y="7620"/>
                </a:lnTo>
                <a:lnTo>
                  <a:pt x="175259" y="7620"/>
                </a:lnTo>
                <a:lnTo>
                  <a:pt x="192785" y="-16001"/>
                </a:lnTo>
                <a:lnTo>
                  <a:pt x="176783" y="-77724"/>
                </a:lnTo>
                <a:lnTo>
                  <a:pt x="147827" y="-83058"/>
                </a:lnTo>
                <a:lnTo>
                  <a:pt x="147827" y="-88391"/>
                </a:lnTo>
                <a:lnTo>
                  <a:pt x="50071" y="-88391"/>
                </a:lnTo>
                <a:lnTo>
                  <a:pt x="28955" y="-66294"/>
                </a:lnTo>
                <a:lnTo>
                  <a:pt x="19050" y="-64770"/>
                </a:lnTo>
                <a:lnTo>
                  <a:pt x="10668" y="-57912"/>
                </a:lnTo>
                <a:lnTo>
                  <a:pt x="6096" y="-48006"/>
                </a:lnTo>
                <a:lnTo>
                  <a:pt x="6096" y="-37337"/>
                </a:lnTo>
                <a:lnTo>
                  <a:pt x="11429" y="-27432"/>
                </a:lnTo>
                <a:lnTo>
                  <a:pt x="19811" y="-22098"/>
                </a:lnTo>
                <a:lnTo>
                  <a:pt x="23622" y="-21336"/>
                </a:lnTo>
                <a:lnTo>
                  <a:pt x="0" y="-3810"/>
                </a:lnTo>
                <a:lnTo>
                  <a:pt x="23622" y="-3810"/>
                </a:lnTo>
                <a:lnTo>
                  <a:pt x="15859" y="1129"/>
                </a:lnTo>
                <a:lnTo>
                  <a:pt x="16848" y="2936"/>
                </a:lnTo>
                <a:lnTo>
                  <a:pt x="24155" y="15944"/>
                </a:lnTo>
                <a:lnTo>
                  <a:pt x="31156" y="27010"/>
                </a:lnTo>
                <a:lnTo>
                  <a:pt x="38552" y="36268"/>
                </a:lnTo>
                <a:lnTo>
                  <a:pt x="47045" y="43853"/>
                </a:lnTo>
                <a:lnTo>
                  <a:pt x="57334" y="49899"/>
                </a:lnTo>
                <a:lnTo>
                  <a:pt x="70121" y="54540"/>
                </a:lnTo>
                <a:lnTo>
                  <a:pt x="86105" y="57912"/>
                </a:lnTo>
                <a:lnTo>
                  <a:pt x="86105" y="62484"/>
                </a:lnTo>
                <a:lnTo>
                  <a:pt x="84581" y="91440"/>
                </a:lnTo>
                <a:lnTo>
                  <a:pt x="92201" y="99822"/>
                </a:lnTo>
                <a:lnTo>
                  <a:pt x="102870" y="103632"/>
                </a:lnTo>
                <a:lnTo>
                  <a:pt x="115061" y="102108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0" name="object 1110"/>
          <p:cNvSpPr/>
          <p:nvPr/>
        </p:nvSpPr>
        <p:spPr>
          <a:xfrm>
            <a:off x="6515100" y="6304025"/>
            <a:ext cx="192785" cy="220218"/>
          </a:xfrm>
          <a:custGeom>
            <a:avLst/>
            <a:gdLst/>
            <a:ahLst/>
            <a:cxnLst/>
            <a:rect l="l" t="t" r="r" b="b"/>
            <a:pathLst>
              <a:path w="192785" h="220218">
                <a:moveTo>
                  <a:pt x="115061" y="218694"/>
                </a:moveTo>
                <a:lnTo>
                  <a:pt x="124205" y="213360"/>
                </a:lnTo>
                <a:lnTo>
                  <a:pt x="121920" y="179070"/>
                </a:lnTo>
                <a:lnTo>
                  <a:pt x="137159" y="178308"/>
                </a:lnTo>
                <a:lnTo>
                  <a:pt x="153161" y="172212"/>
                </a:lnTo>
                <a:lnTo>
                  <a:pt x="167640" y="160782"/>
                </a:lnTo>
                <a:lnTo>
                  <a:pt x="178307" y="147827"/>
                </a:lnTo>
                <a:lnTo>
                  <a:pt x="182118" y="140208"/>
                </a:lnTo>
                <a:lnTo>
                  <a:pt x="182879" y="140208"/>
                </a:lnTo>
                <a:lnTo>
                  <a:pt x="181355" y="134874"/>
                </a:lnTo>
                <a:lnTo>
                  <a:pt x="192785" y="124206"/>
                </a:lnTo>
                <a:lnTo>
                  <a:pt x="175259" y="124206"/>
                </a:lnTo>
                <a:lnTo>
                  <a:pt x="192785" y="100584"/>
                </a:lnTo>
                <a:lnTo>
                  <a:pt x="176783" y="38862"/>
                </a:lnTo>
                <a:lnTo>
                  <a:pt x="147827" y="33527"/>
                </a:lnTo>
                <a:lnTo>
                  <a:pt x="147827" y="28194"/>
                </a:lnTo>
              </a:path>
              <a:path w="192785" h="220218">
                <a:moveTo>
                  <a:pt x="50071" y="28194"/>
                </a:moveTo>
                <a:lnTo>
                  <a:pt x="28955" y="50291"/>
                </a:lnTo>
                <a:lnTo>
                  <a:pt x="19050" y="51815"/>
                </a:lnTo>
                <a:lnTo>
                  <a:pt x="10668" y="58674"/>
                </a:lnTo>
                <a:lnTo>
                  <a:pt x="6096" y="68579"/>
                </a:lnTo>
                <a:lnTo>
                  <a:pt x="6096" y="79248"/>
                </a:lnTo>
                <a:lnTo>
                  <a:pt x="11429" y="89153"/>
                </a:lnTo>
                <a:lnTo>
                  <a:pt x="19811" y="94487"/>
                </a:lnTo>
                <a:lnTo>
                  <a:pt x="23622" y="95250"/>
                </a:lnTo>
                <a:lnTo>
                  <a:pt x="0" y="112775"/>
                </a:lnTo>
                <a:lnTo>
                  <a:pt x="23622" y="112775"/>
                </a:lnTo>
                <a:lnTo>
                  <a:pt x="15859" y="117716"/>
                </a:lnTo>
                <a:lnTo>
                  <a:pt x="15240" y="116586"/>
                </a:lnTo>
                <a:lnTo>
                  <a:pt x="15240" y="118110"/>
                </a:lnTo>
                <a:lnTo>
                  <a:pt x="15859" y="117716"/>
                </a:lnTo>
                <a:lnTo>
                  <a:pt x="16848" y="119522"/>
                </a:lnTo>
                <a:lnTo>
                  <a:pt x="24155" y="132530"/>
                </a:lnTo>
                <a:lnTo>
                  <a:pt x="31156" y="143596"/>
                </a:lnTo>
                <a:lnTo>
                  <a:pt x="38552" y="152854"/>
                </a:lnTo>
                <a:lnTo>
                  <a:pt x="47045" y="160439"/>
                </a:lnTo>
                <a:lnTo>
                  <a:pt x="57334" y="166485"/>
                </a:lnTo>
                <a:lnTo>
                  <a:pt x="70121" y="171126"/>
                </a:lnTo>
                <a:lnTo>
                  <a:pt x="86105" y="174498"/>
                </a:lnTo>
                <a:lnTo>
                  <a:pt x="86105" y="179070"/>
                </a:lnTo>
                <a:lnTo>
                  <a:pt x="84581" y="208026"/>
                </a:lnTo>
                <a:lnTo>
                  <a:pt x="92201" y="216408"/>
                </a:lnTo>
                <a:lnTo>
                  <a:pt x="102870" y="220218"/>
                </a:lnTo>
                <a:lnTo>
                  <a:pt x="115061" y="218694"/>
                </a:lnTo>
              </a:path>
            </a:pathLst>
          </a:custGeom>
          <a:ln w="927">
            <a:solidFill>
              <a:srgbClr val="00A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1" name="object 1111"/>
          <p:cNvSpPr/>
          <p:nvPr/>
        </p:nvSpPr>
        <p:spPr>
          <a:xfrm>
            <a:off x="6515100" y="6304025"/>
            <a:ext cx="192785" cy="220218"/>
          </a:xfrm>
          <a:custGeom>
            <a:avLst/>
            <a:gdLst/>
            <a:ahLst/>
            <a:cxnLst/>
            <a:rect l="l" t="t" r="r" b="b"/>
            <a:pathLst>
              <a:path w="192785" h="220218">
                <a:moveTo>
                  <a:pt x="115061" y="218694"/>
                </a:moveTo>
                <a:lnTo>
                  <a:pt x="124205" y="213360"/>
                </a:lnTo>
                <a:lnTo>
                  <a:pt x="121920" y="179070"/>
                </a:lnTo>
                <a:lnTo>
                  <a:pt x="137159" y="178308"/>
                </a:lnTo>
                <a:lnTo>
                  <a:pt x="153161" y="172212"/>
                </a:lnTo>
                <a:lnTo>
                  <a:pt x="167640" y="160782"/>
                </a:lnTo>
                <a:lnTo>
                  <a:pt x="178307" y="147827"/>
                </a:lnTo>
                <a:lnTo>
                  <a:pt x="182118" y="140208"/>
                </a:lnTo>
                <a:lnTo>
                  <a:pt x="182879" y="140208"/>
                </a:lnTo>
                <a:lnTo>
                  <a:pt x="181355" y="134874"/>
                </a:lnTo>
                <a:lnTo>
                  <a:pt x="192785" y="124206"/>
                </a:lnTo>
                <a:lnTo>
                  <a:pt x="175259" y="124206"/>
                </a:lnTo>
                <a:lnTo>
                  <a:pt x="192785" y="100584"/>
                </a:lnTo>
              </a:path>
              <a:path w="192785" h="220218">
                <a:moveTo>
                  <a:pt x="176783" y="38862"/>
                </a:moveTo>
                <a:lnTo>
                  <a:pt x="147827" y="33527"/>
                </a:lnTo>
                <a:lnTo>
                  <a:pt x="147827" y="28194"/>
                </a:lnTo>
              </a:path>
              <a:path w="192785" h="220218">
                <a:moveTo>
                  <a:pt x="50071" y="28194"/>
                </a:moveTo>
                <a:lnTo>
                  <a:pt x="28955" y="50291"/>
                </a:lnTo>
                <a:lnTo>
                  <a:pt x="19050" y="51815"/>
                </a:lnTo>
                <a:lnTo>
                  <a:pt x="10668" y="58674"/>
                </a:lnTo>
                <a:lnTo>
                  <a:pt x="6096" y="68579"/>
                </a:lnTo>
                <a:lnTo>
                  <a:pt x="6096" y="79248"/>
                </a:lnTo>
                <a:lnTo>
                  <a:pt x="11429" y="89153"/>
                </a:lnTo>
                <a:lnTo>
                  <a:pt x="19811" y="94487"/>
                </a:lnTo>
                <a:lnTo>
                  <a:pt x="23622" y="95250"/>
                </a:lnTo>
                <a:lnTo>
                  <a:pt x="0" y="112775"/>
                </a:lnTo>
                <a:lnTo>
                  <a:pt x="23622" y="112775"/>
                </a:lnTo>
                <a:lnTo>
                  <a:pt x="15859" y="117716"/>
                </a:lnTo>
                <a:lnTo>
                  <a:pt x="15240" y="116586"/>
                </a:lnTo>
                <a:lnTo>
                  <a:pt x="15240" y="118110"/>
                </a:lnTo>
                <a:lnTo>
                  <a:pt x="15859" y="117716"/>
                </a:lnTo>
                <a:lnTo>
                  <a:pt x="16848" y="119522"/>
                </a:lnTo>
                <a:lnTo>
                  <a:pt x="24155" y="132530"/>
                </a:lnTo>
                <a:lnTo>
                  <a:pt x="31156" y="143596"/>
                </a:lnTo>
                <a:lnTo>
                  <a:pt x="38552" y="152854"/>
                </a:lnTo>
                <a:lnTo>
                  <a:pt x="47045" y="160439"/>
                </a:lnTo>
                <a:lnTo>
                  <a:pt x="57334" y="166485"/>
                </a:lnTo>
                <a:lnTo>
                  <a:pt x="70121" y="171126"/>
                </a:lnTo>
                <a:lnTo>
                  <a:pt x="86105" y="174498"/>
                </a:lnTo>
                <a:lnTo>
                  <a:pt x="86105" y="179070"/>
                </a:lnTo>
                <a:lnTo>
                  <a:pt x="84581" y="208026"/>
                </a:lnTo>
                <a:lnTo>
                  <a:pt x="92201" y="216408"/>
                </a:lnTo>
                <a:lnTo>
                  <a:pt x="102870" y="220218"/>
                </a:lnTo>
                <a:lnTo>
                  <a:pt x="115061" y="21869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2" name="object 1112"/>
          <p:cNvSpPr/>
          <p:nvPr/>
        </p:nvSpPr>
        <p:spPr>
          <a:xfrm>
            <a:off x="6690359" y="6317741"/>
            <a:ext cx="51592" cy="165354"/>
          </a:xfrm>
          <a:custGeom>
            <a:avLst/>
            <a:gdLst/>
            <a:ahLst/>
            <a:cxnLst/>
            <a:rect l="l" t="t" r="r" b="b"/>
            <a:pathLst>
              <a:path w="51592" h="165354">
                <a:moveTo>
                  <a:pt x="5035" y="162501"/>
                </a:moveTo>
                <a:lnTo>
                  <a:pt x="15473" y="155242"/>
                </a:lnTo>
                <a:lnTo>
                  <a:pt x="24606" y="146964"/>
                </a:lnTo>
                <a:lnTo>
                  <a:pt x="32426" y="137803"/>
                </a:lnTo>
                <a:lnTo>
                  <a:pt x="38926" y="127894"/>
                </a:lnTo>
                <a:lnTo>
                  <a:pt x="44100" y="117373"/>
                </a:lnTo>
                <a:lnTo>
                  <a:pt x="47941" y="106375"/>
                </a:lnTo>
                <a:lnTo>
                  <a:pt x="50440" y="95036"/>
                </a:lnTo>
                <a:lnTo>
                  <a:pt x="51592" y="83492"/>
                </a:lnTo>
                <a:lnTo>
                  <a:pt x="51389" y="71877"/>
                </a:lnTo>
                <a:lnTo>
                  <a:pt x="49823" y="60328"/>
                </a:lnTo>
                <a:lnTo>
                  <a:pt x="46889" y="48980"/>
                </a:lnTo>
                <a:lnTo>
                  <a:pt x="42578" y="37968"/>
                </a:lnTo>
                <a:lnTo>
                  <a:pt x="36883" y="27429"/>
                </a:lnTo>
                <a:lnTo>
                  <a:pt x="29799" y="17497"/>
                </a:lnTo>
                <a:lnTo>
                  <a:pt x="27011" y="14478"/>
                </a:lnTo>
              </a:path>
              <a:path w="51592" h="165354">
                <a:moveTo>
                  <a:pt x="6096" y="121158"/>
                </a:moveTo>
                <a:lnTo>
                  <a:pt x="17525" y="126492"/>
                </a:lnTo>
                <a:lnTo>
                  <a:pt x="6096" y="143256"/>
                </a:lnTo>
                <a:lnTo>
                  <a:pt x="17525" y="150113"/>
                </a:lnTo>
                <a:lnTo>
                  <a:pt x="0" y="165354"/>
                </a:lnTo>
                <a:lnTo>
                  <a:pt x="5035" y="16250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3" name="object 1113"/>
          <p:cNvSpPr/>
          <p:nvPr/>
        </p:nvSpPr>
        <p:spPr>
          <a:xfrm>
            <a:off x="6468490" y="6259067"/>
            <a:ext cx="234061" cy="208787"/>
          </a:xfrm>
          <a:custGeom>
            <a:avLst/>
            <a:gdLst/>
            <a:ahLst/>
            <a:cxnLst/>
            <a:rect l="l" t="t" r="r" b="b"/>
            <a:pathLst>
              <a:path w="234061" h="208787">
                <a:moveTo>
                  <a:pt x="58801" y="202692"/>
                </a:moveTo>
                <a:lnTo>
                  <a:pt x="70231" y="186690"/>
                </a:lnTo>
                <a:lnTo>
                  <a:pt x="52705" y="174498"/>
                </a:lnTo>
                <a:lnTo>
                  <a:pt x="63373" y="163068"/>
                </a:lnTo>
              </a:path>
              <a:path w="234061" h="208787">
                <a:moveTo>
                  <a:pt x="13286" y="73152"/>
                </a:moveTo>
                <a:lnTo>
                  <a:pt x="8789" y="81246"/>
                </a:lnTo>
                <a:lnTo>
                  <a:pt x="4524" y="92091"/>
                </a:lnTo>
                <a:lnTo>
                  <a:pt x="1646" y="103396"/>
                </a:lnTo>
                <a:lnTo>
                  <a:pt x="143" y="114979"/>
                </a:lnTo>
                <a:lnTo>
                  <a:pt x="0" y="126659"/>
                </a:lnTo>
                <a:lnTo>
                  <a:pt x="1202" y="138253"/>
                </a:lnTo>
                <a:lnTo>
                  <a:pt x="3735" y="149580"/>
                </a:lnTo>
                <a:lnTo>
                  <a:pt x="7586" y="160459"/>
                </a:lnTo>
                <a:lnTo>
                  <a:pt x="12740" y="170708"/>
                </a:lnTo>
                <a:lnTo>
                  <a:pt x="19183" y="180144"/>
                </a:lnTo>
                <a:lnTo>
                  <a:pt x="26900" y="188587"/>
                </a:lnTo>
                <a:lnTo>
                  <a:pt x="35878" y="195854"/>
                </a:lnTo>
                <a:lnTo>
                  <a:pt x="46102" y="201765"/>
                </a:lnTo>
                <a:lnTo>
                  <a:pt x="57558" y="206136"/>
                </a:lnTo>
                <a:lnTo>
                  <a:pt x="70231" y="208787"/>
                </a:lnTo>
                <a:lnTo>
                  <a:pt x="58801" y="20269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4" name="object 1114"/>
          <p:cNvSpPr/>
          <p:nvPr/>
        </p:nvSpPr>
        <p:spPr>
          <a:xfrm>
            <a:off x="6547866" y="6337345"/>
            <a:ext cx="67817" cy="62901"/>
          </a:xfrm>
          <a:custGeom>
            <a:avLst/>
            <a:gdLst/>
            <a:ahLst/>
            <a:cxnLst/>
            <a:rect l="l" t="t" r="r" b="b"/>
            <a:pathLst>
              <a:path w="67817" h="62901">
                <a:moveTo>
                  <a:pt x="46899" y="44"/>
                </a:moveTo>
                <a:lnTo>
                  <a:pt x="34190" y="0"/>
                </a:lnTo>
                <a:lnTo>
                  <a:pt x="21743" y="309"/>
                </a:lnTo>
                <a:lnTo>
                  <a:pt x="19050" y="208"/>
                </a:lnTo>
                <a:lnTo>
                  <a:pt x="9905" y="2494"/>
                </a:lnTo>
                <a:lnTo>
                  <a:pt x="2285" y="9352"/>
                </a:lnTo>
                <a:lnTo>
                  <a:pt x="0" y="18496"/>
                </a:lnTo>
                <a:lnTo>
                  <a:pt x="0" y="39832"/>
                </a:lnTo>
                <a:lnTo>
                  <a:pt x="2227" y="53399"/>
                </a:lnTo>
                <a:lnTo>
                  <a:pt x="9826" y="60382"/>
                </a:lnTo>
                <a:lnTo>
                  <a:pt x="20918" y="62857"/>
                </a:lnTo>
                <a:lnTo>
                  <a:pt x="33627" y="62901"/>
                </a:lnTo>
                <a:lnTo>
                  <a:pt x="46074" y="62592"/>
                </a:lnTo>
                <a:lnTo>
                  <a:pt x="48767" y="62692"/>
                </a:lnTo>
                <a:lnTo>
                  <a:pt x="57911" y="60406"/>
                </a:lnTo>
                <a:lnTo>
                  <a:pt x="65531" y="53548"/>
                </a:lnTo>
                <a:lnTo>
                  <a:pt x="67817" y="44404"/>
                </a:lnTo>
                <a:lnTo>
                  <a:pt x="67817" y="23068"/>
                </a:lnTo>
                <a:lnTo>
                  <a:pt x="65590" y="9501"/>
                </a:lnTo>
                <a:lnTo>
                  <a:pt x="57991" y="2519"/>
                </a:lnTo>
                <a:lnTo>
                  <a:pt x="46899" y="44"/>
                </a:lnTo>
                <a:close/>
              </a:path>
            </a:pathLst>
          </a:custGeom>
          <a:solidFill>
            <a:srgbClr val="00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5" name="object 1115"/>
          <p:cNvSpPr/>
          <p:nvPr/>
        </p:nvSpPr>
        <p:spPr>
          <a:xfrm>
            <a:off x="6547866" y="6337345"/>
            <a:ext cx="67817" cy="62901"/>
          </a:xfrm>
          <a:custGeom>
            <a:avLst/>
            <a:gdLst/>
            <a:ahLst/>
            <a:cxnLst/>
            <a:rect l="l" t="t" r="r" b="b"/>
            <a:pathLst>
              <a:path w="67817" h="62901">
                <a:moveTo>
                  <a:pt x="19050" y="208"/>
                </a:moveTo>
                <a:lnTo>
                  <a:pt x="9905" y="2494"/>
                </a:lnTo>
                <a:lnTo>
                  <a:pt x="2285" y="9352"/>
                </a:lnTo>
                <a:lnTo>
                  <a:pt x="0" y="18496"/>
                </a:lnTo>
                <a:lnTo>
                  <a:pt x="0" y="39832"/>
                </a:lnTo>
                <a:lnTo>
                  <a:pt x="2227" y="53399"/>
                </a:lnTo>
                <a:lnTo>
                  <a:pt x="9826" y="60382"/>
                </a:lnTo>
                <a:lnTo>
                  <a:pt x="20918" y="62857"/>
                </a:lnTo>
                <a:lnTo>
                  <a:pt x="33627" y="62901"/>
                </a:lnTo>
                <a:lnTo>
                  <a:pt x="46074" y="62592"/>
                </a:lnTo>
                <a:lnTo>
                  <a:pt x="48767" y="62692"/>
                </a:lnTo>
                <a:lnTo>
                  <a:pt x="57911" y="60406"/>
                </a:lnTo>
                <a:lnTo>
                  <a:pt x="65531" y="53548"/>
                </a:lnTo>
                <a:lnTo>
                  <a:pt x="67817" y="44404"/>
                </a:lnTo>
                <a:lnTo>
                  <a:pt x="67817" y="23068"/>
                </a:lnTo>
                <a:lnTo>
                  <a:pt x="65590" y="9501"/>
                </a:lnTo>
                <a:lnTo>
                  <a:pt x="57991" y="2519"/>
                </a:lnTo>
                <a:lnTo>
                  <a:pt x="46899" y="44"/>
                </a:lnTo>
                <a:lnTo>
                  <a:pt x="34190" y="0"/>
                </a:lnTo>
                <a:lnTo>
                  <a:pt x="21743" y="309"/>
                </a:lnTo>
                <a:lnTo>
                  <a:pt x="19050" y="208"/>
                </a:lnTo>
              </a:path>
            </a:pathLst>
          </a:custGeom>
          <a:ln w="927">
            <a:solidFill>
              <a:srgbClr val="00EB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6" name="object 1116"/>
          <p:cNvSpPr/>
          <p:nvPr/>
        </p:nvSpPr>
        <p:spPr>
          <a:xfrm>
            <a:off x="6547820" y="6337553"/>
            <a:ext cx="67902" cy="62484"/>
          </a:xfrm>
          <a:custGeom>
            <a:avLst/>
            <a:gdLst/>
            <a:ahLst/>
            <a:cxnLst/>
            <a:rect l="l" t="t" r="r" b="b"/>
            <a:pathLst>
              <a:path w="67902" h="62484">
                <a:moveTo>
                  <a:pt x="48813" y="0"/>
                </a:moveTo>
                <a:lnTo>
                  <a:pt x="19095" y="0"/>
                </a:lnTo>
                <a:lnTo>
                  <a:pt x="9951" y="2286"/>
                </a:lnTo>
                <a:lnTo>
                  <a:pt x="2331" y="9144"/>
                </a:lnTo>
                <a:lnTo>
                  <a:pt x="45" y="18287"/>
                </a:lnTo>
                <a:lnTo>
                  <a:pt x="435" y="30104"/>
                </a:lnTo>
                <a:lnTo>
                  <a:pt x="0" y="41728"/>
                </a:lnTo>
                <a:lnTo>
                  <a:pt x="1638" y="51895"/>
                </a:lnTo>
                <a:lnTo>
                  <a:pt x="8251" y="59338"/>
                </a:lnTo>
                <a:lnTo>
                  <a:pt x="19095" y="62484"/>
                </a:lnTo>
                <a:lnTo>
                  <a:pt x="48813" y="62484"/>
                </a:lnTo>
                <a:lnTo>
                  <a:pt x="57957" y="60198"/>
                </a:lnTo>
                <a:lnTo>
                  <a:pt x="65577" y="53340"/>
                </a:lnTo>
                <a:lnTo>
                  <a:pt x="67863" y="44196"/>
                </a:lnTo>
                <a:lnTo>
                  <a:pt x="67467" y="32378"/>
                </a:lnTo>
                <a:lnTo>
                  <a:pt x="67902" y="20756"/>
                </a:lnTo>
                <a:lnTo>
                  <a:pt x="66269" y="10592"/>
                </a:lnTo>
                <a:lnTo>
                  <a:pt x="59667" y="3150"/>
                </a:lnTo>
                <a:lnTo>
                  <a:pt x="48813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7" name="object 1117"/>
          <p:cNvSpPr/>
          <p:nvPr/>
        </p:nvSpPr>
        <p:spPr>
          <a:xfrm>
            <a:off x="6645402" y="6341965"/>
            <a:ext cx="62483" cy="63086"/>
          </a:xfrm>
          <a:custGeom>
            <a:avLst/>
            <a:gdLst/>
            <a:ahLst/>
            <a:cxnLst/>
            <a:rect l="l" t="t" r="r" b="b"/>
            <a:pathLst>
              <a:path w="62483" h="63086">
                <a:moveTo>
                  <a:pt x="18288" y="922"/>
                </a:moveTo>
                <a:lnTo>
                  <a:pt x="9144" y="3970"/>
                </a:lnTo>
                <a:lnTo>
                  <a:pt x="3048" y="10828"/>
                </a:lnTo>
                <a:lnTo>
                  <a:pt x="0" y="20734"/>
                </a:lnTo>
                <a:lnTo>
                  <a:pt x="0" y="40546"/>
                </a:lnTo>
                <a:lnTo>
                  <a:pt x="3549" y="54841"/>
                </a:lnTo>
                <a:lnTo>
                  <a:pt x="12115" y="61407"/>
                </a:lnTo>
                <a:lnTo>
                  <a:pt x="24115" y="63086"/>
                </a:lnTo>
                <a:lnTo>
                  <a:pt x="37968" y="62720"/>
                </a:lnTo>
                <a:lnTo>
                  <a:pt x="44196" y="62644"/>
                </a:lnTo>
                <a:lnTo>
                  <a:pt x="52577" y="60358"/>
                </a:lnTo>
                <a:lnTo>
                  <a:pt x="60198" y="53500"/>
                </a:lnTo>
                <a:lnTo>
                  <a:pt x="62483" y="44356"/>
                </a:lnTo>
                <a:lnTo>
                  <a:pt x="62483" y="23782"/>
                </a:lnTo>
                <a:lnTo>
                  <a:pt x="59767" y="10287"/>
                </a:lnTo>
                <a:lnTo>
                  <a:pt x="50394" y="2858"/>
                </a:lnTo>
                <a:lnTo>
                  <a:pt x="37403" y="0"/>
                </a:lnTo>
                <a:lnTo>
                  <a:pt x="23830" y="213"/>
                </a:lnTo>
                <a:lnTo>
                  <a:pt x="18288" y="922"/>
                </a:lnTo>
                <a:close/>
              </a:path>
            </a:pathLst>
          </a:custGeom>
          <a:solidFill>
            <a:srgbClr val="00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8" name="object 1118"/>
          <p:cNvSpPr/>
          <p:nvPr/>
        </p:nvSpPr>
        <p:spPr>
          <a:xfrm>
            <a:off x="6645402" y="6341965"/>
            <a:ext cx="62483" cy="63086"/>
          </a:xfrm>
          <a:custGeom>
            <a:avLst/>
            <a:gdLst/>
            <a:ahLst/>
            <a:cxnLst/>
            <a:rect l="l" t="t" r="r" b="b"/>
            <a:pathLst>
              <a:path w="62483" h="63086">
                <a:moveTo>
                  <a:pt x="18288" y="922"/>
                </a:moveTo>
                <a:lnTo>
                  <a:pt x="9144" y="3970"/>
                </a:lnTo>
                <a:lnTo>
                  <a:pt x="3048" y="10828"/>
                </a:lnTo>
                <a:lnTo>
                  <a:pt x="0" y="20734"/>
                </a:lnTo>
                <a:lnTo>
                  <a:pt x="0" y="40546"/>
                </a:lnTo>
                <a:lnTo>
                  <a:pt x="3549" y="54841"/>
                </a:lnTo>
                <a:lnTo>
                  <a:pt x="12115" y="61407"/>
                </a:lnTo>
                <a:lnTo>
                  <a:pt x="24115" y="63086"/>
                </a:lnTo>
                <a:lnTo>
                  <a:pt x="37968" y="62720"/>
                </a:lnTo>
                <a:lnTo>
                  <a:pt x="44196" y="62644"/>
                </a:lnTo>
                <a:lnTo>
                  <a:pt x="52577" y="60358"/>
                </a:lnTo>
                <a:lnTo>
                  <a:pt x="60198" y="53500"/>
                </a:lnTo>
                <a:lnTo>
                  <a:pt x="62483" y="44356"/>
                </a:lnTo>
                <a:lnTo>
                  <a:pt x="62483" y="23782"/>
                </a:lnTo>
                <a:lnTo>
                  <a:pt x="59767" y="10287"/>
                </a:lnTo>
                <a:lnTo>
                  <a:pt x="50394" y="2858"/>
                </a:lnTo>
                <a:lnTo>
                  <a:pt x="37403" y="0"/>
                </a:lnTo>
                <a:lnTo>
                  <a:pt x="23830" y="213"/>
                </a:lnTo>
                <a:lnTo>
                  <a:pt x="18288" y="922"/>
                </a:lnTo>
              </a:path>
            </a:pathLst>
          </a:custGeom>
          <a:ln w="927">
            <a:solidFill>
              <a:srgbClr val="00EB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9" name="object 1119"/>
          <p:cNvSpPr/>
          <p:nvPr/>
        </p:nvSpPr>
        <p:spPr>
          <a:xfrm>
            <a:off x="6645402" y="6342887"/>
            <a:ext cx="62497" cy="61722"/>
          </a:xfrm>
          <a:custGeom>
            <a:avLst/>
            <a:gdLst/>
            <a:ahLst/>
            <a:cxnLst/>
            <a:rect l="l" t="t" r="r" b="b"/>
            <a:pathLst>
              <a:path w="62497" h="61722">
                <a:moveTo>
                  <a:pt x="44196" y="0"/>
                </a:moveTo>
                <a:lnTo>
                  <a:pt x="18288" y="0"/>
                </a:lnTo>
                <a:lnTo>
                  <a:pt x="9144" y="3048"/>
                </a:lnTo>
                <a:lnTo>
                  <a:pt x="3048" y="9906"/>
                </a:lnTo>
                <a:lnTo>
                  <a:pt x="0" y="19812"/>
                </a:lnTo>
                <a:lnTo>
                  <a:pt x="0" y="43434"/>
                </a:lnTo>
                <a:lnTo>
                  <a:pt x="3048" y="52577"/>
                </a:lnTo>
                <a:lnTo>
                  <a:pt x="9144" y="59436"/>
                </a:lnTo>
                <a:lnTo>
                  <a:pt x="18288" y="61722"/>
                </a:lnTo>
                <a:lnTo>
                  <a:pt x="44196" y="61722"/>
                </a:lnTo>
                <a:lnTo>
                  <a:pt x="52577" y="59436"/>
                </a:lnTo>
                <a:lnTo>
                  <a:pt x="60198" y="52577"/>
                </a:lnTo>
                <a:lnTo>
                  <a:pt x="62483" y="43434"/>
                </a:lnTo>
                <a:lnTo>
                  <a:pt x="62088" y="31111"/>
                </a:lnTo>
                <a:lnTo>
                  <a:pt x="62497" y="20136"/>
                </a:lnTo>
                <a:lnTo>
                  <a:pt x="60684" y="10854"/>
                </a:lnTo>
                <a:lnTo>
                  <a:pt x="53623" y="3609"/>
                </a:lnTo>
                <a:lnTo>
                  <a:pt x="44196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0" name="object 1120"/>
          <p:cNvSpPr/>
          <p:nvPr/>
        </p:nvSpPr>
        <p:spPr>
          <a:xfrm>
            <a:off x="6611111" y="6413753"/>
            <a:ext cx="51054" cy="25146"/>
          </a:xfrm>
          <a:custGeom>
            <a:avLst/>
            <a:gdLst/>
            <a:ahLst/>
            <a:cxnLst/>
            <a:rect l="l" t="t" r="r" b="b"/>
            <a:pathLst>
              <a:path w="51054" h="25146">
                <a:moveTo>
                  <a:pt x="0" y="12954"/>
                </a:moveTo>
                <a:lnTo>
                  <a:pt x="19050" y="25146"/>
                </a:lnTo>
                <a:lnTo>
                  <a:pt x="30480" y="25146"/>
                </a:lnTo>
                <a:lnTo>
                  <a:pt x="51054" y="12192"/>
                </a:lnTo>
                <a:lnTo>
                  <a:pt x="51054" y="11430"/>
                </a:lnTo>
                <a:lnTo>
                  <a:pt x="37338" y="0"/>
                </a:lnTo>
                <a:lnTo>
                  <a:pt x="25146" y="7620"/>
                </a:lnTo>
                <a:lnTo>
                  <a:pt x="10668" y="0"/>
                </a:lnTo>
                <a:lnTo>
                  <a:pt x="0" y="10668"/>
                </a:lnTo>
                <a:lnTo>
                  <a:pt x="0" y="12954"/>
                </a:lnTo>
                <a:close/>
              </a:path>
            </a:pathLst>
          </a:custGeom>
          <a:solidFill>
            <a:srgbClr val="B4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1" name="object 1121"/>
          <p:cNvSpPr/>
          <p:nvPr/>
        </p:nvSpPr>
        <p:spPr>
          <a:xfrm>
            <a:off x="6611111" y="6413753"/>
            <a:ext cx="51054" cy="25146"/>
          </a:xfrm>
          <a:custGeom>
            <a:avLst/>
            <a:gdLst/>
            <a:ahLst/>
            <a:cxnLst/>
            <a:rect l="l" t="t" r="r" b="b"/>
            <a:pathLst>
              <a:path w="51054" h="25146">
                <a:moveTo>
                  <a:pt x="10668" y="0"/>
                </a:moveTo>
                <a:lnTo>
                  <a:pt x="0" y="10668"/>
                </a:lnTo>
                <a:lnTo>
                  <a:pt x="0" y="12954"/>
                </a:lnTo>
                <a:lnTo>
                  <a:pt x="19050" y="25146"/>
                </a:lnTo>
                <a:lnTo>
                  <a:pt x="30480" y="25146"/>
                </a:lnTo>
                <a:lnTo>
                  <a:pt x="51054" y="12192"/>
                </a:lnTo>
                <a:lnTo>
                  <a:pt x="51054" y="11430"/>
                </a:lnTo>
                <a:lnTo>
                  <a:pt x="37338" y="0"/>
                </a:lnTo>
                <a:lnTo>
                  <a:pt x="25146" y="7620"/>
                </a:lnTo>
                <a:lnTo>
                  <a:pt x="10668" y="0"/>
                </a:lnTo>
              </a:path>
            </a:pathLst>
          </a:custGeom>
          <a:ln w="927">
            <a:solidFill>
              <a:srgbClr val="B4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2" name="object 1122"/>
          <p:cNvSpPr/>
          <p:nvPr/>
        </p:nvSpPr>
        <p:spPr>
          <a:xfrm>
            <a:off x="6628638" y="6365114"/>
            <a:ext cx="40809" cy="42939"/>
          </a:xfrm>
          <a:custGeom>
            <a:avLst/>
            <a:gdLst/>
            <a:ahLst/>
            <a:cxnLst/>
            <a:rect l="l" t="t" r="r" b="b"/>
            <a:pathLst>
              <a:path w="40809" h="42939">
                <a:moveTo>
                  <a:pt x="0" y="28827"/>
                </a:moveTo>
                <a:lnTo>
                  <a:pt x="6898" y="36648"/>
                </a:lnTo>
                <a:lnTo>
                  <a:pt x="13600" y="41207"/>
                </a:lnTo>
                <a:lnTo>
                  <a:pt x="19936" y="42939"/>
                </a:lnTo>
                <a:lnTo>
                  <a:pt x="25738" y="42279"/>
                </a:lnTo>
                <a:lnTo>
                  <a:pt x="30836" y="39663"/>
                </a:lnTo>
                <a:lnTo>
                  <a:pt x="35061" y="35528"/>
                </a:lnTo>
                <a:lnTo>
                  <a:pt x="38245" y="30308"/>
                </a:lnTo>
                <a:lnTo>
                  <a:pt x="40217" y="24439"/>
                </a:lnTo>
                <a:lnTo>
                  <a:pt x="40809" y="18357"/>
                </a:lnTo>
                <a:lnTo>
                  <a:pt x="39852" y="12498"/>
                </a:lnTo>
                <a:lnTo>
                  <a:pt x="37177" y="7297"/>
                </a:lnTo>
                <a:lnTo>
                  <a:pt x="32614" y="3189"/>
                </a:lnTo>
                <a:lnTo>
                  <a:pt x="25995" y="612"/>
                </a:lnTo>
                <a:lnTo>
                  <a:pt x="17150" y="0"/>
                </a:lnTo>
                <a:lnTo>
                  <a:pt x="11429" y="633"/>
                </a:lnTo>
                <a:lnTo>
                  <a:pt x="0" y="28827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3" name="object 1123"/>
          <p:cNvSpPr/>
          <p:nvPr/>
        </p:nvSpPr>
        <p:spPr>
          <a:xfrm>
            <a:off x="6628638" y="6365114"/>
            <a:ext cx="40809" cy="42939"/>
          </a:xfrm>
          <a:custGeom>
            <a:avLst/>
            <a:gdLst/>
            <a:ahLst/>
            <a:cxnLst/>
            <a:rect l="l" t="t" r="r" b="b"/>
            <a:pathLst>
              <a:path w="40809" h="42939">
                <a:moveTo>
                  <a:pt x="0" y="28827"/>
                </a:moveTo>
                <a:lnTo>
                  <a:pt x="6898" y="36648"/>
                </a:lnTo>
                <a:lnTo>
                  <a:pt x="13600" y="41207"/>
                </a:lnTo>
                <a:lnTo>
                  <a:pt x="19936" y="42939"/>
                </a:lnTo>
                <a:lnTo>
                  <a:pt x="25738" y="42279"/>
                </a:lnTo>
                <a:lnTo>
                  <a:pt x="30836" y="39663"/>
                </a:lnTo>
                <a:lnTo>
                  <a:pt x="35061" y="35528"/>
                </a:lnTo>
                <a:lnTo>
                  <a:pt x="38245" y="30308"/>
                </a:lnTo>
                <a:lnTo>
                  <a:pt x="40217" y="24439"/>
                </a:lnTo>
                <a:lnTo>
                  <a:pt x="40809" y="18357"/>
                </a:lnTo>
                <a:lnTo>
                  <a:pt x="39852" y="12498"/>
                </a:lnTo>
                <a:lnTo>
                  <a:pt x="37177" y="7297"/>
                </a:lnTo>
                <a:lnTo>
                  <a:pt x="32614" y="3189"/>
                </a:lnTo>
                <a:lnTo>
                  <a:pt x="25995" y="612"/>
                </a:lnTo>
                <a:lnTo>
                  <a:pt x="17150" y="0"/>
                </a:lnTo>
                <a:lnTo>
                  <a:pt x="11429" y="633"/>
                </a:lnTo>
                <a:lnTo>
                  <a:pt x="0" y="28827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4" name="object 1124"/>
          <p:cNvSpPr/>
          <p:nvPr/>
        </p:nvSpPr>
        <p:spPr>
          <a:xfrm>
            <a:off x="6582156" y="6360413"/>
            <a:ext cx="22860" cy="22098"/>
          </a:xfrm>
          <a:custGeom>
            <a:avLst/>
            <a:gdLst/>
            <a:ahLst/>
            <a:cxnLst/>
            <a:rect l="l" t="t" r="r" b="b"/>
            <a:pathLst>
              <a:path w="22860" h="22098">
                <a:moveTo>
                  <a:pt x="10668" y="9906"/>
                </a:moveTo>
                <a:lnTo>
                  <a:pt x="10668" y="0"/>
                </a:lnTo>
                <a:lnTo>
                  <a:pt x="5334" y="762"/>
                </a:lnTo>
                <a:lnTo>
                  <a:pt x="1524" y="4572"/>
                </a:lnTo>
                <a:lnTo>
                  <a:pt x="0" y="9906"/>
                </a:lnTo>
                <a:lnTo>
                  <a:pt x="1524" y="16763"/>
                </a:lnTo>
                <a:lnTo>
                  <a:pt x="5334" y="20574"/>
                </a:lnTo>
                <a:lnTo>
                  <a:pt x="10668" y="22098"/>
                </a:lnTo>
                <a:lnTo>
                  <a:pt x="17525" y="20574"/>
                </a:lnTo>
                <a:lnTo>
                  <a:pt x="19812" y="16763"/>
                </a:lnTo>
                <a:lnTo>
                  <a:pt x="22860" y="9906"/>
                </a:lnTo>
                <a:lnTo>
                  <a:pt x="22098" y="9906"/>
                </a:lnTo>
                <a:lnTo>
                  <a:pt x="19812" y="4572"/>
                </a:lnTo>
                <a:lnTo>
                  <a:pt x="10668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5" name="object 1125"/>
          <p:cNvSpPr/>
          <p:nvPr/>
        </p:nvSpPr>
        <p:spPr>
          <a:xfrm>
            <a:off x="6582156" y="6360413"/>
            <a:ext cx="22860" cy="22098"/>
          </a:xfrm>
          <a:custGeom>
            <a:avLst/>
            <a:gdLst/>
            <a:ahLst/>
            <a:cxnLst/>
            <a:rect l="l" t="t" r="r" b="b"/>
            <a:pathLst>
              <a:path w="22860" h="22098">
                <a:moveTo>
                  <a:pt x="22098" y="9906"/>
                </a:moveTo>
                <a:lnTo>
                  <a:pt x="19812" y="4572"/>
                </a:lnTo>
                <a:lnTo>
                  <a:pt x="10668" y="9906"/>
                </a:lnTo>
                <a:lnTo>
                  <a:pt x="10668" y="0"/>
                </a:lnTo>
                <a:lnTo>
                  <a:pt x="5334" y="762"/>
                </a:lnTo>
                <a:lnTo>
                  <a:pt x="1524" y="4572"/>
                </a:lnTo>
                <a:lnTo>
                  <a:pt x="0" y="9906"/>
                </a:lnTo>
                <a:lnTo>
                  <a:pt x="1524" y="16763"/>
                </a:lnTo>
                <a:lnTo>
                  <a:pt x="5334" y="20574"/>
                </a:lnTo>
                <a:lnTo>
                  <a:pt x="10668" y="22098"/>
                </a:lnTo>
                <a:lnTo>
                  <a:pt x="17525" y="20574"/>
                </a:lnTo>
                <a:lnTo>
                  <a:pt x="19812" y="16763"/>
                </a:lnTo>
                <a:lnTo>
                  <a:pt x="22860" y="990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6" name="object 1126"/>
          <p:cNvSpPr/>
          <p:nvPr/>
        </p:nvSpPr>
        <p:spPr>
          <a:xfrm>
            <a:off x="6576059" y="6342887"/>
            <a:ext cx="0" cy="17525"/>
          </a:xfrm>
          <a:custGeom>
            <a:avLst/>
            <a:gdLst/>
            <a:ahLst/>
            <a:cxnLst/>
            <a:rect l="l" t="t" r="r" b="b"/>
            <a:pathLst>
              <a:path w="0" h="17525">
                <a:moveTo>
                  <a:pt x="0" y="17525"/>
                </a:move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7" name="object 1127"/>
          <p:cNvSpPr/>
          <p:nvPr/>
        </p:nvSpPr>
        <p:spPr>
          <a:xfrm>
            <a:off x="6592824" y="6342887"/>
            <a:ext cx="12192" cy="11429"/>
          </a:xfrm>
          <a:custGeom>
            <a:avLst/>
            <a:gdLst/>
            <a:ahLst/>
            <a:cxnLst/>
            <a:rect l="l" t="t" r="r" b="b"/>
            <a:pathLst>
              <a:path w="12192" h="11429">
                <a:moveTo>
                  <a:pt x="0" y="11429"/>
                </a:moveTo>
                <a:lnTo>
                  <a:pt x="12192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8" name="object 1128"/>
          <p:cNvSpPr/>
          <p:nvPr/>
        </p:nvSpPr>
        <p:spPr>
          <a:xfrm>
            <a:off x="6671309" y="6364985"/>
            <a:ext cx="22860" cy="22098"/>
          </a:xfrm>
          <a:custGeom>
            <a:avLst/>
            <a:gdLst/>
            <a:ahLst/>
            <a:cxnLst/>
            <a:rect l="l" t="t" r="r" b="b"/>
            <a:pathLst>
              <a:path w="22860" h="22098">
                <a:moveTo>
                  <a:pt x="11430" y="11429"/>
                </a:moveTo>
                <a:lnTo>
                  <a:pt x="11430" y="0"/>
                </a:lnTo>
                <a:lnTo>
                  <a:pt x="6096" y="762"/>
                </a:lnTo>
                <a:lnTo>
                  <a:pt x="1524" y="5334"/>
                </a:lnTo>
                <a:lnTo>
                  <a:pt x="0" y="11429"/>
                </a:lnTo>
                <a:lnTo>
                  <a:pt x="1524" y="16763"/>
                </a:lnTo>
                <a:lnTo>
                  <a:pt x="6096" y="21336"/>
                </a:lnTo>
                <a:lnTo>
                  <a:pt x="11430" y="22098"/>
                </a:lnTo>
                <a:lnTo>
                  <a:pt x="17525" y="21336"/>
                </a:lnTo>
                <a:lnTo>
                  <a:pt x="21336" y="16763"/>
                </a:lnTo>
                <a:lnTo>
                  <a:pt x="22860" y="11429"/>
                </a:lnTo>
                <a:lnTo>
                  <a:pt x="21336" y="5334"/>
                </a:lnTo>
                <a:lnTo>
                  <a:pt x="11430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9" name="object 1129"/>
          <p:cNvSpPr/>
          <p:nvPr/>
        </p:nvSpPr>
        <p:spPr>
          <a:xfrm>
            <a:off x="6671309" y="6364985"/>
            <a:ext cx="22860" cy="22098"/>
          </a:xfrm>
          <a:custGeom>
            <a:avLst/>
            <a:gdLst/>
            <a:ahLst/>
            <a:cxnLst/>
            <a:rect l="l" t="t" r="r" b="b"/>
            <a:pathLst>
              <a:path w="22860" h="22098">
                <a:moveTo>
                  <a:pt x="22860" y="11429"/>
                </a:moveTo>
                <a:lnTo>
                  <a:pt x="21336" y="5334"/>
                </a:lnTo>
                <a:lnTo>
                  <a:pt x="11430" y="11429"/>
                </a:lnTo>
                <a:lnTo>
                  <a:pt x="11430" y="0"/>
                </a:lnTo>
                <a:lnTo>
                  <a:pt x="6096" y="762"/>
                </a:lnTo>
                <a:lnTo>
                  <a:pt x="1524" y="5334"/>
                </a:lnTo>
                <a:lnTo>
                  <a:pt x="0" y="11429"/>
                </a:lnTo>
                <a:lnTo>
                  <a:pt x="1524" y="16763"/>
                </a:lnTo>
                <a:lnTo>
                  <a:pt x="6096" y="21336"/>
                </a:lnTo>
                <a:lnTo>
                  <a:pt x="11430" y="22098"/>
                </a:lnTo>
                <a:lnTo>
                  <a:pt x="17525" y="21336"/>
                </a:lnTo>
                <a:lnTo>
                  <a:pt x="21336" y="16763"/>
                </a:lnTo>
                <a:lnTo>
                  <a:pt x="22860" y="1142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0" name="object 1130"/>
          <p:cNvSpPr/>
          <p:nvPr/>
        </p:nvSpPr>
        <p:spPr>
          <a:xfrm>
            <a:off x="6665976" y="6347459"/>
            <a:ext cx="0" cy="17525"/>
          </a:xfrm>
          <a:custGeom>
            <a:avLst/>
            <a:gdLst/>
            <a:ahLst/>
            <a:cxnLst/>
            <a:rect l="l" t="t" r="r" b="b"/>
            <a:pathLst>
              <a:path w="0" h="17525">
                <a:moveTo>
                  <a:pt x="0" y="17525"/>
                </a:move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1" name="object 1131"/>
          <p:cNvSpPr/>
          <p:nvPr/>
        </p:nvSpPr>
        <p:spPr>
          <a:xfrm>
            <a:off x="6682740" y="6347459"/>
            <a:ext cx="11429" cy="11429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1429"/>
                </a:moveTo>
                <a:lnTo>
                  <a:pt x="11429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2" name="object 1132"/>
          <p:cNvSpPr/>
          <p:nvPr/>
        </p:nvSpPr>
        <p:spPr>
          <a:xfrm>
            <a:off x="6628638" y="6364985"/>
            <a:ext cx="41072" cy="42144"/>
          </a:xfrm>
          <a:custGeom>
            <a:avLst/>
            <a:gdLst/>
            <a:ahLst/>
            <a:cxnLst/>
            <a:rect l="l" t="t" r="r" b="b"/>
            <a:pathLst>
              <a:path w="41072" h="42144">
                <a:moveTo>
                  <a:pt x="0" y="28955"/>
                </a:moveTo>
                <a:lnTo>
                  <a:pt x="6618" y="36446"/>
                </a:lnTo>
                <a:lnTo>
                  <a:pt x="13270" y="40694"/>
                </a:lnTo>
                <a:lnTo>
                  <a:pt x="19720" y="42144"/>
                </a:lnTo>
                <a:lnTo>
                  <a:pt x="25735" y="41237"/>
                </a:lnTo>
                <a:lnTo>
                  <a:pt x="31080" y="38418"/>
                </a:lnTo>
                <a:lnTo>
                  <a:pt x="35520" y="34129"/>
                </a:lnTo>
                <a:lnTo>
                  <a:pt x="38822" y="28813"/>
                </a:lnTo>
                <a:lnTo>
                  <a:pt x="40751" y="22914"/>
                </a:lnTo>
                <a:lnTo>
                  <a:pt x="41072" y="16874"/>
                </a:lnTo>
                <a:lnTo>
                  <a:pt x="39553" y="11138"/>
                </a:lnTo>
                <a:lnTo>
                  <a:pt x="35958" y="6147"/>
                </a:lnTo>
                <a:lnTo>
                  <a:pt x="30052" y="2346"/>
                </a:lnTo>
                <a:lnTo>
                  <a:pt x="21603" y="176"/>
                </a:lnTo>
                <a:lnTo>
                  <a:pt x="11429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3" name="object 1133"/>
          <p:cNvSpPr/>
          <p:nvPr/>
        </p:nvSpPr>
        <p:spPr>
          <a:xfrm>
            <a:off x="6675882" y="6471665"/>
            <a:ext cx="14477" cy="12954"/>
          </a:xfrm>
          <a:custGeom>
            <a:avLst/>
            <a:gdLst/>
            <a:ahLst/>
            <a:cxnLst/>
            <a:rect l="l" t="t" r="r" b="b"/>
            <a:pathLst>
              <a:path w="14477" h="12954">
                <a:moveTo>
                  <a:pt x="14477" y="12954"/>
                </a:move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4" name="object 1134"/>
          <p:cNvSpPr/>
          <p:nvPr/>
        </p:nvSpPr>
        <p:spPr>
          <a:xfrm>
            <a:off x="6539483" y="6460235"/>
            <a:ext cx="17525" cy="7619"/>
          </a:xfrm>
          <a:custGeom>
            <a:avLst/>
            <a:gdLst/>
            <a:ahLst/>
            <a:cxnLst/>
            <a:rect l="l" t="t" r="r" b="b"/>
            <a:pathLst>
              <a:path w="17525" h="7619">
                <a:moveTo>
                  <a:pt x="17525" y="0"/>
                </a:moveTo>
                <a:lnTo>
                  <a:pt x="0" y="7619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5" name="object 1135"/>
          <p:cNvSpPr/>
          <p:nvPr/>
        </p:nvSpPr>
        <p:spPr>
          <a:xfrm>
            <a:off x="6622542" y="6649211"/>
            <a:ext cx="70103" cy="19050"/>
          </a:xfrm>
          <a:custGeom>
            <a:avLst/>
            <a:gdLst/>
            <a:ahLst/>
            <a:cxnLst/>
            <a:rect l="l" t="t" r="r" b="b"/>
            <a:pathLst>
              <a:path w="70103" h="19050">
                <a:moveTo>
                  <a:pt x="70103" y="0"/>
                </a:moveTo>
                <a:lnTo>
                  <a:pt x="32003" y="7620"/>
                </a:lnTo>
                <a:lnTo>
                  <a:pt x="0" y="1905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6" name="object 1136"/>
          <p:cNvSpPr/>
          <p:nvPr/>
        </p:nvSpPr>
        <p:spPr>
          <a:xfrm>
            <a:off x="6605778" y="6665214"/>
            <a:ext cx="53340" cy="51053"/>
          </a:xfrm>
          <a:custGeom>
            <a:avLst/>
            <a:gdLst/>
            <a:ahLst/>
            <a:cxnLst/>
            <a:rect l="l" t="t" r="r" b="b"/>
            <a:pathLst>
              <a:path w="53340" h="51053">
                <a:moveTo>
                  <a:pt x="16764" y="7619"/>
                </a:moveTo>
                <a:lnTo>
                  <a:pt x="4572" y="24383"/>
                </a:lnTo>
                <a:lnTo>
                  <a:pt x="0" y="42671"/>
                </a:lnTo>
                <a:lnTo>
                  <a:pt x="6096" y="48767"/>
                </a:lnTo>
                <a:lnTo>
                  <a:pt x="6096" y="51053"/>
                </a:lnTo>
                <a:lnTo>
                  <a:pt x="22860" y="46481"/>
                </a:lnTo>
                <a:lnTo>
                  <a:pt x="53340" y="42671"/>
                </a:lnTo>
                <a:lnTo>
                  <a:pt x="53340" y="4571"/>
                </a:lnTo>
                <a:lnTo>
                  <a:pt x="42672" y="0"/>
                </a:lnTo>
                <a:lnTo>
                  <a:pt x="29718" y="761"/>
                </a:lnTo>
                <a:lnTo>
                  <a:pt x="17525" y="6857"/>
                </a:lnTo>
                <a:lnTo>
                  <a:pt x="16764" y="7619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7" name="object 1137"/>
          <p:cNvSpPr/>
          <p:nvPr/>
        </p:nvSpPr>
        <p:spPr>
          <a:xfrm>
            <a:off x="6605778" y="6665214"/>
            <a:ext cx="53340" cy="51053"/>
          </a:xfrm>
          <a:custGeom>
            <a:avLst/>
            <a:gdLst/>
            <a:ahLst/>
            <a:cxnLst/>
            <a:rect l="l" t="t" r="r" b="b"/>
            <a:pathLst>
              <a:path w="53340" h="51053">
                <a:moveTo>
                  <a:pt x="6096" y="51053"/>
                </a:moveTo>
                <a:lnTo>
                  <a:pt x="22860" y="46481"/>
                </a:lnTo>
                <a:lnTo>
                  <a:pt x="53340" y="42671"/>
                </a:lnTo>
                <a:lnTo>
                  <a:pt x="53340" y="4571"/>
                </a:lnTo>
                <a:lnTo>
                  <a:pt x="42672" y="0"/>
                </a:lnTo>
                <a:lnTo>
                  <a:pt x="29718" y="761"/>
                </a:lnTo>
                <a:lnTo>
                  <a:pt x="17525" y="6857"/>
                </a:lnTo>
                <a:lnTo>
                  <a:pt x="17525" y="7619"/>
                </a:lnTo>
                <a:lnTo>
                  <a:pt x="16764" y="7619"/>
                </a:lnTo>
                <a:lnTo>
                  <a:pt x="4572" y="24383"/>
                </a:lnTo>
                <a:lnTo>
                  <a:pt x="0" y="42671"/>
                </a:lnTo>
                <a:lnTo>
                  <a:pt x="6096" y="48767"/>
                </a:lnTo>
                <a:lnTo>
                  <a:pt x="6096" y="51053"/>
                </a:lnTo>
              </a:path>
            </a:pathLst>
          </a:custGeom>
          <a:ln w="927">
            <a:solidFill>
              <a:srgbClr val="FFB48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8" name="object 1138"/>
          <p:cNvSpPr/>
          <p:nvPr/>
        </p:nvSpPr>
        <p:spPr>
          <a:xfrm>
            <a:off x="6606540" y="6665214"/>
            <a:ext cx="52577" cy="51053"/>
          </a:xfrm>
          <a:custGeom>
            <a:avLst/>
            <a:gdLst/>
            <a:ahLst/>
            <a:cxnLst/>
            <a:rect l="l" t="t" r="r" b="b"/>
            <a:pathLst>
              <a:path w="52577" h="51053">
                <a:moveTo>
                  <a:pt x="6857" y="51053"/>
                </a:moveTo>
                <a:lnTo>
                  <a:pt x="23621" y="46481"/>
                </a:lnTo>
                <a:lnTo>
                  <a:pt x="52577" y="42671"/>
                </a:lnTo>
                <a:lnTo>
                  <a:pt x="52577" y="4571"/>
                </a:lnTo>
                <a:lnTo>
                  <a:pt x="41909" y="0"/>
                </a:lnTo>
                <a:lnTo>
                  <a:pt x="29717" y="761"/>
                </a:lnTo>
                <a:lnTo>
                  <a:pt x="17525" y="6857"/>
                </a:lnTo>
                <a:lnTo>
                  <a:pt x="17525" y="7619"/>
                </a:lnTo>
                <a:lnTo>
                  <a:pt x="16001" y="7619"/>
                </a:lnTo>
                <a:lnTo>
                  <a:pt x="3809" y="24383"/>
                </a:lnTo>
                <a:lnTo>
                  <a:pt x="0" y="42671"/>
                </a:lnTo>
                <a:lnTo>
                  <a:pt x="6857" y="48767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9" name="object 1139"/>
          <p:cNvSpPr/>
          <p:nvPr/>
        </p:nvSpPr>
        <p:spPr>
          <a:xfrm>
            <a:off x="6519391" y="6699504"/>
            <a:ext cx="25426" cy="76962"/>
          </a:xfrm>
          <a:custGeom>
            <a:avLst/>
            <a:gdLst/>
            <a:ahLst/>
            <a:cxnLst/>
            <a:rect l="l" t="t" r="r" b="b"/>
            <a:pathLst>
              <a:path w="25426" h="76962">
                <a:moveTo>
                  <a:pt x="10948" y="0"/>
                </a:moveTo>
                <a:lnTo>
                  <a:pt x="4854" y="11794"/>
                </a:lnTo>
                <a:lnTo>
                  <a:pt x="1164" y="23693"/>
                </a:lnTo>
                <a:lnTo>
                  <a:pt x="0" y="35431"/>
                </a:lnTo>
                <a:lnTo>
                  <a:pt x="1485" y="46743"/>
                </a:lnTo>
                <a:lnTo>
                  <a:pt x="5743" y="57364"/>
                </a:lnTo>
                <a:lnTo>
                  <a:pt x="12897" y="67030"/>
                </a:lnTo>
                <a:lnTo>
                  <a:pt x="23071" y="75475"/>
                </a:lnTo>
                <a:lnTo>
                  <a:pt x="25426" y="7696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0" name="object 1140"/>
          <p:cNvSpPr/>
          <p:nvPr/>
        </p:nvSpPr>
        <p:spPr>
          <a:xfrm>
            <a:off x="6547866" y="6777228"/>
            <a:ext cx="106679" cy="12953"/>
          </a:xfrm>
          <a:custGeom>
            <a:avLst/>
            <a:gdLst/>
            <a:ahLst/>
            <a:cxnLst/>
            <a:rect l="l" t="t" r="r" b="b"/>
            <a:pathLst>
              <a:path w="106679" h="12953">
                <a:moveTo>
                  <a:pt x="0" y="0"/>
                </a:moveTo>
                <a:lnTo>
                  <a:pt x="26669" y="6096"/>
                </a:lnTo>
                <a:lnTo>
                  <a:pt x="53339" y="9905"/>
                </a:lnTo>
                <a:lnTo>
                  <a:pt x="80009" y="12953"/>
                </a:lnTo>
                <a:lnTo>
                  <a:pt x="106679" y="1219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1" name="object 1141"/>
          <p:cNvSpPr/>
          <p:nvPr/>
        </p:nvSpPr>
        <p:spPr>
          <a:xfrm>
            <a:off x="6544818" y="6550914"/>
            <a:ext cx="34289" cy="100583"/>
          </a:xfrm>
          <a:custGeom>
            <a:avLst/>
            <a:gdLst/>
            <a:ahLst/>
            <a:cxnLst/>
            <a:rect l="l" t="t" r="r" b="b"/>
            <a:pathLst>
              <a:path w="34289" h="100583">
                <a:moveTo>
                  <a:pt x="0" y="100583"/>
                </a:moveTo>
                <a:lnTo>
                  <a:pt x="16763" y="73913"/>
                </a:lnTo>
                <a:lnTo>
                  <a:pt x="26670" y="44195"/>
                </a:lnTo>
                <a:lnTo>
                  <a:pt x="33527" y="12953"/>
                </a:lnTo>
                <a:lnTo>
                  <a:pt x="34289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2" name="object 1142"/>
          <p:cNvSpPr/>
          <p:nvPr/>
        </p:nvSpPr>
        <p:spPr>
          <a:xfrm>
            <a:off x="6653022" y="6550914"/>
            <a:ext cx="39624" cy="95250"/>
          </a:xfrm>
          <a:custGeom>
            <a:avLst/>
            <a:gdLst/>
            <a:ahLst/>
            <a:cxnLst/>
            <a:rect l="l" t="t" r="r" b="b"/>
            <a:pathLst>
              <a:path w="39624" h="95250">
                <a:moveTo>
                  <a:pt x="39624" y="95250"/>
                </a:moveTo>
                <a:lnTo>
                  <a:pt x="32003" y="64769"/>
                </a:lnTo>
                <a:lnTo>
                  <a:pt x="22098" y="35051"/>
                </a:lnTo>
                <a:lnTo>
                  <a:pt x="6096" y="8381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3" name="object 1143"/>
          <p:cNvSpPr/>
          <p:nvPr/>
        </p:nvSpPr>
        <p:spPr>
          <a:xfrm>
            <a:off x="7067550" y="6313932"/>
            <a:ext cx="44957" cy="63245"/>
          </a:xfrm>
          <a:custGeom>
            <a:avLst/>
            <a:gdLst/>
            <a:ahLst/>
            <a:cxnLst/>
            <a:rect l="l" t="t" r="r" b="b"/>
            <a:pathLst>
              <a:path w="44957" h="63245">
                <a:moveTo>
                  <a:pt x="17525" y="63245"/>
                </a:moveTo>
                <a:lnTo>
                  <a:pt x="39105" y="1828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4" name="object 1144"/>
          <p:cNvSpPr/>
          <p:nvPr/>
        </p:nvSpPr>
        <p:spPr>
          <a:xfrm>
            <a:off x="6382512" y="6438899"/>
            <a:ext cx="38862" cy="89916"/>
          </a:xfrm>
          <a:custGeom>
            <a:avLst/>
            <a:gdLst/>
            <a:ahLst/>
            <a:cxnLst/>
            <a:rect l="l" t="t" r="r" b="b"/>
            <a:pathLst>
              <a:path w="38862" h="89916">
                <a:moveTo>
                  <a:pt x="0" y="0"/>
                </a:moveTo>
                <a:lnTo>
                  <a:pt x="22098" y="22098"/>
                </a:lnTo>
                <a:lnTo>
                  <a:pt x="38862" y="8991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5" name="object 1145"/>
          <p:cNvSpPr/>
          <p:nvPr/>
        </p:nvSpPr>
        <p:spPr>
          <a:xfrm>
            <a:off x="6364986" y="6495287"/>
            <a:ext cx="17525" cy="33528"/>
          </a:xfrm>
          <a:custGeom>
            <a:avLst/>
            <a:gdLst/>
            <a:ahLst/>
            <a:cxnLst/>
            <a:rect l="l" t="t" r="r" b="b"/>
            <a:pathLst>
              <a:path w="17525" h="33528">
                <a:moveTo>
                  <a:pt x="0" y="0"/>
                </a:moveTo>
                <a:lnTo>
                  <a:pt x="17525" y="33528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6" name="object 1146"/>
          <p:cNvSpPr/>
          <p:nvPr/>
        </p:nvSpPr>
        <p:spPr>
          <a:xfrm>
            <a:off x="5956554" y="6252209"/>
            <a:ext cx="91440" cy="118110"/>
          </a:xfrm>
          <a:custGeom>
            <a:avLst/>
            <a:gdLst/>
            <a:ahLst/>
            <a:cxnLst/>
            <a:rect l="l" t="t" r="r" b="b"/>
            <a:pathLst>
              <a:path w="91440" h="118110">
                <a:moveTo>
                  <a:pt x="4368" y="80010"/>
                </a:moveTo>
                <a:lnTo>
                  <a:pt x="1524" y="92201"/>
                </a:lnTo>
                <a:lnTo>
                  <a:pt x="0" y="115062"/>
                </a:lnTo>
                <a:lnTo>
                  <a:pt x="1524" y="11811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7" name="object 1147"/>
          <p:cNvSpPr/>
          <p:nvPr/>
        </p:nvSpPr>
        <p:spPr>
          <a:xfrm>
            <a:off x="5023104" y="6534911"/>
            <a:ext cx="102108" cy="44196"/>
          </a:xfrm>
          <a:custGeom>
            <a:avLst/>
            <a:gdLst/>
            <a:ahLst/>
            <a:cxnLst/>
            <a:rect l="l" t="t" r="r" b="b"/>
            <a:pathLst>
              <a:path w="102108" h="44196">
                <a:moveTo>
                  <a:pt x="0" y="0"/>
                </a:moveTo>
                <a:lnTo>
                  <a:pt x="44958" y="44196"/>
                </a:lnTo>
                <a:lnTo>
                  <a:pt x="73913" y="16764"/>
                </a:lnTo>
                <a:lnTo>
                  <a:pt x="102108" y="44196"/>
                </a:lnTo>
                <a:lnTo>
                  <a:pt x="102108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8" name="object 1148"/>
          <p:cNvSpPr/>
          <p:nvPr/>
        </p:nvSpPr>
        <p:spPr>
          <a:xfrm>
            <a:off x="5256276" y="6630924"/>
            <a:ext cx="124968" cy="44196"/>
          </a:xfrm>
          <a:custGeom>
            <a:avLst/>
            <a:gdLst/>
            <a:ahLst/>
            <a:cxnLst/>
            <a:rect l="l" t="t" r="r" b="b"/>
            <a:pathLst>
              <a:path w="124968" h="44196">
                <a:moveTo>
                  <a:pt x="101346" y="0"/>
                </a:moveTo>
                <a:lnTo>
                  <a:pt x="0" y="11429"/>
                </a:lnTo>
                <a:lnTo>
                  <a:pt x="73151" y="44196"/>
                </a:lnTo>
                <a:lnTo>
                  <a:pt x="83820" y="3809"/>
                </a:lnTo>
                <a:lnTo>
                  <a:pt x="124968" y="22098"/>
                </a:lnTo>
                <a:lnTo>
                  <a:pt x="101346" y="228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9" name="object 1149"/>
          <p:cNvSpPr/>
          <p:nvPr/>
        </p:nvSpPr>
        <p:spPr>
          <a:xfrm>
            <a:off x="5266182" y="6653022"/>
            <a:ext cx="68579" cy="124205"/>
          </a:xfrm>
          <a:custGeom>
            <a:avLst/>
            <a:gdLst/>
            <a:ahLst/>
            <a:cxnLst/>
            <a:rect l="l" t="t" r="r" b="b"/>
            <a:pathLst>
              <a:path w="68579" h="124205">
                <a:moveTo>
                  <a:pt x="68579" y="124205"/>
                </a:moveTo>
                <a:lnTo>
                  <a:pt x="67128" y="110381"/>
                </a:lnTo>
                <a:lnTo>
                  <a:pt x="64640" y="97221"/>
                </a:lnTo>
                <a:lnTo>
                  <a:pt x="61153" y="84681"/>
                </a:lnTo>
                <a:lnTo>
                  <a:pt x="56705" y="72718"/>
                </a:lnTo>
                <a:lnTo>
                  <a:pt x="51334" y="61290"/>
                </a:lnTo>
                <a:lnTo>
                  <a:pt x="45075" y="50353"/>
                </a:lnTo>
                <a:lnTo>
                  <a:pt x="37969" y="39866"/>
                </a:lnTo>
                <a:lnTo>
                  <a:pt x="30051" y="29783"/>
                </a:lnTo>
                <a:lnTo>
                  <a:pt x="21360" y="20064"/>
                </a:lnTo>
                <a:lnTo>
                  <a:pt x="11932" y="10664"/>
                </a:lnTo>
                <a:lnTo>
                  <a:pt x="1806" y="1542"/>
                </a:lnTo>
                <a:lnTo>
                  <a:pt x="0" y="0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0" name="object 1150"/>
          <p:cNvSpPr/>
          <p:nvPr/>
        </p:nvSpPr>
        <p:spPr>
          <a:xfrm>
            <a:off x="5266182" y="6776331"/>
            <a:ext cx="90677" cy="18422"/>
          </a:xfrm>
          <a:custGeom>
            <a:avLst/>
            <a:gdLst/>
            <a:ahLst/>
            <a:cxnLst/>
            <a:rect l="l" t="t" r="r" b="b"/>
            <a:pathLst>
              <a:path w="90677" h="18422">
                <a:moveTo>
                  <a:pt x="90677" y="6230"/>
                </a:moveTo>
                <a:lnTo>
                  <a:pt x="79977" y="2696"/>
                </a:lnTo>
                <a:lnTo>
                  <a:pt x="67615" y="598"/>
                </a:lnTo>
                <a:lnTo>
                  <a:pt x="54285" y="0"/>
                </a:lnTo>
                <a:lnTo>
                  <a:pt x="40679" y="961"/>
                </a:lnTo>
                <a:lnTo>
                  <a:pt x="27491" y="3543"/>
                </a:lnTo>
                <a:lnTo>
                  <a:pt x="15412" y="7809"/>
                </a:lnTo>
                <a:lnTo>
                  <a:pt x="5136" y="13819"/>
                </a:lnTo>
                <a:lnTo>
                  <a:pt x="0" y="18422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1" name="object 1151"/>
          <p:cNvSpPr/>
          <p:nvPr/>
        </p:nvSpPr>
        <p:spPr>
          <a:xfrm>
            <a:off x="5181600" y="6659118"/>
            <a:ext cx="68579" cy="84581"/>
          </a:xfrm>
          <a:custGeom>
            <a:avLst/>
            <a:gdLst/>
            <a:ahLst/>
            <a:cxnLst/>
            <a:rect l="l" t="t" r="r" b="b"/>
            <a:pathLst>
              <a:path w="68579" h="84581">
                <a:moveTo>
                  <a:pt x="68579" y="0"/>
                </a:moveTo>
                <a:lnTo>
                  <a:pt x="47244" y="10667"/>
                </a:lnTo>
                <a:lnTo>
                  <a:pt x="30479" y="25907"/>
                </a:lnTo>
                <a:lnTo>
                  <a:pt x="16001" y="44196"/>
                </a:lnTo>
                <a:lnTo>
                  <a:pt x="5334" y="65531"/>
                </a:lnTo>
                <a:lnTo>
                  <a:pt x="0" y="84581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2" name="object 1152"/>
          <p:cNvSpPr/>
          <p:nvPr/>
        </p:nvSpPr>
        <p:spPr>
          <a:xfrm>
            <a:off x="5177028" y="6743700"/>
            <a:ext cx="4572" cy="112775"/>
          </a:xfrm>
          <a:custGeom>
            <a:avLst/>
            <a:gdLst/>
            <a:ahLst/>
            <a:cxnLst/>
            <a:rect l="l" t="t" r="r" b="b"/>
            <a:pathLst>
              <a:path w="4572" h="112775">
                <a:moveTo>
                  <a:pt x="4572" y="0"/>
                </a:moveTo>
                <a:lnTo>
                  <a:pt x="0" y="35814"/>
                </a:lnTo>
                <a:lnTo>
                  <a:pt x="0" y="72390"/>
                </a:lnTo>
                <a:lnTo>
                  <a:pt x="4572" y="108966"/>
                </a:lnTo>
                <a:lnTo>
                  <a:pt x="4572" y="112775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3" name="object 1153"/>
          <p:cNvSpPr/>
          <p:nvPr/>
        </p:nvSpPr>
        <p:spPr>
          <a:xfrm>
            <a:off x="5181600" y="6856476"/>
            <a:ext cx="118872" cy="31174"/>
          </a:xfrm>
          <a:custGeom>
            <a:avLst/>
            <a:gdLst/>
            <a:ahLst/>
            <a:cxnLst/>
            <a:rect l="l" t="t" r="r" b="b"/>
            <a:pathLst>
              <a:path w="118872" h="31174">
                <a:moveTo>
                  <a:pt x="0" y="0"/>
                </a:moveTo>
                <a:lnTo>
                  <a:pt x="9431" y="9069"/>
                </a:lnTo>
                <a:lnTo>
                  <a:pt x="19511" y="16592"/>
                </a:lnTo>
                <a:lnTo>
                  <a:pt x="30139" y="22566"/>
                </a:lnTo>
                <a:lnTo>
                  <a:pt x="41214" y="26990"/>
                </a:lnTo>
                <a:lnTo>
                  <a:pt x="52636" y="29860"/>
                </a:lnTo>
                <a:lnTo>
                  <a:pt x="64302" y="31174"/>
                </a:lnTo>
                <a:lnTo>
                  <a:pt x="76113" y="30931"/>
                </a:lnTo>
                <a:lnTo>
                  <a:pt x="87967" y="29128"/>
                </a:lnTo>
                <a:lnTo>
                  <a:pt x="99763" y="25762"/>
                </a:lnTo>
                <a:lnTo>
                  <a:pt x="111400" y="20832"/>
                </a:lnTo>
                <a:lnTo>
                  <a:pt x="118872" y="16764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4" name="object 1154"/>
          <p:cNvSpPr/>
          <p:nvPr/>
        </p:nvSpPr>
        <p:spPr>
          <a:xfrm>
            <a:off x="7384542" y="6303263"/>
            <a:ext cx="22098" cy="101346"/>
          </a:xfrm>
          <a:custGeom>
            <a:avLst/>
            <a:gdLst/>
            <a:ahLst/>
            <a:cxnLst/>
            <a:rect l="l" t="t" r="r" b="b"/>
            <a:pathLst>
              <a:path w="22098" h="101346">
                <a:moveTo>
                  <a:pt x="16763" y="39624"/>
                </a:moveTo>
                <a:lnTo>
                  <a:pt x="15891" y="39306"/>
                </a:lnTo>
              </a:path>
              <a:path w="22098" h="101346">
                <a:moveTo>
                  <a:pt x="6096" y="101346"/>
                </a:moveTo>
                <a:lnTo>
                  <a:pt x="16763" y="39624"/>
                </a:lnTo>
              </a:path>
              <a:path w="22098" h="101346">
                <a:moveTo>
                  <a:pt x="3013" y="28956"/>
                </a:moveTo>
                <a:lnTo>
                  <a:pt x="0" y="33527"/>
                </a:lnTo>
                <a:lnTo>
                  <a:pt x="15891" y="39306"/>
                </a:lnTo>
              </a:path>
            </a:pathLst>
          </a:custGeom>
          <a:ln w="9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515100" y="6420611"/>
            <a:ext cx="15859" cy="118110"/>
          </a:xfrm>
          <a:custGeom>
            <a:avLst/>
            <a:gdLst/>
            <a:ahLst/>
            <a:cxnLst/>
            <a:rect l="l" t="t" r="r" b="b"/>
            <a:pathLst>
              <a:path w="15859" h="118109">
                <a:moveTo>
                  <a:pt x="147827" y="-88391"/>
                </a:moveTo>
                <a:lnTo>
                  <a:pt x="147827" y="-99822"/>
                </a:lnTo>
                <a:lnTo>
                  <a:pt x="125729" y="-88391"/>
                </a:lnTo>
                <a:lnTo>
                  <a:pt x="130301" y="-111251"/>
                </a:lnTo>
                <a:lnTo>
                  <a:pt x="102870" y="-93725"/>
                </a:lnTo>
                <a:lnTo>
                  <a:pt x="98298" y="-116586"/>
                </a:lnTo>
                <a:lnTo>
                  <a:pt x="67055" y="-88391"/>
                </a:lnTo>
                <a:lnTo>
                  <a:pt x="61722" y="-100584"/>
                </a:lnTo>
                <a:lnTo>
                  <a:pt x="50071" y="-88391"/>
                </a:lnTo>
                <a:lnTo>
                  <a:pt x="147827" y="-88391"/>
                </a:lnTo>
                <a:close/>
              </a:path>
            </a:pathLst>
          </a:custGeom>
          <a:solidFill>
            <a:srgbClr val="FFB48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087628" y="831075"/>
            <a:ext cx="3603249" cy="507745"/>
          </a:xfrm>
          <a:prstGeom prst="rect">
            <a:avLst/>
          </a:prstGeom>
        </p:spPr>
        <p:txBody>
          <a:bodyPr wrap="square" lIns="0" tIns="25400" rIns="0" bIns="0" rtlCol="0">
            <a:noAutofit/>
          </a:bodyPr>
          <a:lstStyle/>
          <a:p>
            <a:pPr marL="12700">
              <a:lnSpc>
                <a:spcPts val="4000"/>
              </a:lnSpc>
            </a:pPr>
            <a:r>
              <a:rPr dirty="0" smtClean="0" sz="3800" spc="4">
                <a:solidFill>
                  <a:srgbClr val="FFFFCC"/>
                </a:solidFill>
                <a:latin typeface="Tahoma"/>
                <a:cs typeface="Tahoma"/>
              </a:rPr>
              <a:t>M</a:t>
            </a:r>
            <a:r>
              <a:rPr dirty="0" smtClean="0" sz="3800" spc="0">
                <a:solidFill>
                  <a:srgbClr val="FFFFCC"/>
                </a:solidFill>
                <a:latin typeface="Tahoma"/>
                <a:cs typeface="Tahoma"/>
              </a:rPr>
              <a:t>M</a:t>
            </a:r>
            <a:r>
              <a:rPr dirty="0" smtClean="0" sz="3800" spc="0">
                <a:solidFill>
                  <a:srgbClr val="FFFFCC"/>
                </a:solidFill>
                <a:latin typeface="Tahoma"/>
                <a:cs typeface="Tahoma"/>
              </a:rPr>
              <a:t>     </a:t>
            </a:r>
            <a:r>
              <a:rPr dirty="0" smtClean="0" sz="3800" spc="319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3800" spc="0">
                <a:solidFill>
                  <a:srgbClr val="FFFFCC"/>
                </a:solidFill>
                <a:latin typeface="Tahoma"/>
                <a:cs typeface="Tahoma"/>
              </a:rPr>
              <a:t>ERI</a:t>
            </a:r>
            <a:r>
              <a:rPr dirty="0" smtClean="0" sz="3800" spc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3800" spc="-20">
                <a:solidFill>
                  <a:srgbClr val="FFFFCC"/>
                </a:solidFill>
                <a:latin typeface="Tahoma"/>
                <a:cs typeface="Tahoma"/>
              </a:rPr>
              <a:t>D</a:t>
            </a:r>
            <a:r>
              <a:rPr dirty="0" smtClean="0" sz="3800" spc="-25">
                <a:solidFill>
                  <a:srgbClr val="FFFFCC"/>
                </a:solidFill>
                <a:latin typeface="Tahoma"/>
                <a:cs typeface="Tahoma"/>
              </a:rPr>
              <a:t>D</a:t>
            </a:r>
            <a:r>
              <a:rPr dirty="0" smtClean="0" sz="3800" spc="0">
                <a:solidFill>
                  <a:srgbClr val="FFFFCC"/>
                </a:solidFill>
                <a:latin typeface="Tahoma"/>
                <a:cs typeface="Tahoma"/>
              </a:rPr>
              <a:t>        </a:t>
            </a:r>
            <a:r>
              <a:rPr dirty="0" smtClean="0" sz="3800" spc="275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3800" spc="-21">
                <a:solidFill>
                  <a:srgbClr val="FFFFCC"/>
                </a:solidFill>
                <a:latin typeface="Tahoma"/>
                <a:cs typeface="Tahoma"/>
              </a:rPr>
              <a:t>E</a:t>
            </a:r>
            <a:endParaRPr sz="38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94919" y="831075"/>
            <a:ext cx="419476" cy="507745"/>
          </a:xfrm>
          <a:prstGeom prst="rect">
            <a:avLst/>
          </a:prstGeom>
        </p:spPr>
        <p:txBody>
          <a:bodyPr wrap="square" lIns="0" tIns="25400" rIns="0" bIns="0" rtlCol="0">
            <a:noAutofit/>
          </a:bodyPr>
          <a:lstStyle/>
          <a:p>
            <a:pPr marL="12700">
              <a:lnSpc>
                <a:spcPts val="4000"/>
              </a:lnSpc>
            </a:pPr>
            <a:r>
              <a:rPr dirty="0" smtClean="0" sz="3800">
                <a:solidFill>
                  <a:srgbClr val="FFFFCC"/>
                </a:solidFill>
                <a:latin typeface="Tahoma"/>
                <a:cs typeface="Tahoma"/>
              </a:rPr>
              <a:t>N</a:t>
            </a:r>
            <a:endParaRPr sz="3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42737" y="1465342"/>
            <a:ext cx="624449" cy="228854"/>
          </a:xfrm>
          <a:prstGeom prst="rect">
            <a:avLst/>
          </a:prstGeom>
        </p:spPr>
        <p:txBody>
          <a:bodyPr wrap="square" lIns="0" tIns="11176" rIns="0" bIns="0" rtlCol="0">
            <a:noAutofit/>
          </a:bodyPr>
          <a:lstStyle/>
          <a:p>
            <a:pPr marL="12700">
              <a:lnSpc>
                <a:spcPts val="1760"/>
              </a:lnSpc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NTAR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45624" y="1904254"/>
            <a:ext cx="991887" cy="228854"/>
          </a:xfrm>
          <a:prstGeom prst="rect">
            <a:avLst/>
          </a:prstGeom>
        </p:spPr>
        <p:txBody>
          <a:bodyPr wrap="square" lIns="0" tIns="11176" rIns="0" bIns="0" rtlCol="0">
            <a:noAutofit/>
          </a:bodyPr>
          <a:lstStyle/>
          <a:p>
            <a:pPr marL="12700">
              <a:lnSpc>
                <a:spcPts val="1760"/>
              </a:lnSpc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ASIONAL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45624" y="2343166"/>
            <a:ext cx="991887" cy="228854"/>
          </a:xfrm>
          <a:prstGeom prst="rect">
            <a:avLst/>
          </a:prstGeom>
        </p:spPr>
        <p:txBody>
          <a:bodyPr wrap="square" lIns="0" tIns="11176" rIns="0" bIns="0" rtlCol="0">
            <a:noAutofit/>
          </a:bodyPr>
          <a:lstStyle/>
          <a:p>
            <a:pPr marL="12700">
              <a:lnSpc>
                <a:spcPts val="1760"/>
              </a:lnSpc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ASIONAL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81513" y="3074686"/>
            <a:ext cx="1073167" cy="228854"/>
          </a:xfrm>
          <a:prstGeom prst="rect">
            <a:avLst/>
          </a:prstGeom>
        </p:spPr>
        <p:txBody>
          <a:bodyPr wrap="square" lIns="0" tIns="11176" rIns="0" bIns="0" rtlCol="0">
            <a:noAutofit/>
          </a:bodyPr>
          <a:lstStyle/>
          <a:p>
            <a:pPr marL="12700">
              <a:lnSpc>
                <a:spcPts val="1760"/>
              </a:lnSpc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MONETER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08017" y="3074686"/>
            <a:ext cx="439510" cy="228854"/>
          </a:xfrm>
          <a:prstGeom prst="rect">
            <a:avLst/>
          </a:prstGeom>
        </p:spPr>
        <p:txBody>
          <a:bodyPr wrap="square" lIns="0" tIns="11176" rIns="0" bIns="0" rtlCol="0">
            <a:noAutofit/>
          </a:bodyPr>
          <a:lstStyle/>
          <a:p>
            <a:pPr marL="12700">
              <a:lnSpc>
                <a:spcPts val="1760"/>
              </a:lnSpc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SIO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92685" y="4050046"/>
            <a:ext cx="1047145" cy="228854"/>
          </a:xfrm>
          <a:prstGeom prst="rect">
            <a:avLst/>
          </a:prstGeom>
        </p:spPr>
        <p:txBody>
          <a:bodyPr wrap="square" lIns="0" tIns="11176" rIns="0" bIns="0" rtlCol="0">
            <a:noAutofit/>
          </a:bodyPr>
          <a:lstStyle/>
          <a:p>
            <a:pPr marL="12700">
              <a:lnSpc>
                <a:spcPts val="1760"/>
              </a:lnSpc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UKI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PASA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88200" y="4050046"/>
            <a:ext cx="578591" cy="228854"/>
          </a:xfrm>
          <a:prstGeom prst="rect">
            <a:avLst/>
          </a:prstGeom>
        </p:spPr>
        <p:txBody>
          <a:bodyPr wrap="square" lIns="0" tIns="11176" rIns="0" bIns="0" rtlCol="0">
            <a:noAutofit/>
          </a:bodyPr>
          <a:lstStyle/>
          <a:p>
            <a:pPr marL="12700">
              <a:lnSpc>
                <a:spcPts val="1760"/>
              </a:lnSpc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GERI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3140" y="4293886"/>
            <a:ext cx="1706620" cy="716533"/>
          </a:xfrm>
          <a:prstGeom prst="rect">
            <a:avLst/>
          </a:prstGeom>
        </p:spPr>
        <p:txBody>
          <a:bodyPr wrap="square" lIns="0" tIns="11176" rIns="0" bIns="0" rtlCol="0">
            <a:noAutofit/>
          </a:bodyPr>
          <a:lstStyle/>
          <a:p>
            <a:pPr marL="12700" marR="16228">
              <a:lnSpc>
                <a:spcPts val="1760"/>
              </a:lnSpc>
            </a:pPr>
            <a:r>
              <a:rPr dirty="0" smtClean="0" sz="1250" spc="26" b="1">
                <a:solidFill>
                  <a:srgbClr val="EBF259"/>
                </a:solidFill>
                <a:latin typeface="Tahoma"/>
                <a:cs typeface="Tahoma"/>
              </a:rPr>
              <a:t>11.</a:t>
            </a:r>
            <a:r>
              <a:rPr dirty="0" smtClean="0" sz="1250" spc="26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1600" spc="26" b="1">
                <a:solidFill>
                  <a:srgbClr val="FFFFFF"/>
                </a:solidFill>
                <a:latin typeface="Tahoma"/>
                <a:cs typeface="Tahoma"/>
              </a:rPr>
              <a:t>PEMASARAN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1920"/>
              </a:lnSpc>
              <a:spcBef>
                <a:spcPts val="7"/>
              </a:spcBef>
            </a:pPr>
            <a:r>
              <a:rPr dirty="0" smtClean="0" sz="1250" spc="26" b="1">
                <a:solidFill>
                  <a:srgbClr val="EBF259"/>
                </a:solidFill>
                <a:latin typeface="Tahoma"/>
                <a:cs typeface="Tahoma"/>
              </a:rPr>
              <a:t>12.</a:t>
            </a:r>
            <a:r>
              <a:rPr dirty="0" smtClean="0" sz="1250" spc="26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1600" spc="26" b="1">
                <a:solidFill>
                  <a:srgbClr val="FFFFFF"/>
                </a:solidFill>
                <a:latin typeface="Tahoma"/>
                <a:cs typeface="Tahoma"/>
              </a:rPr>
              <a:t>MANAJEMEN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1920"/>
              </a:lnSpc>
            </a:pPr>
            <a:r>
              <a:rPr dirty="0" smtClean="0" sz="1250" spc="26" b="1">
                <a:solidFill>
                  <a:srgbClr val="EBF259"/>
                </a:solidFill>
                <a:latin typeface="Tahoma"/>
                <a:cs typeface="Tahoma"/>
              </a:rPr>
              <a:t>13.</a:t>
            </a:r>
            <a:r>
              <a:rPr dirty="0" smtClean="0" sz="1250" spc="26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1600" spc="26" b="1">
                <a:solidFill>
                  <a:srgbClr val="FFFFFF"/>
                </a:solidFill>
                <a:latin typeface="Tahoma"/>
                <a:cs typeface="Tahoma"/>
              </a:rPr>
              <a:t>MANAJEMEN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04552" y="4537726"/>
            <a:ext cx="4392743" cy="228854"/>
          </a:xfrm>
          <a:prstGeom prst="rect">
            <a:avLst/>
          </a:prstGeom>
        </p:spPr>
        <p:txBody>
          <a:bodyPr wrap="square" lIns="0" tIns="11176" rIns="0" bIns="0" rtlCol="0">
            <a:noAutofit/>
          </a:bodyPr>
          <a:lstStyle/>
          <a:p>
            <a:pPr marL="12700">
              <a:lnSpc>
                <a:spcPts val="1760"/>
              </a:lnSpc>
            </a:pP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OPERASI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BISNIS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05820" y="5025406"/>
            <a:ext cx="1651628" cy="228853"/>
          </a:xfrm>
          <a:prstGeom prst="rect">
            <a:avLst/>
          </a:prstGeom>
        </p:spPr>
        <p:txBody>
          <a:bodyPr wrap="square" lIns="0" tIns="11176" rIns="0" bIns="0" rtlCol="0">
            <a:noAutofit/>
          </a:bodyPr>
          <a:lstStyle/>
          <a:p>
            <a:pPr marL="12700">
              <a:lnSpc>
                <a:spcPts val="1760"/>
              </a:lnSpc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PERDAGANGAN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6040" y="5220478"/>
            <a:ext cx="1801472" cy="228854"/>
          </a:xfrm>
          <a:prstGeom prst="rect">
            <a:avLst/>
          </a:prstGeom>
        </p:spPr>
        <p:txBody>
          <a:bodyPr wrap="square" lIns="0" tIns="11176" rIns="0" bIns="0" rtlCol="0">
            <a:noAutofit/>
          </a:bodyPr>
          <a:lstStyle/>
          <a:p>
            <a:pPr marL="12700">
              <a:lnSpc>
                <a:spcPts val="1760"/>
              </a:lnSpc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7200" y="457200"/>
            <a:ext cx="2152344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71144">
              <a:lnSpc>
                <a:spcPts val="1000"/>
              </a:lnSpc>
            </a:pPr>
            <a:endParaRPr sz="1000"/>
          </a:p>
          <a:p>
            <a:pPr marL="594252" marR="1460533" algn="ctr">
              <a:lnSpc>
                <a:spcPct val="100585"/>
              </a:lnSpc>
              <a:spcBef>
                <a:spcPts val="1390"/>
              </a:spcBef>
            </a:pPr>
            <a:r>
              <a:rPr dirty="0" smtClean="0" sz="3800" spc="2">
                <a:solidFill>
                  <a:srgbClr val="FFFFCC"/>
                </a:solidFill>
                <a:latin typeface="Tahoma"/>
                <a:cs typeface="Tahoma"/>
              </a:rPr>
              <a:t>M</a:t>
            </a:r>
            <a:r>
              <a:rPr dirty="0" smtClean="0" sz="3800" spc="2">
                <a:solidFill>
                  <a:srgbClr val="FFFFCC"/>
                </a:solidFill>
                <a:latin typeface="Tahoma"/>
                <a:cs typeface="Tahoma"/>
              </a:rPr>
              <a:t>M</a:t>
            </a:r>
            <a:endParaRPr sz="3800">
              <a:latin typeface="Tahoma"/>
              <a:cs typeface="Tahoma"/>
            </a:endParaRPr>
          </a:p>
          <a:p>
            <a:pPr marL="1679959" algn="r">
              <a:lnSpc>
                <a:spcPts val="1931"/>
              </a:lnSpc>
              <a:spcBef>
                <a:spcPts val="6164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AA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600">
              <a:latin typeface="Tahoma"/>
              <a:cs typeface="Tahoma"/>
            </a:endParaRPr>
          </a:p>
          <a:p>
            <a:pPr marL="1679959" algn="r">
              <a:lnSpc>
                <a:spcPts val="1931"/>
              </a:lnSpc>
              <a:spcBef>
                <a:spcPts val="1525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AA</a:t>
            </a:r>
            <a:endParaRPr sz="1600">
              <a:latin typeface="Tahoma"/>
              <a:cs typeface="Tahoma"/>
            </a:endParaRPr>
          </a:p>
          <a:p>
            <a:pPr marR="306544" algn="r">
              <a:lnSpc>
                <a:spcPct val="100585"/>
              </a:lnSpc>
              <a:spcBef>
                <a:spcPts val="7568"/>
              </a:spcBef>
            </a:pPr>
            <a:r>
              <a:rPr dirty="0" smtClean="0" sz="1700" spc="-78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1700">
              <a:latin typeface="Tahoma"/>
              <a:cs typeface="Tahoma"/>
            </a:endParaRPr>
          </a:p>
          <a:p>
            <a:pPr marL="548640" marR="171144">
              <a:lnSpc>
                <a:spcPct val="100585"/>
              </a:lnSpc>
              <a:spcBef>
                <a:spcPts val="2238"/>
              </a:spcBef>
            </a:pPr>
            <a:r>
              <a:rPr dirty="0" smtClean="0" sz="1250" spc="12" b="1">
                <a:solidFill>
                  <a:srgbClr val="EBF259"/>
                </a:solidFill>
                <a:latin typeface="Tahoma"/>
                <a:cs typeface="Tahoma"/>
              </a:rPr>
              <a:t>11.</a:t>
            </a:r>
            <a:endParaRPr sz="1250">
              <a:latin typeface="Tahoma"/>
              <a:cs typeface="Tahoma"/>
            </a:endParaRPr>
          </a:p>
          <a:p>
            <a:pPr marL="548640" marR="171144">
              <a:lnSpc>
                <a:spcPct val="100585"/>
              </a:lnSpc>
              <a:spcBef>
                <a:spcPts val="409"/>
              </a:spcBef>
            </a:pPr>
            <a:r>
              <a:rPr dirty="0" smtClean="0" sz="1250" spc="12" b="1">
                <a:solidFill>
                  <a:srgbClr val="EBF259"/>
                </a:solidFill>
                <a:latin typeface="Tahoma"/>
                <a:cs typeface="Tahoma"/>
              </a:rPr>
              <a:t>12.</a:t>
            </a:r>
            <a:endParaRPr sz="1250">
              <a:latin typeface="Tahoma"/>
              <a:cs typeface="Tahoma"/>
            </a:endParaRPr>
          </a:p>
          <a:p>
            <a:pPr marL="548640" marR="171144">
              <a:lnSpc>
                <a:spcPct val="100585"/>
              </a:lnSpc>
              <a:spcBef>
                <a:spcPts val="409"/>
              </a:spcBef>
            </a:pPr>
            <a:r>
              <a:rPr dirty="0" smtClean="0" sz="1250" spc="12" b="1">
                <a:solidFill>
                  <a:srgbClr val="EBF259"/>
                </a:solidFill>
                <a:latin typeface="Tahoma"/>
                <a:cs typeface="Tahoma"/>
              </a:rPr>
              <a:t>13.</a:t>
            </a:r>
            <a:endParaRPr sz="1250">
              <a:latin typeface="Tahoma"/>
              <a:cs typeface="Tahoma"/>
            </a:endParaRPr>
          </a:p>
          <a:p>
            <a:pPr marL="548640" marR="171144">
              <a:lnSpc>
                <a:spcPct val="100585"/>
              </a:lnSpc>
              <a:spcBef>
                <a:spcPts val="60"/>
              </a:spcBef>
            </a:pPr>
            <a:r>
              <a:rPr dirty="0" smtClean="0" sz="1250" spc="37" b="1">
                <a:solidFill>
                  <a:srgbClr val="EBF259"/>
                </a:solidFill>
                <a:latin typeface="Tahoma"/>
                <a:cs typeface="Tahoma"/>
              </a:rPr>
              <a:t>14.</a:t>
            </a:r>
            <a:r>
              <a:rPr dirty="0" smtClean="0" sz="1250" spc="37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1600" spc="37" b="1">
                <a:solidFill>
                  <a:srgbClr val="FFFFFF"/>
                </a:solidFill>
                <a:latin typeface="Tahoma"/>
                <a:cs typeface="Tahoma"/>
              </a:rPr>
              <a:t>WORLD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38400" y="457200"/>
            <a:ext cx="228599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4281" marR="20665">
              <a:lnSpc>
                <a:spcPts val="1931"/>
              </a:lnSpc>
              <a:spcBef>
                <a:spcPts val="12141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600">
              <a:latin typeface="Tahoma"/>
              <a:cs typeface="Tahoma"/>
            </a:endParaRPr>
          </a:p>
          <a:p>
            <a:pPr marL="14281" marR="20665">
              <a:lnSpc>
                <a:spcPts val="1931"/>
              </a:lnSpc>
              <a:spcBef>
                <a:spcPts val="1525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67000" y="457200"/>
            <a:ext cx="3028950" cy="4895850"/>
          </a:xfrm>
          <a:prstGeom prst="rect">
            <a:avLst/>
          </a:prstGeom>
        </p:spPr>
        <p:txBody>
          <a:bodyPr wrap="square" lIns="0" tIns="1932" rIns="0" bIns="0" rtlCol="0">
            <a:noAutofit/>
          </a:bodyPr>
          <a:lstStyle/>
          <a:p>
            <a:pPr>
              <a:lnSpc>
                <a:spcPts val="750"/>
              </a:lnSpc>
            </a:pPr>
            <a:endParaRPr sz="750"/>
          </a:p>
          <a:p>
            <a:pPr marL="16418">
              <a:lnSpc>
                <a:spcPct val="100585"/>
              </a:lnSpc>
              <a:spcBef>
                <a:spcPts val="7000"/>
              </a:spcBef>
            </a:pP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BIS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                   </a:t>
            </a:r>
            <a:r>
              <a:rPr dirty="0" smtClean="0" sz="1600" spc="6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ASI</a:t>
            </a:r>
            <a:endParaRPr sz="1600">
              <a:latin typeface="Tahoma"/>
              <a:cs typeface="Tahoma"/>
            </a:endParaRPr>
          </a:p>
          <a:p>
            <a:pPr marL="443748" marR="1058941" algn="ctr">
              <a:lnSpc>
                <a:spcPts val="1920"/>
              </a:lnSpc>
              <a:spcBef>
                <a:spcPts val="96"/>
              </a:spcBef>
            </a:pP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YY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                </a:t>
            </a:r>
            <a:r>
              <a:rPr dirty="0" smtClean="0" sz="1600" spc="-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ATA</a:t>
            </a:r>
            <a:endParaRPr sz="1600">
              <a:latin typeface="Tahoma"/>
              <a:cs typeface="Tahoma"/>
            </a:endParaRPr>
          </a:p>
          <a:p>
            <a:pPr marL="2990" marR="854265" indent="142">
              <a:lnSpc>
                <a:spcPts val="3460"/>
              </a:lnSpc>
              <a:spcBef>
                <a:spcPts val="432"/>
              </a:spcBef>
            </a:pP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POL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         </a:t>
            </a:r>
            <a:r>
              <a:rPr dirty="0" smtClean="0" sz="1600" spc="467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KK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      </a:t>
            </a:r>
            <a:r>
              <a:rPr dirty="0" smtClean="0" sz="1600" spc="-15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OMI,</a:t>
            </a:r>
            <a:r>
              <a:rPr dirty="0" smtClean="0" sz="1600" spc="9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DD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BUD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                </a:t>
            </a:r>
            <a:r>
              <a:rPr dirty="0" smtClean="0" sz="1600" spc="-5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YA</a:t>
            </a:r>
            <a:r>
              <a:rPr dirty="0" smtClean="0" sz="1600" spc="19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D</a:t>
            </a:r>
            <a:endParaRPr sz="1600">
              <a:latin typeface="Tahoma"/>
              <a:cs typeface="Tahoma"/>
            </a:endParaRPr>
          </a:p>
          <a:p>
            <a:pPr marL="1623481">
              <a:lnSpc>
                <a:spcPts val="1560"/>
              </a:lnSpc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ERN</a:t>
            </a:r>
            <a:endParaRPr sz="1600">
              <a:latin typeface="Tahoma"/>
              <a:cs typeface="Tahoma"/>
            </a:endParaRPr>
          </a:p>
          <a:p>
            <a:pPr marL="302800">
              <a:lnSpc>
                <a:spcPct val="100585"/>
              </a:lnSpc>
              <a:spcBef>
                <a:spcPts val="3750"/>
              </a:spcBef>
            </a:pP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                </a:t>
            </a:r>
            <a:r>
              <a:rPr dirty="0" smtClean="0" sz="1600" spc="332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UTS)</a:t>
            </a:r>
            <a:endParaRPr sz="1600">
              <a:latin typeface="Tahoma"/>
              <a:cs typeface="Tahoma"/>
            </a:endParaRPr>
          </a:p>
          <a:p>
            <a:pPr marL="1588795" marR="1101165" algn="ctr">
              <a:lnSpc>
                <a:spcPts val="1939"/>
              </a:lnSpc>
              <a:spcBef>
                <a:spcPts val="97"/>
              </a:spcBef>
            </a:pPr>
            <a:r>
              <a:rPr dirty="0" smtClean="0" sz="1700" spc="-70" b="1">
                <a:solidFill>
                  <a:srgbClr val="FFFFFF"/>
                </a:solidFill>
                <a:latin typeface="Tahoma"/>
                <a:cs typeface="Tahoma"/>
              </a:rPr>
              <a:t>NT</a:t>
            </a:r>
            <a:endParaRPr sz="1700">
              <a:latin typeface="Tahoma"/>
              <a:cs typeface="Tahoma"/>
            </a:endParaRPr>
          </a:p>
          <a:p>
            <a:pPr marL="50130" marR="383879" indent="-16602">
              <a:lnSpc>
                <a:spcPts val="1920"/>
              </a:lnSpc>
              <a:spcBef>
                <a:spcPts val="1951"/>
              </a:spcBef>
            </a:pP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OPERASI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BISNIS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SUMBER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DAYA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MANUSIA</a:t>
            </a:r>
            <a:endParaRPr sz="1600">
              <a:latin typeface="Tahoma"/>
              <a:cs typeface="Tahoma"/>
            </a:endParaRPr>
          </a:p>
          <a:p>
            <a:pPr marL="276799">
              <a:lnSpc>
                <a:spcPts val="1864"/>
              </a:lnSpc>
            </a:pP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ORGANIZATION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5950" y="45720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6095999" y="457200"/>
            <a:ext cx="35052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711011">
              <a:lnSpc>
                <a:spcPct val="100585"/>
              </a:lnSpc>
              <a:spcBef>
                <a:spcPts val="1390"/>
              </a:spcBef>
            </a:pPr>
            <a:r>
              <a:rPr dirty="0" smtClean="0" sz="3800">
                <a:solidFill>
                  <a:srgbClr val="FFFFCC"/>
                </a:solidFill>
                <a:latin typeface="Tahoma"/>
                <a:cs typeface="Tahoma"/>
              </a:rPr>
              <a:t>RTEMUAN</a:t>
            </a:r>
            <a:endParaRPr sz="3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5950" y="143636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095999" y="1436369"/>
            <a:ext cx="3505200" cy="3916679"/>
          </a:xfrm>
          <a:prstGeom prst="rect">
            <a:avLst/>
          </a:prstGeom>
        </p:spPr>
        <p:txBody>
          <a:bodyPr wrap="square" lIns="0" tIns="3202" rIns="0" bIns="0" rtlCol="0">
            <a:noAutofit/>
          </a:bodyPr>
          <a:lstStyle/>
          <a:p>
            <a:pPr>
              <a:lnSpc>
                <a:spcPts val="950"/>
              </a:lnSpc>
            </a:pPr>
            <a:endParaRPr sz="950"/>
          </a:p>
          <a:p>
            <a:pPr marL="809350" marR="1723374" indent="109092" algn="ctr">
              <a:lnSpc>
                <a:spcPts val="1931"/>
              </a:lnSpc>
              <a:spcBef>
                <a:spcPts val="1000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BISNIS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600">
              <a:latin typeface="Tahoma"/>
              <a:cs typeface="Tahoma"/>
            </a:endParaRPr>
          </a:p>
          <a:p>
            <a:pPr marL="809350" marR="1723374" algn="ctr">
              <a:lnSpc>
                <a:spcPts val="1931"/>
              </a:lnSpc>
              <a:spcBef>
                <a:spcPts val="1525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ISNIS</a:t>
            </a: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600">
              <a:latin typeface="Tahoma"/>
              <a:cs typeface="Tahoma"/>
            </a:endParaRPr>
          </a:p>
          <a:p>
            <a:pPr marL="809350" marR="1723374" algn="ctr">
              <a:lnSpc>
                <a:spcPts val="1931"/>
              </a:lnSpc>
              <a:spcBef>
                <a:spcPts val="1525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ASIONAL</a:t>
            </a:r>
            <a:endParaRPr sz="1600">
              <a:latin typeface="Tahoma"/>
              <a:cs typeface="Tahoma"/>
            </a:endParaRPr>
          </a:p>
          <a:p>
            <a:pPr marL="739902">
              <a:lnSpc>
                <a:spcPct val="100585"/>
              </a:lnSpc>
              <a:spcBef>
                <a:spcPts val="11508"/>
              </a:spcBef>
            </a:pPr>
            <a:r>
              <a:rPr dirty="0" smtClean="0" sz="1600" b="1">
                <a:solidFill>
                  <a:srgbClr val="FFFFFF"/>
                </a:solidFill>
                <a:latin typeface="Tahoma"/>
                <a:cs typeface="Tahoma"/>
              </a:rPr>
              <a:t>PRODUK</a:t>
            </a:r>
            <a:endParaRPr sz="1600">
              <a:latin typeface="Tahoma"/>
              <a:cs typeface="Tahoma"/>
            </a:endParaRPr>
          </a:p>
          <a:p>
            <a:pPr marL="3305" marR="889821" algn="ctr">
              <a:lnSpc>
                <a:spcPct val="100585"/>
              </a:lnSpc>
              <a:spcBef>
                <a:spcPts val="1908"/>
              </a:spcBef>
            </a:pP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BISNIS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5950" y="241554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5695950" y="3394709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695950" y="437387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57200" y="5353050"/>
            <a:ext cx="1981200" cy="1962150"/>
          </a:xfrm>
          <a:prstGeom prst="rect">
            <a:avLst/>
          </a:prstGeom>
        </p:spPr>
        <p:txBody>
          <a:bodyPr wrap="square" lIns="0" tIns="408" rIns="0" bIns="0" rtlCol="0">
            <a:noAutofit/>
          </a:bodyPr>
          <a:lstStyle/>
          <a:p>
            <a:pPr>
              <a:lnSpc>
                <a:spcPts val="700"/>
              </a:lnSpc>
            </a:pPr>
            <a:endParaRPr sz="700"/>
          </a:p>
          <a:p>
            <a:pPr marL="548640">
              <a:lnSpc>
                <a:spcPct val="100585"/>
              </a:lnSpc>
            </a:pPr>
            <a:r>
              <a:rPr dirty="0" smtClean="0" sz="1250" spc="30" b="1">
                <a:solidFill>
                  <a:srgbClr val="EBF259"/>
                </a:solidFill>
                <a:latin typeface="Tahoma"/>
                <a:cs typeface="Tahoma"/>
              </a:rPr>
              <a:t>15.</a:t>
            </a:r>
            <a:r>
              <a:rPr dirty="0" smtClean="0" sz="1250" spc="30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1600" spc="30" b="1">
                <a:solidFill>
                  <a:srgbClr val="FFFFFF"/>
                </a:solidFill>
                <a:latin typeface="Tahoma"/>
                <a:cs typeface="Tahoma"/>
              </a:rPr>
              <a:t>KUIS</a:t>
            </a:r>
            <a:r>
              <a:rPr dirty="0" smtClean="0" sz="1600" spc="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30" b="1">
                <a:solidFill>
                  <a:srgbClr val="FFFFFF"/>
                </a:solidFill>
                <a:latin typeface="Tahoma"/>
                <a:cs typeface="Tahoma"/>
              </a:rPr>
              <a:t>II</a:t>
            </a:r>
            <a:endParaRPr sz="1600">
              <a:latin typeface="Tahoma"/>
              <a:cs typeface="Tahoma"/>
            </a:endParaRPr>
          </a:p>
          <a:p>
            <a:pPr marL="548640">
              <a:lnSpc>
                <a:spcPts val="1920"/>
              </a:lnSpc>
              <a:spcBef>
                <a:spcPts val="96"/>
              </a:spcBef>
            </a:pPr>
            <a:r>
              <a:rPr dirty="0" smtClean="0" sz="1250" spc="37" b="1">
                <a:solidFill>
                  <a:srgbClr val="EBF259"/>
                </a:solidFill>
                <a:latin typeface="Tahoma"/>
                <a:cs typeface="Tahoma"/>
              </a:rPr>
              <a:t>16.</a:t>
            </a:r>
            <a:r>
              <a:rPr dirty="0" smtClean="0" sz="1250" spc="37" b="1">
                <a:solidFill>
                  <a:srgbClr val="EBF259"/>
                </a:solidFill>
                <a:latin typeface="Tahoma"/>
                <a:cs typeface="Tahoma"/>
              </a:rPr>
              <a:t> </a:t>
            </a:r>
            <a:r>
              <a:rPr dirty="0" smtClean="0" sz="1600" spc="37" b="1">
                <a:solidFill>
                  <a:srgbClr val="FFFFFF"/>
                </a:solidFill>
                <a:latin typeface="Tahoma"/>
                <a:cs typeface="Tahoma"/>
              </a:rPr>
              <a:t>UJIAN</a:t>
            </a:r>
            <a:endParaRPr sz="1600">
              <a:latin typeface="Tahoma"/>
              <a:cs typeface="Tahoma"/>
            </a:endParaRPr>
          </a:p>
          <a:p>
            <a:pPr marL="548643">
              <a:lnSpc>
                <a:spcPct val="100585"/>
              </a:lnSpc>
              <a:spcBef>
                <a:spcPts val="6355"/>
              </a:spcBef>
            </a:pP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7000" y="5353050"/>
            <a:ext cx="3028950" cy="1962150"/>
          </a:xfrm>
          <a:prstGeom prst="rect">
            <a:avLst/>
          </a:prstGeom>
        </p:spPr>
        <p:txBody>
          <a:bodyPr wrap="square" lIns="0" tIns="2948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131105">
              <a:lnSpc>
                <a:spcPct val="100585"/>
              </a:lnSpc>
              <a:spcBef>
                <a:spcPts val="2000"/>
              </a:spcBef>
            </a:pP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SEMESTER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ahoma"/>
                <a:cs typeface="Tahoma"/>
              </a:rPr>
              <a:t>(UAS)</a:t>
            </a:r>
            <a:endParaRPr sz="1600">
              <a:latin typeface="Tahoma"/>
              <a:cs typeface="Tahoma"/>
            </a:endParaRPr>
          </a:p>
          <a:p>
            <a:pPr marR="390652" algn="r">
              <a:lnSpc>
                <a:spcPct val="100585"/>
              </a:lnSpc>
              <a:spcBef>
                <a:spcPts val="6451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din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5950" y="535305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095999" y="5353050"/>
            <a:ext cx="35052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695950" y="6332220"/>
            <a:ext cx="3905250" cy="538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R="550027" algn="r">
              <a:lnSpc>
                <a:spcPts val="980"/>
              </a:lnSpc>
              <a:spcBef>
                <a:spcPts val="2308"/>
              </a:spcBef>
            </a:pPr>
            <a:r>
              <a:rPr dirty="0" smtClean="0" baseline="-11046" sz="150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5999" y="6332220"/>
            <a:ext cx="3505200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695950" y="6870954"/>
            <a:ext cx="400049" cy="4442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ject 134"/>
          <p:cNvSpPr txBox="1"/>
          <p:nvPr/>
        </p:nvSpPr>
        <p:spPr>
          <a:xfrm>
            <a:off x="3104235" y="455676"/>
            <a:ext cx="1102329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1279">
              <a:lnSpc>
                <a:spcPts val="1000"/>
              </a:lnSpc>
            </a:pPr>
            <a:endParaRPr sz="1000"/>
          </a:p>
          <a:p>
            <a:pPr marL="211988" marR="81279">
              <a:lnSpc>
                <a:spcPct val="100585"/>
              </a:lnSpc>
              <a:spcBef>
                <a:spcPts val="3353"/>
              </a:spcBef>
            </a:pPr>
            <a:r>
              <a:rPr dirty="0" smtClean="0" sz="4200" spc="-1884">
                <a:solidFill>
                  <a:srgbClr val="FFFFCC"/>
                </a:solidFill>
                <a:latin typeface="Tahoma"/>
                <a:cs typeface="Tahoma"/>
              </a:rPr>
              <a:t>&amp;</a:t>
            </a:r>
            <a:r>
              <a:rPr dirty="0" smtClean="0" sz="4200" spc="-1884">
                <a:solidFill>
                  <a:srgbClr val="FFFFCC"/>
                </a:solidFill>
                <a:latin typeface="Tahoma"/>
                <a:cs typeface="Tahoma"/>
              </a:rPr>
              <a:t>&amp;</a:t>
            </a:r>
            <a:r>
              <a:rPr dirty="0" smtClean="0" sz="4200" spc="-1884">
                <a:solidFill>
                  <a:srgbClr val="FFFFCC"/>
                </a:solidFill>
                <a:latin typeface="Tahoma"/>
                <a:cs typeface="Tahoma"/>
              </a:rPr>
              <a:t>&amp;</a:t>
            </a:r>
            <a:endParaRPr sz="4200">
              <a:latin typeface="Tahoma"/>
              <a:cs typeface="Tahoma"/>
            </a:endParaRPr>
          </a:p>
          <a:p>
            <a:pPr marL="207416">
              <a:lnSpc>
                <a:spcPct val="100585"/>
              </a:lnSpc>
              <a:spcBef>
                <a:spcPts val="2928"/>
              </a:spcBef>
            </a:pPr>
            <a:r>
              <a:rPr dirty="0" smtClean="0" sz="3600">
                <a:solidFill>
                  <a:srgbClr val="FFFFFF"/>
                </a:solidFill>
                <a:latin typeface="Tahoma"/>
                <a:cs typeface="Tahoma"/>
              </a:rPr>
              <a:t>PE</a:t>
            </a:r>
            <a:endParaRPr sz="3600">
              <a:latin typeface="Tahoma"/>
              <a:cs typeface="Tahoma"/>
            </a:endParaRPr>
          </a:p>
          <a:p>
            <a:pPr marR="81279">
              <a:lnSpc>
                <a:spcPct val="100585"/>
              </a:lnSpc>
              <a:spcBef>
                <a:spcPts val="557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0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217676" y="455676"/>
            <a:ext cx="1223085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18094">
              <a:lnSpc>
                <a:spcPct val="100585"/>
              </a:lnSpc>
              <a:spcBef>
                <a:spcPts val="3353"/>
              </a:spcBef>
            </a:pPr>
            <a:r>
              <a:rPr dirty="0" smtClean="0" sz="4200">
                <a:solidFill>
                  <a:srgbClr val="FFFFCC"/>
                </a:solidFill>
                <a:latin typeface="Tahoma"/>
                <a:cs typeface="Tahoma"/>
              </a:rPr>
              <a:t>SIS</a:t>
            </a:r>
            <a:endParaRPr sz="4200">
              <a:latin typeface="Tahoma"/>
              <a:cs typeface="Tahoma"/>
            </a:endParaRPr>
          </a:p>
          <a:p>
            <a:pPr marL="397763" marR="25283" indent="-15" algn="just">
              <a:lnSpc>
                <a:spcPts val="4345"/>
              </a:lnSpc>
              <a:spcBef>
                <a:spcPts val="2928"/>
              </a:spcBef>
            </a:pPr>
            <a:r>
              <a:rPr dirty="0" smtClean="0" sz="3600" spc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dirty="0" smtClean="0" sz="36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840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588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0">
                <a:solidFill>
                  <a:srgbClr val="EBF259"/>
                </a:solidFill>
                <a:latin typeface="Times New Roman"/>
                <a:cs typeface="Times New Roman"/>
              </a:rPr>
              <a:t>  </a:t>
            </a:r>
            <a:r>
              <a:rPr dirty="0" smtClean="0" sz="1900" spc="-154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endParaRPr sz="2400">
              <a:latin typeface="Tahoma"/>
              <a:cs typeface="Tahoma"/>
            </a:endParaRPr>
          </a:p>
          <a:p>
            <a:pPr marL="397763" marR="25283" algn="just">
              <a:lnSpc>
                <a:spcPts val="2919"/>
              </a:lnSpc>
              <a:spcBef>
                <a:spcPts val="699"/>
              </a:spcBef>
            </a:pP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7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840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588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0">
                <a:solidFill>
                  <a:srgbClr val="EBF259"/>
                </a:solidFill>
                <a:latin typeface="Times New Roman"/>
                <a:cs typeface="Times New Roman"/>
              </a:rPr>
              <a:t>  </a:t>
            </a:r>
            <a:r>
              <a:rPr dirty="0" smtClean="0" sz="1900" spc="-154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endParaRPr sz="2400">
              <a:latin typeface="Tahoma"/>
              <a:cs typeface="Tahoma"/>
            </a:endParaRPr>
          </a:p>
          <a:p>
            <a:pPr marL="397763" marR="25283" algn="just">
              <a:lnSpc>
                <a:spcPts val="2896"/>
              </a:lnSpc>
              <a:spcBef>
                <a:spcPts val="470"/>
              </a:spcBef>
            </a:pPr>
            <a:r>
              <a:rPr dirty="0" smtClean="0" sz="2400" spc="-1144" b="1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dirty="0" smtClean="0" sz="2400" spc="-1144" b="1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dirty="0" smtClean="0" sz="2400" spc="-1144" b="1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dirty="0" smtClean="0" sz="2400" spc="-1144" b="1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2400">
              <a:latin typeface="Tahoma"/>
              <a:cs typeface="Tahoma"/>
            </a:endParaRPr>
          </a:p>
          <a:p>
            <a:pPr marL="397763" marR="38677" algn="just">
              <a:lnSpc>
                <a:spcPct val="100585"/>
              </a:lnSpc>
              <a:spcBef>
                <a:spcPts val="556"/>
              </a:spcBef>
            </a:pPr>
            <a:r>
              <a:rPr dirty="0" smtClean="0" sz="1900" spc="180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180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180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2400">
              <a:latin typeface="Tahoma"/>
              <a:cs typeface="Tahoma"/>
            </a:endParaRPr>
          </a:p>
          <a:p>
            <a:pPr marL="397763" marR="48143" algn="just">
              <a:lnSpc>
                <a:spcPct val="100585"/>
              </a:lnSpc>
              <a:spcBef>
                <a:spcPts val="559"/>
              </a:spcBef>
            </a:pPr>
            <a:r>
              <a:rPr dirty="0" smtClean="0" sz="1900" spc="180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180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180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841897" y="455676"/>
            <a:ext cx="763163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1279">
              <a:lnSpc>
                <a:spcPts val="1000"/>
              </a:lnSpc>
            </a:pPr>
            <a:endParaRPr sz="1000"/>
          </a:p>
          <a:p>
            <a:pPr marR="81279">
              <a:lnSpc>
                <a:spcPct val="100585"/>
              </a:lnSpc>
              <a:spcBef>
                <a:spcPts val="3353"/>
              </a:spcBef>
            </a:pPr>
            <a:r>
              <a:rPr dirty="0" smtClean="0" sz="4200" spc="-784">
                <a:solidFill>
                  <a:srgbClr val="FFFFCC"/>
                </a:solidFill>
                <a:latin typeface="Tahoma"/>
                <a:cs typeface="Tahoma"/>
              </a:rPr>
              <a:t>E</a:t>
            </a:r>
            <a:r>
              <a:rPr dirty="0" smtClean="0" sz="4200" spc="-784">
                <a:solidFill>
                  <a:srgbClr val="FFFFCC"/>
                </a:solidFill>
                <a:latin typeface="Tahoma"/>
                <a:cs typeface="Tahoma"/>
              </a:rPr>
              <a:t>PE</a:t>
            </a:r>
            <a:endParaRPr sz="4200">
              <a:latin typeface="Tahoma"/>
              <a:cs typeface="Tahoma"/>
            </a:endParaRPr>
          </a:p>
          <a:p>
            <a:pPr marL="283524">
              <a:lnSpc>
                <a:spcPct val="100585"/>
              </a:lnSpc>
              <a:spcBef>
                <a:spcPts val="2928"/>
              </a:spcBef>
            </a:pPr>
            <a:r>
              <a:rPr dirty="0" smtClean="0" sz="360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798374" y="455676"/>
            <a:ext cx="1150025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95478">
              <a:lnSpc>
                <a:spcPts val="1000"/>
              </a:lnSpc>
            </a:pPr>
            <a:endParaRPr sz="1000"/>
          </a:p>
          <a:p>
            <a:pPr marL="48341">
              <a:lnSpc>
                <a:spcPct val="100585"/>
              </a:lnSpc>
              <a:spcBef>
                <a:spcPts val="3353"/>
              </a:spcBef>
            </a:pPr>
            <a:r>
              <a:rPr dirty="0" smtClean="0" sz="4200" spc="-1484">
                <a:solidFill>
                  <a:srgbClr val="FFFFCC"/>
                </a:solidFill>
                <a:latin typeface="Tahoma"/>
                <a:cs typeface="Tahoma"/>
              </a:rPr>
              <a:t>B</a:t>
            </a:r>
            <a:r>
              <a:rPr dirty="0" smtClean="0" sz="4200" spc="-1484">
                <a:solidFill>
                  <a:srgbClr val="FFFFCC"/>
                </a:solidFill>
                <a:latin typeface="Tahoma"/>
                <a:cs typeface="Tahoma"/>
              </a:rPr>
              <a:t>O</a:t>
            </a:r>
            <a:r>
              <a:rPr dirty="0" smtClean="0" sz="4200" spc="-1484">
                <a:solidFill>
                  <a:srgbClr val="FFFFCC"/>
                </a:solidFill>
                <a:latin typeface="Tahoma"/>
                <a:cs typeface="Tahoma"/>
              </a:rPr>
              <a:t>O</a:t>
            </a:r>
            <a:r>
              <a:rPr dirty="0" smtClean="0" sz="4200" spc="-1484">
                <a:solidFill>
                  <a:srgbClr val="FFFFCC"/>
                </a:solidFill>
                <a:latin typeface="Tahoma"/>
                <a:cs typeface="Tahoma"/>
              </a:rPr>
              <a:t>O</a:t>
            </a:r>
            <a:endParaRPr sz="4200">
              <a:latin typeface="Tahoma"/>
              <a:cs typeface="Tahoma"/>
            </a:endParaRPr>
          </a:p>
          <a:p>
            <a:pPr marR="214756" algn="ctr">
              <a:lnSpc>
                <a:spcPct val="100585"/>
              </a:lnSpc>
              <a:spcBef>
                <a:spcPts val="2928"/>
              </a:spcBef>
            </a:pPr>
            <a:r>
              <a:rPr dirty="0" smtClean="0" sz="3600" spc="-218">
                <a:solidFill>
                  <a:srgbClr val="FFFFFF"/>
                </a:solidFill>
                <a:latin typeface="Tahoma"/>
                <a:cs typeface="Tahoma"/>
              </a:rPr>
              <a:t>IA</a:t>
            </a:r>
            <a:r>
              <a:rPr dirty="0" smtClean="0" sz="3600" spc="-218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3600" spc="-218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mtClean="0" sz="3600" spc="-218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3600">
              <a:latin typeface="Tahoma"/>
              <a:cs typeface="Tahoma"/>
            </a:endParaRPr>
          </a:p>
          <a:p>
            <a:pPr marL="323018" marR="514935" indent="-19659" algn="ctr">
              <a:lnSpc>
                <a:spcPts val="2896"/>
              </a:lnSpc>
              <a:spcBef>
                <a:spcPts val="557"/>
              </a:spcBef>
            </a:pPr>
            <a:r>
              <a:rPr dirty="0" smtClean="0" sz="2400" spc="-547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2400" spc="-547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2400" spc="-547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323018" marR="514935" algn="ctr">
              <a:lnSpc>
                <a:spcPts val="2896"/>
              </a:lnSpc>
              <a:spcBef>
                <a:spcPts val="559"/>
              </a:spcBef>
            </a:pPr>
            <a:r>
              <a:rPr dirty="0" smtClean="0" sz="2400" spc="-548" b="1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dirty="0" smtClean="0" sz="2400" spc="-548" b="1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dirty="0" smtClean="0" sz="2400" spc="-548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323018" marR="514935" algn="ctr">
              <a:lnSpc>
                <a:spcPts val="2896"/>
              </a:lnSpc>
              <a:spcBef>
                <a:spcPts val="559"/>
              </a:spcBef>
            </a:pPr>
            <a:r>
              <a:rPr dirty="0" smtClean="0" sz="2400" spc="-533" b="1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mtClean="0" sz="2400" spc="-533" b="1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mtClean="0" sz="2400" spc="-533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323018" marR="514935" algn="ctr">
              <a:lnSpc>
                <a:spcPts val="2896"/>
              </a:lnSpc>
              <a:spcBef>
                <a:spcPts val="559"/>
              </a:spcBef>
            </a:pPr>
            <a:r>
              <a:rPr dirty="0" smtClean="0" sz="2400" spc="-907" b="1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mtClean="0" sz="2400" spc="-907" b="1">
                <a:solidFill>
                  <a:srgbClr val="FFFFFF"/>
                </a:solidFill>
                <a:latin typeface="Tahoma"/>
                <a:cs typeface="Tahoma"/>
              </a:rPr>
              <a:t>D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852937" y="455676"/>
            <a:ext cx="1506631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1279">
              <a:lnSpc>
                <a:spcPts val="1000"/>
              </a:lnSpc>
            </a:pPr>
            <a:endParaRPr sz="1000"/>
          </a:p>
          <a:p>
            <a:pPr marL="91" marR="81279">
              <a:lnSpc>
                <a:spcPct val="100585"/>
              </a:lnSpc>
              <a:spcBef>
                <a:spcPts val="3353"/>
              </a:spcBef>
            </a:pPr>
            <a:r>
              <a:rPr dirty="0" smtClean="0" sz="4200">
                <a:solidFill>
                  <a:srgbClr val="FFFFCC"/>
                </a:solidFill>
                <a:latin typeface="Tahoma"/>
                <a:cs typeface="Tahoma"/>
              </a:rPr>
              <a:t>OTA</a:t>
            </a:r>
            <a:endParaRPr sz="4200">
              <a:latin typeface="Tahoma"/>
              <a:cs typeface="Tahoma"/>
            </a:endParaRPr>
          </a:p>
          <a:p>
            <a:pPr marL="284774">
              <a:lnSpc>
                <a:spcPct val="100585"/>
              </a:lnSpc>
              <a:spcBef>
                <a:spcPts val="2928"/>
              </a:spcBef>
            </a:pPr>
            <a:r>
              <a:rPr dirty="0" smtClean="0" sz="3600" spc="-1028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dirty="0" smtClean="0" sz="3600" spc="-1028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mtClean="0" sz="3600" spc="-1028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3600" spc="-1028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3600" spc="-1028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mtClean="0" sz="3600" spc="-1028">
                <a:solidFill>
                  <a:srgbClr val="FFFFFF"/>
                </a:solidFill>
                <a:latin typeface="Tahoma"/>
                <a:cs typeface="Tahoma"/>
              </a:rPr>
              <a:t>G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523917" y="455676"/>
            <a:ext cx="430606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ct val="100585"/>
              </a:lnSpc>
              <a:spcBef>
                <a:spcPts val="11352"/>
              </a:spcBef>
            </a:pPr>
            <a:r>
              <a:rPr dirty="0" smtClean="0" sz="36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96000" y="45720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8763000" y="459485"/>
            <a:ext cx="838200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4419600" y="457200"/>
            <a:ext cx="1276350" cy="979169"/>
          </a:xfrm>
          <a:custGeom>
            <a:avLst/>
            <a:gdLst/>
            <a:ahLst/>
            <a:cxnLst/>
            <a:rect l="l" t="t" r="r" b="b"/>
            <a:pathLst>
              <a:path w="1276350" h="979169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667000" y="45720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0"/>
                </a:move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lnTo>
                  <a:pt x="13716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038600" y="45720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590800" y="457200"/>
            <a:ext cx="1676400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457199" y="45720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979169"/>
                </a:moveTo>
                <a:lnTo>
                  <a:pt x="1981200" y="0"/>
                </a:ln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57200" y="457200"/>
            <a:ext cx="198120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438400" y="45720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5695950" y="457200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0"/>
                </a:move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7848600" y="457200"/>
            <a:ext cx="228600" cy="97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6553200" y="457200"/>
            <a:ext cx="2286000" cy="9791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213860" y="457200"/>
            <a:ext cx="739139" cy="979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6095999" y="143636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4419599" y="143636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60960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2667000" y="143637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979169"/>
                </a:moveTo>
                <a:lnTo>
                  <a:pt x="1371600" y="0"/>
                </a:lnTo>
                <a:lnTo>
                  <a:pt x="76200" y="0"/>
                </a:ln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57200" y="143637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0"/>
                </a:move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038600" y="143636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57200" y="1436370"/>
            <a:ext cx="1981200" cy="979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590800" y="1436370"/>
            <a:ext cx="1676400" cy="9791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876800" y="1436370"/>
            <a:ext cx="838199" cy="979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2438400" y="1436369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5695950" y="143636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6019799" y="1436369"/>
            <a:ext cx="990600" cy="9791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6553200" y="1436369"/>
            <a:ext cx="2286000" cy="19583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213860" y="1436370"/>
            <a:ext cx="739139" cy="979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6095999" y="241554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4419599" y="241553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667000" y="2415540"/>
            <a:ext cx="1371599" cy="979169"/>
          </a:xfrm>
          <a:custGeom>
            <a:avLst/>
            <a:gdLst/>
            <a:ahLst/>
            <a:cxnLst/>
            <a:rect l="l" t="t" r="r" b="b"/>
            <a:pathLst>
              <a:path w="1371599" h="979169">
                <a:moveTo>
                  <a:pt x="1371599" y="0"/>
                </a:moveTo>
                <a:lnTo>
                  <a:pt x="0" y="0"/>
                </a:lnTo>
                <a:lnTo>
                  <a:pt x="0" y="979169"/>
                </a:lnTo>
                <a:lnTo>
                  <a:pt x="1371599" y="979169"/>
                </a:lnTo>
                <a:lnTo>
                  <a:pt x="13715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57200" y="241554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0" y="0"/>
                </a:move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8763000" y="1436369"/>
            <a:ext cx="838200" cy="19583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038600" y="241553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0"/>
                </a:moveTo>
                <a:lnTo>
                  <a:pt x="0" y="0"/>
                </a:lnTo>
                <a:lnTo>
                  <a:pt x="0" y="979170"/>
                </a:lnTo>
                <a:lnTo>
                  <a:pt x="381000" y="979170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457200" y="2415540"/>
            <a:ext cx="1981200" cy="9791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2590800" y="2415540"/>
            <a:ext cx="1676400" cy="9791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4876800" y="2415540"/>
            <a:ext cx="838199" cy="9791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438400" y="241554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5695950" y="241553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70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7848600" y="1436369"/>
            <a:ext cx="228600" cy="19583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6019799" y="2415540"/>
            <a:ext cx="990600" cy="9791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213860" y="2415540"/>
            <a:ext cx="739139" cy="9791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6095999" y="339470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419599" y="339470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0"/>
                </a:move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2667000" y="3394709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57200" y="3394709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8763000" y="3394709"/>
            <a:ext cx="838200" cy="9791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038600" y="339471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57200" y="3394709"/>
            <a:ext cx="1981199" cy="9791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2590800" y="3394709"/>
            <a:ext cx="1676399" cy="979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4876800" y="3394709"/>
            <a:ext cx="838199" cy="9791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2438400" y="339471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979169"/>
                </a:moveTo>
                <a:lnTo>
                  <a:pt x="228600" y="0"/>
                </a:ln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5695950" y="339470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69"/>
                </a:moveTo>
                <a:lnTo>
                  <a:pt x="400050" y="979169"/>
                </a:ln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239681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848600" y="3394709"/>
            <a:ext cx="228600" cy="9791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019800" y="3394709"/>
            <a:ext cx="990599" cy="9791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6553200" y="3394709"/>
            <a:ext cx="2286000" cy="97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4213860" y="3394709"/>
            <a:ext cx="739139" cy="9791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217920" y="3739895"/>
            <a:ext cx="996695" cy="65836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6095999" y="437387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4419599" y="437387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2667000" y="437388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457200" y="437388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8763000" y="4373879"/>
            <a:ext cx="838200" cy="9791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4038600" y="437388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457200" y="455676"/>
            <a:ext cx="1981200" cy="68610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2590800" y="455676"/>
            <a:ext cx="1677924" cy="68610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2438400" y="437388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5695950" y="437387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848600" y="4373879"/>
            <a:ext cx="228600" cy="97917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4213860" y="455676"/>
            <a:ext cx="740664" cy="686104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6018276" y="455676"/>
            <a:ext cx="2820923" cy="6861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6095999" y="535304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419599" y="5353050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2667000" y="535305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57200" y="535305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8763000" y="5353049"/>
            <a:ext cx="838200" cy="9791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4038600" y="535305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457200" y="5353050"/>
            <a:ext cx="1981200" cy="97917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2590800" y="5353050"/>
            <a:ext cx="1676399" cy="979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876800" y="5353050"/>
            <a:ext cx="838200" cy="97917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2438400" y="535305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5695950" y="535304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848600" y="5353049"/>
            <a:ext cx="228600" cy="9791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6019800" y="5353050"/>
            <a:ext cx="990600" cy="9791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6553200" y="5353049"/>
            <a:ext cx="2286000" cy="97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6096000" y="6332220"/>
            <a:ext cx="3505199" cy="982980"/>
          </a:xfrm>
          <a:custGeom>
            <a:avLst/>
            <a:gdLst/>
            <a:ahLst/>
            <a:cxnLst/>
            <a:rect l="l" t="t" r="r" b="b"/>
            <a:pathLst>
              <a:path w="3505199" h="982980">
                <a:moveTo>
                  <a:pt x="3505199" y="0"/>
                </a:moveTo>
                <a:lnTo>
                  <a:pt x="0" y="0"/>
                </a:lnTo>
                <a:lnTo>
                  <a:pt x="0" y="982980"/>
                </a:lnTo>
                <a:lnTo>
                  <a:pt x="3505199" y="982980"/>
                </a:lnTo>
                <a:lnTo>
                  <a:pt x="35051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4419600" y="6332220"/>
            <a:ext cx="1276350" cy="982980"/>
          </a:xfrm>
          <a:custGeom>
            <a:avLst/>
            <a:gdLst/>
            <a:ahLst/>
            <a:cxnLst/>
            <a:rect l="l" t="t" r="r" b="b"/>
            <a:pathLst>
              <a:path w="1276350" h="982980">
                <a:moveTo>
                  <a:pt x="1276350" y="0"/>
                </a:moveTo>
                <a:lnTo>
                  <a:pt x="0" y="0"/>
                </a:lnTo>
                <a:lnTo>
                  <a:pt x="0" y="982980"/>
                </a:lnTo>
                <a:lnTo>
                  <a:pt x="1276350" y="98298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2667000" y="6332220"/>
            <a:ext cx="1371600" cy="982979"/>
          </a:xfrm>
          <a:custGeom>
            <a:avLst/>
            <a:gdLst/>
            <a:ahLst/>
            <a:cxnLst/>
            <a:rect l="l" t="t" r="r" b="b"/>
            <a:pathLst>
              <a:path w="1371600" h="982979">
                <a:moveTo>
                  <a:pt x="0" y="0"/>
                </a:moveTo>
                <a:lnTo>
                  <a:pt x="0" y="982979"/>
                </a:lnTo>
                <a:lnTo>
                  <a:pt x="1371600" y="982979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457200" y="6332220"/>
            <a:ext cx="1981200" cy="982979"/>
          </a:xfrm>
          <a:custGeom>
            <a:avLst/>
            <a:gdLst/>
            <a:ahLst/>
            <a:cxnLst/>
            <a:rect l="l" t="t" r="r" b="b"/>
            <a:pathLst>
              <a:path w="1981200" h="982979">
                <a:moveTo>
                  <a:pt x="1981200" y="0"/>
                </a:moveTo>
                <a:lnTo>
                  <a:pt x="0" y="0"/>
                </a:lnTo>
                <a:lnTo>
                  <a:pt x="0" y="982979"/>
                </a:lnTo>
                <a:lnTo>
                  <a:pt x="1981200" y="98297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4038600" y="6332220"/>
            <a:ext cx="381000" cy="982979"/>
          </a:xfrm>
          <a:custGeom>
            <a:avLst/>
            <a:gdLst/>
            <a:ahLst/>
            <a:cxnLst/>
            <a:rect l="l" t="t" r="r" b="b"/>
            <a:pathLst>
              <a:path w="381000" h="982979">
                <a:moveTo>
                  <a:pt x="0" y="0"/>
                </a:moveTo>
                <a:lnTo>
                  <a:pt x="0" y="982979"/>
                </a:lnTo>
                <a:lnTo>
                  <a:pt x="381000" y="98297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457200" y="6332220"/>
            <a:ext cx="1981200" cy="9829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2590800" y="6332220"/>
            <a:ext cx="1676399" cy="9829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4876800" y="6332220"/>
            <a:ext cx="838199" cy="98298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2438400" y="6332220"/>
            <a:ext cx="228600" cy="982979"/>
          </a:xfrm>
          <a:custGeom>
            <a:avLst/>
            <a:gdLst/>
            <a:ahLst/>
            <a:cxnLst/>
            <a:rect l="l" t="t" r="r" b="b"/>
            <a:pathLst>
              <a:path w="228600" h="982979">
                <a:moveTo>
                  <a:pt x="0" y="0"/>
                </a:moveTo>
                <a:lnTo>
                  <a:pt x="0" y="982979"/>
                </a:lnTo>
                <a:lnTo>
                  <a:pt x="228600" y="982979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5695950" y="6332220"/>
            <a:ext cx="400050" cy="982980"/>
          </a:xfrm>
          <a:custGeom>
            <a:avLst/>
            <a:gdLst/>
            <a:ahLst/>
            <a:cxnLst/>
            <a:rect l="l" t="t" r="r" b="b"/>
            <a:pathLst>
              <a:path w="400050" h="982980">
                <a:moveTo>
                  <a:pt x="400050" y="0"/>
                </a:moveTo>
                <a:lnTo>
                  <a:pt x="239681" y="0"/>
                </a:lnTo>
                <a:lnTo>
                  <a:pt x="0" y="0"/>
                </a:lnTo>
                <a:lnTo>
                  <a:pt x="0" y="982980"/>
                </a:lnTo>
                <a:lnTo>
                  <a:pt x="400050" y="982980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458724" y="6332220"/>
            <a:ext cx="9150095" cy="99212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457200" y="6595871"/>
            <a:ext cx="9160763" cy="27736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428168" y="1087461"/>
            <a:ext cx="816112" cy="558800"/>
          </a:xfrm>
          <a:prstGeom prst="rect">
            <a:avLst/>
          </a:prstGeom>
        </p:spPr>
        <p:txBody>
          <a:bodyPr wrap="square" lIns="0" tIns="27940" rIns="0" bIns="0" rtlCol="0">
            <a:noAutofit/>
          </a:bodyPr>
          <a:lstStyle/>
          <a:p>
            <a:pPr marL="12700">
              <a:lnSpc>
                <a:spcPts val="4400"/>
              </a:lnSpc>
            </a:pPr>
            <a:r>
              <a:rPr dirty="0" smtClean="0" sz="4200">
                <a:solidFill>
                  <a:srgbClr val="FFFFCC"/>
                </a:solidFill>
                <a:latin typeface="Tahoma"/>
                <a:cs typeface="Tahoma"/>
              </a:rPr>
              <a:t>EM</a:t>
            </a:r>
            <a:endParaRPr sz="42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29197" y="1087461"/>
            <a:ext cx="2116434" cy="558800"/>
          </a:xfrm>
          <a:prstGeom prst="rect">
            <a:avLst/>
          </a:prstGeom>
        </p:spPr>
        <p:txBody>
          <a:bodyPr wrap="square" lIns="0" tIns="27940" rIns="0" bIns="0" rtlCol="0">
            <a:noAutofit/>
          </a:bodyPr>
          <a:lstStyle/>
          <a:p>
            <a:pPr marL="12700">
              <a:lnSpc>
                <a:spcPts val="4400"/>
              </a:lnSpc>
            </a:pPr>
            <a:r>
              <a:rPr dirty="0" smtClean="0" sz="4200">
                <a:solidFill>
                  <a:srgbClr val="FFFFCC"/>
                </a:solidFill>
                <a:latin typeface="Tahoma"/>
                <a:cs typeface="Tahoma"/>
              </a:rPr>
              <a:t>P</a:t>
            </a:r>
            <a:r>
              <a:rPr dirty="0" smtClean="0" sz="4200" spc="4">
                <a:solidFill>
                  <a:srgbClr val="FFFFCC"/>
                </a:solidFill>
                <a:latin typeface="Tahoma"/>
                <a:cs typeface="Tahoma"/>
              </a:rPr>
              <a:t>M</a:t>
            </a:r>
            <a:r>
              <a:rPr dirty="0" smtClean="0" sz="4200" spc="0">
                <a:solidFill>
                  <a:srgbClr val="FFFFCC"/>
                </a:solidFill>
                <a:latin typeface="Tahoma"/>
                <a:cs typeface="Tahoma"/>
              </a:rPr>
              <a:t>MM</a:t>
            </a:r>
            <a:r>
              <a:rPr dirty="0" smtClean="0" sz="4200" spc="0">
                <a:solidFill>
                  <a:srgbClr val="FFFFCC"/>
                </a:solidFill>
                <a:latin typeface="Tahoma"/>
                <a:cs typeface="Tahoma"/>
              </a:rPr>
              <a:t>      </a:t>
            </a:r>
            <a:r>
              <a:rPr dirty="0" smtClean="0" sz="4200" spc="-484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4200" spc="0">
                <a:solidFill>
                  <a:srgbClr val="FFFFCC"/>
                </a:solidFill>
                <a:latin typeface="Tahoma"/>
                <a:cs typeface="Tahoma"/>
              </a:rPr>
              <a:t>B</a:t>
            </a:r>
            <a:endParaRPr sz="42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49841" y="1087461"/>
            <a:ext cx="461294" cy="558800"/>
          </a:xfrm>
          <a:prstGeom prst="rect">
            <a:avLst/>
          </a:prstGeom>
        </p:spPr>
        <p:txBody>
          <a:bodyPr wrap="square" lIns="0" tIns="27940" rIns="0" bIns="0" rtlCol="0">
            <a:noAutofit/>
          </a:bodyPr>
          <a:lstStyle/>
          <a:p>
            <a:pPr marL="12700">
              <a:lnSpc>
                <a:spcPts val="4400"/>
              </a:lnSpc>
            </a:pPr>
            <a:r>
              <a:rPr dirty="0" smtClean="0" sz="4200">
                <a:solidFill>
                  <a:srgbClr val="FFFFCC"/>
                </a:solidFill>
                <a:latin typeface="Tahoma"/>
                <a:cs typeface="Tahoma"/>
              </a:rPr>
              <a:t>N</a:t>
            </a:r>
            <a:endParaRPr sz="42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71080" y="1087461"/>
            <a:ext cx="1444510" cy="558799"/>
          </a:xfrm>
          <a:prstGeom prst="rect">
            <a:avLst/>
          </a:prstGeom>
        </p:spPr>
        <p:txBody>
          <a:bodyPr wrap="square" lIns="0" tIns="27940" rIns="0" bIns="0" rtlCol="0">
            <a:noAutofit/>
          </a:bodyPr>
          <a:lstStyle/>
          <a:p>
            <a:pPr marL="12700">
              <a:lnSpc>
                <a:spcPts val="4400"/>
              </a:lnSpc>
            </a:pPr>
            <a:r>
              <a:rPr dirty="0" smtClean="0" sz="4200">
                <a:solidFill>
                  <a:srgbClr val="FFFFCC"/>
                </a:solidFill>
                <a:latin typeface="Tahoma"/>
                <a:cs typeface="Tahoma"/>
              </a:rPr>
              <a:t>NILAI</a:t>
            </a:r>
            <a:endParaRPr sz="42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27920" y="2090168"/>
            <a:ext cx="1224635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>
                <a:solidFill>
                  <a:srgbClr val="FFFFFF"/>
                </a:solidFill>
                <a:latin typeface="Tahoma"/>
                <a:cs typeface="Tahoma"/>
              </a:rPr>
              <a:t>STEM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07632" y="2090168"/>
            <a:ext cx="797427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dirty="0" smtClean="0" sz="360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360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dirty="0" smtClean="0" sz="3600" spc="37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3600" spc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39950" y="2686644"/>
            <a:ext cx="265612" cy="1646936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91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2400">
              <a:latin typeface="Tahoma"/>
              <a:cs typeface="Tahoma"/>
            </a:endParaRPr>
          </a:p>
          <a:p>
            <a:pPr marL="12700" marR="335">
              <a:lnSpc>
                <a:spcPct val="100585"/>
              </a:lnSpc>
              <a:spcBef>
                <a:spcPts val="429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2400">
              <a:latin typeface="Tahoma"/>
              <a:cs typeface="Tahoma"/>
            </a:endParaRPr>
          </a:p>
          <a:p>
            <a:pPr marL="12791">
              <a:lnSpc>
                <a:spcPct val="100585"/>
              </a:lnSpc>
              <a:spcBef>
                <a:spcPts val="559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2400">
              <a:latin typeface="Tahoma"/>
              <a:cs typeface="Tahoma"/>
            </a:endParaRPr>
          </a:p>
          <a:p>
            <a:pPr marL="12791">
              <a:lnSpc>
                <a:spcPct val="100585"/>
              </a:lnSpc>
              <a:spcBef>
                <a:spcPts val="559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02740" y="5466420"/>
            <a:ext cx="2298293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1900" spc="691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691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KEHADIRAN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16781" y="5466420"/>
            <a:ext cx="745642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79970" y="5466420"/>
            <a:ext cx="1111707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TUGAS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97890" y="5466420"/>
            <a:ext cx="1101648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(20%)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03052" y="5905332"/>
            <a:ext cx="3065566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TENGAH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SEMESTER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03052" y="6344243"/>
            <a:ext cx="3929461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AKHIR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SEMESTER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(50%)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7200" y="457200"/>
            <a:ext cx="1983668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468">
              <a:lnSpc>
                <a:spcPts val="1000"/>
              </a:lnSpc>
            </a:pPr>
            <a:endParaRPr sz="1000"/>
          </a:p>
          <a:p>
            <a:pPr algn="r">
              <a:lnSpc>
                <a:spcPct val="100585"/>
              </a:lnSpc>
              <a:spcBef>
                <a:spcPts val="3341"/>
              </a:spcBef>
            </a:pPr>
            <a:r>
              <a:rPr dirty="0" smtClean="0" sz="4200">
                <a:solidFill>
                  <a:srgbClr val="FFFFCC"/>
                </a:solidFill>
                <a:latin typeface="Tahoma"/>
                <a:cs typeface="Tahoma"/>
              </a:rPr>
              <a:t>T</a:t>
            </a:r>
            <a:endParaRPr sz="4200">
              <a:latin typeface="Tahoma"/>
              <a:cs typeface="Tahoma"/>
            </a:endParaRPr>
          </a:p>
          <a:p>
            <a:pPr marR="93725" algn="r">
              <a:lnSpc>
                <a:spcPct val="100585"/>
              </a:lnSpc>
              <a:spcBef>
                <a:spcPts val="7831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2400">
              <a:latin typeface="Tahoma"/>
              <a:cs typeface="Tahoma"/>
            </a:endParaRPr>
          </a:p>
          <a:p>
            <a:pPr marR="94061" algn="r">
              <a:lnSpc>
                <a:spcPct val="100585"/>
              </a:lnSpc>
              <a:spcBef>
                <a:spcPts val="559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2400">
              <a:latin typeface="Tahoma"/>
              <a:cs typeface="Tahoma"/>
            </a:endParaRPr>
          </a:p>
          <a:p>
            <a:pPr marR="93725" algn="r">
              <a:lnSpc>
                <a:spcPct val="100585"/>
              </a:lnSpc>
              <a:spcBef>
                <a:spcPts val="559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2400">
              <a:latin typeface="Tahoma"/>
              <a:cs typeface="Tahoma"/>
            </a:endParaRPr>
          </a:p>
          <a:p>
            <a:pPr marR="93725" algn="r">
              <a:lnSpc>
                <a:spcPct val="100585"/>
              </a:lnSpc>
              <a:spcBef>
                <a:spcPts val="559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2400">
              <a:latin typeface="Tahoma"/>
              <a:cs typeface="Tahoma"/>
            </a:endParaRPr>
          </a:p>
          <a:p>
            <a:pPr marR="55656" algn="r">
              <a:lnSpc>
                <a:spcPct val="100585"/>
              </a:lnSpc>
              <a:spcBef>
                <a:spcPts val="559"/>
              </a:spcBef>
            </a:pPr>
            <a:r>
              <a:rPr dirty="0" smtClean="0" sz="1900" spc="588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331">
                <a:solidFill>
                  <a:srgbClr val="EBF259"/>
                </a:solidFill>
                <a:latin typeface="Times New Roman"/>
                <a:cs typeface="Times New Roman"/>
              </a:rPr>
              <a:t>  </a:t>
            </a:r>
            <a:r>
              <a:rPr dirty="0" smtClean="0" sz="1900" spc="574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&lt;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38400" y="457200"/>
            <a:ext cx="248005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9405">
              <a:lnSpc>
                <a:spcPts val="1000"/>
              </a:lnSpc>
            </a:pPr>
            <a:endParaRPr sz="1000"/>
          </a:p>
          <a:p>
            <a:pPr>
              <a:lnSpc>
                <a:spcPct val="100585"/>
              </a:lnSpc>
              <a:spcBef>
                <a:spcPts val="16242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585"/>
              </a:lnSpc>
              <a:spcBef>
                <a:spcPts val="559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endParaRPr sz="2400">
              <a:latin typeface="Tahoma"/>
              <a:cs typeface="Tahoma"/>
            </a:endParaRPr>
          </a:p>
          <a:p>
            <a:pPr marR="19405">
              <a:lnSpc>
                <a:spcPct val="100585"/>
              </a:lnSpc>
              <a:spcBef>
                <a:spcPts val="559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-</a:t>
            </a:r>
            <a:endParaRPr sz="2400">
              <a:latin typeface="Tahoma"/>
              <a:cs typeface="Tahoma"/>
            </a:endParaRPr>
          </a:p>
          <a:p>
            <a:pPr marR="19405">
              <a:lnSpc>
                <a:spcPct val="100585"/>
              </a:lnSpc>
              <a:spcBef>
                <a:spcPts val="559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-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67000" y="457200"/>
            <a:ext cx="3028950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9530">
              <a:lnSpc>
                <a:spcPct val="100585"/>
              </a:lnSpc>
              <a:spcBef>
                <a:spcPts val="16242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endParaRPr sz="2400">
              <a:latin typeface="Tahoma"/>
              <a:cs typeface="Tahoma"/>
            </a:endParaRPr>
          </a:p>
          <a:p>
            <a:pPr marL="138684">
              <a:lnSpc>
                <a:spcPct val="100585"/>
              </a:lnSpc>
              <a:spcBef>
                <a:spcPts val="559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75</a:t>
            </a:r>
            <a:endParaRPr sz="2400">
              <a:latin typeface="Tahoma"/>
              <a:cs typeface="Tahoma"/>
            </a:endParaRPr>
          </a:p>
          <a:p>
            <a:pPr marL="76200">
              <a:lnSpc>
                <a:spcPct val="100585"/>
              </a:lnSpc>
              <a:spcBef>
                <a:spcPts val="559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66</a:t>
            </a:r>
            <a:endParaRPr sz="2400">
              <a:latin typeface="Tahoma"/>
              <a:cs typeface="Tahoma"/>
            </a:endParaRPr>
          </a:p>
          <a:p>
            <a:pPr marL="76200">
              <a:lnSpc>
                <a:spcPct val="100585"/>
              </a:lnSpc>
              <a:spcBef>
                <a:spcPts val="559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55</a:t>
            </a:r>
            <a:endParaRPr sz="2400">
              <a:latin typeface="Tahoma"/>
              <a:cs typeface="Tahoma"/>
            </a:endParaRPr>
          </a:p>
          <a:p>
            <a:pPr marR="337047" algn="r">
              <a:lnSpc>
                <a:spcPct val="100585"/>
              </a:lnSpc>
              <a:spcBef>
                <a:spcPts val="559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5950" y="45720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6095999" y="457200"/>
            <a:ext cx="35052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695950" y="1436369"/>
            <a:ext cx="400049" cy="979170"/>
          </a:xfrm>
          <a:prstGeom prst="rect">
            <a:avLst/>
          </a:prstGeom>
        </p:spPr>
        <p:txBody>
          <a:bodyPr wrap="square" lIns="0" tIns="3840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131825">
              <a:lnSpc>
                <a:spcPts val="3080"/>
              </a:lnSpc>
              <a:spcBef>
                <a:spcPts val="4154"/>
              </a:spcBef>
            </a:pPr>
            <a:r>
              <a:rPr dirty="0" smtClean="0" baseline="-17643" sz="540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5999" y="1436369"/>
            <a:ext cx="3505200" cy="2937510"/>
          </a:xfrm>
          <a:prstGeom prst="rect">
            <a:avLst/>
          </a:prstGeom>
        </p:spPr>
        <p:txBody>
          <a:bodyPr wrap="square" lIns="0" tIns="3840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907968">
              <a:lnSpc>
                <a:spcPct val="100585"/>
              </a:lnSpc>
              <a:spcBef>
                <a:spcPts val="4000"/>
              </a:spcBef>
            </a:pPr>
            <a:r>
              <a:rPr dirty="0" smtClean="0" sz="360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dirty="0" smtClean="0" sz="36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3600">
                <a:solidFill>
                  <a:srgbClr val="FFFFFF"/>
                </a:solidFill>
                <a:latin typeface="Tahoma"/>
                <a:cs typeface="Tahoma"/>
              </a:rPr>
              <a:t>PAN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5950" y="241554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695950" y="339470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695950" y="437388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095999" y="4373880"/>
            <a:ext cx="35052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57200" y="5353050"/>
            <a:ext cx="1981200" cy="1962150"/>
          </a:xfrm>
          <a:prstGeom prst="rect">
            <a:avLst/>
          </a:prstGeom>
        </p:spPr>
        <p:txBody>
          <a:bodyPr wrap="square" lIns="0" tIns="48641" rIns="0" bIns="0" rtlCol="0">
            <a:noAutofit/>
          </a:bodyPr>
          <a:lstStyle/>
          <a:p>
            <a:pPr marL="1158240" marR="595335" algn="just">
              <a:lnSpc>
                <a:spcPts val="3460"/>
              </a:lnSpc>
            </a:pPr>
            <a:r>
              <a:rPr dirty="0" smtClean="0" sz="1900" spc="486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486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486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486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486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endParaRPr sz="1900">
              <a:latin typeface="Times New Roman"/>
              <a:cs typeface="Times New Roman"/>
            </a:endParaRPr>
          </a:p>
          <a:p>
            <a:pPr marL="548643">
              <a:lnSpc>
                <a:spcPct val="100585"/>
              </a:lnSpc>
              <a:spcBef>
                <a:spcPts val="246"/>
              </a:spcBef>
            </a:pP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5353050"/>
            <a:ext cx="3028950" cy="196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48752" marR="1347473">
              <a:lnSpc>
                <a:spcPts val="2896"/>
              </a:lnSpc>
              <a:spcBef>
                <a:spcPts val="3036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TENGAH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348752" marR="1347473">
              <a:lnSpc>
                <a:spcPts val="2896"/>
              </a:lnSpc>
              <a:spcBef>
                <a:spcPts val="559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AKHIR</a:t>
            </a:r>
            <a:endParaRPr sz="2400">
              <a:latin typeface="Tahoma"/>
              <a:cs typeface="Tahoma"/>
            </a:endParaRPr>
          </a:p>
          <a:p>
            <a:pPr marR="390652" algn="r">
              <a:lnSpc>
                <a:spcPct val="100585"/>
              </a:lnSpc>
              <a:spcBef>
                <a:spcPts val="614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din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5950" y="5353050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95999" y="5353050"/>
            <a:ext cx="3505200" cy="196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108">
              <a:lnSpc>
                <a:spcPct val="100585"/>
              </a:lnSpc>
              <a:spcBef>
                <a:spcPts val="3036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(30%)</a:t>
            </a:r>
            <a:endParaRPr sz="2400">
              <a:latin typeface="Tahoma"/>
              <a:cs typeface="Tahoma"/>
            </a:endParaRPr>
          </a:p>
          <a:p>
            <a:pPr marR="550027" algn="r">
              <a:lnSpc>
                <a:spcPct val="100585"/>
              </a:lnSpc>
              <a:spcBef>
                <a:spcPts val="4035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95950" y="6332220"/>
            <a:ext cx="400049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object 258"/>
          <p:cNvSpPr txBox="1"/>
          <p:nvPr/>
        </p:nvSpPr>
        <p:spPr>
          <a:xfrm>
            <a:off x="457200" y="2311401"/>
            <a:ext cx="9144000" cy="1083308"/>
          </a:xfrm>
          <a:prstGeom prst="rect">
            <a:avLst/>
          </a:prstGeom>
        </p:spPr>
        <p:txBody>
          <a:bodyPr wrap="square" lIns="0" tIns="11842" rIns="0" bIns="0" rtlCol="0">
            <a:noAutofit/>
          </a:bodyPr>
          <a:lstStyle/>
          <a:p>
            <a:pPr marL="4377349" marR="4041551" algn="ctr">
              <a:lnSpc>
                <a:spcPts val="1864"/>
              </a:lnSpc>
            </a:pPr>
            <a:r>
              <a:rPr dirty="0" smtClean="0" sz="1800" spc="-74">
                <a:solidFill>
                  <a:srgbClr val="FFFFFF"/>
                </a:solidFill>
                <a:latin typeface="Tahoma"/>
                <a:cs typeface="Tahoma"/>
              </a:rPr>
              <a:t>Pusta</a:t>
            </a:r>
            <a:r>
              <a:rPr dirty="0" smtClean="0" sz="1800" spc="-74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mtClean="0" sz="1800" spc="-74">
                <a:solidFill>
                  <a:srgbClr val="FFFFFF"/>
                </a:solidFill>
                <a:latin typeface="Tahoma"/>
                <a:cs typeface="Tahoma"/>
              </a:rPr>
              <a:t>Pustay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3052922" y="455676"/>
            <a:ext cx="1026220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9845">
              <a:lnSpc>
                <a:spcPts val="1000"/>
              </a:lnSpc>
            </a:pPr>
            <a:endParaRPr sz="1000"/>
          </a:p>
          <a:p>
            <a:pPr marL="643539" marR="29845">
              <a:lnSpc>
                <a:spcPct val="100585"/>
              </a:lnSpc>
              <a:spcBef>
                <a:spcPts val="1084"/>
              </a:spcBef>
            </a:pPr>
            <a:r>
              <a:rPr dirty="0" smtClean="0" sz="3200" spc="4">
                <a:solidFill>
                  <a:srgbClr val="FFFFCC"/>
                </a:solidFill>
                <a:latin typeface="Tahoma"/>
                <a:cs typeface="Tahoma"/>
              </a:rPr>
              <a:t>K</a:t>
            </a:r>
            <a:endParaRPr sz="3200">
              <a:latin typeface="Tahoma"/>
              <a:cs typeface="Tahoma"/>
            </a:endParaRPr>
          </a:p>
          <a:p>
            <a:pPr marL="57310" marR="35547" indent="-15666">
              <a:lnSpc>
                <a:spcPts val="2172"/>
              </a:lnSpc>
              <a:spcBef>
                <a:spcPts val="949"/>
              </a:spcBef>
            </a:pPr>
            <a:r>
              <a:rPr dirty="0" smtClean="0" sz="1800" spc="2">
                <a:solidFill>
                  <a:srgbClr val="FFFFFF"/>
                </a:solidFill>
                <a:latin typeface="Tahoma"/>
                <a:cs typeface="Tahoma"/>
              </a:rPr>
              <a:t>nd</a:t>
            </a:r>
            <a:r>
              <a:rPr dirty="0" smtClean="0" sz="1800" spc="2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2">
                <a:solidFill>
                  <a:srgbClr val="FFFFFF"/>
                </a:solidFill>
                <a:latin typeface="Tahoma"/>
                <a:cs typeface="Tahoma"/>
              </a:rPr>
              <a:t>Wen</a:t>
            </a:r>
            <a:r>
              <a:rPr dirty="0" smtClean="0" sz="1800" spc="2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  <a:p>
            <a:pPr marL="57310" marR="35547">
              <a:lnSpc>
                <a:spcPts val="2172"/>
              </a:lnSpc>
            </a:pP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rk: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Irwi</a:t>
            </a:r>
            <a:endParaRPr sz="1800">
              <a:latin typeface="Tahoma"/>
              <a:cs typeface="Tahoma"/>
            </a:endParaRPr>
          </a:p>
          <a:p>
            <a:pPr marL="173070" marR="15889" algn="ctr">
              <a:lnSpc>
                <a:spcPts val="2135"/>
              </a:lnSpc>
            </a:pPr>
            <a:r>
              <a:rPr dirty="0" smtClean="0" sz="1800" spc="-14">
                <a:solidFill>
                  <a:srgbClr val="FFFFFF"/>
                </a:solidFill>
                <a:latin typeface="Tahoma"/>
                <a:cs typeface="Tahoma"/>
              </a:rPr>
              <a:t>996.</a:t>
            </a:r>
            <a:r>
              <a:rPr dirty="0" smtClean="0" sz="1800" spc="-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14" b="1">
                <a:solidFill>
                  <a:srgbClr val="009900"/>
                </a:solidFill>
                <a:latin typeface="Tahoma"/>
                <a:cs typeface="Tahoma"/>
              </a:rPr>
              <a:t>I</a:t>
            </a:r>
            <a:endParaRPr sz="1900">
              <a:latin typeface="Tahoma"/>
              <a:cs typeface="Tahoma"/>
            </a:endParaRPr>
          </a:p>
          <a:p>
            <a:pPr marL="22031" marR="24285" algn="ctr">
              <a:lnSpc>
                <a:spcPts val="1850"/>
              </a:lnSpc>
            </a:pPr>
            <a:r>
              <a:rPr dirty="0" smtClean="0" sz="1900" spc="-56" b="1">
                <a:solidFill>
                  <a:srgbClr val="0000FF"/>
                </a:solidFill>
                <a:latin typeface="Tahoma"/>
                <a:cs typeface="Tahoma"/>
              </a:rPr>
              <a:t>al</a:t>
            </a:r>
            <a:r>
              <a:rPr dirty="0" smtClean="0" sz="1900" spc="-56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1900" spc="-56" b="1">
                <a:solidFill>
                  <a:srgbClr val="0000FF"/>
                </a:solidFill>
                <a:latin typeface="Tahoma"/>
                <a:cs typeface="Tahoma"/>
              </a:rPr>
              <a:t>Pers</a:t>
            </a:r>
            <a:endParaRPr sz="1900">
              <a:latin typeface="Tahoma"/>
              <a:cs typeface="Tahoma"/>
            </a:endParaRPr>
          </a:p>
          <a:p>
            <a:pPr marL="157891" marR="19715" algn="ctr">
              <a:lnSpc>
                <a:spcPts val="2030"/>
              </a:lnSpc>
              <a:spcBef>
                <a:spcPts val="9"/>
              </a:spcBef>
            </a:pPr>
            <a:r>
              <a:rPr dirty="0" smtClean="0" sz="1800" spc="-109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dirty="0" smtClean="0" sz="1800" spc="-109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mtClean="0" sz="1800" spc="-109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mtClean="0" sz="1800" spc="-10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109">
                <a:solidFill>
                  <a:srgbClr val="FFFFFF"/>
                </a:solidFill>
                <a:latin typeface="Tahoma"/>
                <a:cs typeface="Tahoma"/>
              </a:rPr>
              <a:t>Mi</a:t>
            </a:r>
            <a:endParaRPr sz="1800">
              <a:latin typeface="Tahoma"/>
              <a:cs typeface="Tahoma"/>
            </a:endParaRPr>
          </a:p>
          <a:p>
            <a:pPr marL="36912" marR="20675" algn="ctr">
              <a:lnSpc>
                <a:spcPts val="1860"/>
              </a:lnSpc>
            </a:pPr>
            <a:r>
              <a:rPr dirty="0" smtClean="0" sz="1900" spc="-49">
                <a:solidFill>
                  <a:srgbClr val="0000FF"/>
                </a:solidFill>
                <a:latin typeface="Tahoma"/>
                <a:cs typeface="Tahoma"/>
              </a:rPr>
              <a:t>erspekti</a:t>
            </a:r>
            <a:endParaRPr sz="1900">
              <a:latin typeface="Tahoma"/>
              <a:cs typeface="Tahoma"/>
            </a:endParaRPr>
          </a:p>
          <a:p>
            <a:pPr marL="176672" marR="78226" algn="ctr">
              <a:lnSpc>
                <a:spcPts val="2105"/>
              </a:lnSpc>
              <a:spcBef>
                <a:spcPts val="1706"/>
              </a:spcBef>
            </a:pPr>
            <a:r>
              <a:rPr dirty="0" smtClean="0" sz="1800" spc="2">
                <a:solidFill>
                  <a:srgbClr val="FFFFFF"/>
                </a:solidFill>
                <a:latin typeface="Tahoma"/>
                <a:cs typeface="Tahoma"/>
              </a:rPr>
              <a:t>.,</a:t>
            </a:r>
            <a:r>
              <a:rPr dirty="0" smtClean="0" sz="1800" spc="2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2">
                <a:solidFill>
                  <a:srgbClr val="FFFFFF"/>
                </a:solidFill>
                <a:latin typeface="Tahoma"/>
                <a:cs typeface="Tahoma"/>
              </a:rPr>
              <a:t>200</a:t>
            </a:r>
            <a:endParaRPr sz="1800">
              <a:latin typeface="Tahoma"/>
              <a:cs typeface="Tahoma"/>
            </a:endParaRPr>
          </a:p>
          <a:p>
            <a:pPr marL="303687" marR="29845">
              <a:lnSpc>
                <a:spcPts val="1795"/>
              </a:lnSpc>
            </a:pPr>
            <a:r>
              <a:rPr dirty="0" smtClean="0" sz="1800" spc="-271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mtClean="0" sz="1800" spc="-271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188755" marR="69631" indent="-188755">
              <a:lnSpc>
                <a:spcPts val="2172"/>
              </a:lnSpc>
              <a:spcBef>
                <a:spcPts val="265"/>
              </a:spcBef>
            </a:pPr>
            <a:r>
              <a:rPr dirty="0" smtClean="0" sz="1800" spc="1">
                <a:solidFill>
                  <a:srgbClr val="FFFFFF"/>
                </a:solidFill>
                <a:latin typeface="Tahoma"/>
                <a:cs typeface="Tahoma"/>
              </a:rPr>
              <a:t>dre</a:t>
            </a:r>
            <a:r>
              <a:rPr dirty="0" smtClean="0" sz="1800" spc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1">
                <a:solidFill>
                  <a:srgbClr val="FFFFFF"/>
                </a:solidFill>
                <a:latin typeface="Tahoma"/>
                <a:cs typeface="Tahoma"/>
              </a:rPr>
              <a:t>Rho</a:t>
            </a:r>
            <a:r>
              <a:rPr dirty="0" smtClean="0" sz="1800" spc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  <a:p>
            <a:pPr marL="188755" marR="69631">
              <a:lnSpc>
                <a:spcPts val="2172"/>
              </a:lnSpc>
            </a:pP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ew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Yo</a:t>
            </a:r>
            <a:endParaRPr sz="1800">
              <a:latin typeface="Tahoma"/>
              <a:cs typeface="Tahoma"/>
            </a:endParaRPr>
          </a:p>
          <a:p>
            <a:pPr marL="35145" algn="ctr">
              <a:lnSpc>
                <a:spcPct val="100585"/>
              </a:lnSpc>
            </a:pPr>
            <a:r>
              <a:rPr dirty="0" smtClean="0" sz="1800" spc="-52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dirty="0" smtClean="0" sz="1800" spc="-52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52">
                <a:solidFill>
                  <a:srgbClr val="FFFFFF"/>
                </a:solidFill>
                <a:latin typeface="Tahoma"/>
                <a:cs typeface="Tahoma"/>
              </a:rPr>
              <a:t>J</a:t>
            </a:r>
            <a:r>
              <a:rPr dirty="0" smtClean="0" sz="1800" spc="-52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mtClean="0" sz="1800" spc="-52">
                <a:solidFill>
                  <a:srgbClr val="FFFFFF"/>
                </a:solidFill>
                <a:latin typeface="Tahoma"/>
                <a:cs typeface="Tahoma"/>
              </a:rPr>
              <a:t>J,</a:t>
            </a:r>
            <a:r>
              <a:rPr dirty="0" smtClean="0" sz="1800" spc="-52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52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1217676" y="455676"/>
            <a:ext cx="1093511" cy="6861047"/>
          </a:xfrm>
          <a:prstGeom prst="rect">
            <a:avLst/>
          </a:prstGeom>
        </p:spPr>
        <p:txBody>
          <a:bodyPr wrap="square" lIns="0" tIns="3444" rIns="0" bIns="0" rtlCol="0">
            <a:noAutofit/>
          </a:bodyPr>
          <a:lstStyle/>
          <a:p>
            <a:pPr marR="41814">
              <a:lnSpc>
                <a:spcPts val="500"/>
              </a:lnSpc>
            </a:pPr>
            <a:endParaRPr sz="500"/>
          </a:p>
          <a:p>
            <a:pPr marL="397763" marR="41814">
              <a:lnSpc>
                <a:spcPts val="2105"/>
              </a:lnSpc>
              <a:spcBef>
                <a:spcPts val="6105"/>
              </a:spcBef>
            </a:pPr>
            <a:r>
              <a:rPr dirty="0" smtClean="0" sz="1800" spc="-95">
                <a:solidFill>
                  <a:srgbClr val="FFFFFF"/>
                </a:solidFill>
                <a:latin typeface="Tahoma"/>
                <a:cs typeface="Tahoma"/>
              </a:rPr>
              <a:t>Bal</a:t>
            </a:r>
            <a:r>
              <a:rPr dirty="0" smtClean="0" sz="1800" spc="-95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dirty="0" smtClean="0" sz="1800" spc="-95">
                <a:solidFill>
                  <a:srgbClr val="FFFFFF"/>
                </a:solidFill>
                <a:latin typeface="Tahoma"/>
                <a:cs typeface="Tahoma"/>
              </a:rPr>
              <a:t>Ball</a:t>
            </a:r>
            <a:r>
              <a:rPr dirty="0" smtClean="0" sz="1800" spc="-95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mtClean="0" sz="1800" spc="-95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800">
              <a:latin typeface="Tahoma"/>
              <a:cs typeface="Tahoma"/>
            </a:endParaRPr>
          </a:p>
          <a:p>
            <a:pPr marL="397763" marR="41814">
              <a:lnSpc>
                <a:spcPts val="1795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7thE</a:t>
            </a:r>
            <a:endParaRPr sz="1800">
              <a:latin typeface="Tahoma"/>
              <a:cs typeface="Tahoma"/>
            </a:endParaRPr>
          </a:p>
          <a:p>
            <a:pPr marL="397763" marR="41814">
              <a:lnSpc>
                <a:spcPts val="2050"/>
              </a:lnSpc>
              <a:spcBef>
                <a:spcPts val="12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Fate</a:t>
            </a:r>
            <a:endParaRPr sz="1800">
              <a:latin typeface="Tahoma"/>
              <a:cs typeface="Tahoma"/>
            </a:endParaRPr>
          </a:p>
          <a:p>
            <a:pPr marL="397763" marR="41814">
              <a:lnSpc>
                <a:spcPts val="1860"/>
              </a:lnSpc>
            </a:pPr>
            <a:r>
              <a:rPr dirty="0" smtClean="0" sz="1900" spc="-258" b="1">
                <a:solidFill>
                  <a:srgbClr val="0000FF"/>
                </a:solidFill>
                <a:latin typeface="Tahoma"/>
                <a:cs typeface="Tahoma"/>
              </a:rPr>
              <a:t>an</a:t>
            </a:r>
            <a:r>
              <a:rPr dirty="0" smtClean="0" sz="1900" spc="-258" b="1">
                <a:solidFill>
                  <a:srgbClr val="0000FF"/>
                </a:solidFill>
                <a:latin typeface="Tahoma"/>
                <a:cs typeface="Tahoma"/>
              </a:rPr>
              <a:t>d</a:t>
            </a:r>
            <a:r>
              <a:rPr dirty="0" smtClean="0" sz="1900" spc="-258" b="1">
                <a:solidFill>
                  <a:srgbClr val="0000FF"/>
                </a:solidFill>
                <a:latin typeface="Tahoma"/>
                <a:cs typeface="Tahoma"/>
              </a:rPr>
              <a:t>and</a:t>
            </a:r>
            <a:endParaRPr sz="1900">
              <a:latin typeface="Tahoma"/>
              <a:cs typeface="Tahoma"/>
            </a:endParaRPr>
          </a:p>
          <a:p>
            <a:pPr marL="397748" marR="21056" indent="15" algn="just">
              <a:lnSpc>
                <a:spcPts val="2172"/>
              </a:lnSpc>
              <a:spcBef>
                <a:spcPts val="282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Griffi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900">
              <a:latin typeface="Tahoma"/>
              <a:cs typeface="Tahoma"/>
            </a:endParaRPr>
          </a:p>
          <a:p>
            <a:pPr marL="397748" marR="21056" algn="just">
              <a:lnSpc>
                <a:spcPts val="2293"/>
              </a:lnSpc>
            </a:pPr>
            <a:r>
              <a:rPr dirty="0" smtClean="0" sz="1900" spc="-207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dirty="0" smtClean="0" sz="1900" spc="-207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dirty="0" smtClean="0" sz="1900" spc="-207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1900" spc="-207">
                <a:solidFill>
                  <a:srgbClr val="0000FF"/>
                </a:solidFill>
                <a:latin typeface="Tahoma"/>
                <a:cs typeface="Tahoma"/>
              </a:rPr>
              <a:t>Ma</a:t>
            </a:r>
            <a:r>
              <a:rPr dirty="0" smtClean="0" sz="1900" spc="-207">
                <a:solidFill>
                  <a:srgbClr val="0000FF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  <a:p>
            <a:pPr marL="397748" marR="21056" algn="just">
              <a:lnSpc>
                <a:spcPts val="2172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Com</a:t>
            </a:r>
            <a:endParaRPr sz="1800">
              <a:latin typeface="Tahoma"/>
              <a:cs typeface="Tahoma"/>
            </a:endParaRPr>
          </a:p>
          <a:p>
            <a:pPr marL="397763" marR="425">
              <a:lnSpc>
                <a:spcPts val="2172"/>
              </a:lnSpc>
            </a:pPr>
            <a:r>
              <a:rPr dirty="0" smtClean="0" sz="1800" spc="-49">
                <a:solidFill>
                  <a:srgbClr val="FFFFFF"/>
                </a:solidFill>
                <a:latin typeface="Tahoma"/>
                <a:cs typeface="Tahoma"/>
              </a:rPr>
              <a:t>Hill</a:t>
            </a:r>
            <a:r>
              <a:rPr dirty="0" smtClean="0" sz="1800" spc="-49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mtClean="0" sz="1800" spc="-49">
                <a:solidFill>
                  <a:srgbClr val="FFFFFF"/>
                </a:solidFill>
                <a:latin typeface="Tahoma"/>
                <a:cs typeface="Tahoma"/>
              </a:rPr>
              <a:t>Hill,</a:t>
            </a:r>
            <a:r>
              <a:rPr dirty="0" smtClean="0" sz="1800" spc="-4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  <a:p>
            <a:pPr marL="397763" marR="425">
              <a:lnSpc>
                <a:spcPts val="2172"/>
              </a:lnSpc>
            </a:pPr>
            <a:r>
              <a:rPr dirty="0" smtClean="0" sz="1800" spc="-45">
                <a:solidFill>
                  <a:srgbClr val="FFFFFF"/>
                </a:solidFill>
                <a:latin typeface="Tahoma"/>
                <a:cs typeface="Tahoma"/>
              </a:rPr>
              <a:t>Hal</a:t>
            </a:r>
            <a:r>
              <a:rPr dirty="0" smtClean="0" sz="1800" spc="-45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dirty="0" smtClean="0" sz="1800" spc="-45">
                <a:solidFill>
                  <a:srgbClr val="FFFFFF"/>
                </a:solidFill>
                <a:latin typeface="Tahoma"/>
                <a:cs typeface="Tahoma"/>
              </a:rPr>
              <a:t>Hall</a:t>
            </a:r>
            <a:r>
              <a:rPr dirty="0" smtClean="0" sz="18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  <a:p>
            <a:pPr marL="397763" marR="425">
              <a:lnSpc>
                <a:spcPts val="2172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Jepm</a:t>
            </a:r>
            <a:endParaRPr sz="1800">
              <a:latin typeface="Tahoma"/>
              <a:cs typeface="Tahoma"/>
            </a:endParaRPr>
          </a:p>
          <a:p>
            <a:pPr marL="397770">
              <a:lnSpc>
                <a:spcPts val="1789"/>
              </a:lnSpc>
            </a:pPr>
            <a:r>
              <a:rPr dirty="0" smtClean="0" sz="1900" b="1">
                <a:solidFill>
                  <a:srgbClr val="FFFFFF"/>
                </a:solidFill>
                <a:latin typeface="Tahoma"/>
                <a:cs typeface="Tahoma"/>
              </a:rPr>
              <a:t>Pers</a:t>
            </a:r>
            <a:endParaRPr sz="1900">
              <a:latin typeface="Tahoma"/>
              <a:cs typeface="Tahoma"/>
            </a:endParaRPr>
          </a:p>
          <a:p>
            <a:pPr marL="397763" marR="18024">
              <a:lnSpc>
                <a:spcPts val="2030"/>
              </a:lnSpc>
              <a:spcBef>
                <a:spcPts val="12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Keeg</a:t>
            </a:r>
            <a:endParaRPr sz="1800">
              <a:latin typeface="Tahoma"/>
              <a:cs typeface="Tahoma"/>
            </a:endParaRPr>
          </a:p>
          <a:p>
            <a:pPr marL="397763" marR="22364">
              <a:lnSpc>
                <a:spcPts val="1860"/>
              </a:lnSpc>
            </a:pPr>
            <a:r>
              <a:rPr dirty="0" smtClean="0" sz="1900" b="1">
                <a:solidFill>
                  <a:srgbClr val="009900"/>
                </a:solidFill>
                <a:latin typeface="Tahoma"/>
                <a:cs typeface="Tahoma"/>
              </a:rPr>
              <a:t>Man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912876" y="455676"/>
            <a:ext cx="390556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5562">
              <a:lnSpc>
                <a:spcPts val="1000"/>
              </a:lnSpc>
            </a:pPr>
            <a:endParaRPr sz="1000"/>
          </a:p>
          <a:p>
            <a:pPr marL="92963">
              <a:lnSpc>
                <a:spcPct val="100585"/>
              </a:lnSpc>
              <a:spcBef>
                <a:spcPts val="5076"/>
              </a:spcBef>
            </a:pPr>
            <a:r>
              <a:rPr dirty="0" smtClean="0" sz="2250" spc="-627">
                <a:solidFill>
                  <a:srgbClr val="FFFFCC"/>
                </a:solidFill>
                <a:latin typeface="Tahoma"/>
                <a:cs typeface="Tahoma"/>
              </a:rPr>
              <a:t>1</a:t>
            </a:r>
            <a:r>
              <a:rPr dirty="0" smtClean="0" sz="2250" spc="-627">
                <a:solidFill>
                  <a:srgbClr val="FFFFCC"/>
                </a:solidFill>
                <a:latin typeface="Tahoma"/>
                <a:cs typeface="Tahoma"/>
              </a:rPr>
              <a:t>1</a:t>
            </a:r>
            <a:r>
              <a:rPr dirty="0" smtClean="0" sz="2250" spc="-627">
                <a:solidFill>
                  <a:srgbClr val="FFFFCC"/>
                </a:solidFill>
                <a:latin typeface="Tahoma"/>
                <a:cs typeface="Tahoma"/>
              </a:rPr>
              <a:t>1</a:t>
            </a:r>
            <a:r>
              <a:rPr dirty="0" smtClean="0" sz="2250" spc="-627">
                <a:solidFill>
                  <a:srgbClr val="FFFFCC"/>
                </a:solidFill>
                <a:latin typeface="Tahoma"/>
                <a:cs typeface="Tahoma"/>
              </a:rPr>
              <a:t>.</a:t>
            </a:r>
            <a:r>
              <a:rPr dirty="0" smtClean="0" sz="2250" spc="-627">
                <a:solidFill>
                  <a:srgbClr val="FFFFCC"/>
                </a:solidFill>
                <a:latin typeface="Tahoma"/>
                <a:cs typeface="Tahoma"/>
              </a:rPr>
              <a:t>.</a:t>
            </a:r>
            <a:endParaRPr sz="2250">
              <a:latin typeface="Tahoma"/>
              <a:cs typeface="Tahoma"/>
            </a:endParaRPr>
          </a:p>
          <a:p>
            <a:pPr marL="92963" marR="514">
              <a:lnSpc>
                <a:spcPct val="100585"/>
              </a:lnSpc>
              <a:spcBef>
                <a:spcPts val="1172"/>
              </a:spcBef>
            </a:pPr>
            <a:r>
              <a:rPr dirty="0" smtClean="0" sz="2250" spc="-4">
                <a:solidFill>
                  <a:srgbClr val="FFFFCC"/>
                </a:solidFill>
                <a:latin typeface="Tahoma"/>
                <a:cs typeface="Tahoma"/>
              </a:rPr>
              <a:t>2</a:t>
            </a:r>
            <a:r>
              <a:rPr dirty="0" smtClean="0" sz="2250" spc="-1904">
                <a:solidFill>
                  <a:srgbClr val="FFFFCC"/>
                </a:solidFill>
                <a:latin typeface="Tahoma"/>
                <a:cs typeface="Tahoma"/>
              </a:rPr>
              <a:t>.</a:t>
            </a:r>
            <a:r>
              <a:rPr dirty="0" smtClean="0" sz="2250" spc="-4">
                <a:solidFill>
                  <a:srgbClr val="FFFFCC"/>
                </a:solidFill>
                <a:latin typeface="Tahoma"/>
                <a:cs typeface="Tahoma"/>
              </a:rPr>
              <a:t>2.</a:t>
            </a:r>
            <a:endParaRPr sz="2250">
              <a:latin typeface="Tahoma"/>
              <a:cs typeface="Tahoma"/>
            </a:endParaRPr>
          </a:p>
          <a:p>
            <a:pPr marL="92963">
              <a:lnSpc>
                <a:spcPct val="100585"/>
              </a:lnSpc>
              <a:spcBef>
                <a:spcPts val="1172"/>
              </a:spcBef>
            </a:pPr>
            <a:r>
              <a:rPr dirty="0" smtClean="0" sz="2250" spc="-627">
                <a:solidFill>
                  <a:srgbClr val="FFFFCC"/>
                </a:solidFill>
                <a:latin typeface="Tahoma"/>
                <a:cs typeface="Tahoma"/>
              </a:rPr>
              <a:t>3</a:t>
            </a:r>
            <a:r>
              <a:rPr dirty="0" smtClean="0" sz="2250" spc="-627">
                <a:solidFill>
                  <a:srgbClr val="FFFFCC"/>
                </a:solidFill>
                <a:latin typeface="Tahoma"/>
                <a:cs typeface="Tahoma"/>
              </a:rPr>
              <a:t>3</a:t>
            </a:r>
            <a:r>
              <a:rPr dirty="0" smtClean="0" sz="2250" spc="-627">
                <a:solidFill>
                  <a:srgbClr val="FFFFCC"/>
                </a:solidFill>
                <a:latin typeface="Tahoma"/>
                <a:cs typeface="Tahoma"/>
              </a:rPr>
              <a:t>3</a:t>
            </a:r>
            <a:r>
              <a:rPr dirty="0" smtClean="0" sz="2250" spc="-627">
                <a:solidFill>
                  <a:srgbClr val="FFFFCC"/>
                </a:solidFill>
                <a:latin typeface="Tahoma"/>
                <a:cs typeface="Tahoma"/>
              </a:rPr>
              <a:t>.</a:t>
            </a:r>
            <a:r>
              <a:rPr dirty="0" smtClean="0" sz="2250" spc="-627">
                <a:solidFill>
                  <a:srgbClr val="FFFFCC"/>
                </a:solidFill>
                <a:latin typeface="Tahoma"/>
                <a:cs typeface="Tahoma"/>
              </a:rPr>
              <a:t>.</a:t>
            </a:r>
            <a:endParaRPr sz="2250">
              <a:latin typeface="Tahoma"/>
              <a:cs typeface="Tahoma"/>
            </a:endParaRPr>
          </a:p>
          <a:p>
            <a:pPr marL="92963" marR="514">
              <a:lnSpc>
                <a:spcPct val="100585"/>
              </a:lnSpc>
              <a:spcBef>
                <a:spcPts val="2900"/>
              </a:spcBef>
            </a:pPr>
            <a:r>
              <a:rPr dirty="0" smtClean="0" sz="2250" spc="-4">
                <a:solidFill>
                  <a:srgbClr val="FFFFCC"/>
                </a:solidFill>
                <a:latin typeface="Tahoma"/>
                <a:cs typeface="Tahoma"/>
              </a:rPr>
              <a:t>4</a:t>
            </a:r>
            <a:r>
              <a:rPr dirty="0" smtClean="0" sz="2250" spc="-1904">
                <a:solidFill>
                  <a:srgbClr val="FFFFCC"/>
                </a:solidFill>
                <a:latin typeface="Tahoma"/>
                <a:cs typeface="Tahoma"/>
              </a:rPr>
              <a:t>.</a:t>
            </a:r>
            <a:r>
              <a:rPr dirty="0" smtClean="0" sz="2250" spc="-4">
                <a:solidFill>
                  <a:srgbClr val="FFFFCC"/>
                </a:solidFill>
                <a:latin typeface="Tahoma"/>
                <a:cs typeface="Tahoma"/>
              </a:rPr>
              <a:t>4.</a:t>
            </a:r>
            <a:endParaRPr sz="2250">
              <a:latin typeface="Tahoma"/>
              <a:cs typeface="Tahoma"/>
            </a:endParaRPr>
          </a:p>
          <a:p>
            <a:pPr marL="92963" marR="514">
              <a:lnSpc>
                <a:spcPct val="100585"/>
              </a:lnSpc>
              <a:spcBef>
                <a:spcPts val="1172"/>
              </a:spcBef>
            </a:pPr>
            <a:r>
              <a:rPr dirty="0" smtClean="0" sz="2250" spc="-4">
                <a:solidFill>
                  <a:srgbClr val="FFFFCC"/>
                </a:solidFill>
                <a:latin typeface="Tahoma"/>
                <a:cs typeface="Tahoma"/>
              </a:rPr>
              <a:t>5</a:t>
            </a:r>
            <a:r>
              <a:rPr dirty="0" smtClean="0" sz="2250" spc="-1904">
                <a:solidFill>
                  <a:srgbClr val="FFFFCC"/>
                </a:solidFill>
                <a:latin typeface="Tahoma"/>
                <a:cs typeface="Tahoma"/>
              </a:rPr>
              <a:t>.</a:t>
            </a:r>
            <a:r>
              <a:rPr dirty="0" smtClean="0" sz="2250" spc="-4">
                <a:solidFill>
                  <a:srgbClr val="FFFFCC"/>
                </a:solidFill>
                <a:latin typeface="Tahoma"/>
                <a:cs typeface="Tahoma"/>
              </a:rPr>
              <a:t>5.</a:t>
            </a:r>
            <a:endParaRPr sz="2250">
              <a:latin typeface="Tahoma"/>
              <a:cs typeface="Tahoma"/>
            </a:endParaRPr>
          </a:p>
          <a:p>
            <a:pPr marL="92963" marR="514">
              <a:lnSpc>
                <a:spcPct val="100585"/>
              </a:lnSpc>
              <a:spcBef>
                <a:spcPts val="1172"/>
              </a:spcBef>
            </a:pPr>
            <a:r>
              <a:rPr dirty="0" smtClean="0" sz="2250" spc="-4">
                <a:solidFill>
                  <a:srgbClr val="FFFFCC"/>
                </a:solidFill>
                <a:latin typeface="Tahoma"/>
                <a:cs typeface="Tahoma"/>
              </a:rPr>
              <a:t>6</a:t>
            </a:r>
            <a:r>
              <a:rPr dirty="0" smtClean="0" sz="2250" spc="-1904">
                <a:solidFill>
                  <a:srgbClr val="FFFFCC"/>
                </a:solidFill>
                <a:latin typeface="Tahoma"/>
                <a:cs typeface="Tahoma"/>
              </a:rPr>
              <a:t>.</a:t>
            </a:r>
            <a:r>
              <a:rPr dirty="0" smtClean="0" sz="2250" spc="-4">
                <a:solidFill>
                  <a:srgbClr val="FFFFCC"/>
                </a:solidFill>
                <a:latin typeface="Tahoma"/>
                <a:cs typeface="Tahoma"/>
              </a:rPr>
              <a:t>6.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3847879" y="455676"/>
            <a:ext cx="613384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2432">
              <a:lnSpc>
                <a:spcPts val="1000"/>
              </a:lnSpc>
            </a:pPr>
            <a:endParaRPr sz="1000"/>
          </a:p>
          <a:p>
            <a:pPr marL="87762">
              <a:lnSpc>
                <a:spcPct val="100585"/>
              </a:lnSpc>
              <a:spcBef>
                <a:spcPts val="1084"/>
              </a:spcBef>
            </a:pPr>
            <a:r>
              <a:rPr dirty="0" smtClean="0" sz="3200" spc="4">
                <a:solidFill>
                  <a:srgbClr val="FFFFCC"/>
                </a:solidFill>
                <a:latin typeface="Tahoma"/>
                <a:cs typeface="Tahoma"/>
              </a:rPr>
              <a:t>E</a:t>
            </a:r>
            <a:endParaRPr sz="3200">
              <a:latin typeface="Tahoma"/>
              <a:cs typeface="Tahoma"/>
            </a:endParaRPr>
          </a:p>
          <a:p>
            <a:pPr marL="27912" marR="42432">
              <a:lnSpc>
                <a:spcPts val="2105"/>
              </a:lnSpc>
              <a:spcBef>
                <a:spcPts val="685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dell</a:t>
            </a:r>
            <a:endParaRPr sz="1800">
              <a:latin typeface="Tahoma"/>
              <a:cs typeface="Tahoma"/>
            </a:endParaRPr>
          </a:p>
          <a:p>
            <a:pPr marL="914" marR="42432">
              <a:lnSpc>
                <a:spcPts val="1795"/>
              </a:lnSpc>
            </a:pPr>
            <a:r>
              <a:rPr dirty="0" smtClean="0" sz="1800" spc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1800" spc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endParaRPr sz="1800">
              <a:latin typeface="Tahoma"/>
              <a:cs typeface="Tahoma"/>
            </a:endParaRPr>
          </a:p>
          <a:p>
            <a:pPr marL="32369" marR="41973" indent="2157">
              <a:lnSpc>
                <a:spcPts val="2293"/>
              </a:lnSpc>
              <a:spcBef>
                <a:spcPts val="265"/>
              </a:spcBef>
            </a:pPr>
            <a:r>
              <a:rPr dirty="0" smtClean="0" sz="1900" b="1">
                <a:solidFill>
                  <a:srgbClr val="009900"/>
                </a:solidFill>
                <a:latin typeface="Tahoma"/>
                <a:cs typeface="Tahoma"/>
              </a:rPr>
              <a:t>nte</a:t>
            </a:r>
            <a:r>
              <a:rPr dirty="0" smtClean="0" sz="1900" b="1">
                <a:solidFill>
                  <a:srgbClr val="009900"/>
                </a:solidFill>
                <a:latin typeface="Tahoma"/>
                <a:cs typeface="Tahoma"/>
              </a:rPr>
              <a:t> </a:t>
            </a:r>
            <a:endParaRPr sz="1900">
              <a:latin typeface="Tahoma"/>
              <a:cs typeface="Tahoma"/>
            </a:endParaRPr>
          </a:p>
          <a:p>
            <a:pPr marL="32369" marR="41973">
              <a:lnSpc>
                <a:spcPts val="2293"/>
              </a:lnSpc>
            </a:pPr>
            <a:r>
              <a:rPr dirty="0" smtClean="0" sz="1900" b="1">
                <a:solidFill>
                  <a:srgbClr val="0000FF"/>
                </a:solidFill>
                <a:latin typeface="Tahoma"/>
                <a:cs typeface="Tahoma"/>
              </a:rPr>
              <a:t>pec</a:t>
            </a:r>
            <a:endParaRPr sz="1900">
              <a:latin typeface="Tahoma"/>
              <a:cs typeface="Tahoma"/>
            </a:endParaRPr>
          </a:p>
          <a:p>
            <a:pPr marL="71620" marR="12516">
              <a:lnSpc>
                <a:spcPts val="2060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cha</a:t>
            </a:r>
            <a:endParaRPr sz="1800">
              <a:latin typeface="Tahoma"/>
              <a:cs typeface="Tahoma"/>
            </a:endParaRPr>
          </a:p>
          <a:p>
            <a:pPr marL="65926" marR="42432">
              <a:lnSpc>
                <a:spcPts val="1860"/>
              </a:lnSpc>
            </a:pPr>
            <a:r>
              <a:rPr dirty="0" smtClean="0" sz="1900" spc="-136">
                <a:solidFill>
                  <a:srgbClr val="0000FF"/>
                </a:solidFill>
                <a:latin typeface="Tahoma"/>
                <a:cs typeface="Tahoma"/>
              </a:rPr>
              <a:t>ve</a:t>
            </a:r>
            <a:r>
              <a:rPr dirty="0" smtClean="0" sz="1900" spc="-136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mtClean="0" sz="1900" spc="-136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900">
              <a:latin typeface="Tahoma"/>
              <a:cs typeface="Tahoma"/>
            </a:endParaRPr>
          </a:p>
          <a:p>
            <a:pPr marL="123306" marR="42432">
              <a:lnSpc>
                <a:spcPct val="100585"/>
              </a:lnSpc>
              <a:spcBef>
                <a:spcPts val="1501"/>
              </a:spcBef>
            </a:pPr>
            <a:r>
              <a:rPr dirty="0" smtClean="0" sz="1800" spc="-8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mtClean="0" sz="1800" spc="-8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8" b="1">
                <a:solidFill>
                  <a:srgbClr val="009900"/>
                </a:solidFill>
                <a:latin typeface="Tahoma"/>
                <a:cs typeface="Tahoma"/>
              </a:rPr>
              <a:t>G</a:t>
            </a:r>
            <a:endParaRPr sz="1900">
              <a:latin typeface="Tahoma"/>
              <a:cs typeface="Tahoma"/>
            </a:endParaRPr>
          </a:p>
          <a:p>
            <a:pPr marL="11772" marR="1043" indent="-11772">
              <a:lnSpc>
                <a:spcPts val="2172"/>
              </a:lnSpc>
              <a:spcBef>
                <a:spcPts val="1883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en,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  <a:p>
            <a:pPr marL="11772" marR="1043">
              <a:lnSpc>
                <a:spcPts val="2172"/>
              </a:lnSpc>
            </a:pP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rk: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  <a:p>
            <a:pPr marL="11772" marR="1043">
              <a:lnSpc>
                <a:spcPts val="2172"/>
              </a:lnSpc>
            </a:pPr>
            <a:r>
              <a:rPr dirty="0" smtClean="0" sz="1800" spc="4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mtClean="0" sz="1800" spc="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ahoma"/>
                <a:cs typeface="Tahoma"/>
              </a:rPr>
              <a:t>M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4654804" y="455676"/>
            <a:ext cx="1238744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1389">
              <a:lnSpc>
                <a:spcPts val="1000"/>
              </a:lnSpc>
            </a:pPr>
            <a:endParaRPr sz="1000"/>
          </a:p>
          <a:p>
            <a:pPr marR="4520" algn="ctr">
              <a:lnSpc>
                <a:spcPct val="100585"/>
              </a:lnSpc>
              <a:spcBef>
                <a:spcPts val="1084"/>
              </a:spcBef>
            </a:pPr>
            <a:r>
              <a:rPr dirty="0" smtClean="0" sz="3200" spc="4">
                <a:solidFill>
                  <a:srgbClr val="FFFFCC"/>
                </a:solidFill>
                <a:latin typeface="Tahoma"/>
                <a:cs typeface="Tahoma"/>
              </a:rPr>
              <a:t>STAK</a:t>
            </a:r>
            <a:endParaRPr sz="3200">
              <a:latin typeface="Tahoma"/>
              <a:cs typeface="Tahoma"/>
            </a:endParaRPr>
          </a:p>
          <a:p>
            <a:pPr marL="29956" marR="181432" indent="85519">
              <a:lnSpc>
                <a:spcPts val="2172"/>
              </a:lnSpc>
              <a:spcBef>
                <a:spcPts val="949"/>
              </a:spcBef>
            </a:pPr>
            <a:r>
              <a:rPr dirty="0" smtClean="0" sz="1800" spc="-49">
                <a:solidFill>
                  <a:srgbClr val="FFFFFF"/>
                </a:solidFill>
                <a:latin typeface="Tahoma"/>
                <a:cs typeface="Tahoma"/>
              </a:rPr>
              <a:t>cCulloc</a:t>
            </a:r>
            <a:r>
              <a:rPr dirty="0" smtClean="0" sz="1800" spc="-49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dirty="0" smtClean="0" sz="1800" spc="-49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mtClean="0" sz="1800" spc="-49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mtClean="0" sz="1800" spc="-4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  <a:p>
            <a:pPr marL="29956" marR="181432">
              <a:lnSpc>
                <a:spcPts val="2172"/>
              </a:lnSpc>
            </a:pPr>
            <a:r>
              <a:rPr dirty="0" smtClean="0" sz="1800" spc="-9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dirty="0" smtClean="0" sz="1800" spc="-9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dirty="0" smtClean="0" sz="1800" spc="-90">
                <a:solidFill>
                  <a:srgbClr val="FFFFFF"/>
                </a:solidFill>
                <a:latin typeface="Tahoma"/>
                <a:cs typeface="Tahoma"/>
              </a:rPr>
              <a:t>-Hill</a:t>
            </a:r>
            <a:r>
              <a:rPr dirty="0" smtClean="0" sz="1800" spc="-9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mtClean="0" sz="1800" spc="-90">
                <a:solidFill>
                  <a:srgbClr val="FFFFFF"/>
                </a:solidFill>
                <a:latin typeface="Tahoma"/>
                <a:cs typeface="Tahoma"/>
              </a:rPr>
              <a:t>Hill.</a:t>
            </a:r>
            <a:endParaRPr sz="1800">
              <a:latin typeface="Tahoma"/>
              <a:cs typeface="Tahoma"/>
            </a:endParaRPr>
          </a:p>
          <a:p>
            <a:pPr marL="196849" indent="-44744">
              <a:lnSpc>
                <a:spcPts val="2293"/>
              </a:lnSpc>
            </a:pPr>
            <a:r>
              <a:rPr dirty="0" smtClean="0" sz="1900" spc="-37" b="1">
                <a:solidFill>
                  <a:srgbClr val="009900"/>
                </a:solidFill>
                <a:latin typeface="Tahoma"/>
                <a:cs typeface="Tahoma"/>
              </a:rPr>
              <a:t>onal</a:t>
            </a:r>
            <a:r>
              <a:rPr dirty="0" smtClean="0" sz="1900" spc="-37" b="1">
                <a:solidFill>
                  <a:srgbClr val="009900"/>
                </a:solidFill>
                <a:latin typeface="Tahoma"/>
                <a:cs typeface="Tahoma"/>
              </a:rPr>
              <a:t> </a:t>
            </a:r>
            <a:r>
              <a:rPr dirty="0" smtClean="0" sz="1900" spc="-37" b="1">
                <a:solidFill>
                  <a:srgbClr val="009900"/>
                </a:solidFill>
                <a:latin typeface="Tahoma"/>
                <a:cs typeface="Tahoma"/>
              </a:rPr>
              <a:t>Ma</a:t>
            </a:r>
            <a:r>
              <a:rPr dirty="0" smtClean="0" sz="1900" spc="-37" b="1">
                <a:solidFill>
                  <a:srgbClr val="009900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  <a:p>
            <a:pPr marL="196849">
              <a:lnSpc>
                <a:spcPts val="2172"/>
              </a:lnSpc>
            </a:pPr>
            <a:r>
              <a:rPr dirty="0" smtClean="0" sz="1800" spc="-190">
                <a:solidFill>
                  <a:srgbClr val="FFFFFF"/>
                </a:solidFill>
                <a:latin typeface="Tahoma"/>
                <a:cs typeface="Tahoma"/>
              </a:rPr>
              <a:t>Ne</a:t>
            </a:r>
            <a:r>
              <a:rPr dirty="0" smtClean="0" sz="1800" spc="-19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dirty="0" smtClean="0" sz="1800" spc="-19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dirty="0" smtClean="0" sz="1800" spc="-1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  <a:p>
            <a:pPr marL="196849">
              <a:lnSpc>
                <a:spcPts val="2172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Pusta</a:t>
            </a:r>
            <a:r>
              <a:rPr dirty="0" smtClean="0" sz="1800" spc="-5234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Pustay</a:t>
            </a:r>
            <a:r>
              <a:rPr dirty="0" smtClean="0" sz="1800" spc="-544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800">
              <a:latin typeface="Tahoma"/>
              <a:cs typeface="Tahoma"/>
            </a:endParaRPr>
          </a:p>
          <a:p>
            <a:pPr marL="277766" marR="41389">
              <a:lnSpc>
                <a:spcPts val="1764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ork:</a:t>
            </a:r>
            <a:endParaRPr sz="1800">
              <a:latin typeface="Tahoma"/>
              <a:cs typeface="Tahoma"/>
            </a:endParaRPr>
          </a:p>
          <a:p>
            <a:pPr marL="248879" marR="41389">
              <a:lnSpc>
                <a:spcPct val="100585"/>
              </a:lnSpc>
              <a:spcBef>
                <a:spcPts val="1527"/>
              </a:spcBef>
            </a:pPr>
            <a:r>
              <a:rPr dirty="0" smtClean="0" sz="1900" b="1">
                <a:solidFill>
                  <a:srgbClr val="009900"/>
                </a:solidFill>
                <a:latin typeface="Tahoma"/>
                <a:cs typeface="Tahoma"/>
              </a:rPr>
              <a:t>Busine</a:t>
            </a:r>
            <a:endParaRPr sz="1900">
              <a:latin typeface="Tahoma"/>
              <a:cs typeface="Tahoma"/>
            </a:endParaRPr>
          </a:p>
          <a:p>
            <a:pPr marL="217423" marR="1282">
              <a:lnSpc>
                <a:spcPts val="2215"/>
              </a:lnSpc>
              <a:spcBef>
                <a:spcPts val="1705"/>
              </a:spcBef>
            </a:pPr>
            <a:r>
              <a:rPr dirty="0" smtClean="0" sz="1900" b="1">
                <a:solidFill>
                  <a:srgbClr val="009900"/>
                </a:solidFill>
                <a:latin typeface="Tahoma"/>
                <a:cs typeface="Tahoma"/>
              </a:rPr>
              <a:t>Interna</a:t>
            </a:r>
            <a:endParaRPr sz="1900">
              <a:latin typeface="Tahoma"/>
              <a:cs typeface="Tahoma"/>
            </a:endParaRPr>
          </a:p>
          <a:p>
            <a:pPr marL="68851" marR="61112" algn="ctr">
              <a:lnSpc>
                <a:spcPts val="1785"/>
              </a:lnSpc>
            </a:pP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-Wesle</a:t>
            </a:r>
            <a:endParaRPr sz="1800">
              <a:latin typeface="Tahoma"/>
              <a:cs typeface="Tahoma"/>
            </a:endParaRPr>
          </a:p>
          <a:p>
            <a:pPr marL="271917" marR="235053" algn="ctr">
              <a:lnSpc>
                <a:spcPts val="2160"/>
              </a:lnSpc>
              <a:spcBef>
                <a:spcPts val="18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Green</a:t>
            </a:r>
            <a:r>
              <a:rPr dirty="0" smtClean="0" sz="1800" spc="-5289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Green,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5846233" y="455676"/>
            <a:ext cx="1333102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ct val="100585"/>
              </a:lnSpc>
              <a:spcBef>
                <a:spcPts val="1084"/>
              </a:spcBef>
            </a:pPr>
            <a:r>
              <a:rPr dirty="0" smtClean="0" sz="3200" spc="4">
                <a:solidFill>
                  <a:srgbClr val="FFFFCC"/>
                </a:solidFill>
                <a:latin typeface="Tahoma"/>
                <a:cs typeface="Tahoma"/>
              </a:rPr>
              <a:t>AN</a:t>
            </a:r>
            <a:endParaRPr sz="3200">
              <a:latin typeface="Tahoma"/>
              <a:cs typeface="Tahoma"/>
            </a:endParaRPr>
          </a:p>
          <a:p>
            <a:pPr marL="363726" marR="182433" algn="ctr">
              <a:lnSpc>
                <a:spcPct val="100585"/>
              </a:lnSpc>
              <a:spcBef>
                <a:spcPts val="480"/>
              </a:spcBef>
            </a:pPr>
            <a:r>
              <a:rPr dirty="0" smtClean="0" sz="1800" spc="-107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mtClean="0" sz="1800" spc="-107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mtClean="0" sz="1800" spc="-107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107" b="1">
                <a:solidFill>
                  <a:srgbClr val="009900"/>
                </a:solidFill>
                <a:latin typeface="Tahoma"/>
                <a:cs typeface="Tahoma"/>
              </a:rPr>
              <a:t>Inter</a:t>
            </a:r>
            <a:endParaRPr sz="1900">
              <a:latin typeface="Tahoma"/>
              <a:cs typeface="Tahoma"/>
            </a:endParaRPr>
          </a:p>
          <a:p>
            <a:pPr marL="6018">
              <a:lnSpc>
                <a:spcPts val="2215"/>
              </a:lnSpc>
              <a:spcBef>
                <a:spcPts val="1705"/>
              </a:spcBef>
            </a:pPr>
            <a:r>
              <a:rPr dirty="0" smtClean="0" sz="1900" spc="-73" b="1">
                <a:solidFill>
                  <a:srgbClr val="009900"/>
                </a:solidFill>
                <a:latin typeface="Tahoma"/>
                <a:cs typeface="Tahoma"/>
              </a:rPr>
              <a:t>agemen</a:t>
            </a:r>
            <a:r>
              <a:rPr dirty="0" smtClean="0" sz="1900" spc="-73" b="1">
                <a:solidFill>
                  <a:srgbClr val="009900"/>
                </a:solidFill>
                <a:latin typeface="Tahoma"/>
                <a:cs typeface="Tahoma"/>
              </a:rPr>
              <a:t>t</a:t>
            </a:r>
            <a:r>
              <a:rPr dirty="0" smtClean="0" sz="1900" spc="-73" b="1">
                <a:solidFill>
                  <a:srgbClr val="0000FF"/>
                </a:solidFill>
                <a:latin typeface="Tahoma"/>
                <a:cs typeface="Tahoma"/>
              </a:rPr>
              <a:t>;</a:t>
            </a:r>
            <a:r>
              <a:rPr dirty="0" smtClean="0" sz="1900" spc="-73" b="1">
                <a:solidFill>
                  <a:srgbClr val="0000FF"/>
                </a:solidFill>
                <a:latin typeface="Tahoma"/>
                <a:cs typeface="Tahoma"/>
              </a:rPr>
              <a:t>;</a:t>
            </a:r>
            <a:endParaRPr sz="1900">
              <a:latin typeface="Tahoma"/>
              <a:cs typeface="Tahoma"/>
            </a:endParaRPr>
          </a:p>
          <a:p>
            <a:pPr marL="306794">
              <a:lnSpc>
                <a:spcPts val="1785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Prentic</a:t>
            </a:r>
            <a:r>
              <a:rPr dirty="0" smtClean="0" sz="1800" spc="-6379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Prentice</a:t>
            </a:r>
            <a:endParaRPr sz="1800">
              <a:latin typeface="Tahoma"/>
              <a:cs typeface="Tahoma"/>
            </a:endParaRPr>
          </a:p>
          <a:p>
            <a:pPr marR="7" algn="r">
              <a:lnSpc>
                <a:spcPts val="2100"/>
              </a:lnSpc>
              <a:spcBef>
                <a:spcPts val="15"/>
              </a:spcBef>
            </a:pPr>
            <a:r>
              <a:rPr dirty="0" smtClean="0" sz="1800" spc="-103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mtClean="0" sz="1800" spc="-103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mtClean="0" sz="1800" spc="-103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103" b="1">
                <a:solidFill>
                  <a:srgbClr val="009900"/>
                </a:solidFill>
                <a:latin typeface="Tahoma"/>
                <a:cs typeface="Tahoma"/>
              </a:rPr>
              <a:t>Intern</a:t>
            </a:r>
            <a:endParaRPr sz="1900">
              <a:latin typeface="Tahoma"/>
              <a:cs typeface="Tahoma"/>
            </a:endParaRPr>
          </a:p>
          <a:p>
            <a:pPr marL="355684">
              <a:lnSpc>
                <a:spcPts val="1785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-Wesle</a:t>
            </a:r>
            <a:r>
              <a:rPr dirty="0" smtClean="0" sz="1800" spc="-5629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Wesley</a:t>
            </a:r>
            <a:endParaRPr sz="1800">
              <a:latin typeface="Tahoma"/>
              <a:cs typeface="Tahoma"/>
            </a:endParaRPr>
          </a:p>
          <a:p>
            <a:pPr marR="30342" algn="r">
              <a:lnSpc>
                <a:spcPct val="100585"/>
              </a:lnSpc>
              <a:spcBef>
                <a:spcPts val="1526"/>
              </a:spcBef>
            </a:pPr>
            <a:r>
              <a:rPr dirty="0" smtClean="0" sz="1900" spc="-38" b="1">
                <a:solidFill>
                  <a:srgbClr val="009900"/>
                </a:solidFill>
                <a:latin typeface="Tahoma"/>
                <a:cs typeface="Tahoma"/>
              </a:rPr>
              <a:t>oday</a:t>
            </a:r>
            <a:r>
              <a:rPr dirty="0" smtClean="0" sz="1800" spc="-38" b="1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mtClean="0" sz="1800" spc="-38" b="1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mtClean="0" sz="1800" spc="-38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38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1800">
              <a:latin typeface="Tahoma"/>
              <a:cs typeface="Tahoma"/>
            </a:endParaRPr>
          </a:p>
          <a:p>
            <a:pPr marL="97424" marR="48440" indent="-79903" algn="r">
              <a:lnSpc>
                <a:spcPts val="2293"/>
              </a:lnSpc>
              <a:spcBef>
                <a:spcPts val="1836"/>
              </a:spcBef>
            </a:pPr>
            <a:r>
              <a:rPr dirty="0" smtClean="0" sz="1900" spc="-59" b="1">
                <a:solidFill>
                  <a:srgbClr val="009900"/>
                </a:solidFill>
                <a:latin typeface="Tahoma"/>
                <a:cs typeface="Tahoma"/>
              </a:rPr>
              <a:t>onal</a:t>
            </a:r>
            <a:r>
              <a:rPr dirty="0" smtClean="0" sz="1900" spc="-59" b="1">
                <a:solidFill>
                  <a:srgbClr val="009900"/>
                </a:solidFill>
                <a:latin typeface="Tahoma"/>
                <a:cs typeface="Tahoma"/>
              </a:rPr>
              <a:t> </a:t>
            </a:r>
            <a:r>
              <a:rPr dirty="0" smtClean="0" sz="1900" spc="-59" b="1">
                <a:solidFill>
                  <a:srgbClr val="009900"/>
                </a:solidFill>
                <a:latin typeface="Tahoma"/>
                <a:cs typeface="Tahoma"/>
              </a:rPr>
              <a:t>Trad</a:t>
            </a:r>
            <a:r>
              <a:rPr dirty="0" smtClean="0" sz="1900" spc="-59" b="1">
                <a:solidFill>
                  <a:srgbClr val="009900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  <a:p>
            <a:pPr marL="97424" marR="48440" algn="r">
              <a:lnSpc>
                <a:spcPts val="2172"/>
              </a:lnSpc>
            </a:pPr>
            <a:r>
              <a:rPr dirty="0" smtClean="0" sz="1800" spc="1">
                <a:solidFill>
                  <a:srgbClr val="FFFFFF"/>
                </a:solidFill>
                <a:latin typeface="Tahoma"/>
                <a:cs typeface="Tahoma"/>
              </a:rPr>
              <a:t>ongman</a:t>
            </a:r>
            <a:r>
              <a:rPr dirty="0" smtClean="0" sz="1800" spc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1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mtClean="0" sz="1800" spc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900">
              <a:latin typeface="Tahoma"/>
              <a:cs typeface="Tahoma"/>
            </a:endParaRPr>
          </a:p>
          <a:p>
            <a:pPr marL="97424" marR="48440" algn="r">
              <a:lnSpc>
                <a:spcPts val="2293"/>
              </a:lnSpc>
            </a:pPr>
            <a:r>
              <a:rPr dirty="0" smtClean="0" sz="1900" spc="-65" b="1">
                <a:solidFill>
                  <a:srgbClr val="009900"/>
                </a:solidFill>
                <a:latin typeface="Tahoma"/>
                <a:cs typeface="Tahoma"/>
              </a:rPr>
              <a:t>Globa</a:t>
            </a:r>
            <a:endParaRPr sz="1900">
              <a:latin typeface="Tahoma"/>
              <a:cs typeface="Tahoma"/>
            </a:endParaRPr>
          </a:p>
          <a:p>
            <a:pPr marR="24323" algn="r">
              <a:lnSpc>
                <a:spcPts val="1755"/>
              </a:lnSpc>
            </a:pPr>
            <a:r>
              <a:rPr dirty="0" smtClean="0" sz="1800" spc="-34">
                <a:solidFill>
                  <a:srgbClr val="FFFFFF"/>
                </a:solidFill>
                <a:latin typeface="Tahoma"/>
                <a:cs typeface="Tahoma"/>
              </a:rPr>
              <a:t>Hal</a:t>
            </a:r>
            <a:r>
              <a:rPr dirty="0" smtClean="0" sz="1800" spc="-34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dirty="0" smtClean="0" sz="1800" spc="-34">
                <a:solidFill>
                  <a:srgbClr val="FFFFFF"/>
                </a:solidFill>
                <a:latin typeface="Tahoma"/>
                <a:cs typeface="Tahoma"/>
              </a:rPr>
              <a:t>Hall</a:t>
            </a:r>
            <a:r>
              <a:rPr dirty="0" smtClean="0" sz="1800" spc="-3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34">
                <a:solidFill>
                  <a:srgbClr val="FFFFFF"/>
                </a:solidFill>
                <a:latin typeface="Tahoma"/>
                <a:cs typeface="Tahoma"/>
              </a:rPr>
              <a:t>Int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4564242" y="455676"/>
            <a:ext cx="390281" cy="6861047"/>
          </a:xfrm>
          <a:prstGeom prst="rect">
            <a:avLst/>
          </a:prstGeom>
        </p:spPr>
        <p:txBody>
          <a:bodyPr wrap="square" lIns="0" tIns="969" rIns="0" bIns="0" rtlCol="0">
            <a:noAutofit/>
          </a:bodyPr>
          <a:lstStyle/>
          <a:p>
            <a:pPr>
              <a:lnSpc>
                <a:spcPts val="750"/>
              </a:lnSpc>
            </a:pPr>
            <a:endParaRPr sz="750"/>
          </a:p>
          <a:p>
            <a:pPr marR="78892" indent="-53515" algn="ctr">
              <a:lnSpc>
                <a:spcPts val="2172"/>
              </a:lnSpc>
              <a:spcBef>
                <a:spcPts val="6000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  <a:p>
            <a:pPr marR="78892" algn="ctr">
              <a:lnSpc>
                <a:spcPts val="2172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aw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900">
              <a:latin typeface="Tahoma"/>
              <a:cs typeface="Tahoma"/>
            </a:endParaRPr>
          </a:p>
          <a:p>
            <a:pPr marR="78892" algn="ctr">
              <a:lnSpc>
                <a:spcPts val="2293"/>
              </a:lnSpc>
            </a:pPr>
            <a:r>
              <a:rPr dirty="0" smtClean="0" sz="1900" spc="-34" b="1">
                <a:solidFill>
                  <a:srgbClr val="009900"/>
                </a:solidFill>
                <a:latin typeface="Tahoma"/>
                <a:cs typeface="Tahoma"/>
              </a:rPr>
              <a:t>ti</a:t>
            </a:r>
            <a:endParaRPr sz="1900">
              <a:latin typeface="Tahoma"/>
              <a:cs typeface="Tahoma"/>
            </a:endParaRPr>
          </a:p>
          <a:p>
            <a:pPr marL="118120" marR="140919" algn="ctr">
              <a:lnSpc>
                <a:spcPts val="1760"/>
              </a:lnSpc>
            </a:pPr>
            <a:r>
              <a:rPr dirty="0" smtClean="0" sz="1800" spc="-280" b="1">
                <a:solidFill>
                  <a:srgbClr val="0000FF"/>
                </a:solidFill>
                <a:latin typeface="Tahoma"/>
                <a:cs typeface="Tahoma"/>
              </a:rPr>
              <a:t>.</a:t>
            </a:r>
            <a:r>
              <a:rPr dirty="0" smtClean="0" sz="1800" spc="-280" b="1">
                <a:solidFill>
                  <a:srgbClr val="0000FF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128788" marR="132537" algn="ctr">
              <a:lnSpc>
                <a:spcPts val="2160"/>
              </a:lnSpc>
              <a:spcBef>
                <a:spcPts val="19"/>
              </a:spcBef>
            </a:pPr>
            <a:r>
              <a:rPr dirty="0" smtClean="0" sz="1800" spc="-271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mtClean="0" sz="1800" spc="-271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38598" marR="84028" algn="ctr">
              <a:lnSpc>
                <a:spcPct val="100585"/>
              </a:lnSpc>
              <a:spcBef>
                <a:spcPts val="3235"/>
              </a:spcBef>
            </a:pPr>
            <a:r>
              <a:rPr dirty="0" smtClean="0" sz="1900" spc="-51" b="1">
                <a:solidFill>
                  <a:srgbClr val="009900"/>
                </a:solidFill>
                <a:latin typeface="Tahoma"/>
                <a:cs typeface="Tahoma"/>
              </a:rPr>
              <a:t>al</a:t>
            </a:r>
            <a:endParaRPr sz="1900">
              <a:latin typeface="Tahoma"/>
              <a:cs typeface="Tahoma"/>
            </a:endParaRPr>
          </a:p>
          <a:p>
            <a:pPr marL="87530" marR="28303" indent="-41536" algn="just">
              <a:lnSpc>
                <a:spcPts val="2172"/>
              </a:lnSpc>
              <a:spcBef>
                <a:spcPts val="1883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6.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  <a:p>
            <a:pPr marL="87530" marR="28303" algn="just">
              <a:lnSpc>
                <a:spcPts val="2172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  <a:p>
            <a:pPr marL="87530" marR="28303" algn="just">
              <a:lnSpc>
                <a:spcPts val="2172"/>
              </a:lnSpc>
            </a:pPr>
            <a:r>
              <a:rPr dirty="0" smtClean="0" sz="1800" spc="-135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800" spc="-135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mtClean="0" sz="1800" spc="-135">
                <a:solidFill>
                  <a:srgbClr val="FFFFFF"/>
                </a:solidFill>
                <a:latin typeface="Tahoma"/>
                <a:cs typeface="Tahoma"/>
              </a:rPr>
              <a:t>S.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096000" y="45720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8763000" y="459485"/>
            <a:ext cx="838200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419600" y="457200"/>
            <a:ext cx="1276350" cy="979169"/>
          </a:xfrm>
          <a:custGeom>
            <a:avLst/>
            <a:gdLst/>
            <a:ahLst/>
            <a:cxnLst/>
            <a:rect l="l" t="t" r="r" b="b"/>
            <a:pathLst>
              <a:path w="1276350" h="979169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667000" y="45720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0"/>
                </a:move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lnTo>
                  <a:pt x="13716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038600" y="45720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2590800" y="457200"/>
            <a:ext cx="1676400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57199" y="45720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979169"/>
                </a:moveTo>
                <a:lnTo>
                  <a:pt x="1981200" y="0"/>
                </a:ln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57200" y="457200"/>
            <a:ext cx="198120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2438400" y="45720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695950" y="457200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0"/>
                </a:move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7848600" y="457200"/>
            <a:ext cx="228600" cy="97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6553200" y="457200"/>
            <a:ext cx="2286000" cy="9791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4213860" y="457200"/>
            <a:ext cx="739139" cy="979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538734" y="1091183"/>
            <a:ext cx="230886" cy="61721"/>
          </a:xfrm>
          <a:custGeom>
            <a:avLst/>
            <a:gdLst/>
            <a:ahLst/>
            <a:cxnLst/>
            <a:rect l="l" t="t" r="r" b="b"/>
            <a:pathLst>
              <a:path w="230886" h="61721">
                <a:moveTo>
                  <a:pt x="0" y="762"/>
                </a:moveTo>
                <a:lnTo>
                  <a:pt x="0" y="0"/>
                </a:lnTo>
                <a:lnTo>
                  <a:pt x="0" y="762"/>
                </a:lnTo>
                <a:close/>
              </a:path>
              <a:path w="230886" h="61721">
                <a:moveTo>
                  <a:pt x="186689" y="25146"/>
                </a:moveTo>
                <a:lnTo>
                  <a:pt x="183642" y="24384"/>
                </a:lnTo>
                <a:lnTo>
                  <a:pt x="175704" y="24384"/>
                </a:lnTo>
                <a:lnTo>
                  <a:pt x="173151" y="24815"/>
                </a:lnTo>
                <a:lnTo>
                  <a:pt x="166878" y="22860"/>
                </a:lnTo>
                <a:lnTo>
                  <a:pt x="163067" y="20574"/>
                </a:lnTo>
                <a:lnTo>
                  <a:pt x="153923" y="16002"/>
                </a:lnTo>
                <a:lnTo>
                  <a:pt x="151637" y="13716"/>
                </a:lnTo>
                <a:lnTo>
                  <a:pt x="143983" y="5095"/>
                </a:lnTo>
                <a:lnTo>
                  <a:pt x="138625" y="-5134"/>
                </a:lnTo>
                <a:lnTo>
                  <a:pt x="136397" y="-18287"/>
                </a:lnTo>
                <a:lnTo>
                  <a:pt x="136541" y="-26039"/>
                </a:lnTo>
                <a:lnTo>
                  <a:pt x="139091" y="-38710"/>
                </a:lnTo>
                <a:lnTo>
                  <a:pt x="146303" y="-49529"/>
                </a:lnTo>
                <a:lnTo>
                  <a:pt x="140804" y="-53073"/>
                </a:lnTo>
                <a:lnTo>
                  <a:pt x="136791" y="-56299"/>
                </a:lnTo>
                <a:lnTo>
                  <a:pt x="132587" y="-60959"/>
                </a:lnTo>
                <a:lnTo>
                  <a:pt x="131825" y="-60959"/>
                </a:lnTo>
                <a:lnTo>
                  <a:pt x="128778" y="-58673"/>
                </a:lnTo>
                <a:lnTo>
                  <a:pt x="125729" y="-56387"/>
                </a:lnTo>
                <a:lnTo>
                  <a:pt x="123443" y="-54863"/>
                </a:lnTo>
                <a:lnTo>
                  <a:pt x="118872" y="-53339"/>
                </a:lnTo>
                <a:lnTo>
                  <a:pt x="114528" y="-52031"/>
                </a:lnTo>
                <a:lnTo>
                  <a:pt x="108750" y="-48425"/>
                </a:lnTo>
                <a:lnTo>
                  <a:pt x="104393" y="-46481"/>
                </a:lnTo>
                <a:lnTo>
                  <a:pt x="103962" y="-46453"/>
                </a:lnTo>
                <a:lnTo>
                  <a:pt x="92087" y="-43831"/>
                </a:lnTo>
                <a:lnTo>
                  <a:pt x="79247" y="-40385"/>
                </a:lnTo>
                <a:lnTo>
                  <a:pt x="69513" y="-38949"/>
                </a:lnTo>
                <a:lnTo>
                  <a:pt x="56881" y="-37485"/>
                </a:lnTo>
                <a:lnTo>
                  <a:pt x="44195" y="-36575"/>
                </a:lnTo>
                <a:lnTo>
                  <a:pt x="4571" y="-36575"/>
                </a:lnTo>
                <a:lnTo>
                  <a:pt x="95" y="-15"/>
                </a:lnTo>
                <a:lnTo>
                  <a:pt x="4523" y="-719"/>
                </a:lnTo>
                <a:lnTo>
                  <a:pt x="17300" y="-3178"/>
                </a:lnTo>
                <a:lnTo>
                  <a:pt x="29717" y="-5333"/>
                </a:lnTo>
                <a:lnTo>
                  <a:pt x="34852" y="-5782"/>
                </a:lnTo>
                <a:lnTo>
                  <a:pt x="47538" y="-6325"/>
                </a:lnTo>
                <a:lnTo>
                  <a:pt x="60197" y="-6857"/>
                </a:lnTo>
                <a:lnTo>
                  <a:pt x="61630" y="-6905"/>
                </a:lnTo>
                <a:lnTo>
                  <a:pt x="73835" y="-6401"/>
                </a:lnTo>
                <a:lnTo>
                  <a:pt x="87102" y="-4400"/>
                </a:lnTo>
                <a:lnTo>
                  <a:pt x="100372" y="-970"/>
                </a:lnTo>
                <a:lnTo>
                  <a:pt x="112585" y="3821"/>
                </a:lnTo>
                <a:lnTo>
                  <a:pt x="122681" y="9906"/>
                </a:lnTo>
                <a:lnTo>
                  <a:pt x="132088" y="18719"/>
                </a:lnTo>
                <a:lnTo>
                  <a:pt x="139010" y="27326"/>
                </a:lnTo>
                <a:lnTo>
                  <a:pt x="146303" y="38862"/>
                </a:lnTo>
                <a:lnTo>
                  <a:pt x="147065" y="39624"/>
                </a:lnTo>
                <a:lnTo>
                  <a:pt x="148589" y="44196"/>
                </a:lnTo>
                <a:lnTo>
                  <a:pt x="150114" y="46482"/>
                </a:lnTo>
                <a:lnTo>
                  <a:pt x="151637" y="49530"/>
                </a:lnTo>
                <a:lnTo>
                  <a:pt x="155346" y="57683"/>
                </a:lnTo>
                <a:lnTo>
                  <a:pt x="152336" y="59372"/>
                </a:lnTo>
                <a:lnTo>
                  <a:pt x="156209" y="64008"/>
                </a:lnTo>
                <a:lnTo>
                  <a:pt x="159258" y="75488"/>
                </a:lnTo>
                <a:lnTo>
                  <a:pt x="161665" y="87888"/>
                </a:lnTo>
                <a:lnTo>
                  <a:pt x="163396" y="100446"/>
                </a:lnTo>
                <a:lnTo>
                  <a:pt x="164637" y="113111"/>
                </a:lnTo>
                <a:lnTo>
                  <a:pt x="165572" y="125833"/>
                </a:lnTo>
                <a:lnTo>
                  <a:pt x="166388" y="138560"/>
                </a:lnTo>
                <a:lnTo>
                  <a:pt x="167269" y="151243"/>
                </a:lnTo>
                <a:lnTo>
                  <a:pt x="168401" y="163830"/>
                </a:lnTo>
                <a:lnTo>
                  <a:pt x="193547" y="163830"/>
                </a:lnTo>
                <a:lnTo>
                  <a:pt x="192950" y="158947"/>
                </a:lnTo>
                <a:lnTo>
                  <a:pt x="192738" y="146114"/>
                </a:lnTo>
                <a:lnTo>
                  <a:pt x="192870" y="119362"/>
                </a:lnTo>
                <a:lnTo>
                  <a:pt x="193956" y="107308"/>
                </a:lnTo>
                <a:lnTo>
                  <a:pt x="195834" y="94488"/>
                </a:lnTo>
                <a:lnTo>
                  <a:pt x="197809" y="83078"/>
                </a:lnTo>
                <a:lnTo>
                  <a:pt x="199947" y="74204"/>
                </a:lnTo>
                <a:lnTo>
                  <a:pt x="202727" y="66379"/>
                </a:lnTo>
                <a:lnTo>
                  <a:pt x="207264" y="54102"/>
                </a:lnTo>
                <a:lnTo>
                  <a:pt x="214375" y="39906"/>
                </a:lnTo>
                <a:lnTo>
                  <a:pt x="221737" y="29602"/>
                </a:lnTo>
                <a:lnTo>
                  <a:pt x="230886" y="20574"/>
                </a:lnTo>
                <a:lnTo>
                  <a:pt x="227075" y="12954"/>
                </a:lnTo>
                <a:lnTo>
                  <a:pt x="217170" y="9144"/>
                </a:lnTo>
                <a:lnTo>
                  <a:pt x="210908" y="15036"/>
                </a:lnTo>
                <a:lnTo>
                  <a:pt x="204546" y="20815"/>
                </a:lnTo>
                <a:lnTo>
                  <a:pt x="195834" y="22860"/>
                </a:lnTo>
                <a:lnTo>
                  <a:pt x="194309" y="23622"/>
                </a:lnTo>
                <a:lnTo>
                  <a:pt x="190500" y="23622"/>
                </a:lnTo>
                <a:lnTo>
                  <a:pt x="186689" y="25146"/>
                </a:lnTo>
                <a:close/>
              </a:path>
            </a:pathLst>
          </a:custGeom>
          <a:solidFill>
            <a:srgbClr val="E5F2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707136" y="831342"/>
            <a:ext cx="255269" cy="480822"/>
          </a:xfrm>
          <a:custGeom>
            <a:avLst/>
            <a:gdLst/>
            <a:ahLst/>
            <a:cxnLst/>
            <a:rect l="l" t="t" r="r" b="b"/>
            <a:pathLst>
              <a:path w="255269" h="480822">
                <a:moveTo>
                  <a:pt x="154685" y="439673"/>
                </a:moveTo>
                <a:lnTo>
                  <a:pt x="152400" y="405383"/>
                </a:lnTo>
                <a:lnTo>
                  <a:pt x="176783" y="380237"/>
                </a:lnTo>
                <a:lnTo>
                  <a:pt x="210311" y="383285"/>
                </a:lnTo>
                <a:lnTo>
                  <a:pt x="233933" y="346709"/>
                </a:lnTo>
                <a:lnTo>
                  <a:pt x="214122" y="319277"/>
                </a:lnTo>
                <a:lnTo>
                  <a:pt x="227075" y="272795"/>
                </a:lnTo>
                <a:lnTo>
                  <a:pt x="255269" y="267461"/>
                </a:lnTo>
                <a:lnTo>
                  <a:pt x="255269" y="220217"/>
                </a:lnTo>
                <a:lnTo>
                  <a:pt x="226313" y="211073"/>
                </a:lnTo>
                <a:lnTo>
                  <a:pt x="214122" y="166115"/>
                </a:lnTo>
                <a:lnTo>
                  <a:pt x="233933" y="137921"/>
                </a:lnTo>
                <a:lnTo>
                  <a:pt x="214883" y="103631"/>
                </a:lnTo>
                <a:lnTo>
                  <a:pt x="179831" y="105917"/>
                </a:lnTo>
                <a:lnTo>
                  <a:pt x="155447" y="81533"/>
                </a:lnTo>
                <a:lnTo>
                  <a:pt x="159257" y="47243"/>
                </a:lnTo>
                <a:lnTo>
                  <a:pt x="121919" y="24383"/>
                </a:lnTo>
                <a:lnTo>
                  <a:pt x="94487" y="44195"/>
                </a:lnTo>
                <a:lnTo>
                  <a:pt x="48768" y="30479"/>
                </a:lnTo>
                <a:lnTo>
                  <a:pt x="43434" y="1523"/>
                </a:lnTo>
                <a:lnTo>
                  <a:pt x="15240" y="0"/>
                </a:lnTo>
                <a:lnTo>
                  <a:pt x="0" y="31241"/>
                </a:lnTo>
                <a:lnTo>
                  <a:pt x="16764" y="67817"/>
                </a:lnTo>
                <a:lnTo>
                  <a:pt x="29606" y="68221"/>
                </a:lnTo>
                <a:lnTo>
                  <a:pt x="42274" y="69720"/>
                </a:lnTo>
                <a:lnTo>
                  <a:pt x="54719" y="72307"/>
                </a:lnTo>
                <a:lnTo>
                  <a:pt x="66892" y="75975"/>
                </a:lnTo>
                <a:lnTo>
                  <a:pt x="71628" y="77723"/>
                </a:lnTo>
                <a:lnTo>
                  <a:pt x="74676" y="77723"/>
                </a:lnTo>
                <a:lnTo>
                  <a:pt x="79248" y="80009"/>
                </a:lnTo>
                <a:lnTo>
                  <a:pt x="83820" y="81533"/>
                </a:lnTo>
                <a:lnTo>
                  <a:pt x="86868" y="83057"/>
                </a:lnTo>
                <a:lnTo>
                  <a:pt x="89915" y="83819"/>
                </a:lnTo>
                <a:lnTo>
                  <a:pt x="91440" y="85343"/>
                </a:lnTo>
                <a:lnTo>
                  <a:pt x="94487" y="86105"/>
                </a:lnTo>
                <a:lnTo>
                  <a:pt x="97536" y="86867"/>
                </a:lnTo>
                <a:lnTo>
                  <a:pt x="102107" y="89915"/>
                </a:lnTo>
                <a:lnTo>
                  <a:pt x="112880" y="96683"/>
                </a:lnTo>
                <a:lnTo>
                  <a:pt x="122994" y="104384"/>
                </a:lnTo>
                <a:lnTo>
                  <a:pt x="132291" y="113162"/>
                </a:lnTo>
                <a:lnTo>
                  <a:pt x="133350" y="114299"/>
                </a:lnTo>
                <a:lnTo>
                  <a:pt x="142645" y="122763"/>
                </a:lnTo>
                <a:lnTo>
                  <a:pt x="151235" y="132322"/>
                </a:lnTo>
                <a:lnTo>
                  <a:pt x="159071" y="142817"/>
                </a:lnTo>
                <a:lnTo>
                  <a:pt x="166106" y="154087"/>
                </a:lnTo>
                <a:lnTo>
                  <a:pt x="172293" y="165971"/>
                </a:lnTo>
                <a:lnTo>
                  <a:pt x="177583" y="178307"/>
                </a:lnTo>
                <a:lnTo>
                  <a:pt x="181930" y="190934"/>
                </a:lnTo>
                <a:lnTo>
                  <a:pt x="185285" y="203693"/>
                </a:lnTo>
                <a:lnTo>
                  <a:pt x="187602" y="216421"/>
                </a:lnTo>
                <a:lnTo>
                  <a:pt x="188832" y="228958"/>
                </a:lnTo>
                <a:lnTo>
                  <a:pt x="188975" y="232409"/>
                </a:lnTo>
                <a:lnTo>
                  <a:pt x="189737" y="235457"/>
                </a:lnTo>
                <a:lnTo>
                  <a:pt x="189737" y="238505"/>
                </a:lnTo>
                <a:lnTo>
                  <a:pt x="190500" y="242315"/>
                </a:lnTo>
                <a:lnTo>
                  <a:pt x="190500" y="245363"/>
                </a:lnTo>
                <a:lnTo>
                  <a:pt x="189737" y="246887"/>
                </a:lnTo>
                <a:lnTo>
                  <a:pt x="190119" y="252577"/>
                </a:lnTo>
                <a:lnTo>
                  <a:pt x="188125" y="258000"/>
                </a:lnTo>
                <a:lnTo>
                  <a:pt x="188213" y="263651"/>
                </a:lnTo>
                <a:lnTo>
                  <a:pt x="187197" y="267728"/>
                </a:lnTo>
                <a:lnTo>
                  <a:pt x="185470" y="271525"/>
                </a:lnTo>
                <a:lnTo>
                  <a:pt x="185927" y="275843"/>
                </a:lnTo>
                <a:lnTo>
                  <a:pt x="184657" y="280911"/>
                </a:lnTo>
                <a:lnTo>
                  <a:pt x="182689" y="286765"/>
                </a:lnTo>
                <a:lnTo>
                  <a:pt x="182117" y="291845"/>
                </a:lnTo>
                <a:lnTo>
                  <a:pt x="180594" y="293369"/>
                </a:lnTo>
                <a:lnTo>
                  <a:pt x="179069" y="297941"/>
                </a:lnTo>
                <a:lnTo>
                  <a:pt x="177545" y="301751"/>
                </a:lnTo>
                <a:lnTo>
                  <a:pt x="176783" y="304799"/>
                </a:lnTo>
                <a:lnTo>
                  <a:pt x="174840" y="311022"/>
                </a:lnTo>
                <a:lnTo>
                  <a:pt x="172732" y="313143"/>
                </a:lnTo>
                <a:lnTo>
                  <a:pt x="170687" y="318515"/>
                </a:lnTo>
                <a:lnTo>
                  <a:pt x="164549" y="329473"/>
                </a:lnTo>
                <a:lnTo>
                  <a:pt x="157755" y="340894"/>
                </a:lnTo>
                <a:lnTo>
                  <a:pt x="152400" y="348233"/>
                </a:lnTo>
                <a:lnTo>
                  <a:pt x="143131" y="358608"/>
                </a:lnTo>
                <a:lnTo>
                  <a:pt x="133504" y="368040"/>
                </a:lnTo>
                <a:lnTo>
                  <a:pt x="123509" y="376548"/>
                </a:lnTo>
                <a:lnTo>
                  <a:pt x="113133" y="384151"/>
                </a:lnTo>
                <a:lnTo>
                  <a:pt x="102368" y="390866"/>
                </a:lnTo>
                <a:lnTo>
                  <a:pt x="91202" y="396713"/>
                </a:lnTo>
                <a:lnTo>
                  <a:pt x="79623" y="401709"/>
                </a:lnTo>
                <a:lnTo>
                  <a:pt x="67622" y="405872"/>
                </a:lnTo>
                <a:lnTo>
                  <a:pt x="55188" y="409222"/>
                </a:lnTo>
                <a:lnTo>
                  <a:pt x="42310" y="411775"/>
                </a:lnTo>
                <a:lnTo>
                  <a:pt x="28978" y="413550"/>
                </a:lnTo>
                <a:lnTo>
                  <a:pt x="16001" y="414527"/>
                </a:lnTo>
                <a:lnTo>
                  <a:pt x="16764" y="480821"/>
                </a:lnTo>
                <a:lnTo>
                  <a:pt x="38100" y="480821"/>
                </a:lnTo>
                <a:lnTo>
                  <a:pt x="48006" y="451103"/>
                </a:lnTo>
                <a:lnTo>
                  <a:pt x="92201" y="438911"/>
                </a:lnTo>
                <a:lnTo>
                  <a:pt x="121157" y="458723"/>
                </a:lnTo>
                <a:lnTo>
                  <a:pt x="154685" y="439673"/>
                </a:lnTo>
                <a:close/>
              </a:path>
            </a:pathLst>
          </a:custGeom>
          <a:solidFill>
            <a:srgbClr val="E5F2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86918" y="831342"/>
            <a:ext cx="256031" cy="480822"/>
          </a:xfrm>
          <a:custGeom>
            <a:avLst/>
            <a:gdLst/>
            <a:ahLst/>
            <a:cxnLst/>
            <a:rect l="l" t="t" r="r" b="b"/>
            <a:pathLst>
              <a:path w="256031" h="480822">
                <a:moveTo>
                  <a:pt x="121919" y="367283"/>
                </a:moveTo>
                <a:lnTo>
                  <a:pt x="112887" y="358293"/>
                </a:lnTo>
                <a:lnTo>
                  <a:pt x="104933" y="349981"/>
                </a:lnTo>
                <a:lnTo>
                  <a:pt x="100583" y="344423"/>
                </a:lnTo>
                <a:lnTo>
                  <a:pt x="97091" y="341617"/>
                </a:lnTo>
                <a:lnTo>
                  <a:pt x="95478" y="337311"/>
                </a:lnTo>
                <a:lnTo>
                  <a:pt x="92963" y="333755"/>
                </a:lnTo>
                <a:lnTo>
                  <a:pt x="89915" y="330898"/>
                </a:lnTo>
                <a:lnTo>
                  <a:pt x="87871" y="327126"/>
                </a:lnTo>
                <a:lnTo>
                  <a:pt x="86867" y="323087"/>
                </a:lnTo>
                <a:lnTo>
                  <a:pt x="82194" y="318757"/>
                </a:lnTo>
                <a:lnTo>
                  <a:pt x="80365" y="309283"/>
                </a:lnTo>
                <a:lnTo>
                  <a:pt x="77723" y="303275"/>
                </a:lnTo>
                <a:lnTo>
                  <a:pt x="74859" y="295041"/>
                </a:lnTo>
                <a:lnTo>
                  <a:pt x="72650" y="285902"/>
                </a:lnTo>
                <a:lnTo>
                  <a:pt x="72389" y="284225"/>
                </a:lnTo>
                <a:lnTo>
                  <a:pt x="69100" y="278256"/>
                </a:lnTo>
                <a:lnTo>
                  <a:pt x="72631" y="280288"/>
                </a:lnTo>
                <a:lnTo>
                  <a:pt x="69341" y="274319"/>
                </a:lnTo>
                <a:lnTo>
                  <a:pt x="68160" y="270027"/>
                </a:lnTo>
                <a:lnTo>
                  <a:pt x="69024" y="265353"/>
                </a:lnTo>
                <a:lnTo>
                  <a:pt x="67055" y="261365"/>
                </a:lnTo>
                <a:lnTo>
                  <a:pt x="66414" y="249613"/>
                </a:lnTo>
                <a:lnTo>
                  <a:pt x="66160" y="236065"/>
                </a:lnTo>
                <a:lnTo>
                  <a:pt x="66714" y="222283"/>
                </a:lnTo>
                <a:lnTo>
                  <a:pt x="68493" y="209825"/>
                </a:lnTo>
                <a:lnTo>
                  <a:pt x="70103" y="204215"/>
                </a:lnTo>
                <a:lnTo>
                  <a:pt x="73355" y="191977"/>
                </a:lnTo>
                <a:lnTo>
                  <a:pt x="77076" y="179787"/>
                </a:lnTo>
                <a:lnTo>
                  <a:pt x="81461" y="167824"/>
                </a:lnTo>
                <a:lnTo>
                  <a:pt x="83819" y="162305"/>
                </a:lnTo>
                <a:lnTo>
                  <a:pt x="89179" y="152389"/>
                </a:lnTo>
                <a:lnTo>
                  <a:pt x="97138" y="140327"/>
                </a:lnTo>
                <a:lnTo>
                  <a:pt x="106205" y="128787"/>
                </a:lnTo>
                <a:lnTo>
                  <a:pt x="114890" y="120436"/>
                </a:lnTo>
                <a:lnTo>
                  <a:pt x="117347" y="118109"/>
                </a:lnTo>
                <a:lnTo>
                  <a:pt x="121157" y="114299"/>
                </a:lnTo>
                <a:lnTo>
                  <a:pt x="124967" y="111251"/>
                </a:lnTo>
                <a:lnTo>
                  <a:pt x="126491" y="108965"/>
                </a:lnTo>
                <a:lnTo>
                  <a:pt x="130479" y="106641"/>
                </a:lnTo>
                <a:lnTo>
                  <a:pt x="136956" y="99174"/>
                </a:lnTo>
                <a:lnTo>
                  <a:pt x="140969" y="97535"/>
                </a:lnTo>
                <a:lnTo>
                  <a:pt x="151930" y="91036"/>
                </a:lnTo>
                <a:lnTo>
                  <a:pt x="162698" y="85411"/>
                </a:lnTo>
                <a:lnTo>
                  <a:pt x="166115" y="83819"/>
                </a:lnTo>
                <a:lnTo>
                  <a:pt x="178899" y="78939"/>
                </a:lnTo>
                <a:lnTo>
                  <a:pt x="190717" y="74877"/>
                </a:lnTo>
                <a:lnTo>
                  <a:pt x="202167" y="71685"/>
                </a:lnTo>
                <a:lnTo>
                  <a:pt x="213851" y="69410"/>
                </a:lnTo>
                <a:lnTo>
                  <a:pt x="226369" y="68102"/>
                </a:lnTo>
                <a:lnTo>
                  <a:pt x="240320" y="67810"/>
                </a:lnTo>
                <a:lnTo>
                  <a:pt x="240791" y="67817"/>
                </a:lnTo>
                <a:lnTo>
                  <a:pt x="239267" y="0"/>
                </a:lnTo>
                <a:lnTo>
                  <a:pt x="217169" y="761"/>
                </a:lnTo>
                <a:lnTo>
                  <a:pt x="209550" y="31241"/>
                </a:lnTo>
                <a:lnTo>
                  <a:pt x="163829" y="43433"/>
                </a:lnTo>
                <a:lnTo>
                  <a:pt x="134873" y="23621"/>
                </a:lnTo>
                <a:lnTo>
                  <a:pt x="102107" y="42671"/>
                </a:lnTo>
                <a:lnTo>
                  <a:pt x="103631" y="76961"/>
                </a:lnTo>
                <a:lnTo>
                  <a:pt x="79247" y="102869"/>
                </a:lnTo>
                <a:lnTo>
                  <a:pt x="45719" y="97535"/>
                </a:lnTo>
                <a:lnTo>
                  <a:pt x="22097" y="134873"/>
                </a:lnTo>
                <a:lnTo>
                  <a:pt x="42671" y="162305"/>
                </a:lnTo>
                <a:lnTo>
                  <a:pt x="28955" y="209549"/>
                </a:lnTo>
                <a:lnTo>
                  <a:pt x="0" y="214883"/>
                </a:lnTo>
                <a:lnTo>
                  <a:pt x="0" y="262889"/>
                </a:lnTo>
                <a:lnTo>
                  <a:pt x="29717" y="271271"/>
                </a:lnTo>
                <a:lnTo>
                  <a:pt x="42671" y="316229"/>
                </a:lnTo>
                <a:lnTo>
                  <a:pt x="22097" y="345185"/>
                </a:lnTo>
                <a:lnTo>
                  <a:pt x="41909" y="377951"/>
                </a:lnTo>
                <a:lnTo>
                  <a:pt x="76200" y="376427"/>
                </a:lnTo>
                <a:lnTo>
                  <a:pt x="101345" y="400811"/>
                </a:lnTo>
                <a:lnTo>
                  <a:pt x="96773" y="434339"/>
                </a:lnTo>
                <a:lnTo>
                  <a:pt x="134111" y="457961"/>
                </a:lnTo>
                <a:lnTo>
                  <a:pt x="161544" y="438149"/>
                </a:lnTo>
                <a:lnTo>
                  <a:pt x="207263" y="451103"/>
                </a:lnTo>
                <a:lnTo>
                  <a:pt x="212597" y="480059"/>
                </a:lnTo>
                <a:lnTo>
                  <a:pt x="241553" y="480821"/>
                </a:lnTo>
                <a:lnTo>
                  <a:pt x="256031" y="450341"/>
                </a:lnTo>
                <a:lnTo>
                  <a:pt x="239267" y="414527"/>
                </a:lnTo>
                <a:lnTo>
                  <a:pt x="231698" y="413626"/>
                </a:lnTo>
                <a:lnTo>
                  <a:pt x="223900" y="414121"/>
                </a:lnTo>
                <a:lnTo>
                  <a:pt x="216408" y="411479"/>
                </a:lnTo>
                <a:lnTo>
                  <a:pt x="212597" y="411479"/>
                </a:lnTo>
                <a:lnTo>
                  <a:pt x="210311" y="410717"/>
                </a:lnTo>
                <a:lnTo>
                  <a:pt x="205739" y="410717"/>
                </a:lnTo>
                <a:lnTo>
                  <a:pt x="201929" y="409193"/>
                </a:lnTo>
                <a:lnTo>
                  <a:pt x="197358" y="408431"/>
                </a:lnTo>
                <a:lnTo>
                  <a:pt x="192786" y="406907"/>
                </a:lnTo>
                <a:lnTo>
                  <a:pt x="180682" y="403083"/>
                </a:lnTo>
                <a:lnTo>
                  <a:pt x="168727" y="398452"/>
                </a:lnTo>
                <a:lnTo>
                  <a:pt x="157145" y="392953"/>
                </a:lnTo>
                <a:lnTo>
                  <a:pt x="146157" y="386527"/>
                </a:lnTo>
                <a:lnTo>
                  <a:pt x="142494" y="384047"/>
                </a:lnTo>
                <a:lnTo>
                  <a:pt x="132012" y="376946"/>
                </a:lnTo>
                <a:lnTo>
                  <a:pt x="122747" y="368073"/>
                </a:lnTo>
                <a:lnTo>
                  <a:pt x="121919" y="367283"/>
                </a:lnTo>
                <a:close/>
              </a:path>
            </a:pathLst>
          </a:custGeom>
          <a:solidFill>
            <a:srgbClr val="E5F2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578653" y="473682"/>
            <a:ext cx="891734" cy="1042598"/>
          </a:xfrm>
          <a:custGeom>
            <a:avLst/>
            <a:gdLst/>
            <a:ahLst/>
            <a:cxnLst/>
            <a:rect l="l" t="t" r="r" b="b"/>
            <a:pathLst>
              <a:path w="891734" h="1042598">
                <a:moveTo>
                  <a:pt x="826749" y="962687"/>
                </a:moveTo>
                <a:lnTo>
                  <a:pt x="846304" y="935832"/>
                </a:lnTo>
                <a:lnTo>
                  <a:pt x="862774" y="905219"/>
                </a:lnTo>
                <a:lnTo>
                  <a:pt x="875310" y="872645"/>
                </a:lnTo>
                <a:lnTo>
                  <a:pt x="884153" y="838400"/>
                </a:lnTo>
                <a:lnTo>
                  <a:pt x="889547" y="802776"/>
                </a:lnTo>
                <a:lnTo>
                  <a:pt x="891734" y="766066"/>
                </a:lnTo>
                <a:lnTo>
                  <a:pt x="890958" y="728561"/>
                </a:lnTo>
                <a:lnTo>
                  <a:pt x="887463" y="690553"/>
                </a:lnTo>
                <a:lnTo>
                  <a:pt x="881490" y="652334"/>
                </a:lnTo>
                <a:lnTo>
                  <a:pt x="873283" y="614195"/>
                </a:lnTo>
                <a:lnTo>
                  <a:pt x="863085" y="576428"/>
                </a:lnTo>
                <a:lnTo>
                  <a:pt x="851139" y="539325"/>
                </a:lnTo>
                <a:lnTo>
                  <a:pt x="837688" y="503178"/>
                </a:lnTo>
                <a:lnTo>
                  <a:pt x="822976" y="468279"/>
                </a:lnTo>
                <a:lnTo>
                  <a:pt x="807245" y="434918"/>
                </a:lnTo>
                <a:lnTo>
                  <a:pt x="790738" y="403389"/>
                </a:lnTo>
                <a:lnTo>
                  <a:pt x="773699" y="373983"/>
                </a:lnTo>
                <a:lnTo>
                  <a:pt x="756370" y="346991"/>
                </a:lnTo>
                <a:lnTo>
                  <a:pt x="731636" y="311184"/>
                </a:lnTo>
                <a:lnTo>
                  <a:pt x="705338" y="276389"/>
                </a:lnTo>
                <a:lnTo>
                  <a:pt x="677482" y="242778"/>
                </a:lnTo>
                <a:lnTo>
                  <a:pt x="648073" y="210524"/>
                </a:lnTo>
                <a:lnTo>
                  <a:pt x="617119" y="179799"/>
                </a:lnTo>
                <a:lnTo>
                  <a:pt x="584626" y="150776"/>
                </a:lnTo>
                <a:lnTo>
                  <a:pt x="550598" y="123626"/>
                </a:lnTo>
                <a:lnTo>
                  <a:pt x="515044" y="98523"/>
                </a:lnTo>
                <a:lnTo>
                  <a:pt x="477968" y="75639"/>
                </a:lnTo>
                <a:lnTo>
                  <a:pt x="439378" y="55145"/>
                </a:lnTo>
                <a:lnTo>
                  <a:pt x="425840" y="48152"/>
                </a:lnTo>
                <a:lnTo>
                  <a:pt x="381871" y="29113"/>
                </a:lnTo>
                <a:lnTo>
                  <a:pt x="350376" y="18487"/>
                </a:lnTo>
                <a:lnTo>
                  <a:pt x="317709" y="9936"/>
                </a:lnTo>
                <a:lnTo>
                  <a:pt x="284363" y="3820"/>
                </a:lnTo>
                <a:lnTo>
                  <a:pt x="250831" y="499"/>
                </a:lnTo>
                <a:lnTo>
                  <a:pt x="234148" y="0"/>
                </a:lnTo>
                <a:lnTo>
                  <a:pt x="217603" y="334"/>
                </a:lnTo>
                <a:lnTo>
                  <a:pt x="185172" y="3685"/>
                </a:lnTo>
                <a:lnTo>
                  <a:pt x="139098" y="16094"/>
                </a:lnTo>
                <a:lnTo>
                  <a:pt x="96957" y="36773"/>
                </a:lnTo>
                <a:lnTo>
                  <a:pt x="62729" y="66892"/>
                </a:lnTo>
                <a:lnTo>
                  <a:pt x="36693" y="105019"/>
                </a:lnTo>
                <a:lnTo>
                  <a:pt x="18148" y="148652"/>
                </a:lnTo>
                <a:lnTo>
                  <a:pt x="6395" y="195287"/>
                </a:lnTo>
                <a:lnTo>
                  <a:pt x="734" y="242423"/>
                </a:lnTo>
                <a:lnTo>
                  <a:pt x="0" y="272888"/>
                </a:lnTo>
                <a:lnTo>
                  <a:pt x="466" y="287555"/>
                </a:lnTo>
                <a:lnTo>
                  <a:pt x="3073" y="330497"/>
                </a:lnTo>
                <a:lnTo>
                  <a:pt x="8710" y="373581"/>
                </a:lnTo>
                <a:lnTo>
                  <a:pt x="17172" y="416593"/>
                </a:lnTo>
                <a:lnTo>
                  <a:pt x="28256" y="459316"/>
                </a:lnTo>
                <a:lnTo>
                  <a:pt x="41757" y="501535"/>
                </a:lnTo>
                <a:lnTo>
                  <a:pt x="57472" y="543033"/>
                </a:lnTo>
                <a:lnTo>
                  <a:pt x="75196" y="583596"/>
                </a:lnTo>
                <a:lnTo>
                  <a:pt x="94726" y="623007"/>
                </a:lnTo>
                <a:lnTo>
                  <a:pt x="115858" y="661051"/>
                </a:lnTo>
                <a:lnTo>
                  <a:pt x="138388" y="697511"/>
                </a:lnTo>
                <a:lnTo>
                  <a:pt x="163487" y="734268"/>
                </a:lnTo>
                <a:lnTo>
                  <a:pt x="190024" y="769554"/>
                </a:lnTo>
                <a:lnTo>
                  <a:pt x="218022" y="803322"/>
                </a:lnTo>
                <a:lnTo>
                  <a:pt x="247505" y="835525"/>
                </a:lnTo>
                <a:lnTo>
                  <a:pt x="278496" y="866113"/>
                </a:lnTo>
                <a:lnTo>
                  <a:pt x="311019" y="895040"/>
                </a:lnTo>
                <a:lnTo>
                  <a:pt x="345098" y="922257"/>
                </a:lnTo>
                <a:lnTo>
                  <a:pt x="380756" y="947716"/>
                </a:lnTo>
                <a:lnTo>
                  <a:pt x="403921" y="962687"/>
                </a:lnTo>
                <a:lnTo>
                  <a:pt x="826749" y="962687"/>
                </a:lnTo>
                <a:close/>
              </a:path>
            </a:pathLst>
          </a:custGeom>
          <a:solidFill>
            <a:srgbClr val="DFF2F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806196" y="503019"/>
            <a:ext cx="260604" cy="47144"/>
          </a:xfrm>
          <a:custGeom>
            <a:avLst/>
            <a:gdLst/>
            <a:ahLst/>
            <a:cxnLst/>
            <a:rect l="l" t="t" r="r" b="b"/>
            <a:pathLst>
              <a:path w="260604" h="47144">
                <a:moveTo>
                  <a:pt x="197358" y="2948"/>
                </a:moveTo>
                <a:lnTo>
                  <a:pt x="193700" y="1512"/>
                </a:lnTo>
                <a:lnTo>
                  <a:pt x="182689" y="1957"/>
                </a:lnTo>
                <a:lnTo>
                  <a:pt x="179070" y="662"/>
                </a:lnTo>
                <a:lnTo>
                  <a:pt x="167272" y="156"/>
                </a:lnTo>
                <a:lnTo>
                  <a:pt x="154899" y="0"/>
                </a:lnTo>
                <a:lnTo>
                  <a:pt x="142545" y="381"/>
                </a:lnTo>
                <a:lnTo>
                  <a:pt x="129540" y="1424"/>
                </a:lnTo>
                <a:lnTo>
                  <a:pt x="120249" y="2072"/>
                </a:lnTo>
                <a:lnTo>
                  <a:pt x="108104" y="3621"/>
                </a:lnTo>
                <a:lnTo>
                  <a:pt x="95342" y="5955"/>
                </a:lnTo>
                <a:lnTo>
                  <a:pt x="82203" y="9026"/>
                </a:lnTo>
                <a:lnTo>
                  <a:pt x="68930" y="12786"/>
                </a:lnTo>
                <a:lnTo>
                  <a:pt x="55764" y="17188"/>
                </a:lnTo>
                <a:lnTo>
                  <a:pt x="42947" y="22183"/>
                </a:lnTo>
                <a:lnTo>
                  <a:pt x="30720" y="27724"/>
                </a:lnTo>
                <a:lnTo>
                  <a:pt x="19326" y="33763"/>
                </a:lnTo>
                <a:lnTo>
                  <a:pt x="9005" y="40252"/>
                </a:lnTo>
                <a:lnTo>
                  <a:pt x="0" y="47144"/>
                </a:lnTo>
                <a:lnTo>
                  <a:pt x="260604" y="42572"/>
                </a:lnTo>
                <a:lnTo>
                  <a:pt x="214122" y="7520"/>
                </a:lnTo>
                <a:lnTo>
                  <a:pt x="209613" y="3710"/>
                </a:lnTo>
                <a:lnTo>
                  <a:pt x="203238" y="2401"/>
                </a:lnTo>
                <a:lnTo>
                  <a:pt x="197358" y="2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226058" y="1394433"/>
            <a:ext cx="249935" cy="52604"/>
          </a:xfrm>
          <a:custGeom>
            <a:avLst/>
            <a:gdLst/>
            <a:ahLst/>
            <a:cxnLst/>
            <a:rect l="l" t="t" r="r" b="b"/>
            <a:pathLst>
              <a:path w="249935" h="52604">
                <a:moveTo>
                  <a:pt x="221457" y="41936"/>
                </a:moveTo>
                <a:lnTo>
                  <a:pt x="249935" y="4598"/>
                </a:lnTo>
                <a:lnTo>
                  <a:pt x="238956" y="1450"/>
                </a:lnTo>
                <a:lnTo>
                  <a:pt x="225040" y="585"/>
                </a:lnTo>
                <a:lnTo>
                  <a:pt x="212597" y="26"/>
                </a:lnTo>
                <a:lnTo>
                  <a:pt x="187248" y="0"/>
                </a:lnTo>
                <a:lnTo>
                  <a:pt x="174811" y="260"/>
                </a:lnTo>
                <a:lnTo>
                  <a:pt x="162260" y="965"/>
                </a:lnTo>
                <a:lnTo>
                  <a:pt x="149351" y="2312"/>
                </a:lnTo>
                <a:lnTo>
                  <a:pt x="144931" y="2743"/>
                </a:lnTo>
                <a:lnTo>
                  <a:pt x="133434" y="4173"/>
                </a:lnTo>
                <a:lnTo>
                  <a:pt x="121133" y="6128"/>
                </a:lnTo>
                <a:lnTo>
                  <a:pt x="108237" y="8600"/>
                </a:lnTo>
                <a:lnTo>
                  <a:pt x="94956" y="11578"/>
                </a:lnTo>
                <a:lnTo>
                  <a:pt x="81500" y="15055"/>
                </a:lnTo>
                <a:lnTo>
                  <a:pt x="68078" y="19021"/>
                </a:lnTo>
                <a:lnTo>
                  <a:pt x="54899" y="23468"/>
                </a:lnTo>
                <a:lnTo>
                  <a:pt x="42174" y="28387"/>
                </a:lnTo>
                <a:lnTo>
                  <a:pt x="30112" y="33769"/>
                </a:lnTo>
                <a:lnTo>
                  <a:pt x="18922" y="39605"/>
                </a:lnTo>
                <a:lnTo>
                  <a:pt x="15172" y="41936"/>
                </a:lnTo>
                <a:lnTo>
                  <a:pt x="221457" y="41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707136" y="832103"/>
            <a:ext cx="255269" cy="457962"/>
          </a:xfrm>
          <a:custGeom>
            <a:avLst/>
            <a:gdLst/>
            <a:ahLst/>
            <a:cxnLst/>
            <a:rect l="l" t="t" r="r" b="b"/>
            <a:pathLst>
              <a:path w="255269" h="457962">
                <a:moveTo>
                  <a:pt x="57912" y="72390"/>
                </a:moveTo>
                <a:lnTo>
                  <a:pt x="62484" y="73914"/>
                </a:lnTo>
                <a:lnTo>
                  <a:pt x="67056" y="74676"/>
                </a:lnTo>
                <a:lnTo>
                  <a:pt x="69342" y="76200"/>
                </a:lnTo>
                <a:lnTo>
                  <a:pt x="76975" y="77841"/>
                </a:lnTo>
                <a:lnTo>
                  <a:pt x="72618" y="75768"/>
                </a:lnTo>
                <a:lnTo>
                  <a:pt x="78143" y="78092"/>
                </a:lnTo>
                <a:lnTo>
                  <a:pt x="81534" y="80010"/>
                </a:lnTo>
                <a:lnTo>
                  <a:pt x="93557" y="84841"/>
                </a:lnTo>
                <a:lnTo>
                  <a:pt x="104774" y="90652"/>
                </a:lnTo>
                <a:lnTo>
                  <a:pt x="106679" y="92202"/>
                </a:lnTo>
                <a:lnTo>
                  <a:pt x="117667" y="99856"/>
                </a:lnTo>
                <a:lnTo>
                  <a:pt x="127906" y="107981"/>
                </a:lnTo>
                <a:lnTo>
                  <a:pt x="137400" y="116608"/>
                </a:lnTo>
                <a:lnTo>
                  <a:pt x="146154" y="125772"/>
                </a:lnTo>
                <a:lnTo>
                  <a:pt x="154172" y="135504"/>
                </a:lnTo>
                <a:lnTo>
                  <a:pt x="161456" y="145837"/>
                </a:lnTo>
                <a:lnTo>
                  <a:pt x="168012" y="156804"/>
                </a:lnTo>
                <a:lnTo>
                  <a:pt x="173843" y="168438"/>
                </a:lnTo>
                <a:lnTo>
                  <a:pt x="178307" y="179070"/>
                </a:lnTo>
                <a:lnTo>
                  <a:pt x="182062" y="190387"/>
                </a:lnTo>
                <a:lnTo>
                  <a:pt x="185485" y="203877"/>
                </a:lnTo>
                <a:lnTo>
                  <a:pt x="187753" y="217101"/>
                </a:lnTo>
                <a:lnTo>
                  <a:pt x="188213" y="224790"/>
                </a:lnTo>
                <a:lnTo>
                  <a:pt x="189433" y="230339"/>
                </a:lnTo>
                <a:lnTo>
                  <a:pt x="189280" y="236004"/>
                </a:lnTo>
                <a:lnTo>
                  <a:pt x="190500" y="241554"/>
                </a:lnTo>
                <a:lnTo>
                  <a:pt x="190830" y="248081"/>
                </a:lnTo>
                <a:lnTo>
                  <a:pt x="189306" y="242303"/>
                </a:lnTo>
                <a:lnTo>
                  <a:pt x="189737" y="250698"/>
                </a:lnTo>
                <a:lnTo>
                  <a:pt x="189001" y="259334"/>
                </a:lnTo>
                <a:lnTo>
                  <a:pt x="186321" y="267538"/>
                </a:lnTo>
                <a:lnTo>
                  <a:pt x="185927" y="275082"/>
                </a:lnTo>
                <a:lnTo>
                  <a:pt x="183159" y="281889"/>
                </a:lnTo>
                <a:lnTo>
                  <a:pt x="185648" y="279704"/>
                </a:lnTo>
                <a:lnTo>
                  <a:pt x="182879" y="286512"/>
                </a:lnTo>
                <a:lnTo>
                  <a:pt x="181594" y="291905"/>
                </a:lnTo>
                <a:lnTo>
                  <a:pt x="180672" y="292591"/>
                </a:lnTo>
                <a:lnTo>
                  <a:pt x="179069" y="297180"/>
                </a:lnTo>
                <a:lnTo>
                  <a:pt x="175856" y="306235"/>
                </a:lnTo>
                <a:lnTo>
                  <a:pt x="174294" y="311518"/>
                </a:lnTo>
                <a:lnTo>
                  <a:pt x="169163" y="320040"/>
                </a:lnTo>
                <a:lnTo>
                  <a:pt x="163116" y="331256"/>
                </a:lnTo>
                <a:lnTo>
                  <a:pt x="156615" y="342121"/>
                </a:lnTo>
                <a:lnTo>
                  <a:pt x="156209" y="342900"/>
                </a:lnTo>
                <a:lnTo>
                  <a:pt x="154419" y="346659"/>
                </a:lnTo>
                <a:lnTo>
                  <a:pt x="148932" y="349758"/>
                </a:lnTo>
                <a:lnTo>
                  <a:pt x="147065" y="353568"/>
                </a:lnTo>
                <a:lnTo>
                  <a:pt x="138683" y="361950"/>
                </a:lnTo>
                <a:lnTo>
                  <a:pt x="137922" y="361950"/>
                </a:lnTo>
                <a:lnTo>
                  <a:pt x="135051" y="367296"/>
                </a:lnTo>
                <a:lnTo>
                  <a:pt x="125475" y="373608"/>
                </a:lnTo>
                <a:lnTo>
                  <a:pt x="121157" y="377952"/>
                </a:lnTo>
                <a:lnTo>
                  <a:pt x="119633" y="380238"/>
                </a:lnTo>
                <a:lnTo>
                  <a:pt x="116585" y="381000"/>
                </a:lnTo>
                <a:lnTo>
                  <a:pt x="113537" y="382524"/>
                </a:lnTo>
                <a:lnTo>
                  <a:pt x="107441" y="387096"/>
                </a:lnTo>
                <a:lnTo>
                  <a:pt x="105156" y="388620"/>
                </a:lnTo>
                <a:lnTo>
                  <a:pt x="101345" y="390144"/>
                </a:lnTo>
                <a:lnTo>
                  <a:pt x="97536" y="392430"/>
                </a:lnTo>
                <a:lnTo>
                  <a:pt x="94487" y="394716"/>
                </a:lnTo>
                <a:lnTo>
                  <a:pt x="89915" y="396240"/>
                </a:lnTo>
                <a:lnTo>
                  <a:pt x="86106" y="397764"/>
                </a:lnTo>
                <a:lnTo>
                  <a:pt x="81534" y="399288"/>
                </a:lnTo>
                <a:lnTo>
                  <a:pt x="78486" y="401574"/>
                </a:lnTo>
                <a:lnTo>
                  <a:pt x="75437" y="402336"/>
                </a:lnTo>
                <a:lnTo>
                  <a:pt x="73914" y="403098"/>
                </a:lnTo>
                <a:lnTo>
                  <a:pt x="70865" y="403860"/>
                </a:lnTo>
                <a:lnTo>
                  <a:pt x="67716" y="405206"/>
                </a:lnTo>
                <a:lnTo>
                  <a:pt x="61925" y="406361"/>
                </a:lnTo>
                <a:lnTo>
                  <a:pt x="59436" y="407670"/>
                </a:lnTo>
                <a:lnTo>
                  <a:pt x="85343" y="439674"/>
                </a:lnTo>
                <a:lnTo>
                  <a:pt x="92201" y="438150"/>
                </a:lnTo>
                <a:lnTo>
                  <a:pt x="121157" y="457962"/>
                </a:lnTo>
                <a:lnTo>
                  <a:pt x="154685" y="438912"/>
                </a:lnTo>
                <a:lnTo>
                  <a:pt x="152400" y="404622"/>
                </a:lnTo>
                <a:lnTo>
                  <a:pt x="176783" y="379476"/>
                </a:lnTo>
                <a:lnTo>
                  <a:pt x="210311" y="382524"/>
                </a:lnTo>
                <a:lnTo>
                  <a:pt x="233933" y="345948"/>
                </a:lnTo>
                <a:lnTo>
                  <a:pt x="214122" y="318516"/>
                </a:lnTo>
                <a:lnTo>
                  <a:pt x="227075" y="272034"/>
                </a:lnTo>
                <a:lnTo>
                  <a:pt x="255269" y="266700"/>
                </a:lnTo>
                <a:lnTo>
                  <a:pt x="255269" y="219456"/>
                </a:lnTo>
                <a:lnTo>
                  <a:pt x="226313" y="210312"/>
                </a:lnTo>
                <a:lnTo>
                  <a:pt x="214122" y="165354"/>
                </a:lnTo>
                <a:lnTo>
                  <a:pt x="233933" y="137160"/>
                </a:lnTo>
                <a:lnTo>
                  <a:pt x="214883" y="102870"/>
                </a:lnTo>
                <a:lnTo>
                  <a:pt x="179831" y="105156"/>
                </a:lnTo>
                <a:lnTo>
                  <a:pt x="155447" y="80772"/>
                </a:lnTo>
                <a:lnTo>
                  <a:pt x="160019" y="46482"/>
                </a:lnTo>
                <a:lnTo>
                  <a:pt x="121919" y="24384"/>
                </a:lnTo>
                <a:lnTo>
                  <a:pt x="94487" y="43434"/>
                </a:lnTo>
                <a:lnTo>
                  <a:pt x="48768" y="29718"/>
                </a:lnTo>
                <a:lnTo>
                  <a:pt x="43434" y="762"/>
                </a:lnTo>
                <a:lnTo>
                  <a:pt x="15240" y="0"/>
                </a:lnTo>
                <a:lnTo>
                  <a:pt x="0" y="30480"/>
                </a:lnTo>
                <a:lnTo>
                  <a:pt x="16764" y="67056"/>
                </a:lnTo>
                <a:lnTo>
                  <a:pt x="29711" y="67480"/>
                </a:lnTo>
                <a:lnTo>
                  <a:pt x="42136" y="68923"/>
                </a:lnTo>
                <a:lnTo>
                  <a:pt x="54530" y="71494"/>
                </a:lnTo>
                <a:lnTo>
                  <a:pt x="57912" y="72390"/>
                </a:lnTo>
                <a:close/>
              </a:path>
              <a:path w="255269" h="457962">
                <a:moveTo>
                  <a:pt x="81534" y="80010"/>
                </a:moveTo>
                <a:lnTo>
                  <a:pt x="78143" y="78092"/>
                </a:lnTo>
                <a:lnTo>
                  <a:pt x="76975" y="77841"/>
                </a:lnTo>
                <a:lnTo>
                  <a:pt x="81534" y="80010"/>
                </a:lnTo>
                <a:close/>
              </a:path>
            </a:pathLst>
          </a:custGeom>
          <a:solidFill>
            <a:srgbClr val="96ABB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593598" y="832103"/>
            <a:ext cx="134111" cy="112014"/>
          </a:xfrm>
          <a:custGeom>
            <a:avLst/>
            <a:gdLst/>
            <a:ahLst/>
            <a:cxnLst/>
            <a:rect l="l" t="t" r="r" b="b"/>
            <a:pathLst>
              <a:path w="134111" h="112014">
                <a:moveTo>
                  <a:pt x="57150" y="42672"/>
                </a:moveTo>
                <a:lnTo>
                  <a:pt x="28193" y="22860"/>
                </a:lnTo>
                <a:lnTo>
                  <a:pt x="0" y="38862"/>
                </a:lnTo>
                <a:lnTo>
                  <a:pt x="17525" y="112014"/>
                </a:lnTo>
                <a:lnTo>
                  <a:pt x="19811" y="108204"/>
                </a:lnTo>
                <a:lnTo>
                  <a:pt x="23621" y="105918"/>
                </a:lnTo>
                <a:lnTo>
                  <a:pt x="27431" y="102108"/>
                </a:lnTo>
                <a:lnTo>
                  <a:pt x="28956" y="99822"/>
                </a:lnTo>
                <a:lnTo>
                  <a:pt x="32765" y="98806"/>
                </a:lnTo>
                <a:lnTo>
                  <a:pt x="38519" y="92329"/>
                </a:lnTo>
                <a:lnTo>
                  <a:pt x="46481" y="89154"/>
                </a:lnTo>
                <a:lnTo>
                  <a:pt x="58151" y="83701"/>
                </a:lnTo>
                <a:lnTo>
                  <a:pt x="69420" y="78703"/>
                </a:lnTo>
                <a:lnTo>
                  <a:pt x="76961" y="76200"/>
                </a:lnTo>
                <a:lnTo>
                  <a:pt x="88724" y="72515"/>
                </a:lnTo>
                <a:lnTo>
                  <a:pt x="101334" y="69657"/>
                </a:lnTo>
                <a:lnTo>
                  <a:pt x="114272" y="67761"/>
                </a:lnTo>
                <a:lnTo>
                  <a:pt x="127019" y="66963"/>
                </a:lnTo>
                <a:lnTo>
                  <a:pt x="134111" y="67056"/>
                </a:lnTo>
                <a:lnTo>
                  <a:pt x="132587" y="0"/>
                </a:lnTo>
                <a:lnTo>
                  <a:pt x="110489" y="0"/>
                </a:lnTo>
                <a:lnTo>
                  <a:pt x="102870" y="30480"/>
                </a:lnTo>
                <a:lnTo>
                  <a:pt x="57150" y="42672"/>
                </a:lnTo>
                <a:close/>
              </a:path>
            </a:pathLst>
          </a:custGeom>
          <a:solidFill>
            <a:srgbClr val="96ABB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648462" y="1030224"/>
            <a:ext cx="121919" cy="168401"/>
          </a:xfrm>
          <a:custGeom>
            <a:avLst/>
            <a:gdLst/>
            <a:ahLst/>
            <a:cxnLst/>
            <a:rect l="l" t="t" r="r" b="b"/>
            <a:pathLst>
              <a:path w="121919" h="168401">
                <a:moveTo>
                  <a:pt x="0" y="12191"/>
                </a:moveTo>
                <a:lnTo>
                  <a:pt x="0" y="15239"/>
                </a:lnTo>
                <a:lnTo>
                  <a:pt x="1523" y="17525"/>
                </a:lnTo>
                <a:lnTo>
                  <a:pt x="3047" y="20573"/>
                </a:lnTo>
                <a:lnTo>
                  <a:pt x="4571" y="22859"/>
                </a:lnTo>
                <a:lnTo>
                  <a:pt x="5333" y="25907"/>
                </a:lnTo>
                <a:lnTo>
                  <a:pt x="6857" y="28956"/>
                </a:lnTo>
                <a:lnTo>
                  <a:pt x="7619" y="31241"/>
                </a:lnTo>
                <a:lnTo>
                  <a:pt x="9143" y="34289"/>
                </a:lnTo>
                <a:lnTo>
                  <a:pt x="13614" y="39814"/>
                </a:lnTo>
                <a:lnTo>
                  <a:pt x="15570" y="47218"/>
                </a:lnTo>
                <a:lnTo>
                  <a:pt x="19050" y="53339"/>
                </a:lnTo>
                <a:lnTo>
                  <a:pt x="20343" y="55540"/>
                </a:lnTo>
                <a:lnTo>
                  <a:pt x="26150" y="66973"/>
                </a:lnTo>
                <a:lnTo>
                  <a:pt x="31585" y="78299"/>
                </a:lnTo>
                <a:lnTo>
                  <a:pt x="38100" y="89153"/>
                </a:lnTo>
                <a:lnTo>
                  <a:pt x="39928" y="92513"/>
                </a:lnTo>
                <a:lnTo>
                  <a:pt x="46208" y="103682"/>
                </a:lnTo>
                <a:lnTo>
                  <a:pt x="52623" y="114609"/>
                </a:lnTo>
                <a:lnTo>
                  <a:pt x="59154" y="125372"/>
                </a:lnTo>
                <a:lnTo>
                  <a:pt x="65785" y="136053"/>
                </a:lnTo>
                <a:lnTo>
                  <a:pt x="72498" y="146732"/>
                </a:lnTo>
                <a:lnTo>
                  <a:pt x="79278" y="157488"/>
                </a:lnTo>
                <a:lnTo>
                  <a:pt x="86106" y="168401"/>
                </a:lnTo>
                <a:lnTo>
                  <a:pt x="86879" y="158491"/>
                </a:lnTo>
                <a:lnTo>
                  <a:pt x="88924" y="145421"/>
                </a:lnTo>
                <a:lnTo>
                  <a:pt x="92210" y="132554"/>
                </a:lnTo>
                <a:lnTo>
                  <a:pt x="96773" y="121157"/>
                </a:lnTo>
                <a:lnTo>
                  <a:pt x="97536" y="117347"/>
                </a:lnTo>
                <a:lnTo>
                  <a:pt x="99059" y="115062"/>
                </a:lnTo>
                <a:lnTo>
                  <a:pt x="99822" y="112013"/>
                </a:lnTo>
                <a:lnTo>
                  <a:pt x="101345" y="108965"/>
                </a:lnTo>
                <a:lnTo>
                  <a:pt x="102869" y="106679"/>
                </a:lnTo>
                <a:lnTo>
                  <a:pt x="104393" y="103631"/>
                </a:lnTo>
                <a:lnTo>
                  <a:pt x="105156" y="100584"/>
                </a:lnTo>
                <a:lnTo>
                  <a:pt x="107442" y="99059"/>
                </a:lnTo>
                <a:lnTo>
                  <a:pt x="109715" y="92075"/>
                </a:lnTo>
                <a:lnTo>
                  <a:pt x="116573" y="86245"/>
                </a:lnTo>
                <a:lnTo>
                  <a:pt x="121919" y="81534"/>
                </a:lnTo>
                <a:lnTo>
                  <a:pt x="117792" y="76962"/>
                </a:lnTo>
                <a:lnTo>
                  <a:pt x="112471" y="73774"/>
                </a:lnTo>
                <a:lnTo>
                  <a:pt x="108203" y="69341"/>
                </a:lnTo>
                <a:lnTo>
                  <a:pt x="97136" y="78444"/>
                </a:lnTo>
                <a:lnTo>
                  <a:pt x="85586" y="83641"/>
                </a:lnTo>
                <a:lnTo>
                  <a:pt x="73151" y="84581"/>
                </a:lnTo>
                <a:lnTo>
                  <a:pt x="65808" y="84602"/>
                </a:lnTo>
                <a:lnTo>
                  <a:pt x="54037" y="80889"/>
                </a:lnTo>
                <a:lnTo>
                  <a:pt x="43433" y="73913"/>
                </a:lnTo>
                <a:lnTo>
                  <a:pt x="35407" y="65550"/>
                </a:lnTo>
                <a:lnTo>
                  <a:pt x="29295" y="55217"/>
                </a:lnTo>
                <a:lnTo>
                  <a:pt x="27431" y="41909"/>
                </a:lnTo>
                <a:lnTo>
                  <a:pt x="27402" y="33533"/>
                </a:lnTo>
                <a:lnTo>
                  <a:pt x="29835" y="21855"/>
                </a:lnTo>
                <a:lnTo>
                  <a:pt x="37337" y="10667"/>
                </a:lnTo>
                <a:lnTo>
                  <a:pt x="35331" y="7975"/>
                </a:lnTo>
                <a:lnTo>
                  <a:pt x="27546" y="3403"/>
                </a:lnTo>
                <a:lnTo>
                  <a:pt x="24383" y="762"/>
                </a:lnTo>
                <a:lnTo>
                  <a:pt x="22859" y="0"/>
                </a:lnTo>
                <a:lnTo>
                  <a:pt x="19811" y="1523"/>
                </a:lnTo>
                <a:lnTo>
                  <a:pt x="16446" y="6286"/>
                </a:lnTo>
                <a:lnTo>
                  <a:pt x="5054" y="8724"/>
                </a:lnTo>
                <a:lnTo>
                  <a:pt x="0" y="12191"/>
                </a:lnTo>
                <a:close/>
              </a:path>
            </a:pathLst>
          </a:custGeom>
          <a:solidFill>
            <a:srgbClr val="96ABB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672084" y="887729"/>
            <a:ext cx="230885" cy="224028"/>
          </a:xfrm>
          <a:custGeom>
            <a:avLst/>
            <a:gdLst/>
            <a:ahLst/>
            <a:cxnLst/>
            <a:rect l="l" t="t" r="r" b="b"/>
            <a:pathLst>
              <a:path w="230885" h="224028">
                <a:moveTo>
                  <a:pt x="87629" y="206502"/>
                </a:moveTo>
                <a:lnTo>
                  <a:pt x="86867" y="208026"/>
                </a:lnTo>
                <a:lnTo>
                  <a:pt x="84581" y="211836"/>
                </a:lnTo>
                <a:lnTo>
                  <a:pt x="88734" y="216408"/>
                </a:lnTo>
                <a:lnTo>
                  <a:pt x="93662" y="220014"/>
                </a:lnTo>
                <a:lnTo>
                  <a:pt x="98297" y="224028"/>
                </a:lnTo>
                <a:lnTo>
                  <a:pt x="98297" y="223266"/>
                </a:lnTo>
                <a:lnTo>
                  <a:pt x="103376" y="219782"/>
                </a:lnTo>
                <a:lnTo>
                  <a:pt x="113560" y="213677"/>
                </a:lnTo>
                <a:lnTo>
                  <a:pt x="125729" y="208788"/>
                </a:lnTo>
                <a:lnTo>
                  <a:pt x="133362" y="206057"/>
                </a:lnTo>
                <a:lnTo>
                  <a:pt x="141414" y="204470"/>
                </a:lnTo>
                <a:lnTo>
                  <a:pt x="149351" y="202692"/>
                </a:lnTo>
                <a:lnTo>
                  <a:pt x="161206" y="200664"/>
                </a:lnTo>
                <a:lnTo>
                  <a:pt x="173873" y="199155"/>
                </a:lnTo>
                <a:lnTo>
                  <a:pt x="186880" y="198247"/>
                </a:lnTo>
                <a:lnTo>
                  <a:pt x="199911" y="197992"/>
                </a:lnTo>
                <a:lnTo>
                  <a:pt x="212652" y="198440"/>
                </a:lnTo>
                <a:lnTo>
                  <a:pt x="224789" y="199644"/>
                </a:lnTo>
                <a:lnTo>
                  <a:pt x="230885" y="162306"/>
                </a:lnTo>
                <a:lnTo>
                  <a:pt x="224980" y="163055"/>
                </a:lnTo>
                <a:lnTo>
                  <a:pt x="219417" y="165544"/>
                </a:lnTo>
                <a:lnTo>
                  <a:pt x="213359" y="165354"/>
                </a:lnTo>
                <a:lnTo>
                  <a:pt x="206387" y="166001"/>
                </a:lnTo>
                <a:lnTo>
                  <a:pt x="211607" y="167398"/>
                </a:lnTo>
                <a:lnTo>
                  <a:pt x="201167" y="166878"/>
                </a:lnTo>
                <a:lnTo>
                  <a:pt x="198881" y="167640"/>
                </a:lnTo>
                <a:lnTo>
                  <a:pt x="192023" y="167640"/>
                </a:lnTo>
                <a:lnTo>
                  <a:pt x="190499" y="168402"/>
                </a:lnTo>
                <a:lnTo>
                  <a:pt x="187451" y="168402"/>
                </a:lnTo>
                <a:lnTo>
                  <a:pt x="180416" y="169291"/>
                </a:lnTo>
                <a:lnTo>
                  <a:pt x="171449" y="169164"/>
                </a:lnTo>
                <a:lnTo>
                  <a:pt x="164566" y="168186"/>
                </a:lnTo>
                <a:lnTo>
                  <a:pt x="162458" y="168363"/>
                </a:lnTo>
                <a:lnTo>
                  <a:pt x="155447" y="168402"/>
                </a:lnTo>
                <a:lnTo>
                  <a:pt x="153161" y="167640"/>
                </a:lnTo>
                <a:lnTo>
                  <a:pt x="147065" y="167640"/>
                </a:lnTo>
                <a:lnTo>
                  <a:pt x="144779" y="166878"/>
                </a:lnTo>
                <a:lnTo>
                  <a:pt x="141731" y="166878"/>
                </a:lnTo>
                <a:lnTo>
                  <a:pt x="140208" y="166116"/>
                </a:lnTo>
                <a:lnTo>
                  <a:pt x="134675" y="164513"/>
                </a:lnTo>
                <a:lnTo>
                  <a:pt x="122529" y="160534"/>
                </a:lnTo>
                <a:lnTo>
                  <a:pt x="111251" y="154686"/>
                </a:lnTo>
                <a:lnTo>
                  <a:pt x="103539" y="148727"/>
                </a:lnTo>
                <a:lnTo>
                  <a:pt x="94141" y="140010"/>
                </a:lnTo>
                <a:lnTo>
                  <a:pt x="86867" y="129540"/>
                </a:lnTo>
                <a:lnTo>
                  <a:pt x="82838" y="121097"/>
                </a:lnTo>
                <a:lnTo>
                  <a:pt x="77847" y="109739"/>
                </a:lnTo>
                <a:lnTo>
                  <a:pt x="73914" y="97536"/>
                </a:lnTo>
                <a:lnTo>
                  <a:pt x="71350" y="88386"/>
                </a:lnTo>
                <a:lnTo>
                  <a:pt x="68490" y="75950"/>
                </a:lnTo>
                <a:lnTo>
                  <a:pt x="66271" y="63451"/>
                </a:lnTo>
                <a:lnTo>
                  <a:pt x="64626" y="50888"/>
                </a:lnTo>
                <a:lnTo>
                  <a:pt x="63491" y="38261"/>
                </a:lnTo>
                <a:lnTo>
                  <a:pt x="62799" y="25571"/>
                </a:lnTo>
                <a:lnTo>
                  <a:pt x="62485" y="12817"/>
                </a:lnTo>
                <a:lnTo>
                  <a:pt x="62484" y="0"/>
                </a:lnTo>
                <a:lnTo>
                  <a:pt x="36575" y="0"/>
                </a:lnTo>
                <a:lnTo>
                  <a:pt x="36664" y="18796"/>
                </a:lnTo>
                <a:lnTo>
                  <a:pt x="36428" y="31522"/>
                </a:lnTo>
                <a:lnTo>
                  <a:pt x="35791" y="44193"/>
                </a:lnTo>
                <a:lnTo>
                  <a:pt x="34617" y="56803"/>
                </a:lnTo>
                <a:lnTo>
                  <a:pt x="32765" y="69342"/>
                </a:lnTo>
                <a:lnTo>
                  <a:pt x="29110" y="87335"/>
                </a:lnTo>
                <a:lnTo>
                  <a:pt x="25851" y="99292"/>
                </a:lnTo>
                <a:lnTo>
                  <a:pt x="21724" y="110281"/>
                </a:lnTo>
                <a:lnTo>
                  <a:pt x="16317" y="120807"/>
                </a:lnTo>
                <a:lnTo>
                  <a:pt x="9213" y="131376"/>
                </a:lnTo>
                <a:lnTo>
                  <a:pt x="0" y="142494"/>
                </a:lnTo>
                <a:lnTo>
                  <a:pt x="3809" y="150114"/>
                </a:lnTo>
                <a:lnTo>
                  <a:pt x="13715" y="153162"/>
                </a:lnTo>
                <a:lnTo>
                  <a:pt x="14851" y="151763"/>
                </a:lnTo>
                <a:lnTo>
                  <a:pt x="24972" y="143838"/>
                </a:lnTo>
                <a:lnTo>
                  <a:pt x="37477" y="139009"/>
                </a:lnTo>
                <a:lnTo>
                  <a:pt x="50292" y="137160"/>
                </a:lnTo>
                <a:lnTo>
                  <a:pt x="53217" y="137632"/>
                </a:lnTo>
                <a:lnTo>
                  <a:pt x="57813" y="138379"/>
                </a:lnTo>
                <a:lnTo>
                  <a:pt x="64770" y="140970"/>
                </a:lnTo>
                <a:lnTo>
                  <a:pt x="71869" y="143865"/>
                </a:lnTo>
                <a:lnTo>
                  <a:pt x="73952" y="145491"/>
                </a:lnTo>
                <a:lnTo>
                  <a:pt x="80009" y="150114"/>
                </a:lnTo>
                <a:lnTo>
                  <a:pt x="82641" y="153056"/>
                </a:lnTo>
                <a:lnTo>
                  <a:pt x="86813" y="159044"/>
                </a:lnTo>
                <a:lnTo>
                  <a:pt x="90678" y="167640"/>
                </a:lnTo>
                <a:lnTo>
                  <a:pt x="92163" y="171919"/>
                </a:lnTo>
                <a:lnTo>
                  <a:pt x="94119" y="177584"/>
                </a:lnTo>
                <a:lnTo>
                  <a:pt x="93725" y="182118"/>
                </a:lnTo>
                <a:lnTo>
                  <a:pt x="93979" y="185788"/>
                </a:lnTo>
                <a:lnTo>
                  <a:pt x="93433" y="194386"/>
                </a:lnTo>
                <a:lnTo>
                  <a:pt x="91439" y="197358"/>
                </a:lnTo>
                <a:lnTo>
                  <a:pt x="89153" y="201930"/>
                </a:lnTo>
                <a:lnTo>
                  <a:pt x="87629" y="206502"/>
                </a:lnTo>
                <a:close/>
              </a:path>
            </a:pathLst>
          </a:custGeom>
          <a:solidFill>
            <a:srgbClr val="96ABB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222248" y="899159"/>
            <a:ext cx="274320" cy="514350"/>
          </a:xfrm>
          <a:custGeom>
            <a:avLst/>
            <a:gdLst/>
            <a:ahLst/>
            <a:cxnLst/>
            <a:rect l="l" t="t" r="r" b="b"/>
            <a:pathLst>
              <a:path w="274320" h="514350">
                <a:moveTo>
                  <a:pt x="63246" y="77724"/>
                </a:moveTo>
                <a:lnTo>
                  <a:pt x="75830" y="80802"/>
                </a:lnTo>
                <a:lnTo>
                  <a:pt x="87560" y="85620"/>
                </a:lnTo>
                <a:lnTo>
                  <a:pt x="91224" y="86436"/>
                </a:lnTo>
                <a:lnTo>
                  <a:pt x="100507" y="90995"/>
                </a:lnTo>
                <a:lnTo>
                  <a:pt x="102870" y="92202"/>
                </a:lnTo>
                <a:lnTo>
                  <a:pt x="108673" y="94640"/>
                </a:lnTo>
                <a:lnTo>
                  <a:pt x="113423" y="98539"/>
                </a:lnTo>
                <a:lnTo>
                  <a:pt x="118872" y="101346"/>
                </a:lnTo>
                <a:lnTo>
                  <a:pt x="129320" y="109406"/>
                </a:lnTo>
                <a:lnTo>
                  <a:pt x="139200" y="117878"/>
                </a:lnTo>
                <a:lnTo>
                  <a:pt x="148483" y="126786"/>
                </a:lnTo>
                <a:lnTo>
                  <a:pt x="157140" y="136155"/>
                </a:lnTo>
                <a:lnTo>
                  <a:pt x="165143" y="146010"/>
                </a:lnTo>
                <a:lnTo>
                  <a:pt x="172462" y="156377"/>
                </a:lnTo>
                <a:lnTo>
                  <a:pt x="179070" y="167281"/>
                </a:lnTo>
                <a:lnTo>
                  <a:pt x="184938" y="178746"/>
                </a:lnTo>
                <a:lnTo>
                  <a:pt x="190038" y="190799"/>
                </a:lnTo>
                <a:lnTo>
                  <a:pt x="190500" y="192024"/>
                </a:lnTo>
                <a:lnTo>
                  <a:pt x="195795" y="203746"/>
                </a:lnTo>
                <a:lnTo>
                  <a:pt x="192798" y="203796"/>
                </a:lnTo>
                <a:lnTo>
                  <a:pt x="196596" y="214122"/>
                </a:lnTo>
                <a:lnTo>
                  <a:pt x="196011" y="221157"/>
                </a:lnTo>
                <a:lnTo>
                  <a:pt x="198564" y="219468"/>
                </a:lnTo>
                <a:lnTo>
                  <a:pt x="198120" y="224790"/>
                </a:lnTo>
                <a:lnTo>
                  <a:pt x="201422" y="230466"/>
                </a:lnTo>
                <a:lnTo>
                  <a:pt x="198094" y="230454"/>
                </a:lnTo>
                <a:lnTo>
                  <a:pt x="200406" y="233934"/>
                </a:lnTo>
                <a:lnTo>
                  <a:pt x="201842" y="246049"/>
                </a:lnTo>
                <a:lnTo>
                  <a:pt x="202752" y="258974"/>
                </a:lnTo>
                <a:lnTo>
                  <a:pt x="202692" y="259842"/>
                </a:lnTo>
                <a:lnTo>
                  <a:pt x="201979" y="272915"/>
                </a:lnTo>
                <a:lnTo>
                  <a:pt x="199623" y="284720"/>
                </a:lnTo>
                <a:lnTo>
                  <a:pt x="198882" y="288798"/>
                </a:lnTo>
                <a:lnTo>
                  <a:pt x="196451" y="301355"/>
                </a:lnTo>
                <a:lnTo>
                  <a:pt x="193158" y="313768"/>
                </a:lnTo>
                <a:lnTo>
                  <a:pt x="189010" y="325962"/>
                </a:lnTo>
                <a:lnTo>
                  <a:pt x="184019" y="337863"/>
                </a:lnTo>
                <a:lnTo>
                  <a:pt x="178192" y="349400"/>
                </a:lnTo>
                <a:lnTo>
                  <a:pt x="171540" y="360497"/>
                </a:lnTo>
                <a:lnTo>
                  <a:pt x="164071" y="371082"/>
                </a:lnTo>
                <a:lnTo>
                  <a:pt x="155796" y="381080"/>
                </a:lnTo>
                <a:lnTo>
                  <a:pt x="148590" y="388620"/>
                </a:lnTo>
                <a:lnTo>
                  <a:pt x="147828" y="388620"/>
                </a:lnTo>
                <a:lnTo>
                  <a:pt x="144018" y="392430"/>
                </a:lnTo>
                <a:lnTo>
                  <a:pt x="140208" y="396240"/>
                </a:lnTo>
                <a:lnTo>
                  <a:pt x="135636" y="400050"/>
                </a:lnTo>
                <a:lnTo>
                  <a:pt x="132588" y="402336"/>
                </a:lnTo>
                <a:lnTo>
                  <a:pt x="130302" y="404622"/>
                </a:lnTo>
                <a:lnTo>
                  <a:pt x="126492" y="406146"/>
                </a:lnTo>
                <a:lnTo>
                  <a:pt x="121373" y="410540"/>
                </a:lnTo>
                <a:lnTo>
                  <a:pt x="114338" y="414286"/>
                </a:lnTo>
                <a:lnTo>
                  <a:pt x="108965" y="418338"/>
                </a:lnTo>
                <a:lnTo>
                  <a:pt x="107442" y="419862"/>
                </a:lnTo>
                <a:lnTo>
                  <a:pt x="104393" y="420624"/>
                </a:lnTo>
                <a:lnTo>
                  <a:pt x="99822" y="422910"/>
                </a:lnTo>
                <a:lnTo>
                  <a:pt x="93726" y="425958"/>
                </a:lnTo>
                <a:lnTo>
                  <a:pt x="81781" y="430420"/>
                </a:lnTo>
                <a:lnTo>
                  <a:pt x="69652" y="434174"/>
                </a:lnTo>
                <a:lnTo>
                  <a:pt x="57350" y="437273"/>
                </a:lnTo>
                <a:lnTo>
                  <a:pt x="44886" y="439770"/>
                </a:lnTo>
                <a:lnTo>
                  <a:pt x="32270" y="441717"/>
                </a:lnTo>
                <a:lnTo>
                  <a:pt x="19515" y="443166"/>
                </a:lnTo>
                <a:lnTo>
                  <a:pt x="16002" y="443484"/>
                </a:lnTo>
                <a:lnTo>
                  <a:pt x="17526" y="514350"/>
                </a:lnTo>
                <a:lnTo>
                  <a:pt x="35814" y="512826"/>
                </a:lnTo>
                <a:lnTo>
                  <a:pt x="49530" y="482346"/>
                </a:lnTo>
                <a:lnTo>
                  <a:pt x="97536" y="468630"/>
                </a:lnTo>
                <a:lnTo>
                  <a:pt x="138684" y="485394"/>
                </a:lnTo>
                <a:lnTo>
                  <a:pt x="158496" y="472440"/>
                </a:lnTo>
                <a:lnTo>
                  <a:pt x="163068" y="432816"/>
                </a:lnTo>
                <a:lnTo>
                  <a:pt x="192786" y="403098"/>
                </a:lnTo>
                <a:lnTo>
                  <a:pt x="230124" y="402336"/>
                </a:lnTo>
                <a:lnTo>
                  <a:pt x="247650" y="375666"/>
                </a:lnTo>
                <a:lnTo>
                  <a:pt x="229362" y="332994"/>
                </a:lnTo>
                <a:lnTo>
                  <a:pt x="243078" y="291084"/>
                </a:lnTo>
                <a:lnTo>
                  <a:pt x="272796" y="270510"/>
                </a:lnTo>
                <a:lnTo>
                  <a:pt x="274320" y="241554"/>
                </a:lnTo>
                <a:lnTo>
                  <a:pt x="241554" y="225552"/>
                </a:lnTo>
                <a:lnTo>
                  <a:pt x="227838" y="177546"/>
                </a:lnTo>
                <a:lnTo>
                  <a:pt x="244602" y="134874"/>
                </a:lnTo>
                <a:lnTo>
                  <a:pt x="233934" y="117348"/>
                </a:lnTo>
                <a:lnTo>
                  <a:pt x="192786" y="111252"/>
                </a:lnTo>
                <a:lnTo>
                  <a:pt x="165354" y="85344"/>
                </a:lnTo>
                <a:lnTo>
                  <a:pt x="163068" y="43434"/>
                </a:lnTo>
                <a:lnTo>
                  <a:pt x="139446" y="28956"/>
                </a:lnTo>
                <a:lnTo>
                  <a:pt x="100584" y="46482"/>
                </a:lnTo>
                <a:lnTo>
                  <a:pt x="51054" y="32004"/>
                </a:lnTo>
                <a:lnTo>
                  <a:pt x="45720" y="762"/>
                </a:lnTo>
                <a:lnTo>
                  <a:pt x="15240" y="0"/>
                </a:lnTo>
                <a:lnTo>
                  <a:pt x="0" y="32766"/>
                </a:lnTo>
                <a:lnTo>
                  <a:pt x="17526" y="71628"/>
                </a:lnTo>
                <a:lnTo>
                  <a:pt x="23266" y="71602"/>
                </a:lnTo>
                <a:lnTo>
                  <a:pt x="36118" y="72021"/>
                </a:lnTo>
                <a:lnTo>
                  <a:pt x="41148" y="73152"/>
                </a:lnTo>
                <a:lnTo>
                  <a:pt x="47904" y="73469"/>
                </a:lnTo>
                <a:lnTo>
                  <a:pt x="56756" y="77508"/>
                </a:lnTo>
                <a:lnTo>
                  <a:pt x="63246" y="77724"/>
                </a:lnTo>
                <a:close/>
              </a:path>
            </a:pathLst>
          </a:custGeom>
          <a:solidFill>
            <a:srgbClr val="CCCC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985186" y="899159"/>
            <a:ext cx="274399" cy="515874"/>
          </a:xfrm>
          <a:custGeom>
            <a:avLst/>
            <a:gdLst/>
            <a:ahLst/>
            <a:cxnLst/>
            <a:rect l="l" t="t" r="r" b="b"/>
            <a:pathLst>
              <a:path w="274399" h="515874">
                <a:moveTo>
                  <a:pt x="31321" y="224028"/>
                </a:moveTo>
                <a:lnTo>
                  <a:pt x="841" y="228600"/>
                </a:lnTo>
                <a:lnTo>
                  <a:pt x="108" y="240979"/>
                </a:lnTo>
                <a:lnTo>
                  <a:pt x="0" y="253798"/>
                </a:lnTo>
                <a:lnTo>
                  <a:pt x="127" y="266700"/>
                </a:lnTo>
                <a:lnTo>
                  <a:pt x="79" y="280416"/>
                </a:lnTo>
                <a:lnTo>
                  <a:pt x="32083" y="288798"/>
                </a:lnTo>
                <a:lnTo>
                  <a:pt x="45799" y="337566"/>
                </a:lnTo>
                <a:lnTo>
                  <a:pt x="26749" y="374142"/>
                </a:lnTo>
                <a:lnTo>
                  <a:pt x="37417" y="394716"/>
                </a:lnTo>
                <a:lnTo>
                  <a:pt x="81613" y="402336"/>
                </a:lnTo>
                <a:lnTo>
                  <a:pt x="108283" y="429006"/>
                </a:lnTo>
                <a:lnTo>
                  <a:pt x="112093" y="471678"/>
                </a:lnTo>
                <a:lnTo>
                  <a:pt x="133429" y="485394"/>
                </a:lnTo>
                <a:lnTo>
                  <a:pt x="173053" y="467868"/>
                </a:lnTo>
                <a:lnTo>
                  <a:pt x="223345" y="482346"/>
                </a:lnTo>
                <a:lnTo>
                  <a:pt x="243157" y="515874"/>
                </a:lnTo>
                <a:lnTo>
                  <a:pt x="258397" y="514350"/>
                </a:lnTo>
                <a:lnTo>
                  <a:pt x="274399" y="481584"/>
                </a:lnTo>
                <a:lnTo>
                  <a:pt x="256873" y="443484"/>
                </a:lnTo>
                <a:lnTo>
                  <a:pt x="244009" y="442392"/>
                </a:lnTo>
                <a:lnTo>
                  <a:pt x="231096" y="440641"/>
                </a:lnTo>
                <a:lnTo>
                  <a:pt x="218222" y="438200"/>
                </a:lnTo>
                <a:lnTo>
                  <a:pt x="205476" y="435042"/>
                </a:lnTo>
                <a:lnTo>
                  <a:pt x="192946" y="431137"/>
                </a:lnTo>
                <a:lnTo>
                  <a:pt x="180720" y="426456"/>
                </a:lnTo>
                <a:lnTo>
                  <a:pt x="168887" y="420972"/>
                </a:lnTo>
                <a:lnTo>
                  <a:pt x="157536" y="414656"/>
                </a:lnTo>
                <a:lnTo>
                  <a:pt x="146753" y="407478"/>
                </a:lnTo>
                <a:lnTo>
                  <a:pt x="136629" y="399411"/>
                </a:lnTo>
                <a:lnTo>
                  <a:pt x="127250" y="390425"/>
                </a:lnTo>
                <a:lnTo>
                  <a:pt x="123523" y="386334"/>
                </a:lnTo>
                <a:lnTo>
                  <a:pt x="114785" y="377083"/>
                </a:lnTo>
                <a:lnTo>
                  <a:pt x="106143" y="367614"/>
                </a:lnTo>
                <a:lnTo>
                  <a:pt x="101425" y="359664"/>
                </a:lnTo>
                <a:lnTo>
                  <a:pt x="98326" y="352818"/>
                </a:lnTo>
                <a:lnTo>
                  <a:pt x="94770" y="351866"/>
                </a:lnTo>
                <a:lnTo>
                  <a:pt x="93043" y="345948"/>
                </a:lnTo>
                <a:lnTo>
                  <a:pt x="90706" y="340880"/>
                </a:lnTo>
                <a:lnTo>
                  <a:pt x="87417" y="336092"/>
                </a:lnTo>
                <a:lnTo>
                  <a:pt x="85423" y="330708"/>
                </a:lnTo>
                <a:lnTo>
                  <a:pt x="81275" y="318597"/>
                </a:lnTo>
                <a:lnTo>
                  <a:pt x="77551" y="306779"/>
                </a:lnTo>
                <a:lnTo>
                  <a:pt x="76279" y="301752"/>
                </a:lnTo>
                <a:lnTo>
                  <a:pt x="74641" y="296811"/>
                </a:lnTo>
                <a:lnTo>
                  <a:pt x="74730" y="291604"/>
                </a:lnTo>
                <a:lnTo>
                  <a:pt x="73993" y="286512"/>
                </a:lnTo>
                <a:lnTo>
                  <a:pt x="73231" y="283464"/>
                </a:lnTo>
                <a:lnTo>
                  <a:pt x="72469" y="281178"/>
                </a:lnTo>
                <a:lnTo>
                  <a:pt x="72469" y="276606"/>
                </a:lnTo>
                <a:lnTo>
                  <a:pt x="71707" y="272796"/>
                </a:lnTo>
                <a:lnTo>
                  <a:pt x="71707" y="268986"/>
                </a:lnTo>
                <a:lnTo>
                  <a:pt x="70819" y="256352"/>
                </a:lnTo>
                <a:lnTo>
                  <a:pt x="71265" y="243668"/>
                </a:lnTo>
                <a:lnTo>
                  <a:pt x="72469" y="231648"/>
                </a:lnTo>
                <a:lnTo>
                  <a:pt x="73180" y="226936"/>
                </a:lnTo>
                <a:lnTo>
                  <a:pt x="74615" y="222631"/>
                </a:lnTo>
                <a:lnTo>
                  <a:pt x="74755" y="217932"/>
                </a:lnTo>
                <a:lnTo>
                  <a:pt x="75517" y="214122"/>
                </a:lnTo>
                <a:lnTo>
                  <a:pt x="76279" y="211836"/>
                </a:lnTo>
                <a:lnTo>
                  <a:pt x="76279" y="208788"/>
                </a:lnTo>
                <a:lnTo>
                  <a:pt x="77041" y="207264"/>
                </a:lnTo>
                <a:lnTo>
                  <a:pt x="78565" y="202692"/>
                </a:lnTo>
                <a:lnTo>
                  <a:pt x="82464" y="190445"/>
                </a:lnTo>
                <a:lnTo>
                  <a:pt x="87102" y="178712"/>
                </a:lnTo>
                <a:lnTo>
                  <a:pt x="90757" y="169926"/>
                </a:lnTo>
                <a:lnTo>
                  <a:pt x="97904" y="159237"/>
                </a:lnTo>
                <a:lnTo>
                  <a:pt x="104054" y="148688"/>
                </a:lnTo>
                <a:lnTo>
                  <a:pt x="112110" y="138579"/>
                </a:lnTo>
                <a:lnTo>
                  <a:pt x="115903" y="135636"/>
                </a:lnTo>
                <a:lnTo>
                  <a:pt x="122761" y="128778"/>
                </a:lnTo>
                <a:lnTo>
                  <a:pt x="125809" y="126492"/>
                </a:lnTo>
                <a:lnTo>
                  <a:pt x="131651" y="120116"/>
                </a:lnTo>
                <a:lnTo>
                  <a:pt x="128133" y="120573"/>
                </a:lnTo>
                <a:lnTo>
                  <a:pt x="137239" y="114300"/>
                </a:lnTo>
                <a:lnTo>
                  <a:pt x="142687" y="107873"/>
                </a:lnTo>
                <a:lnTo>
                  <a:pt x="147031" y="108153"/>
                </a:lnTo>
                <a:lnTo>
                  <a:pt x="154003" y="102108"/>
                </a:lnTo>
                <a:lnTo>
                  <a:pt x="157813" y="100584"/>
                </a:lnTo>
                <a:lnTo>
                  <a:pt x="159337" y="99060"/>
                </a:lnTo>
                <a:lnTo>
                  <a:pt x="166195" y="94488"/>
                </a:lnTo>
                <a:lnTo>
                  <a:pt x="168481" y="93726"/>
                </a:lnTo>
                <a:lnTo>
                  <a:pt x="179071" y="88080"/>
                </a:lnTo>
                <a:lnTo>
                  <a:pt x="190885" y="83204"/>
                </a:lnTo>
                <a:lnTo>
                  <a:pt x="203536" y="79132"/>
                </a:lnTo>
                <a:lnTo>
                  <a:pt x="216634" y="75900"/>
                </a:lnTo>
                <a:lnTo>
                  <a:pt x="229789" y="73544"/>
                </a:lnTo>
                <a:lnTo>
                  <a:pt x="242613" y="72099"/>
                </a:lnTo>
                <a:lnTo>
                  <a:pt x="254716" y="71599"/>
                </a:lnTo>
                <a:lnTo>
                  <a:pt x="257635" y="71628"/>
                </a:lnTo>
                <a:lnTo>
                  <a:pt x="256873" y="0"/>
                </a:lnTo>
                <a:lnTo>
                  <a:pt x="233251" y="0"/>
                </a:lnTo>
                <a:lnTo>
                  <a:pt x="224107" y="32004"/>
                </a:lnTo>
                <a:lnTo>
                  <a:pt x="176101" y="45720"/>
                </a:lnTo>
                <a:lnTo>
                  <a:pt x="144097" y="22860"/>
                </a:lnTo>
                <a:lnTo>
                  <a:pt x="109045" y="44958"/>
                </a:lnTo>
                <a:lnTo>
                  <a:pt x="110569" y="80772"/>
                </a:lnTo>
                <a:lnTo>
                  <a:pt x="84661" y="108966"/>
                </a:lnTo>
                <a:lnTo>
                  <a:pt x="48085" y="103632"/>
                </a:lnTo>
                <a:lnTo>
                  <a:pt x="24463" y="143256"/>
                </a:lnTo>
                <a:lnTo>
                  <a:pt x="45799" y="172974"/>
                </a:lnTo>
                <a:lnTo>
                  <a:pt x="31321" y="224028"/>
                </a:lnTo>
                <a:close/>
              </a:path>
            </a:pathLst>
          </a:custGeom>
          <a:solidFill>
            <a:srgbClr val="CCCC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813034" y="720090"/>
            <a:ext cx="449541" cy="454152"/>
          </a:xfrm>
          <a:custGeom>
            <a:avLst/>
            <a:gdLst/>
            <a:ahLst/>
            <a:cxnLst/>
            <a:rect l="l" t="t" r="r" b="b"/>
            <a:pathLst>
              <a:path w="449541" h="454151">
                <a:moveTo>
                  <a:pt x="224809" y="454151"/>
                </a:moveTo>
                <a:lnTo>
                  <a:pt x="267480" y="448701"/>
                </a:lnTo>
                <a:lnTo>
                  <a:pt x="305666" y="437776"/>
                </a:lnTo>
                <a:lnTo>
                  <a:pt x="339364" y="421987"/>
                </a:lnTo>
                <a:lnTo>
                  <a:pt x="368575" y="401944"/>
                </a:lnTo>
                <a:lnTo>
                  <a:pt x="393297" y="378256"/>
                </a:lnTo>
                <a:lnTo>
                  <a:pt x="413530" y="351532"/>
                </a:lnTo>
                <a:lnTo>
                  <a:pt x="429271" y="322382"/>
                </a:lnTo>
                <a:lnTo>
                  <a:pt x="440521" y="291415"/>
                </a:lnTo>
                <a:lnTo>
                  <a:pt x="447278" y="259242"/>
                </a:lnTo>
                <a:lnTo>
                  <a:pt x="449541" y="226471"/>
                </a:lnTo>
                <a:lnTo>
                  <a:pt x="447310" y="193712"/>
                </a:lnTo>
                <a:lnTo>
                  <a:pt x="440583" y="161575"/>
                </a:lnTo>
                <a:lnTo>
                  <a:pt x="429360" y="130669"/>
                </a:lnTo>
                <a:lnTo>
                  <a:pt x="413639" y="101603"/>
                </a:lnTo>
                <a:lnTo>
                  <a:pt x="393419" y="74988"/>
                </a:lnTo>
                <a:lnTo>
                  <a:pt x="368700" y="51433"/>
                </a:lnTo>
                <a:lnTo>
                  <a:pt x="339480" y="31547"/>
                </a:lnTo>
                <a:lnTo>
                  <a:pt x="305759" y="15939"/>
                </a:lnTo>
                <a:lnTo>
                  <a:pt x="267535" y="5220"/>
                </a:lnTo>
                <a:lnTo>
                  <a:pt x="224809" y="0"/>
                </a:lnTo>
                <a:lnTo>
                  <a:pt x="182061" y="4991"/>
                </a:lnTo>
                <a:lnTo>
                  <a:pt x="143820" y="15554"/>
                </a:lnTo>
                <a:lnTo>
                  <a:pt x="110085" y="31070"/>
                </a:lnTo>
                <a:lnTo>
                  <a:pt x="80854" y="50922"/>
                </a:lnTo>
                <a:lnTo>
                  <a:pt x="56127" y="74492"/>
                </a:lnTo>
                <a:lnTo>
                  <a:pt x="35902" y="101162"/>
                </a:lnTo>
                <a:lnTo>
                  <a:pt x="20178" y="130314"/>
                </a:lnTo>
                <a:lnTo>
                  <a:pt x="8953" y="161331"/>
                </a:lnTo>
                <a:lnTo>
                  <a:pt x="2228" y="193596"/>
                </a:lnTo>
                <a:lnTo>
                  <a:pt x="0" y="226490"/>
                </a:lnTo>
                <a:lnTo>
                  <a:pt x="2267" y="259395"/>
                </a:lnTo>
                <a:lnTo>
                  <a:pt x="9030" y="291695"/>
                </a:lnTo>
                <a:lnTo>
                  <a:pt x="20287" y="322771"/>
                </a:lnTo>
                <a:lnTo>
                  <a:pt x="36036" y="352005"/>
                </a:lnTo>
                <a:lnTo>
                  <a:pt x="56277" y="378781"/>
                </a:lnTo>
                <a:lnTo>
                  <a:pt x="81008" y="402479"/>
                </a:lnTo>
                <a:lnTo>
                  <a:pt x="110227" y="422483"/>
                </a:lnTo>
                <a:lnTo>
                  <a:pt x="143935" y="438175"/>
                </a:lnTo>
                <a:lnTo>
                  <a:pt x="182129" y="448937"/>
                </a:lnTo>
                <a:lnTo>
                  <a:pt x="224809" y="454151"/>
                </a:lnTo>
                <a:close/>
              </a:path>
            </a:pathLst>
          </a:custGeom>
          <a:solidFill>
            <a:srgbClr val="B4D3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871728" y="960120"/>
            <a:ext cx="126491" cy="182118"/>
          </a:xfrm>
          <a:custGeom>
            <a:avLst/>
            <a:gdLst/>
            <a:ahLst/>
            <a:cxnLst/>
            <a:rect l="l" t="t" r="r" b="b"/>
            <a:pathLst>
              <a:path w="126491" h="182118">
                <a:moveTo>
                  <a:pt x="51053" y="182117"/>
                </a:moveTo>
                <a:lnTo>
                  <a:pt x="65531" y="147065"/>
                </a:lnTo>
                <a:lnTo>
                  <a:pt x="102869" y="108965"/>
                </a:lnTo>
                <a:lnTo>
                  <a:pt x="126491" y="59435"/>
                </a:lnTo>
                <a:lnTo>
                  <a:pt x="102869" y="39623"/>
                </a:lnTo>
                <a:lnTo>
                  <a:pt x="79247" y="38099"/>
                </a:lnTo>
                <a:lnTo>
                  <a:pt x="60959" y="15239"/>
                </a:lnTo>
                <a:lnTo>
                  <a:pt x="31241" y="0"/>
                </a:lnTo>
                <a:lnTo>
                  <a:pt x="0" y="26669"/>
                </a:lnTo>
                <a:lnTo>
                  <a:pt x="16763" y="56387"/>
                </a:lnTo>
                <a:lnTo>
                  <a:pt x="35052" y="94487"/>
                </a:lnTo>
                <a:lnTo>
                  <a:pt x="30480" y="169163"/>
                </a:lnTo>
                <a:lnTo>
                  <a:pt x="51053" y="182117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815340" y="737717"/>
            <a:ext cx="278891" cy="250596"/>
          </a:xfrm>
          <a:custGeom>
            <a:avLst/>
            <a:gdLst/>
            <a:ahLst/>
            <a:cxnLst/>
            <a:rect l="l" t="t" r="r" b="b"/>
            <a:pathLst>
              <a:path w="278891" h="250596">
                <a:moveTo>
                  <a:pt x="32765" y="210972"/>
                </a:moveTo>
                <a:lnTo>
                  <a:pt x="55625" y="250596"/>
                </a:lnTo>
                <a:lnTo>
                  <a:pt x="54101" y="226974"/>
                </a:lnTo>
                <a:lnTo>
                  <a:pt x="56387" y="214782"/>
                </a:lnTo>
                <a:lnTo>
                  <a:pt x="49529" y="210210"/>
                </a:lnTo>
                <a:lnTo>
                  <a:pt x="22097" y="162966"/>
                </a:lnTo>
                <a:lnTo>
                  <a:pt x="39623" y="123342"/>
                </a:lnTo>
                <a:lnTo>
                  <a:pt x="59435" y="124866"/>
                </a:lnTo>
                <a:lnTo>
                  <a:pt x="64769" y="160680"/>
                </a:lnTo>
                <a:lnTo>
                  <a:pt x="75437" y="137820"/>
                </a:lnTo>
                <a:lnTo>
                  <a:pt x="106679" y="118770"/>
                </a:lnTo>
                <a:lnTo>
                  <a:pt x="131063" y="130962"/>
                </a:lnTo>
                <a:lnTo>
                  <a:pt x="156209" y="137058"/>
                </a:lnTo>
                <a:lnTo>
                  <a:pt x="203453" y="140868"/>
                </a:lnTo>
                <a:lnTo>
                  <a:pt x="216407" y="114198"/>
                </a:lnTo>
                <a:lnTo>
                  <a:pt x="169925" y="121056"/>
                </a:lnTo>
                <a:lnTo>
                  <a:pt x="128015" y="114198"/>
                </a:lnTo>
                <a:lnTo>
                  <a:pt x="122681" y="92100"/>
                </a:lnTo>
                <a:lnTo>
                  <a:pt x="134112" y="86766"/>
                </a:lnTo>
                <a:lnTo>
                  <a:pt x="144779" y="102768"/>
                </a:lnTo>
                <a:lnTo>
                  <a:pt x="176022" y="106578"/>
                </a:lnTo>
                <a:lnTo>
                  <a:pt x="217931" y="87528"/>
                </a:lnTo>
                <a:lnTo>
                  <a:pt x="256794" y="90576"/>
                </a:lnTo>
                <a:lnTo>
                  <a:pt x="278891" y="79146"/>
                </a:lnTo>
                <a:lnTo>
                  <a:pt x="254507" y="47904"/>
                </a:lnTo>
                <a:lnTo>
                  <a:pt x="209550" y="11328"/>
                </a:lnTo>
                <a:lnTo>
                  <a:pt x="185928" y="6756"/>
                </a:lnTo>
                <a:lnTo>
                  <a:pt x="182879" y="37998"/>
                </a:lnTo>
                <a:lnTo>
                  <a:pt x="156209" y="60858"/>
                </a:lnTo>
                <a:lnTo>
                  <a:pt x="146303" y="31140"/>
                </a:lnTo>
                <a:lnTo>
                  <a:pt x="153162" y="11328"/>
                </a:lnTo>
                <a:lnTo>
                  <a:pt x="157518" y="6451"/>
                </a:lnTo>
                <a:lnTo>
                  <a:pt x="158026" y="2209"/>
                </a:lnTo>
                <a:lnTo>
                  <a:pt x="150875" y="660"/>
                </a:lnTo>
                <a:lnTo>
                  <a:pt x="145313" y="0"/>
                </a:lnTo>
                <a:lnTo>
                  <a:pt x="140627" y="1930"/>
                </a:lnTo>
                <a:lnTo>
                  <a:pt x="135635" y="3708"/>
                </a:lnTo>
                <a:lnTo>
                  <a:pt x="132587" y="3708"/>
                </a:lnTo>
                <a:lnTo>
                  <a:pt x="129540" y="5232"/>
                </a:lnTo>
                <a:lnTo>
                  <a:pt x="125729" y="6756"/>
                </a:lnTo>
                <a:lnTo>
                  <a:pt x="118872" y="9042"/>
                </a:lnTo>
                <a:lnTo>
                  <a:pt x="116585" y="9804"/>
                </a:lnTo>
                <a:lnTo>
                  <a:pt x="112433" y="11734"/>
                </a:lnTo>
                <a:lnTo>
                  <a:pt x="108394" y="14135"/>
                </a:lnTo>
                <a:lnTo>
                  <a:pt x="104393" y="16662"/>
                </a:lnTo>
                <a:lnTo>
                  <a:pt x="99255" y="19273"/>
                </a:lnTo>
                <a:lnTo>
                  <a:pt x="87881" y="26821"/>
                </a:lnTo>
                <a:lnTo>
                  <a:pt x="77723" y="34188"/>
                </a:lnTo>
                <a:lnTo>
                  <a:pt x="72593" y="38150"/>
                </a:lnTo>
                <a:lnTo>
                  <a:pt x="68491" y="43357"/>
                </a:lnTo>
                <a:lnTo>
                  <a:pt x="63246" y="47142"/>
                </a:lnTo>
                <a:lnTo>
                  <a:pt x="58928" y="54533"/>
                </a:lnTo>
                <a:lnTo>
                  <a:pt x="56464" y="53378"/>
                </a:lnTo>
                <a:lnTo>
                  <a:pt x="49529" y="63144"/>
                </a:lnTo>
                <a:lnTo>
                  <a:pt x="43504" y="70457"/>
                </a:lnTo>
                <a:lnTo>
                  <a:pt x="36273" y="80973"/>
                </a:lnTo>
                <a:lnTo>
                  <a:pt x="28956" y="91338"/>
                </a:lnTo>
                <a:lnTo>
                  <a:pt x="26042" y="98087"/>
                </a:lnTo>
                <a:lnTo>
                  <a:pt x="20896" y="109700"/>
                </a:lnTo>
                <a:lnTo>
                  <a:pt x="16763" y="121818"/>
                </a:lnTo>
                <a:lnTo>
                  <a:pt x="15436" y="125380"/>
                </a:lnTo>
                <a:lnTo>
                  <a:pt x="11291" y="137176"/>
                </a:lnTo>
                <a:lnTo>
                  <a:pt x="7315" y="149844"/>
                </a:lnTo>
                <a:lnTo>
                  <a:pt x="3868" y="162811"/>
                </a:lnTo>
                <a:lnTo>
                  <a:pt x="1309" y="175504"/>
                </a:lnTo>
                <a:lnTo>
                  <a:pt x="0" y="187350"/>
                </a:lnTo>
                <a:lnTo>
                  <a:pt x="32765" y="210972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114044" y="895350"/>
            <a:ext cx="146303" cy="208787"/>
          </a:xfrm>
          <a:custGeom>
            <a:avLst/>
            <a:gdLst/>
            <a:ahLst/>
            <a:cxnLst/>
            <a:rect l="l" t="t" r="r" b="b"/>
            <a:pathLst>
              <a:path w="146303" h="208787">
                <a:moveTo>
                  <a:pt x="78486" y="9906"/>
                </a:moveTo>
                <a:lnTo>
                  <a:pt x="47243" y="0"/>
                </a:lnTo>
                <a:lnTo>
                  <a:pt x="28193" y="3809"/>
                </a:lnTo>
                <a:lnTo>
                  <a:pt x="0" y="33528"/>
                </a:lnTo>
                <a:lnTo>
                  <a:pt x="9906" y="86106"/>
                </a:lnTo>
                <a:lnTo>
                  <a:pt x="33528" y="87630"/>
                </a:lnTo>
                <a:lnTo>
                  <a:pt x="44958" y="101346"/>
                </a:lnTo>
                <a:lnTo>
                  <a:pt x="40386" y="169925"/>
                </a:lnTo>
                <a:lnTo>
                  <a:pt x="49530" y="208787"/>
                </a:lnTo>
                <a:lnTo>
                  <a:pt x="73914" y="198119"/>
                </a:lnTo>
                <a:lnTo>
                  <a:pt x="92202" y="146303"/>
                </a:lnTo>
                <a:lnTo>
                  <a:pt x="100584" y="142494"/>
                </a:lnTo>
                <a:lnTo>
                  <a:pt x="115824" y="105156"/>
                </a:lnTo>
                <a:lnTo>
                  <a:pt x="146303" y="78486"/>
                </a:lnTo>
                <a:lnTo>
                  <a:pt x="137159" y="76200"/>
                </a:lnTo>
                <a:lnTo>
                  <a:pt x="120396" y="28956"/>
                </a:lnTo>
                <a:lnTo>
                  <a:pt x="83058" y="25908"/>
                </a:lnTo>
                <a:lnTo>
                  <a:pt x="78486" y="9906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147572" y="769620"/>
            <a:ext cx="113537" cy="143256"/>
          </a:xfrm>
          <a:custGeom>
            <a:avLst/>
            <a:gdLst/>
            <a:ahLst/>
            <a:cxnLst/>
            <a:rect l="l" t="t" r="r" b="b"/>
            <a:pathLst>
              <a:path w="113537" h="143256">
                <a:moveTo>
                  <a:pt x="25146" y="94487"/>
                </a:moveTo>
                <a:lnTo>
                  <a:pt x="0" y="92963"/>
                </a:lnTo>
                <a:lnTo>
                  <a:pt x="3047" y="116585"/>
                </a:lnTo>
                <a:lnTo>
                  <a:pt x="19812" y="122681"/>
                </a:lnTo>
                <a:lnTo>
                  <a:pt x="38100" y="117347"/>
                </a:lnTo>
                <a:lnTo>
                  <a:pt x="40386" y="106679"/>
                </a:lnTo>
                <a:lnTo>
                  <a:pt x="60959" y="107441"/>
                </a:lnTo>
                <a:lnTo>
                  <a:pt x="76200" y="131063"/>
                </a:lnTo>
                <a:lnTo>
                  <a:pt x="72390" y="143255"/>
                </a:lnTo>
                <a:lnTo>
                  <a:pt x="86106" y="131825"/>
                </a:lnTo>
                <a:lnTo>
                  <a:pt x="76200" y="116585"/>
                </a:lnTo>
                <a:lnTo>
                  <a:pt x="73914" y="98297"/>
                </a:lnTo>
                <a:lnTo>
                  <a:pt x="90678" y="98297"/>
                </a:lnTo>
                <a:lnTo>
                  <a:pt x="105918" y="118871"/>
                </a:lnTo>
                <a:lnTo>
                  <a:pt x="104393" y="130301"/>
                </a:lnTo>
                <a:lnTo>
                  <a:pt x="113537" y="135635"/>
                </a:lnTo>
                <a:lnTo>
                  <a:pt x="112775" y="132587"/>
                </a:lnTo>
                <a:lnTo>
                  <a:pt x="111252" y="126491"/>
                </a:lnTo>
                <a:lnTo>
                  <a:pt x="109728" y="121919"/>
                </a:lnTo>
                <a:lnTo>
                  <a:pt x="107772" y="114249"/>
                </a:lnTo>
                <a:lnTo>
                  <a:pt x="104749" y="109778"/>
                </a:lnTo>
                <a:lnTo>
                  <a:pt x="103631" y="101345"/>
                </a:lnTo>
                <a:lnTo>
                  <a:pt x="101384" y="94487"/>
                </a:lnTo>
                <a:lnTo>
                  <a:pt x="98145" y="88201"/>
                </a:lnTo>
                <a:lnTo>
                  <a:pt x="95250" y="81533"/>
                </a:lnTo>
                <a:lnTo>
                  <a:pt x="91795" y="72682"/>
                </a:lnTo>
                <a:lnTo>
                  <a:pt x="87477" y="67398"/>
                </a:lnTo>
                <a:lnTo>
                  <a:pt x="83819" y="59435"/>
                </a:lnTo>
                <a:lnTo>
                  <a:pt x="76344" y="48382"/>
                </a:lnTo>
                <a:lnTo>
                  <a:pt x="69458" y="38949"/>
                </a:lnTo>
                <a:lnTo>
                  <a:pt x="61181" y="29705"/>
                </a:lnTo>
                <a:lnTo>
                  <a:pt x="56387" y="25145"/>
                </a:lnTo>
                <a:lnTo>
                  <a:pt x="53670" y="21437"/>
                </a:lnTo>
                <a:lnTo>
                  <a:pt x="47536" y="14693"/>
                </a:lnTo>
                <a:lnTo>
                  <a:pt x="44196" y="11429"/>
                </a:lnTo>
                <a:lnTo>
                  <a:pt x="35814" y="3047"/>
                </a:lnTo>
                <a:lnTo>
                  <a:pt x="32765" y="761"/>
                </a:lnTo>
                <a:lnTo>
                  <a:pt x="31241" y="0"/>
                </a:lnTo>
                <a:lnTo>
                  <a:pt x="12191" y="3047"/>
                </a:lnTo>
                <a:lnTo>
                  <a:pt x="14478" y="23621"/>
                </a:lnTo>
                <a:lnTo>
                  <a:pt x="12191" y="28955"/>
                </a:lnTo>
                <a:lnTo>
                  <a:pt x="21336" y="39623"/>
                </a:lnTo>
                <a:lnTo>
                  <a:pt x="25146" y="34289"/>
                </a:lnTo>
                <a:lnTo>
                  <a:pt x="25146" y="12953"/>
                </a:lnTo>
                <a:lnTo>
                  <a:pt x="33528" y="19811"/>
                </a:lnTo>
                <a:lnTo>
                  <a:pt x="41147" y="32765"/>
                </a:lnTo>
                <a:lnTo>
                  <a:pt x="35814" y="51053"/>
                </a:lnTo>
                <a:lnTo>
                  <a:pt x="23621" y="56387"/>
                </a:lnTo>
                <a:lnTo>
                  <a:pt x="16764" y="53339"/>
                </a:lnTo>
                <a:lnTo>
                  <a:pt x="14478" y="69341"/>
                </a:lnTo>
                <a:lnTo>
                  <a:pt x="16764" y="86867"/>
                </a:lnTo>
                <a:lnTo>
                  <a:pt x="23621" y="87629"/>
                </a:lnTo>
                <a:lnTo>
                  <a:pt x="25146" y="94487"/>
                </a:lnTo>
                <a:close/>
              </a:path>
            </a:pathLst>
          </a:custGeom>
          <a:solidFill>
            <a:srgbClr val="E7F9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016508" y="640842"/>
            <a:ext cx="326897" cy="614934"/>
          </a:xfrm>
          <a:custGeom>
            <a:avLst/>
            <a:gdLst/>
            <a:ahLst/>
            <a:cxnLst/>
            <a:rect l="l" t="t" r="r" b="b"/>
            <a:pathLst>
              <a:path w="326897" h="614934">
                <a:moveTo>
                  <a:pt x="230885" y="133349"/>
                </a:moveTo>
                <a:lnTo>
                  <a:pt x="198119" y="102107"/>
                </a:lnTo>
                <a:lnTo>
                  <a:pt x="203453" y="59435"/>
                </a:lnTo>
                <a:lnTo>
                  <a:pt x="156209" y="29717"/>
                </a:lnTo>
                <a:lnTo>
                  <a:pt x="121157" y="55625"/>
                </a:lnTo>
                <a:lnTo>
                  <a:pt x="60959" y="38861"/>
                </a:lnTo>
                <a:lnTo>
                  <a:pt x="54863" y="1523"/>
                </a:lnTo>
                <a:lnTo>
                  <a:pt x="19050" y="0"/>
                </a:lnTo>
                <a:lnTo>
                  <a:pt x="0" y="39623"/>
                </a:lnTo>
                <a:lnTo>
                  <a:pt x="20573" y="85343"/>
                </a:lnTo>
                <a:lnTo>
                  <a:pt x="34252" y="86123"/>
                </a:lnTo>
                <a:lnTo>
                  <a:pt x="47597" y="87503"/>
                </a:lnTo>
                <a:lnTo>
                  <a:pt x="60613" y="89499"/>
                </a:lnTo>
                <a:lnTo>
                  <a:pt x="73303" y="92129"/>
                </a:lnTo>
                <a:lnTo>
                  <a:pt x="85673" y="95410"/>
                </a:lnTo>
                <a:lnTo>
                  <a:pt x="97725" y="99359"/>
                </a:lnTo>
                <a:lnTo>
                  <a:pt x="109464" y="103993"/>
                </a:lnTo>
                <a:lnTo>
                  <a:pt x="120894" y="109328"/>
                </a:lnTo>
                <a:lnTo>
                  <a:pt x="132019" y="115383"/>
                </a:lnTo>
                <a:lnTo>
                  <a:pt x="142843" y="122173"/>
                </a:lnTo>
                <a:lnTo>
                  <a:pt x="153371" y="129717"/>
                </a:lnTo>
                <a:lnTo>
                  <a:pt x="163606" y="138030"/>
                </a:lnTo>
                <a:lnTo>
                  <a:pt x="173552" y="147130"/>
                </a:lnTo>
                <a:lnTo>
                  <a:pt x="183214" y="157035"/>
                </a:lnTo>
                <a:lnTo>
                  <a:pt x="185928" y="160019"/>
                </a:lnTo>
                <a:lnTo>
                  <a:pt x="194710" y="169238"/>
                </a:lnTo>
                <a:lnTo>
                  <a:pt x="202486" y="179330"/>
                </a:lnTo>
                <a:lnTo>
                  <a:pt x="209466" y="190015"/>
                </a:lnTo>
                <a:lnTo>
                  <a:pt x="213359" y="196595"/>
                </a:lnTo>
                <a:lnTo>
                  <a:pt x="218891" y="207999"/>
                </a:lnTo>
                <a:lnTo>
                  <a:pt x="224407" y="219495"/>
                </a:lnTo>
                <a:lnTo>
                  <a:pt x="229150" y="231304"/>
                </a:lnTo>
                <a:lnTo>
                  <a:pt x="230885" y="236981"/>
                </a:lnTo>
                <a:lnTo>
                  <a:pt x="234388" y="249513"/>
                </a:lnTo>
                <a:lnTo>
                  <a:pt x="237040" y="261984"/>
                </a:lnTo>
                <a:lnTo>
                  <a:pt x="239096" y="274433"/>
                </a:lnTo>
                <a:lnTo>
                  <a:pt x="240811" y="286897"/>
                </a:lnTo>
                <a:lnTo>
                  <a:pt x="242442" y="299414"/>
                </a:lnTo>
                <a:lnTo>
                  <a:pt x="243839" y="309371"/>
                </a:lnTo>
                <a:lnTo>
                  <a:pt x="243078" y="310133"/>
                </a:lnTo>
                <a:lnTo>
                  <a:pt x="243078" y="317753"/>
                </a:lnTo>
                <a:lnTo>
                  <a:pt x="242315" y="320801"/>
                </a:lnTo>
                <a:lnTo>
                  <a:pt x="241553" y="324611"/>
                </a:lnTo>
                <a:lnTo>
                  <a:pt x="241680" y="329780"/>
                </a:lnTo>
                <a:lnTo>
                  <a:pt x="238937" y="337273"/>
                </a:lnTo>
                <a:lnTo>
                  <a:pt x="239267" y="340613"/>
                </a:lnTo>
                <a:lnTo>
                  <a:pt x="236861" y="353041"/>
                </a:lnTo>
                <a:lnTo>
                  <a:pt x="234156" y="365489"/>
                </a:lnTo>
                <a:lnTo>
                  <a:pt x="230389" y="377669"/>
                </a:lnTo>
                <a:lnTo>
                  <a:pt x="229361" y="380237"/>
                </a:lnTo>
                <a:lnTo>
                  <a:pt x="227774" y="384784"/>
                </a:lnTo>
                <a:lnTo>
                  <a:pt x="223799" y="397065"/>
                </a:lnTo>
                <a:lnTo>
                  <a:pt x="220979" y="400049"/>
                </a:lnTo>
                <a:lnTo>
                  <a:pt x="219455" y="403097"/>
                </a:lnTo>
                <a:lnTo>
                  <a:pt x="218694" y="406145"/>
                </a:lnTo>
                <a:lnTo>
                  <a:pt x="214122" y="415289"/>
                </a:lnTo>
                <a:lnTo>
                  <a:pt x="212597" y="419099"/>
                </a:lnTo>
                <a:lnTo>
                  <a:pt x="210311" y="421385"/>
                </a:lnTo>
                <a:lnTo>
                  <a:pt x="203842" y="432434"/>
                </a:lnTo>
                <a:lnTo>
                  <a:pt x="196204" y="442527"/>
                </a:lnTo>
                <a:lnTo>
                  <a:pt x="187932" y="452151"/>
                </a:lnTo>
                <a:lnTo>
                  <a:pt x="179557" y="461795"/>
                </a:lnTo>
                <a:lnTo>
                  <a:pt x="176783" y="463295"/>
                </a:lnTo>
                <a:lnTo>
                  <a:pt x="167517" y="472357"/>
                </a:lnTo>
                <a:lnTo>
                  <a:pt x="157667" y="480745"/>
                </a:lnTo>
                <a:lnTo>
                  <a:pt x="147282" y="488459"/>
                </a:lnTo>
                <a:lnTo>
                  <a:pt x="136412" y="495500"/>
                </a:lnTo>
                <a:lnTo>
                  <a:pt x="125106" y="501868"/>
                </a:lnTo>
                <a:lnTo>
                  <a:pt x="113415" y="507563"/>
                </a:lnTo>
                <a:lnTo>
                  <a:pt x="101387" y="512586"/>
                </a:lnTo>
                <a:lnTo>
                  <a:pt x="89073" y="516937"/>
                </a:lnTo>
                <a:lnTo>
                  <a:pt x="76521" y="520616"/>
                </a:lnTo>
                <a:lnTo>
                  <a:pt x="63782" y="523624"/>
                </a:lnTo>
                <a:lnTo>
                  <a:pt x="50904" y="525960"/>
                </a:lnTo>
                <a:lnTo>
                  <a:pt x="37938" y="527625"/>
                </a:lnTo>
                <a:lnTo>
                  <a:pt x="24933" y="528620"/>
                </a:lnTo>
                <a:lnTo>
                  <a:pt x="19811" y="528827"/>
                </a:lnTo>
                <a:lnTo>
                  <a:pt x="21335" y="614933"/>
                </a:lnTo>
                <a:lnTo>
                  <a:pt x="48767" y="614171"/>
                </a:lnTo>
                <a:lnTo>
                  <a:pt x="60197" y="576071"/>
                </a:lnTo>
                <a:lnTo>
                  <a:pt x="117347" y="560069"/>
                </a:lnTo>
                <a:lnTo>
                  <a:pt x="154685" y="585977"/>
                </a:lnTo>
                <a:lnTo>
                  <a:pt x="196595" y="560831"/>
                </a:lnTo>
                <a:lnTo>
                  <a:pt x="195072" y="516635"/>
                </a:lnTo>
                <a:lnTo>
                  <a:pt x="226313" y="483869"/>
                </a:lnTo>
                <a:lnTo>
                  <a:pt x="268223" y="489965"/>
                </a:lnTo>
                <a:lnTo>
                  <a:pt x="297941" y="443483"/>
                </a:lnTo>
                <a:lnTo>
                  <a:pt x="272795" y="406907"/>
                </a:lnTo>
                <a:lnTo>
                  <a:pt x="290322" y="347471"/>
                </a:lnTo>
                <a:lnTo>
                  <a:pt x="326897" y="341375"/>
                </a:lnTo>
                <a:lnTo>
                  <a:pt x="326897" y="279653"/>
                </a:lnTo>
                <a:lnTo>
                  <a:pt x="289559" y="268985"/>
                </a:lnTo>
                <a:lnTo>
                  <a:pt x="272795" y="211835"/>
                </a:lnTo>
                <a:lnTo>
                  <a:pt x="298703" y="173735"/>
                </a:lnTo>
                <a:lnTo>
                  <a:pt x="274319" y="131063"/>
                </a:lnTo>
                <a:lnTo>
                  <a:pt x="230885" y="133349"/>
                </a:lnTo>
                <a:close/>
              </a:path>
            </a:pathLst>
          </a:custGeom>
          <a:solidFill>
            <a:srgbClr val="A7BFB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457200" y="736853"/>
            <a:ext cx="281940" cy="69341"/>
          </a:xfrm>
          <a:custGeom>
            <a:avLst/>
            <a:gdLst/>
            <a:ahLst/>
            <a:cxnLst/>
            <a:rect l="l" t="t" r="r" b="b"/>
            <a:pathLst>
              <a:path w="281940" h="69341">
                <a:moveTo>
                  <a:pt x="27431" y="0"/>
                </a:moveTo>
                <a:lnTo>
                  <a:pt x="0" y="69342"/>
                </a:lnTo>
                <a:lnTo>
                  <a:pt x="281940" y="48768"/>
                </a:lnTo>
                <a:lnTo>
                  <a:pt x="267011" y="42060"/>
                </a:lnTo>
                <a:lnTo>
                  <a:pt x="255482" y="37700"/>
                </a:lnTo>
                <a:lnTo>
                  <a:pt x="243381" y="33680"/>
                </a:lnTo>
                <a:lnTo>
                  <a:pt x="230834" y="29976"/>
                </a:lnTo>
                <a:lnTo>
                  <a:pt x="217967" y="26567"/>
                </a:lnTo>
                <a:lnTo>
                  <a:pt x="204906" y="23431"/>
                </a:lnTo>
                <a:lnTo>
                  <a:pt x="191778" y="20547"/>
                </a:lnTo>
                <a:lnTo>
                  <a:pt x="178708" y="17893"/>
                </a:lnTo>
                <a:lnTo>
                  <a:pt x="165823" y="15448"/>
                </a:lnTo>
                <a:lnTo>
                  <a:pt x="153250" y="13189"/>
                </a:lnTo>
                <a:lnTo>
                  <a:pt x="141113" y="11095"/>
                </a:lnTo>
                <a:lnTo>
                  <a:pt x="129540" y="9144"/>
                </a:lnTo>
                <a:lnTo>
                  <a:pt x="116024" y="7501"/>
                </a:lnTo>
                <a:lnTo>
                  <a:pt x="103402" y="6057"/>
                </a:lnTo>
                <a:lnTo>
                  <a:pt x="90767" y="4712"/>
                </a:lnTo>
                <a:lnTo>
                  <a:pt x="78119" y="3482"/>
                </a:lnTo>
                <a:lnTo>
                  <a:pt x="65461" y="2380"/>
                </a:lnTo>
                <a:lnTo>
                  <a:pt x="52792" y="1423"/>
                </a:lnTo>
                <a:lnTo>
                  <a:pt x="40115" y="625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840486" y="781951"/>
            <a:ext cx="385572" cy="279009"/>
          </a:xfrm>
          <a:custGeom>
            <a:avLst/>
            <a:gdLst/>
            <a:ahLst/>
            <a:cxnLst/>
            <a:rect l="l" t="t" r="r" b="b"/>
            <a:pathLst>
              <a:path w="385572" h="279009">
                <a:moveTo>
                  <a:pt x="27464" y="203505"/>
                </a:moveTo>
                <a:lnTo>
                  <a:pt x="25907" y="206362"/>
                </a:lnTo>
                <a:lnTo>
                  <a:pt x="19393" y="217279"/>
                </a:lnTo>
                <a:lnTo>
                  <a:pt x="12815" y="228127"/>
                </a:lnTo>
                <a:lnTo>
                  <a:pt x="9905" y="233794"/>
                </a:lnTo>
                <a:lnTo>
                  <a:pt x="7111" y="239039"/>
                </a:lnTo>
                <a:lnTo>
                  <a:pt x="5283" y="244614"/>
                </a:lnTo>
                <a:lnTo>
                  <a:pt x="2285" y="249796"/>
                </a:lnTo>
                <a:lnTo>
                  <a:pt x="1523" y="252844"/>
                </a:lnTo>
                <a:lnTo>
                  <a:pt x="0" y="256654"/>
                </a:lnTo>
                <a:lnTo>
                  <a:pt x="761" y="258940"/>
                </a:lnTo>
                <a:lnTo>
                  <a:pt x="14272" y="254080"/>
                </a:lnTo>
                <a:lnTo>
                  <a:pt x="25786" y="248870"/>
                </a:lnTo>
                <a:lnTo>
                  <a:pt x="35991" y="243094"/>
                </a:lnTo>
                <a:lnTo>
                  <a:pt x="45577" y="236535"/>
                </a:lnTo>
                <a:lnTo>
                  <a:pt x="55230" y="228980"/>
                </a:lnTo>
                <a:lnTo>
                  <a:pt x="65640" y="220211"/>
                </a:lnTo>
                <a:lnTo>
                  <a:pt x="69341" y="217030"/>
                </a:lnTo>
                <a:lnTo>
                  <a:pt x="72389" y="213220"/>
                </a:lnTo>
                <a:lnTo>
                  <a:pt x="75437" y="210172"/>
                </a:lnTo>
                <a:lnTo>
                  <a:pt x="78485" y="206362"/>
                </a:lnTo>
                <a:lnTo>
                  <a:pt x="82295" y="202552"/>
                </a:lnTo>
                <a:lnTo>
                  <a:pt x="82295" y="201028"/>
                </a:lnTo>
                <a:lnTo>
                  <a:pt x="86131" y="194424"/>
                </a:lnTo>
                <a:lnTo>
                  <a:pt x="85712" y="197446"/>
                </a:lnTo>
                <a:lnTo>
                  <a:pt x="89915" y="191884"/>
                </a:lnTo>
                <a:lnTo>
                  <a:pt x="93535" y="187070"/>
                </a:lnTo>
                <a:lnTo>
                  <a:pt x="94056" y="188569"/>
                </a:lnTo>
                <a:lnTo>
                  <a:pt x="98297" y="181216"/>
                </a:lnTo>
                <a:lnTo>
                  <a:pt x="101345" y="176644"/>
                </a:lnTo>
                <a:lnTo>
                  <a:pt x="104393" y="172072"/>
                </a:lnTo>
                <a:lnTo>
                  <a:pt x="106679" y="169786"/>
                </a:lnTo>
                <a:lnTo>
                  <a:pt x="200405" y="162166"/>
                </a:lnTo>
                <a:lnTo>
                  <a:pt x="206427" y="174064"/>
                </a:lnTo>
                <a:lnTo>
                  <a:pt x="212382" y="185858"/>
                </a:lnTo>
                <a:lnTo>
                  <a:pt x="218462" y="197413"/>
                </a:lnTo>
                <a:lnTo>
                  <a:pt x="224862" y="208598"/>
                </a:lnTo>
                <a:lnTo>
                  <a:pt x="231776" y="219278"/>
                </a:lnTo>
                <a:lnTo>
                  <a:pt x="239397" y="229321"/>
                </a:lnTo>
                <a:lnTo>
                  <a:pt x="247919" y="238594"/>
                </a:lnTo>
                <a:lnTo>
                  <a:pt x="257536" y="246964"/>
                </a:lnTo>
                <a:lnTo>
                  <a:pt x="268442" y="254297"/>
                </a:lnTo>
                <a:lnTo>
                  <a:pt x="280831" y="260461"/>
                </a:lnTo>
                <a:lnTo>
                  <a:pt x="282701" y="261226"/>
                </a:lnTo>
                <a:lnTo>
                  <a:pt x="294445" y="266282"/>
                </a:lnTo>
                <a:lnTo>
                  <a:pt x="306436" y="270471"/>
                </a:lnTo>
                <a:lnTo>
                  <a:pt x="318639" y="273811"/>
                </a:lnTo>
                <a:lnTo>
                  <a:pt x="331018" y="276318"/>
                </a:lnTo>
                <a:lnTo>
                  <a:pt x="343536" y="278009"/>
                </a:lnTo>
                <a:lnTo>
                  <a:pt x="356160" y="278900"/>
                </a:lnTo>
                <a:lnTo>
                  <a:pt x="368851" y="279009"/>
                </a:lnTo>
                <a:lnTo>
                  <a:pt x="381576" y="278352"/>
                </a:lnTo>
                <a:lnTo>
                  <a:pt x="385572" y="277990"/>
                </a:lnTo>
                <a:lnTo>
                  <a:pt x="377574" y="267981"/>
                </a:lnTo>
                <a:lnTo>
                  <a:pt x="368376" y="259078"/>
                </a:lnTo>
                <a:lnTo>
                  <a:pt x="358261" y="251180"/>
                </a:lnTo>
                <a:lnTo>
                  <a:pt x="347514" y="244185"/>
                </a:lnTo>
                <a:lnTo>
                  <a:pt x="341375" y="240652"/>
                </a:lnTo>
                <a:lnTo>
                  <a:pt x="330311" y="234390"/>
                </a:lnTo>
                <a:lnTo>
                  <a:pt x="318730" y="229140"/>
                </a:lnTo>
                <a:lnTo>
                  <a:pt x="316991" y="228460"/>
                </a:lnTo>
                <a:lnTo>
                  <a:pt x="313181" y="226936"/>
                </a:lnTo>
                <a:lnTo>
                  <a:pt x="309372" y="226174"/>
                </a:lnTo>
                <a:lnTo>
                  <a:pt x="304800" y="224650"/>
                </a:lnTo>
                <a:lnTo>
                  <a:pt x="301751" y="224650"/>
                </a:lnTo>
                <a:lnTo>
                  <a:pt x="297179" y="223126"/>
                </a:lnTo>
                <a:lnTo>
                  <a:pt x="293369" y="222364"/>
                </a:lnTo>
                <a:lnTo>
                  <a:pt x="273557" y="155308"/>
                </a:lnTo>
                <a:lnTo>
                  <a:pt x="269747" y="118732"/>
                </a:lnTo>
                <a:lnTo>
                  <a:pt x="280416" y="117970"/>
                </a:lnTo>
                <a:lnTo>
                  <a:pt x="277314" y="105859"/>
                </a:lnTo>
                <a:lnTo>
                  <a:pt x="273736" y="92309"/>
                </a:lnTo>
                <a:lnTo>
                  <a:pt x="269485" y="80677"/>
                </a:lnTo>
                <a:lnTo>
                  <a:pt x="268223" y="78346"/>
                </a:lnTo>
                <a:lnTo>
                  <a:pt x="266471" y="73228"/>
                </a:lnTo>
                <a:lnTo>
                  <a:pt x="263525" y="68795"/>
                </a:lnTo>
                <a:lnTo>
                  <a:pt x="261365" y="63868"/>
                </a:lnTo>
                <a:lnTo>
                  <a:pt x="259079" y="59296"/>
                </a:lnTo>
                <a:lnTo>
                  <a:pt x="256794" y="56248"/>
                </a:lnTo>
                <a:lnTo>
                  <a:pt x="255269" y="53200"/>
                </a:lnTo>
                <a:lnTo>
                  <a:pt x="252222" y="48628"/>
                </a:lnTo>
                <a:lnTo>
                  <a:pt x="252222" y="47866"/>
                </a:lnTo>
                <a:lnTo>
                  <a:pt x="292607" y="51676"/>
                </a:lnTo>
                <a:lnTo>
                  <a:pt x="355091" y="111112"/>
                </a:lnTo>
                <a:lnTo>
                  <a:pt x="354329" y="108064"/>
                </a:lnTo>
                <a:lnTo>
                  <a:pt x="352805" y="104254"/>
                </a:lnTo>
                <a:lnTo>
                  <a:pt x="353275" y="100812"/>
                </a:lnTo>
                <a:lnTo>
                  <a:pt x="349554" y="92773"/>
                </a:lnTo>
                <a:lnTo>
                  <a:pt x="348995" y="89014"/>
                </a:lnTo>
                <a:lnTo>
                  <a:pt x="344414" y="77190"/>
                </a:lnTo>
                <a:lnTo>
                  <a:pt x="338680" y="65797"/>
                </a:lnTo>
                <a:lnTo>
                  <a:pt x="332065" y="54866"/>
                </a:lnTo>
                <a:lnTo>
                  <a:pt x="329945" y="51676"/>
                </a:lnTo>
                <a:lnTo>
                  <a:pt x="321715" y="41788"/>
                </a:lnTo>
                <a:lnTo>
                  <a:pt x="312314" y="33194"/>
                </a:lnTo>
                <a:lnTo>
                  <a:pt x="302051" y="25662"/>
                </a:lnTo>
                <a:lnTo>
                  <a:pt x="298703" y="23482"/>
                </a:lnTo>
                <a:lnTo>
                  <a:pt x="294894" y="21196"/>
                </a:lnTo>
                <a:lnTo>
                  <a:pt x="290322" y="18910"/>
                </a:lnTo>
                <a:lnTo>
                  <a:pt x="286511" y="18148"/>
                </a:lnTo>
                <a:lnTo>
                  <a:pt x="281825" y="15100"/>
                </a:lnTo>
                <a:lnTo>
                  <a:pt x="276199" y="13893"/>
                </a:lnTo>
                <a:lnTo>
                  <a:pt x="271272" y="11290"/>
                </a:lnTo>
                <a:lnTo>
                  <a:pt x="258907" y="7272"/>
                </a:lnTo>
                <a:lnTo>
                  <a:pt x="246806" y="3983"/>
                </a:lnTo>
                <a:lnTo>
                  <a:pt x="234654" y="1661"/>
                </a:lnTo>
                <a:lnTo>
                  <a:pt x="222133" y="542"/>
                </a:lnTo>
                <a:lnTo>
                  <a:pt x="212597" y="622"/>
                </a:lnTo>
                <a:lnTo>
                  <a:pt x="201663" y="0"/>
                </a:lnTo>
                <a:lnTo>
                  <a:pt x="197827" y="1447"/>
                </a:lnTo>
                <a:lnTo>
                  <a:pt x="188213" y="2146"/>
                </a:lnTo>
                <a:lnTo>
                  <a:pt x="182841" y="2920"/>
                </a:lnTo>
                <a:lnTo>
                  <a:pt x="177571" y="2324"/>
                </a:lnTo>
                <a:lnTo>
                  <a:pt x="172973" y="4432"/>
                </a:lnTo>
                <a:lnTo>
                  <a:pt x="166166" y="3860"/>
                </a:lnTo>
                <a:lnTo>
                  <a:pt x="165900" y="6286"/>
                </a:lnTo>
                <a:lnTo>
                  <a:pt x="157733" y="7480"/>
                </a:lnTo>
                <a:lnTo>
                  <a:pt x="145859" y="12400"/>
                </a:lnTo>
                <a:lnTo>
                  <a:pt x="134359" y="17713"/>
                </a:lnTo>
                <a:lnTo>
                  <a:pt x="129539" y="19672"/>
                </a:lnTo>
                <a:lnTo>
                  <a:pt x="125729" y="21958"/>
                </a:lnTo>
                <a:lnTo>
                  <a:pt x="123443" y="23482"/>
                </a:lnTo>
                <a:lnTo>
                  <a:pt x="120395" y="24244"/>
                </a:lnTo>
                <a:lnTo>
                  <a:pt x="116585" y="26530"/>
                </a:lnTo>
                <a:lnTo>
                  <a:pt x="114300" y="28054"/>
                </a:lnTo>
                <a:lnTo>
                  <a:pt x="110489" y="29578"/>
                </a:lnTo>
                <a:lnTo>
                  <a:pt x="108203" y="31864"/>
                </a:lnTo>
                <a:lnTo>
                  <a:pt x="105155" y="33388"/>
                </a:lnTo>
                <a:lnTo>
                  <a:pt x="102107" y="35674"/>
                </a:lnTo>
                <a:lnTo>
                  <a:pt x="38861" y="20434"/>
                </a:lnTo>
                <a:lnTo>
                  <a:pt x="47083" y="29787"/>
                </a:lnTo>
                <a:lnTo>
                  <a:pt x="56509" y="39001"/>
                </a:lnTo>
                <a:lnTo>
                  <a:pt x="66929" y="47507"/>
                </a:lnTo>
                <a:lnTo>
                  <a:pt x="78129" y="54737"/>
                </a:lnTo>
                <a:lnTo>
                  <a:pt x="89895" y="60122"/>
                </a:lnTo>
                <a:lnTo>
                  <a:pt x="102107" y="63106"/>
                </a:lnTo>
                <a:lnTo>
                  <a:pt x="114906" y="62771"/>
                </a:lnTo>
                <a:lnTo>
                  <a:pt x="127545" y="61157"/>
                </a:lnTo>
                <a:lnTo>
                  <a:pt x="137159" y="58534"/>
                </a:lnTo>
                <a:lnTo>
                  <a:pt x="141846" y="58191"/>
                </a:lnTo>
                <a:lnTo>
                  <a:pt x="146672" y="57518"/>
                </a:lnTo>
                <a:lnTo>
                  <a:pt x="150113" y="54724"/>
                </a:lnTo>
                <a:lnTo>
                  <a:pt x="152400" y="54724"/>
                </a:lnTo>
                <a:lnTo>
                  <a:pt x="155447" y="53200"/>
                </a:lnTo>
                <a:lnTo>
                  <a:pt x="158495" y="52438"/>
                </a:lnTo>
                <a:lnTo>
                  <a:pt x="163067" y="50914"/>
                </a:lnTo>
                <a:lnTo>
                  <a:pt x="164591" y="50152"/>
                </a:lnTo>
                <a:lnTo>
                  <a:pt x="187451" y="110350"/>
                </a:lnTo>
                <a:lnTo>
                  <a:pt x="186689" y="109588"/>
                </a:lnTo>
                <a:lnTo>
                  <a:pt x="176022" y="109588"/>
                </a:lnTo>
                <a:lnTo>
                  <a:pt x="174497" y="110350"/>
                </a:lnTo>
                <a:lnTo>
                  <a:pt x="169925" y="110350"/>
                </a:lnTo>
                <a:lnTo>
                  <a:pt x="167639" y="111112"/>
                </a:lnTo>
                <a:lnTo>
                  <a:pt x="154698" y="113038"/>
                </a:lnTo>
                <a:lnTo>
                  <a:pt x="143114" y="116113"/>
                </a:lnTo>
                <a:lnTo>
                  <a:pt x="132587" y="119494"/>
                </a:lnTo>
                <a:lnTo>
                  <a:pt x="125717" y="119075"/>
                </a:lnTo>
                <a:lnTo>
                  <a:pt x="125983" y="122237"/>
                </a:lnTo>
                <a:lnTo>
                  <a:pt x="121157" y="123304"/>
                </a:lnTo>
                <a:lnTo>
                  <a:pt x="113182" y="124586"/>
                </a:lnTo>
                <a:lnTo>
                  <a:pt x="112420" y="127634"/>
                </a:lnTo>
                <a:lnTo>
                  <a:pt x="106679" y="128638"/>
                </a:lnTo>
                <a:lnTo>
                  <a:pt x="96141" y="134032"/>
                </a:lnTo>
                <a:lnTo>
                  <a:pt x="88252" y="137501"/>
                </a:lnTo>
                <a:lnTo>
                  <a:pt x="77803" y="144814"/>
                </a:lnTo>
                <a:lnTo>
                  <a:pt x="76200" y="146164"/>
                </a:lnTo>
                <a:lnTo>
                  <a:pt x="66648" y="154681"/>
                </a:lnTo>
                <a:lnTo>
                  <a:pt x="57851" y="163895"/>
                </a:lnTo>
                <a:lnTo>
                  <a:pt x="50291" y="172834"/>
                </a:lnTo>
                <a:lnTo>
                  <a:pt x="42521" y="182937"/>
                </a:lnTo>
                <a:lnTo>
                  <a:pt x="34518" y="193056"/>
                </a:lnTo>
                <a:lnTo>
                  <a:pt x="27464" y="203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018032" y="746759"/>
            <a:ext cx="42671" cy="96774"/>
          </a:xfrm>
          <a:custGeom>
            <a:avLst/>
            <a:gdLst/>
            <a:ahLst/>
            <a:cxnLst/>
            <a:rect l="l" t="t" r="r" b="b"/>
            <a:pathLst>
              <a:path w="42671" h="96774">
                <a:moveTo>
                  <a:pt x="6858" y="0"/>
                </a:moveTo>
                <a:lnTo>
                  <a:pt x="2286" y="0"/>
                </a:lnTo>
                <a:lnTo>
                  <a:pt x="0" y="1524"/>
                </a:lnTo>
                <a:lnTo>
                  <a:pt x="6096" y="6096"/>
                </a:lnTo>
                <a:lnTo>
                  <a:pt x="762" y="24384"/>
                </a:lnTo>
                <a:lnTo>
                  <a:pt x="3048" y="25146"/>
                </a:lnTo>
                <a:lnTo>
                  <a:pt x="2286" y="35052"/>
                </a:lnTo>
                <a:lnTo>
                  <a:pt x="8381" y="35052"/>
                </a:lnTo>
                <a:lnTo>
                  <a:pt x="6858" y="93726"/>
                </a:lnTo>
                <a:lnTo>
                  <a:pt x="42671" y="96774"/>
                </a:lnTo>
                <a:lnTo>
                  <a:pt x="26670" y="31242"/>
                </a:lnTo>
                <a:lnTo>
                  <a:pt x="35814" y="32004"/>
                </a:lnTo>
                <a:lnTo>
                  <a:pt x="32765" y="28194"/>
                </a:lnTo>
                <a:lnTo>
                  <a:pt x="28956" y="25146"/>
                </a:lnTo>
                <a:lnTo>
                  <a:pt x="25908" y="24384"/>
                </a:lnTo>
                <a:lnTo>
                  <a:pt x="24384" y="22860"/>
                </a:lnTo>
                <a:lnTo>
                  <a:pt x="38862" y="25146"/>
                </a:lnTo>
                <a:lnTo>
                  <a:pt x="37337" y="22098"/>
                </a:lnTo>
                <a:lnTo>
                  <a:pt x="34290" y="19812"/>
                </a:lnTo>
                <a:lnTo>
                  <a:pt x="29718" y="16764"/>
                </a:lnTo>
                <a:lnTo>
                  <a:pt x="26670" y="15240"/>
                </a:lnTo>
                <a:lnTo>
                  <a:pt x="24384" y="14478"/>
                </a:lnTo>
                <a:lnTo>
                  <a:pt x="39624" y="16002"/>
                </a:lnTo>
                <a:lnTo>
                  <a:pt x="30626" y="7555"/>
                </a:lnTo>
                <a:lnTo>
                  <a:pt x="18467" y="2977"/>
                </a:lnTo>
                <a:lnTo>
                  <a:pt x="14478" y="3048"/>
                </a:lnTo>
                <a:lnTo>
                  <a:pt x="10668" y="762"/>
                </a:lnTo>
                <a:lnTo>
                  <a:pt x="68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1173480" y="869442"/>
            <a:ext cx="28193" cy="32766"/>
          </a:xfrm>
          <a:custGeom>
            <a:avLst/>
            <a:gdLst/>
            <a:ahLst/>
            <a:cxnLst/>
            <a:rect l="l" t="t" r="r" b="b"/>
            <a:pathLst>
              <a:path w="28193" h="32766">
                <a:moveTo>
                  <a:pt x="12953" y="29717"/>
                </a:moveTo>
                <a:lnTo>
                  <a:pt x="24383" y="32765"/>
                </a:lnTo>
                <a:lnTo>
                  <a:pt x="28193" y="14477"/>
                </a:lnTo>
                <a:lnTo>
                  <a:pt x="22859" y="13715"/>
                </a:lnTo>
                <a:lnTo>
                  <a:pt x="14478" y="5333"/>
                </a:lnTo>
                <a:lnTo>
                  <a:pt x="0" y="0"/>
                </a:lnTo>
                <a:lnTo>
                  <a:pt x="12953" y="297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1190244" y="874013"/>
            <a:ext cx="29718" cy="50292"/>
          </a:xfrm>
          <a:custGeom>
            <a:avLst/>
            <a:gdLst/>
            <a:ahLst/>
            <a:cxnLst/>
            <a:rect l="l" t="t" r="r" b="b"/>
            <a:pathLst>
              <a:path w="29718" h="50292">
                <a:moveTo>
                  <a:pt x="6858" y="5334"/>
                </a:moveTo>
                <a:lnTo>
                  <a:pt x="19812" y="5334"/>
                </a:lnTo>
                <a:lnTo>
                  <a:pt x="12953" y="762"/>
                </a:lnTo>
                <a:lnTo>
                  <a:pt x="1524" y="0"/>
                </a:lnTo>
                <a:lnTo>
                  <a:pt x="0" y="50292"/>
                </a:lnTo>
                <a:lnTo>
                  <a:pt x="29718" y="41148"/>
                </a:lnTo>
                <a:lnTo>
                  <a:pt x="12953" y="40386"/>
                </a:lnTo>
                <a:lnTo>
                  <a:pt x="5334" y="41148"/>
                </a:lnTo>
                <a:lnTo>
                  <a:pt x="6858" y="5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199388" y="835913"/>
            <a:ext cx="79893" cy="130302"/>
          </a:xfrm>
          <a:custGeom>
            <a:avLst/>
            <a:gdLst/>
            <a:ahLst/>
            <a:cxnLst/>
            <a:rect l="l" t="t" r="r" b="b"/>
            <a:pathLst>
              <a:path w="79893" h="130302">
                <a:moveTo>
                  <a:pt x="0" y="4572"/>
                </a:moveTo>
                <a:lnTo>
                  <a:pt x="3809" y="126492"/>
                </a:lnTo>
                <a:lnTo>
                  <a:pt x="22098" y="130302"/>
                </a:lnTo>
                <a:lnTo>
                  <a:pt x="78486" y="122682"/>
                </a:lnTo>
                <a:lnTo>
                  <a:pt x="79040" y="116409"/>
                </a:lnTo>
                <a:lnTo>
                  <a:pt x="79779" y="103667"/>
                </a:lnTo>
                <a:lnTo>
                  <a:pt x="79893" y="91710"/>
                </a:lnTo>
                <a:lnTo>
                  <a:pt x="79442" y="79573"/>
                </a:lnTo>
                <a:lnTo>
                  <a:pt x="78486" y="66294"/>
                </a:lnTo>
                <a:lnTo>
                  <a:pt x="78879" y="59550"/>
                </a:lnTo>
                <a:lnTo>
                  <a:pt x="77165" y="60934"/>
                </a:lnTo>
                <a:lnTo>
                  <a:pt x="77724" y="53340"/>
                </a:lnTo>
                <a:lnTo>
                  <a:pt x="76962" y="50292"/>
                </a:lnTo>
                <a:lnTo>
                  <a:pt x="76200" y="45720"/>
                </a:lnTo>
                <a:lnTo>
                  <a:pt x="75437" y="42672"/>
                </a:lnTo>
                <a:lnTo>
                  <a:pt x="74142" y="36664"/>
                </a:lnTo>
                <a:lnTo>
                  <a:pt x="72758" y="31292"/>
                </a:lnTo>
                <a:lnTo>
                  <a:pt x="72390" y="25146"/>
                </a:lnTo>
                <a:lnTo>
                  <a:pt x="71628" y="22860"/>
                </a:lnTo>
                <a:lnTo>
                  <a:pt x="70865" y="19812"/>
                </a:lnTo>
                <a:lnTo>
                  <a:pt x="70103" y="16002"/>
                </a:lnTo>
                <a:lnTo>
                  <a:pt x="12953" y="0"/>
                </a:lnTo>
                <a:lnTo>
                  <a:pt x="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024890" y="786383"/>
            <a:ext cx="24384" cy="38100"/>
          </a:xfrm>
          <a:custGeom>
            <a:avLst/>
            <a:gdLst/>
            <a:ahLst/>
            <a:cxnLst/>
            <a:rect l="l" t="t" r="r" b="b"/>
            <a:pathLst>
              <a:path w="24384" h="38100">
                <a:moveTo>
                  <a:pt x="8381" y="4572"/>
                </a:moveTo>
                <a:lnTo>
                  <a:pt x="0" y="2286"/>
                </a:lnTo>
                <a:lnTo>
                  <a:pt x="8381" y="38100"/>
                </a:lnTo>
                <a:lnTo>
                  <a:pt x="24384" y="36576"/>
                </a:lnTo>
                <a:lnTo>
                  <a:pt x="23621" y="0"/>
                </a:lnTo>
                <a:lnTo>
                  <a:pt x="8381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031747" y="794003"/>
            <a:ext cx="17526" cy="73914"/>
          </a:xfrm>
          <a:custGeom>
            <a:avLst/>
            <a:gdLst/>
            <a:ahLst/>
            <a:cxnLst/>
            <a:rect l="l" t="t" r="r" b="b"/>
            <a:pathLst>
              <a:path w="17526" h="73914">
                <a:moveTo>
                  <a:pt x="17526" y="29718"/>
                </a:moveTo>
                <a:lnTo>
                  <a:pt x="5334" y="12192"/>
                </a:lnTo>
                <a:lnTo>
                  <a:pt x="8382" y="8382"/>
                </a:lnTo>
                <a:lnTo>
                  <a:pt x="3810" y="0"/>
                </a:lnTo>
                <a:lnTo>
                  <a:pt x="1524" y="762"/>
                </a:lnTo>
                <a:lnTo>
                  <a:pt x="0" y="8382"/>
                </a:lnTo>
                <a:lnTo>
                  <a:pt x="2286" y="12954"/>
                </a:lnTo>
                <a:lnTo>
                  <a:pt x="1524" y="31242"/>
                </a:lnTo>
                <a:lnTo>
                  <a:pt x="15240" y="73914"/>
                </a:lnTo>
                <a:lnTo>
                  <a:pt x="17526" y="29718"/>
                </a:lnTo>
                <a:close/>
              </a:path>
            </a:pathLst>
          </a:custGeom>
          <a:solidFill>
            <a:srgbClr val="A74A3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882396" y="896111"/>
            <a:ext cx="147065" cy="75437"/>
          </a:xfrm>
          <a:custGeom>
            <a:avLst/>
            <a:gdLst/>
            <a:ahLst/>
            <a:cxnLst/>
            <a:rect l="l" t="t" r="r" b="b"/>
            <a:pathLst>
              <a:path w="147065" h="75437">
                <a:moveTo>
                  <a:pt x="147065" y="7620"/>
                </a:moveTo>
                <a:lnTo>
                  <a:pt x="142494" y="0"/>
                </a:lnTo>
                <a:lnTo>
                  <a:pt x="129885" y="1622"/>
                </a:lnTo>
                <a:lnTo>
                  <a:pt x="117342" y="3686"/>
                </a:lnTo>
                <a:lnTo>
                  <a:pt x="104877" y="6195"/>
                </a:lnTo>
                <a:lnTo>
                  <a:pt x="92504" y="9151"/>
                </a:lnTo>
                <a:lnTo>
                  <a:pt x="80236" y="12557"/>
                </a:lnTo>
                <a:lnTo>
                  <a:pt x="71628" y="15240"/>
                </a:lnTo>
                <a:lnTo>
                  <a:pt x="60214" y="19595"/>
                </a:lnTo>
                <a:lnTo>
                  <a:pt x="48211" y="25978"/>
                </a:lnTo>
                <a:lnTo>
                  <a:pt x="37728" y="33370"/>
                </a:lnTo>
                <a:lnTo>
                  <a:pt x="34290" y="36576"/>
                </a:lnTo>
                <a:lnTo>
                  <a:pt x="31241" y="38862"/>
                </a:lnTo>
                <a:lnTo>
                  <a:pt x="28193" y="41910"/>
                </a:lnTo>
                <a:lnTo>
                  <a:pt x="25145" y="44196"/>
                </a:lnTo>
                <a:lnTo>
                  <a:pt x="23621" y="47244"/>
                </a:lnTo>
                <a:lnTo>
                  <a:pt x="20573" y="50292"/>
                </a:lnTo>
                <a:lnTo>
                  <a:pt x="17525" y="51816"/>
                </a:lnTo>
                <a:lnTo>
                  <a:pt x="10290" y="62682"/>
                </a:lnTo>
                <a:lnTo>
                  <a:pt x="2620" y="72155"/>
                </a:lnTo>
                <a:lnTo>
                  <a:pt x="0" y="75438"/>
                </a:lnTo>
                <a:lnTo>
                  <a:pt x="10667" y="67818"/>
                </a:lnTo>
                <a:lnTo>
                  <a:pt x="13715" y="63246"/>
                </a:lnTo>
                <a:lnTo>
                  <a:pt x="16001" y="60198"/>
                </a:lnTo>
                <a:lnTo>
                  <a:pt x="18287" y="57912"/>
                </a:lnTo>
                <a:lnTo>
                  <a:pt x="27835" y="49585"/>
                </a:lnTo>
                <a:lnTo>
                  <a:pt x="37701" y="41544"/>
                </a:lnTo>
                <a:lnTo>
                  <a:pt x="38100" y="41148"/>
                </a:lnTo>
                <a:lnTo>
                  <a:pt x="40385" y="38100"/>
                </a:lnTo>
                <a:lnTo>
                  <a:pt x="44957" y="35814"/>
                </a:lnTo>
                <a:lnTo>
                  <a:pt x="48006" y="33528"/>
                </a:lnTo>
                <a:lnTo>
                  <a:pt x="55625" y="28956"/>
                </a:lnTo>
                <a:lnTo>
                  <a:pt x="59435" y="28194"/>
                </a:lnTo>
                <a:lnTo>
                  <a:pt x="68681" y="21564"/>
                </a:lnTo>
                <a:lnTo>
                  <a:pt x="70421" y="22606"/>
                </a:lnTo>
                <a:lnTo>
                  <a:pt x="80772" y="19812"/>
                </a:lnTo>
                <a:lnTo>
                  <a:pt x="91719" y="16283"/>
                </a:lnTo>
                <a:lnTo>
                  <a:pt x="104486" y="13144"/>
                </a:lnTo>
                <a:lnTo>
                  <a:pt x="118071" y="10560"/>
                </a:lnTo>
                <a:lnTo>
                  <a:pt x="131476" y="8696"/>
                </a:lnTo>
                <a:lnTo>
                  <a:pt x="143699" y="7717"/>
                </a:lnTo>
                <a:lnTo>
                  <a:pt x="147065" y="7620"/>
                </a:lnTo>
                <a:close/>
              </a:path>
            </a:pathLst>
          </a:custGeom>
          <a:solidFill>
            <a:srgbClr val="417D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829056" y="1017270"/>
            <a:ext cx="17525" cy="28193"/>
          </a:xfrm>
          <a:custGeom>
            <a:avLst/>
            <a:gdLst/>
            <a:ahLst/>
            <a:cxnLst/>
            <a:rect l="l" t="t" r="r" b="b"/>
            <a:pathLst>
              <a:path w="17525" h="28193">
                <a:moveTo>
                  <a:pt x="12191" y="11429"/>
                </a:moveTo>
                <a:lnTo>
                  <a:pt x="11430" y="9905"/>
                </a:lnTo>
                <a:lnTo>
                  <a:pt x="9143" y="6857"/>
                </a:lnTo>
                <a:lnTo>
                  <a:pt x="5334" y="3047"/>
                </a:lnTo>
                <a:lnTo>
                  <a:pt x="2285" y="761"/>
                </a:lnTo>
                <a:lnTo>
                  <a:pt x="0" y="0"/>
                </a:lnTo>
                <a:lnTo>
                  <a:pt x="139" y="5714"/>
                </a:lnTo>
                <a:lnTo>
                  <a:pt x="2819" y="10642"/>
                </a:lnTo>
                <a:lnTo>
                  <a:pt x="4571" y="16001"/>
                </a:lnTo>
                <a:lnTo>
                  <a:pt x="5334" y="19049"/>
                </a:lnTo>
                <a:lnTo>
                  <a:pt x="8381" y="22859"/>
                </a:lnTo>
                <a:lnTo>
                  <a:pt x="9906" y="27431"/>
                </a:lnTo>
                <a:lnTo>
                  <a:pt x="10668" y="28193"/>
                </a:lnTo>
                <a:lnTo>
                  <a:pt x="17525" y="20573"/>
                </a:lnTo>
                <a:lnTo>
                  <a:pt x="12191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112520" y="1059179"/>
            <a:ext cx="275082" cy="236219"/>
          </a:xfrm>
          <a:custGeom>
            <a:avLst/>
            <a:gdLst/>
            <a:ahLst/>
            <a:cxnLst/>
            <a:rect l="l" t="t" r="r" b="b"/>
            <a:pathLst>
              <a:path w="275082" h="236219">
                <a:moveTo>
                  <a:pt x="224688" y="77736"/>
                </a:moveTo>
                <a:lnTo>
                  <a:pt x="230124" y="76200"/>
                </a:lnTo>
                <a:lnTo>
                  <a:pt x="238404" y="77063"/>
                </a:lnTo>
                <a:lnTo>
                  <a:pt x="244500" y="73672"/>
                </a:lnTo>
                <a:lnTo>
                  <a:pt x="252222" y="70866"/>
                </a:lnTo>
                <a:lnTo>
                  <a:pt x="254508" y="70866"/>
                </a:lnTo>
                <a:lnTo>
                  <a:pt x="262128" y="66294"/>
                </a:lnTo>
                <a:lnTo>
                  <a:pt x="265938" y="65532"/>
                </a:lnTo>
                <a:lnTo>
                  <a:pt x="268986" y="64008"/>
                </a:lnTo>
                <a:lnTo>
                  <a:pt x="271272" y="63246"/>
                </a:lnTo>
                <a:lnTo>
                  <a:pt x="274320" y="61722"/>
                </a:lnTo>
                <a:lnTo>
                  <a:pt x="275082" y="61722"/>
                </a:lnTo>
                <a:lnTo>
                  <a:pt x="226314" y="57150"/>
                </a:lnTo>
                <a:lnTo>
                  <a:pt x="224790" y="55626"/>
                </a:lnTo>
                <a:lnTo>
                  <a:pt x="222504" y="52578"/>
                </a:lnTo>
                <a:lnTo>
                  <a:pt x="220980" y="50292"/>
                </a:lnTo>
                <a:lnTo>
                  <a:pt x="211074" y="40386"/>
                </a:lnTo>
                <a:lnTo>
                  <a:pt x="208737" y="37465"/>
                </a:lnTo>
                <a:lnTo>
                  <a:pt x="197383" y="27089"/>
                </a:lnTo>
                <a:lnTo>
                  <a:pt x="194310" y="25146"/>
                </a:lnTo>
                <a:lnTo>
                  <a:pt x="190040" y="20980"/>
                </a:lnTo>
                <a:lnTo>
                  <a:pt x="178682" y="15185"/>
                </a:lnTo>
                <a:lnTo>
                  <a:pt x="166878" y="9906"/>
                </a:lnTo>
                <a:lnTo>
                  <a:pt x="163830" y="9144"/>
                </a:lnTo>
                <a:lnTo>
                  <a:pt x="160782" y="7620"/>
                </a:lnTo>
                <a:lnTo>
                  <a:pt x="156210" y="6096"/>
                </a:lnTo>
                <a:lnTo>
                  <a:pt x="153162" y="5334"/>
                </a:lnTo>
                <a:lnTo>
                  <a:pt x="150236" y="4723"/>
                </a:lnTo>
                <a:lnTo>
                  <a:pt x="138207" y="1742"/>
                </a:lnTo>
                <a:lnTo>
                  <a:pt x="124047" y="245"/>
                </a:lnTo>
                <a:lnTo>
                  <a:pt x="112014" y="0"/>
                </a:lnTo>
                <a:lnTo>
                  <a:pt x="110253" y="43"/>
                </a:lnTo>
                <a:lnTo>
                  <a:pt x="98003" y="1263"/>
                </a:lnTo>
                <a:lnTo>
                  <a:pt x="83788" y="4109"/>
                </a:lnTo>
                <a:lnTo>
                  <a:pt x="70483" y="8531"/>
                </a:lnTo>
                <a:lnTo>
                  <a:pt x="60960" y="14478"/>
                </a:lnTo>
                <a:lnTo>
                  <a:pt x="55016" y="19494"/>
                </a:lnTo>
                <a:lnTo>
                  <a:pt x="48780" y="24358"/>
                </a:lnTo>
                <a:lnTo>
                  <a:pt x="44958" y="31242"/>
                </a:lnTo>
                <a:lnTo>
                  <a:pt x="41148" y="34290"/>
                </a:lnTo>
                <a:lnTo>
                  <a:pt x="38100" y="38100"/>
                </a:lnTo>
                <a:lnTo>
                  <a:pt x="35814" y="41148"/>
                </a:lnTo>
                <a:lnTo>
                  <a:pt x="34290" y="44196"/>
                </a:lnTo>
                <a:lnTo>
                  <a:pt x="32004" y="47244"/>
                </a:lnTo>
                <a:lnTo>
                  <a:pt x="31242" y="51054"/>
                </a:lnTo>
                <a:lnTo>
                  <a:pt x="89154" y="24384"/>
                </a:lnTo>
                <a:lnTo>
                  <a:pt x="118110" y="31242"/>
                </a:lnTo>
                <a:lnTo>
                  <a:pt x="114782" y="32973"/>
                </a:lnTo>
                <a:lnTo>
                  <a:pt x="104343" y="42337"/>
                </a:lnTo>
                <a:lnTo>
                  <a:pt x="96012" y="51816"/>
                </a:lnTo>
                <a:lnTo>
                  <a:pt x="93448" y="55153"/>
                </a:lnTo>
                <a:lnTo>
                  <a:pt x="86911" y="62711"/>
                </a:lnTo>
                <a:lnTo>
                  <a:pt x="82296" y="73152"/>
                </a:lnTo>
                <a:lnTo>
                  <a:pt x="85343" y="75438"/>
                </a:lnTo>
                <a:lnTo>
                  <a:pt x="83039" y="80667"/>
                </a:lnTo>
                <a:lnTo>
                  <a:pt x="79364" y="92069"/>
                </a:lnTo>
                <a:lnTo>
                  <a:pt x="76683" y="104503"/>
                </a:lnTo>
                <a:lnTo>
                  <a:pt x="74743" y="117598"/>
                </a:lnTo>
                <a:lnTo>
                  <a:pt x="73292" y="130982"/>
                </a:lnTo>
                <a:lnTo>
                  <a:pt x="72076" y="144286"/>
                </a:lnTo>
                <a:lnTo>
                  <a:pt x="70844" y="157137"/>
                </a:lnTo>
                <a:lnTo>
                  <a:pt x="69342" y="169164"/>
                </a:lnTo>
                <a:lnTo>
                  <a:pt x="65532" y="170688"/>
                </a:lnTo>
                <a:lnTo>
                  <a:pt x="60960" y="171450"/>
                </a:lnTo>
                <a:lnTo>
                  <a:pt x="57150" y="172974"/>
                </a:lnTo>
                <a:lnTo>
                  <a:pt x="54864" y="175260"/>
                </a:lnTo>
                <a:lnTo>
                  <a:pt x="51054" y="176022"/>
                </a:lnTo>
                <a:lnTo>
                  <a:pt x="47243" y="177546"/>
                </a:lnTo>
                <a:lnTo>
                  <a:pt x="41148" y="182118"/>
                </a:lnTo>
                <a:lnTo>
                  <a:pt x="38100" y="182880"/>
                </a:lnTo>
                <a:lnTo>
                  <a:pt x="34290" y="184404"/>
                </a:lnTo>
                <a:lnTo>
                  <a:pt x="31242" y="185928"/>
                </a:lnTo>
                <a:lnTo>
                  <a:pt x="29718" y="188214"/>
                </a:lnTo>
                <a:lnTo>
                  <a:pt x="23851" y="192653"/>
                </a:lnTo>
                <a:lnTo>
                  <a:pt x="13104" y="201619"/>
                </a:lnTo>
                <a:lnTo>
                  <a:pt x="3951" y="212092"/>
                </a:lnTo>
                <a:lnTo>
                  <a:pt x="0" y="223266"/>
                </a:lnTo>
                <a:lnTo>
                  <a:pt x="2260" y="221005"/>
                </a:lnTo>
                <a:lnTo>
                  <a:pt x="17170" y="220649"/>
                </a:lnTo>
                <a:lnTo>
                  <a:pt x="20574" y="219456"/>
                </a:lnTo>
                <a:lnTo>
                  <a:pt x="27762" y="218579"/>
                </a:lnTo>
                <a:lnTo>
                  <a:pt x="34239" y="215455"/>
                </a:lnTo>
                <a:lnTo>
                  <a:pt x="41148" y="214122"/>
                </a:lnTo>
                <a:lnTo>
                  <a:pt x="48868" y="212706"/>
                </a:lnTo>
                <a:lnTo>
                  <a:pt x="62110" y="207525"/>
                </a:lnTo>
                <a:lnTo>
                  <a:pt x="73152" y="201930"/>
                </a:lnTo>
                <a:lnTo>
                  <a:pt x="77971" y="199236"/>
                </a:lnTo>
                <a:lnTo>
                  <a:pt x="88633" y="191269"/>
                </a:lnTo>
                <a:lnTo>
                  <a:pt x="97191" y="181993"/>
                </a:lnTo>
                <a:lnTo>
                  <a:pt x="104139" y="171643"/>
                </a:lnTo>
                <a:lnTo>
                  <a:pt x="109973" y="160454"/>
                </a:lnTo>
                <a:lnTo>
                  <a:pt x="115185" y="148661"/>
                </a:lnTo>
                <a:lnTo>
                  <a:pt x="120273" y="136500"/>
                </a:lnTo>
                <a:lnTo>
                  <a:pt x="125730" y="124206"/>
                </a:lnTo>
                <a:lnTo>
                  <a:pt x="128016" y="122682"/>
                </a:lnTo>
                <a:lnTo>
                  <a:pt x="193548" y="151638"/>
                </a:lnTo>
                <a:lnTo>
                  <a:pt x="194310" y="153924"/>
                </a:lnTo>
                <a:lnTo>
                  <a:pt x="194310" y="157734"/>
                </a:lnTo>
                <a:lnTo>
                  <a:pt x="195834" y="161544"/>
                </a:lnTo>
                <a:lnTo>
                  <a:pt x="196596" y="165354"/>
                </a:lnTo>
                <a:lnTo>
                  <a:pt x="198120" y="169164"/>
                </a:lnTo>
                <a:lnTo>
                  <a:pt x="199644" y="172212"/>
                </a:lnTo>
                <a:lnTo>
                  <a:pt x="200406" y="175260"/>
                </a:lnTo>
                <a:lnTo>
                  <a:pt x="203403" y="182968"/>
                </a:lnTo>
                <a:lnTo>
                  <a:pt x="207467" y="190271"/>
                </a:lnTo>
                <a:lnTo>
                  <a:pt x="211836" y="197358"/>
                </a:lnTo>
                <a:lnTo>
                  <a:pt x="212079" y="197836"/>
                </a:lnTo>
                <a:lnTo>
                  <a:pt x="218796" y="208720"/>
                </a:lnTo>
                <a:lnTo>
                  <a:pt x="226848" y="218531"/>
                </a:lnTo>
                <a:lnTo>
                  <a:pt x="235837" y="227590"/>
                </a:lnTo>
                <a:lnTo>
                  <a:pt x="245364" y="236220"/>
                </a:lnTo>
                <a:lnTo>
                  <a:pt x="244737" y="230361"/>
                </a:lnTo>
                <a:lnTo>
                  <a:pt x="242607" y="217808"/>
                </a:lnTo>
                <a:lnTo>
                  <a:pt x="240209" y="205322"/>
                </a:lnTo>
                <a:lnTo>
                  <a:pt x="238506" y="192786"/>
                </a:lnTo>
                <a:lnTo>
                  <a:pt x="237471" y="189807"/>
                </a:lnTo>
                <a:lnTo>
                  <a:pt x="233846" y="177632"/>
                </a:lnTo>
                <a:lnTo>
                  <a:pt x="230100" y="165595"/>
                </a:lnTo>
                <a:lnTo>
                  <a:pt x="224790" y="153924"/>
                </a:lnTo>
                <a:lnTo>
                  <a:pt x="222393" y="148624"/>
                </a:lnTo>
                <a:lnTo>
                  <a:pt x="216131" y="136811"/>
                </a:lnTo>
                <a:lnTo>
                  <a:pt x="209649" y="128525"/>
                </a:lnTo>
                <a:lnTo>
                  <a:pt x="201184" y="121136"/>
                </a:lnTo>
                <a:lnTo>
                  <a:pt x="188976" y="112014"/>
                </a:lnTo>
                <a:lnTo>
                  <a:pt x="187916" y="110984"/>
                </a:lnTo>
                <a:lnTo>
                  <a:pt x="177692" y="103290"/>
                </a:lnTo>
                <a:lnTo>
                  <a:pt x="166878" y="96774"/>
                </a:lnTo>
                <a:lnTo>
                  <a:pt x="163423" y="95224"/>
                </a:lnTo>
                <a:lnTo>
                  <a:pt x="151765" y="89928"/>
                </a:lnTo>
                <a:lnTo>
                  <a:pt x="148590" y="89916"/>
                </a:lnTo>
                <a:lnTo>
                  <a:pt x="179832" y="52578"/>
                </a:lnTo>
                <a:lnTo>
                  <a:pt x="179832" y="53340"/>
                </a:lnTo>
                <a:lnTo>
                  <a:pt x="186284" y="58146"/>
                </a:lnTo>
                <a:lnTo>
                  <a:pt x="195011" y="64379"/>
                </a:lnTo>
                <a:lnTo>
                  <a:pt x="207264" y="70866"/>
                </a:lnTo>
                <a:lnTo>
                  <a:pt x="211810" y="74574"/>
                </a:lnTo>
                <a:lnTo>
                  <a:pt x="224688" y="77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1249680" y="1045006"/>
            <a:ext cx="52578" cy="67513"/>
          </a:xfrm>
          <a:custGeom>
            <a:avLst/>
            <a:gdLst/>
            <a:ahLst/>
            <a:cxnLst/>
            <a:rect l="l" t="t" r="r" b="b"/>
            <a:pathLst>
              <a:path w="52578" h="67513">
                <a:moveTo>
                  <a:pt x="25907" y="67513"/>
                </a:moveTo>
                <a:lnTo>
                  <a:pt x="38861" y="26365"/>
                </a:lnTo>
                <a:lnTo>
                  <a:pt x="43433" y="27127"/>
                </a:lnTo>
                <a:lnTo>
                  <a:pt x="44195" y="20269"/>
                </a:lnTo>
                <a:lnTo>
                  <a:pt x="46481" y="20269"/>
                </a:lnTo>
                <a:lnTo>
                  <a:pt x="48006" y="6553"/>
                </a:lnTo>
                <a:lnTo>
                  <a:pt x="52578" y="4267"/>
                </a:lnTo>
                <a:lnTo>
                  <a:pt x="48006" y="1219"/>
                </a:lnTo>
                <a:lnTo>
                  <a:pt x="44957" y="457"/>
                </a:lnTo>
                <a:lnTo>
                  <a:pt x="41909" y="1981"/>
                </a:lnTo>
                <a:lnTo>
                  <a:pt x="38100" y="457"/>
                </a:lnTo>
                <a:lnTo>
                  <a:pt x="35051" y="457"/>
                </a:lnTo>
                <a:lnTo>
                  <a:pt x="30149" y="0"/>
                </a:lnTo>
                <a:lnTo>
                  <a:pt x="24625" y="1016"/>
                </a:lnTo>
                <a:lnTo>
                  <a:pt x="21335" y="5029"/>
                </a:lnTo>
                <a:lnTo>
                  <a:pt x="32003" y="8077"/>
                </a:lnTo>
                <a:lnTo>
                  <a:pt x="28193" y="8077"/>
                </a:lnTo>
                <a:lnTo>
                  <a:pt x="24383" y="9601"/>
                </a:lnTo>
                <a:lnTo>
                  <a:pt x="21335" y="10363"/>
                </a:lnTo>
                <a:lnTo>
                  <a:pt x="19811" y="11887"/>
                </a:lnTo>
                <a:lnTo>
                  <a:pt x="30479" y="14173"/>
                </a:lnTo>
                <a:lnTo>
                  <a:pt x="25907" y="15697"/>
                </a:lnTo>
                <a:lnTo>
                  <a:pt x="21335" y="17221"/>
                </a:lnTo>
                <a:lnTo>
                  <a:pt x="26669" y="18745"/>
                </a:lnTo>
                <a:lnTo>
                  <a:pt x="0" y="62179"/>
                </a:lnTo>
                <a:lnTo>
                  <a:pt x="25907" y="675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139190" y="1098042"/>
            <a:ext cx="25146" cy="19050"/>
          </a:xfrm>
          <a:custGeom>
            <a:avLst/>
            <a:gdLst/>
            <a:ahLst/>
            <a:cxnLst/>
            <a:rect l="l" t="t" r="r" b="b"/>
            <a:pathLst>
              <a:path w="25146" h="19050">
                <a:moveTo>
                  <a:pt x="2285" y="4571"/>
                </a:moveTo>
                <a:lnTo>
                  <a:pt x="0" y="18287"/>
                </a:lnTo>
                <a:lnTo>
                  <a:pt x="8381" y="19049"/>
                </a:lnTo>
                <a:lnTo>
                  <a:pt x="25146" y="0"/>
                </a:lnTo>
                <a:lnTo>
                  <a:pt x="14478" y="761"/>
                </a:lnTo>
                <a:lnTo>
                  <a:pt x="6096" y="4571"/>
                </a:lnTo>
                <a:lnTo>
                  <a:pt x="2285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120902" y="1094994"/>
            <a:ext cx="29717" cy="38862"/>
          </a:xfrm>
          <a:custGeom>
            <a:avLst/>
            <a:gdLst/>
            <a:ahLst/>
            <a:cxnLst/>
            <a:rect l="l" t="t" r="r" b="b"/>
            <a:pathLst>
              <a:path w="29717" h="38862">
                <a:moveTo>
                  <a:pt x="21335" y="0"/>
                </a:moveTo>
                <a:lnTo>
                  <a:pt x="16001" y="2285"/>
                </a:lnTo>
                <a:lnTo>
                  <a:pt x="24384" y="4571"/>
                </a:lnTo>
                <a:lnTo>
                  <a:pt x="18287" y="29717"/>
                </a:lnTo>
                <a:lnTo>
                  <a:pt x="12191" y="28193"/>
                </a:lnTo>
                <a:lnTo>
                  <a:pt x="0" y="24383"/>
                </a:lnTo>
                <a:lnTo>
                  <a:pt x="19811" y="38861"/>
                </a:lnTo>
                <a:lnTo>
                  <a:pt x="29717" y="1523"/>
                </a:lnTo>
                <a:lnTo>
                  <a:pt x="21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1069848" y="1063752"/>
            <a:ext cx="82296" cy="92963"/>
          </a:xfrm>
          <a:custGeom>
            <a:avLst/>
            <a:gdLst/>
            <a:ahLst/>
            <a:cxnLst/>
            <a:rect l="l" t="t" r="r" b="b"/>
            <a:pathLst>
              <a:path w="82296" h="92963">
                <a:moveTo>
                  <a:pt x="73914" y="1524"/>
                </a:moveTo>
                <a:lnTo>
                  <a:pt x="26670" y="0"/>
                </a:lnTo>
                <a:lnTo>
                  <a:pt x="21635" y="8674"/>
                </a:lnTo>
                <a:lnTo>
                  <a:pt x="16177" y="20776"/>
                </a:lnTo>
                <a:lnTo>
                  <a:pt x="10795" y="34739"/>
                </a:lnTo>
                <a:lnTo>
                  <a:pt x="5993" y="48995"/>
                </a:lnTo>
                <a:lnTo>
                  <a:pt x="2273" y="61977"/>
                </a:lnTo>
                <a:lnTo>
                  <a:pt x="136" y="72117"/>
                </a:lnTo>
                <a:lnTo>
                  <a:pt x="0" y="73152"/>
                </a:lnTo>
                <a:lnTo>
                  <a:pt x="38862" y="92202"/>
                </a:lnTo>
                <a:lnTo>
                  <a:pt x="51815" y="92964"/>
                </a:lnTo>
                <a:lnTo>
                  <a:pt x="82296" y="7620"/>
                </a:lnTo>
                <a:lnTo>
                  <a:pt x="73914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263396" y="1069086"/>
            <a:ext cx="24384" cy="29717"/>
          </a:xfrm>
          <a:custGeom>
            <a:avLst/>
            <a:gdLst/>
            <a:ahLst/>
            <a:cxnLst/>
            <a:rect l="l" t="t" r="r" b="b"/>
            <a:pathLst>
              <a:path w="24384" h="29717">
                <a:moveTo>
                  <a:pt x="0" y="25907"/>
                </a:moveTo>
                <a:lnTo>
                  <a:pt x="10667" y="29717"/>
                </a:lnTo>
                <a:lnTo>
                  <a:pt x="24384" y="7619"/>
                </a:lnTo>
                <a:lnTo>
                  <a:pt x="18287" y="6857"/>
                </a:lnTo>
                <a:lnTo>
                  <a:pt x="8381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254252" y="1076705"/>
            <a:ext cx="25907" cy="50291"/>
          </a:xfrm>
          <a:custGeom>
            <a:avLst/>
            <a:gdLst/>
            <a:ahLst/>
            <a:cxnLst/>
            <a:rect l="l" t="t" r="r" b="b"/>
            <a:pathLst>
              <a:path w="25907" h="50291">
                <a:moveTo>
                  <a:pt x="0" y="50292"/>
                </a:moveTo>
                <a:lnTo>
                  <a:pt x="19811" y="22860"/>
                </a:lnTo>
                <a:lnTo>
                  <a:pt x="22097" y="10668"/>
                </a:lnTo>
                <a:lnTo>
                  <a:pt x="25907" y="8382"/>
                </a:lnTo>
                <a:lnTo>
                  <a:pt x="25907" y="2286"/>
                </a:lnTo>
                <a:lnTo>
                  <a:pt x="25145" y="0"/>
                </a:lnTo>
                <a:lnTo>
                  <a:pt x="20573" y="6858"/>
                </a:lnTo>
                <a:lnTo>
                  <a:pt x="20573" y="9144"/>
                </a:lnTo>
                <a:lnTo>
                  <a:pt x="8381" y="19050"/>
                </a:lnTo>
                <a:lnTo>
                  <a:pt x="0" y="50292"/>
                </a:lnTo>
                <a:close/>
              </a:path>
            </a:pathLst>
          </a:custGeom>
          <a:solidFill>
            <a:srgbClr val="A74A3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257300" y="1152905"/>
            <a:ext cx="86868" cy="86868"/>
          </a:xfrm>
          <a:custGeom>
            <a:avLst/>
            <a:gdLst/>
            <a:ahLst/>
            <a:cxnLst/>
            <a:rect l="l" t="t" r="r" b="b"/>
            <a:pathLst>
              <a:path w="86868" h="86868">
                <a:moveTo>
                  <a:pt x="28351" y="11648"/>
                </a:moveTo>
                <a:lnTo>
                  <a:pt x="16013" y="4190"/>
                </a:lnTo>
                <a:lnTo>
                  <a:pt x="5334" y="0"/>
                </a:lnTo>
                <a:lnTo>
                  <a:pt x="0" y="3810"/>
                </a:lnTo>
                <a:lnTo>
                  <a:pt x="4813" y="5765"/>
                </a:lnTo>
                <a:lnTo>
                  <a:pt x="9702" y="7569"/>
                </a:lnTo>
                <a:lnTo>
                  <a:pt x="14478" y="9906"/>
                </a:lnTo>
                <a:lnTo>
                  <a:pt x="20612" y="11430"/>
                </a:lnTo>
                <a:lnTo>
                  <a:pt x="18287" y="13843"/>
                </a:lnTo>
                <a:lnTo>
                  <a:pt x="24384" y="15240"/>
                </a:lnTo>
                <a:lnTo>
                  <a:pt x="27226" y="17008"/>
                </a:lnTo>
                <a:lnTo>
                  <a:pt x="38075" y="23568"/>
                </a:lnTo>
                <a:lnTo>
                  <a:pt x="48768" y="30480"/>
                </a:lnTo>
                <a:lnTo>
                  <a:pt x="53906" y="35073"/>
                </a:lnTo>
                <a:lnTo>
                  <a:pt x="63183" y="45081"/>
                </a:lnTo>
                <a:lnTo>
                  <a:pt x="69603" y="54486"/>
                </a:lnTo>
                <a:lnTo>
                  <a:pt x="74681" y="64066"/>
                </a:lnTo>
                <a:lnTo>
                  <a:pt x="79931" y="74600"/>
                </a:lnTo>
                <a:lnTo>
                  <a:pt x="86868" y="86868"/>
                </a:lnTo>
                <a:lnTo>
                  <a:pt x="84277" y="82042"/>
                </a:lnTo>
                <a:lnTo>
                  <a:pt x="82168" y="76885"/>
                </a:lnTo>
                <a:lnTo>
                  <a:pt x="80009" y="71628"/>
                </a:lnTo>
                <a:lnTo>
                  <a:pt x="78752" y="66941"/>
                </a:lnTo>
                <a:lnTo>
                  <a:pt x="77635" y="61988"/>
                </a:lnTo>
                <a:lnTo>
                  <a:pt x="75437" y="57912"/>
                </a:lnTo>
                <a:lnTo>
                  <a:pt x="70573" y="48869"/>
                </a:lnTo>
                <a:lnTo>
                  <a:pt x="72097" y="49326"/>
                </a:lnTo>
                <a:lnTo>
                  <a:pt x="64769" y="40386"/>
                </a:lnTo>
                <a:lnTo>
                  <a:pt x="62204" y="36601"/>
                </a:lnTo>
                <a:lnTo>
                  <a:pt x="59207" y="33045"/>
                </a:lnTo>
                <a:lnTo>
                  <a:pt x="55625" y="30480"/>
                </a:lnTo>
                <a:lnTo>
                  <a:pt x="50898" y="27178"/>
                </a:lnTo>
                <a:lnTo>
                  <a:pt x="49326" y="24909"/>
                </a:lnTo>
                <a:lnTo>
                  <a:pt x="42671" y="20574"/>
                </a:lnTo>
                <a:lnTo>
                  <a:pt x="38582" y="17729"/>
                </a:lnTo>
                <a:lnTo>
                  <a:pt x="34848" y="15214"/>
                </a:lnTo>
                <a:lnTo>
                  <a:pt x="30480" y="12954"/>
                </a:lnTo>
                <a:lnTo>
                  <a:pt x="28351" y="11648"/>
                </a:lnTo>
                <a:close/>
              </a:path>
            </a:pathLst>
          </a:custGeom>
          <a:solidFill>
            <a:srgbClr val="9EA79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355598" y="1283208"/>
            <a:ext cx="16764" cy="18287"/>
          </a:xfrm>
          <a:custGeom>
            <a:avLst/>
            <a:gdLst/>
            <a:ahLst/>
            <a:cxnLst/>
            <a:rect l="l" t="t" r="r" b="b"/>
            <a:pathLst>
              <a:path w="16764" h="18287">
                <a:moveTo>
                  <a:pt x="12192" y="761"/>
                </a:moveTo>
                <a:lnTo>
                  <a:pt x="9143" y="2285"/>
                </a:lnTo>
                <a:lnTo>
                  <a:pt x="6096" y="4571"/>
                </a:lnTo>
                <a:lnTo>
                  <a:pt x="5334" y="5333"/>
                </a:lnTo>
                <a:lnTo>
                  <a:pt x="0" y="10667"/>
                </a:lnTo>
                <a:lnTo>
                  <a:pt x="3810" y="18287"/>
                </a:lnTo>
                <a:lnTo>
                  <a:pt x="3810" y="17525"/>
                </a:lnTo>
                <a:lnTo>
                  <a:pt x="6858" y="13715"/>
                </a:lnTo>
                <a:lnTo>
                  <a:pt x="9906" y="10667"/>
                </a:lnTo>
                <a:lnTo>
                  <a:pt x="11430" y="7619"/>
                </a:lnTo>
                <a:lnTo>
                  <a:pt x="12954" y="6095"/>
                </a:lnTo>
                <a:lnTo>
                  <a:pt x="15240" y="3047"/>
                </a:lnTo>
                <a:lnTo>
                  <a:pt x="16764" y="0"/>
                </a:lnTo>
                <a:lnTo>
                  <a:pt x="12192" y="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05662" y="1277874"/>
            <a:ext cx="17525" cy="21335"/>
          </a:xfrm>
          <a:custGeom>
            <a:avLst/>
            <a:gdLst/>
            <a:ahLst/>
            <a:cxnLst/>
            <a:rect l="l" t="t" r="r" b="b"/>
            <a:pathLst>
              <a:path w="17525" h="21335">
                <a:moveTo>
                  <a:pt x="13715" y="2285"/>
                </a:moveTo>
                <a:lnTo>
                  <a:pt x="6857" y="0"/>
                </a:lnTo>
                <a:lnTo>
                  <a:pt x="0" y="3047"/>
                </a:lnTo>
                <a:lnTo>
                  <a:pt x="4152" y="10477"/>
                </a:lnTo>
                <a:lnTo>
                  <a:pt x="11531" y="15519"/>
                </a:lnTo>
                <a:lnTo>
                  <a:pt x="17525" y="21335"/>
                </a:lnTo>
                <a:lnTo>
                  <a:pt x="13715" y="22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378458" y="1113281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30">
                <a:moveTo>
                  <a:pt x="12191" y="9144"/>
                </a:moveTo>
                <a:lnTo>
                  <a:pt x="9905" y="6858"/>
                </a:lnTo>
                <a:lnTo>
                  <a:pt x="12953" y="4572"/>
                </a:lnTo>
                <a:lnTo>
                  <a:pt x="16001" y="3810"/>
                </a:lnTo>
                <a:lnTo>
                  <a:pt x="19050" y="3810"/>
                </a:lnTo>
                <a:lnTo>
                  <a:pt x="17525" y="2286"/>
                </a:lnTo>
                <a:lnTo>
                  <a:pt x="13715" y="1524"/>
                </a:lnTo>
                <a:lnTo>
                  <a:pt x="9905" y="0"/>
                </a:lnTo>
                <a:lnTo>
                  <a:pt x="3924" y="2857"/>
                </a:lnTo>
                <a:lnTo>
                  <a:pt x="3962" y="3276"/>
                </a:lnTo>
                <a:lnTo>
                  <a:pt x="0" y="8382"/>
                </a:lnTo>
                <a:lnTo>
                  <a:pt x="6857" y="11430"/>
                </a:lnTo>
                <a:lnTo>
                  <a:pt x="16763" y="10668"/>
                </a:lnTo>
                <a:lnTo>
                  <a:pt x="15239" y="8382"/>
                </a:lnTo>
                <a:lnTo>
                  <a:pt x="12191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168908" y="1165859"/>
            <a:ext cx="60959" cy="99822"/>
          </a:xfrm>
          <a:custGeom>
            <a:avLst/>
            <a:gdLst/>
            <a:ahLst/>
            <a:cxnLst/>
            <a:rect l="l" t="t" r="r" b="b"/>
            <a:pathLst>
              <a:path w="60959" h="99822">
                <a:moveTo>
                  <a:pt x="57150" y="0"/>
                </a:moveTo>
                <a:lnTo>
                  <a:pt x="56680" y="3466"/>
                </a:lnTo>
                <a:lnTo>
                  <a:pt x="54264" y="15713"/>
                </a:lnTo>
                <a:lnTo>
                  <a:pt x="50751" y="28734"/>
                </a:lnTo>
                <a:lnTo>
                  <a:pt x="46510" y="41399"/>
                </a:lnTo>
                <a:lnTo>
                  <a:pt x="41909" y="52578"/>
                </a:lnTo>
                <a:lnTo>
                  <a:pt x="40297" y="60579"/>
                </a:lnTo>
                <a:lnTo>
                  <a:pt x="35521" y="63144"/>
                </a:lnTo>
                <a:lnTo>
                  <a:pt x="34289" y="67818"/>
                </a:lnTo>
                <a:lnTo>
                  <a:pt x="32765" y="70104"/>
                </a:lnTo>
                <a:lnTo>
                  <a:pt x="28955" y="73914"/>
                </a:lnTo>
                <a:lnTo>
                  <a:pt x="26669" y="77724"/>
                </a:lnTo>
                <a:lnTo>
                  <a:pt x="21183" y="80378"/>
                </a:lnTo>
                <a:lnTo>
                  <a:pt x="15506" y="87871"/>
                </a:lnTo>
                <a:lnTo>
                  <a:pt x="10667" y="92202"/>
                </a:lnTo>
                <a:lnTo>
                  <a:pt x="7619" y="93726"/>
                </a:lnTo>
                <a:lnTo>
                  <a:pt x="3809" y="97536"/>
                </a:lnTo>
                <a:lnTo>
                  <a:pt x="761" y="99060"/>
                </a:lnTo>
                <a:lnTo>
                  <a:pt x="0" y="99822"/>
                </a:lnTo>
                <a:lnTo>
                  <a:pt x="3951" y="97635"/>
                </a:lnTo>
                <a:lnTo>
                  <a:pt x="15006" y="90739"/>
                </a:lnTo>
                <a:lnTo>
                  <a:pt x="25310" y="82893"/>
                </a:lnTo>
                <a:lnTo>
                  <a:pt x="34568" y="73989"/>
                </a:lnTo>
                <a:lnTo>
                  <a:pt x="42485" y="63920"/>
                </a:lnTo>
                <a:lnTo>
                  <a:pt x="48767" y="52578"/>
                </a:lnTo>
                <a:lnTo>
                  <a:pt x="50698" y="47040"/>
                </a:lnTo>
                <a:lnTo>
                  <a:pt x="54914" y="36779"/>
                </a:lnTo>
                <a:lnTo>
                  <a:pt x="55625" y="31242"/>
                </a:lnTo>
                <a:lnTo>
                  <a:pt x="58750" y="24320"/>
                </a:lnTo>
                <a:lnTo>
                  <a:pt x="55778" y="23837"/>
                </a:lnTo>
                <a:lnTo>
                  <a:pt x="57911" y="20574"/>
                </a:lnTo>
                <a:lnTo>
                  <a:pt x="59067" y="17462"/>
                </a:lnTo>
                <a:lnTo>
                  <a:pt x="59931" y="11506"/>
                </a:lnTo>
                <a:lnTo>
                  <a:pt x="60959" y="9144"/>
                </a:lnTo>
                <a:lnTo>
                  <a:pt x="57150" y="0"/>
                </a:lnTo>
                <a:close/>
              </a:path>
            </a:pathLst>
          </a:custGeom>
          <a:solidFill>
            <a:srgbClr val="9EA79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175004" y="1061872"/>
            <a:ext cx="92202" cy="19405"/>
          </a:xfrm>
          <a:custGeom>
            <a:avLst/>
            <a:gdLst/>
            <a:ahLst/>
            <a:cxnLst/>
            <a:rect l="l" t="t" r="r" b="b"/>
            <a:pathLst>
              <a:path w="92202" h="19405">
                <a:moveTo>
                  <a:pt x="71628" y="1879"/>
                </a:moveTo>
                <a:lnTo>
                  <a:pt x="64490" y="0"/>
                </a:lnTo>
                <a:lnTo>
                  <a:pt x="56972" y="342"/>
                </a:lnTo>
                <a:lnTo>
                  <a:pt x="49530" y="355"/>
                </a:lnTo>
                <a:lnTo>
                  <a:pt x="35517" y="3094"/>
                </a:lnTo>
                <a:lnTo>
                  <a:pt x="24781" y="5908"/>
                </a:lnTo>
                <a:lnTo>
                  <a:pt x="14681" y="10272"/>
                </a:lnTo>
                <a:lnTo>
                  <a:pt x="2574" y="17656"/>
                </a:lnTo>
                <a:lnTo>
                  <a:pt x="0" y="19405"/>
                </a:lnTo>
                <a:lnTo>
                  <a:pt x="12950" y="13974"/>
                </a:lnTo>
                <a:lnTo>
                  <a:pt x="24813" y="9753"/>
                </a:lnTo>
                <a:lnTo>
                  <a:pt x="36026" y="6797"/>
                </a:lnTo>
                <a:lnTo>
                  <a:pt x="47028" y="5162"/>
                </a:lnTo>
                <a:lnTo>
                  <a:pt x="58254" y="4904"/>
                </a:lnTo>
                <a:lnTo>
                  <a:pt x="70144" y="6080"/>
                </a:lnTo>
                <a:lnTo>
                  <a:pt x="83135" y="8745"/>
                </a:lnTo>
                <a:lnTo>
                  <a:pt x="91440" y="11023"/>
                </a:lnTo>
                <a:lnTo>
                  <a:pt x="92202" y="5689"/>
                </a:lnTo>
                <a:lnTo>
                  <a:pt x="88392" y="4927"/>
                </a:lnTo>
                <a:lnTo>
                  <a:pt x="84582" y="3403"/>
                </a:lnTo>
                <a:lnTo>
                  <a:pt x="80137" y="3594"/>
                </a:lnTo>
                <a:lnTo>
                  <a:pt x="75920" y="2070"/>
                </a:lnTo>
                <a:lnTo>
                  <a:pt x="71628" y="1879"/>
                </a:lnTo>
                <a:close/>
              </a:path>
            </a:pathLst>
          </a:custGeom>
          <a:solidFill>
            <a:srgbClr val="9EA79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663702" y="1011174"/>
            <a:ext cx="112776" cy="113537"/>
          </a:xfrm>
          <a:custGeom>
            <a:avLst/>
            <a:gdLst/>
            <a:ahLst/>
            <a:cxnLst/>
            <a:rect l="l" t="t" r="r" b="b"/>
            <a:pathLst>
              <a:path w="112776" h="113537">
                <a:moveTo>
                  <a:pt x="55626" y="113537"/>
                </a:moveTo>
                <a:lnTo>
                  <a:pt x="69126" y="112331"/>
                </a:lnTo>
                <a:lnTo>
                  <a:pt x="81669" y="107501"/>
                </a:lnTo>
                <a:lnTo>
                  <a:pt x="92751" y="99685"/>
                </a:lnTo>
                <a:lnTo>
                  <a:pt x="101869" y="89519"/>
                </a:lnTo>
                <a:lnTo>
                  <a:pt x="108521" y="77640"/>
                </a:lnTo>
                <a:lnTo>
                  <a:pt x="112204" y="64684"/>
                </a:lnTo>
                <a:lnTo>
                  <a:pt x="112776" y="56387"/>
                </a:lnTo>
                <a:lnTo>
                  <a:pt x="110970" y="42393"/>
                </a:lnTo>
                <a:lnTo>
                  <a:pt x="107090" y="31624"/>
                </a:lnTo>
                <a:lnTo>
                  <a:pt x="99929" y="21269"/>
                </a:lnTo>
                <a:lnTo>
                  <a:pt x="96012" y="16763"/>
                </a:lnTo>
                <a:lnTo>
                  <a:pt x="86608" y="8853"/>
                </a:lnTo>
                <a:lnTo>
                  <a:pt x="74156" y="3123"/>
                </a:lnTo>
                <a:lnTo>
                  <a:pt x="61199" y="211"/>
                </a:lnTo>
                <a:lnTo>
                  <a:pt x="55626" y="0"/>
                </a:lnTo>
                <a:lnTo>
                  <a:pt x="42034" y="1461"/>
                </a:lnTo>
                <a:lnTo>
                  <a:pt x="29436" y="6283"/>
                </a:lnTo>
                <a:lnTo>
                  <a:pt x="18388" y="13950"/>
                </a:lnTo>
                <a:lnTo>
                  <a:pt x="9447" y="23945"/>
                </a:lnTo>
                <a:lnTo>
                  <a:pt x="3169" y="35752"/>
                </a:lnTo>
                <a:lnTo>
                  <a:pt x="111" y="48857"/>
                </a:lnTo>
                <a:lnTo>
                  <a:pt x="0" y="56387"/>
                </a:lnTo>
                <a:lnTo>
                  <a:pt x="1011" y="69538"/>
                </a:lnTo>
                <a:lnTo>
                  <a:pt x="5379" y="82040"/>
                </a:lnTo>
                <a:lnTo>
                  <a:pt x="12594" y="93272"/>
                </a:lnTo>
                <a:lnTo>
                  <a:pt x="22147" y="102615"/>
                </a:lnTo>
                <a:lnTo>
                  <a:pt x="33528" y="109446"/>
                </a:lnTo>
                <a:lnTo>
                  <a:pt x="46227" y="113145"/>
                </a:lnTo>
                <a:lnTo>
                  <a:pt x="55626" y="113537"/>
                </a:lnTo>
                <a:close/>
              </a:path>
            </a:pathLst>
          </a:custGeom>
          <a:solidFill>
            <a:srgbClr val="E5F2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668274" y="1022324"/>
            <a:ext cx="96774" cy="84861"/>
          </a:xfrm>
          <a:custGeom>
            <a:avLst/>
            <a:gdLst/>
            <a:ahLst/>
            <a:cxnLst/>
            <a:rect l="l" t="t" r="r" b="b"/>
            <a:pathLst>
              <a:path w="96774" h="84861">
                <a:moveTo>
                  <a:pt x="57150" y="279"/>
                </a:moveTo>
                <a:lnTo>
                  <a:pt x="44826" y="1724"/>
                </a:lnTo>
                <a:lnTo>
                  <a:pt x="31954" y="6637"/>
                </a:lnTo>
                <a:lnTo>
                  <a:pt x="28194" y="9423"/>
                </a:lnTo>
                <a:lnTo>
                  <a:pt x="24384" y="12471"/>
                </a:lnTo>
                <a:lnTo>
                  <a:pt x="20574" y="15519"/>
                </a:lnTo>
                <a:lnTo>
                  <a:pt x="17526" y="18567"/>
                </a:lnTo>
                <a:lnTo>
                  <a:pt x="16764" y="20091"/>
                </a:lnTo>
                <a:lnTo>
                  <a:pt x="0" y="22377"/>
                </a:lnTo>
                <a:lnTo>
                  <a:pt x="12525" y="26939"/>
                </a:lnTo>
                <a:lnTo>
                  <a:pt x="22368" y="25780"/>
                </a:lnTo>
                <a:lnTo>
                  <a:pt x="32766" y="19329"/>
                </a:lnTo>
                <a:lnTo>
                  <a:pt x="43434" y="32283"/>
                </a:lnTo>
                <a:lnTo>
                  <a:pt x="40386" y="33045"/>
                </a:lnTo>
                <a:lnTo>
                  <a:pt x="38100" y="34569"/>
                </a:lnTo>
                <a:lnTo>
                  <a:pt x="35052" y="36093"/>
                </a:lnTo>
                <a:lnTo>
                  <a:pt x="32004" y="38379"/>
                </a:lnTo>
                <a:lnTo>
                  <a:pt x="28194" y="40665"/>
                </a:lnTo>
                <a:lnTo>
                  <a:pt x="19812" y="49047"/>
                </a:lnTo>
                <a:lnTo>
                  <a:pt x="17526" y="52095"/>
                </a:lnTo>
                <a:lnTo>
                  <a:pt x="13529" y="64036"/>
                </a:lnTo>
                <a:lnTo>
                  <a:pt x="10298" y="76212"/>
                </a:lnTo>
                <a:lnTo>
                  <a:pt x="9906" y="84861"/>
                </a:lnTo>
                <a:lnTo>
                  <a:pt x="12954" y="81051"/>
                </a:lnTo>
                <a:lnTo>
                  <a:pt x="16002" y="78003"/>
                </a:lnTo>
                <a:lnTo>
                  <a:pt x="18288" y="74955"/>
                </a:lnTo>
                <a:lnTo>
                  <a:pt x="21335" y="71907"/>
                </a:lnTo>
                <a:lnTo>
                  <a:pt x="22860" y="68097"/>
                </a:lnTo>
                <a:lnTo>
                  <a:pt x="25146" y="64287"/>
                </a:lnTo>
                <a:lnTo>
                  <a:pt x="25907" y="62001"/>
                </a:lnTo>
                <a:lnTo>
                  <a:pt x="26670" y="58953"/>
                </a:lnTo>
                <a:lnTo>
                  <a:pt x="28956" y="54381"/>
                </a:lnTo>
                <a:lnTo>
                  <a:pt x="51054" y="43713"/>
                </a:lnTo>
                <a:lnTo>
                  <a:pt x="53009" y="48094"/>
                </a:lnTo>
                <a:lnTo>
                  <a:pt x="55143" y="51092"/>
                </a:lnTo>
                <a:lnTo>
                  <a:pt x="57150" y="55143"/>
                </a:lnTo>
                <a:lnTo>
                  <a:pt x="58674" y="58191"/>
                </a:lnTo>
                <a:lnTo>
                  <a:pt x="60960" y="62001"/>
                </a:lnTo>
                <a:lnTo>
                  <a:pt x="63246" y="66573"/>
                </a:lnTo>
                <a:lnTo>
                  <a:pt x="65532" y="68859"/>
                </a:lnTo>
                <a:lnTo>
                  <a:pt x="68580" y="70383"/>
                </a:lnTo>
                <a:lnTo>
                  <a:pt x="80352" y="75363"/>
                </a:lnTo>
                <a:lnTo>
                  <a:pt x="92815" y="78201"/>
                </a:lnTo>
                <a:lnTo>
                  <a:pt x="96774" y="78765"/>
                </a:lnTo>
                <a:lnTo>
                  <a:pt x="88402" y="68835"/>
                </a:lnTo>
                <a:lnTo>
                  <a:pt x="77354" y="61991"/>
                </a:lnTo>
                <a:lnTo>
                  <a:pt x="72390" y="60477"/>
                </a:lnTo>
                <a:lnTo>
                  <a:pt x="70460" y="48951"/>
                </a:lnTo>
                <a:lnTo>
                  <a:pt x="69313" y="37142"/>
                </a:lnTo>
                <a:lnTo>
                  <a:pt x="66294" y="26949"/>
                </a:lnTo>
                <a:lnTo>
                  <a:pt x="67818" y="26187"/>
                </a:lnTo>
                <a:lnTo>
                  <a:pt x="63246" y="20091"/>
                </a:lnTo>
                <a:lnTo>
                  <a:pt x="61721" y="17043"/>
                </a:lnTo>
                <a:lnTo>
                  <a:pt x="59436" y="14757"/>
                </a:lnTo>
                <a:lnTo>
                  <a:pt x="55626" y="12471"/>
                </a:lnTo>
                <a:lnTo>
                  <a:pt x="54864" y="11709"/>
                </a:lnTo>
                <a:lnTo>
                  <a:pt x="65532" y="9423"/>
                </a:lnTo>
                <a:lnTo>
                  <a:pt x="86106" y="18567"/>
                </a:lnTo>
                <a:lnTo>
                  <a:pt x="83057" y="13995"/>
                </a:lnTo>
                <a:lnTo>
                  <a:pt x="74676" y="5613"/>
                </a:lnTo>
                <a:lnTo>
                  <a:pt x="72390" y="4851"/>
                </a:lnTo>
                <a:lnTo>
                  <a:pt x="68021" y="1777"/>
                </a:lnTo>
                <a:lnTo>
                  <a:pt x="62445" y="0"/>
                </a:lnTo>
                <a:lnTo>
                  <a:pt x="57150" y="2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699516" y="1018031"/>
            <a:ext cx="16764" cy="23621"/>
          </a:xfrm>
          <a:custGeom>
            <a:avLst/>
            <a:gdLst/>
            <a:ahLst/>
            <a:cxnLst/>
            <a:rect l="l" t="t" r="r" b="b"/>
            <a:pathLst>
              <a:path w="16764" h="23621">
                <a:moveTo>
                  <a:pt x="9906" y="3810"/>
                </a:moveTo>
                <a:lnTo>
                  <a:pt x="5334" y="3048"/>
                </a:lnTo>
                <a:lnTo>
                  <a:pt x="9143" y="2286"/>
                </a:lnTo>
                <a:lnTo>
                  <a:pt x="6096" y="0"/>
                </a:lnTo>
                <a:lnTo>
                  <a:pt x="0" y="0"/>
                </a:lnTo>
                <a:lnTo>
                  <a:pt x="0" y="2286"/>
                </a:lnTo>
                <a:lnTo>
                  <a:pt x="762" y="6858"/>
                </a:lnTo>
                <a:lnTo>
                  <a:pt x="1524" y="6858"/>
                </a:lnTo>
                <a:lnTo>
                  <a:pt x="1524" y="9906"/>
                </a:lnTo>
                <a:lnTo>
                  <a:pt x="3810" y="9144"/>
                </a:lnTo>
                <a:lnTo>
                  <a:pt x="7620" y="23622"/>
                </a:lnTo>
                <a:lnTo>
                  <a:pt x="16764" y="21336"/>
                </a:lnTo>
                <a:lnTo>
                  <a:pt x="7620" y="6096"/>
                </a:lnTo>
                <a:lnTo>
                  <a:pt x="6096" y="4572"/>
                </a:lnTo>
                <a:lnTo>
                  <a:pt x="9906" y="381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45998" y="1036320"/>
            <a:ext cx="9906" cy="6096"/>
          </a:xfrm>
          <a:custGeom>
            <a:avLst/>
            <a:gdLst/>
            <a:ahLst/>
            <a:cxnLst/>
            <a:rect l="l" t="t" r="r" b="b"/>
            <a:pathLst>
              <a:path w="9906" h="6096">
                <a:moveTo>
                  <a:pt x="0" y="0"/>
                </a:moveTo>
                <a:lnTo>
                  <a:pt x="6857" y="6095"/>
                </a:lnTo>
                <a:lnTo>
                  <a:pt x="9906" y="6095"/>
                </a:lnTo>
                <a:lnTo>
                  <a:pt x="9143" y="1523"/>
                </a:lnTo>
                <a:lnTo>
                  <a:pt x="4571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752094" y="1036320"/>
            <a:ext cx="9906" cy="12954"/>
          </a:xfrm>
          <a:custGeom>
            <a:avLst/>
            <a:gdLst/>
            <a:ahLst/>
            <a:cxnLst/>
            <a:rect l="l" t="t" r="r" b="b"/>
            <a:pathLst>
              <a:path w="9906" h="12954">
                <a:moveTo>
                  <a:pt x="3810" y="12953"/>
                </a:moveTo>
                <a:lnTo>
                  <a:pt x="9906" y="8381"/>
                </a:lnTo>
                <a:lnTo>
                  <a:pt x="6096" y="9143"/>
                </a:lnTo>
                <a:lnTo>
                  <a:pt x="3810" y="9905"/>
                </a:lnTo>
                <a:lnTo>
                  <a:pt x="762" y="1523"/>
                </a:lnTo>
                <a:lnTo>
                  <a:pt x="4571" y="0"/>
                </a:lnTo>
                <a:lnTo>
                  <a:pt x="0" y="0"/>
                </a:lnTo>
                <a:lnTo>
                  <a:pt x="3810" y="12953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50570" y="1024127"/>
            <a:ext cx="29717" cy="32765"/>
          </a:xfrm>
          <a:custGeom>
            <a:avLst/>
            <a:gdLst/>
            <a:ahLst/>
            <a:cxnLst/>
            <a:rect l="l" t="t" r="r" b="b"/>
            <a:pathLst>
              <a:path w="29717" h="32765">
                <a:moveTo>
                  <a:pt x="2285" y="762"/>
                </a:moveTo>
                <a:lnTo>
                  <a:pt x="0" y="3810"/>
                </a:lnTo>
                <a:lnTo>
                  <a:pt x="10667" y="32766"/>
                </a:lnTo>
                <a:lnTo>
                  <a:pt x="16001" y="32766"/>
                </a:lnTo>
                <a:lnTo>
                  <a:pt x="29717" y="25908"/>
                </a:lnTo>
                <a:lnTo>
                  <a:pt x="28740" y="20358"/>
                </a:lnTo>
                <a:lnTo>
                  <a:pt x="26479" y="18567"/>
                </a:lnTo>
                <a:lnTo>
                  <a:pt x="24384" y="12192"/>
                </a:lnTo>
                <a:lnTo>
                  <a:pt x="22859" y="8382"/>
                </a:lnTo>
                <a:lnTo>
                  <a:pt x="20573" y="4572"/>
                </a:lnTo>
                <a:lnTo>
                  <a:pt x="18287" y="0"/>
                </a:lnTo>
                <a:lnTo>
                  <a:pt x="2285" y="76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03326" y="1027176"/>
            <a:ext cx="8381" cy="9143"/>
          </a:xfrm>
          <a:custGeom>
            <a:avLst/>
            <a:gdLst/>
            <a:ahLst/>
            <a:cxnLst/>
            <a:rect l="l" t="t" r="r" b="b"/>
            <a:pathLst>
              <a:path w="8381" h="9143">
                <a:moveTo>
                  <a:pt x="0" y="2286"/>
                </a:moveTo>
                <a:lnTo>
                  <a:pt x="3809" y="9143"/>
                </a:lnTo>
                <a:lnTo>
                  <a:pt x="8381" y="8382"/>
                </a:lnTo>
                <a:lnTo>
                  <a:pt x="5333" y="0"/>
                </a:lnTo>
                <a:lnTo>
                  <a:pt x="1523" y="1524"/>
                </a:lnTo>
                <a:lnTo>
                  <a:pt x="0" y="2286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04850" y="1029461"/>
            <a:ext cx="9906" cy="17525"/>
          </a:xfrm>
          <a:custGeom>
            <a:avLst/>
            <a:gdLst/>
            <a:ahLst/>
            <a:cxnLst/>
            <a:rect l="l" t="t" r="r" b="b"/>
            <a:pathLst>
              <a:path w="9906" h="17525">
                <a:moveTo>
                  <a:pt x="6857" y="6858"/>
                </a:moveTo>
                <a:lnTo>
                  <a:pt x="2285" y="3810"/>
                </a:lnTo>
                <a:lnTo>
                  <a:pt x="2285" y="8382"/>
                </a:lnTo>
                <a:lnTo>
                  <a:pt x="9906" y="17526"/>
                </a:lnTo>
                <a:lnTo>
                  <a:pt x="6857" y="6858"/>
                </a:lnTo>
                <a:close/>
              </a:path>
              <a:path w="9906" h="17525">
                <a:moveTo>
                  <a:pt x="2285" y="3810"/>
                </a:moveTo>
                <a:lnTo>
                  <a:pt x="762" y="0"/>
                </a:lnTo>
                <a:lnTo>
                  <a:pt x="0" y="762"/>
                </a:lnTo>
                <a:lnTo>
                  <a:pt x="2285" y="381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82752" y="1055370"/>
            <a:ext cx="28956" cy="31242"/>
          </a:xfrm>
          <a:custGeom>
            <a:avLst/>
            <a:gdLst/>
            <a:ahLst/>
            <a:cxnLst/>
            <a:rect l="l" t="t" r="r" b="b"/>
            <a:pathLst>
              <a:path w="28956" h="31242">
                <a:moveTo>
                  <a:pt x="28956" y="0"/>
                </a:moveTo>
                <a:lnTo>
                  <a:pt x="25907" y="1523"/>
                </a:lnTo>
                <a:lnTo>
                  <a:pt x="22860" y="3047"/>
                </a:lnTo>
                <a:lnTo>
                  <a:pt x="20574" y="5333"/>
                </a:lnTo>
                <a:lnTo>
                  <a:pt x="16764" y="6857"/>
                </a:lnTo>
                <a:lnTo>
                  <a:pt x="13716" y="9905"/>
                </a:lnTo>
                <a:lnTo>
                  <a:pt x="9906" y="11429"/>
                </a:lnTo>
                <a:lnTo>
                  <a:pt x="8382" y="13715"/>
                </a:lnTo>
                <a:lnTo>
                  <a:pt x="2324" y="18846"/>
                </a:lnTo>
                <a:lnTo>
                  <a:pt x="2540" y="23609"/>
                </a:lnTo>
                <a:lnTo>
                  <a:pt x="0" y="31241"/>
                </a:lnTo>
                <a:lnTo>
                  <a:pt x="1727" y="26669"/>
                </a:lnTo>
                <a:lnTo>
                  <a:pt x="6680" y="16814"/>
                </a:lnTo>
                <a:lnTo>
                  <a:pt x="10668" y="13715"/>
                </a:lnTo>
                <a:lnTo>
                  <a:pt x="13716" y="10667"/>
                </a:lnTo>
                <a:lnTo>
                  <a:pt x="17526" y="9143"/>
                </a:lnTo>
                <a:lnTo>
                  <a:pt x="20574" y="6857"/>
                </a:lnTo>
                <a:lnTo>
                  <a:pt x="23621" y="5333"/>
                </a:lnTo>
                <a:lnTo>
                  <a:pt x="25907" y="3809"/>
                </a:lnTo>
                <a:lnTo>
                  <a:pt x="28956" y="2285"/>
                </a:lnTo>
                <a:lnTo>
                  <a:pt x="28956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673608" y="1101090"/>
            <a:ext cx="5334" cy="4571"/>
          </a:xfrm>
          <a:custGeom>
            <a:avLst/>
            <a:gdLst/>
            <a:ahLst/>
            <a:cxnLst/>
            <a:rect l="l" t="t" r="r" b="b"/>
            <a:pathLst>
              <a:path w="5334" h="4571">
                <a:moveTo>
                  <a:pt x="3810" y="2285"/>
                </a:moveTo>
                <a:lnTo>
                  <a:pt x="0" y="0"/>
                </a:lnTo>
                <a:lnTo>
                  <a:pt x="0" y="1523"/>
                </a:lnTo>
                <a:lnTo>
                  <a:pt x="1523" y="4571"/>
                </a:lnTo>
                <a:lnTo>
                  <a:pt x="5334" y="4571"/>
                </a:lnTo>
                <a:lnTo>
                  <a:pt x="3810" y="228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760476" y="1099566"/>
            <a:ext cx="5333" cy="7620"/>
          </a:xfrm>
          <a:custGeom>
            <a:avLst/>
            <a:gdLst/>
            <a:ahLst/>
            <a:cxnLst/>
            <a:rect l="l" t="t" r="r" b="b"/>
            <a:pathLst>
              <a:path w="5333" h="7620">
                <a:moveTo>
                  <a:pt x="1523" y="761"/>
                </a:moveTo>
                <a:lnTo>
                  <a:pt x="0" y="7619"/>
                </a:lnTo>
                <a:lnTo>
                  <a:pt x="761" y="7619"/>
                </a:lnTo>
                <a:lnTo>
                  <a:pt x="5333" y="3047"/>
                </a:lnTo>
                <a:lnTo>
                  <a:pt x="4571" y="0"/>
                </a:lnTo>
                <a:lnTo>
                  <a:pt x="1523" y="76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664464" y="1041653"/>
            <a:ext cx="6857" cy="4571"/>
          </a:xfrm>
          <a:custGeom>
            <a:avLst/>
            <a:gdLst/>
            <a:ahLst/>
            <a:cxnLst/>
            <a:rect l="l" t="t" r="r" b="b"/>
            <a:pathLst>
              <a:path w="6857" h="4571">
                <a:moveTo>
                  <a:pt x="6857" y="3048"/>
                </a:moveTo>
                <a:lnTo>
                  <a:pt x="3048" y="0"/>
                </a:lnTo>
                <a:lnTo>
                  <a:pt x="0" y="762"/>
                </a:lnTo>
                <a:lnTo>
                  <a:pt x="3048" y="2286"/>
                </a:lnTo>
                <a:lnTo>
                  <a:pt x="762" y="3810"/>
                </a:lnTo>
                <a:lnTo>
                  <a:pt x="3809" y="4572"/>
                </a:lnTo>
                <a:lnTo>
                  <a:pt x="6857" y="304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047470" y="934211"/>
            <a:ext cx="90957" cy="106679"/>
          </a:xfrm>
          <a:custGeom>
            <a:avLst/>
            <a:gdLst/>
            <a:ahLst/>
            <a:cxnLst/>
            <a:rect l="l" t="t" r="r" b="b"/>
            <a:pathLst>
              <a:path w="90957" h="106679">
                <a:moveTo>
                  <a:pt x="0" y="5943"/>
                </a:moveTo>
                <a:lnTo>
                  <a:pt x="7505" y="15328"/>
                </a:lnTo>
                <a:lnTo>
                  <a:pt x="8661" y="20574"/>
                </a:lnTo>
                <a:lnTo>
                  <a:pt x="13867" y="33112"/>
                </a:lnTo>
                <a:lnTo>
                  <a:pt x="19374" y="43309"/>
                </a:lnTo>
                <a:lnTo>
                  <a:pt x="25878" y="53522"/>
                </a:lnTo>
                <a:lnTo>
                  <a:pt x="30759" y="60960"/>
                </a:lnTo>
                <a:lnTo>
                  <a:pt x="37787" y="71368"/>
                </a:lnTo>
                <a:lnTo>
                  <a:pt x="46292" y="81338"/>
                </a:lnTo>
                <a:lnTo>
                  <a:pt x="55978" y="89989"/>
                </a:lnTo>
                <a:lnTo>
                  <a:pt x="62763" y="94488"/>
                </a:lnTo>
                <a:lnTo>
                  <a:pt x="71361" y="99542"/>
                </a:lnTo>
                <a:lnTo>
                  <a:pt x="72085" y="101523"/>
                </a:lnTo>
                <a:lnTo>
                  <a:pt x="82575" y="103632"/>
                </a:lnTo>
                <a:lnTo>
                  <a:pt x="84861" y="104394"/>
                </a:lnTo>
                <a:lnTo>
                  <a:pt x="87909" y="105918"/>
                </a:lnTo>
                <a:lnTo>
                  <a:pt x="90957" y="106680"/>
                </a:lnTo>
                <a:lnTo>
                  <a:pt x="87909" y="104394"/>
                </a:lnTo>
                <a:lnTo>
                  <a:pt x="84861" y="102108"/>
                </a:lnTo>
                <a:lnTo>
                  <a:pt x="79006" y="97078"/>
                </a:lnTo>
                <a:lnTo>
                  <a:pt x="71932" y="93294"/>
                </a:lnTo>
                <a:lnTo>
                  <a:pt x="67335" y="86868"/>
                </a:lnTo>
                <a:lnTo>
                  <a:pt x="56829" y="78401"/>
                </a:lnTo>
                <a:lnTo>
                  <a:pt x="48589" y="70433"/>
                </a:lnTo>
                <a:lnTo>
                  <a:pt x="40665" y="60960"/>
                </a:lnTo>
                <a:lnTo>
                  <a:pt x="34775" y="51051"/>
                </a:lnTo>
                <a:lnTo>
                  <a:pt x="26606" y="39935"/>
                </a:lnTo>
                <a:lnTo>
                  <a:pt x="18798" y="29312"/>
                </a:lnTo>
                <a:lnTo>
                  <a:pt x="17043" y="26670"/>
                </a:lnTo>
                <a:lnTo>
                  <a:pt x="13589" y="20040"/>
                </a:lnTo>
                <a:lnTo>
                  <a:pt x="11747" y="16332"/>
                </a:lnTo>
                <a:lnTo>
                  <a:pt x="7137" y="10668"/>
                </a:lnTo>
                <a:lnTo>
                  <a:pt x="5613" y="7620"/>
                </a:lnTo>
                <a:lnTo>
                  <a:pt x="3327" y="3810"/>
                </a:lnTo>
                <a:lnTo>
                  <a:pt x="1041" y="762"/>
                </a:lnTo>
                <a:lnTo>
                  <a:pt x="1041" y="0"/>
                </a:lnTo>
                <a:lnTo>
                  <a:pt x="0" y="5943"/>
                </a:lnTo>
                <a:close/>
              </a:path>
            </a:pathLst>
          </a:custGeom>
          <a:solidFill>
            <a:srgbClr val="417D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30637" y="640079"/>
            <a:ext cx="323970" cy="615696"/>
          </a:xfrm>
          <a:custGeom>
            <a:avLst/>
            <a:gdLst/>
            <a:ahLst/>
            <a:cxnLst/>
            <a:rect l="l" t="t" r="r" b="b"/>
            <a:pathLst>
              <a:path w="323970" h="615696">
                <a:moveTo>
                  <a:pt x="217747" y="101498"/>
                </a:moveTo>
                <a:lnTo>
                  <a:pt x="227958" y="100584"/>
                </a:lnTo>
                <a:lnTo>
                  <a:pt x="235565" y="99136"/>
                </a:lnTo>
                <a:lnTo>
                  <a:pt x="242626" y="95859"/>
                </a:lnTo>
                <a:lnTo>
                  <a:pt x="250056" y="93726"/>
                </a:lnTo>
                <a:lnTo>
                  <a:pt x="262625" y="90788"/>
                </a:lnTo>
                <a:lnTo>
                  <a:pt x="274941" y="88437"/>
                </a:lnTo>
                <a:lnTo>
                  <a:pt x="287271" y="86811"/>
                </a:lnTo>
                <a:lnTo>
                  <a:pt x="299886" y="86043"/>
                </a:lnTo>
                <a:lnTo>
                  <a:pt x="309492" y="86106"/>
                </a:lnTo>
                <a:lnTo>
                  <a:pt x="307206" y="0"/>
                </a:lnTo>
                <a:lnTo>
                  <a:pt x="279774" y="762"/>
                </a:lnTo>
                <a:lnTo>
                  <a:pt x="269106" y="39624"/>
                </a:lnTo>
                <a:lnTo>
                  <a:pt x="211194" y="54864"/>
                </a:lnTo>
                <a:lnTo>
                  <a:pt x="173856" y="29718"/>
                </a:lnTo>
                <a:lnTo>
                  <a:pt x="131946" y="53340"/>
                </a:lnTo>
                <a:lnTo>
                  <a:pt x="134232" y="98298"/>
                </a:lnTo>
                <a:lnTo>
                  <a:pt x="102990" y="131064"/>
                </a:lnTo>
                <a:lnTo>
                  <a:pt x="58794" y="124968"/>
                </a:lnTo>
                <a:lnTo>
                  <a:pt x="29838" y="171450"/>
                </a:lnTo>
                <a:lnTo>
                  <a:pt x="55746" y="208026"/>
                </a:lnTo>
                <a:lnTo>
                  <a:pt x="38982" y="262890"/>
                </a:lnTo>
                <a:lnTo>
                  <a:pt x="882" y="273558"/>
                </a:lnTo>
                <a:lnTo>
                  <a:pt x="0" y="285392"/>
                </a:lnTo>
                <a:lnTo>
                  <a:pt x="167" y="299044"/>
                </a:lnTo>
                <a:lnTo>
                  <a:pt x="77" y="320556"/>
                </a:lnTo>
                <a:lnTo>
                  <a:pt x="444" y="333198"/>
                </a:lnTo>
                <a:lnTo>
                  <a:pt x="882" y="336804"/>
                </a:lnTo>
                <a:lnTo>
                  <a:pt x="38982" y="346710"/>
                </a:lnTo>
                <a:lnTo>
                  <a:pt x="54984" y="404622"/>
                </a:lnTo>
                <a:lnTo>
                  <a:pt x="29076" y="441198"/>
                </a:lnTo>
                <a:lnTo>
                  <a:pt x="53460" y="484632"/>
                </a:lnTo>
                <a:lnTo>
                  <a:pt x="97656" y="482346"/>
                </a:lnTo>
                <a:lnTo>
                  <a:pt x="131184" y="512826"/>
                </a:lnTo>
                <a:lnTo>
                  <a:pt x="124326" y="557022"/>
                </a:lnTo>
                <a:lnTo>
                  <a:pt x="171570" y="585978"/>
                </a:lnTo>
                <a:lnTo>
                  <a:pt x="206622" y="560832"/>
                </a:lnTo>
                <a:lnTo>
                  <a:pt x="266820" y="577596"/>
                </a:lnTo>
                <a:lnTo>
                  <a:pt x="273678" y="613410"/>
                </a:lnTo>
                <a:lnTo>
                  <a:pt x="307206" y="615696"/>
                </a:lnTo>
                <a:lnTo>
                  <a:pt x="323970" y="579882"/>
                </a:lnTo>
                <a:lnTo>
                  <a:pt x="306444" y="529590"/>
                </a:lnTo>
                <a:lnTo>
                  <a:pt x="293724" y="528807"/>
                </a:lnTo>
                <a:lnTo>
                  <a:pt x="281031" y="527367"/>
                </a:lnTo>
                <a:lnTo>
                  <a:pt x="268400" y="525295"/>
                </a:lnTo>
                <a:lnTo>
                  <a:pt x="255866" y="522617"/>
                </a:lnTo>
                <a:lnTo>
                  <a:pt x="243462" y="519360"/>
                </a:lnTo>
                <a:lnTo>
                  <a:pt x="231225" y="515548"/>
                </a:lnTo>
                <a:lnTo>
                  <a:pt x="219189" y="511209"/>
                </a:lnTo>
                <a:lnTo>
                  <a:pt x="207389" y="506369"/>
                </a:lnTo>
                <a:lnTo>
                  <a:pt x="199764" y="502920"/>
                </a:lnTo>
                <a:lnTo>
                  <a:pt x="186710" y="494515"/>
                </a:lnTo>
                <a:lnTo>
                  <a:pt x="176833" y="487931"/>
                </a:lnTo>
                <a:lnTo>
                  <a:pt x="168622" y="481790"/>
                </a:lnTo>
                <a:lnTo>
                  <a:pt x="160568" y="474716"/>
                </a:lnTo>
                <a:lnTo>
                  <a:pt x="151163" y="465332"/>
                </a:lnTo>
                <a:lnTo>
                  <a:pt x="144900" y="458724"/>
                </a:lnTo>
                <a:lnTo>
                  <a:pt x="138205" y="451597"/>
                </a:lnTo>
                <a:lnTo>
                  <a:pt x="129304" y="440249"/>
                </a:lnTo>
                <a:lnTo>
                  <a:pt x="120175" y="427170"/>
                </a:lnTo>
                <a:lnTo>
                  <a:pt x="112795" y="414845"/>
                </a:lnTo>
                <a:lnTo>
                  <a:pt x="109142" y="405764"/>
                </a:lnTo>
                <a:lnTo>
                  <a:pt x="109086" y="405384"/>
                </a:lnTo>
                <a:lnTo>
                  <a:pt x="102999" y="393214"/>
                </a:lnTo>
                <a:lnTo>
                  <a:pt x="97827" y="380566"/>
                </a:lnTo>
                <a:lnTo>
                  <a:pt x="93561" y="367509"/>
                </a:lnTo>
                <a:lnTo>
                  <a:pt x="90193" y="354115"/>
                </a:lnTo>
                <a:lnTo>
                  <a:pt x="87713" y="340454"/>
                </a:lnTo>
                <a:lnTo>
                  <a:pt x="86112" y="326597"/>
                </a:lnTo>
                <a:lnTo>
                  <a:pt x="85381" y="312615"/>
                </a:lnTo>
                <a:lnTo>
                  <a:pt x="85512" y="298578"/>
                </a:lnTo>
                <a:lnTo>
                  <a:pt x="86495" y="284557"/>
                </a:lnTo>
                <a:lnTo>
                  <a:pt x="88321" y="270624"/>
                </a:lnTo>
                <a:lnTo>
                  <a:pt x="90982" y="256848"/>
                </a:lnTo>
                <a:lnTo>
                  <a:pt x="94468" y="243301"/>
                </a:lnTo>
                <a:lnTo>
                  <a:pt x="98771" y="230053"/>
                </a:lnTo>
                <a:lnTo>
                  <a:pt x="103881" y="217174"/>
                </a:lnTo>
                <a:lnTo>
                  <a:pt x="109789" y="204737"/>
                </a:lnTo>
                <a:lnTo>
                  <a:pt x="116487" y="192811"/>
                </a:lnTo>
                <a:lnTo>
                  <a:pt x="123966" y="181467"/>
                </a:lnTo>
                <a:lnTo>
                  <a:pt x="132216" y="170777"/>
                </a:lnTo>
                <a:lnTo>
                  <a:pt x="141229" y="160810"/>
                </a:lnTo>
                <a:lnTo>
                  <a:pt x="150996" y="151638"/>
                </a:lnTo>
                <a:lnTo>
                  <a:pt x="150996" y="150114"/>
                </a:lnTo>
                <a:lnTo>
                  <a:pt x="155060" y="146685"/>
                </a:lnTo>
                <a:lnTo>
                  <a:pt x="158984" y="142875"/>
                </a:lnTo>
                <a:lnTo>
                  <a:pt x="162426" y="138684"/>
                </a:lnTo>
                <a:lnTo>
                  <a:pt x="166553" y="133565"/>
                </a:lnTo>
                <a:lnTo>
                  <a:pt x="172954" y="131419"/>
                </a:lnTo>
                <a:lnTo>
                  <a:pt x="177666" y="126492"/>
                </a:lnTo>
                <a:lnTo>
                  <a:pt x="188897" y="119915"/>
                </a:lnTo>
                <a:lnTo>
                  <a:pt x="198912" y="113372"/>
                </a:lnTo>
                <a:lnTo>
                  <a:pt x="208908" y="108204"/>
                </a:lnTo>
                <a:lnTo>
                  <a:pt x="215156" y="106870"/>
                </a:lnTo>
                <a:lnTo>
                  <a:pt x="217747" y="101498"/>
                </a:lnTo>
                <a:close/>
              </a:path>
            </a:pathLst>
          </a:custGeom>
          <a:solidFill>
            <a:srgbClr val="A7BFB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867918" y="792479"/>
            <a:ext cx="27431" cy="18288"/>
          </a:xfrm>
          <a:custGeom>
            <a:avLst/>
            <a:gdLst/>
            <a:ahLst/>
            <a:cxnLst/>
            <a:rect l="l" t="t" r="r" b="b"/>
            <a:pathLst>
              <a:path w="27431" h="18288">
                <a:moveTo>
                  <a:pt x="9906" y="0"/>
                </a:moveTo>
                <a:lnTo>
                  <a:pt x="1523" y="0"/>
                </a:lnTo>
                <a:lnTo>
                  <a:pt x="2285" y="3810"/>
                </a:lnTo>
                <a:lnTo>
                  <a:pt x="5334" y="6096"/>
                </a:lnTo>
                <a:lnTo>
                  <a:pt x="8381" y="7620"/>
                </a:lnTo>
                <a:lnTo>
                  <a:pt x="10668" y="11430"/>
                </a:lnTo>
                <a:lnTo>
                  <a:pt x="7619" y="12192"/>
                </a:lnTo>
                <a:lnTo>
                  <a:pt x="4571" y="10668"/>
                </a:lnTo>
                <a:lnTo>
                  <a:pt x="1523" y="9144"/>
                </a:lnTo>
                <a:lnTo>
                  <a:pt x="0" y="11430"/>
                </a:lnTo>
                <a:lnTo>
                  <a:pt x="15240" y="18288"/>
                </a:lnTo>
                <a:lnTo>
                  <a:pt x="27431" y="13716"/>
                </a:lnTo>
                <a:lnTo>
                  <a:pt x="24117" y="9829"/>
                </a:lnTo>
                <a:lnTo>
                  <a:pt x="17919" y="4038"/>
                </a:lnTo>
                <a:lnTo>
                  <a:pt x="13715" y="1524"/>
                </a:lnTo>
                <a:lnTo>
                  <a:pt x="99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911352" y="793242"/>
            <a:ext cx="92963" cy="34175"/>
          </a:xfrm>
          <a:custGeom>
            <a:avLst/>
            <a:gdLst/>
            <a:ahLst/>
            <a:cxnLst/>
            <a:rect l="l" t="t" r="r" b="b"/>
            <a:pathLst>
              <a:path w="92963" h="34175">
                <a:moveTo>
                  <a:pt x="92299" y="177"/>
                </a:moveTo>
                <a:lnTo>
                  <a:pt x="80443" y="3996"/>
                </a:lnTo>
                <a:lnTo>
                  <a:pt x="67713" y="9282"/>
                </a:lnTo>
                <a:lnTo>
                  <a:pt x="57150" y="15239"/>
                </a:lnTo>
                <a:lnTo>
                  <a:pt x="53207" y="17012"/>
                </a:lnTo>
                <a:lnTo>
                  <a:pt x="41861" y="22869"/>
                </a:lnTo>
                <a:lnTo>
                  <a:pt x="31241" y="29717"/>
                </a:lnTo>
                <a:lnTo>
                  <a:pt x="0" y="21335"/>
                </a:lnTo>
                <a:lnTo>
                  <a:pt x="4914" y="26034"/>
                </a:lnTo>
                <a:lnTo>
                  <a:pt x="6159" y="24333"/>
                </a:lnTo>
                <a:lnTo>
                  <a:pt x="11429" y="27431"/>
                </a:lnTo>
                <a:lnTo>
                  <a:pt x="12191" y="28955"/>
                </a:lnTo>
                <a:lnTo>
                  <a:pt x="15239" y="29717"/>
                </a:lnTo>
                <a:lnTo>
                  <a:pt x="18287" y="31241"/>
                </a:lnTo>
                <a:lnTo>
                  <a:pt x="21335" y="32003"/>
                </a:lnTo>
                <a:lnTo>
                  <a:pt x="25145" y="32765"/>
                </a:lnTo>
                <a:lnTo>
                  <a:pt x="36829" y="34175"/>
                </a:lnTo>
                <a:lnTo>
                  <a:pt x="37858" y="33781"/>
                </a:lnTo>
                <a:lnTo>
                  <a:pt x="48767" y="28955"/>
                </a:lnTo>
                <a:lnTo>
                  <a:pt x="53085" y="27470"/>
                </a:lnTo>
                <a:lnTo>
                  <a:pt x="56527" y="24256"/>
                </a:lnTo>
                <a:lnTo>
                  <a:pt x="60959" y="22859"/>
                </a:lnTo>
                <a:lnTo>
                  <a:pt x="63245" y="20573"/>
                </a:lnTo>
                <a:lnTo>
                  <a:pt x="66293" y="19049"/>
                </a:lnTo>
                <a:lnTo>
                  <a:pt x="67817" y="17525"/>
                </a:lnTo>
                <a:lnTo>
                  <a:pt x="70865" y="16763"/>
                </a:lnTo>
                <a:lnTo>
                  <a:pt x="72389" y="14477"/>
                </a:lnTo>
                <a:lnTo>
                  <a:pt x="79273" y="9550"/>
                </a:lnTo>
                <a:lnTo>
                  <a:pt x="86829" y="5816"/>
                </a:lnTo>
                <a:lnTo>
                  <a:pt x="92963" y="0"/>
                </a:lnTo>
                <a:lnTo>
                  <a:pt x="92299" y="177"/>
                </a:lnTo>
                <a:close/>
              </a:path>
            </a:pathLst>
          </a:custGeom>
          <a:solidFill>
            <a:srgbClr val="417D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886968" y="805433"/>
            <a:ext cx="12953" cy="10668"/>
          </a:xfrm>
          <a:custGeom>
            <a:avLst/>
            <a:gdLst/>
            <a:ahLst/>
            <a:cxnLst/>
            <a:rect l="l" t="t" r="r" b="b"/>
            <a:pathLst>
              <a:path w="12953" h="10668">
                <a:moveTo>
                  <a:pt x="6095" y="0"/>
                </a:moveTo>
                <a:lnTo>
                  <a:pt x="0" y="3810"/>
                </a:lnTo>
                <a:lnTo>
                  <a:pt x="8381" y="10668"/>
                </a:lnTo>
                <a:lnTo>
                  <a:pt x="12953" y="3810"/>
                </a:lnTo>
                <a:lnTo>
                  <a:pt x="6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72718" y="864107"/>
            <a:ext cx="13715" cy="12953"/>
          </a:xfrm>
          <a:custGeom>
            <a:avLst/>
            <a:gdLst/>
            <a:ahLst/>
            <a:cxnLst/>
            <a:rect l="l" t="t" r="r" b="b"/>
            <a:pathLst>
              <a:path w="13715" h="12953">
                <a:moveTo>
                  <a:pt x="10668" y="0"/>
                </a:moveTo>
                <a:lnTo>
                  <a:pt x="0" y="4572"/>
                </a:lnTo>
                <a:lnTo>
                  <a:pt x="8381" y="12954"/>
                </a:lnTo>
                <a:lnTo>
                  <a:pt x="13715" y="9906"/>
                </a:lnTo>
                <a:lnTo>
                  <a:pt x="10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082040" y="793242"/>
            <a:ext cx="92963" cy="57150"/>
          </a:xfrm>
          <a:custGeom>
            <a:avLst/>
            <a:gdLst/>
            <a:ahLst/>
            <a:cxnLst/>
            <a:rect l="l" t="t" r="r" b="b"/>
            <a:pathLst>
              <a:path w="92963" h="57150">
                <a:moveTo>
                  <a:pt x="92963" y="57149"/>
                </a:moveTo>
                <a:lnTo>
                  <a:pt x="92963" y="56387"/>
                </a:lnTo>
                <a:lnTo>
                  <a:pt x="91440" y="53339"/>
                </a:lnTo>
                <a:lnTo>
                  <a:pt x="89915" y="51815"/>
                </a:lnTo>
                <a:lnTo>
                  <a:pt x="87629" y="48767"/>
                </a:lnTo>
                <a:lnTo>
                  <a:pt x="81394" y="39496"/>
                </a:lnTo>
                <a:lnTo>
                  <a:pt x="78701" y="39255"/>
                </a:lnTo>
                <a:lnTo>
                  <a:pt x="71628" y="32003"/>
                </a:lnTo>
                <a:lnTo>
                  <a:pt x="61886" y="23502"/>
                </a:lnTo>
                <a:lnTo>
                  <a:pt x="52299" y="15876"/>
                </a:lnTo>
                <a:lnTo>
                  <a:pt x="48768" y="13715"/>
                </a:lnTo>
                <a:lnTo>
                  <a:pt x="36652" y="8250"/>
                </a:lnTo>
                <a:lnTo>
                  <a:pt x="25115" y="4397"/>
                </a:lnTo>
                <a:lnTo>
                  <a:pt x="13173" y="1769"/>
                </a:lnTo>
                <a:lnTo>
                  <a:pt x="0" y="0"/>
                </a:lnTo>
                <a:lnTo>
                  <a:pt x="41147" y="16001"/>
                </a:lnTo>
                <a:lnTo>
                  <a:pt x="92963" y="57149"/>
                </a:lnTo>
                <a:close/>
              </a:path>
            </a:pathLst>
          </a:custGeom>
          <a:solidFill>
            <a:srgbClr val="417D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8559546" y="883157"/>
            <a:ext cx="747522" cy="434339"/>
          </a:xfrm>
          <a:custGeom>
            <a:avLst/>
            <a:gdLst/>
            <a:ahLst/>
            <a:cxnLst/>
            <a:rect l="l" t="t" r="r" b="b"/>
            <a:pathLst>
              <a:path w="747522" h="434339">
                <a:moveTo>
                  <a:pt x="0" y="100583"/>
                </a:moveTo>
                <a:lnTo>
                  <a:pt x="0" y="339089"/>
                </a:lnTo>
                <a:lnTo>
                  <a:pt x="279653" y="434339"/>
                </a:lnTo>
                <a:lnTo>
                  <a:pt x="643127" y="296417"/>
                </a:lnTo>
                <a:lnTo>
                  <a:pt x="747522" y="0"/>
                </a:lnTo>
                <a:lnTo>
                  <a:pt x="0" y="100583"/>
                </a:lnTo>
                <a:close/>
              </a:path>
            </a:pathLst>
          </a:custGeom>
          <a:solidFill>
            <a:srgbClr val="A5CD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9151168" y="544559"/>
            <a:ext cx="314395" cy="407845"/>
          </a:xfrm>
          <a:custGeom>
            <a:avLst/>
            <a:gdLst/>
            <a:ahLst/>
            <a:cxnLst/>
            <a:rect l="l" t="t" r="r" b="b"/>
            <a:pathLst>
              <a:path w="314395" h="407845">
                <a:moveTo>
                  <a:pt x="242005" y="216678"/>
                </a:moveTo>
                <a:lnTo>
                  <a:pt x="248549" y="194108"/>
                </a:lnTo>
                <a:lnTo>
                  <a:pt x="251987" y="171616"/>
                </a:lnTo>
                <a:lnTo>
                  <a:pt x="252528" y="149456"/>
                </a:lnTo>
                <a:lnTo>
                  <a:pt x="250382" y="127880"/>
                </a:lnTo>
                <a:lnTo>
                  <a:pt x="245756" y="107142"/>
                </a:lnTo>
                <a:lnTo>
                  <a:pt x="238861" y="87496"/>
                </a:lnTo>
                <a:lnTo>
                  <a:pt x="229905" y="69194"/>
                </a:lnTo>
                <a:lnTo>
                  <a:pt x="219097" y="52490"/>
                </a:lnTo>
                <a:lnTo>
                  <a:pt x="206645" y="37636"/>
                </a:lnTo>
                <a:lnTo>
                  <a:pt x="192760" y="24887"/>
                </a:lnTo>
                <a:lnTo>
                  <a:pt x="177651" y="14496"/>
                </a:lnTo>
                <a:lnTo>
                  <a:pt x="161525" y="6715"/>
                </a:lnTo>
                <a:lnTo>
                  <a:pt x="144592" y="1799"/>
                </a:lnTo>
                <a:lnTo>
                  <a:pt x="127061" y="0"/>
                </a:lnTo>
                <a:lnTo>
                  <a:pt x="109142" y="1571"/>
                </a:lnTo>
                <a:lnTo>
                  <a:pt x="91042" y="6766"/>
                </a:lnTo>
                <a:lnTo>
                  <a:pt x="72972" y="15838"/>
                </a:lnTo>
                <a:lnTo>
                  <a:pt x="55139" y="29041"/>
                </a:lnTo>
                <a:lnTo>
                  <a:pt x="37754" y="46627"/>
                </a:lnTo>
                <a:lnTo>
                  <a:pt x="21025" y="68850"/>
                </a:lnTo>
                <a:lnTo>
                  <a:pt x="15818" y="80269"/>
                </a:lnTo>
                <a:lnTo>
                  <a:pt x="11330" y="91990"/>
                </a:lnTo>
                <a:lnTo>
                  <a:pt x="7570" y="103962"/>
                </a:lnTo>
                <a:lnTo>
                  <a:pt x="4548" y="116135"/>
                </a:lnTo>
                <a:lnTo>
                  <a:pt x="2272" y="128457"/>
                </a:lnTo>
                <a:lnTo>
                  <a:pt x="753" y="140877"/>
                </a:lnTo>
                <a:lnTo>
                  <a:pt x="0" y="153344"/>
                </a:lnTo>
                <a:lnTo>
                  <a:pt x="21" y="165807"/>
                </a:lnTo>
                <a:lnTo>
                  <a:pt x="828" y="178214"/>
                </a:lnTo>
                <a:lnTo>
                  <a:pt x="2428" y="190515"/>
                </a:lnTo>
                <a:lnTo>
                  <a:pt x="4832" y="202658"/>
                </a:lnTo>
                <a:lnTo>
                  <a:pt x="8049" y="214593"/>
                </a:lnTo>
                <a:lnTo>
                  <a:pt x="12089" y="226268"/>
                </a:lnTo>
                <a:lnTo>
                  <a:pt x="16960" y="237631"/>
                </a:lnTo>
                <a:lnTo>
                  <a:pt x="22673" y="248633"/>
                </a:lnTo>
                <a:lnTo>
                  <a:pt x="29236" y="259221"/>
                </a:lnTo>
                <a:lnTo>
                  <a:pt x="36660" y="269345"/>
                </a:lnTo>
                <a:lnTo>
                  <a:pt x="50955" y="284900"/>
                </a:lnTo>
                <a:lnTo>
                  <a:pt x="60623" y="292680"/>
                </a:lnTo>
                <a:lnTo>
                  <a:pt x="71181" y="299335"/>
                </a:lnTo>
                <a:lnTo>
                  <a:pt x="82446" y="304744"/>
                </a:lnTo>
                <a:lnTo>
                  <a:pt x="94233" y="308786"/>
                </a:lnTo>
                <a:lnTo>
                  <a:pt x="106359" y="311342"/>
                </a:lnTo>
                <a:lnTo>
                  <a:pt x="118639" y="312291"/>
                </a:lnTo>
                <a:lnTo>
                  <a:pt x="130889" y="311512"/>
                </a:lnTo>
                <a:lnTo>
                  <a:pt x="142945" y="308880"/>
                </a:lnTo>
                <a:lnTo>
                  <a:pt x="128467" y="362982"/>
                </a:lnTo>
                <a:lnTo>
                  <a:pt x="138337" y="370652"/>
                </a:lnTo>
                <a:lnTo>
                  <a:pt x="148025" y="378180"/>
                </a:lnTo>
                <a:lnTo>
                  <a:pt x="157624" y="385340"/>
                </a:lnTo>
                <a:lnTo>
                  <a:pt x="167228" y="391904"/>
                </a:lnTo>
                <a:lnTo>
                  <a:pt x="176930" y="397646"/>
                </a:lnTo>
                <a:lnTo>
                  <a:pt x="186824" y="402338"/>
                </a:lnTo>
                <a:lnTo>
                  <a:pt x="197004" y="405753"/>
                </a:lnTo>
                <a:lnTo>
                  <a:pt x="207563" y="407665"/>
                </a:lnTo>
                <a:lnTo>
                  <a:pt x="218595" y="407845"/>
                </a:lnTo>
                <a:lnTo>
                  <a:pt x="230194" y="406069"/>
                </a:lnTo>
                <a:lnTo>
                  <a:pt x="242454" y="402107"/>
                </a:lnTo>
                <a:lnTo>
                  <a:pt x="246577" y="400320"/>
                </a:lnTo>
                <a:lnTo>
                  <a:pt x="260190" y="393298"/>
                </a:lnTo>
                <a:lnTo>
                  <a:pt x="271459" y="388089"/>
                </a:lnTo>
                <a:lnTo>
                  <a:pt x="280830" y="383707"/>
                </a:lnTo>
                <a:lnTo>
                  <a:pt x="288750" y="379167"/>
                </a:lnTo>
                <a:lnTo>
                  <a:pt x="295667" y="373481"/>
                </a:lnTo>
                <a:lnTo>
                  <a:pt x="302027" y="365665"/>
                </a:lnTo>
                <a:lnTo>
                  <a:pt x="308279" y="354732"/>
                </a:lnTo>
                <a:lnTo>
                  <a:pt x="314395" y="340884"/>
                </a:lnTo>
                <a:lnTo>
                  <a:pt x="242005" y="216678"/>
                </a:lnTo>
                <a:close/>
              </a:path>
            </a:pathLst>
          </a:custGeom>
          <a:solidFill>
            <a:srgbClr val="F2CC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9152644" y="457099"/>
            <a:ext cx="457699" cy="369762"/>
          </a:xfrm>
          <a:custGeom>
            <a:avLst/>
            <a:gdLst/>
            <a:ahLst/>
            <a:cxnLst/>
            <a:rect l="l" t="t" r="r" b="b"/>
            <a:pathLst>
              <a:path w="457699" h="369762">
                <a:moveTo>
                  <a:pt x="302734" y="365134"/>
                </a:moveTo>
                <a:lnTo>
                  <a:pt x="312218" y="357006"/>
                </a:lnTo>
                <a:lnTo>
                  <a:pt x="319313" y="346598"/>
                </a:lnTo>
                <a:lnTo>
                  <a:pt x="321301" y="342238"/>
                </a:lnTo>
                <a:lnTo>
                  <a:pt x="324160" y="328993"/>
                </a:lnTo>
                <a:lnTo>
                  <a:pt x="323752" y="318065"/>
                </a:lnTo>
                <a:lnTo>
                  <a:pt x="322063" y="305662"/>
                </a:lnTo>
                <a:lnTo>
                  <a:pt x="322825" y="306424"/>
                </a:lnTo>
                <a:lnTo>
                  <a:pt x="331207" y="312520"/>
                </a:lnTo>
                <a:lnTo>
                  <a:pt x="344161" y="320140"/>
                </a:lnTo>
                <a:lnTo>
                  <a:pt x="352543" y="323188"/>
                </a:lnTo>
                <a:lnTo>
                  <a:pt x="368545" y="326236"/>
                </a:lnTo>
                <a:lnTo>
                  <a:pt x="377689" y="323950"/>
                </a:lnTo>
                <a:lnTo>
                  <a:pt x="392354" y="318044"/>
                </a:lnTo>
                <a:lnTo>
                  <a:pt x="405265" y="311282"/>
                </a:lnTo>
                <a:lnTo>
                  <a:pt x="416513" y="303651"/>
                </a:lnTo>
                <a:lnTo>
                  <a:pt x="426188" y="295135"/>
                </a:lnTo>
                <a:lnTo>
                  <a:pt x="434381" y="285722"/>
                </a:lnTo>
                <a:lnTo>
                  <a:pt x="441182" y="275396"/>
                </a:lnTo>
                <a:lnTo>
                  <a:pt x="446682" y="264144"/>
                </a:lnTo>
                <a:lnTo>
                  <a:pt x="448555" y="258817"/>
                </a:lnTo>
                <a:lnTo>
                  <a:pt x="448555" y="142997"/>
                </a:lnTo>
                <a:lnTo>
                  <a:pt x="441608" y="126328"/>
                </a:lnTo>
                <a:lnTo>
                  <a:pt x="435653" y="115674"/>
                </a:lnTo>
                <a:lnTo>
                  <a:pt x="428670" y="105085"/>
                </a:lnTo>
                <a:lnTo>
                  <a:pt x="420629" y="94341"/>
                </a:lnTo>
                <a:lnTo>
                  <a:pt x="412741" y="84682"/>
                </a:lnTo>
                <a:lnTo>
                  <a:pt x="400760" y="76355"/>
                </a:lnTo>
                <a:lnTo>
                  <a:pt x="389417" y="70759"/>
                </a:lnTo>
                <a:lnTo>
                  <a:pt x="378511" y="67495"/>
                </a:lnTo>
                <a:lnTo>
                  <a:pt x="367845" y="66162"/>
                </a:lnTo>
                <a:lnTo>
                  <a:pt x="357218" y="66358"/>
                </a:lnTo>
                <a:lnTo>
                  <a:pt x="346432" y="67684"/>
                </a:lnTo>
                <a:lnTo>
                  <a:pt x="335286" y="69738"/>
                </a:lnTo>
                <a:lnTo>
                  <a:pt x="323582" y="72121"/>
                </a:lnTo>
                <a:lnTo>
                  <a:pt x="311121" y="74431"/>
                </a:lnTo>
                <a:lnTo>
                  <a:pt x="303775" y="75538"/>
                </a:lnTo>
                <a:lnTo>
                  <a:pt x="295082" y="63788"/>
                </a:lnTo>
                <a:lnTo>
                  <a:pt x="286078" y="53130"/>
                </a:lnTo>
                <a:lnTo>
                  <a:pt x="276762" y="43537"/>
                </a:lnTo>
                <a:lnTo>
                  <a:pt x="267134" y="34981"/>
                </a:lnTo>
                <a:lnTo>
                  <a:pt x="257195" y="27433"/>
                </a:lnTo>
                <a:lnTo>
                  <a:pt x="246946" y="20866"/>
                </a:lnTo>
                <a:lnTo>
                  <a:pt x="236385" y="15251"/>
                </a:lnTo>
                <a:lnTo>
                  <a:pt x="225514" y="10561"/>
                </a:lnTo>
                <a:lnTo>
                  <a:pt x="214332" y="6767"/>
                </a:lnTo>
                <a:lnTo>
                  <a:pt x="202840" y="3843"/>
                </a:lnTo>
                <a:lnTo>
                  <a:pt x="191038" y="1758"/>
                </a:lnTo>
                <a:lnTo>
                  <a:pt x="178926" y="487"/>
                </a:lnTo>
                <a:lnTo>
                  <a:pt x="169065" y="100"/>
                </a:lnTo>
                <a:lnTo>
                  <a:pt x="161760" y="100"/>
                </a:lnTo>
                <a:lnTo>
                  <a:pt x="153773" y="269"/>
                </a:lnTo>
                <a:lnTo>
                  <a:pt x="140732" y="1267"/>
                </a:lnTo>
                <a:lnTo>
                  <a:pt x="127382" y="2966"/>
                </a:lnTo>
                <a:lnTo>
                  <a:pt x="113723" y="5337"/>
                </a:lnTo>
                <a:lnTo>
                  <a:pt x="109465" y="6196"/>
                </a:lnTo>
                <a:lnTo>
                  <a:pt x="98240" y="7796"/>
                </a:lnTo>
                <a:lnTo>
                  <a:pt x="86964" y="10162"/>
                </a:lnTo>
                <a:lnTo>
                  <a:pt x="75783" y="13281"/>
                </a:lnTo>
                <a:lnTo>
                  <a:pt x="64839" y="17139"/>
                </a:lnTo>
                <a:lnTo>
                  <a:pt x="54275" y="21725"/>
                </a:lnTo>
                <a:lnTo>
                  <a:pt x="44235" y="27025"/>
                </a:lnTo>
                <a:lnTo>
                  <a:pt x="34863" y="33025"/>
                </a:lnTo>
                <a:lnTo>
                  <a:pt x="26302" y="39713"/>
                </a:lnTo>
                <a:lnTo>
                  <a:pt x="18696" y="47075"/>
                </a:lnTo>
                <a:lnTo>
                  <a:pt x="12187" y="55100"/>
                </a:lnTo>
                <a:lnTo>
                  <a:pt x="6920" y="63773"/>
                </a:lnTo>
                <a:lnTo>
                  <a:pt x="3037" y="73082"/>
                </a:lnTo>
                <a:lnTo>
                  <a:pt x="682" y="83013"/>
                </a:lnTo>
                <a:lnTo>
                  <a:pt x="0" y="93554"/>
                </a:lnTo>
                <a:lnTo>
                  <a:pt x="1132" y="104691"/>
                </a:lnTo>
                <a:lnTo>
                  <a:pt x="4222" y="116412"/>
                </a:lnTo>
                <a:lnTo>
                  <a:pt x="9415" y="128704"/>
                </a:lnTo>
                <a:lnTo>
                  <a:pt x="19759" y="143101"/>
                </a:lnTo>
                <a:lnTo>
                  <a:pt x="29191" y="151431"/>
                </a:lnTo>
                <a:lnTo>
                  <a:pt x="39943" y="158557"/>
                </a:lnTo>
                <a:lnTo>
                  <a:pt x="51738" y="164597"/>
                </a:lnTo>
                <a:lnTo>
                  <a:pt x="64295" y="169667"/>
                </a:lnTo>
                <a:lnTo>
                  <a:pt x="77335" y="173886"/>
                </a:lnTo>
                <a:lnTo>
                  <a:pt x="90578" y="177370"/>
                </a:lnTo>
                <a:lnTo>
                  <a:pt x="103745" y="180238"/>
                </a:lnTo>
                <a:lnTo>
                  <a:pt x="116557" y="182607"/>
                </a:lnTo>
                <a:lnTo>
                  <a:pt x="128733" y="184594"/>
                </a:lnTo>
                <a:lnTo>
                  <a:pt x="133087" y="185266"/>
                </a:lnTo>
                <a:lnTo>
                  <a:pt x="146947" y="187759"/>
                </a:lnTo>
                <a:lnTo>
                  <a:pt x="157351" y="190161"/>
                </a:lnTo>
                <a:lnTo>
                  <a:pt x="168208" y="194805"/>
                </a:lnTo>
                <a:lnTo>
                  <a:pt x="174235" y="198220"/>
                </a:lnTo>
                <a:lnTo>
                  <a:pt x="180331" y="202030"/>
                </a:lnTo>
                <a:lnTo>
                  <a:pt x="185665" y="206602"/>
                </a:lnTo>
                <a:lnTo>
                  <a:pt x="188713" y="211174"/>
                </a:lnTo>
                <a:lnTo>
                  <a:pt x="190237" y="216508"/>
                </a:lnTo>
                <a:lnTo>
                  <a:pt x="196333" y="279754"/>
                </a:lnTo>
                <a:lnTo>
                  <a:pt x="197095" y="281278"/>
                </a:lnTo>
                <a:lnTo>
                  <a:pt x="202080" y="293337"/>
                </a:lnTo>
                <a:lnTo>
                  <a:pt x="207930" y="305115"/>
                </a:lnTo>
                <a:lnTo>
                  <a:pt x="214641" y="316467"/>
                </a:lnTo>
                <a:lnTo>
                  <a:pt x="222210" y="327246"/>
                </a:lnTo>
                <a:lnTo>
                  <a:pt x="230634" y="337307"/>
                </a:lnTo>
                <a:lnTo>
                  <a:pt x="239909" y="346506"/>
                </a:lnTo>
                <a:lnTo>
                  <a:pt x="250032" y="354696"/>
                </a:lnTo>
                <a:lnTo>
                  <a:pt x="260998" y="361732"/>
                </a:lnTo>
                <a:lnTo>
                  <a:pt x="272806" y="367469"/>
                </a:lnTo>
                <a:lnTo>
                  <a:pt x="278629" y="369670"/>
                </a:lnTo>
                <a:lnTo>
                  <a:pt x="291369" y="369762"/>
                </a:lnTo>
                <a:lnTo>
                  <a:pt x="302734" y="365134"/>
                </a:lnTo>
                <a:close/>
              </a:path>
            </a:pathLst>
          </a:custGeom>
          <a:solidFill>
            <a:srgbClr val="66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8789376" y="1305206"/>
            <a:ext cx="628943" cy="213459"/>
          </a:xfrm>
          <a:custGeom>
            <a:avLst/>
            <a:gdLst/>
            <a:ahLst/>
            <a:cxnLst/>
            <a:rect l="l" t="t" r="r" b="b"/>
            <a:pathLst>
              <a:path w="628943" h="213459">
                <a:moveTo>
                  <a:pt x="492545" y="38199"/>
                </a:moveTo>
                <a:lnTo>
                  <a:pt x="489497" y="37437"/>
                </a:lnTo>
                <a:lnTo>
                  <a:pt x="485687" y="36675"/>
                </a:lnTo>
                <a:lnTo>
                  <a:pt x="481115" y="35913"/>
                </a:lnTo>
                <a:lnTo>
                  <a:pt x="474257" y="34389"/>
                </a:lnTo>
                <a:lnTo>
                  <a:pt x="467399" y="32865"/>
                </a:lnTo>
                <a:lnTo>
                  <a:pt x="454893" y="30664"/>
                </a:lnTo>
                <a:lnTo>
                  <a:pt x="442388" y="28462"/>
                </a:lnTo>
                <a:lnTo>
                  <a:pt x="429883" y="26258"/>
                </a:lnTo>
                <a:lnTo>
                  <a:pt x="417377" y="24051"/>
                </a:lnTo>
                <a:lnTo>
                  <a:pt x="404870" y="21840"/>
                </a:lnTo>
                <a:lnTo>
                  <a:pt x="392359" y="19625"/>
                </a:lnTo>
                <a:lnTo>
                  <a:pt x="389675" y="19149"/>
                </a:lnTo>
                <a:lnTo>
                  <a:pt x="377291" y="17314"/>
                </a:lnTo>
                <a:lnTo>
                  <a:pt x="352296" y="13658"/>
                </a:lnTo>
                <a:lnTo>
                  <a:pt x="327064" y="10144"/>
                </a:lnTo>
                <a:lnTo>
                  <a:pt x="301676" y="6923"/>
                </a:lnTo>
                <a:lnTo>
                  <a:pt x="276212" y="4147"/>
                </a:lnTo>
                <a:lnTo>
                  <a:pt x="250750" y="1968"/>
                </a:lnTo>
                <a:lnTo>
                  <a:pt x="225373" y="535"/>
                </a:lnTo>
                <a:lnTo>
                  <a:pt x="200159" y="0"/>
                </a:lnTo>
                <a:lnTo>
                  <a:pt x="188507" y="99"/>
                </a:lnTo>
                <a:lnTo>
                  <a:pt x="155486" y="2916"/>
                </a:lnTo>
                <a:lnTo>
                  <a:pt x="123333" y="10478"/>
                </a:lnTo>
                <a:lnTo>
                  <a:pt x="92982" y="22523"/>
                </a:lnTo>
                <a:lnTo>
                  <a:pt x="65367" y="38789"/>
                </a:lnTo>
                <a:lnTo>
                  <a:pt x="41422" y="59016"/>
                </a:lnTo>
                <a:lnTo>
                  <a:pt x="22080" y="82942"/>
                </a:lnTo>
                <a:lnTo>
                  <a:pt x="8277" y="110306"/>
                </a:lnTo>
                <a:lnTo>
                  <a:pt x="2677" y="131163"/>
                </a:lnTo>
                <a:lnTo>
                  <a:pt x="564895" y="131163"/>
                </a:lnTo>
                <a:lnTo>
                  <a:pt x="492545" y="38199"/>
                </a:lnTo>
                <a:close/>
              </a:path>
            </a:pathLst>
          </a:custGeom>
          <a:solidFill>
            <a:srgbClr val="0034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8925306" y="871727"/>
            <a:ext cx="639518" cy="632445"/>
          </a:xfrm>
          <a:custGeom>
            <a:avLst/>
            <a:gdLst/>
            <a:ahLst/>
            <a:cxnLst/>
            <a:rect l="l" t="t" r="r" b="b"/>
            <a:pathLst>
              <a:path w="639518" h="632445">
                <a:moveTo>
                  <a:pt x="525018" y="550925"/>
                </a:moveTo>
                <a:lnTo>
                  <a:pt x="534924" y="523493"/>
                </a:lnTo>
                <a:lnTo>
                  <a:pt x="539454" y="511788"/>
                </a:lnTo>
                <a:lnTo>
                  <a:pt x="543940" y="500017"/>
                </a:lnTo>
                <a:lnTo>
                  <a:pt x="548383" y="488186"/>
                </a:lnTo>
                <a:lnTo>
                  <a:pt x="552785" y="476301"/>
                </a:lnTo>
                <a:lnTo>
                  <a:pt x="557146" y="464369"/>
                </a:lnTo>
                <a:lnTo>
                  <a:pt x="561468" y="452395"/>
                </a:lnTo>
                <a:lnTo>
                  <a:pt x="565753" y="440385"/>
                </a:lnTo>
                <a:lnTo>
                  <a:pt x="570001" y="428346"/>
                </a:lnTo>
                <a:lnTo>
                  <a:pt x="574214" y="416283"/>
                </a:lnTo>
                <a:lnTo>
                  <a:pt x="578393" y="404202"/>
                </a:lnTo>
                <a:lnTo>
                  <a:pt x="582541" y="392110"/>
                </a:lnTo>
                <a:lnTo>
                  <a:pt x="586657" y="380012"/>
                </a:lnTo>
                <a:lnTo>
                  <a:pt x="590743" y="367914"/>
                </a:lnTo>
                <a:lnTo>
                  <a:pt x="594801" y="355823"/>
                </a:lnTo>
                <a:lnTo>
                  <a:pt x="598832" y="343744"/>
                </a:lnTo>
                <a:lnTo>
                  <a:pt x="602837" y="331683"/>
                </a:lnTo>
                <a:lnTo>
                  <a:pt x="606818" y="319647"/>
                </a:lnTo>
                <a:lnTo>
                  <a:pt x="610776" y="307641"/>
                </a:lnTo>
                <a:lnTo>
                  <a:pt x="614712" y="295672"/>
                </a:lnTo>
                <a:lnTo>
                  <a:pt x="617220" y="288035"/>
                </a:lnTo>
                <a:lnTo>
                  <a:pt x="621833" y="272524"/>
                </a:lnTo>
                <a:lnTo>
                  <a:pt x="626008" y="259071"/>
                </a:lnTo>
                <a:lnTo>
                  <a:pt x="629704" y="247205"/>
                </a:lnTo>
                <a:lnTo>
                  <a:pt x="632878" y="236452"/>
                </a:lnTo>
                <a:lnTo>
                  <a:pt x="635488" y="226339"/>
                </a:lnTo>
                <a:lnTo>
                  <a:pt x="637493" y="216392"/>
                </a:lnTo>
                <a:lnTo>
                  <a:pt x="638850" y="206139"/>
                </a:lnTo>
                <a:lnTo>
                  <a:pt x="639518" y="195105"/>
                </a:lnTo>
                <a:lnTo>
                  <a:pt x="639454" y="182818"/>
                </a:lnTo>
                <a:lnTo>
                  <a:pt x="638617" y="168804"/>
                </a:lnTo>
                <a:lnTo>
                  <a:pt x="637032" y="153161"/>
                </a:lnTo>
                <a:lnTo>
                  <a:pt x="634819" y="140535"/>
                </a:lnTo>
                <a:lnTo>
                  <a:pt x="632323" y="127820"/>
                </a:lnTo>
                <a:lnTo>
                  <a:pt x="629362" y="115165"/>
                </a:lnTo>
                <a:lnTo>
                  <a:pt x="625749" y="102716"/>
                </a:lnTo>
                <a:lnTo>
                  <a:pt x="621301" y="90623"/>
                </a:lnTo>
                <a:lnTo>
                  <a:pt x="615833" y="79032"/>
                </a:lnTo>
                <a:lnTo>
                  <a:pt x="609160" y="68090"/>
                </a:lnTo>
                <a:lnTo>
                  <a:pt x="601100" y="57945"/>
                </a:lnTo>
                <a:lnTo>
                  <a:pt x="598170" y="54863"/>
                </a:lnTo>
                <a:lnTo>
                  <a:pt x="585216" y="41147"/>
                </a:lnTo>
                <a:lnTo>
                  <a:pt x="572262" y="26669"/>
                </a:lnTo>
                <a:lnTo>
                  <a:pt x="558546" y="14477"/>
                </a:lnTo>
                <a:lnTo>
                  <a:pt x="545592" y="5333"/>
                </a:lnTo>
                <a:lnTo>
                  <a:pt x="536448" y="0"/>
                </a:lnTo>
                <a:lnTo>
                  <a:pt x="531114" y="1523"/>
                </a:lnTo>
                <a:lnTo>
                  <a:pt x="518160" y="19811"/>
                </a:lnTo>
                <a:lnTo>
                  <a:pt x="509115" y="29934"/>
                </a:lnTo>
                <a:lnTo>
                  <a:pt x="499578" y="38341"/>
                </a:lnTo>
                <a:lnTo>
                  <a:pt x="489616" y="45101"/>
                </a:lnTo>
                <a:lnTo>
                  <a:pt x="479297" y="50282"/>
                </a:lnTo>
                <a:lnTo>
                  <a:pt x="468688" y="53953"/>
                </a:lnTo>
                <a:lnTo>
                  <a:pt x="457855" y="56185"/>
                </a:lnTo>
                <a:lnTo>
                  <a:pt x="446867" y="57045"/>
                </a:lnTo>
                <a:lnTo>
                  <a:pt x="435791" y="56602"/>
                </a:lnTo>
                <a:lnTo>
                  <a:pt x="424694" y="54927"/>
                </a:lnTo>
                <a:lnTo>
                  <a:pt x="413643" y="52087"/>
                </a:lnTo>
                <a:lnTo>
                  <a:pt x="402706" y="48152"/>
                </a:lnTo>
                <a:lnTo>
                  <a:pt x="391949" y="43190"/>
                </a:lnTo>
                <a:lnTo>
                  <a:pt x="381441" y="37271"/>
                </a:lnTo>
                <a:lnTo>
                  <a:pt x="371248" y="30464"/>
                </a:lnTo>
                <a:lnTo>
                  <a:pt x="361438" y="22837"/>
                </a:lnTo>
                <a:lnTo>
                  <a:pt x="358140" y="20573"/>
                </a:lnTo>
                <a:lnTo>
                  <a:pt x="346556" y="22923"/>
                </a:lnTo>
                <a:lnTo>
                  <a:pt x="334044" y="26273"/>
                </a:lnTo>
                <a:lnTo>
                  <a:pt x="321162" y="30401"/>
                </a:lnTo>
                <a:lnTo>
                  <a:pt x="308468" y="35088"/>
                </a:lnTo>
                <a:lnTo>
                  <a:pt x="296518" y="40112"/>
                </a:lnTo>
                <a:lnTo>
                  <a:pt x="285871" y="45254"/>
                </a:lnTo>
                <a:lnTo>
                  <a:pt x="284988" y="45719"/>
                </a:lnTo>
                <a:lnTo>
                  <a:pt x="272795" y="52066"/>
                </a:lnTo>
                <a:lnTo>
                  <a:pt x="261712" y="59396"/>
                </a:lnTo>
                <a:lnTo>
                  <a:pt x="251673" y="67637"/>
                </a:lnTo>
                <a:lnTo>
                  <a:pt x="242613" y="76713"/>
                </a:lnTo>
                <a:lnTo>
                  <a:pt x="234464" y="86551"/>
                </a:lnTo>
                <a:lnTo>
                  <a:pt x="227162" y="97075"/>
                </a:lnTo>
                <a:lnTo>
                  <a:pt x="220641" y="108211"/>
                </a:lnTo>
                <a:lnTo>
                  <a:pt x="214834" y="119885"/>
                </a:lnTo>
                <a:lnTo>
                  <a:pt x="209677" y="132021"/>
                </a:lnTo>
                <a:lnTo>
                  <a:pt x="205102" y="144547"/>
                </a:lnTo>
                <a:lnTo>
                  <a:pt x="201168" y="156971"/>
                </a:lnTo>
                <a:lnTo>
                  <a:pt x="197632" y="168994"/>
                </a:lnTo>
                <a:lnTo>
                  <a:pt x="194672" y="181131"/>
                </a:lnTo>
                <a:lnTo>
                  <a:pt x="192210" y="193367"/>
                </a:lnTo>
                <a:lnTo>
                  <a:pt x="190168" y="205686"/>
                </a:lnTo>
                <a:lnTo>
                  <a:pt x="188468" y="218071"/>
                </a:lnTo>
                <a:lnTo>
                  <a:pt x="187034" y="230507"/>
                </a:lnTo>
                <a:lnTo>
                  <a:pt x="185788" y="242976"/>
                </a:lnTo>
                <a:lnTo>
                  <a:pt x="184651" y="255462"/>
                </a:lnTo>
                <a:lnTo>
                  <a:pt x="183547" y="267949"/>
                </a:lnTo>
                <a:lnTo>
                  <a:pt x="182398" y="280421"/>
                </a:lnTo>
                <a:lnTo>
                  <a:pt x="181126" y="292862"/>
                </a:lnTo>
                <a:lnTo>
                  <a:pt x="179654" y="305254"/>
                </a:lnTo>
                <a:lnTo>
                  <a:pt x="177904" y="317583"/>
                </a:lnTo>
                <a:lnTo>
                  <a:pt x="175798" y="329830"/>
                </a:lnTo>
                <a:lnTo>
                  <a:pt x="173260" y="341981"/>
                </a:lnTo>
                <a:lnTo>
                  <a:pt x="170211" y="354019"/>
                </a:lnTo>
                <a:lnTo>
                  <a:pt x="166574" y="365927"/>
                </a:lnTo>
                <a:lnTo>
                  <a:pt x="158836" y="375940"/>
                </a:lnTo>
                <a:lnTo>
                  <a:pt x="151427" y="381199"/>
                </a:lnTo>
                <a:lnTo>
                  <a:pt x="143964" y="383418"/>
                </a:lnTo>
                <a:lnTo>
                  <a:pt x="136525" y="382954"/>
                </a:lnTo>
                <a:lnTo>
                  <a:pt x="129189" y="380166"/>
                </a:lnTo>
                <a:lnTo>
                  <a:pt x="122032" y="375409"/>
                </a:lnTo>
                <a:lnTo>
                  <a:pt x="115133" y="369043"/>
                </a:lnTo>
                <a:lnTo>
                  <a:pt x="108568" y="361425"/>
                </a:lnTo>
                <a:lnTo>
                  <a:pt x="102415" y="352912"/>
                </a:lnTo>
                <a:lnTo>
                  <a:pt x="96753" y="343862"/>
                </a:lnTo>
                <a:lnTo>
                  <a:pt x="91657" y="334633"/>
                </a:lnTo>
                <a:lnTo>
                  <a:pt x="87207" y="325581"/>
                </a:lnTo>
                <a:lnTo>
                  <a:pt x="83479" y="317066"/>
                </a:lnTo>
                <a:lnTo>
                  <a:pt x="80552" y="309443"/>
                </a:lnTo>
                <a:lnTo>
                  <a:pt x="79248" y="305561"/>
                </a:lnTo>
                <a:lnTo>
                  <a:pt x="0" y="347471"/>
                </a:lnTo>
                <a:lnTo>
                  <a:pt x="0" y="348995"/>
                </a:lnTo>
                <a:lnTo>
                  <a:pt x="1524" y="353567"/>
                </a:lnTo>
                <a:lnTo>
                  <a:pt x="3048" y="360425"/>
                </a:lnTo>
                <a:lnTo>
                  <a:pt x="6096" y="370331"/>
                </a:lnTo>
                <a:lnTo>
                  <a:pt x="9144" y="381761"/>
                </a:lnTo>
                <a:lnTo>
                  <a:pt x="14477" y="396239"/>
                </a:lnTo>
                <a:lnTo>
                  <a:pt x="18801" y="409999"/>
                </a:lnTo>
                <a:lnTo>
                  <a:pt x="23084" y="422020"/>
                </a:lnTo>
                <a:lnTo>
                  <a:pt x="27692" y="432874"/>
                </a:lnTo>
                <a:lnTo>
                  <a:pt x="32987" y="443132"/>
                </a:lnTo>
                <a:lnTo>
                  <a:pt x="39334" y="453364"/>
                </a:lnTo>
                <a:lnTo>
                  <a:pt x="47095" y="464140"/>
                </a:lnTo>
                <a:lnTo>
                  <a:pt x="51816" y="470153"/>
                </a:lnTo>
                <a:lnTo>
                  <a:pt x="60123" y="479295"/>
                </a:lnTo>
                <a:lnTo>
                  <a:pt x="68974" y="488674"/>
                </a:lnTo>
                <a:lnTo>
                  <a:pt x="78363" y="497961"/>
                </a:lnTo>
                <a:lnTo>
                  <a:pt x="88288" y="506828"/>
                </a:lnTo>
                <a:lnTo>
                  <a:pt x="98746" y="514946"/>
                </a:lnTo>
                <a:lnTo>
                  <a:pt x="109734" y="521987"/>
                </a:lnTo>
                <a:lnTo>
                  <a:pt x="121248" y="527622"/>
                </a:lnTo>
                <a:lnTo>
                  <a:pt x="133285" y="531523"/>
                </a:lnTo>
                <a:lnTo>
                  <a:pt x="145842" y="533361"/>
                </a:lnTo>
                <a:lnTo>
                  <a:pt x="152400" y="533399"/>
                </a:lnTo>
                <a:lnTo>
                  <a:pt x="168121" y="530769"/>
                </a:lnTo>
                <a:lnTo>
                  <a:pt x="179718" y="528150"/>
                </a:lnTo>
                <a:lnTo>
                  <a:pt x="188075" y="526179"/>
                </a:lnTo>
                <a:lnTo>
                  <a:pt x="194074" y="525492"/>
                </a:lnTo>
                <a:lnTo>
                  <a:pt x="198601" y="526725"/>
                </a:lnTo>
                <a:lnTo>
                  <a:pt x="202538" y="530513"/>
                </a:lnTo>
                <a:lnTo>
                  <a:pt x="206768" y="537491"/>
                </a:lnTo>
                <a:lnTo>
                  <a:pt x="212177" y="548296"/>
                </a:lnTo>
                <a:lnTo>
                  <a:pt x="217170" y="558545"/>
                </a:lnTo>
                <a:lnTo>
                  <a:pt x="220881" y="564641"/>
                </a:lnTo>
                <a:lnTo>
                  <a:pt x="519708" y="564641"/>
                </a:lnTo>
                <a:lnTo>
                  <a:pt x="525018" y="550925"/>
                </a:lnTo>
                <a:close/>
              </a:path>
            </a:pathLst>
          </a:custGeom>
          <a:solidFill>
            <a:srgbClr val="D87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8618982" y="494537"/>
            <a:ext cx="502920" cy="616458"/>
          </a:xfrm>
          <a:custGeom>
            <a:avLst/>
            <a:gdLst/>
            <a:ahLst/>
            <a:cxnLst/>
            <a:rect l="l" t="t" r="r" b="b"/>
            <a:pathLst>
              <a:path w="502920" h="616458">
                <a:moveTo>
                  <a:pt x="32003" y="492252"/>
                </a:moveTo>
                <a:lnTo>
                  <a:pt x="153924" y="494538"/>
                </a:lnTo>
                <a:lnTo>
                  <a:pt x="153924" y="506730"/>
                </a:lnTo>
                <a:lnTo>
                  <a:pt x="0" y="521970"/>
                </a:lnTo>
                <a:lnTo>
                  <a:pt x="0" y="566166"/>
                </a:lnTo>
                <a:lnTo>
                  <a:pt x="126492" y="616458"/>
                </a:lnTo>
                <a:lnTo>
                  <a:pt x="472440" y="541782"/>
                </a:lnTo>
                <a:lnTo>
                  <a:pt x="472440" y="514350"/>
                </a:lnTo>
                <a:lnTo>
                  <a:pt x="364236" y="494538"/>
                </a:lnTo>
                <a:lnTo>
                  <a:pt x="364236" y="472440"/>
                </a:lnTo>
                <a:lnTo>
                  <a:pt x="489966" y="427482"/>
                </a:lnTo>
                <a:lnTo>
                  <a:pt x="502920" y="9144"/>
                </a:lnTo>
                <a:lnTo>
                  <a:pt x="89153" y="0"/>
                </a:lnTo>
                <a:lnTo>
                  <a:pt x="9906" y="86868"/>
                </a:lnTo>
                <a:lnTo>
                  <a:pt x="32003" y="492252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8695944" y="1026413"/>
            <a:ext cx="442722" cy="176022"/>
          </a:xfrm>
          <a:custGeom>
            <a:avLst/>
            <a:gdLst/>
            <a:ahLst/>
            <a:cxnLst/>
            <a:rect l="l" t="t" r="r" b="b"/>
            <a:pathLst>
              <a:path w="442722" h="176022">
                <a:moveTo>
                  <a:pt x="2285" y="69342"/>
                </a:moveTo>
                <a:lnTo>
                  <a:pt x="0" y="104394"/>
                </a:lnTo>
                <a:lnTo>
                  <a:pt x="170687" y="176022"/>
                </a:lnTo>
                <a:lnTo>
                  <a:pt x="432815" y="99060"/>
                </a:lnTo>
                <a:lnTo>
                  <a:pt x="442722" y="19812"/>
                </a:lnTo>
                <a:lnTo>
                  <a:pt x="383285" y="0"/>
                </a:lnTo>
                <a:lnTo>
                  <a:pt x="2285" y="69342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9053322" y="1039367"/>
            <a:ext cx="85344" cy="115823"/>
          </a:xfrm>
          <a:custGeom>
            <a:avLst/>
            <a:gdLst/>
            <a:ahLst/>
            <a:cxnLst/>
            <a:rect l="l" t="t" r="r" b="b"/>
            <a:pathLst>
              <a:path w="85344" h="115823">
                <a:moveTo>
                  <a:pt x="85344" y="19812"/>
                </a:moveTo>
                <a:lnTo>
                  <a:pt x="33527" y="0"/>
                </a:lnTo>
                <a:lnTo>
                  <a:pt x="31242" y="0"/>
                </a:lnTo>
                <a:lnTo>
                  <a:pt x="26670" y="1524"/>
                </a:lnTo>
                <a:lnTo>
                  <a:pt x="19811" y="5334"/>
                </a:lnTo>
                <a:lnTo>
                  <a:pt x="12953" y="8382"/>
                </a:lnTo>
                <a:lnTo>
                  <a:pt x="6096" y="13716"/>
                </a:lnTo>
                <a:lnTo>
                  <a:pt x="1524" y="19050"/>
                </a:lnTo>
                <a:lnTo>
                  <a:pt x="0" y="25146"/>
                </a:lnTo>
                <a:lnTo>
                  <a:pt x="2285" y="32004"/>
                </a:lnTo>
                <a:lnTo>
                  <a:pt x="3048" y="35052"/>
                </a:lnTo>
                <a:lnTo>
                  <a:pt x="1524" y="38862"/>
                </a:lnTo>
                <a:lnTo>
                  <a:pt x="1524" y="42672"/>
                </a:lnTo>
                <a:lnTo>
                  <a:pt x="3048" y="47244"/>
                </a:lnTo>
                <a:lnTo>
                  <a:pt x="8381" y="53340"/>
                </a:lnTo>
                <a:lnTo>
                  <a:pt x="14477" y="58674"/>
                </a:lnTo>
                <a:lnTo>
                  <a:pt x="19811" y="64008"/>
                </a:lnTo>
                <a:lnTo>
                  <a:pt x="26670" y="68580"/>
                </a:lnTo>
                <a:lnTo>
                  <a:pt x="32003" y="73152"/>
                </a:lnTo>
                <a:lnTo>
                  <a:pt x="35813" y="76200"/>
                </a:lnTo>
                <a:lnTo>
                  <a:pt x="39624" y="78486"/>
                </a:lnTo>
                <a:lnTo>
                  <a:pt x="40385" y="79248"/>
                </a:lnTo>
                <a:lnTo>
                  <a:pt x="65531" y="115824"/>
                </a:lnTo>
                <a:lnTo>
                  <a:pt x="85344" y="19812"/>
                </a:lnTo>
                <a:close/>
              </a:path>
            </a:pathLst>
          </a:custGeom>
          <a:solidFill>
            <a:srgbClr val="F2CC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8896350" y="1064768"/>
            <a:ext cx="133776" cy="148877"/>
          </a:xfrm>
          <a:custGeom>
            <a:avLst/>
            <a:gdLst/>
            <a:ahLst/>
            <a:cxnLst/>
            <a:rect l="l" t="t" r="r" b="b"/>
            <a:pathLst>
              <a:path w="133776" h="148877">
                <a:moveTo>
                  <a:pt x="109727" y="5079"/>
                </a:moveTo>
                <a:lnTo>
                  <a:pt x="106679" y="9651"/>
                </a:lnTo>
                <a:lnTo>
                  <a:pt x="104571" y="13537"/>
                </a:lnTo>
                <a:lnTo>
                  <a:pt x="100583" y="26466"/>
                </a:lnTo>
                <a:lnTo>
                  <a:pt x="101346" y="30987"/>
                </a:lnTo>
                <a:lnTo>
                  <a:pt x="100583" y="30225"/>
                </a:lnTo>
                <a:lnTo>
                  <a:pt x="99059" y="27177"/>
                </a:lnTo>
                <a:lnTo>
                  <a:pt x="96774" y="23367"/>
                </a:lnTo>
                <a:lnTo>
                  <a:pt x="93725" y="18033"/>
                </a:lnTo>
                <a:lnTo>
                  <a:pt x="91440" y="12699"/>
                </a:lnTo>
                <a:lnTo>
                  <a:pt x="85852" y="3400"/>
                </a:lnTo>
                <a:lnTo>
                  <a:pt x="76510" y="0"/>
                </a:lnTo>
                <a:lnTo>
                  <a:pt x="73914" y="507"/>
                </a:lnTo>
                <a:lnTo>
                  <a:pt x="61307" y="2125"/>
                </a:lnTo>
                <a:lnTo>
                  <a:pt x="48786" y="4350"/>
                </a:lnTo>
                <a:lnTo>
                  <a:pt x="36382" y="7147"/>
                </a:lnTo>
                <a:lnTo>
                  <a:pt x="29718" y="8889"/>
                </a:lnTo>
                <a:lnTo>
                  <a:pt x="22098" y="11937"/>
                </a:lnTo>
                <a:lnTo>
                  <a:pt x="15240" y="14223"/>
                </a:lnTo>
                <a:lnTo>
                  <a:pt x="9144" y="16509"/>
                </a:lnTo>
                <a:lnTo>
                  <a:pt x="4572" y="18795"/>
                </a:lnTo>
                <a:lnTo>
                  <a:pt x="1524" y="21081"/>
                </a:lnTo>
                <a:lnTo>
                  <a:pt x="0" y="24129"/>
                </a:lnTo>
                <a:lnTo>
                  <a:pt x="0" y="26415"/>
                </a:lnTo>
                <a:lnTo>
                  <a:pt x="7101" y="39033"/>
                </a:lnTo>
                <a:lnTo>
                  <a:pt x="11553" y="50423"/>
                </a:lnTo>
                <a:lnTo>
                  <a:pt x="13913" y="60910"/>
                </a:lnTo>
                <a:lnTo>
                  <a:pt x="14735" y="70817"/>
                </a:lnTo>
                <a:lnTo>
                  <a:pt x="14574" y="80470"/>
                </a:lnTo>
                <a:lnTo>
                  <a:pt x="13986" y="90193"/>
                </a:lnTo>
                <a:lnTo>
                  <a:pt x="13525" y="100311"/>
                </a:lnTo>
                <a:lnTo>
                  <a:pt x="13747" y="111147"/>
                </a:lnTo>
                <a:lnTo>
                  <a:pt x="15207" y="123027"/>
                </a:lnTo>
                <a:lnTo>
                  <a:pt x="17525" y="133095"/>
                </a:lnTo>
                <a:lnTo>
                  <a:pt x="24325" y="144154"/>
                </a:lnTo>
                <a:lnTo>
                  <a:pt x="33594" y="148877"/>
                </a:lnTo>
                <a:lnTo>
                  <a:pt x="44345" y="148637"/>
                </a:lnTo>
                <a:lnTo>
                  <a:pt x="55591" y="144807"/>
                </a:lnTo>
                <a:lnTo>
                  <a:pt x="63246" y="140715"/>
                </a:lnTo>
                <a:lnTo>
                  <a:pt x="74971" y="133968"/>
                </a:lnTo>
                <a:lnTo>
                  <a:pt x="85172" y="127456"/>
                </a:lnTo>
                <a:lnTo>
                  <a:pt x="94796" y="120381"/>
                </a:lnTo>
                <a:lnTo>
                  <a:pt x="104789" y="111942"/>
                </a:lnTo>
                <a:lnTo>
                  <a:pt x="114470" y="96702"/>
                </a:lnTo>
                <a:lnTo>
                  <a:pt x="121122" y="86304"/>
                </a:lnTo>
                <a:lnTo>
                  <a:pt x="126507" y="77745"/>
                </a:lnTo>
                <a:lnTo>
                  <a:pt x="130497" y="69734"/>
                </a:lnTo>
                <a:lnTo>
                  <a:pt x="132963" y="60976"/>
                </a:lnTo>
                <a:lnTo>
                  <a:pt x="133776" y="50178"/>
                </a:lnTo>
                <a:lnTo>
                  <a:pt x="132809" y="36046"/>
                </a:lnTo>
                <a:lnTo>
                  <a:pt x="131825" y="28701"/>
                </a:lnTo>
                <a:lnTo>
                  <a:pt x="127253" y="10413"/>
                </a:lnTo>
                <a:lnTo>
                  <a:pt x="118872" y="1269"/>
                </a:lnTo>
                <a:lnTo>
                  <a:pt x="113538" y="1269"/>
                </a:lnTo>
                <a:lnTo>
                  <a:pt x="109727" y="5079"/>
                </a:lnTo>
                <a:close/>
              </a:path>
            </a:pathLst>
          </a:custGeom>
          <a:solidFill>
            <a:srgbClr val="F2CCB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9232696" y="1089635"/>
            <a:ext cx="365626" cy="352833"/>
          </a:xfrm>
          <a:custGeom>
            <a:avLst/>
            <a:gdLst/>
            <a:ahLst/>
            <a:cxnLst/>
            <a:rect l="l" t="t" r="r" b="b"/>
            <a:pathLst>
              <a:path w="365626" h="352833">
                <a:moveTo>
                  <a:pt x="164276" y="344452"/>
                </a:moveTo>
                <a:lnTo>
                  <a:pt x="176085" y="340887"/>
                </a:lnTo>
                <a:lnTo>
                  <a:pt x="187833" y="336942"/>
                </a:lnTo>
                <a:lnTo>
                  <a:pt x="199534" y="332723"/>
                </a:lnTo>
                <a:lnTo>
                  <a:pt x="211200" y="328338"/>
                </a:lnTo>
                <a:lnTo>
                  <a:pt x="222841" y="323894"/>
                </a:lnTo>
                <a:lnTo>
                  <a:pt x="234471" y="319497"/>
                </a:lnTo>
                <a:lnTo>
                  <a:pt x="246101" y="315254"/>
                </a:lnTo>
                <a:lnTo>
                  <a:pt x="257744" y="311273"/>
                </a:lnTo>
                <a:lnTo>
                  <a:pt x="268681" y="307872"/>
                </a:lnTo>
                <a:lnTo>
                  <a:pt x="280524" y="302949"/>
                </a:lnTo>
                <a:lnTo>
                  <a:pt x="292253" y="298363"/>
                </a:lnTo>
                <a:lnTo>
                  <a:pt x="303884" y="293730"/>
                </a:lnTo>
                <a:lnTo>
                  <a:pt x="315429" y="288663"/>
                </a:lnTo>
                <a:lnTo>
                  <a:pt x="326904" y="282775"/>
                </a:lnTo>
                <a:lnTo>
                  <a:pt x="335737" y="277392"/>
                </a:lnTo>
                <a:lnTo>
                  <a:pt x="347929" y="251484"/>
                </a:lnTo>
                <a:lnTo>
                  <a:pt x="354787" y="221766"/>
                </a:lnTo>
                <a:lnTo>
                  <a:pt x="360883" y="187476"/>
                </a:lnTo>
                <a:lnTo>
                  <a:pt x="363931" y="150900"/>
                </a:lnTo>
                <a:lnTo>
                  <a:pt x="364818" y="136388"/>
                </a:lnTo>
                <a:lnTo>
                  <a:pt x="365445" y="121816"/>
                </a:lnTo>
                <a:lnTo>
                  <a:pt x="365626" y="107339"/>
                </a:lnTo>
                <a:lnTo>
                  <a:pt x="365177" y="93114"/>
                </a:lnTo>
                <a:lnTo>
                  <a:pt x="363910" y="79297"/>
                </a:lnTo>
                <a:lnTo>
                  <a:pt x="361642" y="66044"/>
                </a:lnTo>
                <a:lnTo>
                  <a:pt x="358186" y="53513"/>
                </a:lnTo>
                <a:lnTo>
                  <a:pt x="353356" y="41860"/>
                </a:lnTo>
                <a:lnTo>
                  <a:pt x="346968" y="31240"/>
                </a:lnTo>
                <a:lnTo>
                  <a:pt x="338836" y="21811"/>
                </a:lnTo>
                <a:lnTo>
                  <a:pt x="328774" y="13729"/>
                </a:lnTo>
                <a:lnTo>
                  <a:pt x="316596" y="7151"/>
                </a:lnTo>
                <a:lnTo>
                  <a:pt x="302118" y="2232"/>
                </a:lnTo>
                <a:lnTo>
                  <a:pt x="291541" y="24"/>
                </a:lnTo>
                <a:lnTo>
                  <a:pt x="278535" y="0"/>
                </a:lnTo>
                <a:lnTo>
                  <a:pt x="265614" y="214"/>
                </a:lnTo>
                <a:lnTo>
                  <a:pt x="252774" y="672"/>
                </a:lnTo>
                <a:lnTo>
                  <a:pt x="240010" y="1378"/>
                </a:lnTo>
                <a:lnTo>
                  <a:pt x="227318" y="2337"/>
                </a:lnTo>
                <a:lnTo>
                  <a:pt x="214692" y="3554"/>
                </a:lnTo>
                <a:lnTo>
                  <a:pt x="202129" y="5033"/>
                </a:lnTo>
                <a:lnTo>
                  <a:pt x="189624" y="6779"/>
                </a:lnTo>
                <a:lnTo>
                  <a:pt x="177172" y="8797"/>
                </a:lnTo>
                <a:lnTo>
                  <a:pt x="164769" y="11091"/>
                </a:lnTo>
                <a:lnTo>
                  <a:pt x="152411" y="13666"/>
                </a:lnTo>
                <a:lnTo>
                  <a:pt x="140091" y="16526"/>
                </a:lnTo>
                <a:lnTo>
                  <a:pt x="127807" y="19677"/>
                </a:lnTo>
                <a:lnTo>
                  <a:pt x="115554" y="23122"/>
                </a:lnTo>
                <a:lnTo>
                  <a:pt x="103326" y="26868"/>
                </a:lnTo>
                <a:lnTo>
                  <a:pt x="91120" y="30918"/>
                </a:lnTo>
                <a:lnTo>
                  <a:pt x="78931" y="35276"/>
                </a:lnTo>
                <a:lnTo>
                  <a:pt x="67513" y="39648"/>
                </a:lnTo>
                <a:lnTo>
                  <a:pt x="60655" y="41934"/>
                </a:lnTo>
                <a:lnTo>
                  <a:pt x="50794" y="50511"/>
                </a:lnTo>
                <a:lnTo>
                  <a:pt x="42214" y="59859"/>
                </a:lnTo>
                <a:lnTo>
                  <a:pt x="34818" y="69903"/>
                </a:lnTo>
                <a:lnTo>
                  <a:pt x="28511" y="80573"/>
                </a:lnTo>
                <a:lnTo>
                  <a:pt x="23195" y="91796"/>
                </a:lnTo>
                <a:lnTo>
                  <a:pt x="18773" y="103500"/>
                </a:lnTo>
                <a:lnTo>
                  <a:pt x="15151" y="115613"/>
                </a:lnTo>
                <a:lnTo>
                  <a:pt x="12230" y="128063"/>
                </a:lnTo>
                <a:lnTo>
                  <a:pt x="9914" y="140777"/>
                </a:lnTo>
                <a:lnTo>
                  <a:pt x="8107" y="153683"/>
                </a:lnTo>
                <a:lnTo>
                  <a:pt x="6713" y="166709"/>
                </a:lnTo>
                <a:lnTo>
                  <a:pt x="5633" y="179784"/>
                </a:lnTo>
                <a:lnTo>
                  <a:pt x="4773" y="192833"/>
                </a:lnTo>
                <a:lnTo>
                  <a:pt x="4036" y="205787"/>
                </a:lnTo>
                <a:lnTo>
                  <a:pt x="3324" y="218572"/>
                </a:lnTo>
                <a:lnTo>
                  <a:pt x="2542" y="231116"/>
                </a:lnTo>
                <a:lnTo>
                  <a:pt x="1592" y="243347"/>
                </a:lnTo>
                <a:lnTo>
                  <a:pt x="457" y="254532"/>
                </a:lnTo>
                <a:lnTo>
                  <a:pt x="0" y="267866"/>
                </a:lnTo>
                <a:lnTo>
                  <a:pt x="1842" y="280825"/>
                </a:lnTo>
                <a:lnTo>
                  <a:pt x="5780" y="293226"/>
                </a:lnTo>
                <a:lnTo>
                  <a:pt x="11607" y="304888"/>
                </a:lnTo>
                <a:lnTo>
                  <a:pt x="19118" y="315627"/>
                </a:lnTo>
                <a:lnTo>
                  <a:pt x="28107" y="325262"/>
                </a:lnTo>
                <a:lnTo>
                  <a:pt x="38369" y="333610"/>
                </a:lnTo>
                <a:lnTo>
                  <a:pt x="49698" y="340490"/>
                </a:lnTo>
                <a:lnTo>
                  <a:pt x="61888" y="345718"/>
                </a:lnTo>
                <a:lnTo>
                  <a:pt x="65731" y="346734"/>
                </a:lnTo>
                <a:lnTo>
                  <a:pt x="155469" y="346734"/>
                </a:lnTo>
                <a:lnTo>
                  <a:pt x="164276" y="344452"/>
                </a:lnTo>
                <a:close/>
              </a:path>
            </a:pathLst>
          </a:custGeom>
          <a:solidFill>
            <a:srgbClr val="59A35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9385554" y="1178134"/>
            <a:ext cx="156210" cy="340531"/>
          </a:xfrm>
          <a:custGeom>
            <a:avLst/>
            <a:gdLst/>
            <a:ahLst/>
            <a:cxnLst/>
            <a:rect l="l" t="t" r="r" b="b"/>
            <a:pathLst>
              <a:path w="156210" h="340531">
                <a:moveTo>
                  <a:pt x="156210" y="14395"/>
                </a:moveTo>
                <a:lnTo>
                  <a:pt x="156210" y="12109"/>
                </a:lnTo>
                <a:lnTo>
                  <a:pt x="153924" y="7537"/>
                </a:lnTo>
                <a:lnTo>
                  <a:pt x="149351" y="5251"/>
                </a:lnTo>
                <a:lnTo>
                  <a:pt x="143255" y="2965"/>
                </a:lnTo>
                <a:lnTo>
                  <a:pt x="134112" y="1441"/>
                </a:lnTo>
                <a:lnTo>
                  <a:pt x="121606" y="0"/>
                </a:lnTo>
                <a:lnTo>
                  <a:pt x="109171" y="269"/>
                </a:lnTo>
                <a:lnTo>
                  <a:pt x="96867" y="2031"/>
                </a:lnTo>
                <a:lnTo>
                  <a:pt x="84756" y="5069"/>
                </a:lnTo>
                <a:lnTo>
                  <a:pt x="72898" y="9167"/>
                </a:lnTo>
                <a:lnTo>
                  <a:pt x="61355" y="14106"/>
                </a:lnTo>
                <a:lnTo>
                  <a:pt x="50189" y="19670"/>
                </a:lnTo>
                <a:lnTo>
                  <a:pt x="11841" y="258235"/>
                </a:lnTo>
                <a:lnTo>
                  <a:pt x="119178" y="258235"/>
                </a:lnTo>
                <a:lnTo>
                  <a:pt x="156210" y="1439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8625078" y="819150"/>
            <a:ext cx="508964" cy="464470"/>
          </a:xfrm>
          <a:custGeom>
            <a:avLst/>
            <a:gdLst/>
            <a:ahLst/>
            <a:cxnLst/>
            <a:rect l="l" t="t" r="r" b="b"/>
            <a:pathLst>
              <a:path w="508964" h="464470">
                <a:moveTo>
                  <a:pt x="394716" y="393191"/>
                </a:moveTo>
                <a:lnTo>
                  <a:pt x="391668" y="387857"/>
                </a:lnTo>
                <a:lnTo>
                  <a:pt x="389381" y="382523"/>
                </a:lnTo>
                <a:lnTo>
                  <a:pt x="373695" y="387538"/>
                </a:lnTo>
                <a:lnTo>
                  <a:pt x="378769" y="400458"/>
                </a:lnTo>
                <a:lnTo>
                  <a:pt x="441198" y="396239"/>
                </a:lnTo>
                <a:lnTo>
                  <a:pt x="477774" y="384047"/>
                </a:lnTo>
                <a:lnTo>
                  <a:pt x="476639" y="397927"/>
                </a:lnTo>
                <a:lnTo>
                  <a:pt x="499319" y="396948"/>
                </a:lnTo>
                <a:lnTo>
                  <a:pt x="501174" y="384387"/>
                </a:lnTo>
                <a:lnTo>
                  <a:pt x="502760" y="371858"/>
                </a:lnTo>
                <a:lnTo>
                  <a:pt x="504144" y="359364"/>
                </a:lnTo>
                <a:lnTo>
                  <a:pt x="481583" y="368045"/>
                </a:lnTo>
                <a:lnTo>
                  <a:pt x="438150" y="382523"/>
                </a:lnTo>
                <a:lnTo>
                  <a:pt x="398525" y="396239"/>
                </a:lnTo>
                <a:lnTo>
                  <a:pt x="394716" y="393191"/>
                </a:lnTo>
                <a:close/>
              </a:path>
              <a:path w="508964" h="464470">
                <a:moveTo>
                  <a:pt x="507734" y="322133"/>
                </a:moveTo>
                <a:lnTo>
                  <a:pt x="508964" y="309819"/>
                </a:lnTo>
                <a:lnTo>
                  <a:pt x="475488" y="310895"/>
                </a:lnTo>
                <a:lnTo>
                  <a:pt x="478536" y="315467"/>
                </a:lnTo>
                <a:lnTo>
                  <a:pt x="507734" y="322133"/>
                </a:lnTo>
                <a:close/>
              </a:path>
              <a:path w="508964" h="464470">
                <a:moveTo>
                  <a:pt x="442722" y="234695"/>
                </a:moveTo>
                <a:lnTo>
                  <a:pt x="442722" y="237743"/>
                </a:lnTo>
                <a:lnTo>
                  <a:pt x="444246" y="240029"/>
                </a:lnTo>
                <a:lnTo>
                  <a:pt x="456976" y="242195"/>
                </a:lnTo>
                <a:lnTo>
                  <a:pt x="468907" y="245484"/>
                </a:lnTo>
                <a:lnTo>
                  <a:pt x="477774" y="249935"/>
                </a:lnTo>
                <a:lnTo>
                  <a:pt x="482346" y="252221"/>
                </a:lnTo>
                <a:lnTo>
                  <a:pt x="486155" y="256031"/>
                </a:lnTo>
                <a:lnTo>
                  <a:pt x="489966" y="258317"/>
                </a:lnTo>
                <a:lnTo>
                  <a:pt x="494538" y="256031"/>
                </a:lnTo>
                <a:lnTo>
                  <a:pt x="491490" y="250697"/>
                </a:lnTo>
                <a:lnTo>
                  <a:pt x="486918" y="246887"/>
                </a:lnTo>
                <a:lnTo>
                  <a:pt x="482346" y="243839"/>
                </a:lnTo>
                <a:lnTo>
                  <a:pt x="471677" y="239267"/>
                </a:lnTo>
                <a:lnTo>
                  <a:pt x="466344" y="237743"/>
                </a:lnTo>
                <a:lnTo>
                  <a:pt x="461010" y="235457"/>
                </a:lnTo>
                <a:lnTo>
                  <a:pt x="455675" y="233933"/>
                </a:lnTo>
                <a:lnTo>
                  <a:pt x="451866" y="232409"/>
                </a:lnTo>
                <a:lnTo>
                  <a:pt x="445007" y="232409"/>
                </a:lnTo>
                <a:lnTo>
                  <a:pt x="442722" y="234695"/>
                </a:lnTo>
                <a:close/>
              </a:path>
              <a:path w="508964" h="464470">
                <a:moveTo>
                  <a:pt x="419195" y="325401"/>
                </a:moveTo>
                <a:lnTo>
                  <a:pt x="431638" y="322119"/>
                </a:lnTo>
                <a:lnTo>
                  <a:pt x="444110" y="318707"/>
                </a:lnTo>
                <a:lnTo>
                  <a:pt x="456532" y="315379"/>
                </a:lnTo>
                <a:lnTo>
                  <a:pt x="468827" y="312351"/>
                </a:lnTo>
                <a:lnTo>
                  <a:pt x="475488" y="310895"/>
                </a:lnTo>
                <a:lnTo>
                  <a:pt x="508964" y="309819"/>
                </a:lnTo>
                <a:lnTo>
                  <a:pt x="510321" y="297559"/>
                </a:lnTo>
                <a:lnTo>
                  <a:pt x="511869" y="285359"/>
                </a:lnTo>
                <a:lnTo>
                  <a:pt x="513676" y="273221"/>
                </a:lnTo>
                <a:lnTo>
                  <a:pt x="515807" y="261149"/>
                </a:lnTo>
                <a:lnTo>
                  <a:pt x="518327" y="249147"/>
                </a:lnTo>
                <a:lnTo>
                  <a:pt x="521304" y="237220"/>
                </a:lnTo>
                <a:lnTo>
                  <a:pt x="524802" y="225370"/>
                </a:lnTo>
                <a:lnTo>
                  <a:pt x="528888" y="213603"/>
                </a:lnTo>
                <a:lnTo>
                  <a:pt x="533627" y="201921"/>
                </a:lnTo>
                <a:lnTo>
                  <a:pt x="539085" y="190329"/>
                </a:lnTo>
                <a:lnTo>
                  <a:pt x="548809" y="174168"/>
                </a:lnTo>
                <a:lnTo>
                  <a:pt x="556524" y="163538"/>
                </a:lnTo>
                <a:lnTo>
                  <a:pt x="564903" y="153366"/>
                </a:lnTo>
                <a:lnTo>
                  <a:pt x="573917" y="143739"/>
                </a:lnTo>
                <a:lnTo>
                  <a:pt x="583543" y="134749"/>
                </a:lnTo>
                <a:lnTo>
                  <a:pt x="593753" y="126483"/>
                </a:lnTo>
                <a:lnTo>
                  <a:pt x="604522" y="119031"/>
                </a:lnTo>
                <a:lnTo>
                  <a:pt x="615823" y="112483"/>
                </a:lnTo>
                <a:lnTo>
                  <a:pt x="627632" y="106927"/>
                </a:lnTo>
                <a:lnTo>
                  <a:pt x="639921" y="102452"/>
                </a:lnTo>
                <a:lnTo>
                  <a:pt x="652665" y="99148"/>
                </a:lnTo>
                <a:lnTo>
                  <a:pt x="662177" y="97535"/>
                </a:lnTo>
                <a:lnTo>
                  <a:pt x="670761" y="108180"/>
                </a:lnTo>
                <a:lnTo>
                  <a:pt x="680008" y="117388"/>
                </a:lnTo>
                <a:lnTo>
                  <a:pt x="689831" y="125173"/>
                </a:lnTo>
                <a:lnTo>
                  <a:pt x="700146" y="131550"/>
                </a:lnTo>
                <a:lnTo>
                  <a:pt x="710869" y="136533"/>
                </a:lnTo>
                <a:lnTo>
                  <a:pt x="721913" y="140136"/>
                </a:lnTo>
                <a:lnTo>
                  <a:pt x="733195" y="142374"/>
                </a:lnTo>
                <a:lnTo>
                  <a:pt x="744629" y="143261"/>
                </a:lnTo>
                <a:lnTo>
                  <a:pt x="756130" y="142812"/>
                </a:lnTo>
                <a:lnTo>
                  <a:pt x="767614" y="141041"/>
                </a:lnTo>
                <a:lnTo>
                  <a:pt x="778994" y="137962"/>
                </a:lnTo>
                <a:lnTo>
                  <a:pt x="790187" y="133590"/>
                </a:lnTo>
                <a:lnTo>
                  <a:pt x="801107" y="127939"/>
                </a:lnTo>
                <a:lnTo>
                  <a:pt x="811669" y="121024"/>
                </a:lnTo>
                <a:lnTo>
                  <a:pt x="821789" y="112858"/>
                </a:lnTo>
                <a:lnTo>
                  <a:pt x="828294" y="106679"/>
                </a:lnTo>
                <a:lnTo>
                  <a:pt x="840071" y="112564"/>
                </a:lnTo>
                <a:lnTo>
                  <a:pt x="850956" y="119794"/>
                </a:lnTo>
                <a:lnTo>
                  <a:pt x="860925" y="128216"/>
                </a:lnTo>
                <a:lnTo>
                  <a:pt x="869961" y="137678"/>
                </a:lnTo>
                <a:lnTo>
                  <a:pt x="878041" y="148025"/>
                </a:lnTo>
                <a:lnTo>
                  <a:pt x="885146" y="159107"/>
                </a:lnTo>
                <a:lnTo>
                  <a:pt x="891256" y="170768"/>
                </a:lnTo>
                <a:lnTo>
                  <a:pt x="896349" y="182858"/>
                </a:lnTo>
                <a:lnTo>
                  <a:pt x="899922" y="193547"/>
                </a:lnTo>
                <a:lnTo>
                  <a:pt x="902511" y="204498"/>
                </a:lnTo>
                <a:lnTo>
                  <a:pt x="904197" y="217166"/>
                </a:lnTo>
                <a:lnTo>
                  <a:pt x="905376" y="230776"/>
                </a:lnTo>
                <a:lnTo>
                  <a:pt x="906442" y="244556"/>
                </a:lnTo>
                <a:lnTo>
                  <a:pt x="907792" y="257728"/>
                </a:lnTo>
                <a:lnTo>
                  <a:pt x="909821" y="269519"/>
                </a:lnTo>
                <a:lnTo>
                  <a:pt x="911351" y="275081"/>
                </a:lnTo>
                <a:lnTo>
                  <a:pt x="914649" y="262666"/>
                </a:lnTo>
                <a:lnTo>
                  <a:pt x="917187" y="250113"/>
                </a:lnTo>
                <a:lnTo>
                  <a:pt x="918932" y="237484"/>
                </a:lnTo>
                <a:lnTo>
                  <a:pt x="919850" y="224840"/>
                </a:lnTo>
                <a:lnTo>
                  <a:pt x="919910" y="212245"/>
                </a:lnTo>
                <a:lnTo>
                  <a:pt x="919078" y="199760"/>
                </a:lnTo>
                <a:lnTo>
                  <a:pt x="917321" y="187447"/>
                </a:lnTo>
                <a:lnTo>
                  <a:pt x="914607" y="175369"/>
                </a:lnTo>
                <a:lnTo>
                  <a:pt x="910901" y="163588"/>
                </a:lnTo>
                <a:lnTo>
                  <a:pt x="906172" y="152166"/>
                </a:lnTo>
                <a:lnTo>
                  <a:pt x="900387" y="141165"/>
                </a:lnTo>
                <a:lnTo>
                  <a:pt x="893512" y="130647"/>
                </a:lnTo>
                <a:lnTo>
                  <a:pt x="885514" y="120674"/>
                </a:lnTo>
                <a:lnTo>
                  <a:pt x="876300" y="111251"/>
                </a:lnTo>
                <a:lnTo>
                  <a:pt x="866218" y="101860"/>
                </a:lnTo>
                <a:lnTo>
                  <a:pt x="857277" y="94284"/>
                </a:lnTo>
                <a:lnTo>
                  <a:pt x="847903" y="87399"/>
                </a:lnTo>
                <a:lnTo>
                  <a:pt x="836522" y="80084"/>
                </a:lnTo>
                <a:lnTo>
                  <a:pt x="827531" y="75437"/>
                </a:lnTo>
                <a:lnTo>
                  <a:pt x="824483" y="76199"/>
                </a:lnTo>
                <a:lnTo>
                  <a:pt x="820674" y="79247"/>
                </a:lnTo>
                <a:lnTo>
                  <a:pt x="819150" y="82295"/>
                </a:lnTo>
                <a:lnTo>
                  <a:pt x="809720" y="91657"/>
                </a:lnTo>
                <a:lnTo>
                  <a:pt x="800005" y="100530"/>
                </a:lnTo>
                <a:lnTo>
                  <a:pt x="789742" y="108339"/>
                </a:lnTo>
                <a:lnTo>
                  <a:pt x="778669" y="114506"/>
                </a:lnTo>
                <a:lnTo>
                  <a:pt x="766524" y="118455"/>
                </a:lnTo>
                <a:lnTo>
                  <a:pt x="754379" y="119633"/>
                </a:lnTo>
                <a:lnTo>
                  <a:pt x="741378" y="119393"/>
                </a:lnTo>
                <a:lnTo>
                  <a:pt x="728175" y="118140"/>
                </a:lnTo>
                <a:lnTo>
                  <a:pt x="715253" y="115432"/>
                </a:lnTo>
                <a:lnTo>
                  <a:pt x="703098" y="110828"/>
                </a:lnTo>
                <a:lnTo>
                  <a:pt x="692194" y="103887"/>
                </a:lnTo>
                <a:lnTo>
                  <a:pt x="685038" y="96773"/>
                </a:lnTo>
                <a:lnTo>
                  <a:pt x="691381" y="86761"/>
                </a:lnTo>
                <a:lnTo>
                  <a:pt x="695268" y="75757"/>
                </a:lnTo>
                <a:lnTo>
                  <a:pt x="696945" y="64073"/>
                </a:lnTo>
                <a:lnTo>
                  <a:pt x="696662" y="52020"/>
                </a:lnTo>
                <a:lnTo>
                  <a:pt x="694666" y="39911"/>
                </a:lnTo>
                <a:lnTo>
                  <a:pt x="691206" y="28058"/>
                </a:lnTo>
                <a:lnTo>
                  <a:pt x="686530" y="16773"/>
                </a:lnTo>
                <a:lnTo>
                  <a:pt x="680886" y="6367"/>
                </a:lnTo>
                <a:lnTo>
                  <a:pt x="676655" y="0"/>
                </a:lnTo>
                <a:lnTo>
                  <a:pt x="675894" y="3047"/>
                </a:lnTo>
                <a:lnTo>
                  <a:pt x="676655" y="11429"/>
                </a:lnTo>
                <a:lnTo>
                  <a:pt x="677418" y="23621"/>
                </a:lnTo>
                <a:lnTo>
                  <a:pt x="678179" y="37337"/>
                </a:lnTo>
                <a:lnTo>
                  <a:pt x="676655" y="52577"/>
                </a:lnTo>
                <a:lnTo>
                  <a:pt x="674370" y="65531"/>
                </a:lnTo>
                <a:lnTo>
                  <a:pt x="668274" y="76199"/>
                </a:lnTo>
                <a:lnTo>
                  <a:pt x="658368" y="83057"/>
                </a:lnTo>
                <a:lnTo>
                  <a:pt x="646134" y="83041"/>
                </a:lnTo>
                <a:lnTo>
                  <a:pt x="633527" y="84598"/>
                </a:lnTo>
                <a:lnTo>
                  <a:pt x="620836" y="87517"/>
                </a:lnTo>
                <a:lnTo>
                  <a:pt x="608353" y="91584"/>
                </a:lnTo>
                <a:lnTo>
                  <a:pt x="596370" y="96589"/>
                </a:lnTo>
                <a:lnTo>
                  <a:pt x="585179" y="102318"/>
                </a:lnTo>
                <a:lnTo>
                  <a:pt x="579120" y="105917"/>
                </a:lnTo>
                <a:lnTo>
                  <a:pt x="566679" y="115116"/>
                </a:lnTo>
                <a:lnTo>
                  <a:pt x="555747" y="124220"/>
                </a:lnTo>
                <a:lnTo>
                  <a:pt x="546190" y="133350"/>
                </a:lnTo>
                <a:lnTo>
                  <a:pt x="537876" y="142628"/>
                </a:lnTo>
                <a:lnTo>
                  <a:pt x="530674" y="152174"/>
                </a:lnTo>
                <a:lnTo>
                  <a:pt x="524449" y="162107"/>
                </a:lnTo>
                <a:lnTo>
                  <a:pt x="519072" y="172550"/>
                </a:lnTo>
                <a:lnTo>
                  <a:pt x="514408" y="183621"/>
                </a:lnTo>
                <a:lnTo>
                  <a:pt x="510326" y="195443"/>
                </a:lnTo>
                <a:lnTo>
                  <a:pt x="506693" y="208135"/>
                </a:lnTo>
                <a:lnTo>
                  <a:pt x="503378" y="221818"/>
                </a:lnTo>
                <a:lnTo>
                  <a:pt x="500633" y="234695"/>
                </a:lnTo>
                <a:lnTo>
                  <a:pt x="496824" y="232409"/>
                </a:lnTo>
                <a:lnTo>
                  <a:pt x="490727" y="230123"/>
                </a:lnTo>
                <a:lnTo>
                  <a:pt x="483107" y="227837"/>
                </a:lnTo>
                <a:lnTo>
                  <a:pt x="475488" y="225551"/>
                </a:lnTo>
                <a:lnTo>
                  <a:pt x="467868" y="221741"/>
                </a:lnTo>
                <a:lnTo>
                  <a:pt x="461010" y="218693"/>
                </a:lnTo>
                <a:lnTo>
                  <a:pt x="456438" y="215645"/>
                </a:lnTo>
                <a:lnTo>
                  <a:pt x="454151" y="211835"/>
                </a:lnTo>
                <a:lnTo>
                  <a:pt x="437659" y="214553"/>
                </a:lnTo>
                <a:lnTo>
                  <a:pt x="421165" y="217273"/>
                </a:lnTo>
                <a:lnTo>
                  <a:pt x="404670" y="219995"/>
                </a:lnTo>
                <a:lnTo>
                  <a:pt x="388173" y="222719"/>
                </a:lnTo>
                <a:lnTo>
                  <a:pt x="371676" y="225446"/>
                </a:lnTo>
                <a:lnTo>
                  <a:pt x="355177" y="228175"/>
                </a:lnTo>
                <a:lnTo>
                  <a:pt x="338678" y="230907"/>
                </a:lnTo>
                <a:lnTo>
                  <a:pt x="322179" y="233642"/>
                </a:lnTo>
                <a:lnTo>
                  <a:pt x="305679" y="236380"/>
                </a:lnTo>
                <a:lnTo>
                  <a:pt x="289178" y="239120"/>
                </a:lnTo>
                <a:lnTo>
                  <a:pt x="272678" y="241863"/>
                </a:lnTo>
                <a:lnTo>
                  <a:pt x="256178" y="244609"/>
                </a:lnTo>
                <a:lnTo>
                  <a:pt x="239679" y="247359"/>
                </a:lnTo>
                <a:lnTo>
                  <a:pt x="223180" y="250111"/>
                </a:lnTo>
                <a:lnTo>
                  <a:pt x="206681" y="252867"/>
                </a:lnTo>
                <a:lnTo>
                  <a:pt x="190184" y="255627"/>
                </a:lnTo>
                <a:lnTo>
                  <a:pt x="173687" y="258390"/>
                </a:lnTo>
                <a:lnTo>
                  <a:pt x="157192" y="261156"/>
                </a:lnTo>
                <a:lnTo>
                  <a:pt x="140698" y="263926"/>
                </a:lnTo>
                <a:lnTo>
                  <a:pt x="124205" y="266699"/>
                </a:lnTo>
                <a:lnTo>
                  <a:pt x="112105" y="262859"/>
                </a:lnTo>
                <a:lnTo>
                  <a:pt x="100064" y="258828"/>
                </a:lnTo>
                <a:lnTo>
                  <a:pt x="88059" y="254676"/>
                </a:lnTo>
                <a:lnTo>
                  <a:pt x="76069" y="250473"/>
                </a:lnTo>
                <a:lnTo>
                  <a:pt x="64072" y="246289"/>
                </a:lnTo>
                <a:lnTo>
                  <a:pt x="52045" y="242195"/>
                </a:lnTo>
                <a:lnTo>
                  <a:pt x="39968" y="238259"/>
                </a:lnTo>
                <a:lnTo>
                  <a:pt x="27818" y="234553"/>
                </a:lnTo>
                <a:lnTo>
                  <a:pt x="15572" y="231147"/>
                </a:lnTo>
                <a:lnTo>
                  <a:pt x="5333" y="228599"/>
                </a:lnTo>
                <a:lnTo>
                  <a:pt x="0" y="233933"/>
                </a:lnTo>
                <a:lnTo>
                  <a:pt x="12030" y="239231"/>
                </a:lnTo>
                <a:lnTo>
                  <a:pt x="23548" y="243499"/>
                </a:lnTo>
                <a:lnTo>
                  <a:pt x="35029" y="247577"/>
                </a:lnTo>
                <a:lnTo>
                  <a:pt x="46948" y="252306"/>
                </a:lnTo>
                <a:lnTo>
                  <a:pt x="51816" y="254507"/>
                </a:lnTo>
                <a:lnTo>
                  <a:pt x="60960" y="257555"/>
                </a:lnTo>
                <a:lnTo>
                  <a:pt x="70103" y="261365"/>
                </a:lnTo>
                <a:lnTo>
                  <a:pt x="78486" y="264413"/>
                </a:lnTo>
                <a:lnTo>
                  <a:pt x="86105" y="266699"/>
                </a:lnTo>
                <a:lnTo>
                  <a:pt x="92201" y="269747"/>
                </a:lnTo>
                <a:lnTo>
                  <a:pt x="97536" y="271271"/>
                </a:lnTo>
                <a:lnTo>
                  <a:pt x="100583" y="272033"/>
                </a:lnTo>
                <a:lnTo>
                  <a:pt x="100583" y="272795"/>
                </a:lnTo>
                <a:lnTo>
                  <a:pt x="94488" y="275843"/>
                </a:lnTo>
                <a:lnTo>
                  <a:pt x="91440" y="276605"/>
                </a:lnTo>
                <a:lnTo>
                  <a:pt x="88392" y="278129"/>
                </a:lnTo>
                <a:lnTo>
                  <a:pt x="83820" y="281177"/>
                </a:lnTo>
                <a:lnTo>
                  <a:pt x="228600" y="344423"/>
                </a:lnTo>
                <a:lnTo>
                  <a:pt x="231648" y="345947"/>
                </a:lnTo>
                <a:lnTo>
                  <a:pt x="236981" y="345947"/>
                </a:lnTo>
                <a:lnTo>
                  <a:pt x="239268" y="344423"/>
                </a:lnTo>
                <a:lnTo>
                  <a:pt x="115062" y="284987"/>
                </a:lnTo>
                <a:lnTo>
                  <a:pt x="131027" y="281502"/>
                </a:lnTo>
                <a:lnTo>
                  <a:pt x="147040" y="278106"/>
                </a:lnTo>
                <a:lnTo>
                  <a:pt x="163097" y="274790"/>
                </a:lnTo>
                <a:lnTo>
                  <a:pt x="179194" y="271547"/>
                </a:lnTo>
                <a:lnTo>
                  <a:pt x="195325" y="268369"/>
                </a:lnTo>
                <a:lnTo>
                  <a:pt x="211485" y="265249"/>
                </a:lnTo>
                <a:lnTo>
                  <a:pt x="227669" y="262179"/>
                </a:lnTo>
                <a:lnTo>
                  <a:pt x="243874" y="259150"/>
                </a:lnTo>
                <a:lnTo>
                  <a:pt x="260094" y="256156"/>
                </a:lnTo>
                <a:lnTo>
                  <a:pt x="276325" y="253188"/>
                </a:lnTo>
                <a:lnTo>
                  <a:pt x="292560" y="250239"/>
                </a:lnTo>
                <a:lnTo>
                  <a:pt x="308797" y="247301"/>
                </a:lnTo>
                <a:lnTo>
                  <a:pt x="325030" y="244367"/>
                </a:lnTo>
                <a:lnTo>
                  <a:pt x="341254" y="241428"/>
                </a:lnTo>
                <a:lnTo>
                  <a:pt x="357465" y="238476"/>
                </a:lnTo>
                <a:lnTo>
                  <a:pt x="373657" y="235505"/>
                </a:lnTo>
                <a:lnTo>
                  <a:pt x="389827" y="232506"/>
                </a:lnTo>
                <a:lnTo>
                  <a:pt x="405969" y="229472"/>
                </a:lnTo>
                <a:lnTo>
                  <a:pt x="422078" y="226394"/>
                </a:lnTo>
                <a:lnTo>
                  <a:pt x="438150" y="223265"/>
                </a:lnTo>
                <a:lnTo>
                  <a:pt x="448055" y="221741"/>
                </a:lnTo>
                <a:lnTo>
                  <a:pt x="451866" y="220979"/>
                </a:lnTo>
                <a:lnTo>
                  <a:pt x="457200" y="224027"/>
                </a:lnTo>
                <a:lnTo>
                  <a:pt x="463296" y="227075"/>
                </a:lnTo>
                <a:lnTo>
                  <a:pt x="469392" y="230885"/>
                </a:lnTo>
                <a:lnTo>
                  <a:pt x="476250" y="234695"/>
                </a:lnTo>
                <a:lnTo>
                  <a:pt x="482346" y="237743"/>
                </a:lnTo>
                <a:lnTo>
                  <a:pt x="487679" y="241553"/>
                </a:lnTo>
                <a:lnTo>
                  <a:pt x="493775" y="245363"/>
                </a:lnTo>
                <a:lnTo>
                  <a:pt x="499110" y="249935"/>
                </a:lnTo>
                <a:lnTo>
                  <a:pt x="498348" y="263651"/>
                </a:lnTo>
                <a:lnTo>
                  <a:pt x="496824" y="276605"/>
                </a:lnTo>
                <a:lnTo>
                  <a:pt x="493775" y="290321"/>
                </a:lnTo>
                <a:lnTo>
                  <a:pt x="490727" y="302513"/>
                </a:lnTo>
                <a:lnTo>
                  <a:pt x="482852" y="293686"/>
                </a:lnTo>
                <a:lnTo>
                  <a:pt x="472934" y="282960"/>
                </a:lnTo>
                <a:lnTo>
                  <a:pt x="463105" y="274010"/>
                </a:lnTo>
                <a:lnTo>
                  <a:pt x="458724" y="271271"/>
                </a:lnTo>
                <a:lnTo>
                  <a:pt x="468429" y="273474"/>
                </a:lnTo>
                <a:lnTo>
                  <a:pt x="475242" y="279182"/>
                </a:lnTo>
                <a:lnTo>
                  <a:pt x="484574" y="281116"/>
                </a:lnTo>
                <a:lnTo>
                  <a:pt x="489203" y="279653"/>
                </a:lnTo>
                <a:lnTo>
                  <a:pt x="483308" y="269893"/>
                </a:lnTo>
                <a:lnTo>
                  <a:pt x="473914" y="259830"/>
                </a:lnTo>
                <a:lnTo>
                  <a:pt x="462725" y="250608"/>
                </a:lnTo>
                <a:lnTo>
                  <a:pt x="451449" y="243369"/>
                </a:lnTo>
                <a:lnTo>
                  <a:pt x="444246" y="240029"/>
                </a:lnTo>
                <a:lnTo>
                  <a:pt x="441198" y="240791"/>
                </a:lnTo>
                <a:lnTo>
                  <a:pt x="436625" y="241553"/>
                </a:lnTo>
                <a:lnTo>
                  <a:pt x="433577" y="242315"/>
                </a:lnTo>
                <a:lnTo>
                  <a:pt x="432816" y="246887"/>
                </a:lnTo>
                <a:lnTo>
                  <a:pt x="445224" y="251054"/>
                </a:lnTo>
                <a:lnTo>
                  <a:pt x="455259" y="254629"/>
                </a:lnTo>
                <a:lnTo>
                  <a:pt x="466344" y="261365"/>
                </a:lnTo>
                <a:lnTo>
                  <a:pt x="462533" y="262127"/>
                </a:lnTo>
                <a:lnTo>
                  <a:pt x="458724" y="262127"/>
                </a:lnTo>
                <a:lnTo>
                  <a:pt x="455675" y="261365"/>
                </a:lnTo>
                <a:lnTo>
                  <a:pt x="451866" y="260603"/>
                </a:lnTo>
                <a:lnTo>
                  <a:pt x="444246" y="259079"/>
                </a:lnTo>
                <a:lnTo>
                  <a:pt x="441198" y="259841"/>
                </a:lnTo>
                <a:lnTo>
                  <a:pt x="437388" y="261365"/>
                </a:lnTo>
                <a:lnTo>
                  <a:pt x="438912" y="267461"/>
                </a:lnTo>
                <a:lnTo>
                  <a:pt x="442722" y="272033"/>
                </a:lnTo>
                <a:lnTo>
                  <a:pt x="446531" y="275843"/>
                </a:lnTo>
                <a:lnTo>
                  <a:pt x="455675" y="283463"/>
                </a:lnTo>
                <a:lnTo>
                  <a:pt x="460248" y="288035"/>
                </a:lnTo>
                <a:lnTo>
                  <a:pt x="464057" y="293369"/>
                </a:lnTo>
                <a:lnTo>
                  <a:pt x="467105" y="299465"/>
                </a:lnTo>
                <a:lnTo>
                  <a:pt x="454190" y="301734"/>
                </a:lnTo>
                <a:lnTo>
                  <a:pt x="442176" y="305122"/>
                </a:lnTo>
                <a:lnTo>
                  <a:pt x="430508" y="308910"/>
                </a:lnTo>
                <a:lnTo>
                  <a:pt x="418632" y="312379"/>
                </a:lnTo>
                <a:lnTo>
                  <a:pt x="405993" y="314807"/>
                </a:lnTo>
                <a:lnTo>
                  <a:pt x="397764" y="315467"/>
                </a:lnTo>
                <a:lnTo>
                  <a:pt x="399366" y="305199"/>
                </a:lnTo>
                <a:lnTo>
                  <a:pt x="399955" y="290347"/>
                </a:lnTo>
                <a:lnTo>
                  <a:pt x="398711" y="274492"/>
                </a:lnTo>
                <a:lnTo>
                  <a:pt x="394814" y="261218"/>
                </a:lnTo>
                <a:lnTo>
                  <a:pt x="387443" y="254105"/>
                </a:lnTo>
                <a:lnTo>
                  <a:pt x="385572" y="253745"/>
                </a:lnTo>
                <a:lnTo>
                  <a:pt x="381762" y="261365"/>
                </a:lnTo>
                <a:lnTo>
                  <a:pt x="378714" y="268985"/>
                </a:lnTo>
                <a:lnTo>
                  <a:pt x="376427" y="277367"/>
                </a:lnTo>
                <a:lnTo>
                  <a:pt x="371094" y="284987"/>
                </a:lnTo>
                <a:lnTo>
                  <a:pt x="352805" y="253745"/>
                </a:lnTo>
                <a:lnTo>
                  <a:pt x="347472" y="253745"/>
                </a:lnTo>
                <a:lnTo>
                  <a:pt x="347472" y="258317"/>
                </a:lnTo>
                <a:lnTo>
                  <a:pt x="351281" y="264413"/>
                </a:lnTo>
                <a:lnTo>
                  <a:pt x="354329" y="270509"/>
                </a:lnTo>
                <a:lnTo>
                  <a:pt x="356616" y="275843"/>
                </a:lnTo>
                <a:lnTo>
                  <a:pt x="361679" y="287799"/>
                </a:lnTo>
                <a:lnTo>
                  <a:pt x="365294" y="299338"/>
                </a:lnTo>
                <a:lnTo>
                  <a:pt x="367283" y="308609"/>
                </a:lnTo>
                <a:lnTo>
                  <a:pt x="378442" y="301838"/>
                </a:lnTo>
                <a:lnTo>
                  <a:pt x="385047" y="290230"/>
                </a:lnTo>
                <a:lnTo>
                  <a:pt x="387857" y="282701"/>
                </a:lnTo>
                <a:lnTo>
                  <a:pt x="390144" y="286511"/>
                </a:lnTo>
                <a:lnTo>
                  <a:pt x="388620" y="295655"/>
                </a:lnTo>
                <a:lnTo>
                  <a:pt x="387096" y="304037"/>
                </a:lnTo>
                <a:lnTo>
                  <a:pt x="384810" y="311657"/>
                </a:lnTo>
                <a:lnTo>
                  <a:pt x="380347" y="323527"/>
                </a:lnTo>
                <a:lnTo>
                  <a:pt x="375487" y="335261"/>
                </a:lnTo>
                <a:lnTo>
                  <a:pt x="370692" y="347037"/>
                </a:lnTo>
                <a:lnTo>
                  <a:pt x="368807" y="352043"/>
                </a:lnTo>
                <a:lnTo>
                  <a:pt x="368445" y="362872"/>
                </a:lnTo>
                <a:lnTo>
                  <a:pt x="370164" y="374857"/>
                </a:lnTo>
                <a:lnTo>
                  <a:pt x="373695" y="387538"/>
                </a:lnTo>
                <a:lnTo>
                  <a:pt x="389381" y="382523"/>
                </a:lnTo>
                <a:lnTo>
                  <a:pt x="386333" y="377189"/>
                </a:lnTo>
                <a:lnTo>
                  <a:pt x="398500" y="372570"/>
                </a:lnTo>
                <a:lnTo>
                  <a:pt x="410346" y="368384"/>
                </a:lnTo>
                <a:lnTo>
                  <a:pt x="422135" y="364423"/>
                </a:lnTo>
                <a:lnTo>
                  <a:pt x="434130" y="360476"/>
                </a:lnTo>
                <a:lnTo>
                  <a:pt x="441198" y="358139"/>
                </a:lnTo>
                <a:lnTo>
                  <a:pt x="442722" y="357377"/>
                </a:lnTo>
                <a:lnTo>
                  <a:pt x="446531" y="356615"/>
                </a:lnTo>
                <a:lnTo>
                  <a:pt x="451103" y="355091"/>
                </a:lnTo>
                <a:lnTo>
                  <a:pt x="457200" y="352805"/>
                </a:lnTo>
                <a:lnTo>
                  <a:pt x="464057" y="349757"/>
                </a:lnTo>
                <a:lnTo>
                  <a:pt x="471677" y="347471"/>
                </a:lnTo>
                <a:lnTo>
                  <a:pt x="477774" y="344423"/>
                </a:lnTo>
                <a:lnTo>
                  <a:pt x="483870" y="342137"/>
                </a:lnTo>
                <a:lnTo>
                  <a:pt x="481583" y="368045"/>
                </a:lnTo>
                <a:lnTo>
                  <a:pt x="504144" y="359364"/>
                </a:lnTo>
                <a:lnTo>
                  <a:pt x="505390" y="346909"/>
                </a:lnTo>
                <a:lnTo>
                  <a:pt x="506565" y="334497"/>
                </a:lnTo>
                <a:lnTo>
                  <a:pt x="507734" y="322133"/>
                </a:lnTo>
                <a:lnTo>
                  <a:pt x="478536" y="315467"/>
                </a:lnTo>
                <a:lnTo>
                  <a:pt x="482346" y="319277"/>
                </a:lnTo>
                <a:lnTo>
                  <a:pt x="483870" y="323849"/>
                </a:lnTo>
                <a:lnTo>
                  <a:pt x="486155" y="328421"/>
                </a:lnTo>
                <a:lnTo>
                  <a:pt x="437388" y="344423"/>
                </a:lnTo>
                <a:lnTo>
                  <a:pt x="388620" y="360425"/>
                </a:lnTo>
                <a:lnTo>
                  <a:pt x="388620" y="353567"/>
                </a:lnTo>
                <a:lnTo>
                  <a:pt x="390144" y="348995"/>
                </a:lnTo>
                <a:lnTo>
                  <a:pt x="393192" y="335279"/>
                </a:lnTo>
                <a:lnTo>
                  <a:pt x="394716" y="330707"/>
                </a:lnTo>
                <a:lnTo>
                  <a:pt x="406862" y="328335"/>
                </a:lnTo>
                <a:lnTo>
                  <a:pt x="419195" y="325401"/>
                </a:lnTo>
                <a:close/>
              </a:path>
              <a:path w="508964" h="464470">
                <a:moveTo>
                  <a:pt x="474334" y="410205"/>
                </a:moveTo>
                <a:lnTo>
                  <a:pt x="470961" y="420761"/>
                </a:lnTo>
                <a:lnTo>
                  <a:pt x="466619" y="429475"/>
                </a:lnTo>
                <a:lnTo>
                  <a:pt x="461411" y="436227"/>
                </a:lnTo>
                <a:lnTo>
                  <a:pt x="455438" y="440896"/>
                </a:lnTo>
                <a:lnTo>
                  <a:pt x="448801" y="443363"/>
                </a:lnTo>
                <a:lnTo>
                  <a:pt x="441603" y="443508"/>
                </a:lnTo>
                <a:lnTo>
                  <a:pt x="433943" y="441209"/>
                </a:lnTo>
                <a:lnTo>
                  <a:pt x="425924" y="436348"/>
                </a:lnTo>
                <a:lnTo>
                  <a:pt x="417648" y="428803"/>
                </a:lnTo>
                <a:lnTo>
                  <a:pt x="409214" y="418455"/>
                </a:lnTo>
                <a:lnTo>
                  <a:pt x="403098" y="409193"/>
                </a:lnTo>
                <a:lnTo>
                  <a:pt x="441198" y="396239"/>
                </a:lnTo>
                <a:lnTo>
                  <a:pt x="378769" y="400458"/>
                </a:lnTo>
                <a:lnTo>
                  <a:pt x="385117" y="413159"/>
                </a:lnTo>
                <a:lnTo>
                  <a:pt x="392472" y="425184"/>
                </a:lnTo>
                <a:lnTo>
                  <a:pt x="400564" y="436073"/>
                </a:lnTo>
                <a:lnTo>
                  <a:pt x="409124" y="445370"/>
                </a:lnTo>
                <a:lnTo>
                  <a:pt x="417884" y="452615"/>
                </a:lnTo>
                <a:lnTo>
                  <a:pt x="422910" y="455675"/>
                </a:lnTo>
                <a:lnTo>
                  <a:pt x="434824" y="461679"/>
                </a:lnTo>
                <a:lnTo>
                  <a:pt x="446548" y="464470"/>
                </a:lnTo>
                <a:lnTo>
                  <a:pt x="457747" y="464244"/>
                </a:lnTo>
                <a:lnTo>
                  <a:pt x="468085" y="461198"/>
                </a:lnTo>
                <a:lnTo>
                  <a:pt x="477228" y="455527"/>
                </a:lnTo>
                <a:lnTo>
                  <a:pt x="484841" y="447428"/>
                </a:lnTo>
                <a:lnTo>
                  <a:pt x="490589" y="437095"/>
                </a:lnTo>
                <a:lnTo>
                  <a:pt x="494138" y="424726"/>
                </a:lnTo>
                <a:lnTo>
                  <a:pt x="494538" y="422147"/>
                </a:lnTo>
                <a:lnTo>
                  <a:pt x="497128" y="409536"/>
                </a:lnTo>
                <a:lnTo>
                  <a:pt x="499319" y="396948"/>
                </a:lnTo>
                <a:lnTo>
                  <a:pt x="476639" y="397927"/>
                </a:lnTo>
                <a:lnTo>
                  <a:pt x="474334" y="410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9221724" y="469244"/>
            <a:ext cx="237744" cy="71775"/>
          </a:xfrm>
          <a:custGeom>
            <a:avLst/>
            <a:gdLst/>
            <a:ahLst/>
            <a:cxnLst/>
            <a:rect l="l" t="t" r="r" b="b"/>
            <a:pathLst>
              <a:path w="237744" h="71775">
                <a:moveTo>
                  <a:pt x="206933" y="35231"/>
                </a:moveTo>
                <a:lnTo>
                  <a:pt x="196290" y="27722"/>
                </a:lnTo>
                <a:lnTo>
                  <a:pt x="184937" y="21239"/>
                </a:lnTo>
                <a:lnTo>
                  <a:pt x="173000" y="15729"/>
                </a:lnTo>
                <a:lnTo>
                  <a:pt x="160606" y="11138"/>
                </a:lnTo>
                <a:lnTo>
                  <a:pt x="147880" y="7414"/>
                </a:lnTo>
                <a:lnTo>
                  <a:pt x="134947" y="4503"/>
                </a:lnTo>
                <a:lnTo>
                  <a:pt x="121934" y="2352"/>
                </a:lnTo>
                <a:lnTo>
                  <a:pt x="108966" y="909"/>
                </a:lnTo>
                <a:lnTo>
                  <a:pt x="92597" y="0"/>
                </a:lnTo>
                <a:lnTo>
                  <a:pt x="79630" y="476"/>
                </a:lnTo>
                <a:lnTo>
                  <a:pt x="66392" y="1855"/>
                </a:lnTo>
                <a:lnTo>
                  <a:pt x="53349" y="4078"/>
                </a:lnTo>
                <a:lnTo>
                  <a:pt x="40968" y="7084"/>
                </a:lnTo>
                <a:lnTo>
                  <a:pt x="29718" y="10815"/>
                </a:lnTo>
                <a:lnTo>
                  <a:pt x="22098" y="14625"/>
                </a:lnTo>
                <a:lnTo>
                  <a:pt x="6857" y="23769"/>
                </a:lnTo>
                <a:lnTo>
                  <a:pt x="0" y="29103"/>
                </a:lnTo>
                <a:lnTo>
                  <a:pt x="0" y="32913"/>
                </a:lnTo>
                <a:lnTo>
                  <a:pt x="761" y="35961"/>
                </a:lnTo>
                <a:lnTo>
                  <a:pt x="4572" y="40533"/>
                </a:lnTo>
                <a:lnTo>
                  <a:pt x="11578" y="37855"/>
                </a:lnTo>
                <a:lnTo>
                  <a:pt x="23274" y="33946"/>
                </a:lnTo>
                <a:lnTo>
                  <a:pt x="35362" y="30567"/>
                </a:lnTo>
                <a:lnTo>
                  <a:pt x="47763" y="27729"/>
                </a:lnTo>
                <a:lnTo>
                  <a:pt x="60396" y="25446"/>
                </a:lnTo>
                <a:lnTo>
                  <a:pt x="73181" y="23730"/>
                </a:lnTo>
                <a:lnTo>
                  <a:pt x="86037" y="22594"/>
                </a:lnTo>
                <a:lnTo>
                  <a:pt x="98885" y="22051"/>
                </a:lnTo>
                <a:lnTo>
                  <a:pt x="111644" y="22112"/>
                </a:lnTo>
                <a:lnTo>
                  <a:pt x="124235" y="22792"/>
                </a:lnTo>
                <a:lnTo>
                  <a:pt x="136577" y="24102"/>
                </a:lnTo>
                <a:lnTo>
                  <a:pt x="148590" y="26055"/>
                </a:lnTo>
                <a:lnTo>
                  <a:pt x="156815" y="28230"/>
                </a:lnTo>
                <a:lnTo>
                  <a:pt x="169230" y="31862"/>
                </a:lnTo>
                <a:lnTo>
                  <a:pt x="180694" y="35980"/>
                </a:lnTo>
                <a:lnTo>
                  <a:pt x="191606" y="41036"/>
                </a:lnTo>
                <a:lnTo>
                  <a:pt x="202362" y="47482"/>
                </a:lnTo>
                <a:lnTo>
                  <a:pt x="213359" y="55773"/>
                </a:lnTo>
                <a:lnTo>
                  <a:pt x="224790" y="64917"/>
                </a:lnTo>
                <a:lnTo>
                  <a:pt x="227837" y="67203"/>
                </a:lnTo>
                <a:lnTo>
                  <a:pt x="230885" y="70251"/>
                </a:lnTo>
                <a:lnTo>
                  <a:pt x="233933" y="71775"/>
                </a:lnTo>
                <a:lnTo>
                  <a:pt x="237744" y="71013"/>
                </a:lnTo>
                <a:lnTo>
                  <a:pt x="233172" y="64155"/>
                </a:lnTo>
                <a:lnTo>
                  <a:pt x="225590" y="53538"/>
                </a:lnTo>
                <a:lnTo>
                  <a:pt x="216742" y="43819"/>
                </a:lnTo>
                <a:lnTo>
                  <a:pt x="206933" y="35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8647938" y="508253"/>
            <a:ext cx="461771" cy="464058"/>
          </a:xfrm>
          <a:custGeom>
            <a:avLst/>
            <a:gdLst/>
            <a:ahLst/>
            <a:cxnLst/>
            <a:rect l="l" t="t" r="r" b="b"/>
            <a:pathLst>
              <a:path w="461771" h="464057">
                <a:moveTo>
                  <a:pt x="81533" y="409955"/>
                </a:moveTo>
                <a:lnTo>
                  <a:pt x="83057" y="410717"/>
                </a:lnTo>
                <a:lnTo>
                  <a:pt x="87629" y="409955"/>
                </a:lnTo>
                <a:lnTo>
                  <a:pt x="92201" y="408431"/>
                </a:lnTo>
                <a:lnTo>
                  <a:pt x="94487" y="406145"/>
                </a:lnTo>
                <a:lnTo>
                  <a:pt x="84581" y="17525"/>
                </a:lnTo>
                <a:lnTo>
                  <a:pt x="448055" y="22859"/>
                </a:lnTo>
                <a:lnTo>
                  <a:pt x="434339" y="379475"/>
                </a:lnTo>
                <a:lnTo>
                  <a:pt x="445007" y="386333"/>
                </a:lnTo>
                <a:lnTo>
                  <a:pt x="445906" y="367501"/>
                </a:lnTo>
                <a:lnTo>
                  <a:pt x="446810" y="348674"/>
                </a:lnTo>
                <a:lnTo>
                  <a:pt x="447718" y="329851"/>
                </a:lnTo>
                <a:lnTo>
                  <a:pt x="448627" y="311031"/>
                </a:lnTo>
                <a:lnTo>
                  <a:pt x="449536" y="292214"/>
                </a:lnTo>
                <a:lnTo>
                  <a:pt x="450442" y="273399"/>
                </a:lnTo>
                <a:lnTo>
                  <a:pt x="451344" y="254587"/>
                </a:lnTo>
                <a:lnTo>
                  <a:pt x="452240" y="235775"/>
                </a:lnTo>
                <a:lnTo>
                  <a:pt x="453127" y="216964"/>
                </a:lnTo>
                <a:lnTo>
                  <a:pt x="454004" y="198153"/>
                </a:lnTo>
                <a:lnTo>
                  <a:pt x="454868" y="179341"/>
                </a:lnTo>
                <a:lnTo>
                  <a:pt x="455719" y="160528"/>
                </a:lnTo>
                <a:lnTo>
                  <a:pt x="456553" y="141713"/>
                </a:lnTo>
                <a:lnTo>
                  <a:pt x="457369" y="122896"/>
                </a:lnTo>
                <a:lnTo>
                  <a:pt x="458165" y="104075"/>
                </a:lnTo>
                <a:lnTo>
                  <a:pt x="458938" y="85251"/>
                </a:lnTo>
                <a:lnTo>
                  <a:pt x="459688" y="66422"/>
                </a:lnTo>
                <a:lnTo>
                  <a:pt x="460411" y="47589"/>
                </a:lnTo>
                <a:lnTo>
                  <a:pt x="461106" y="28750"/>
                </a:lnTo>
                <a:lnTo>
                  <a:pt x="461771" y="9905"/>
                </a:lnTo>
                <a:lnTo>
                  <a:pt x="68579" y="0"/>
                </a:lnTo>
                <a:lnTo>
                  <a:pt x="761" y="67055"/>
                </a:lnTo>
                <a:lnTo>
                  <a:pt x="0" y="90677"/>
                </a:lnTo>
                <a:lnTo>
                  <a:pt x="0" y="139445"/>
                </a:lnTo>
                <a:lnTo>
                  <a:pt x="1523" y="203453"/>
                </a:lnTo>
                <a:lnTo>
                  <a:pt x="6095" y="344423"/>
                </a:lnTo>
                <a:lnTo>
                  <a:pt x="8381" y="404621"/>
                </a:lnTo>
                <a:lnTo>
                  <a:pt x="11429" y="448055"/>
                </a:lnTo>
                <a:lnTo>
                  <a:pt x="14477" y="464057"/>
                </a:lnTo>
                <a:lnTo>
                  <a:pt x="25061" y="457709"/>
                </a:lnTo>
                <a:lnTo>
                  <a:pt x="36267" y="451650"/>
                </a:lnTo>
                <a:lnTo>
                  <a:pt x="47562" y="445771"/>
                </a:lnTo>
                <a:lnTo>
                  <a:pt x="58750" y="439747"/>
                </a:lnTo>
                <a:lnTo>
                  <a:pt x="69632" y="433251"/>
                </a:lnTo>
                <a:lnTo>
                  <a:pt x="80009" y="425957"/>
                </a:lnTo>
                <a:lnTo>
                  <a:pt x="77723" y="425957"/>
                </a:lnTo>
                <a:lnTo>
                  <a:pt x="73913" y="427481"/>
                </a:lnTo>
                <a:lnTo>
                  <a:pt x="67055" y="429767"/>
                </a:lnTo>
                <a:lnTo>
                  <a:pt x="58673" y="433577"/>
                </a:lnTo>
                <a:lnTo>
                  <a:pt x="49529" y="437387"/>
                </a:lnTo>
                <a:lnTo>
                  <a:pt x="40385" y="440435"/>
                </a:lnTo>
                <a:lnTo>
                  <a:pt x="31241" y="444245"/>
                </a:lnTo>
                <a:lnTo>
                  <a:pt x="23621" y="448055"/>
                </a:lnTo>
                <a:lnTo>
                  <a:pt x="21335" y="388619"/>
                </a:lnTo>
                <a:lnTo>
                  <a:pt x="12191" y="134111"/>
                </a:lnTo>
                <a:lnTo>
                  <a:pt x="10667" y="76961"/>
                </a:lnTo>
                <a:lnTo>
                  <a:pt x="64007" y="28193"/>
                </a:lnTo>
                <a:lnTo>
                  <a:pt x="81533" y="409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9144762" y="512063"/>
            <a:ext cx="313931" cy="386333"/>
          </a:xfrm>
          <a:custGeom>
            <a:avLst/>
            <a:gdLst/>
            <a:ahLst/>
            <a:cxnLst/>
            <a:rect l="l" t="t" r="r" b="b"/>
            <a:pathLst>
              <a:path w="313931" h="386333">
                <a:moveTo>
                  <a:pt x="301427" y="298033"/>
                </a:moveTo>
                <a:lnTo>
                  <a:pt x="306892" y="294911"/>
                </a:lnTo>
                <a:lnTo>
                  <a:pt x="310737" y="290654"/>
                </a:lnTo>
                <a:lnTo>
                  <a:pt x="313053" y="285725"/>
                </a:lnTo>
                <a:lnTo>
                  <a:pt x="313931" y="280587"/>
                </a:lnTo>
                <a:lnTo>
                  <a:pt x="313463" y="275702"/>
                </a:lnTo>
                <a:lnTo>
                  <a:pt x="311740" y="271533"/>
                </a:lnTo>
                <a:lnTo>
                  <a:pt x="308854" y="268543"/>
                </a:lnTo>
                <a:lnTo>
                  <a:pt x="304896" y="267194"/>
                </a:lnTo>
                <a:lnTo>
                  <a:pt x="299958" y="267949"/>
                </a:lnTo>
                <a:lnTo>
                  <a:pt x="294132" y="271272"/>
                </a:lnTo>
                <a:lnTo>
                  <a:pt x="297180" y="274320"/>
                </a:lnTo>
                <a:lnTo>
                  <a:pt x="301752" y="278130"/>
                </a:lnTo>
                <a:lnTo>
                  <a:pt x="297942" y="280416"/>
                </a:lnTo>
                <a:lnTo>
                  <a:pt x="294132" y="283464"/>
                </a:lnTo>
                <a:lnTo>
                  <a:pt x="284226" y="284226"/>
                </a:lnTo>
                <a:lnTo>
                  <a:pt x="275290" y="282743"/>
                </a:lnTo>
                <a:lnTo>
                  <a:pt x="263381" y="276975"/>
                </a:lnTo>
                <a:lnTo>
                  <a:pt x="252352" y="268869"/>
                </a:lnTo>
                <a:lnTo>
                  <a:pt x="243078" y="260604"/>
                </a:lnTo>
                <a:lnTo>
                  <a:pt x="237390" y="254404"/>
                </a:lnTo>
                <a:lnTo>
                  <a:pt x="227804" y="242725"/>
                </a:lnTo>
                <a:lnTo>
                  <a:pt x="221265" y="232835"/>
                </a:lnTo>
                <a:lnTo>
                  <a:pt x="217180" y="224257"/>
                </a:lnTo>
                <a:lnTo>
                  <a:pt x="214952" y="216511"/>
                </a:lnTo>
                <a:lnTo>
                  <a:pt x="213987" y="209122"/>
                </a:lnTo>
                <a:lnTo>
                  <a:pt x="213689" y="201610"/>
                </a:lnTo>
                <a:lnTo>
                  <a:pt x="213463" y="193498"/>
                </a:lnTo>
                <a:lnTo>
                  <a:pt x="212714" y="184307"/>
                </a:lnTo>
                <a:lnTo>
                  <a:pt x="210846" y="173561"/>
                </a:lnTo>
                <a:lnTo>
                  <a:pt x="207264" y="160782"/>
                </a:lnTo>
                <a:lnTo>
                  <a:pt x="211836" y="160782"/>
                </a:lnTo>
                <a:lnTo>
                  <a:pt x="216408" y="162306"/>
                </a:lnTo>
                <a:lnTo>
                  <a:pt x="220980" y="164592"/>
                </a:lnTo>
                <a:lnTo>
                  <a:pt x="232410" y="173736"/>
                </a:lnTo>
                <a:lnTo>
                  <a:pt x="236220" y="177546"/>
                </a:lnTo>
                <a:lnTo>
                  <a:pt x="240030" y="180594"/>
                </a:lnTo>
                <a:lnTo>
                  <a:pt x="240030" y="184404"/>
                </a:lnTo>
                <a:lnTo>
                  <a:pt x="239268" y="186690"/>
                </a:lnTo>
                <a:lnTo>
                  <a:pt x="237744" y="189738"/>
                </a:lnTo>
                <a:lnTo>
                  <a:pt x="234696" y="192024"/>
                </a:lnTo>
                <a:lnTo>
                  <a:pt x="230886" y="192024"/>
                </a:lnTo>
                <a:lnTo>
                  <a:pt x="228600" y="189738"/>
                </a:lnTo>
                <a:lnTo>
                  <a:pt x="225552" y="188214"/>
                </a:lnTo>
                <a:lnTo>
                  <a:pt x="223012" y="187198"/>
                </a:lnTo>
                <a:lnTo>
                  <a:pt x="227076" y="191262"/>
                </a:lnTo>
                <a:lnTo>
                  <a:pt x="233172" y="195834"/>
                </a:lnTo>
                <a:lnTo>
                  <a:pt x="236982" y="198120"/>
                </a:lnTo>
                <a:lnTo>
                  <a:pt x="240030" y="199644"/>
                </a:lnTo>
                <a:lnTo>
                  <a:pt x="243078" y="199644"/>
                </a:lnTo>
                <a:lnTo>
                  <a:pt x="248412" y="195072"/>
                </a:lnTo>
                <a:lnTo>
                  <a:pt x="250698" y="190500"/>
                </a:lnTo>
                <a:lnTo>
                  <a:pt x="251460" y="184404"/>
                </a:lnTo>
                <a:lnTo>
                  <a:pt x="250698" y="178308"/>
                </a:lnTo>
                <a:lnTo>
                  <a:pt x="248641" y="174890"/>
                </a:lnTo>
                <a:lnTo>
                  <a:pt x="240993" y="164363"/>
                </a:lnTo>
                <a:lnTo>
                  <a:pt x="231598" y="155466"/>
                </a:lnTo>
                <a:lnTo>
                  <a:pt x="220218" y="149352"/>
                </a:lnTo>
                <a:lnTo>
                  <a:pt x="216001" y="148512"/>
                </a:lnTo>
                <a:lnTo>
                  <a:pt x="204160" y="144174"/>
                </a:lnTo>
                <a:lnTo>
                  <a:pt x="192905" y="138359"/>
                </a:lnTo>
                <a:lnTo>
                  <a:pt x="181488" y="132687"/>
                </a:lnTo>
                <a:lnTo>
                  <a:pt x="169164" y="128778"/>
                </a:lnTo>
                <a:lnTo>
                  <a:pt x="156521" y="125096"/>
                </a:lnTo>
                <a:lnTo>
                  <a:pt x="143754" y="121907"/>
                </a:lnTo>
                <a:lnTo>
                  <a:pt x="131421" y="119029"/>
                </a:lnTo>
                <a:lnTo>
                  <a:pt x="119510" y="116095"/>
                </a:lnTo>
                <a:lnTo>
                  <a:pt x="108013" y="112744"/>
                </a:lnTo>
                <a:lnTo>
                  <a:pt x="96919" y="108609"/>
                </a:lnTo>
                <a:lnTo>
                  <a:pt x="86220" y="103328"/>
                </a:lnTo>
                <a:lnTo>
                  <a:pt x="75904" y="96536"/>
                </a:lnTo>
                <a:lnTo>
                  <a:pt x="65964" y="87868"/>
                </a:lnTo>
                <a:lnTo>
                  <a:pt x="56388" y="76962"/>
                </a:lnTo>
                <a:lnTo>
                  <a:pt x="51177" y="65800"/>
                </a:lnTo>
                <a:lnTo>
                  <a:pt x="48049" y="53425"/>
                </a:lnTo>
                <a:lnTo>
                  <a:pt x="47270" y="40543"/>
                </a:lnTo>
                <a:lnTo>
                  <a:pt x="49557" y="28602"/>
                </a:lnTo>
                <a:lnTo>
                  <a:pt x="55626" y="19050"/>
                </a:lnTo>
                <a:lnTo>
                  <a:pt x="58674" y="15240"/>
                </a:lnTo>
                <a:lnTo>
                  <a:pt x="62484" y="12954"/>
                </a:lnTo>
                <a:lnTo>
                  <a:pt x="65532" y="9906"/>
                </a:lnTo>
                <a:lnTo>
                  <a:pt x="67056" y="6858"/>
                </a:lnTo>
                <a:lnTo>
                  <a:pt x="67056" y="3810"/>
                </a:lnTo>
                <a:lnTo>
                  <a:pt x="64008" y="0"/>
                </a:lnTo>
                <a:lnTo>
                  <a:pt x="58330" y="3027"/>
                </a:lnTo>
                <a:lnTo>
                  <a:pt x="48463" y="9924"/>
                </a:lnTo>
                <a:lnTo>
                  <a:pt x="40173" y="18029"/>
                </a:lnTo>
                <a:lnTo>
                  <a:pt x="33628" y="27129"/>
                </a:lnTo>
                <a:lnTo>
                  <a:pt x="28996" y="37011"/>
                </a:lnTo>
                <a:lnTo>
                  <a:pt x="26443" y="47462"/>
                </a:lnTo>
                <a:lnTo>
                  <a:pt x="26138" y="58267"/>
                </a:lnTo>
                <a:lnTo>
                  <a:pt x="28249" y="69213"/>
                </a:lnTo>
                <a:lnTo>
                  <a:pt x="32942" y="80088"/>
                </a:lnTo>
                <a:lnTo>
                  <a:pt x="40386" y="90678"/>
                </a:lnTo>
                <a:lnTo>
                  <a:pt x="33528" y="100584"/>
                </a:lnTo>
                <a:lnTo>
                  <a:pt x="30480" y="112776"/>
                </a:lnTo>
                <a:lnTo>
                  <a:pt x="28194" y="124968"/>
                </a:lnTo>
                <a:lnTo>
                  <a:pt x="25908" y="136398"/>
                </a:lnTo>
                <a:lnTo>
                  <a:pt x="0" y="145542"/>
                </a:lnTo>
                <a:lnTo>
                  <a:pt x="233" y="146208"/>
                </a:lnTo>
                <a:lnTo>
                  <a:pt x="10952" y="152643"/>
                </a:lnTo>
                <a:lnTo>
                  <a:pt x="24384" y="153162"/>
                </a:lnTo>
                <a:lnTo>
                  <a:pt x="24337" y="154515"/>
                </a:lnTo>
                <a:lnTo>
                  <a:pt x="23992" y="167942"/>
                </a:lnTo>
                <a:lnTo>
                  <a:pt x="23931" y="181260"/>
                </a:lnTo>
                <a:lnTo>
                  <a:pt x="24254" y="194440"/>
                </a:lnTo>
                <a:lnTo>
                  <a:pt x="25064" y="207449"/>
                </a:lnTo>
                <a:lnTo>
                  <a:pt x="26460" y="220257"/>
                </a:lnTo>
                <a:lnTo>
                  <a:pt x="28544" y="232830"/>
                </a:lnTo>
                <a:lnTo>
                  <a:pt x="31416" y="245139"/>
                </a:lnTo>
                <a:lnTo>
                  <a:pt x="35178" y="257151"/>
                </a:lnTo>
                <a:lnTo>
                  <a:pt x="39930" y="268834"/>
                </a:lnTo>
                <a:lnTo>
                  <a:pt x="45774" y="280158"/>
                </a:lnTo>
                <a:lnTo>
                  <a:pt x="52811" y="291091"/>
                </a:lnTo>
                <a:lnTo>
                  <a:pt x="61141" y="301602"/>
                </a:lnTo>
                <a:lnTo>
                  <a:pt x="70866" y="311658"/>
                </a:lnTo>
                <a:lnTo>
                  <a:pt x="77263" y="316533"/>
                </a:lnTo>
                <a:lnTo>
                  <a:pt x="86349" y="323198"/>
                </a:lnTo>
                <a:lnTo>
                  <a:pt x="96078" y="329317"/>
                </a:lnTo>
                <a:lnTo>
                  <a:pt x="106199" y="333895"/>
                </a:lnTo>
                <a:lnTo>
                  <a:pt x="116460" y="335935"/>
                </a:lnTo>
                <a:lnTo>
                  <a:pt x="126610" y="334442"/>
                </a:lnTo>
                <a:lnTo>
                  <a:pt x="136398" y="328422"/>
                </a:lnTo>
                <a:lnTo>
                  <a:pt x="133350" y="325374"/>
                </a:lnTo>
                <a:lnTo>
                  <a:pt x="130302" y="326136"/>
                </a:lnTo>
                <a:lnTo>
                  <a:pt x="128016" y="326898"/>
                </a:lnTo>
                <a:lnTo>
                  <a:pt x="124968" y="328422"/>
                </a:lnTo>
                <a:lnTo>
                  <a:pt x="121920" y="329184"/>
                </a:lnTo>
                <a:lnTo>
                  <a:pt x="118872" y="330708"/>
                </a:lnTo>
                <a:lnTo>
                  <a:pt x="115824" y="330708"/>
                </a:lnTo>
                <a:lnTo>
                  <a:pt x="112012" y="329436"/>
                </a:lnTo>
                <a:lnTo>
                  <a:pt x="100763" y="323425"/>
                </a:lnTo>
                <a:lnTo>
                  <a:pt x="90089" y="314901"/>
                </a:lnTo>
                <a:lnTo>
                  <a:pt x="80853" y="305010"/>
                </a:lnTo>
                <a:lnTo>
                  <a:pt x="73914" y="294894"/>
                </a:lnTo>
                <a:lnTo>
                  <a:pt x="71915" y="292414"/>
                </a:lnTo>
                <a:lnTo>
                  <a:pt x="65291" y="282716"/>
                </a:lnTo>
                <a:lnTo>
                  <a:pt x="59727" y="272148"/>
                </a:lnTo>
                <a:lnTo>
                  <a:pt x="55165" y="260831"/>
                </a:lnTo>
                <a:lnTo>
                  <a:pt x="51548" y="248885"/>
                </a:lnTo>
                <a:lnTo>
                  <a:pt x="48820" y="236431"/>
                </a:lnTo>
                <a:lnTo>
                  <a:pt x="46924" y="223589"/>
                </a:lnTo>
                <a:lnTo>
                  <a:pt x="45803" y="210481"/>
                </a:lnTo>
                <a:lnTo>
                  <a:pt x="45400" y="197227"/>
                </a:lnTo>
                <a:lnTo>
                  <a:pt x="45659" y="183947"/>
                </a:lnTo>
                <a:lnTo>
                  <a:pt x="46521" y="170763"/>
                </a:lnTo>
                <a:lnTo>
                  <a:pt x="47932" y="157794"/>
                </a:lnTo>
                <a:lnTo>
                  <a:pt x="49833" y="145162"/>
                </a:lnTo>
                <a:lnTo>
                  <a:pt x="52168" y="132986"/>
                </a:lnTo>
                <a:lnTo>
                  <a:pt x="54879" y="121389"/>
                </a:lnTo>
                <a:lnTo>
                  <a:pt x="57912" y="110490"/>
                </a:lnTo>
                <a:lnTo>
                  <a:pt x="65482" y="115805"/>
                </a:lnTo>
                <a:lnTo>
                  <a:pt x="76662" y="122322"/>
                </a:lnTo>
                <a:lnTo>
                  <a:pt x="87665" y="127274"/>
                </a:lnTo>
                <a:lnTo>
                  <a:pt x="98951" y="131179"/>
                </a:lnTo>
                <a:lnTo>
                  <a:pt x="110978" y="134555"/>
                </a:lnTo>
                <a:lnTo>
                  <a:pt x="124206" y="137922"/>
                </a:lnTo>
                <a:lnTo>
                  <a:pt x="138944" y="140814"/>
                </a:lnTo>
                <a:lnTo>
                  <a:pt x="151328" y="142751"/>
                </a:lnTo>
                <a:lnTo>
                  <a:pt x="163830" y="144780"/>
                </a:lnTo>
                <a:lnTo>
                  <a:pt x="172212" y="147066"/>
                </a:lnTo>
                <a:lnTo>
                  <a:pt x="180594" y="148590"/>
                </a:lnTo>
                <a:lnTo>
                  <a:pt x="184404" y="151638"/>
                </a:lnTo>
                <a:lnTo>
                  <a:pt x="187452" y="155448"/>
                </a:lnTo>
                <a:lnTo>
                  <a:pt x="190663" y="160575"/>
                </a:lnTo>
                <a:lnTo>
                  <a:pt x="194892" y="172157"/>
                </a:lnTo>
                <a:lnTo>
                  <a:pt x="196151" y="184702"/>
                </a:lnTo>
                <a:lnTo>
                  <a:pt x="194245" y="197046"/>
                </a:lnTo>
                <a:lnTo>
                  <a:pt x="188976" y="208026"/>
                </a:lnTo>
                <a:lnTo>
                  <a:pt x="187069" y="210223"/>
                </a:lnTo>
                <a:lnTo>
                  <a:pt x="177888" y="215957"/>
                </a:lnTo>
                <a:lnTo>
                  <a:pt x="169562" y="215170"/>
                </a:lnTo>
                <a:lnTo>
                  <a:pt x="159258" y="214884"/>
                </a:lnTo>
                <a:lnTo>
                  <a:pt x="160782" y="215646"/>
                </a:lnTo>
                <a:lnTo>
                  <a:pt x="163068" y="218694"/>
                </a:lnTo>
                <a:lnTo>
                  <a:pt x="167640" y="221742"/>
                </a:lnTo>
                <a:lnTo>
                  <a:pt x="172212" y="225552"/>
                </a:lnTo>
                <a:lnTo>
                  <a:pt x="178308" y="228600"/>
                </a:lnTo>
                <a:lnTo>
                  <a:pt x="183642" y="231648"/>
                </a:lnTo>
                <a:lnTo>
                  <a:pt x="190500" y="233172"/>
                </a:lnTo>
                <a:lnTo>
                  <a:pt x="195834" y="233172"/>
                </a:lnTo>
                <a:lnTo>
                  <a:pt x="202494" y="241342"/>
                </a:lnTo>
                <a:lnTo>
                  <a:pt x="211352" y="250409"/>
                </a:lnTo>
                <a:lnTo>
                  <a:pt x="220731" y="258618"/>
                </a:lnTo>
                <a:lnTo>
                  <a:pt x="230565" y="266434"/>
                </a:lnTo>
                <a:lnTo>
                  <a:pt x="240792" y="274320"/>
                </a:lnTo>
                <a:lnTo>
                  <a:pt x="241823" y="279554"/>
                </a:lnTo>
                <a:lnTo>
                  <a:pt x="244264" y="292314"/>
                </a:lnTo>
                <a:lnTo>
                  <a:pt x="246728" y="304757"/>
                </a:lnTo>
                <a:lnTo>
                  <a:pt x="249468" y="316940"/>
                </a:lnTo>
                <a:lnTo>
                  <a:pt x="252736" y="328921"/>
                </a:lnTo>
                <a:lnTo>
                  <a:pt x="256783" y="340759"/>
                </a:lnTo>
                <a:lnTo>
                  <a:pt x="261862" y="352511"/>
                </a:lnTo>
                <a:lnTo>
                  <a:pt x="268224" y="364236"/>
                </a:lnTo>
                <a:lnTo>
                  <a:pt x="269795" y="366779"/>
                </a:lnTo>
                <a:lnTo>
                  <a:pt x="276226" y="378300"/>
                </a:lnTo>
                <a:lnTo>
                  <a:pt x="285750" y="386334"/>
                </a:lnTo>
                <a:lnTo>
                  <a:pt x="293370" y="364236"/>
                </a:lnTo>
                <a:lnTo>
                  <a:pt x="287585" y="355789"/>
                </a:lnTo>
                <a:lnTo>
                  <a:pt x="280942" y="345007"/>
                </a:lnTo>
                <a:lnTo>
                  <a:pt x="274375" y="333244"/>
                </a:lnTo>
                <a:lnTo>
                  <a:pt x="268166" y="320969"/>
                </a:lnTo>
                <a:lnTo>
                  <a:pt x="262597" y="308650"/>
                </a:lnTo>
                <a:lnTo>
                  <a:pt x="257950" y="296754"/>
                </a:lnTo>
                <a:lnTo>
                  <a:pt x="254508" y="285750"/>
                </a:lnTo>
                <a:lnTo>
                  <a:pt x="261529" y="289919"/>
                </a:lnTo>
                <a:lnTo>
                  <a:pt x="274392" y="295964"/>
                </a:lnTo>
                <a:lnTo>
                  <a:pt x="285268" y="299022"/>
                </a:lnTo>
                <a:lnTo>
                  <a:pt x="294249" y="299558"/>
                </a:lnTo>
                <a:lnTo>
                  <a:pt x="301427" y="298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9366504" y="698753"/>
            <a:ext cx="1270" cy="508"/>
          </a:xfrm>
          <a:custGeom>
            <a:avLst/>
            <a:gdLst/>
            <a:ahLst/>
            <a:cxnLst/>
            <a:rect l="l" t="t" r="r" b="b"/>
            <a:pathLst>
              <a:path w="1270" h="508">
                <a:moveTo>
                  <a:pt x="1270" y="508"/>
                </a:moveTo>
                <a:lnTo>
                  <a:pt x="762" y="0"/>
                </a:lnTo>
                <a:lnTo>
                  <a:pt x="0" y="0"/>
                </a:lnTo>
                <a:lnTo>
                  <a:pt x="1270" y="5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9473946" y="536523"/>
            <a:ext cx="121120" cy="233096"/>
          </a:xfrm>
          <a:custGeom>
            <a:avLst/>
            <a:gdLst/>
            <a:ahLst/>
            <a:cxnLst/>
            <a:rect l="l" t="t" r="r" b="b"/>
            <a:pathLst>
              <a:path w="121120" h="233096">
                <a:moveTo>
                  <a:pt x="41391" y="15224"/>
                </a:moveTo>
                <a:lnTo>
                  <a:pt x="53496" y="19372"/>
                </a:lnTo>
                <a:lnTo>
                  <a:pt x="64916" y="25149"/>
                </a:lnTo>
                <a:lnTo>
                  <a:pt x="75437" y="32690"/>
                </a:lnTo>
                <a:lnTo>
                  <a:pt x="82778" y="41737"/>
                </a:lnTo>
                <a:lnTo>
                  <a:pt x="88271" y="51974"/>
                </a:lnTo>
                <a:lnTo>
                  <a:pt x="92201" y="64694"/>
                </a:lnTo>
                <a:lnTo>
                  <a:pt x="94106" y="72645"/>
                </a:lnTo>
                <a:lnTo>
                  <a:pt x="96339" y="85002"/>
                </a:lnTo>
                <a:lnTo>
                  <a:pt x="97747" y="97476"/>
                </a:lnTo>
                <a:lnTo>
                  <a:pt x="98347" y="110019"/>
                </a:lnTo>
                <a:lnTo>
                  <a:pt x="98160" y="122583"/>
                </a:lnTo>
                <a:lnTo>
                  <a:pt x="97203" y="135121"/>
                </a:lnTo>
                <a:lnTo>
                  <a:pt x="95496" y="147585"/>
                </a:lnTo>
                <a:lnTo>
                  <a:pt x="93056" y="159929"/>
                </a:lnTo>
                <a:lnTo>
                  <a:pt x="89903" y="172104"/>
                </a:lnTo>
                <a:lnTo>
                  <a:pt x="86056" y="184062"/>
                </a:lnTo>
                <a:lnTo>
                  <a:pt x="81533" y="195758"/>
                </a:lnTo>
                <a:lnTo>
                  <a:pt x="67257" y="208473"/>
                </a:lnTo>
                <a:lnTo>
                  <a:pt x="56076" y="216588"/>
                </a:lnTo>
                <a:lnTo>
                  <a:pt x="45762" y="224482"/>
                </a:lnTo>
                <a:lnTo>
                  <a:pt x="38100" y="232334"/>
                </a:lnTo>
                <a:lnTo>
                  <a:pt x="40385" y="233096"/>
                </a:lnTo>
                <a:lnTo>
                  <a:pt x="44957" y="233096"/>
                </a:lnTo>
                <a:lnTo>
                  <a:pt x="58674" y="229286"/>
                </a:lnTo>
                <a:lnTo>
                  <a:pt x="67055" y="226238"/>
                </a:lnTo>
                <a:lnTo>
                  <a:pt x="74675" y="222428"/>
                </a:lnTo>
                <a:lnTo>
                  <a:pt x="81533" y="218618"/>
                </a:lnTo>
                <a:lnTo>
                  <a:pt x="93053" y="205548"/>
                </a:lnTo>
                <a:lnTo>
                  <a:pt x="99809" y="195445"/>
                </a:lnTo>
                <a:lnTo>
                  <a:pt x="105654" y="184635"/>
                </a:lnTo>
                <a:lnTo>
                  <a:pt x="110579" y="173231"/>
                </a:lnTo>
                <a:lnTo>
                  <a:pt x="114575" y="161349"/>
                </a:lnTo>
                <a:lnTo>
                  <a:pt x="117636" y="149103"/>
                </a:lnTo>
                <a:lnTo>
                  <a:pt x="119752" y="136606"/>
                </a:lnTo>
                <a:lnTo>
                  <a:pt x="120916" y="123974"/>
                </a:lnTo>
                <a:lnTo>
                  <a:pt x="121120" y="111321"/>
                </a:lnTo>
                <a:lnTo>
                  <a:pt x="120354" y="98761"/>
                </a:lnTo>
                <a:lnTo>
                  <a:pt x="118612" y="86408"/>
                </a:lnTo>
                <a:lnTo>
                  <a:pt x="115884" y="74378"/>
                </a:lnTo>
                <a:lnTo>
                  <a:pt x="112164" y="62783"/>
                </a:lnTo>
                <a:lnTo>
                  <a:pt x="107442" y="51740"/>
                </a:lnTo>
                <a:lnTo>
                  <a:pt x="99725" y="37899"/>
                </a:lnTo>
                <a:lnTo>
                  <a:pt x="92203" y="28715"/>
                </a:lnTo>
                <a:lnTo>
                  <a:pt x="83715" y="20464"/>
                </a:lnTo>
                <a:lnTo>
                  <a:pt x="74419" y="13340"/>
                </a:lnTo>
                <a:lnTo>
                  <a:pt x="64472" y="7537"/>
                </a:lnTo>
                <a:lnTo>
                  <a:pt x="54034" y="3249"/>
                </a:lnTo>
                <a:lnTo>
                  <a:pt x="43262" y="672"/>
                </a:lnTo>
                <a:lnTo>
                  <a:pt x="32314" y="0"/>
                </a:lnTo>
                <a:lnTo>
                  <a:pt x="21349" y="1426"/>
                </a:lnTo>
                <a:lnTo>
                  <a:pt x="10525" y="5146"/>
                </a:lnTo>
                <a:lnTo>
                  <a:pt x="0" y="11354"/>
                </a:lnTo>
                <a:lnTo>
                  <a:pt x="3132" y="11200"/>
                </a:lnTo>
                <a:lnTo>
                  <a:pt x="15993" y="11273"/>
                </a:lnTo>
                <a:lnTo>
                  <a:pt x="28818" y="12569"/>
                </a:lnTo>
                <a:lnTo>
                  <a:pt x="41391" y="15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8763762" y="563879"/>
            <a:ext cx="297942" cy="325373"/>
          </a:xfrm>
          <a:custGeom>
            <a:avLst/>
            <a:gdLst/>
            <a:ahLst/>
            <a:cxnLst/>
            <a:rect l="l" t="t" r="r" b="b"/>
            <a:pathLst>
              <a:path w="297942" h="325374">
                <a:moveTo>
                  <a:pt x="297942" y="1523"/>
                </a:moveTo>
                <a:lnTo>
                  <a:pt x="0" y="0"/>
                </a:lnTo>
                <a:lnTo>
                  <a:pt x="16002" y="325373"/>
                </a:lnTo>
                <a:lnTo>
                  <a:pt x="29807" y="325039"/>
                </a:lnTo>
                <a:lnTo>
                  <a:pt x="43611" y="324636"/>
                </a:lnTo>
                <a:lnTo>
                  <a:pt x="57415" y="324169"/>
                </a:lnTo>
                <a:lnTo>
                  <a:pt x="71218" y="323643"/>
                </a:lnTo>
                <a:lnTo>
                  <a:pt x="85020" y="323063"/>
                </a:lnTo>
                <a:lnTo>
                  <a:pt x="98820" y="322433"/>
                </a:lnTo>
                <a:lnTo>
                  <a:pt x="112620" y="321757"/>
                </a:lnTo>
                <a:lnTo>
                  <a:pt x="126418" y="321040"/>
                </a:lnTo>
                <a:lnTo>
                  <a:pt x="140214" y="320287"/>
                </a:lnTo>
                <a:lnTo>
                  <a:pt x="154009" y="319501"/>
                </a:lnTo>
                <a:lnTo>
                  <a:pt x="167802" y="318689"/>
                </a:lnTo>
                <a:lnTo>
                  <a:pt x="181594" y="317853"/>
                </a:lnTo>
                <a:lnTo>
                  <a:pt x="195383" y="317000"/>
                </a:lnTo>
                <a:lnTo>
                  <a:pt x="209171" y="316133"/>
                </a:lnTo>
                <a:lnTo>
                  <a:pt x="222956" y="315256"/>
                </a:lnTo>
                <a:lnTo>
                  <a:pt x="236739" y="314375"/>
                </a:lnTo>
                <a:lnTo>
                  <a:pt x="250519" y="313494"/>
                </a:lnTo>
                <a:lnTo>
                  <a:pt x="264297" y="312617"/>
                </a:lnTo>
                <a:lnTo>
                  <a:pt x="278073" y="311750"/>
                </a:lnTo>
                <a:lnTo>
                  <a:pt x="291846" y="310895"/>
                </a:lnTo>
                <a:lnTo>
                  <a:pt x="296418" y="262127"/>
                </a:lnTo>
                <a:lnTo>
                  <a:pt x="297942" y="155447"/>
                </a:lnTo>
                <a:lnTo>
                  <a:pt x="297942" y="1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9423994" y="560831"/>
            <a:ext cx="107831" cy="201930"/>
          </a:xfrm>
          <a:custGeom>
            <a:avLst/>
            <a:gdLst/>
            <a:ahLst/>
            <a:cxnLst/>
            <a:rect l="l" t="t" r="r" b="b"/>
            <a:pathLst>
              <a:path w="107831" h="201930">
                <a:moveTo>
                  <a:pt x="7045" y="103296"/>
                </a:moveTo>
                <a:lnTo>
                  <a:pt x="1945" y="99821"/>
                </a:lnTo>
                <a:lnTo>
                  <a:pt x="109" y="107446"/>
                </a:lnTo>
                <a:lnTo>
                  <a:pt x="0" y="119524"/>
                </a:lnTo>
                <a:lnTo>
                  <a:pt x="3649" y="129827"/>
                </a:lnTo>
                <a:lnTo>
                  <a:pt x="10560" y="139035"/>
                </a:lnTo>
                <a:lnTo>
                  <a:pt x="20233" y="147827"/>
                </a:lnTo>
                <a:lnTo>
                  <a:pt x="29645" y="152823"/>
                </a:lnTo>
                <a:lnTo>
                  <a:pt x="40381" y="155716"/>
                </a:lnTo>
                <a:lnTo>
                  <a:pt x="52999" y="153923"/>
                </a:lnTo>
                <a:lnTo>
                  <a:pt x="51475" y="160781"/>
                </a:lnTo>
                <a:lnTo>
                  <a:pt x="47665" y="166115"/>
                </a:lnTo>
                <a:lnTo>
                  <a:pt x="43093" y="172211"/>
                </a:lnTo>
                <a:lnTo>
                  <a:pt x="37759" y="177545"/>
                </a:lnTo>
                <a:lnTo>
                  <a:pt x="33187" y="179069"/>
                </a:lnTo>
                <a:lnTo>
                  <a:pt x="30901" y="179069"/>
                </a:lnTo>
                <a:lnTo>
                  <a:pt x="27853" y="179831"/>
                </a:lnTo>
                <a:lnTo>
                  <a:pt x="23281" y="181355"/>
                </a:lnTo>
                <a:lnTo>
                  <a:pt x="21150" y="184613"/>
                </a:lnTo>
                <a:lnTo>
                  <a:pt x="29308" y="192727"/>
                </a:lnTo>
                <a:lnTo>
                  <a:pt x="39283" y="197357"/>
                </a:lnTo>
                <a:lnTo>
                  <a:pt x="43093" y="198881"/>
                </a:lnTo>
                <a:lnTo>
                  <a:pt x="46903" y="200405"/>
                </a:lnTo>
                <a:lnTo>
                  <a:pt x="50713" y="201929"/>
                </a:lnTo>
                <a:lnTo>
                  <a:pt x="58333" y="200405"/>
                </a:lnTo>
                <a:lnTo>
                  <a:pt x="66715" y="198881"/>
                </a:lnTo>
                <a:lnTo>
                  <a:pt x="70741" y="197996"/>
                </a:lnTo>
                <a:lnTo>
                  <a:pt x="80635" y="194324"/>
                </a:lnTo>
                <a:lnTo>
                  <a:pt x="90787" y="188600"/>
                </a:lnTo>
                <a:lnTo>
                  <a:pt x="99701" y="181222"/>
                </a:lnTo>
                <a:lnTo>
                  <a:pt x="105882" y="172591"/>
                </a:lnTo>
                <a:lnTo>
                  <a:pt x="107831" y="163104"/>
                </a:lnTo>
                <a:lnTo>
                  <a:pt x="104053" y="153161"/>
                </a:lnTo>
                <a:lnTo>
                  <a:pt x="100598" y="155102"/>
                </a:lnTo>
                <a:lnTo>
                  <a:pt x="91896" y="162200"/>
                </a:lnTo>
                <a:lnTo>
                  <a:pt x="84794" y="170086"/>
                </a:lnTo>
                <a:lnTo>
                  <a:pt x="77752" y="177503"/>
                </a:lnTo>
                <a:lnTo>
                  <a:pt x="69228" y="183198"/>
                </a:lnTo>
                <a:lnTo>
                  <a:pt x="57681" y="185916"/>
                </a:lnTo>
                <a:lnTo>
                  <a:pt x="41569" y="184403"/>
                </a:lnTo>
                <a:lnTo>
                  <a:pt x="42945" y="183506"/>
                </a:lnTo>
                <a:lnTo>
                  <a:pt x="52596" y="175098"/>
                </a:lnTo>
                <a:lnTo>
                  <a:pt x="61577" y="164032"/>
                </a:lnTo>
                <a:lnTo>
                  <a:pt x="66715" y="153161"/>
                </a:lnTo>
                <a:lnTo>
                  <a:pt x="67477" y="146303"/>
                </a:lnTo>
                <a:lnTo>
                  <a:pt x="67477" y="139445"/>
                </a:lnTo>
                <a:lnTo>
                  <a:pt x="65953" y="137921"/>
                </a:lnTo>
                <a:lnTo>
                  <a:pt x="62905" y="137159"/>
                </a:lnTo>
                <a:lnTo>
                  <a:pt x="53761" y="137159"/>
                </a:lnTo>
                <a:lnTo>
                  <a:pt x="47887" y="137998"/>
                </a:lnTo>
                <a:lnTo>
                  <a:pt x="35019" y="138608"/>
                </a:lnTo>
                <a:lnTo>
                  <a:pt x="23117" y="135600"/>
                </a:lnTo>
                <a:lnTo>
                  <a:pt x="14137" y="126491"/>
                </a:lnTo>
                <a:lnTo>
                  <a:pt x="16900" y="127421"/>
                </a:lnTo>
                <a:lnTo>
                  <a:pt x="28216" y="128468"/>
                </a:lnTo>
                <a:lnTo>
                  <a:pt x="38288" y="125328"/>
                </a:lnTo>
                <a:lnTo>
                  <a:pt x="46916" y="118894"/>
                </a:lnTo>
                <a:lnTo>
                  <a:pt x="53900" y="110059"/>
                </a:lnTo>
                <a:lnTo>
                  <a:pt x="59039" y="99716"/>
                </a:lnTo>
                <a:lnTo>
                  <a:pt x="62132" y="88760"/>
                </a:lnTo>
                <a:lnTo>
                  <a:pt x="62980" y="78083"/>
                </a:lnTo>
                <a:lnTo>
                  <a:pt x="61381" y="68579"/>
                </a:lnTo>
                <a:lnTo>
                  <a:pt x="59095" y="48767"/>
                </a:lnTo>
                <a:lnTo>
                  <a:pt x="56047" y="25907"/>
                </a:lnTo>
                <a:lnTo>
                  <a:pt x="53761" y="7619"/>
                </a:lnTo>
                <a:lnTo>
                  <a:pt x="52999" y="0"/>
                </a:lnTo>
                <a:lnTo>
                  <a:pt x="36235" y="10667"/>
                </a:lnTo>
                <a:lnTo>
                  <a:pt x="30139" y="23621"/>
                </a:lnTo>
                <a:lnTo>
                  <a:pt x="30139" y="38099"/>
                </a:lnTo>
                <a:lnTo>
                  <a:pt x="33949" y="52577"/>
                </a:lnTo>
                <a:lnTo>
                  <a:pt x="40045" y="69341"/>
                </a:lnTo>
                <a:lnTo>
                  <a:pt x="44617" y="84581"/>
                </a:lnTo>
                <a:lnTo>
                  <a:pt x="44617" y="99821"/>
                </a:lnTo>
                <a:lnTo>
                  <a:pt x="37759" y="115061"/>
                </a:lnTo>
                <a:lnTo>
                  <a:pt x="33949" y="118109"/>
                </a:lnTo>
                <a:lnTo>
                  <a:pt x="30901" y="118871"/>
                </a:lnTo>
                <a:lnTo>
                  <a:pt x="26096" y="119796"/>
                </a:lnTo>
                <a:lnTo>
                  <a:pt x="14730" y="118497"/>
                </a:lnTo>
                <a:lnTo>
                  <a:pt x="10034" y="114243"/>
                </a:lnTo>
                <a:lnTo>
                  <a:pt x="8607" y="108639"/>
                </a:lnTo>
                <a:lnTo>
                  <a:pt x="7045" y="103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8779764" y="573785"/>
            <a:ext cx="268985" cy="304038"/>
          </a:xfrm>
          <a:custGeom>
            <a:avLst/>
            <a:gdLst/>
            <a:ahLst/>
            <a:cxnLst/>
            <a:rect l="l" t="t" r="r" b="b"/>
            <a:pathLst>
              <a:path w="268985" h="304038">
                <a:moveTo>
                  <a:pt x="264413" y="288798"/>
                </a:moveTo>
                <a:lnTo>
                  <a:pt x="268985" y="3810"/>
                </a:lnTo>
                <a:lnTo>
                  <a:pt x="0" y="0"/>
                </a:lnTo>
                <a:lnTo>
                  <a:pt x="10667" y="304038"/>
                </a:lnTo>
                <a:lnTo>
                  <a:pt x="23309" y="303300"/>
                </a:lnTo>
                <a:lnTo>
                  <a:pt x="35970" y="302588"/>
                </a:lnTo>
                <a:lnTo>
                  <a:pt x="48650" y="301897"/>
                </a:lnTo>
                <a:lnTo>
                  <a:pt x="61345" y="301222"/>
                </a:lnTo>
                <a:lnTo>
                  <a:pt x="74052" y="300560"/>
                </a:lnTo>
                <a:lnTo>
                  <a:pt x="86770" y="299904"/>
                </a:lnTo>
                <a:lnTo>
                  <a:pt x="99495" y="299250"/>
                </a:lnTo>
                <a:lnTo>
                  <a:pt x="112224" y="298594"/>
                </a:lnTo>
                <a:lnTo>
                  <a:pt x="124956" y="297931"/>
                </a:lnTo>
                <a:lnTo>
                  <a:pt x="137688" y="297256"/>
                </a:lnTo>
                <a:lnTo>
                  <a:pt x="150417" y="296564"/>
                </a:lnTo>
                <a:lnTo>
                  <a:pt x="163140" y="295850"/>
                </a:lnTo>
                <a:lnTo>
                  <a:pt x="175855" y="295110"/>
                </a:lnTo>
                <a:lnTo>
                  <a:pt x="188559" y="294339"/>
                </a:lnTo>
                <a:lnTo>
                  <a:pt x="201250" y="293533"/>
                </a:lnTo>
                <a:lnTo>
                  <a:pt x="213925" y="292686"/>
                </a:lnTo>
                <a:lnTo>
                  <a:pt x="226582" y="291793"/>
                </a:lnTo>
                <a:lnTo>
                  <a:pt x="239217" y="290851"/>
                </a:lnTo>
                <a:lnTo>
                  <a:pt x="251828" y="289854"/>
                </a:lnTo>
                <a:lnTo>
                  <a:pt x="264413" y="288798"/>
                </a:lnTo>
                <a:close/>
              </a:path>
            </a:pathLst>
          </a:custGeom>
          <a:solidFill>
            <a:srgbClr val="26AC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8740902" y="914189"/>
            <a:ext cx="351281" cy="103842"/>
          </a:xfrm>
          <a:custGeom>
            <a:avLst/>
            <a:gdLst/>
            <a:ahLst/>
            <a:cxnLst/>
            <a:rect l="l" t="t" r="r" b="b"/>
            <a:pathLst>
              <a:path w="351281" h="103842">
                <a:moveTo>
                  <a:pt x="213359" y="52788"/>
                </a:moveTo>
                <a:lnTo>
                  <a:pt x="212598" y="56598"/>
                </a:lnTo>
                <a:lnTo>
                  <a:pt x="210312" y="68790"/>
                </a:lnTo>
                <a:lnTo>
                  <a:pt x="209550" y="82506"/>
                </a:lnTo>
                <a:lnTo>
                  <a:pt x="212598" y="94698"/>
                </a:lnTo>
                <a:lnTo>
                  <a:pt x="220979" y="103842"/>
                </a:lnTo>
                <a:lnTo>
                  <a:pt x="220979" y="96222"/>
                </a:lnTo>
                <a:lnTo>
                  <a:pt x="222503" y="79458"/>
                </a:lnTo>
                <a:lnTo>
                  <a:pt x="226314" y="58122"/>
                </a:lnTo>
                <a:lnTo>
                  <a:pt x="232409" y="42120"/>
                </a:lnTo>
                <a:lnTo>
                  <a:pt x="235241" y="42131"/>
                </a:lnTo>
                <a:lnTo>
                  <a:pt x="247945" y="41186"/>
                </a:lnTo>
                <a:lnTo>
                  <a:pt x="260413" y="38854"/>
                </a:lnTo>
                <a:lnTo>
                  <a:pt x="272679" y="35467"/>
                </a:lnTo>
                <a:lnTo>
                  <a:pt x="284778" y="31359"/>
                </a:lnTo>
                <a:lnTo>
                  <a:pt x="296743" y="26862"/>
                </a:lnTo>
                <a:lnTo>
                  <a:pt x="308609" y="22308"/>
                </a:lnTo>
                <a:lnTo>
                  <a:pt x="325374" y="14688"/>
                </a:lnTo>
                <a:lnTo>
                  <a:pt x="332231" y="11640"/>
                </a:lnTo>
                <a:lnTo>
                  <a:pt x="339090" y="7830"/>
                </a:lnTo>
                <a:lnTo>
                  <a:pt x="344424" y="5544"/>
                </a:lnTo>
                <a:lnTo>
                  <a:pt x="348233" y="3258"/>
                </a:lnTo>
                <a:lnTo>
                  <a:pt x="351281" y="1734"/>
                </a:lnTo>
                <a:lnTo>
                  <a:pt x="348996" y="210"/>
                </a:lnTo>
                <a:lnTo>
                  <a:pt x="331683" y="0"/>
                </a:lnTo>
                <a:lnTo>
                  <a:pt x="314366" y="41"/>
                </a:lnTo>
                <a:lnTo>
                  <a:pt x="297047" y="315"/>
                </a:lnTo>
                <a:lnTo>
                  <a:pt x="279727" y="805"/>
                </a:lnTo>
                <a:lnTo>
                  <a:pt x="262405" y="1493"/>
                </a:lnTo>
                <a:lnTo>
                  <a:pt x="245083" y="2359"/>
                </a:lnTo>
                <a:lnTo>
                  <a:pt x="227762" y="3386"/>
                </a:lnTo>
                <a:lnTo>
                  <a:pt x="210443" y="4556"/>
                </a:lnTo>
                <a:lnTo>
                  <a:pt x="193126" y="5849"/>
                </a:lnTo>
                <a:lnTo>
                  <a:pt x="175812" y="7249"/>
                </a:lnTo>
                <a:lnTo>
                  <a:pt x="158503" y="8737"/>
                </a:lnTo>
                <a:lnTo>
                  <a:pt x="141198" y="10294"/>
                </a:lnTo>
                <a:lnTo>
                  <a:pt x="123900" y="11903"/>
                </a:lnTo>
                <a:lnTo>
                  <a:pt x="106608" y="13545"/>
                </a:lnTo>
                <a:lnTo>
                  <a:pt x="89324" y="15202"/>
                </a:lnTo>
                <a:lnTo>
                  <a:pt x="72048" y="16855"/>
                </a:lnTo>
                <a:lnTo>
                  <a:pt x="54782" y="18487"/>
                </a:lnTo>
                <a:lnTo>
                  <a:pt x="37526" y="20079"/>
                </a:lnTo>
                <a:lnTo>
                  <a:pt x="20281" y="21613"/>
                </a:lnTo>
                <a:lnTo>
                  <a:pt x="3048" y="23070"/>
                </a:lnTo>
                <a:lnTo>
                  <a:pt x="3048" y="26118"/>
                </a:lnTo>
                <a:lnTo>
                  <a:pt x="1524" y="28404"/>
                </a:lnTo>
                <a:lnTo>
                  <a:pt x="762" y="31452"/>
                </a:lnTo>
                <a:lnTo>
                  <a:pt x="0" y="33738"/>
                </a:lnTo>
                <a:lnTo>
                  <a:pt x="14964" y="33066"/>
                </a:lnTo>
                <a:lnTo>
                  <a:pt x="29996" y="32246"/>
                </a:lnTo>
                <a:lnTo>
                  <a:pt x="45087" y="31298"/>
                </a:lnTo>
                <a:lnTo>
                  <a:pt x="60232" y="30242"/>
                </a:lnTo>
                <a:lnTo>
                  <a:pt x="75420" y="29097"/>
                </a:lnTo>
                <a:lnTo>
                  <a:pt x="90645" y="27884"/>
                </a:lnTo>
                <a:lnTo>
                  <a:pt x="105900" y="26622"/>
                </a:lnTo>
                <a:lnTo>
                  <a:pt x="121175" y="25330"/>
                </a:lnTo>
                <a:lnTo>
                  <a:pt x="136463" y="24029"/>
                </a:lnTo>
                <a:lnTo>
                  <a:pt x="151757" y="22737"/>
                </a:lnTo>
                <a:lnTo>
                  <a:pt x="167048" y="21475"/>
                </a:lnTo>
                <a:lnTo>
                  <a:pt x="182329" y="20262"/>
                </a:lnTo>
                <a:lnTo>
                  <a:pt x="197592" y="19118"/>
                </a:lnTo>
                <a:lnTo>
                  <a:pt x="212830" y="18062"/>
                </a:lnTo>
                <a:lnTo>
                  <a:pt x="228033" y="17115"/>
                </a:lnTo>
                <a:lnTo>
                  <a:pt x="243196" y="16295"/>
                </a:lnTo>
                <a:lnTo>
                  <a:pt x="258309" y="15623"/>
                </a:lnTo>
                <a:lnTo>
                  <a:pt x="273365" y="15118"/>
                </a:lnTo>
                <a:lnTo>
                  <a:pt x="288357" y="14800"/>
                </a:lnTo>
                <a:lnTo>
                  <a:pt x="303275" y="14688"/>
                </a:lnTo>
                <a:lnTo>
                  <a:pt x="299814" y="15736"/>
                </a:lnTo>
                <a:lnTo>
                  <a:pt x="287688" y="19463"/>
                </a:lnTo>
                <a:lnTo>
                  <a:pt x="275492" y="23326"/>
                </a:lnTo>
                <a:lnTo>
                  <a:pt x="263369" y="27323"/>
                </a:lnTo>
                <a:lnTo>
                  <a:pt x="251459" y="31452"/>
                </a:lnTo>
                <a:lnTo>
                  <a:pt x="241553" y="33738"/>
                </a:lnTo>
                <a:lnTo>
                  <a:pt x="234696" y="34500"/>
                </a:lnTo>
                <a:lnTo>
                  <a:pt x="230124" y="34500"/>
                </a:lnTo>
                <a:lnTo>
                  <a:pt x="226314" y="36786"/>
                </a:lnTo>
                <a:lnTo>
                  <a:pt x="224027" y="38310"/>
                </a:lnTo>
                <a:lnTo>
                  <a:pt x="218452" y="41346"/>
                </a:lnTo>
                <a:lnTo>
                  <a:pt x="216725" y="47899"/>
                </a:lnTo>
                <a:lnTo>
                  <a:pt x="213359" y="52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8625078" y="967739"/>
            <a:ext cx="461010" cy="105156"/>
          </a:xfrm>
          <a:custGeom>
            <a:avLst/>
            <a:gdLst/>
            <a:ahLst/>
            <a:cxnLst/>
            <a:rect l="l" t="t" r="r" b="b"/>
            <a:pathLst>
              <a:path w="461010" h="105156">
                <a:moveTo>
                  <a:pt x="101892" y="16125"/>
                </a:moveTo>
                <a:lnTo>
                  <a:pt x="114524" y="14933"/>
                </a:lnTo>
                <a:lnTo>
                  <a:pt x="127141" y="13791"/>
                </a:lnTo>
                <a:lnTo>
                  <a:pt x="139760" y="12642"/>
                </a:lnTo>
                <a:lnTo>
                  <a:pt x="152400" y="11430"/>
                </a:lnTo>
                <a:lnTo>
                  <a:pt x="155448" y="17526"/>
                </a:lnTo>
                <a:lnTo>
                  <a:pt x="156210" y="25146"/>
                </a:lnTo>
                <a:lnTo>
                  <a:pt x="156210" y="32766"/>
                </a:lnTo>
                <a:lnTo>
                  <a:pt x="154686" y="39624"/>
                </a:lnTo>
                <a:lnTo>
                  <a:pt x="153924" y="39624"/>
                </a:lnTo>
                <a:lnTo>
                  <a:pt x="6857" y="59436"/>
                </a:lnTo>
                <a:lnTo>
                  <a:pt x="3048" y="63246"/>
                </a:lnTo>
                <a:lnTo>
                  <a:pt x="0" y="67056"/>
                </a:lnTo>
                <a:lnTo>
                  <a:pt x="11332" y="71214"/>
                </a:lnTo>
                <a:lnTo>
                  <a:pt x="23531" y="75198"/>
                </a:lnTo>
                <a:lnTo>
                  <a:pt x="36204" y="78957"/>
                </a:lnTo>
                <a:lnTo>
                  <a:pt x="48959" y="82442"/>
                </a:lnTo>
                <a:lnTo>
                  <a:pt x="61406" y="85604"/>
                </a:lnTo>
                <a:lnTo>
                  <a:pt x="73151" y="88392"/>
                </a:lnTo>
                <a:lnTo>
                  <a:pt x="109727" y="97536"/>
                </a:lnTo>
                <a:lnTo>
                  <a:pt x="119633" y="99822"/>
                </a:lnTo>
                <a:lnTo>
                  <a:pt x="128016" y="102108"/>
                </a:lnTo>
                <a:lnTo>
                  <a:pt x="134874" y="103632"/>
                </a:lnTo>
                <a:lnTo>
                  <a:pt x="138683" y="104394"/>
                </a:lnTo>
                <a:lnTo>
                  <a:pt x="140207" y="105156"/>
                </a:lnTo>
                <a:lnTo>
                  <a:pt x="461010" y="49530"/>
                </a:lnTo>
                <a:lnTo>
                  <a:pt x="349757" y="32004"/>
                </a:lnTo>
                <a:lnTo>
                  <a:pt x="348233" y="33528"/>
                </a:lnTo>
                <a:lnTo>
                  <a:pt x="346710" y="36576"/>
                </a:lnTo>
                <a:lnTo>
                  <a:pt x="345948" y="40386"/>
                </a:lnTo>
                <a:lnTo>
                  <a:pt x="415290" y="49530"/>
                </a:lnTo>
                <a:lnTo>
                  <a:pt x="401731" y="51946"/>
                </a:lnTo>
                <a:lnTo>
                  <a:pt x="388160" y="54309"/>
                </a:lnTo>
                <a:lnTo>
                  <a:pt x="374578" y="56623"/>
                </a:lnTo>
                <a:lnTo>
                  <a:pt x="360986" y="58894"/>
                </a:lnTo>
                <a:lnTo>
                  <a:pt x="347386" y="61126"/>
                </a:lnTo>
                <a:lnTo>
                  <a:pt x="333779" y="63322"/>
                </a:lnTo>
                <a:lnTo>
                  <a:pt x="320166" y="65489"/>
                </a:lnTo>
                <a:lnTo>
                  <a:pt x="306549" y="67629"/>
                </a:lnTo>
                <a:lnTo>
                  <a:pt x="292928" y="69749"/>
                </a:lnTo>
                <a:lnTo>
                  <a:pt x="279306" y="71851"/>
                </a:lnTo>
                <a:lnTo>
                  <a:pt x="265683" y="73942"/>
                </a:lnTo>
                <a:lnTo>
                  <a:pt x="252060" y="76025"/>
                </a:lnTo>
                <a:lnTo>
                  <a:pt x="238439" y="78105"/>
                </a:lnTo>
                <a:lnTo>
                  <a:pt x="224822" y="80187"/>
                </a:lnTo>
                <a:lnTo>
                  <a:pt x="211209" y="82275"/>
                </a:lnTo>
                <a:lnTo>
                  <a:pt x="197601" y="84373"/>
                </a:lnTo>
                <a:lnTo>
                  <a:pt x="184001" y="86487"/>
                </a:lnTo>
                <a:lnTo>
                  <a:pt x="170409" y="88620"/>
                </a:lnTo>
                <a:lnTo>
                  <a:pt x="156827" y="90777"/>
                </a:lnTo>
                <a:lnTo>
                  <a:pt x="143255" y="92964"/>
                </a:lnTo>
                <a:lnTo>
                  <a:pt x="133937" y="91119"/>
                </a:lnTo>
                <a:lnTo>
                  <a:pt x="121509" y="88463"/>
                </a:lnTo>
                <a:lnTo>
                  <a:pt x="109123" y="85636"/>
                </a:lnTo>
                <a:lnTo>
                  <a:pt x="96769" y="82688"/>
                </a:lnTo>
                <a:lnTo>
                  <a:pt x="84433" y="79666"/>
                </a:lnTo>
                <a:lnTo>
                  <a:pt x="72105" y="76620"/>
                </a:lnTo>
                <a:lnTo>
                  <a:pt x="59774" y="73597"/>
                </a:lnTo>
                <a:lnTo>
                  <a:pt x="47426" y="70647"/>
                </a:lnTo>
                <a:lnTo>
                  <a:pt x="35051" y="67818"/>
                </a:lnTo>
                <a:lnTo>
                  <a:pt x="37577" y="67512"/>
                </a:lnTo>
                <a:lnTo>
                  <a:pt x="50212" y="65806"/>
                </a:lnTo>
                <a:lnTo>
                  <a:pt x="62739" y="63885"/>
                </a:lnTo>
                <a:lnTo>
                  <a:pt x="75200" y="61846"/>
                </a:lnTo>
                <a:lnTo>
                  <a:pt x="87636" y="59787"/>
                </a:lnTo>
                <a:lnTo>
                  <a:pt x="100087" y="57805"/>
                </a:lnTo>
                <a:lnTo>
                  <a:pt x="112596" y="55996"/>
                </a:lnTo>
                <a:lnTo>
                  <a:pt x="125203" y="54457"/>
                </a:lnTo>
                <a:lnTo>
                  <a:pt x="137949" y="53285"/>
                </a:lnTo>
                <a:lnTo>
                  <a:pt x="150875" y="52578"/>
                </a:lnTo>
                <a:lnTo>
                  <a:pt x="152400" y="60960"/>
                </a:lnTo>
                <a:lnTo>
                  <a:pt x="163829" y="59436"/>
                </a:lnTo>
                <a:lnTo>
                  <a:pt x="167640" y="52578"/>
                </a:lnTo>
                <a:lnTo>
                  <a:pt x="171450" y="44958"/>
                </a:lnTo>
                <a:lnTo>
                  <a:pt x="172974" y="37338"/>
                </a:lnTo>
                <a:lnTo>
                  <a:pt x="171450" y="28956"/>
                </a:lnTo>
                <a:lnTo>
                  <a:pt x="169925" y="21336"/>
                </a:lnTo>
                <a:lnTo>
                  <a:pt x="167640" y="13716"/>
                </a:lnTo>
                <a:lnTo>
                  <a:pt x="164592" y="6096"/>
                </a:lnTo>
                <a:lnTo>
                  <a:pt x="160020" y="0"/>
                </a:lnTo>
                <a:lnTo>
                  <a:pt x="159015" y="145"/>
                </a:lnTo>
                <a:lnTo>
                  <a:pt x="146407" y="1904"/>
                </a:lnTo>
                <a:lnTo>
                  <a:pt x="133816" y="3560"/>
                </a:lnTo>
                <a:lnTo>
                  <a:pt x="121235" y="5149"/>
                </a:lnTo>
                <a:lnTo>
                  <a:pt x="108660" y="6705"/>
                </a:lnTo>
                <a:lnTo>
                  <a:pt x="96087" y="8264"/>
                </a:lnTo>
                <a:lnTo>
                  <a:pt x="83511" y="9861"/>
                </a:lnTo>
                <a:lnTo>
                  <a:pt x="70927" y="11533"/>
                </a:lnTo>
                <a:lnTo>
                  <a:pt x="58332" y="13314"/>
                </a:lnTo>
                <a:lnTo>
                  <a:pt x="45720" y="15240"/>
                </a:lnTo>
                <a:lnTo>
                  <a:pt x="45720" y="20574"/>
                </a:lnTo>
                <a:lnTo>
                  <a:pt x="48768" y="21336"/>
                </a:lnTo>
                <a:lnTo>
                  <a:pt x="55968" y="20540"/>
                </a:lnTo>
                <a:lnTo>
                  <a:pt x="68915" y="19469"/>
                </a:lnTo>
                <a:lnTo>
                  <a:pt x="81533" y="18288"/>
                </a:lnTo>
                <a:lnTo>
                  <a:pt x="89230" y="17424"/>
                </a:lnTo>
                <a:lnTo>
                  <a:pt x="101892" y="161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8957310" y="1072133"/>
            <a:ext cx="23622" cy="57912"/>
          </a:xfrm>
          <a:custGeom>
            <a:avLst/>
            <a:gdLst/>
            <a:ahLst/>
            <a:cxnLst/>
            <a:rect l="l" t="t" r="r" b="b"/>
            <a:pathLst>
              <a:path w="23622" h="57912">
                <a:moveTo>
                  <a:pt x="11778" y="12323"/>
                </a:moveTo>
                <a:lnTo>
                  <a:pt x="6858" y="762"/>
                </a:lnTo>
                <a:lnTo>
                  <a:pt x="2286" y="0"/>
                </a:lnTo>
                <a:lnTo>
                  <a:pt x="0" y="3047"/>
                </a:lnTo>
                <a:lnTo>
                  <a:pt x="9906" y="29718"/>
                </a:lnTo>
                <a:lnTo>
                  <a:pt x="12192" y="37337"/>
                </a:lnTo>
                <a:lnTo>
                  <a:pt x="12954" y="44196"/>
                </a:lnTo>
                <a:lnTo>
                  <a:pt x="14478" y="51815"/>
                </a:lnTo>
                <a:lnTo>
                  <a:pt x="17525" y="57912"/>
                </a:lnTo>
                <a:lnTo>
                  <a:pt x="23622" y="55625"/>
                </a:lnTo>
                <a:lnTo>
                  <a:pt x="22449" y="49267"/>
                </a:lnTo>
                <a:lnTo>
                  <a:pt x="19608" y="36834"/>
                </a:lnTo>
                <a:lnTo>
                  <a:pt x="16040" y="24433"/>
                </a:lnTo>
                <a:lnTo>
                  <a:pt x="11778" y="123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8937498" y="1072896"/>
            <a:ext cx="25907" cy="51053"/>
          </a:xfrm>
          <a:custGeom>
            <a:avLst/>
            <a:gdLst/>
            <a:ahLst/>
            <a:cxnLst/>
            <a:rect l="l" t="t" r="r" b="b"/>
            <a:pathLst>
              <a:path w="25907" h="51053">
                <a:moveTo>
                  <a:pt x="5333" y="0"/>
                </a:moveTo>
                <a:lnTo>
                  <a:pt x="3048" y="0"/>
                </a:lnTo>
                <a:lnTo>
                  <a:pt x="0" y="3047"/>
                </a:lnTo>
                <a:lnTo>
                  <a:pt x="1415" y="6468"/>
                </a:lnTo>
                <a:lnTo>
                  <a:pt x="8139" y="16436"/>
                </a:lnTo>
                <a:lnTo>
                  <a:pt x="11860" y="28023"/>
                </a:lnTo>
                <a:lnTo>
                  <a:pt x="14956" y="39980"/>
                </a:lnTo>
                <a:lnTo>
                  <a:pt x="19811" y="51053"/>
                </a:lnTo>
                <a:lnTo>
                  <a:pt x="22859" y="50291"/>
                </a:lnTo>
                <a:lnTo>
                  <a:pt x="25907" y="48767"/>
                </a:lnTo>
                <a:lnTo>
                  <a:pt x="25336" y="46189"/>
                </a:lnTo>
                <a:lnTo>
                  <a:pt x="21644" y="33092"/>
                </a:lnTo>
                <a:lnTo>
                  <a:pt x="17263" y="22405"/>
                </a:lnTo>
                <a:lnTo>
                  <a:pt x="11918" y="12063"/>
                </a:lnTo>
                <a:lnTo>
                  <a:pt x="53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8915400" y="1077467"/>
            <a:ext cx="30646" cy="51053"/>
          </a:xfrm>
          <a:custGeom>
            <a:avLst/>
            <a:gdLst/>
            <a:ahLst/>
            <a:cxnLst/>
            <a:rect l="l" t="t" r="r" b="b"/>
            <a:pathLst>
              <a:path w="30646" h="51053">
                <a:moveTo>
                  <a:pt x="14840" y="9285"/>
                </a:moveTo>
                <a:lnTo>
                  <a:pt x="6096" y="0"/>
                </a:lnTo>
                <a:lnTo>
                  <a:pt x="0" y="0"/>
                </a:lnTo>
                <a:lnTo>
                  <a:pt x="0" y="3048"/>
                </a:lnTo>
                <a:lnTo>
                  <a:pt x="6096" y="8382"/>
                </a:lnTo>
                <a:lnTo>
                  <a:pt x="9905" y="12954"/>
                </a:lnTo>
                <a:lnTo>
                  <a:pt x="13716" y="19050"/>
                </a:lnTo>
                <a:lnTo>
                  <a:pt x="16001" y="25146"/>
                </a:lnTo>
                <a:lnTo>
                  <a:pt x="18288" y="32004"/>
                </a:lnTo>
                <a:lnTo>
                  <a:pt x="19811" y="38100"/>
                </a:lnTo>
                <a:lnTo>
                  <a:pt x="22098" y="44196"/>
                </a:lnTo>
                <a:lnTo>
                  <a:pt x="24383" y="51054"/>
                </a:lnTo>
                <a:lnTo>
                  <a:pt x="28194" y="51054"/>
                </a:lnTo>
                <a:lnTo>
                  <a:pt x="30479" y="50292"/>
                </a:lnTo>
                <a:lnTo>
                  <a:pt x="30646" y="42861"/>
                </a:lnTo>
                <a:lnTo>
                  <a:pt x="28022" y="30642"/>
                </a:lnTo>
                <a:lnTo>
                  <a:pt x="22451" y="19475"/>
                </a:lnTo>
                <a:lnTo>
                  <a:pt x="14840" y="92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8708136" y="1088135"/>
            <a:ext cx="235458" cy="111538"/>
          </a:xfrm>
          <a:custGeom>
            <a:avLst/>
            <a:gdLst/>
            <a:ahLst/>
            <a:cxnLst/>
            <a:rect l="l" t="t" r="r" b="b"/>
            <a:pathLst>
              <a:path w="235458" h="111538">
                <a:moveTo>
                  <a:pt x="152400" y="89154"/>
                </a:moveTo>
                <a:lnTo>
                  <a:pt x="1524" y="27432"/>
                </a:lnTo>
                <a:lnTo>
                  <a:pt x="2286" y="32004"/>
                </a:lnTo>
                <a:lnTo>
                  <a:pt x="1524" y="35814"/>
                </a:lnTo>
                <a:lnTo>
                  <a:pt x="0" y="37338"/>
                </a:lnTo>
                <a:lnTo>
                  <a:pt x="150875" y="100584"/>
                </a:lnTo>
                <a:lnTo>
                  <a:pt x="160020" y="99060"/>
                </a:lnTo>
                <a:lnTo>
                  <a:pt x="169164" y="96774"/>
                </a:lnTo>
                <a:lnTo>
                  <a:pt x="177546" y="94488"/>
                </a:lnTo>
                <a:lnTo>
                  <a:pt x="200406" y="89916"/>
                </a:lnTo>
                <a:lnTo>
                  <a:pt x="207264" y="88392"/>
                </a:lnTo>
                <a:lnTo>
                  <a:pt x="214122" y="87630"/>
                </a:lnTo>
                <a:lnTo>
                  <a:pt x="215150" y="96291"/>
                </a:lnTo>
                <a:lnTo>
                  <a:pt x="218920" y="106087"/>
                </a:lnTo>
                <a:lnTo>
                  <a:pt x="225629" y="111538"/>
                </a:lnTo>
                <a:lnTo>
                  <a:pt x="235458" y="108204"/>
                </a:lnTo>
                <a:lnTo>
                  <a:pt x="235391" y="105405"/>
                </a:lnTo>
                <a:lnTo>
                  <a:pt x="234552" y="92637"/>
                </a:lnTo>
                <a:lnTo>
                  <a:pt x="232880" y="79975"/>
                </a:lnTo>
                <a:lnTo>
                  <a:pt x="230434" y="67443"/>
                </a:lnTo>
                <a:lnTo>
                  <a:pt x="227275" y="55061"/>
                </a:lnTo>
                <a:lnTo>
                  <a:pt x="223463" y="42853"/>
                </a:lnTo>
                <a:lnTo>
                  <a:pt x="219059" y="30842"/>
                </a:lnTo>
                <a:lnTo>
                  <a:pt x="214122" y="19050"/>
                </a:lnTo>
                <a:lnTo>
                  <a:pt x="212598" y="16002"/>
                </a:lnTo>
                <a:lnTo>
                  <a:pt x="209105" y="8839"/>
                </a:lnTo>
                <a:lnTo>
                  <a:pt x="206070" y="711"/>
                </a:lnTo>
                <a:lnTo>
                  <a:pt x="196596" y="0"/>
                </a:lnTo>
                <a:lnTo>
                  <a:pt x="200495" y="9819"/>
                </a:lnTo>
                <a:lnTo>
                  <a:pt x="204772" y="22018"/>
                </a:lnTo>
                <a:lnTo>
                  <a:pt x="208618" y="34935"/>
                </a:lnTo>
                <a:lnTo>
                  <a:pt x="211687" y="48010"/>
                </a:lnTo>
                <a:lnTo>
                  <a:pt x="213637" y="60682"/>
                </a:lnTo>
                <a:lnTo>
                  <a:pt x="214122" y="72390"/>
                </a:lnTo>
                <a:lnTo>
                  <a:pt x="212925" y="72945"/>
                </a:lnTo>
                <a:lnTo>
                  <a:pt x="201278" y="77329"/>
                </a:lnTo>
                <a:lnTo>
                  <a:pt x="187724" y="81296"/>
                </a:lnTo>
                <a:lnTo>
                  <a:pt x="176022" y="83820"/>
                </a:lnTo>
                <a:lnTo>
                  <a:pt x="168402" y="85344"/>
                </a:lnTo>
                <a:lnTo>
                  <a:pt x="160020" y="86868"/>
                </a:lnTo>
                <a:lnTo>
                  <a:pt x="152400" y="89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8566404" y="1097279"/>
            <a:ext cx="809244" cy="390906"/>
          </a:xfrm>
          <a:custGeom>
            <a:avLst/>
            <a:gdLst/>
            <a:ahLst/>
            <a:cxnLst/>
            <a:rect l="l" t="t" r="r" b="b"/>
            <a:pathLst>
              <a:path w="809244" h="390906">
                <a:moveTo>
                  <a:pt x="646535" y="336804"/>
                </a:moveTo>
                <a:lnTo>
                  <a:pt x="636411" y="328667"/>
                </a:lnTo>
                <a:lnTo>
                  <a:pt x="626578" y="319854"/>
                </a:lnTo>
                <a:lnTo>
                  <a:pt x="617024" y="310372"/>
                </a:lnTo>
                <a:lnTo>
                  <a:pt x="607741" y="300232"/>
                </a:lnTo>
                <a:lnTo>
                  <a:pt x="598717" y="289440"/>
                </a:lnTo>
                <a:lnTo>
                  <a:pt x="589942" y="278006"/>
                </a:lnTo>
                <a:lnTo>
                  <a:pt x="581405" y="265937"/>
                </a:lnTo>
                <a:lnTo>
                  <a:pt x="588181" y="259681"/>
                </a:lnTo>
                <a:lnTo>
                  <a:pt x="596748" y="249355"/>
                </a:lnTo>
                <a:lnTo>
                  <a:pt x="605112" y="237406"/>
                </a:lnTo>
                <a:lnTo>
                  <a:pt x="612270" y="225586"/>
                </a:lnTo>
                <a:lnTo>
                  <a:pt x="617220" y="215645"/>
                </a:lnTo>
                <a:lnTo>
                  <a:pt x="620328" y="217437"/>
                </a:lnTo>
                <a:lnTo>
                  <a:pt x="628464" y="228041"/>
                </a:lnTo>
                <a:lnTo>
                  <a:pt x="631698" y="240791"/>
                </a:lnTo>
                <a:lnTo>
                  <a:pt x="630936" y="246125"/>
                </a:lnTo>
                <a:lnTo>
                  <a:pt x="627888" y="250697"/>
                </a:lnTo>
                <a:lnTo>
                  <a:pt x="627888" y="256793"/>
                </a:lnTo>
                <a:lnTo>
                  <a:pt x="629412" y="260603"/>
                </a:lnTo>
                <a:lnTo>
                  <a:pt x="632460" y="262127"/>
                </a:lnTo>
                <a:lnTo>
                  <a:pt x="637340" y="258567"/>
                </a:lnTo>
                <a:lnTo>
                  <a:pt x="643552" y="250547"/>
                </a:lnTo>
                <a:lnTo>
                  <a:pt x="645571" y="241730"/>
                </a:lnTo>
                <a:lnTo>
                  <a:pt x="644491" y="232322"/>
                </a:lnTo>
                <a:lnTo>
                  <a:pt x="641407" y="222530"/>
                </a:lnTo>
                <a:lnTo>
                  <a:pt x="637414" y="212559"/>
                </a:lnTo>
                <a:lnTo>
                  <a:pt x="633608" y="202616"/>
                </a:lnTo>
                <a:lnTo>
                  <a:pt x="631084" y="192908"/>
                </a:lnTo>
                <a:lnTo>
                  <a:pt x="630936" y="183641"/>
                </a:lnTo>
                <a:lnTo>
                  <a:pt x="633984" y="177545"/>
                </a:lnTo>
                <a:lnTo>
                  <a:pt x="679703" y="27431"/>
                </a:lnTo>
                <a:lnTo>
                  <a:pt x="679703" y="26669"/>
                </a:lnTo>
                <a:lnTo>
                  <a:pt x="685038" y="21335"/>
                </a:lnTo>
                <a:lnTo>
                  <a:pt x="688086" y="17525"/>
                </a:lnTo>
                <a:lnTo>
                  <a:pt x="690372" y="12953"/>
                </a:lnTo>
                <a:lnTo>
                  <a:pt x="693420" y="8381"/>
                </a:lnTo>
                <a:lnTo>
                  <a:pt x="694181" y="5333"/>
                </a:lnTo>
                <a:lnTo>
                  <a:pt x="694181" y="3047"/>
                </a:lnTo>
                <a:lnTo>
                  <a:pt x="689610" y="761"/>
                </a:lnTo>
                <a:lnTo>
                  <a:pt x="685038" y="0"/>
                </a:lnTo>
                <a:lnTo>
                  <a:pt x="679703" y="761"/>
                </a:lnTo>
                <a:lnTo>
                  <a:pt x="672084" y="5333"/>
                </a:lnTo>
                <a:lnTo>
                  <a:pt x="664464" y="12191"/>
                </a:lnTo>
                <a:lnTo>
                  <a:pt x="598931" y="201167"/>
                </a:lnTo>
                <a:lnTo>
                  <a:pt x="586740" y="220979"/>
                </a:lnTo>
                <a:lnTo>
                  <a:pt x="571500" y="239267"/>
                </a:lnTo>
                <a:lnTo>
                  <a:pt x="564411" y="245498"/>
                </a:lnTo>
                <a:lnTo>
                  <a:pt x="553171" y="254533"/>
                </a:lnTo>
                <a:lnTo>
                  <a:pt x="543060" y="261193"/>
                </a:lnTo>
                <a:lnTo>
                  <a:pt x="533558" y="265576"/>
                </a:lnTo>
                <a:lnTo>
                  <a:pt x="524146" y="267782"/>
                </a:lnTo>
                <a:lnTo>
                  <a:pt x="514305" y="267908"/>
                </a:lnTo>
                <a:lnTo>
                  <a:pt x="503515" y="266053"/>
                </a:lnTo>
                <a:lnTo>
                  <a:pt x="491257" y="262315"/>
                </a:lnTo>
                <a:lnTo>
                  <a:pt x="477012" y="256793"/>
                </a:lnTo>
                <a:lnTo>
                  <a:pt x="464367" y="244919"/>
                </a:lnTo>
                <a:lnTo>
                  <a:pt x="455533" y="235678"/>
                </a:lnTo>
                <a:lnTo>
                  <a:pt x="447109" y="226066"/>
                </a:lnTo>
                <a:lnTo>
                  <a:pt x="439084" y="216112"/>
                </a:lnTo>
                <a:lnTo>
                  <a:pt x="431449" y="205848"/>
                </a:lnTo>
                <a:lnTo>
                  <a:pt x="424191" y="195304"/>
                </a:lnTo>
                <a:lnTo>
                  <a:pt x="417300" y="184510"/>
                </a:lnTo>
                <a:lnTo>
                  <a:pt x="410765" y="173497"/>
                </a:lnTo>
                <a:lnTo>
                  <a:pt x="404576" y="162295"/>
                </a:lnTo>
                <a:lnTo>
                  <a:pt x="398722" y="150934"/>
                </a:lnTo>
                <a:lnTo>
                  <a:pt x="393192" y="139445"/>
                </a:lnTo>
                <a:lnTo>
                  <a:pt x="391786" y="125456"/>
                </a:lnTo>
                <a:lnTo>
                  <a:pt x="395670" y="114183"/>
                </a:lnTo>
                <a:lnTo>
                  <a:pt x="403098" y="104393"/>
                </a:lnTo>
                <a:lnTo>
                  <a:pt x="409194" y="98297"/>
                </a:lnTo>
                <a:lnTo>
                  <a:pt x="411479" y="95249"/>
                </a:lnTo>
                <a:lnTo>
                  <a:pt x="413766" y="92963"/>
                </a:lnTo>
                <a:lnTo>
                  <a:pt x="414527" y="89915"/>
                </a:lnTo>
                <a:lnTo>
                  <a:pt x="413003" y="86105"/>
                </a:lnTo>
                <a:lnTo>
                  <a:pt x="403815" y="90368"/>
                </a:lnTo>
                <a:lnTo>
                  <a:pt x="392203" y="96278"/>
                </a:lnTo>
                <a:lnTo>
                  <a:pt x="381000" y="102107"/>
                </a:lnTo>
                <a:lnTo>
                  <a:pt x="374142" y="105917"/>
                </a:lnTo>
                <a:lnTo>
                  <a:pt x="368807" y="109727"/>
                </a:lnTo>
                <a:lnTo>
                  <a:pt x="364998" y="112775"/>
                </a:lnTo>
                <a:lnTo>
                  <a:pt x="264414" y="146303"/>
                </a:lnTo>
                <a:lnTo>
                  <a:pt x="2286" y="66293"/>
                </a:lnTo>
                <a:lnTo>
                  <a:pt x="2286" y="76961"/>
                </a:lnTo>
                <a:lnTo>
                  <a:pt x="3048" y="80009"/>
                </a:lnTo>
                <a:lnTo>
                  <a:pt x="7350" y="80890"/>
                </a:lnTo>
                <a:lnTo>
                  <a:pt x="20193" y="84951"/>
                </a:lnTo>
                <a:lnTo>
                  <a:pt x="34158" y="89832"/>
                </a:lnTo>
                <a:lnTo>
                  <a:pt x="44957" y="92963"/>
                </a:lnTo>
                <a:lnTo>
                  <a:pt x="50395" y="94650"/>
                </a:lnTo>
                <a:lnTo>
                  <a:pt x="62473" y="98490"/>
                </a:lnTo>
                <a:lnTo>
                  <a:pt x="74537" y="102421"/>
                </a:lnTo>
                <a:lnTo>
                  <a:pt x="86595" y="106408"/>
                </a:lnTo>
                <a:lnTo>
                  <a:pt x="98654" y="110416"/>
                </a:lnTo>
                <a:lnTo>
                  <a:pt x="110723" y="114410"/>
                </a:lnTo>
                <a:lnTo>
                  <a:pt x="122809" y="118355"/>
                </a:lnTo>
                <a:lnTo>
                  <a:pt x="134922" y="122214"/>
                </a:lnTo>
                <a:lnTo>
                  <a:pt x="147069" y="125955"/>
                </a:lnTo>
                <a:lnTo>
                  <a:pt x="159257" y="129539"/>
                </a:lnTo>
                <a:lnTo>
                  <a:pt x="171392" y="133019"/>
                </a:lnTo>
                <a:lnTo>
                  <a:pt x="183601" y="136698"/>
                </a:lnTo>
                <a:lnTo>
                  <a:pt x="195549" y="140372"/>
                </a:lnTo>
                <a:lnTo>
                  <a:pt x="207391" y="143969"/>
                </a:lnTo>
                <a:lnTo>
                  <a:pt x="219281" y="147422"/>
                </a:lnTo>
                <a:lnTo>
                  <a:pt x="231375" y="150659"/>
                </a:lnTo>
                <a:lnTo>
                  <a:pt x="243828" y="153612"/>
                </a:lnTo>
                <a:lnTo>
                  <a:pt x="256794" y="156209"/>
                </a:lnTo>
                <a:lnTo>
                  <a:pt x="265938" y="158495"/>
                </a:lnTo>
                <a:lnTo>
                  <a:pt x="270510" y="157733"/>
                </a:lnTo>
                <a:lnTo>
                  <a:pt x="365760" y="125729"/>
                </a:lnTo>
                <a:lnTo>
                  <a:pt x="371855" y="127253"/>
                </a:lnTo>
                <a:lnTo>
                  <a:pt x="374142" y="134111"/>
                </a:lnTo>
                <a:lnTo>
                  <a:pt x="377190" y="149351"/>
                </a:lnTo>
                <a:lnTo>
                  <a:pt x="264414" y="186689"/>
                </a:lnTo>
                <a:lnTo>
                  <a:pt x="0" y="93725"/>
                </a:lnTo>
                <a:lnTo>
                  <a:pt x="0" y="105917"/>
                </a:lnTo>
                <a:lnTo>
                  <a:pt x="13481" y="110787"/>
                </a:lnTo>
                <a:lnTo>
                  <a:pt x="25457" y="114984"/>
                </a:lnTo>
                <a:lnTo>
                  <a:pt x="37467" y="119096"/>
                </a:lnTo>
                <a:lnTo>
                  <a:pt x="49505" y="123145"/>
                </a:lnTo>
                <a:lnTo>
                  <a:pt x="61563" y="127149"/>
                </a:lnTo>
                <a:lnTo>
                  <a:pt x="73631" y="131130"/>
                </a:lnTo>
                <a:lnTo>
                  <a:pt x="85703" y="135107"/>
                </a:lnTo>
                <a:lnTo>
                  <a:pt x="97769" y="139101"/>
                </a:lnTo>
                <a:lnTo>
                  <a:pt x="109821" y="143131"/>
                </a:lnTo>
                <a:lnTo>
                  <a:pt x="121852" y="147218"/>
                </a:lnTo>
                <a:lnTo>
                  <a:pt x="133853" y="151382"/>
                </a:lnTo>
                <a:lnTo>
                  <a:pt x="145817" y="155642"/>
                </a:lnTo>
                <a:lnTo>
                  <a:pt x="157734" y="160019"/>
                </a:lnTo>
                <a:lnTo>
                  <a:pt x="182118" y="168401"/>
                </a:lnTo>
                <a:lnTo>
                  <a:pt x="204977" y="176021"/>
                </a:lnTo>
                <a:lnTo>
                  <a:pt x="225551" y="183641"/>
                </a:lnTo>
                <a:lnTo>
                  <a:pt x="243077" y="189737"/>
                </a:lnTo>
                <a:lnTo>
                  <a:pt x="256794" y="194309"/>
                </a:lnTo>
                <a:lnTo>
                  <a:pt x="265938" y="198119"/>
                </a:lnTo>
                <a:lnTo>
                  <a:pt x="268986" y="199643"/>
                </a:lnTo>
                <a:lnTo>
                  <a:pt x="381000" y="163829"/>
                </a:lnTo>
                <a:lnTo>
                  <a:pt x="382674" y="168331"/>
                </a:lnTo>
                <a:lnTo>
                  <a:pt x="387718" y="180043"/>
                </a:lnTo>
                <a:lnTo>
                  <a:pt x="393307" y="191465"/>
                </a:lnTo>
                <a:lnTo>
                  <a:pt x="399066" y="202769"/>
                </a:lnTo>
                <a:lnTo>
                  <a:pt x="404622" y="214121"/>
                </a:lnTo>
                <a:lnTo>
                  <a:pt x="393812" y="217343"/>
                </a:lnTo>
                <a:lnTo>
                  <a:pt x="381541" y="220748"/>
                </a:lnTo>
                <a:lnTo>
                  <a:pt x="369253" y="224120"/>
                </a:lnTo>
                <a:lnTo>
                  <a:pt x="357029" y="227674"/>
                </a:lnTo>
                <a:lnTo>
                  <a:pt x="344952" y="231622"/>
                </a:lnTo>
                <a:lnTo>
                  <a:pt x="333103" y="236177"/>
                </a:lnTo>
                <a:lnTo>
                  <a:pt x="321564" y="241553"/>
                </a:lnTo>
                <a:lnTo>
                  <a:pt x="311045" y="247211"/>
                </a:lnTo>
                <a:lnTo>
                  <a:pt x="300283" y="254273"/>
                </a:lnTo>
                <a:lnTo>
                  <a:pt x="289911" y="262373"/>
                </a:lnTo>
                <a:lnTo>
                  <a:pt x="280153" y="271342"/>
                </a:lnTo>
                <a:lnTo>
                  <a:pt x="271232" y="281009"/>
                </a:lnTo>
                <a:lnTo>
                  <a:pt x="263371" y="291202"/>
                </a:lnTo>
                <a:lnTo>
                  <a:pt x="256794" y="301751"/>
                </a:lnTo>
                <a:lnTo>
                  <a:pt x="251460" y="315467"/>
                </a:lnTo>
                <a:lnTo>
                  <a:pt x="249174" y="329945"/>
                </a:lnTo>
                <a:lnTo>
                  <a:pt x="249174" y="339089"/>
                </a:lnTo>
                <a:lnTo>
                  <a:pt x="266001" y="339089"/>
                </a:lnTo>
                <a:lnTo>
                  <a:pt x="268052" y="334344"/>
                </a:lnTo>
                <a:lnTo>
                  <a:pt x="274323" y="322586"/>
                </a:lnTo>
                <a:lnTo>
                  <a:pt x="281497" y="311365"/>
                </a:lnTo>
                <a:lnTo>
                  <a:pt x="289509" y="300709"/>
                </a:lnTo>
                <a:lnTo>
                  <a:pt x="298296" y="290645"/>
                </a:lnTo>
                <a:lnTo>
                  <a:pt x="307791" y="281201"/>
                </a:lnTo>
                <a:lnTo>
                  <a:pt x="317932" y="272403"/>
                </a:lnTo>
                <a:lnTo>
                  <a:pt x="328653" y="264280"/>
                </a:lnTo>
                <a:lnTo>
                  <a:pt x="339890" y="256858"/>
                </a:lnTo>
                <a:lnTo>
                  <a:pt x="351578" y="250166"/>
                </a:lnTo>
                <a:lnTo>
                  <a:pt x="363652" y="244230"/>
                </a:lnTo>
                <a:lnTo>
                  <a:pt x="376049" y="239078"/>
                </a:lnTo>
                <a:lnTo>
                  <a:pt x="388704" y="234737"/>
                </a:lnTo>
                <a:lnTo>
                  <a:pt x="401551" y="231235"/>
                </a:lnTo>
                <a:lnTo>
                  <a:pt x="414527" y="228599"/>
                </a:lnTo>
                <a:lnTo>
                  <a:pt x="418564" y="233138"/>
                </a:lnTo>
                <a:lnTo>
                  <a:pt x="426988" y="241762"/>
                </a:lnTo>
                <a:lnTo>
                  <a:pt x="436895" y="250983"/>
                </a:lnTo>
                <a:lnTo>
                  <a:pt x="447795" y="260243"/>
                </a:lnTo>
                <a:lnTo>
                  <a:pt x="459196" y="268984"/>
                </a:lnTo>
                <a:lnTo>
                  <a:pt x="470607" y="276648"/>
                </a:lnTo>
                <a:lnTo>
                  <a:pt x="481535" y="282677"/>
                </a:lnTo>
                <a:lnTo>
                  <a:pt x="491490" y="286511"/>
                </a:lnTo>
                <a:lnTo>
                  <a:pt x="484631" y="300227"/>
                </a:lnTo>
                <a:lnTo>
                  <a:pt x="480060" y="316229"/>
                </a:lnTo>
                <a:lnTo>
                  <a:pt x="477774" y="329945"/>
                </a:lnTo>
                <a:lnTo>
                  <a:pt x="477774" y="334517"/>
                </a:lnTo>
                <a:lnTo>
                  <a:pt x="484539" y="323957"/>
                </a:lnTo>
                <a:lnTo>
                  <a:pt x="491642" y="314401"/>
                </a:lnTo>
                <a:lnTo>
                  <a:pt x="499824" y="305857"/>
                </a:lnTo>
                <a:lnTo>
                  <a:pt x="510540" y="297179"/>
                </a:lnTo>
                <a:lnTo>
                  <a:pt x="518964" y="292042"/>
                </a:lnTo>
                <a:lnTo>
                  <a:pt x="528723" y="288219"/>
                </a:lnTo>
                <a:lnTo>
                  <a:pt x="536246" y="287118"/>
                </a:lnTo>
                <a:lnTo>
                  <a:pt x="546353" y="284225"/>
                </a:lnTo>
                <a:lnTo>
                  <a:pt x="552234" y="280948"/>
                </a:lnTo>
                <a:lnTo>
                  <a:pt x="559802" y="278951"/>
                </a:lnTo>
                <a:lnTo>
                  <a:pt x="565508" y="280541"/>
                </a:lnTo>
                <a:lnTo>
                  <a:pt x="570076" y="285086"/>
                </a:lnTo>
                <a:lnTo>
                  <a:pt x="574232" y="291952"/>
                </a:lnTo>
                <a:lnTo>
                  <a:pt x="578699" y="300504"/>
                </a:lnTo>
                <a:lnTo>
                  <a:pt x="584203" y="310110"/>
                </a:lnTo>
                <a:lnTo>
                  <a:pt x="591467" y="320135"/>
                </a:lnTo>
                <a:lnTo>
                  <a:pt x="601218" y="329945"/>
                </a:lnTo>
                <a:lnTo>
                  <a:pt x="606587" y="335991"/>
                </a:lnTo>
                <a:lnTo>
                  <a:pt x="609765" y="339089"/>
                </a:lnTo>
                <a:lnTo>
                  <a:pt x="649732" y="339089"/>
                </a:lnTo>
                <a:lnTo>
                  <a:pt x="646535" y="3368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9247434" y="1099640"/>
            <a:ext cx="336137" cy="419787"/>
          </a:xfrm>
          <a:custGeom>
            <a:avLst/>
            <a:gdLst/>
            <a:ahLst/>
            <a:cxnLst/>
            <a:rect l="l" t="t" r="r" b="b"/>
            <a:pathLst>
              <a:path w="336137" h="419787">
                <a:moveTo>
                  <a:pt x="256991" y="283389"/>
                </a:moveTo>
                <a:lnTo>
                  <a:pt x="264375" y="279510"/>
                </a:lnTo>
                <a:lnTo>
                  <a:pt x="276119" y="273444"/>
                </a:lnTo>
                <a:lnTo>
                  <a:pt x="287864" y="267007"/>
                </a:lnTo>
                <a:lnTo>
                  <a:pt x="299116" y="259895"/>
                </a:lnTo>
                <a:lnTo>
                  <a:pt x="309386" y="251804"/>
                </a:lnTo>
                <a:lnTo>
                  <a:pt x="318180" y="242431"/>
                </a:lnTo>
                <a:lnTo>
                  <a:pt x="325009" y="231470"/>
                </a:lnTo>
                <a:lnTo>
                  <a:pt x="329381" y="218619"/>
                </a:lnTo>
                <a:lnTo>
                  <a:pt x="330293" y="207089"/>
                </a:lnTo>
                <a:lnTo>
                  <a:pt x="331351" y="194700"/>
                </a:lnTo>
                <a:lnTo>
                  <a:pt x="332441" y="182164"/>
                </a:lnTo>
                <a:lnTo>
                  <a:pt x="333499" y="169513"/>
                </a:lnTo>
                <a:lnTo>
                  <a:pt x="334461" y="156780"/>
                </a:lnTo>
                <a:lnTo>
                  <a:pt x="335264" y="143996"/>
                </a:lnTo>
                <a:lnTo>
                  <a:pt x="335844" y="131194"/>
                </a:lnTo>
                <a:lnTo>
                  <a:pt x="336137" y="118404"/>
                </a:lnTo>
                <a:lnTo>
                  <a:pt x="336080" y="105660"/>
                </a:lnTo>
                <a:lnTo>
                  <a:pt x="335609" y="92993"/>
                </a:lnTo>
                <a:lnTo>
                  <a:pt x="334659" y="80435"/>
                </a:lnTo>
                <a:lnTo>
                  <a:pt x="333168" y="68017"/>
                </a:lnTo>
                <a:lnTo>
                  <a:pt x="331072" y="55772"/>
                </a:lnTo>
                <a:lnTo>
                  <a:pt x="328307" y="43732"/>
                </a:lnTo>
                <a:lnTo>
                  <a:pt x="324809" y="31929"/>
                </a:lnTo>
                <a:lnTo>
                  <a:pt x="315343" y="19312"/>
                </a:lnTo>
                <a:lnTo>
                  <a:pt x="307135" y="12849"/>
                </a:lnTo>
                <a:lnTo>
                  <a:pt x="297647" y="7863"/>
                </a:lnTo>
                <a:lnTo>
                  <a:pt x="287052" y="4218"/>
                </a:lnTo>
                <a:lnTo>
                  <a:pt x="275521" y="1781"/>
                </a:lnTo>
                <a:lnTo>
                  <a:pt x="263225" y="420"/>
                </a:lnTo>
                <a:lnTo>
                  <a:pt x="250338" y="0"/>
                </a:lnTo>
                <a:lnTo>
                  <a:pt x="237029" y="387"/>
                </a:lnTo>
                <a:lnTo>
                  <a:pt x="223473" y="1450"/>
                </a:lnTo>
                <a:lnTo>
                  <a:pt x="209839" y="3053"/>
                </a:lnTo>
                <a:lnTo>
                  <a:pt x="196301" y="5064"/>
                </a:lnTo>
                <a:lnTo>
                  <a:pt x="183029" y="7349"/>
                </a:lnTo>
                <a:lnTo>
                  <a:pt x="170196" y="9775"/>
                </a:lnTo>
                <a:lnTo>
                  <a:pt x="157974" y="12207"/>
                </a:lnTo>
                <a:lnTo>
                  <a:pt x="146534" y="14513"/>
                </a:lnTo>
                <a:lnTo>
                  <a:pt x="136049" y="16560"/>
                </a:lnTo>
                <a:lnTo>
                  <a:pt x="126689" y="18213"/>
                </a:lnTo>
                <a:lnTo>
                  <a:pt x="117120" y="20745"/>
                </a:lnTo>
                <a:lnTo>
                  <a:pt x="104646" y="23875"/>
                </a:lnTo>
                <a:lnTo>
                  <a:pt x="91761" y="27305"/>
                </a:lnTo>
                <a:lnTo>
                  <a:pt x="78956" y="31306"/>
                </a:lnTo>
                <a:lnTo>
                  <a:pt x="66720" y="36151"/>
                </a:lnTo>
                <a:lnTo>
                  <a:pt x="55543" y="42109"/>
                </a:lnTo>
                <a:lnTo>
                  <a:pt x="45917" y="49455"/>
                </a:lnTo>
                <a:lnTo>
                  <a:pt x="37370" y="59842"/>
                </a:lnTo>
                <a:lnTo>
                  <a:pt x="31681" y="69082"/>
                </a:lnTo>
                <a:lnTo>
                  <a:pt x="26455" y="79542"/>
                </a:lnTo>
                <a:lnTo>
                  <a:pt x="21693" y="91060"/>
                </a:lnTo>
                <a:lnTo>
                  <a:pt x="17397" y="103475"/>
                </a:lnTo>
                <a:lnTo>
                  <a:pt x="13569" y="116623"/>
                </a:lnTo>
                <a:lnTo>
                  <a:pt x="10211" y="130344"/>
                </a:lnTo>
                <a:lnTo>
                  <a:pt x="7323" y="144476"/>
                </a:lnTo>
                <a:lnTo>
                  <a:pt x="4910" y="158855"/>
                </a:lnTo>
                <a:lnTo>
                  <a:pt x="2971" y="173321"/>
                </a:lnTo>
                <a:lnTo>
                  <a:pt x="1508" y="187712"/>
                </a:lnTo>
                <a:lnTo>
                  <a:pt x="525" y="201864"/>
                </a:lnTo>
                <a:lnTo>
                  <a:pt x="21" y="215618"/>
                </a:lnTo>
                <a:lnTo>
                  <a:pt x="0" y="228809"/>
                </a:lnTo>
                <a:lnTo>
                  <a:pt x="462" y="241277"/>
                </a:lnTo>
                <a:lnTo>
                  <a:pt x="1410" y="252860"/>
                </a:lnTo>
                <a:lnTo>
                  <a:pt x="2845" y="263395"/>
                </a:lnTo>
                <a:lnTo>
                  <a:pt x="6682" y="277019"/>
                </a:lnTo>
                <a:lnTo>
                  <a:pt x="13335" y="288340"/>
                </a:lnTo>
                <a:lnTo>
                  <a:pt x="21474" y="298005"/>
                </a:lnTo>
                <a:lnTo>
                  <a:pt x="30906" y="306081"/>
                </a:lnTo>
                <a:lnTo>
                  <a:pt x="41433" y="312639"/>
                </a:lnTo>
                <a:lnTo>
                  <a:pt x="52863" y="317746"/>
                </a:lnTo>
                <a:lnTo>
                  <a:pt x="64999" y="321472"/>
                </a:lnTo>
                <a:lnTo>
                  <a:pt x="77646" y="323884"/>
                </a:lnTo>
                <a:lnTo>
                  <a:pt x="90611" y="325052"/>
                </a:lnTo>
                <a:lnTo>
                  <a:pt x="103697" y="325044"/>
                </a:lnTo>
                <a:lnTo>
                  <a:pt x="116710" y="323930"/>
                </a:lnTo>
                <a:lnTo>
                  <a:pt x="129454" y="321777"/>
                </a:lnTo>
                <a:lnTo>
                  <a:pt x="141736" y="318654"/>
                </a:lnTo>
                <a:lnTo>
                  <a:pt x="153359" y="314631"/>
                </a:lnTo>
                <a:lnTo>
                  <a:pt x="153359" y="312345"/>
                </a:lnTo>
                <a:lnTo>
                  <a:pt x="154883" y="308535"/>
                </a:lnTo>
                <a:lnTo>
                  <a:pt x="154883" y="305487"/>
                </a:lnTo>
                <a:lnTo>
                  <a:pt x="153359" y="303201"/>
                </a:lnTo>
                <a:lnTo>
                  <a:pt x="142017" y="306614"/>
                </a:lnTo>
                <a:lnTo>
                  <a:pt x="129599" y="309000"/>
                </a:lnTo>
                <a:lnTo>
                  <a:pt x="116480" y="310285"/>
                </a:lnTo>
                <a:lnTo>
                  <a:pt x="103020" y="310399"/>
                </a:lnTo>
                <a:lnTo>
                  <a:pt x="89579" y="309274"/>
                </a:lnTo>
                <a:lnTo>
                  <a:pt x="76516" y="306840"/>
                </a:lnTo>
                <a:lnTo>
                  <a:pt x="64191" y="303027"/>
                </a:lnTo>
                <a:lnTo>
                  <a:pt x="52965" y="297767"/>
                </a:lnTo>
                <a:lnTo>
                  <a:pt x="43198" y="290990"/>
                </a:lnTo>
                <a:lnTo>
                  <a:pt x="35249" y="282627"/>
                </a:lnTo>
                <a:lnTo>
                  <a:pt x="27982" y="267319"/>
                </a:lnTo>
                <a:lnTo>
                  <a:pt x="24729" y="255973"/>
                </a:lnTo>
                <a:lnTo>
                  <a:pt x="22546" y="243789"/>
                </a:lnTo>
                <a:lnTo>
                  <a:pt x="21339" y="230957"/>
                </a:lnTo>
                <a:lnTo>
                  <a:pt x="21012" y="217668"/>
                </a:lnTo>
                <a:lnTo>
                  <a:pt x="21472" y="204112"/>
                </a:lnTo>
                <a:lnTo>
                  <a:pt x="22624" y="190480"/>
                </a:lnTo>
                <a:lnTo>
                  <a:pt x="24373" y="176961"/>
                </a:lnTo>
                <a:lnTo>
                  <a:pt x="26625" y="163746"/>
                </a:lnTo>
                <a:lnTo>
                  <a:pt x="29284" y="151025"/>
                </a:lnTo>
                <a:lnTo>
                  <a:pt x="32256" y="138989"/>
                </a:lnTo>
                <a:lnTo>
                  <a:pt x="35448" y="127828"/>
                </a:lnTo>
                <a:lnTo>
                  <a:pt x="38763" y="117732"/>
                </a:lnTo>
                <a:lnTo>
                  <a:pt x="42107" y="108891"/>
                </a:lnTo>
                <a:lnTo>
                  <a:pt x="42980" y="105897"/>
                </a:lnTo>
                <a:lnTo>
                  <a:pt x="48248" y="92258"/>
                </a:lnTo>
                <a:lnTo>
                  <a:pt x="54869" y="80911"/>
                </a:lnTo>
                <a:lnTo>
                  <a:pt x="62773" y="71460"/>
                </a:lnTo>
                <a:lnTo>
                  <a:pt x="71890" y="63509"/>
                </a:lnTo>
                <a:lnTo>
                  <a:pt x="82148" y="56662"/>
                </a:lnTo>
                <a:lnTo>
                  <a:pt x="93478" y="50524"/>
                </a:lnTo>
                <a:lnTo>
                  <a:pt x="105808" y="44697"/>
                </a:lnTo>
                <a:lnTo>
                  <a:pt x="119069" y="38787"/>
                </a:lnTo>
                <a:lnTo>
                  <a:pt x="131928" y="34125"/>
                </a:lnTo>
                <a:lnTo>
                  <a:pt x="144100" y="30008"/>
                </a:lnTo>
                <a:lnTo>
                  <a:pt x="156165" y="26279"/>
                </a:lnTo>
                <a:lnTo>
                  <a:pt x="168208" y="22967"/>
                </a:lnTo>
                <a:lnTo>
                  <a:pt x="180315" y="20099"/>
                </a:lnTo>
                <a:lnTo>
                  <a:pt x="192570" y="17705"/>
                </a:lnTo>
                <a:lnTo>
                  <a:pt x="205059" y="15811"/>
                </a:lnTo>
                <a:lnTo>
                  <a:pt x="217869" y="14447"/>
                </a:lnTo>
                <a:lnTo>
                  <a:pt x="231083" y="13641"/>
                </a:lnTo>
                <a:lnTo>
                  <a:pt x="240522" y="14114"/>
                </a:lnTo>
                <a:lnTo>
                  <a:pt x="254270" y="14367"/>
                </a:lnTo>
                <a:lnTo>
                  <a:pt x="267204" y="14746"/>
                </a:lnTo>
                <a:lnTo>
                  <a:pt x="279189" y="16025"/>
                </a:lnTo>
                <a:lnTo>
                  <a:pt x="290087" y="18980"/>
                </a:lnTo>
                <a:lnTo>
                  <a:pt x="299763" y="24384"/>
                </a:lnTo>
                <a:lnTo>
                  <a:pt x="308081" y="33015"/>
                </a:lnTo>
                <a:lnTo>
                  <a:pt x="314903" y="45645"/>
                </a:lnTo>
                <a:lnTo>
                  <a:pt x="318699" y="55250"/>
                </a:lnTo>
                <a:lnTo>
                  <a:pt x="321600" y="66282"/>
                </a:lnTo>
                <a:lnTo>
                  <a:pt x="323450" y="77999"/>
                </a:lnTo>
                <a:lnTo>
                  <a:pt x="324387" y="90279"/>
                </a:lnTo>
                <a:lnTo>
                  <a:pt x="324551" y="102998"/>
                </a:lnTo>
                <a:lnTo>
                  <a:pt x="324079" y="116036"/>
                </a:lnTo>
                <a:lnTo>
                  <a:pt x="323112" y="129269"/>
                </a:lnTo>
                <a:lnTo>
                  <a:pt x="321789" y="142575"/>
                </a:lnTo>
                <a:lnTo>
                  <a:pt x="320248" y="155832"/>
                </a:lnTo>
                <a:lnTo>
                  <a:pt x="318628" y="168917"/>
                </a:lnTo>
                <a:lnTo>
                  <a:pt x="317068" y="181709"/>
                </a:lnTo>
                <a:lnTo>
                  <a:pt x="315708" y="194084"/>
                </a:lnTo>
                <a:lnTo>
                  <a:pt x="314686" y="205920"/>
                </a:lnTo>
                <a:lnTo>
                  <a:pt x="314141" y="217095"/>
                </a:lnTo>
                <a:lnTo>
                  <a:pt x="311881" y="222582"/>
                </a:lnTo>
                <a:lnTo>
                  <a:pt x="304542" y="232933"/>
                </a:lnTo>
                <a:lnTo>
                  <a:pt x="294380" y="242358"/>
                </a:lnTo>
                <a:lnTo>
                  <a:pt x="282628" y="250402"/>
                </a:lnTo>
                <a:lnTo>
                  <a:pt x="270516" y="256611"/>
                </a:lnTo>
                <a:lnTo>
                  <a:pt x="259277" y="260529"/>
                </a:lnTo>
                <a:lnTo>
                  <a:pt x="285947" y="94413"/>
                </a:lnTo>
                <a:lnTo>
                  <a:pt x="277908" y="90636"/>
                </a:lnTo>
                <a:lnTo>
                  <a:pt x="266261" y="87702"/>
                </a:lnTo>
                <a:lnTo>
                  <a:pt x="254262" y="87085"/>
                </a:lnTo>
                <a:lnTo>
                  <a:pt x="242147" y="88385"/>
                </a:lnTo>
                <a:lnTo>
                  <a:pt x="230151" y="91197"/>
                </a:lnTo>
                <a:lnTo>
                  <a:pt x="218510" y="95119"/>
                </a:lnTo>
                <a:lnTo>
                  <a:pt x="207461" y="99747"/>
                </a:lnTo>
                <a:lnTo>
                  <a:pt x="203167" y="114320"/>
                </a:lnTo>
                <a:lnTo>
                  <a:pt x="199141" y="129273"/>
                </a:lnTo>
                <a:lnTo>
                  <a:pt x="195364" y="144566"/>
                </a:lnTo>
                <a:lnTo>
                  <a:pt x="191820" y="160162"/>
                </a:lnTo>
                <a:lnTo>
                  <a:pt x="188491" y="176023"/>
                </a:lnTo>
                <a:lnTo>
                  <a:pt x="185359" y="192110"/>
                </a:lnTo>
                <a:lnTo>
                  <a:pt x="182409" y="208385"/>
                </a:lnTo>
                <a:lnTo>
                  <a:pt x="179621" y="224811"/>
                </a:lnTo>
                <a:lnTo>
                  <a:pt x="176979" y="241349"/>
                </a:lnTo>
                <a:lnTo>
                  <a:pt x="174466" y="257962"/>
                </a:lnTo>
                <a:lnTo>
                  <a:pt x="172064" y="274610"/>
                </a:lnTo>
                <a:lnTo>
                  <a:pt x="169757" y="291257"/>
                </a:lnTo>
                <a:lnTo>
                  <a:pt x="167525" y="307864"/>
                </a:lnTo>
                <a:lnTo>
                  <a:pt x="165353" y="324392"/>
                </a:lnTo>
                <a:lnTo>
                  <a:pt x="163752" y="336729"/>
                </a:lnTo>
                <a:lnTo>
                  <a:pt x="177681" y="336729"/>
                </a:lnTo>
                <a:lnTo>
                  <a:pt x="210509" y="111939"/>
                </a:lnTo>
                <a:lnTo>
                  <a:pt x="212419" y="111108"/>
                </a:lnTo>
                <a:lnTo>
                  <a:pt x="223190" y="107141"/>
                </a:lnTo>
                <a:lnTo>
                  <a:pt x="236366" y="103302"/>
                </a:lnTo>
                <a:lnTo>
                  <a:pt x="250290" y="100309"/>
                </a:lnTo>
                <a:lnTo>
                  <a:pt x="263305" y="98884"/>
                </a:lnTo>
                <a:lnTo>
                  <a:pt x="273755" y="99747"/>
                </a:lnTo>
                <a:lnTo>
                  <a:pt x="235386" y="336729"/>
                </a:lnTo>
                <a:lnTo>
                  <a:pt x="248051" y="336729"/>
                </a:lnTo>
                <a:lnTo>
                  <a:pt x="256991" y="283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9299448" y="1130046"/>
            <a:ext cx="198881" cy="244601"/>
          </a:xfrm>
          <a:custGeom>
            <a:avLst/>
            <a:gdLst/>
            <a:ahLst/>
            <a:cxnLst/>
            <a:rect l="l" t="t" r="r" b="b"/>
            <a:pathLst>
              <a:path w="198881" h="244601">
                <a:moveTo>
                  <a:pt x="167215" y="4237"/>
                </a:moveTo>
                <a:lnTo>
                  <a:pt x="154062" y="6999"/>
                </a:lnTo>
                <a:lnTo>
                  <a:pt x="140390" y="10354"/>
                </a:lnTo>
                <a:lnTo>
                  <a:pt x="126550" y="14173"/>
                </a:lnTo>
                <a:lnTo>
                  <a:pt x="112892" y="18330"/>
                </a:lnTo>
                <a:lnTo>
                  <a:pt x="99763" y="22700"/>
                </a:lnTo>
                <a:lnTo>
                  <a:pt x="87515" y="27154"/>
                </a:lnTo>
                <a:lnTo>
                  <a:pt x="76496" y="31568"/>
                </a:lnTo>
                <a:lnTo>
                  <a:pt x="67055" y="35813"/>
                </a:lnTo>
                <a:lnTo>
                  <a:pt x="58674" y="39623"/>
                </a:lnTo>
                <a:lnTo>
                  <a:pt x="51053" y="44195"/>
                </a:lnTo>
                <a:lnTo>
                  <a:pt x="42672" y="48767"/>
                </a:lnTo>
                <a:lnTo>
                  <a:pt x="35051" y="53339"/>
                </a:lnTo>
                <a:lnTo>
                  <a:pt x="22859" y="73913"/>
                </a:lnTo>
                <a:lnTo>
                  <a:pt x="15532" y="90496"/>
                </a:lnTo>
                <a:lnTo>
                  <a:pt x="11489" y="102581"/>
                </a:lnTo>
                <a:lnTo>
                  <a:pt x="8135" y="115167"/>
                </a:lnTo>
                <a:lnTo>
                  <a:pt x="5427" y="128090"/>
                </a:lnTo>
                <a:lnTo>
                  <a:pt x="3319" y="141187"/>
                </a:lnTo>
                <a:lnTo>
                  <a:pt x="1767" y="154293"/>
                </a:lnTo>
                <a:lnTo>
                  <a:pt x="726" y="167244"/>
                </a:lnTo>
                <a:lnTo>
                  <a:pt x="151" y="179875"/>
                </a:lnTo>
                <a:lnTo>
                  <a:pt x="0" y="192023"/>
                </a:lnTo>
                <a:lnTo>
                  <a:pt x="0" y="216407"/>
                </a:lnTo>
                <a:lnTo>
                  <a:pt x="761" y="240791"/>
                </a:lnTo>
                <a:lnTo>
                  <a:pt x="4572" y="242315"/>
                </a:lnTo>
                <a:lnTo>
                  <a:pt x="7620" y="243839"/>
                </a:lnTo>
                <a:lnTo>
                  <a:pt x="9905" y="244601"/>
                </a:lnTo>
                <a:lnTo>
                  <a:pt x="16763" y="244601"/>
                </a:lnTo>
                <a:lnTo>
                  <a:pt x="17097" y="235099"/>
                </a:lnTo>
                <a:lnTo>
                  <a:pt x="17264" y="223342"/>
                </a:lnTo>
                <a:lnTo>
                  <a:pt x="17357" y="197711"/>
                </a:lnTo>
                <a:lnTo>
                  <a:pt x="17516" y="184145"/>
                </a:lnTo>
                <a:lnTo>
                  <a:pt x="17904" y="170285"/>
                </a:lnTo>
                <a:lnTo>
                  <a:pt x="18638" y="156285"/>
                </a:lnTo>
                <a:lnTo>
                  <a:pt x="19835" y="142299"/>
                </a:lnTo>
                <a:lnTo>
                  <a:pt x="21610" y="128482"/>
                </a:lnTo>
                <a:lnTo>
                  <a:pt x="24080" y="114988"/>
                </a:lnTo>
                <a:lnTo>
                  <a:pt x="27362" y="101971"/>
                </a:lnTo>
                <a:lnTo>
                  <a:pt x="31571" y="89585"/>
                </a:lnTo>
                <a:lnTo>
                  <a:pt x="36823" y="77985"/>
                </a:lnTo>
                <a:lnTo>
                  <a:pt x="43236" y="67325"/>
                </a:lnTo>
                <a:lnTo>
                  <a:pt x="50926" y="57760"/>
                </a:lnTo>
                <a:lnTo>
                  <a:pt x="60008" y="49443"/>
                </a:lnTo>
                <a:lnTo>
                  <a:pt x="70599" y="42529"/>
                </a:lnTo>
                <a:lnTo>
                  <a:pt x="82815" y="37172"/>
                </a:lnTo>
                <a:lnTo>
                  <a:pt x="96774" y="33527"/>
                </a:lnTo>
                <a:lnTo>
                  <a:pt x="102447" y="31321"/>
                </a:lnTo>
                <a:lnTo>
                  <a:pt x="114556" y="26786"/>
                </a:lnTo>
                <a:lnTo>
                  <a:pt x="126502" y="22533"/>
                </a:lnTo>
                <a:lnTo>
                  <a:pt x="138359" y="18510"/>
                </a:lnTo>
                <a:lnTo>
                  <a:pt x="150201" y="14663"/>
                </a:lnTo>
                <a:lnTo>
                  <a:pt x="162100" y="10942"/>
                </a:lnTo>
                <a:lnTo>
                  <a:pt x="174131" y="7292"/>
                </a:lnTo>
                <a:lnTo>
                  <a:pt x="186367" y="3662"/>
                </a:lnTo>
                <a:lnTo>
                  <a:pt x="198881" y="0"/>
                </a:lnTo>
                <a:lnTo>
                  <a:pt x="195072" y="761"/>
                </a:lnTo>
                <a:lnTo>
                  <a:pt x="190571" y="992"/>
                </a:lnTo>
                <a:lnTo>
                  <a:pt x="179501" y="2192"/>
                </a:lnTo>
                <a:lnTo>
                  <a:pt x="167215" y="4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9421368" y="1211579"/>
            <a:ext cx="59435" cy="307085"/>
          </a:xfrm>
          <a:custGeom>
            <a:avLst/>
            <a:gdLst/>
            <a:ahLst/>
            <a:cxnLst/>
            <a:rect l="l" t="t" r="r" b="b"/>
            <a:pathLst>
              <a:path w="59435" h="307085">
                <a:moveTo>
                  <a:pt x="42672" y="103631"/>
                </a:moveTo>
                <a:lnTo>
                  <a:pt x="59435" y="0"/>
                </a:lnTo>
                <a:lnTo>
                  <a:pt x="54863" y="0"/>
                </a:lnTo>
                <a:lnTo>
                  <a:pt x="52577" y="2285"/>
                </a:lnTo>
                <a:lnTo>
                  <a:pt x="34289" y="99821"/>
                </a:lnTo>
                <a:lnTo>
                  <a:pt x="13615" y="224789"/>
                </a:lnTo>
                <a:lnTo>
                  <a:pt x="22705" y="224789"/>
                </a:lnTo>
                <a:lnTo>
                  <a:pt x="42672" y="103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8822436" y="679703"/>
            <a:ext cx="41148" cy="183642"/>
          </a:xfrm>
          <a:custGeom>
            <a:avLst/>
            <a:gdLst/>
            <a:ahLst/>
            <a:cxnLst/>
            <a:rect l="l" t="t" r="r" b="b"/>
            <a:pathLst>
              <a:path w="41148" h="183642">
                <a:moveTo>
                  <a:pt x="41148" y="182879"/>
                </a:moveTo>
                <a:lnTo>
                  <a:pt x="36575" y="0"/>
                </a:lnTo>
                <a:lnTo>
                  <a:pt x="0" y="761"/>
                </a:lnTo>
                <a:lnTo>
                  <a:pt x="4572" y="183641"/>
                </a:lnTo>
                <a:lnTo>
                  <a:pt x="41148" y="182879"/>
                </a:lnTo>
                <a:close/>
              </a:path>
            </a:pathLst>
          </a:custGeom>
          <a:solidFill>
            <a:srgbClr val="9EE7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8874252" y="608076"/>
            <a:ext cx="41909" cy="252983"/>
          </a:xfrm>
          <a:custGeom>
            <a:avLst/>
            <a:gdLst/>
            <a:ahLst/>
            <a:cxnLst/>
            <a:rect l="l" t="t" r="r" b="b"/>
            <a:pathLst>
              <a:path w="41909" h="252983">
                <a:moveTo>
                  <a:pt x="41909" y="252221"/>
                </a:moveTo>
                <a:lnTo>
                  <a:pt x="37338" y="0"/>
                </a:lnTo>
                <a:lnTo>
                  <a:pt x="0" y="0"/>
                </a:lnTo>
                <a:lnTo>
                  <a:pt x="4572" y="252983"/>
                </a:lnTo>
                <a:lnTo>
                  <a:pt x="41909" y="252221"/>
                </a:lnTo>
                <a:close/>
              </a:path>
            </a:pathLst>
          </a:custGeom>
          <a:solidFill>
            <a:srgbClr val="9EE7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8926068" y="649985"/>
            <a:ext cx="41909" cy="208788"/>
          </a:xfrm>
          <a:custGeom>
            <a:avLst/>
            <a:gdLst/>
            <a:ahLst/>
            <a:cxnLst/>
            <a:rect l="l" t="t" r="r" b="b"/>
            <a:pathLst>
              <a:path w="41909" h="208787">
                <a:moveTo>
                  <a:pt x="41909" y="208026"/>
                </a:moveTo>
                <a:lnTo>
                  <a:pt x="37337" y="0"/>
                </a:lnTo>
                <a:lnTo>
                  <a:pt x="0" y="762"/>
                </a:lnTo>
                <a:lnTo>
                  <a:pt x="4572" y="208788"/>
                </a:lnTo>
                <a:lnTo>
                  <a:pt x="41909" y="208026"/>
                </a:lnTo>
                <a:close/>
              </a:path>
            </a:pathLst>
          </a:custGeom>
          <a:solidFill>
            <a:srgbClr val="9EE7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6095999" y="143636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4419599" y="143636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60960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2667000" y="143637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979169"/>
                </a:moveTo>
                <a:lnTo>
                  <a:pt x="1371600" y="0"/>
                </a:lnTo>
                <a:lnTo>
                  <a:pt x="76200" y="0"/>
                </a:ln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457200" y="143637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0"/>
                </a:move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8763000" y="1436369"/>
            <a:ext cx="838200" cy="979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4038600" y="143636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457200" y="1436370"/>
            <a:ext cx="1981200" cy="9791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2590800" y="1436370"/>
            <a:ext cx="1676400" cy="979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4876800" y="1436370"/>
            <a:ext cx="838199" cy="9791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2438400" y="1436369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5695950" y="143636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6019799" y="1436369"/>
            <a:ext cx="990600" cy="9791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6553200" y="1436369"/>
            <a:ext cx="2286000" cy="979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4213860" y="1436370"/>
            <a:ext cx="739139" cy="9791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578653" y="473682"/>
            <a:ext cx="891734" cy="1042598"/>
          </a:xfrm>
          <a:custGeom>
            <a:avLst/>
            <a:gdLst/>
            <a:ahLst/>
            <a:cxnLst/>
            <a:rect l="l" t="t" r="r" b="b"/>
            <a:pathLst>
              <a:path w="891734" h="1042598">
                <a:moveTo>
                  <a:pt x="661670" y="1042391"/>
                </a:moveTo>
                <a:lnTo>
                  <a:pt x="677785" y="1041285"/>
                </a:lnTo>
                <a:lnTo>
                  <a:pt x="693784" y="1039230"/>
                </a:lnTo>
                <a:lnTo>
                  <a:pt x="709632" y="1036177"/>
                </a:lnTo>
                <a:lnTo>
                  <a:pt x="725296" y="1032075"/>
                </a:lnTo>
                <a:lnTo>
                  <a:pt x="740743" y="1026875"/>
                </a:lnTo>
                <a:lnTo>
                  <a:pt x="755938" y="1020526"/>
                </a:lnTo>
                <a:lnTo>
                  <a:pt x="770848" y="1012979"/>
                </a:lnTo>
                <a:lnTo>
                  <a:pt x="800583" y="990004"/>
                </a:lnTo>
                <a:lnTo>
                  <a:pt x="825654" y="964190"/>
                </a:lnTo>
                <a:lnTo>
                  <a:pt x="826749" y="962687"/>
                </a:lnTo>
                <a:lnTo>
                  <a:pt x="403921" y="962687"/>
                </a:lnTo>
                <a:lnTo>
                  <a:pt x="418017" y="971368"/>
                </a:lnTo>
                <a:lnTo>
                  <a:pt x="437256" y="982503"/>
                </a:lnTo>
                <a:lnTo>
                  <a:pt x="456904" y="993167"/>
                </a:lnTo>
                <a:lnTo>
                  <a:pt x="471466" y="999849"/>
                </a:lnTo>
                <a:lnTo>
                  <a:pt x="486351" y="1006230"/>
                </a:lnTo>
                <a:lnTo>
                  <a:pt x="501523" y="1012263"/>
                </a:lnTo>
                <a:lnTo>
                  <a:pt x="516950" y="1017896"/>
                </a:lnTo>
                <a:lnTo>
                  <a:pt x="532597" y="1023081"/>
                </a:lnTo>
                <a:lnTo>
                  <a:pt x="548431" y="1027766"/>
                </a:lnTo>
                <a:lnTo>
                  <a:pt x="564418" y="1031902"/>
                </a:lnTo>
                <a:lnTo>
                  <a:pt x="580525" y="1035439"/>
                </a:lnTo>
                <a:lnTo>
                  <a:pt x="596717" y="1038327"/>
                </a:lnTo>
                <a:lnTo>
                  <a:pt x="612962" y="1040516"/>
                </a:lnTo>
                <a:lnTo>
                  <a:pt x="629224" y="1041957"/>
                </a:lnTo>
                <a:lnTo>
                  <a:pt x="645472" y="1042598"/>
                </a:lnTo>
                <a:lnTo>
                  <a:pt x="661670" y="1042391"/>
                </a:lnTo>
                <a:close/>
              </a:path>
            </a:pathLst>
          </a:custGeom>
          <a:solidFill>
            <a:srgbClr val="DFF2F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1226058" y="1394433"/>
            <a:ext cx="249935" cy="52604"/>
          </a:xfrm>
          <a:custGeom>
            <a:avLst/>
            <a:gdLst/>
            <a:ahLst/>
            <a:cxnLst/>
            <a:rect l="l" t="t" r="r" b="b"/>
            <a:pathLst>
              <a:path w="249935" h="52604">
                <a:moveTo>
                  <a:pt x="215645" y="49556"/>
                </a:moveTo>
                <a:lnTo>
                  <a:pt x="221457" y="41936"/>
                </a:lnTo>
                <a:lnTo>
                  <a:pt x="15172" y="41936"/>
                </a:lnTo>
                <a:lnTo>
                  <a:pt x="8815" y="45886"/>
                </a:lnTo>
                <a:lnTo>
                  <a:pt x="0" y="52604"/>
                </a:lnTo>
                <a:lnTo>
                  <a:pt x="215645" y="49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8789376" y="1305206"/>
            <a:ext cx="628943" cy="213459"/>
          </a:xfrm>
          <a:custGeom>
            <a:avLst/>
            <a:gdLst/>
            <a:ahLst/>
            <a:cxnLst/>
            <a:rect l="l" t="t" r="r" b="b"/>
            <a:pathLst>
              <a:path w="628943" h="213459">
                <a:moveTo>
                  <a:pt x="564895" y="131163"/>
                </a:moveTo>
                <a:lnTo>
                  <a:pt x="2677" y="131163"/>
                </a:lnTo>
                <a:lnTo>
                  <a:pt x="946" y="140846"/>
                </a:lnTo>
                <a:lnTo>
                  <a:pt x="0" y="157226"/>
                </a:lnTo>
                <a:lnTo>
                  <a:pt x="1021" y="174301"/>
                </a:lnTo>
                <a:lnTo>
                  <a:pt x="4128" y="192041"/>
                </a:lnTo>
                <a:lnTo>
                  <a:pt x="9437" y="210411"/>
                </a:lnTo>
                <a:lnTo>
                  <a:pt x="10199" y="213459"/>
                </a:lnTo>
                <a:lnTo>
                  <a:pt x="628943" y="213459"/>
                </a:lnTo>
                <a:lnTo>
                  <a:pt x="564895" y="131163"/>
                </a:lnTo>
                <a:close/>
              </a:path>
            </a:pathLst>
          </a:custGeom>
          <a:solidFill>
            <a:srgbClr val="0034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8925306" y="871727"/>
            <a:ext cx="639518" cy="632445"/>
          </a:xfrm>
          <a:custGeom>
            <a:avLst/>
            <a:gdLst/>
            <a:ahLst/>
            <a:cxnLst/>
            <a:rect l="l" t="t" r="r" b="b"/>
            <a:pathLst>
              <a:path w="639518" h="632445">
                <a:moveTo>
                  <a:pt x="403455" y="631981"/>
                </a:moveTo>
                <a:lnTo>
                  <a:pt x="413766" y="630935"/>
                </a:lnTo>
                <a:lnTo>
                  <a:pt x="426100" y="629806"/>
                </a:lnTo>
                <a:lnTo>
                  <a:pt x="438777" y="628119"/>
                </a:lnTo>
                <a:lnTo>
                  <a:pt x="451583" y="625857"/>
                </a:lnTo>
                <a:lnTo>
                  <a:pt x="464305" y="623004"/>
                </a:lnTo>
                <a:lnTo>
                  <a:pt x="476730" y="619542"/>
                </a:lnTo>
                <a:lnTo>
                  <a:pt x="488644" y="615455"/>
                </a:lnTo>
                <a:lnTo>
                  <a:pt x="493775" y="613409"/>
                </a:lnTo>
                <a:lnTo>
                  <a:pt x="497586" y="611123"/>
                </a:lnTo>
                <a:lnTo>
                  <a:pt x="500634" y="610361"/>
                </a:lnTo>
                <a:lnTo>
                  <a:pt x="502920" y="605027"/>
                </a:lnTo>
                <a:lnTo>
                  <a:pt x="508253" y="592835"/>
                </a:lnTo>
                <a:lnTo>
                  <a:pt x="515874" y="574547"/>
                </a:lnTo>
                <a:lnTo>
                  <a:pt x="519708" y="564641"/>
                </a:lnTo>
                <a:lnTo>
                  <a:pt x="220881" y="564641"/>
                </a:lnTo>
                <a:lnTo>
                  <a:pt x="230722" y="577597"/>
                </a:lnTo>
                <a:lnTo>
                  <a:pt x="239591" y="586017"/>
                </a:lnTo>
                <a:lnTo>
                  <a:pt x="249640" y="593712"/>
                </a:lnTo>
                <a:lnTo>
                  <a:pt x="260707" y="600686"/>
                </a:lnTo>
                <a:lnTo>
                  <a:pt x="272630" y="606949"/>
                </a:lnTo>
                <a:lnTo>
                  <a:pt x="285249" y="612506"/>
                </a:lnTo>
                <a:lnTo>
                  <a:pt x="298401" y="617365"/>
                </a:lnTo>
                <a:lnTo>
                  <a:pt x="311926" y="621534"/>
                </a:lnTo>
                <a:lnTo>
                  <a:pt x="325661" y="625019"/>
                </a:lnTo>
                <a:lnTo>
                  <a:pt x="339446" y="627828"/>
                </a:lnTo>
                <a:lnTo>
                  <a:pt x="353118" y="629968"/>
                </a:lnTo>
                <a:lnTo>
                  <a:pt x="366517" y="631446"/>
                </a:lnTo>
                <a:lnTo>
                  <a:pt x="379480" y="632269"/>
                </a:lnTo>
                <a:lnTo>
                  <a:pt x="391847" y="632445"/>
                </a:lnTo>
                <a:lnTo>
                  <a:pt x="403455" y="631981"/>
                </a:lnTo>
                <a:close/>
              </a:path>
            </a:pathLst>
          </a:custGeom>
          <a:solidFill>
            <a:srgbClr val="D87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9232696" y="1089635"/>
            <a:ext cx="365626" cy="352833"/>
          </a:xfrm>
          <a:custGeom>
            <a:avLst/>
            <a:gdLst/>
            <a:ahLst/>
            <a:cxnLst/>
            <a:rect l="l" t="t" r="r" b="b"/>
            <a:pathLst>
              <a:path w="365626" h="352833">
                <a:moveTo>
                  <a:pt x="116207" y="352772"/>
                </a:moveTo>
                <a:lnTo>
                  <a:pt x="128374" y="351797"/>
                </a:lnTo>
                <a:lnTo>
                  <a:pt x="140433" y="350014"/>
                </a:lnTo>
                <a:lnTo>
                  <a:pt x="152396" y="347530"/>
                </a:lnTo>
                <a:lnTo>
                  <a:pt x="155469" y="346734"/>
                </a:lnTo>
                <a:lnTo>
                  <a:pt x="65731" y="346734"/>
                </a:lnTo>
                <a:lnTo>
                  <a:pt x="74735" y="349113"/>
                </a:lnTo>
                <a:lnTo>
                  <a:pt x="78943" y="349782"/>
                </a:lnTo>
                <a:lnTo>
                  <a:pt x="91504" y="351871"/>
                </a:lnTo>
                <a:lnTo>
                  <a:pt x="103921" y="352833"/>
                </a:lnTo>
                <a:lnTo>
                  <a:pt x="116207" y="352772"/>
                </a:lnTo>
                <a:close/>
              </a:path>
            </a:pathLst>
          </a:custGeom>
          <a:solidFill>
            <a:srgbClr val="59A35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9385554" y="1178134"/>
            <a:ext cx="156210" cy="340531"/>
          </a:xfrm>
          <a:custGeom>
            <a:avLst/>
            <a:gdLst/>
            <a:ahLst/>
            <a:cxnLst/>
            <a:rect l="l" t="t" r="r" b="b"/>
            <a:pathLst>
              <a:path w="156210" h="340531">
                <a:moveTo>
                  <a:pt x="119178" y="258235"/>
                </a:moveTo>
                <a:lnTo>
                  <a:pt x="11841" y="258235"/>
                </a:lnTo>
                <a:lnTo>
                  <a:pt x="0" y="340531"/>
                </a:lnTo>
                <a:lnTo>
                  <a:pt x="106679" y="340531"/>
                </a:lnTo>
                <a:lnTo>
                  <a:pt x="119178" y="25823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8566404" y="1097279"/>
            <a:ext cx="809244" cy="390906"/>
          </a:xfrm>
          <a:custGeom>
            <a:avLst/>
            <a:gdLst/>
            <a:ahLst/>
            <a:cxnLst/>
            <a:rect l="l" t="t" r="r" b="b"/>
            <a:pathLst>
              <a:path w="809244" h="390906">
                <a:moveTo>
                  <a:pt x="769620" y="389381"/>
                </a:moveTo>
                <a:lnTo>
                  <a:pt x="791718" y="387095"/>
                </a:lnTo>
                <a:lnTo>
                  <a:pt x="794003" y="385571"/>
                </a:lnTo>
                <a:lnTo>
                  <a:pt x="798576" y="383285"/>
                </a:lnTo>
                <a:lnTo>
                  <a:pt x="801624" y="383285"/>
                </a:lnTo>
                <a:lnTo>
                  <a:pt x="806196" y="380999"/>
                </a:lnTo>
                <a:lnTo>
                  <a:pt x="809244" y="377189"/>
                </a:lnTo>
                <a:lnTo>
                  <a:pt x="794409" y="378615"/>
                </a:lnTo>
                <a:lnTo>
                  <a:pt x="779999" y="379254"/>
                </a:lnTo>
                <a:lnTo>
                  <a:pt x="766003" y="379115"/>
                </a:lnTo>
                <a:lnTo>
                  <a:pt x="752410" y="378206"/>
                </a:lnTo>
                <a:lnTo>
                  <a:pt x="739211" y="376537"/>
                </a:lnTo>
                <a:lnTo>
                  <a:pt x="726394" y="374115"/>
                </a:lnTo>
                <a:lnTo>
                  <a:pt x="713950" y="370950"/>
                </a:lnTo>
                <a:lnTo>
                  <a:pt x="701869" y="367048"/>
                </a:lnTo>
                <a:lnTo>
                  <a:pt x="690139" y="362420"/>
                </a:lnTo>
                <a:lnTo>
                  <a:pt x="678751" y="357073"/>
                </a:lnTo>
                <a:lnTo>
                  <a:pt x="667695" y="351015"/>
                </a:lnTo>
                <a:lnTo>
                  <a:pt x="656959" y="344256"/>
                </a:lnTo>
                <a:lnTo>
                  <a:pt x="649732" y="339089"/>
                </a:lnTo>
                <a:lnTo>
                  <a:pt x="609765" y="339089"/>
                </a:lnTo>
                <a:lnTo>
                  <a:pt x="615974" y="345143"/>
                </a:lnTo>
                <a:lnTo>
                  <a:pt x="626063" y="353413"/>
                </a:lnTo>
                <a:lnTo>
                  <a:pt x="636778" y="360816"/>
                </a:lnTo>
                <a:lnTo>
                  <a:pt x="648045" y="367366"/>
                </a:lnTo>
                <a:lnTo>
                  <a:pt x="659789" y="373080"/>
                </a:lnTo>
                <a:lnTo>
                  <a:pt x="671935" y="377972"/>
                </a:lnTo>
                <a:lnTo>
                  <a:pt x="684407" y="382057"/>
                </a:lnTo>
                <a:lnTo>
                  <a:pt x="697131" y="385350"/>
                </a:lnTo>
                <a:lnTo>
                  <a:pt x="710032" y="387867"/>
                </a:lnTo>
                <a:lnTo>
                  <a:pt x="723035" y="389621"/>
                </a:lnTo>
                <a:lnTo>
                  <a:pt x="736064" y="390629"/>
                </a:lnTo>
                <a:lnTo>
                  <a:pt x="749046" y="390905"/>
                </a:lnTo>
                <a:lnTo>
                  <a:pt x="769620" y="389381"/>
                </a:lnTo>
                <a:close/>
              </a:path>
              <a:path w="809244" h="390906">
                <a:moveTo>
                  <a:pt x="258478" y="359363"/>
                </a:moveTo>
                <a:lnTo>
                  <a:pt x="262749" y="346612"/>
                </a:lnTo>
                <a:lnTo>
                  <a:pt x="266001" y="339089"/>
                </a:lnTo>
                <a:lnTo>
                  <a:pt x="249174" y="339089"/>
                </a:lnTo>
                <a:lnTo>
                  <a:pt x="249174" y="345947"/>
                </a:lnTo>
                <a:lnTo>
                  <a:pt x="250698" y="351281"/>
                </a:lnTo>
                <a:lnTo>
                  <a:pt x="251460" y="355853"/>
                </a:lnTo>
                <a:lnTo>
                  <a:pt x="253746" y="359663"/>
                </a:lnTo>
                <a:lnTo>
                  <a:pt x="257555" y="362711"/>
                </a:lnTo>
                <a:lnTo>
                  <a:pt x="258478" y="3593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9247434" y="1099640"/>
            <a:ext cx="336137" cy="419787"/>
          </a:xfrm>
          <a:custGeom>
            <a:avLst/>
            <a:gdLst/>
            <a:ahLst/>
            <a:cxnLst/>
            <a:rect l="l" t="t" r="r" b="b"/>
            <a:pathLst>
              <a:path w="336137" h="419787">
                <a:moveTo>
                  <a:pt x="248051" y="336729"/>
                </a:moveTo>
                <a:lnTo>
                  <a:pt x="235386" y="336729"/>
                </a:lnTo>
                <a:lnTo>
                  <a:pt x="221939" y="419787"/>
                </a:lnTo>
                <a:lnTo>
                  <a:pt x="234131" y="419787"/>
                </a:lnTo>
                <a:lnTo>
                  <a:pt x="248051" y="336729"/>
                </a:lnTo>
                <a:close/>
              </a:path>
              <a:path w="336137" h="419787">
                <a:moveTo>
                  <a:pt x="177681" y="336729"/>
                </a:moveTo>
                <a:lnTo>
                  <a:pt x="163752" y="336729"/>
                </a:lnTo>
                <a:lnTo>
                  <a:pt x="163223" y="340804"/>
                </a:lnTo>
                <a:lnTo>
                  <a:pt x="161118" y="357062"/>
                </a:lnTo>
                <a:lnTo>
                  <a:pt x="159020" y="373127"/>
                </a:lnTo>
                <a:lnTo>
                  <a:pt x="156912" y="388961"/>
                </a:lnTo>
                <a:lnTo>
                  <a:pt x="154777" y="404528"/>
                </a:lnTo>
                <a:lnTo>
                  <a:pt x="152597" y="419787"/>
                </a:lnTo>
                <a:lnTo>
                  <a:pt x="165551" y="419787"/>
                </a:lnTo>
                <a:lnTo>
                  <a:pt x="177681" y="336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9421368" y="1211579"/>
            <a:ext cx="59435" cy="307085"/>
          </a:xfrm>
          <a:custGeom>
            <a:avLst/>
            <a:gdLst/>
            <a:ahLst/>
            <a:cxnLst/>
            <a:rect l="l" t="t" r="r" b="b"/>
            <a:pathLst>
              <a:path w="59435" h="307085">
                <a:moveTo>
                  <a:pt x="22705" y="224789"/>
                </a:moveTo>
                <a:lnTo>
                  <a:pt x="13615" y="224789"/>
                </a:lnTo>
                <a:lnTo>
                  <a:pt x="0" y="307085"/>
                </a:lnTo>
                <a:lnTo>
                  <a:pt x="9143" y="307085"/>
                </a:lnTo>
                <a:lnTo>
                  <a:pt x="22705" y="224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6095999" y="241554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4419599" y="241553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2667000" y="2415540"/>
            <a:ext cx="1371599" cy="979169"/>
          </a:xfrm>
          <a:custGeom>
            <a:avLst/>
            <a:gdLst/>
            <a:ahLst/>
            <a:cxnLst/>
            <a:rect l="l" t="t" r="r" b="b"/>
            <a:pathLst>
              <a:path w="1371599" h="979169">
                <a:moveTo>
                  <a:pt x="1371599" y="0"/>
                </a:moveTo>
                <a:lnTo>
                  <a:pt x="0" y="0"/>
                </a:lnTo>
                <a:lnTo>
                  <a:pt x="0" y="979169"/>
                </a:lnTo>
                <a:lnTo>
                  <a:pt x="1371599" y="979169"/>
                </a:lnTo>
                <a:lnTo>
                  <a:pt x="13715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457200" y="241554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0" y="0"/>
                </a:move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8763000" y="2415539"/>
            <a:ext cx="838200" cy="97917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4038600" y="241553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0"/>
                </a:moveTo>
                <a:lnTo>
                  <a:pt x="0" y="0"/>
                </a:lnTo>
                <a:lnTo>
                  <a:pt x="0" y="979170"/>
                </a:lnTo>
                <a:lnTo>
                  <a:pt x="381000" y="979170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457200" y="2415540"/>
            <a:ext cx="1981200" cy="97916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2590800" y="2415540"/>
            <a:ext cx="1676400" cy="9791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4876800" y="2415540"/>
            <a:ext cx="838199" cy="97916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2438400" y="241554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5695950" y="241553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70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7848600" y="1436369"/>
            <a:ext cx="228600" cy="19583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6019799" y="2415540"/>
            <a:ext cx="990600" cy="97916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6553200" y="2415539"/>
            <a:ext cx="2286000" cy="9791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4213860" y="2415540"/>
            <a:ext cx="739139" cy="9791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6095999" y="339470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4419599" y="339470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0"/>
                </a:move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2667000" y="3394709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457200" y="3394709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8763000" y="3394709"/>
            <a:ext cx="838200" cy="979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4038600" y="339471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457200" y="3394709"/>
            <a:ext cx="1981199" cy="97917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2590800" y="3394709"/>
            <a:ext cx="1676399" cy="9791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4876800" y="3394709"/>
            <a:ext cx="838199" cy="97916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2438400" y="339471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979169"/>
                </a:moveTo>
                <a:lnTo>
                  <a:pt x="228600" y="0"/>
                </a:ln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5695950" y="339470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69"/>
                </a:moveTo>
                <a:lnTo>
                  <a:pt x="400050" y="979169"/>
                </a:ln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239681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7848600" y="3394709"/>
            <a:ext cx="228600" cy="97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6019800" y="3394709"/>
            <a:ext cx="990599" cy="9791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6553200" y="3394709"/>
            <a:ext cx="2286000" cy="9791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4213860" y="3394709"/>
            <a:ext cx="739139" cy="9791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6095999" y="437387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4419599" y="437387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2667000" y="437388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457200" y="437388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8763000" y="4373879"/>
            <a:ext cx="838200" cy="97917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4038600" y="437388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457200" y="455676"/>
            <a:ext cx="1981200" cy="68610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2590800" y="455676"/>
            <a:ext cx="1677924" cy="686104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2438400" y="437388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5695950" y="437387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7848600" y="4373879"/>
            <a:ext cx="228600" cy="97917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6553200" y="4373879"/>
            <a:ext cx="2286000" cy="9791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4213860" y="455676"/>
            <a:ext cx="740664" cy="686104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6095999" y="535304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4419599" y="5353050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2667000" y="535305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457200" y="535305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8763000" y="5353049"/>
            <a:ext cx="838200" cy="979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4038600" y="535305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457200" y="5353050"/>
            <a:ext cx="1981200" cy="97917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2590800" y="5353050"/>
            <a:ext cx="1676399" cy="9791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4876800" y="5353050"/>
            <a:ext cx="838200" cy="9791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2438400" y="535305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5695950" y="535304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7848600" y="5353049"/>
            <a:ext cx="228600" cy="97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6019800" y="5353050"/>
            <a:ext cx="990600" cy="97917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6553200" y="5353049"/>
            <a:ext cx="2286000" cy="97917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6096000" y="6332220"/>
            <a:ext cx="3505199" cy="982980"/>
          </a:xfrm>
          <a:custGeom>
            <a:avLst/>
            <a:gdLst/>
            <a:ahLst/>
            <a:cxnLst/>
            <a:rect l="l" t="t" r="r" b="b"/>
            <a:pathLst>
              <a:path w="3505199" h="982980">
                <a:moveTo>
                  <a:pt x="3505199" y="0"/>
                </a:moveTo>
                <a:lnTo>
                  <a:pt x="0" y="0"/>
                </a:lnTo>
                <a:lnTo>
                  <a:pt x="0" y="982980"/>
                </a:lnTo>
                <a:lnTo>
                  <a:pt x="3505199" y="982980"/>
                </a:lnTo>
                <a:lnTo>
                  <a:pt x="35051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4419600" y="6332220"/>
            <a:ext cx="1276350" cy="982980"/>
          </a:xfrm>
          <a:custGeom>
            <a:avLst/>
            <a:gdLst/>
            <a:ahLst/>
            <a:cxnLst/>
            <a:rect l="l" t="t" r="r" b="b"/>
            <a:pathLst>
              <a:path w="1276350" h="982980">
                <a:moveTo>
                  <a:pt x="1276350" y="0"/>
                </a:moveTo>
                <a:lnTo>
                  <a:pt x="0" y="0"/>
                </a:lnTo>
                <a:lnTo>
                  <a:pt x="0" y="982980"/>
                </a:lnTo>
                <a:lnTo>
                  <a:pt x="1276350" y="98298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2667000" y="6332220"/>
            <a:ext cx="1371600" cy="982979"/>
          </a:xfrm>
          <a:custGeom>
            <a:avLst/>
            <a:gdLst/>
            <a:ahLst/>
            <a:cxnLst/>
            <a:rect l="l" t="t" r="r" b="b"/>
            <a:pathLst>
              <a:path w="1371600" h="982979">
                <a:moveTo>
                  <a:pt x="0" y="0"/>
                </a:moveTo>
                <a:lnTo>
                  <a:pt x="0" y="982979"/>
                </a:lnTo>
                <a:lnTo>
                  <a:pt x="1371600" y="982979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457200" y="6332220"/>
            <a:ext cx="1981200" cy="982979"/>
          </a:xfrm>
          <a:custGeom>
            <a:avLst/>
            <a:gdLst/>
            <a:ahLst/>
            <a:cxnLst/>
            <a:rect l="l" t="t" r="r" b="b"/>
            <a:pathLst>
              <a:path w="1981200" h="982979">
                <a:moveTo>
                  <a:pt x="1981200" y="0"/>
                </a:moveTo>
                <a:lnTo>
                  <a:pt x="0" y="0"/>
                </a:lnTo>
                <a:lnTo>
                  <a:pt x="0" y="982979"/>
                </a:lnTo>
                <a:lnTo>
                  <a:pt x="1981200" y="98297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4038600" y="6332220"/>
            <a:ext cx="381000" cy="982979"/>
          </a:xfrm>
          <a:custGeom>
            <a:avLst/>
            <a:gdLst/>
            <a:ahLst/>
            <a:cxnLst/>
            <a:rect l="l" t="t" r="r" b="b"/>
            <a:pathLst>
              <a:path w="381000" h="982979">
                <a:moveTo>
                  <a:pt x="0" y="0"/>
                </a:moveTo>
                <a:lnTo>
                  <a:pt x="0" y="982979"/>
                </a:lnTo>
                <a:lnTo>
                  <a:pt x="381000" y="98297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457200" y="6332220"/>
            <a:ext cx="1981200" cy="9829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2590800" y="6332220"/>
            <a:ext cx="1676399" cy="9829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4876800" y="6332220"/>
            <a:ext cx="838199" cy="98298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2438400" y="6332220"/>
            <a:ext cx="228600" cy="982979"/>
          </a:xfrm>
          <a:custGeom>
            <a:avLst/>
            <a:gdLst/>
            <a:ahLst/>
            <a:cxnLst/>
            <a:rect l="l" t="t" r="r" b="b"/>
            <a:pathLst>
              <a:path w="228600" h="982979">
                <a:moveTo>
                  <a:pt x="0" y="0"/>
                </a:moveTo>
                <a:lnTo>
                  <a:pt x="0" y="982979"/>
                </a:lnTo>
                <a:lnTo>
                  <a:pt x="228600" y="982979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5695950" y="6332220"/>
            <a:ext cx="400050" cy="982980"/>
          </a:xfrm>
          <a:custGeom>
            <a:avLst/>
            <a:gdLst/>
            <a:ahLst/>
            <a:cxnLst/>
            <a:rect l="l" t="t" r="r" b="b"/>
            <a:pathLst>
              <a:path w="400050" h="982980">
                <a:moveTo>
                  <a:pt x="400050" y="0"/>
                </a:moveTo>
                <a:lnTo>
                  <a:pt x="239681" y="0"/>
                </a:lnTo>
                <a:lnTo>
                  <a:pt x="0" y="0"/>
                </a:lnTo>
                <a:lnTo>
                  <a:pt x="0" y="982980"/>
                </a:lnTo>
                <a:lnTo>
                  <a:pt x="400050" y="982980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458724" y="6332220"/>
            <a:ext cx="9150095" cy="99212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457200" y="6595871"/>
            <a:ext cx="9160763" cy="27736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4151154" y="777650"/>
            <a:ext cx="580618" cy="1006954"/>
          </a:xfrm>
          <a:prstGeom prst="rect">
            <a:avLst/>
          </a:prstGeom>
        </p:spPr>
        <p:txBody>
          <a:bodyPr wrap="square" lIns="0" tIns="21653" rIns="0" bIns="0" rtlCol="0">
            <a:noAutofit/>
          </a:bodyPr>
          <a:lstStyle/>
          <a:p>
            <a:pPr marL="12700" marR="3713">
              <a:lnSpc>
                <a:spcPts val="3410"/>
              </a:lnSpc>
            </a:pPr>
            <a:r>
              <a:rPr dirty="0" smtClean="0" sz="3200" spc="4">
                <a:solidFill>
                  <a:srgbClr val="FFFFCC"/>
                </a:solidFill>
                <a:latin typeface="Tahoma"/>
                <a:cs typeface="Tahoma"/>
              </a:rPr>
              <a:t>PU</a:t>
            </a:r>
            <a:endParaRPr sz="3200">
              <a:latin typeface="Tahoma"/>
              <a:cs typeface="Tahoma"/>
            </a:endParaRPr>
          </a:p>
          <a:p>
            <a:pPr marL="73525">
              <a:lnSpc>
                <a:spcPct val="100585"/>
              </a:lnSpc>
              <a:spcBef>
                <a:spcPts val="2137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cGra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89480" y="777650"/>
            <a:ext cx="330009" cy="431546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3200" spc="4">
                <a:solidFill>
                  <a:srgbClr val="FFFFCC"/>
                </a:solidFill>
                <a:latin typeface="Tahoma"/>
                <a:cs typeface="Tahoma"/>
              </a:rPr>
              <a:t>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53382" y="1300373"/>
            <a:ext cx="1003243" cy="267000"/>
          </a:xfrm>
          <a:prstGeom prst="rect">
            <a:avLst/>
          </a:prstGeom>
        </p:spPr>
        <p:txBody>
          <a:bodyPr wrap="square" lIns="0" tIns="13144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dirty="0" smtClean="0" sz="1900" spc="-58" b="1">
                <a:solidFill>
                  <a:srgbClr val="009900"/>
                </a:solidFill>
                <a:latin typeface="Tahoma"/>
                <a:cs typeface="Tahoma"/>
              </a:rPr>
              <a:t>national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58582" y="1300373"/>
            <a:ext cx="950871" cy="267000"/>
          </a:xfrm>
          <a:prstGeom prst="rect">
            <a:avLst/>
          </a:prstGeom>
        </p:spPr>
        <p:txBody>
          <a:bodyPr wrap="square" lIns="0" tIns="13144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dirty="0" smtClean="0" sz="1900" b="1">
                <a:solidFill>
                  <a:srgbClr val="009900"/>
                </a:solidFill>
                <a:latin typeface="Tahoma"/>
                <a:cs typeface="Tahoma"/>
              </a:rPr>
              <a:t>Bus</a:t>
            </a:r>
            <a:r>
              <a:rPr dirty="0" smtClean="0" sz="1900" b="1">
                <a:solidFill>
                  <a:srgbClr val="009900"/>
                </a:solidFill>
                <a:latin typeface="Tahoma"/>
                <a:cs typeface="Tahoma"/>
              </a:rPr>
              <a:t>i</a:t>
            </a:r>
            <a:r>
              <a:rPr dirty="0" smtClean="0" sz="1900" b="1">
                <a:solidFill>
                  <a:srgbClr val="009900"/>
                </a:solidFill>
                <a:latin typeface="Tahoma"/>
                <a:cs typeface="Tahoma"/>
              </a:rPr>
              <a:t>nes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41774" y="1530605"/>
            <a:ext cx="315470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Yo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95143" y="2013605"/>
            <a:ext cx="1059501" cy="267000"/>
          </a:xfrm>
          <a:prstGeom prst="rect">
            <a:avLst/>
          </a:prstGeom>
        </p:spPr>
        <p:txBody>
          <a:bodyPr wrap="square" lIns="0" tIns="13144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dirty="0" smtClean="0" sz="1900" spc="-62" b="1">
                <a:solidFill>
                  <a:srgbClr val="0000FF"/>
                </a:solidFill>
                <a:latin typeface="Tahoma"/>
                <a:cs typeface="Tahoma"/>
              </a:rPr>
              <a:t>Function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67803" y="2013605"/>
            <a:ext cx="494197" cy="267000"/>
          </a:xfrm>
          <a:prstGeom prst="rect">
            <a:avLst/>
          </a:prstGeom>
        </p:spPr>
        <p:txBody>
          <a:bodyPr wrap="square" lIns="0" tIns="13144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dirty="0" smtClean="0" sz="1900" b="1">
                <a:solidFill>
                  <a:srgbClr val="0000FF"/>
                </a:solidFill>
                <a:latin typeface="Tahoma"/>
                <a:cs typeface="Tahoma"/>
              </a:rPr>
              <a:t>tive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06183" y="2507381"/>
            <a:ext cx="1063479" cy="267000"/>
          </a:xfrm>
          <a:prstGeom prst="rect">
            <a:avLst/>
          </a:prstGeom>
        </p:spPr>
        <p:txBody>
          <a:bodyPr wrap="square" lIns="0" tIns="13144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dirty="0" smtClean="0" sz="1900" spc="-40">
                <a:solidFill>
                  <a:srgbClr val="0000FF"/>
                </a:solidFill>
                <a:latin typeface="Tahoma"/>
                <a:cs typeface="Tahoma"/>
              </a:rPr>
              <a:t>nager</a:t>
            </a:r>
            <a:r>
              <a:rPr dirty="0" smtClean="0" sz="1900" spc="-40">
                <a:solidFill>
                  <a:srgbClr val="0000FF"/>
                </a:solidFill>
                <a:latin typeface="Tahoma"/>
                <a:cs typeface="Tahoma"/>
              </a:rPr>
              <a:t>i</a:t>
            </a:r>
            <a:r>
              <a:rPr dirty="0" smtClean="0" sz="1900" spc="-40">
                <a:solidFill>
                  <a:srgbClr val="0000FF"/>
                </a:solidFill>
                <a:latin typeface="Tahoma"/>
                <a:cs typeface="Tahoma"/>
              </a:rPr>
              <a:t>al</a:t>
            </a:r>
            <a:r>
              <a:rPr dirty="0" smtClean="0" sz="19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1900" spc="-40">
                <a:solidFill>
                  <a:srgbClr val="0000FF"/>
                </a:solidFill>
                <a:latin typeface="Tahoma"/>
                <a:cs typeface="Tahoma"/>
              </a:rPr>
              <a:t>P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73550" y="2518157"/>
            <a:ext cx="502168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85356" y="3001157"/>
            <a:ext cx="1897221" cy="267000"/>
          </a:xfrm>
          <a:prstGeom prst="rect">
            <a:avLst/>
          </a:prstGeom>
        </p:spPr>
        <p:txBody>
          <a:bodyPr wrap="square" lIns="0" tIns="13144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W.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LL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       </a:t>
            </a:r>
            <a:r>
              <a:rPr dirty="0" smtClean="0" sz="1800" spc="466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00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    </a:t>
            </a:r>
            <a:r>
              <a:rPr dirty="0" smtClean="0" sz="1800" spc="3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0" b="1">
                <a:solidFill>
                  <a:srgbClr val="009900"/>
                </a:solidFill>
                <a:latin typeface="Tahoma"/>
                <a:cs typeface="Tahoma"/>
              </a:rPr>
              <a:t>lob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63102" y="3001157"/>
            <a:ext cx="297143" cy="267000"/>
          </a:xfrm>
          <a:prstGeom prst="rect">
            <a:avLst/>
          </a:prstGeom>
        </p:spPr>
        <p:txBody>
          <a:bodyPr wrap="square" lIns="0" tIns="13144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dirty="0" smtClean="0" sz="1900" b="1">
                <a:solidFill>
                  <a:srgbClr val="009900"/>
                </a:solidFill>
                <a:latin typeface="Tahoma"/>
                <a:cs typeface="Tahoma"/>
              </a:rPr>
              <a:t>ss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05758" y="3714389"/>
            <a:ext cx="2696636" cy="267000"/>
          </a:xfrm>
          <a:prstGeom prst="rect">
            <a:avLst/>
          </a:prstGeom>
        </p:spPr>
        <p:txBody>
          <a:bodyPr wrap="square" lIns="0" tIns="13144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dirty="0" smtClean="0" sz="1900" spc="-57" b="1">
                <a:solidFill>
                  <a:srgbClr val="FFFFFF"/>
                </a:solidFill>
                <a:latin typeface="Tahoma"/>
                <a:cs typeface="Tahoma"/>
              </a:rPr>
              <a:t>pectiv</a:t>
            </a:r>
            <a:r>
              <a:rPr dirty="0" smtClean="0" sz="1900" spc="-72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mtClean="0" sz="1800" spc="-33" b="1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mtClean="0" sz="1800" spc="32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72">
                <a:solidFill>
                  <a:srgbClr val="FFFFFF"/>
                </a:solidFill>
                <a:latin typeface="Tahoma"/>
                <a:cs typeface="Tahoma"/>
              </a:rPr>
              <a:t>NN</a:t>
            </a:r>
            <a:r>
              <a:rPr dirty="0" smtClean="0" sz="1800" spc="-33">
                <a:solidFill>
                  <a:srgbClr val="FFFFFF"/>
                </a:solidFill>
                <a:latin typeface="Tahoma"/>
                <a:cs typeface="Tahoma"/>
              </a:rPr>
              <a:t>                 </a:t>
            </a:r>
            <a:r>
              <a:rPr dirty="0" smtClean="0" sz="1800" spc="-243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48">
                <a:solidFill>
                  <a:srgbClr val="FFFFFF"/>
                </a:solidFill>
                <a:latin typeface="Tahoma"/>
                <a:cs typeface="Tahoma"/>
              </a:rPr>
              <a:t>ddis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94165" y="3999485"/>
            <a:ext cx="670737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Warre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86115" y="3999485"/>
            <a:ext cx="375843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ark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02740" y="4208165"/>
            <a:ext cx="3788505" cy="267000"/>
          </a:xfrm>
          <a:prstGeom prst="rect">
            <a:avLst/>
          </a:prstGeom>
        </p:spPr>
        <p:txBody>
          <a:bodyPr wrap="square" lIns="0" tIns="13144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dirty="0" smtClean="0" sz="1900" spc="-23" b="1">
                <a:solidFill>
                  <a:srgbClr val="009900"/>
                </a:solidFill>
                <a:latin typeface="Tahoma"/>
                <a:cs typeface="Tahoma"/>
              </a:rPr>
              <a:t>Management</a:t>
            </a:r>
            <a:r>
              <a:rPr dirty="0" smtClean="0" sz="1900" spc="-23" b="1">
                <a:solidFill>
                  <a:srgbClr val="009900"/>
                </a:solidFill>
                <a:latin typeface="Tahoma"/>
                <a:cs typeface="Tahoma"/>
              </a:rPr>
              <a:t>.</a:t>
            </a:r>
            <a:r>
              <a:rPr dirty="0" smtClean="0" sz="1800" spc="-23">
                <a:solidFill>
                  <a:srgbClr val="009900"/>
                </a:solidFill>
                <a:latin typeface="Tahoma"/>
                <a:cs typeface="Tahoma"/>
              </a:rPr>
              <a:t>.</a:t>
            </a:r>
            <a:r>
              <a:rPr dirty="0" smtClean="0" sz="1800" spc="-23">
                <a:solidFill>
                  <a:srgbClr val="009900"/>
                </a:solidFill>
                <a:latin typeface="Tahoma"/>
                <a:cs typeface="Tahoma"/>
              </a:rPr>
              <a:t> </a:t>
            </a:r>
            <a:r>
              <a:rPr dirty="0" smtClean="0" sz="1800" spc="-23">
                <a:solidFill>
                  <a:srgbClr val="FFFFFF"/>
                </a:solidFill>
                <a:latin typeface="Tahoma"/>
                <a:cs typeface="Tahoma"/>
              </a:rPr>
              <a:t>6th</a:t>
            </a:r>
            <a:r>
              <a:rPr dirty="0" smtClean="0" sz="1800" spc="-23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23">
                <a:solidFill>
                  <a:srgbClr val="FFFFFF"/>
                </a:solidFill>
                <a:latin typeface="Tahoma"/>
                <a:cs typeface="Tahoma"/>
              </a:rPr>
              <a:t>Ed.</a:t>
            </a:r>
            <a:r>
              <a:rPr dirty="0" smtClean="0" sz="1800" spc="-23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23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dirty="0" smtClean="0" sz="1800" spc="-23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23">
                <a:solidFill>
                  <a:srgbClr val="FFFFFF"/>
                </a:solidFill>
                <a:latin typeface="Tahoma"/>
                <a:cs typeface="Tahoma"/>
              </a:rPr>
              <a:t>Jersey.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94817" y="4482485"/>
            <a:ext cx="205498" cy="267000"/>
          </a:xfrm>
          <a:prstGeom prst="rect">
            <a:avLst/>
          </a:prstGeom>
        </p:spPr>
        <p:txBody>
          <a:bodyPr wrap="square" lIns="0" tIns="13144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dirty="0" smtClean="0" sz="1900" b="1">
                <a:solidFill>
                  <a:srgbClr val="009900"/>
                </a:solidFill>
                <a:latin typeface="Tahoma"/>
                <a:cs typeface="Tahoma"/>
              </a:rPr>
              <a:t>g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04214" y="4482485"/>
            <a:ext cx="1854275" cy="267000"/>
          </a:xfrm>
          <a:prstGeom prst="rect">
            <a:avLst/>
          </a:prstGeom>
        </p:spPr>
        <p:txBody>
          <a:bodyPr wrap="square" lIns="0" tIns="13144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dirty="0" smtClean="0" sz="1900" spc="-50" b="1">
                <a:solidFill>
                  <a:srgbClr val="009900"/>
                </a:solidFill>
                <a:latin typeface="Tahoma"/>
                <a:cs typeface="Tahoma"/>
              </a:rPr>
              <a:t>Strategy</a:t>
            </a:r>
            <a:r>
              <a:rPr dirty="0" smtClean="0" sz="1900" spc="-5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dirty="0" smtClean="0" sz="1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5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mtClean="0" sz="1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5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dirty="0" smtClean="0" sz="19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5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mtClean="0" sz="1900" spc="-5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02731" y="4701941"/>
            <a:ext cx="4240745" cy="267000"/>
          </a:xfrm>
          <a:prstGeom prst="rect">
            <a:avLst/>
          </a:prstGeom>
        </p:spPr>
        <p:txBody>
          <a:bodyPr wrap="square" lIns="0" tIns="13144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dirty="0" smtClean="0" sz="1900" spc="-37">
                <a:solidFill>
                  <a:srgbClr val="FFFFFF"/>
                </a:solidFill>
                <a:latin typeface="Tahoma"/>
                <a:cs typeface="Tahoma"/>
              </a:rPr>
              <a:t>Manufactirung,</a:t>
            </a:r>
            <a:r>
              <a:rPr dirty="0" smtClean="0" sz="1900" spc="-37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37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mtClean="0" sz="1900" spc="-37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37">
                <a:solidFill>
                  <a:srgbClr val="FFFFFF"/>
                </a:solidFill>
                <a:latin typeface="Tahoma"/>
                <a:cs typeface="Tahoma"/>
              </a:rPr>
              <a:t>Marketing</a:t>
            </a:r>
            <a:r>
              <a:rPr dirty="0" smtClean="0" sz="1900" spc="-37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37">
                <a:solidFill>
                  <a:srgbClr val="FFFFFF"/>
                </a:solidFill>
                <a:latin typeface="Tahoma"/>
                <a:cs typeface="Tahoma"/>
              </a:rPr>
              <a:t>Interfaces.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3140" y="4939666"/>
            <a:ext cx="309778" cy="311150"/>
          </a:xfrm>
          <a:prstGeom prst="rect">
            <a:avLst/>
          </a:prstGeom>
        </p:spPr>
        <p:txBody>
          <a:bodyPr wrap="square" lIns="0" tIns="15430" rIns="0" bIns="0" rtlCol="0">
            <a:noAutofit/>
          </a:bodyPr>
          <a:lstStyle/>
          <a:p>
            <a:pPr marL="12700">
              <a:lnSpc>
                <a:spcPts val="2430"/>
              </a:lnSpc>
            </a:pPr>
            <a:r>
              <a:rPr dirty="0" smtClean="0" sz="2250" spc="-4">
                <a:solidFill>
                  <a:srgbClr val="FFFFCC"/>
                </a:solidFill>
                <a:latin typeface="Tahoma"/>
                <a:cs typeface="Tahoma"/>
              </a:rPr>
              <a:t>8.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02740" y="4987037"/>
            <a:ext cx="1039241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Krugman,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02740" y="5195717"/>
            <a:ext cx="1276009" cy="267000"/>
          </a:xfrm>
          <a:prstGeom prst="rect">
            <a:avLst/>
          </a:prstGeom>
        </p:spPr>
        <p:txBody>
          <a:bodyPr wrap="square" lIns="0" tIns="13144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dirty="0" smtClean="0" sz="1900" spc="-67" b="1">
                <a:solidFill>
                  <a:srgbClr val="009900"/>
                </a:solidFill>
                <a:latin typeface="Tahoma"/>
                <a:cs typeface="Tahoma"/>
              </a:rPr>
              <a:t>Economics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70522" y="5195717"/>
            <a:ext cx="2755630" cy="267000"/>
          </a:xfrm>
          <a:prstGeom prst="rect">
            <a:avLst/>
          </a:prstGeom>
        </p:spPr>
        <p:txBody>
          <a:bodyPr wrap="square" lIns="0" tIns="13144" rIns="0" bIns="0" rtlCol="0">
            <a:noAutofit/>
          </a:bodyPr>
          <a:lstStyle/>
          <a:p>
            <a:pPr marL="12700">
              <a:lnSpc>
                <a:spcPts val="2070"/>
              </a:lnSpc>
            </a:pPr>
            <a:r>
              <a:rPr dirty="0" smtClean="0" sz="1900" spc="-28">
                <a:solidFill>
                  <a:srgbClr val="FFFFFF"/>
                </a:solidFill>
                <a:latin typeface="Tahoma"/>
                <a:cs typeface="Tahoma"/>
              </a:rPr>
              <a:t>Teori</a:t>
            </a:r>
            <a:r>
              <a:rPr dirty="0" smtClean="0" sz="1900" spc="-28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28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1900" spc="-28">
                <a:solidFill>
                  <a:srgbClr val="FFFFFF"/>
                </a:solidFill>
                <a:latin typeface="Tahoma"/>
                <a:cs typeface="Tahoma"/>
              </a:rPr>
              <a:t>nd</a:t>
            </a:r>
            <a:r>
              <a:rPr dirty="0" smtClean="0" sz="1900" spc="-28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28">
                <a:solidFill>
                  <a:srgbClr val="FFFFFF"/>
                </a:solidFill>
                <a:latin typeface="Tahoma"/>
                <a:cs typeface="Tahoma"/>
              </a:rPr>
              <a:t>Po</a:t>
            </a:r>
            <a:r>
              <a:rPr dirty="0" smtClean="0" sz="1900" spc="-28">
                <a:solidFill>
                  <a:srgbClr val="FFFFFF"/>
                </a:solidFill>
                <a:latin typeface="Tahoma"/>
                <a:cs typeface="Tahoma"/>
              </a:rPr>
              <a:t>li</a:t>
            </a:r>
            <a:r>
              <a:rPr dirty="0" smtClean="0" sz="1900" spc="-28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mtClean="0" sz="1900" spc="-28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mtClean="0" sz="1800" spc="-28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mtClean="0" sz="1800" spc="-28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28">
                <a:solidFill>
                  <a:srgbClr val="FFFFFF"/>
                </a:solidFill>
                <a:latin typeface="Tahoma"/>
                <a:cs typeface="Tahoma"/>
              </a:rPr>
              <a:t>4th</a:t>
            </a:r>
            <a:r>
              <a:rPr dirty="0" smtClean="0" sz="1800" spc="-28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28">
                <a:solidFill>
                  <a:srgbClr val="FFFFFF"/>
                </a:solidFill>
                <a:latin typeface="Tahoma"/>
                <a:cs typeface="Tahoma"/>
              </a:rPr>
              <a:t>Ed.</a:t>
            </a:r>
            <a:r>
              <a:rPr dirty="0" smtClean="0" sz="1800" spc="-28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28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26150" y="5206493"/>
            <a:ext cx="2328849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dirty="0" smtClean="0" sz="1800" spc="4">
                <a:solidFill>
                  <a:srgbClr val="FFFFFF"/>
                </a:solidFill>
                <a:latin typeface="Tahoma"/>
                <a:cs typeface="Tahoma"/>
              </a:rPr>
              <a:t>York:</a:t>
            </a:r>
            <a:r>
              <a:rPr dirty="0" smtClean="0" sz="1800" spc="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ahoma"/>
                <a:cs typeface="Tahoma"/>
              </a:rPr>
              <a:t>Addison</a:t>
            </a:r>
            <a:r>
              <a:rPr dirty="0" smtClean="0" sz="1800" spc="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ahoma"/>
                <a:cs typeface="Tahoma"/>
              </a:rPr>
              <a:t>Wesley.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38547" y="5480813"/>
            <a:ext cx="3271268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Allan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M.,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Richard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M.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Hodgetts,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03837" y="5700269"/>
            <a:ext cx="1935535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Edition.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York: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02732" y="5919725"/>
            <a:ext cx="947755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McGraw-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87060" y="6194045"/>
            <a:ext cx="128955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04227" y="6194045"/>
            <a:ext cx="2339342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Kebijaka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2747" y="6413501"/>
            <a:ext cx="1030965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Bandung: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0484" y="6687821"/>
            <a:ext cx="6296903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dirty="0" smtClean="0" sz="1800" spc="-50">
                <a:solidFill>
                  <a:srgbClr val="FFFFFF"/>
                </a:solidFill>
                <a:latin typeface="Tahoma"/>
                <a:cs typeface="Tahoma"/>
              </a:rPr>
              <a:t>02.</a:t>
            </a:r>
            <a:r>
              <a:rPr dirty="0" smtClean="0" sz="18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50">
                <a:solidFill>
                  <a:srgbClr val="009900"/>
                </a:solidFill>
                <a:latin typeface="Tahoma"/>
                <a:cs typeface="Tahoma"/>
              </a:rPr>
              <a:t>Bisnis</a:t>
            </a:r>
            <a:r>
              <a:rPr dirty="0" smtClean="0" sz="1800" spc="-50">
                <a:solidFill>
                  <a:srgbClr val="009900"/>
                </a:solidFill>
                <a:latin typeface="Tahoma"/>
                <a:cs typeface="Tahoma"/>
              </a:rPr>
              <a:t> </a:t>
            </a:r>
            <a:r>
              <a:rPr dirty="0" smtClean="0" sz="1800" spc="-50">
                <a:solidFill>
                  <a:srgbClr val="009900"/>
                </a:solidFill>
                <a:latin typeface="Tahoma"/>
                <a:cs typeface="Tahoma"/>
              </a:rPr>
              <a:t>Internasio</a:t>
            </a:r>
            <a:r>
              <a:rPr dirty="0" smtClean="0" sz="1800" spc="-50">
                <a:solidFill>
                  <a:srgbClr val="009900"/>
                </a:solidFill>
                <a:latin typeface="Tahoma"/>
                <a:cs typeface="Tahoma"/>
              </a:rPr>
              <a:t>n</a:t>
            </a:r>
            <a:r>
              <a:rPr dirty="0" smtClean="0" sz="1000" spc="-5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dirty="0" smtClean="0" sz="1000" spc="-5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mtClean="0" sz="1800" spc="-50">
                <a:solidFill>
                  <a:srgbClr val="009900"/>
                </a:solidFill>
                <a:latin typeface="Tahoma"/>
                <a:cs typeface="Tahoma"/>
              </a:rPr>
              <a:t>a</a:t>
            </a:r>
            <a:r>
              <a:rPr dirty="0" smtClean="0" sz="1000" spc="-5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mtClean="0" sz="1800" spc="-50">
                <a:solidFill>
                  <a:srgbClr val="009900"/>
                </a:solidFill>
                <a:latin typeface="Tahoma"/>
                <a:cs typeface="Tahoma"/>
              </a:rPr>
              <a:t>l</a:t>
            </a:r>
            <a:r>
              <a:rPr dirty="0" smtClean="0" sz="1000" spc="-5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mtClean="0" sz="1800" spc="-5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dirty="0" smtClean="0" sz="1000" spc="-5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 spc="-5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mtClean="0" sz="1800" spc="-5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mtClean="0" sz="1000" spc="-5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mtClean="0" sz="1000" spc="-5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1800" spc="-50">
                <a:solidFill>
                  <a:srgbClr val="FFFFFF"/>
                </a:solidFill>
                <a:latin typeface="Tahoma"/>
                <a:cs typeface="Tahoma"/>
              </a:rPr>
              <a:t>alam</a:t>
            </a:r>
            <a:r>
              <a:rPr dirty="0" smtClean="0" sz="18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50">
                <a:solidFill>
                  <a:srgbClr val="FFFFFF"/>
                </a:solidFill>
                <a:latin typeface="Tahoma"/>
                <a:cs typeface="Tahoma"/>
              </a:rPr>
              <a:t>Pendekatan</a:t>
            </a:r>
            <a:r>
              <a:rPr dirty="0" smtClean="0" sz="18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50">
                <a:solidFill>
                  <a:srgbClr val="FFFFFF"/>
                </a:solidFill>
                <a:latin typeface="Tahoma"/>
                <a:cs typeface="Tahoma"/>
              </a:rPr>
              <a:t>Praktik.</a:t>
            </a:r>
            <a:r>
              <a:rPr dirty="0" smtClean="0" sz="18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50">
                <a:solidFill>
                  <a:srgbClr val="FFFFFF"/>
                </a:solidFill>
                <a:latin typeface="Tahoma"/>
                <a:cs typeface="Tahoma"/>
              </a:rPr>
              <a:t>Bandung: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68991" y="6755063"/>
            <a:ext cx="113968" cy="152653"/>
          </a:xfrm>
          <a:prstGeom prst="rect">
            <a:avLst/>
          </a:prstGeom>
        </p:spPr>
        <p:txBody>
          <a:bodyPr wrap="square" lIns="0" tIns="7207" rIns="0" bIns="0" rtlCol="0">
            <a:noAutofit/>
          </a:bodyPr>
          <a:lstStyle/>
          <a:p>
            <a:pPr marL="12700">
              <a:lnSpc>
                <a:spcPts val="1135"/>
              </a:lnSpc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2740" y="6907277"/>
            <a:ext cx="885118" cy="254000"/>
          </a:xfrm>
          <a:prstGeom prst="rect">
            <a:avLst/>
          </a:prstGeom>
        </p:spPr>
        <p:txBody>
          <a:bodyPr wrap="square" lIns="0" tIns="12477" rIns="0" bIns="0" rtlCol="0">
            <a:noAutofit/>
          </a:bodyPr>
          <a:lstStyle/>
          <a:p>
            <a:pPr marL="12700">
              <a:lnSpc>
                <a:spcPts val="1964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Alfabeta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200" y="457200"/>
            <a:ext cx="2140165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58965">
              <a:lnSpc>
                <a:spcPts val="1000"/>
              </a:lnSpc>
            </a:pPr>
            <a:endParaRPr sz="1000"/>
          </a:p>
          <a:p>
            <a:pPr marL="1552562" marR="297040" indent="21168" algn="r">
              <a:lnSpc>
                <a:spcPts val="2160"/>
              </a:lnSpc>
              <a:spcBef>
                <a:spcPts val="7423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d.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hi,</a:t>
            </a:r>
            <a:endParaRPr sz="1800">
              <a:latin typeface="Tahoma"/>
              <a:cs typeface="Tahoma"/>
            </a:endParaRPr>
          </a:p>
          <a:p>
            <a:pPr marL="1611355" indent="32842">
              <a:lnSpc>
                <a:spcPts val="2172"/>
              </a:lnSpc>
              <a:spcBef>
                <a:spcPts val="1547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n,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800">
              <a:latin typeface="Tahoma"/>
              <a:cs typeface="Tahoma"/>
            </a:endParaRPr>
          </a:p>
          <a:p>
            <a:pPr marL="1611355">
              <a:lnSpc>
                <a:spcPts val="2172"/>
              </a:lnSpc>
              <a:spcBef>
                <a:spcPts val="1284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pan</a:t>
            </a:r>
            <a:endParaRPr sz="1800">
              <a:latin typeface="Tahoma"/>
              <a:cs typeface="Tahoma"/>
            </a:endParaRPr>
          </a:p>
          <a:p>
            <a:pPr marL="1659559" marR="122377" indent="32598">
              <a:lnSpc>
                <a:spcPts val="3890"/>
              </a:lnSpc>
              <a:spcBef>
                <a:spcPts val="2758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an,</a:t>
            </a:r>
            <a:endParaRPr sz="1800">
              <a:latin typeface="Tahoma"/>
              <a:cs typeface="Tahoma"/>
            </a:endParaRPr>
          </a:p>
          <a:p>
            <a:pPr marL="1158240" marR="158965">
              <a:lnSpc>
                <a:spcPts val="1295"/>
              </a:lnSpc>
            </a:pPr>
            <a:r>
              <a:rPr dirty="0" smtClean="0" sz="1900" b="1">
                <a:solidFill>
                  <a:srgbClr val="009900"/>
                </a:solidFill>
                <a:latin typeface="Tahoma"/>
                <a:cs typeface="Tahoma"/>
              </a:rPr>
              <a:t>Manag</a:t>
            </a:r>
            <a:endParaRPr sz="1900">
              <a:latin typeface="Tahoma"/>
              <a:cs typeface="Tahoma"/>
            </a:endParaRPr>
          </a:p>
          <a:p>
            <a:pPr marL="548640" marR="158965">
              <a:lnSpc>
                <a:spcPts val="2280"/>
              </a:lnSpc>
              <a:spcBef>
                <a:spcPts val="49"/>
              </a:spcBef>
            </a:pPr>
            <a:r>
              <a:rPr dirty="0" smtClean="0" sz="2250" spc="-4">
                <a:solidFill>
                  <a:srgbClr val="FFFFCC"/>
                </a:solidFill>
                <a:latin typeface="Tahoma"/>
                <a:cs typeface="Tahoma"/>
              </a:rPr>
              <a:t>7</a:t>
            </a:r>
            <a:r>
              <a:rPr dirty="0" smtClean="0" sz="2250" spc="0">
                <a:solidFill>
                  <a:srgbClr val="FFFFCC"/>
                </a:solidFill>
                <a:latin typeface="Tahoma"/>
                <a:cs typeface="Tahoma"/>
              </a:rPr>
              <a:t>.</a:t>
            </a:r>
            <a:r>
              <a:rPr dirty="0" smtClean="0" sz="2250" spc="0">
                <a:solidFill>
                  <a:srgbClr val="FFFFCC"/>
                </a:solidFill>
                <a:latin typeface="Tahoma"/>
                <a:cs typeface="Tahoma"/>
              </a:rPr>
              <a:t>   </a:t>
            </a:r>
            <a:r>
              <a:rPr dirty="0" smtClean="0" sz="2250" spc="84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Kotabe,</a:t>
            </a:r>
            <a:endParaRPr sz="1800">
              <a:latin typeface="Tahoma"/>
              <a:cs typeface="Tahoma"/>
            </a:endParaRPr>
          </a:p>
          <a:p>
            <a:pPr marL="548640" marR="158965">
              <a:lnSpc>
                <a:spcPct val="100585"/>
              </a:lnSpc>
              <a:spcBef>
                <a:spcPts val="1058"/>
              </a:spcBef>
            </a:pPr>
            <a:r>
              <a:rPr dirty="0" smtClean="0" sz="2250" spc="-4">
                <a:solidFill>
                  <a:srgbClr val="FFFFCC"/>
                </a:solidFill>
                <a:latin typeface="Tahoma"/>
                <a:cs typeface="Tahoma"/>
              </a:rPr>
              <a:t>8.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38400" y="457200"/>
            <a:ext cx="416590" cy="6858000"/>
          </a:xfrm>
          <a:prstGeom prst="rect">
            <a:avLst/>
          </a:prstGeom>
        </p:spPr>
        <p:txBody>
          <a:bodyPr wrap="square" lIns="0" tIns="5984" rIns="0" bIns="0" rtlCol="0">
            <a:noAutofit/>
          </a:bodyPr>
          <a:lstStyle/>
          <a:p>
            <a:pPr marR="187990">
              <a:lnSpc>
                <a:spcPts val="700"/>
              </a:lnSpc>
            </a:pPr>
            <a:endParaRPr sz="700"/>
          </a:p>
          <a:p>
            <a:pPr marL="3733" marR="187990">
              <a:lnSpc>
                <a:spcPct val="100585"/>
              </a:lnSpc>
              <a:spcBef>
                <a:spcPts val="17000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y.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585"/>
              </a:lnSpc>
              <a:spcBef>
                <a:spcPts val="28931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67000" y="457200"/>
            <a:ext cx="3238395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09445">
              <a:lnSpc>
                <a:spcPts val="1000"/>
              </a:lnSpc>
            </a:pPr>
            <a:endParaRPr sz="1000"/>
          </a:p>
          <a:p>
            <a:pPr marL="1453693" marR="1207796" algn="ctr">
              <a:lnSpc>
                <a:spcPct val="100585"/>
              </a:lnSpc>
              <a:spcBef>
                <a:spcPts val="1072"/>
              </a:spcBef>
            </a:pPr>
            <a:r>
              <a:rPr dirty="0" smtClean="0" sz="3200" spc="4">
                <a:solidFill>
                  <a:srgbClr val="FFFFCC"/>
                </a:solidFill>
                <a:latin typeface="Tahoma"/>
                <a:cs typeface="Tahoma"/>
              </a:rPr>
              <a:t>PU</a:t>
            </a:r>
            <a:endParaRPr sz="3200">
              <a:latin typeface="Tahoma"/>
              <a:cs typeface="Tahoma"/>
            </a:endParaRPr>
          </a:p>
          <a:p>
            <a:pPr marL="100583" marR="209445">
              <a:lnSpc>
                <a:spcPct val="100585"/>
              </a:lnSpc>
              <a:spcBef>
                <a:spcPts val="580"/>
              </a:spcBef>
            </a:pP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1800" spc="-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              </a:t>
            </a:r>
            <a:r>
              <a:rPr dirty="0" smtClean="0" sz="1800" spc="496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4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435326" marR="1229500" algn="ctr">
              <a:lnSpc>
                <a:spcPct val="100585"/>
              </a:lnSpc>
              <a:spcBef>
                <a:spcPts val="1615"/>
              </a:spcBef>
            </a:pP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              </a:t>
            </a:r>
            <a:r>
              <a:rPr dirty="0" smtClean="0" sz="1800" spc="-13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63" b="1">
                <a:solidFill>
                  <a:srgbClr val="009900"/>
                </a:solidFill>
                <a:latin typeface="Tahoma"/>
                <a:cs typeface="Tahoma"/>
              </a:rPr>
              <a:t>rna</a:t>
            </a:r>
            <a:endParaRPr sz="1900">
              <a:latin typeface="Tahoma"/>
              <a:cs typeface="Tahoma"/>
            </a:endParaRPr>
          </a:p>
          <a:p>
            <a:pPr marL="270382" marR="1152979" algn="ctr">
              <a:lnSpc>
                <a:spcPct val="100585"/>
              </a:lnSpc>
              <a:spcBef>
                <a:spcPts val="1694"/>
              </a:spcBef>
            </a:pP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             </a:t>
            </a:r>
            <a:r>
              <a:rPr dirty="0" smtClean="0" sz="1800" spc="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el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endParaRPr sz="1800">
              <a:latin typeface="Tahoma"/>
              <a:cs typeface="Tahoma"/>
            </a:endParaRPr>
          </a:p>
          <a:p>
            <a:pPr marL="131056" marR="209445">
              <a:lnSpc>
                <a:spcPct val="100585"/>
              </a:lnSpc>
              <a:spcBef>
                <a:spcPts val="3343"/>
              </a:spcBef>
            </a:pP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W.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LL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       </a:t>
            </a:r>
            <a:r>
              <a:rPr dirty="0" smtClean="0" sz="1800" spc="466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00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    </a:t>
            </a:r>
            <a:r>
              <a:rPr dirty="0" smtClean="0" sz="1800" spc="3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0" b="1">
                <a:solidFill>
                  <a:srgbClr val="009900"/>
                </a:solidFill>
                <a:latin typeface="Tahoma"/>
                <a:cs typeface="Tahoma"/>
              </a:rPr>
              <a:t>lob</a:t>
            </a:r>
            <a:endParaRPr sz="1900">
              <a:latin typeface="Tahoma"/>
              <a:cs typeface="Tahoma"/>
            </a:endParaRPr>
          </a:p>
          <a:p>
            <a:pPr marL="121249" marR="209445">
              <a:lnSpc>
                <a:spcPct val="100585"/>
              </a:lnSpc>
              <a:spcBef>
                <a:spcPts val="1694"/>
              </a:spcBef>
            </a:pP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              </a:t>
            </a:r>
            <a:r>
              <a:rPr dirty="0" smtClean="0" sz="1800" spc="326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199</a:t>
            </a:r>
            <a:endParaRPr sz="1800">
              <a:latin typeface="Tahoma"/>
              <a:cs typeface="Tahoma"/>
            </a:endParaRPr>
          </a:p>
          <a:p>
            <a:pPr marL="741395">
              <a:lnSpc>
                <a:spcPct val="100585"/>
              </a:lnSpc>
              <a:spcBef>
                <a:spcPts val="5503"/>
              </a:spcBef>
            </a:pPr>
            <a:r>
              <a:rPr dirty="0" smtClean="0" sz="1800" spc="-22">
                <a:solidFill>
                  <a:srgbClr val="FFFFFF"/>
                </a:solidFill>
                <a:latin typeface="Tahoma"/>
                <a:cs typeface="Tahoma"/>
              </a:rPr>
              <a:t>1992.</a:t>
            </a:r>
            <a:r>
              <a:rPr dirty="0" smtClean="0" sz="1800" spc="-22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22" b="1">
                <a:solidFill>
                  <a:srgbClr val="009900"/>
                </a:solidFill>
                <a:latin typeface="Tahoma"/>
                <a:cs typeface="Tahoma"/>
              </a:rPr>
              <a:t>Global</a:t>
            </a:r>
            <a:r>
              <a:rPr dirty="0" smtClean="0" sz="1900" spc="-22" b="1">
                <a:solidFill>
                  <a:srgbClr val="009900"/>
                </a:solidFill>
                <a:latin typeface="Tahoma"/>
                <a:cs typeface="Tahoma"/>
              </a:rPr>
              <a:t> </a:t>
            </a:r>
            <a:r>
              <a:rPr dirty="0" smtClean="0" sz="1900" spc="-22" b="1">
                <a:solidFill>
                  <a:srgbClr val="009900"/>
                </a:solidFill>
                <a:latin typeface="Tahoma"/>
                <a:cs typeface="Tahoma"/>
              </a:rPr>
              <a:t>Sourcin</a:t>
            </a:r>
            <a:endParaRPr sz="1900">
              <a:latin typeface="Tahoma"/>
              <a:cs typeface="Tahoma"/>
            </a:endParaRPr>
          </a:p>
          <a:p>
            <a:pPr marL="1257" marR="209445">
              <a:lnSpc>
                <a:spcPct val="100585"/>
              </a:lnSpc>
              <a:spcBef>
                <a:spcPts val="1694"/>
              </a:spcBef>
            </a:pP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Paul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R.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Maurice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Obstfeld,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5950" y="45720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095999" y="457200"/>
            <a:ext cx="35052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695950" y="1436369"/>
            <a:ext cx="400049" cy="979170"/>
          </a:xfrm>
          <a:prstGeom prst="rect">
            <a:avLst/>
          </a:prstGeom>
        </p:spPr>
        <p:txBody>
          <a:bodyPr wrap="square" lIns="0" tIns="5470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 marL="9906">
              <a:lnSpc>
                <a:spcPct val="100585"/>
              </a:lnSpc>
              <a:spcBef>
                <a:spcPts val="2000"/>
              </a:spcBef>
            </a:pPr>
            <a:r>
              <a:rPr dirty="0" smtClean="0" sz="1900" b="1">
                <a:solidFill>
                  <a:srgbClr val="009900"/>
                </a:solidFill>
                <a:latin typeface="Tahoma"/>
                <a:cs typeface="Tahoma"/>
              </a:rPr>
              <a:t>n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5999" y="1436369"/>
            <a:ext cx="3505200" cy="3916679"/>
          </a:xfrm>
          <a:prstGeom prst="rect">
            <a:avLst/>
          </a:prstGeom>
        </p:spPr>
        <p:txBody>
          <a:bodyPr wrap="square" lIns="0" tIns="5470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 marL="917630">
              <a:lnSpc>
                <a:spcPts val="2215"/>
              </a:lnSpc>
              <a:spcBef>
                <a:spcPts val="2110"/>
              </a:spcBef>
            </a:pPr>
            <a:r>
              <a:rPr dirty="0" smtClean="0" sz="1900" spc="-27" b="1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dirty="0" smtClean="0" sz="1900" spc="-27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1900" spc="-27" b="1">
                <a:solidFill>
                  <a:srgbClr val="0000FF"/>
                </a:solidFill>
                <a:latin typeface="Tahoma"/>
                <a:cs typeface="Tahoma"/>
              </a:rPr>
              <a:t>Cross</a:t>
            </a:r>
            <a:r>
              <a:rPr dirty="0" smtClean="0" sz="1900" spc="-27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1900" spc="-27" b="1">
                <a:solidFill>
                  <a:srgbClr val="0000FF"/>
                </a:solidFill>
                <a:latin typeface="Tahoma"/>
                <a:cs typeface="Tahoma"/>
              </a:rPr>
              <a:t>Cultural</a:t>
            </a:r>
            <a:endParaRPr sz="1900">
              <a:latin typeface="Tahoma"/>
              <a:cs typeface="Tahoma"/>
            </a:endParaRPr>
          </a:p>
          <a:p>
            <a:pPr marL="939584">
              <a:lnSpc>
                <a:spcPts val="1785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Hall.</a:t>
            </a:r>
            <a:endParaRPr sz="1800">
              <a:latin typeface="Tahoma"/>
              <a:cs typeface="Tahoma"/>
            </a:endParaRPr>
          </a:p>
          <a:p>
            <a:pPr marL="946396">
              <a:lnSpc>
                <a:spcPts val="2100"/>
              </a:lnSpc>
              <a:spcBef>
                <a:spcPts val="15"/>
              </a:spcBef>
            </a:pPr>
            <a:r>
              <a:rPr dirty="0" smtClean="0" sz="1900" spc="-30" b="1">
                <a:solidFill>
                  <a:srgbClr val="009900"/>
                </a:solidFill>
                <a:latin typeface="Tahoma"/>
                <a:cs typeface="Tahoma"/>
              </a:rPr>
              <a:t>ational</a:t>
            </a:r>
            <a:r>
              <a:rPr dirty="0" smtClean="0" sz="1900" spc="-30" b="1">
                <a:solidFill>
                  <a:srgbClr val="009900"/>
                </a:solidFill>
                <a:latin typeface="Tahoma"/>
                <a:cs typeface="Tahoma"/>
              </a:rPr>
              <a:t> </a:t>
            </a:r>
            <a:r>
              <a:rPr dirty="0" smtClean="0" sz="1900" spc="-30" b="1">
                <a:solidFill>
                  <a:srgbClr val="009900"/>
                </a:solidFill>
                <a:latin typeface="Tahoma"/>
                <a:cs typeface="Tahoma"/>
              </a:rPr>
              <a:t>Bus</a:t>
            </a:r>
            <a:r>
              <a:rPr dirty="0" smtClean="0" sz="1900" spc="-30" b="1">
                <a:solidFill>
                  <a:srgbClr val="009900"/>
                </a:solidFill>
                <a:latin typeface="Tahoma"/>
                <a:cs typeface="Tahoma"/>
              </a:rPr>
              <a:t>i</a:t>
            </a:r>
            <a:r>
              <a:rPr dirty="0" smtClean="0" sz="1900" spc="-30" b="1">
                <a:solidFill>
                  <a:srgbClr val="009900"/>
                </a:solidFill>
                <a:latin typeface="Tahoma"/>
                <a:cs typeface="Tahoma"/>
              </a:rPr>
              <a:t>nes</a:t>
            </a:r>
            <a:r>
              <a:rPr dirty="0" smtClean="0" sz="1900" spc="-30" b="1">
                <a:solidFill>
                  <a:srgbClr val="009900"/>
                </a:solidFill>
                <a:latin typeface="Tahoma"/>
                <a:cs typeface="Tahoma"/>
              </a:rPr>
              <a:t> </a:t>
            </a:r>
            <a:r>
              <a:rPr dirty="0" smtClean="0" sz="1900" spc="-30" b="1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900">
              <a:latin typeface="Tahoma"/>
              <a:cs typeface="Tahoma"/>
            </a:endParaRPr>
          </a:p>
          <a:p>
            <a:pPr marL="974460">
              <a:lnSpc>
                <a:spcPts val="1785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Publishing</a:t>
            </a:r>
            <a:endParaRPr sz="1800">
              <a:latin typeface="Tahoma"/>
              <a:cs typeface="Tahoma"/>
            </a:endParaRPr>
          </a:p>
          <a:p>
            <a:pPr marL="932748">
              <a:lnSpc>
                <a:spcPct val="100585"/>
              </a:lnSpc>
              <a:spcBef>
                <a:spcPts val="1626"/>
              </a:spcBef>
            </a:pP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ew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Jersey: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Prentice</a:t>
            </a:r>
            <a:endParaRPr sz="1800">
              <a:latin typeface="Tahoma"/>
              <a:cs typeface="Tahoma"/>
            </a:endParaRPr>
          </a:p>
          <a:p>
            <a:pPr marL="889520">
              <a:lnSpc>
                <a:spcPts val="2215"/>
              </a:lnSpc>
              <a:spcBef>
                <a:spcPts val="1726"/>
              </a:spcBef>
            </a:pPr>
            <a:r>
              <a:rPr dirty="0" smtClean="0" sz="1900" spc="-19" b="1">
                <a:solidFill>
                  <a:srgbClr val="009900"/>
                </a:solidFill>
                <a:latin typeface="Tahoma"/>
                <a:cs typeface="Tahoma"/>
              </a:rPr>
              <a:t>e</a:t>
            </a:r>
            <a:r>
              <a:rPr dirty="0" smtClean="0" sz="1900" spc="-19" b="1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dirty="0" smtClean="0" sz="1900" spc="-19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19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1900" spc="-19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19" b="1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endParaRPr sz="1900">
              <a:latin typeface="Tahoma"/>
              <a:cs typeface="Tahoma"/>
            </a:endParaRPr>
          </a:p>
          <a:p>
            <a:pPr marL="907336">
              <a:lnSpc>
                <a:spcPts val="1785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ublishing.</a:t>
            </a:r>
            <a:endParaRPr sz="1800">
              <a:latin typeface="Tahoma"/>
              <a:cs typeface="Tahoma"/>
            </a:endParaRPr>
          </a:p>
          <a:p>
            <a:pPr marL="904036">
              <a:lnSpc>
                <a:spcPts val="2100"/>
              </a:lnSpc>
              <a:spcBef>
                <a:spcPts val="15"/>
              </a:spcBef>
            </a:pPr>
            <a:r>
              <a:rPr dirty="0" smtClean="0" sz="1900" spc="-7" b="1">
                <a:solidFill>
                  <a:srgbClr val="009900"/>
                </a:solidFill>
                <a:latin typeface="Tahoma"/>
                <a:cs typeface="Tahoma"/>
              </a:rPr>
              <a:t>l</a:t>
            </a:r>
            <a:r>
              <a:rPr dirty="0" smtClean="0" sz="1900" spc="-7" b="1">
                <a:solidFill>
                  <a:srgbClr val="009900"/>
                </a:solidFill>
                <a:latin typeface="Tahoma"/>
                <a:cs typeface="Tahoma"/>
              </a:rPr>
              <a:t> </a:t>
            </a:r>
            <a:r>
              <a:rPr dirty="0" smtClean="0" sz="1900" spc="-7" b="1">
                <a:solidFill>
                  <a:srgbClr val="009900"/>
                </a:solidFill>
                <a:latin typeface="Tahoma"/>
                <a:cs typeface="Tahoma"/>
              </a:rPr>
              <a:t>Marketing</a:t>
            </a:r>
            <a:endParaRPr sz="1900">
              <a:latin typeface="Tahoma"/>
              <a:cs typeface="Tahoma"/>
            </a:endParaRPr>
          </a:p>
          <a:p>
            <a:pPr marL="170561" marR="1616501" algn="ctr">
              <a:lnSpc>
                <a:spcPts val="1785"/>
              </a:lnSpc>
            </a:pP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Hall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Intena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ional</a:t>
            </a:r>
            <a:endParaRPr sz="1800">
              <a:latin typeface="Tahoma"/>
              <a:cs typeface="Tahoma"/>
            </a:endParaRPr>
          </a:p>
          <a:p>
            <a:pPr marL="279379">
              <a:lnSpc>
                <a:spcPct val="100585"/>
              </a:lnSpc>
              <a:spcBef>
                <a:spcPts val="1626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York: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Quorum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Books.</a:t>
            </a:r>
            <a:endParaRPr sz="1800">
              <a:latin typeface="Tahoma"/>
              <a:cs typeface="Tahoma"/>
            </a:endParaRPr>
          </a:p>
          <a:p>
            <a:pPr marL="276606">
              <a:lnSpc>
                <a:spcPts val="2180"/>
              </a:lnSpc>
              <a:spcBef>
                <a:spcPts val="109"/>
              </a:spcBef>
            </a:pPr>
            <a:r>
              <a:rPr dirty="0" smtClean="0" sz="1900" b="1">
                <a:solidFill>
                  <a:srgbClr val="009900"/>
                </a:solidFill>
                <a:latin typeface="Tahoma"/>
                <a:cs typeface="Tahoma"/>
              </a:rPr>
              <a:t>International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5950" y="241554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695950" y="3394709"/>
            <a:ext cx="400049" cy="979169"/>
          </a:xfrm>
          <a:prstGeom prst="rect">
            <a:avLst/>
          </a:prstGeom>
        </p:spPr>
        <p:txBody>
          <a:bodyPr wrap="square" lIns="0" tIns="1914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 marL="47129">
              <a:lnSpc>
                <a:spcPts val="2215"/>
              </a:lnSpc>
              <a:spcBef>
                <a:spcPts val="110"/>
              </a:spcBef>
            </a:pPr>
            <a:r>
              <a:rPr dirty="0" smtClean="0" sz="1900" b="1">
                <a:solidFill>
                  <a:srgbClr val="009900"/>
                </a:solidFill>
                <a:latin typeface="Tahoma"/>
                <a:cs typeface="Tahoma"/>
              </a:rPr>
              <a:t>ti</a:t>
            </a:r>
            <a:endParaRPr sz="1900">
              <a:latin typeface="Tahoma"/>
              <a:cs typeface="Tahoma"/>
            </a:endParaRPr>
          </a:p>
          <a:p>
            <a:pPr>
              <a:lnSpc>
                <a:spcPts val="1785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LL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5950" y="4373879"/>
            <a:ext cx="400049" cy="979170"/>
          </a:xfrm>
          <a:prstGeom prst="rect">
            <a:avLst/>
          </a:prstGeom>
        </p:spPr>
        <p:txBody>
          <a:bodyPr wrap="square" lIns="0" tIns="3946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11567">
              <a:lnSpc>
                <a:spcPct val="100585"/>
              </a:lnSpc>
            </a:pPr>
            <a:r>
              <a:rPr dirty="0" smtClean="0" sz="1900" b="1">
                <a:solidFill>
                  <a:srgbClr val="009900"/>
                </a:solidFill>
                <a:latin typeface="Tahoma"/>
                <a:cs typeface="Tahoma"/>
              </a:rPr>
              <a:t>g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5353050"/>
            <a:ext cx="2119701" cy="1962150"/>
          </a:xfrm>
          <a:prstGeom prst="rect">
            <a:avLst/>
          </a:prstGeom>
        </p:spPr>
        <p:txBody>
          <a:bodyPr wrap="square" lIns="0" tIns="60071" rIns="0" bIns="0" rtlCol="0">
            <a:noAutofit/>
          </a:bodyPr>
          <a:lstStyle/>
          <a:p>
            <a:pPr marL="548640">
              <a:lnSpc>
                <a:spcPts val="2560"/>
              </a:lnSpc>
            </a:pPr>
            <a:r>
              <a:rPr dirty="0" smtClean="0" sz="2250" spc="-4">
                <a:solidFill>
                  <a:srgbClr val="FFFFCC"/>
                </a:solidFill>
                <a:latin typeface="Tahoma"/>
                <a:cs typeface="Tahoma"/>
              </a:rPr>
              <a:t>9</a:t>
            </a:r>
            <a:r>
              <a:rPr dirty="0" smtClean="0" sz="2250" spc="0">
                <a:solidFill>
                  <a:srgbClr val="FFFFCC"/>
                </a:solidFill>
                <a:latin typeface="Tahoma"/>
                <a:cs typeface="Tahoma"/>
              </a:rPr>
              <a:t>.</a:t>
            </a:r>
            <a:r>
              <a:rPr dirty="0" smtClean="0" sz="2250" spc="0">
                <a:solidFill>
                  <a:srgbClr val="FFFFCC"/>
                </a:solidFill>
                <a:latin typeface="Tahoma"/>
                <a:cs typeface="Tahoma"/>
              </a:rPr>
              <a:t>   </a:t>
            </a:r>
            <a:r>
              <a:rPr dirty="0" smtClean="0" sz="2250" spc="84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Rugman</a:t>
            </a:r>
            <a:endParaRPr sz="1800">
              <a:latin typeface="Tahoma"/>
              <a:cs typeface="Tahoma"/>
            </a:endParaRPr>
          </a:p>
          <a:p>
            <a:pPr marL="1127426" marR="793474" algn="ctr">
              <a:lnSpc>
                <a:spcPts val="1735"/>
              </a:lnSpc>
            </a:pPr>
            <a:r>
              <a:rPr dirty="0" smtClean="0" sz="1900" spc="-68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1900">
              <a:latin typeface="Tahoma"/>
              <a:cs typeface="Tahoma"/>
            </a:endParaRPr>
          </a:p>
          <a:p>
            <a:pPr marL="1158232" marR="138501">
              <a:lnSpc>
                <a:spcPts val="1745"/>
              </a:lnSpc>
              <a:spcBef>
                <a:spcPts val="0"/>
              </a:spcBef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McGra</a:t>
            </a:r>
            <a:endParaRPr sz="1800">
              <a:latin typeface="Tahoma"/>
              <a:cs typeface="Tahoma"/>
            </a:endParaRPr>
          </a:p>
          <a:p>
            <a:pPr marL="514508" marR="180646" algn="ctr">
              <a:lnSpc>
                <a:spcPts val="2290"/>
              </a:lnSpc>
              <a:spcBef>
                <a:spcPts val="27"/>
              </a:spcBef>
            </a:pPr>
            <a:r>
              <a:rPr dirty="0" smtClean="0" sz="2250" spc="20">
                <a:solidFill>
                  <a:srgbClr val="FFFFCC"/>
                </a:solidFill>
                <a:latin typeface="Tahoma"/>
                <a:cs typeface="Tahoma"/>
              </a:rPr>
              <a:t>10</a:t>
            </a:r>
            <a:r>
              <a:rPr dirty="0" smtClean="0" sz="2250" spc="20">
                <a:solidFill>
                  <a:srgbClr val="FFFFCC"/>
                </a:solidFill>
                <a:latin typeface="Tahoma"/>
                <a:cs typeface="Tahoma"/>
              </a:rPr>
              <a:t>.</a:t>
            </a:r>
            <a:r>
              <a:rPr dirty="0" smtClean="0" sz="2250" spc="2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2250" spc="2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mtClean="0" sz="1800" spc="20">
                <a:solidFill>
                  <a:srgbClr val="FFFFFF"/>
                </a:solidFill>
                <a:latin typeface="Tahoma"/>
                <a:cs typeface="Tahoma"/>
              </a:rPr>
              <a:t>Rusdi</a:t>
            </a:r>
            <a:r>
              <a:rPr dirty="0" smtClean="0" sz="1800" spc="2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1800" spc="2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800">
              <a:latin typeface="Tahoma"/>
              <a:cs typeface="Tahoma"/>
            </a:endParaRPr>
          </a:p>
          <a:p>
            <a:pPr marL="514508" marR="179625" algn="ctr">
              <a:lnSpc>
                <a:spcPts val="2615"/>
              </a:lnSpc>
              <a:spcBef>
                <a:spcPts val="1057"/>
              </a:spcBef>
            </a:pPr>
            <a:r>
              <a:rPr dirty="0" smtClean="0" sz="2250" spc="-258">
                <a:solidFill>
                  <a:srgbClr val="FFFFCC"/>
                </a:solidFill>
                <a:latin typeface="Tahoma"/>
                <a:cs typeface="Tahoma"/>
              </a:rPr>
              <a:t>1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mtClean="0" sz="2250" spc="-258">
                <a:solidFill>
                  <a:srgbClr val="FFFFCC"/>
                </a:solidFill>
                <a:latin typeface="Tahoma"/>
                <a:cs typeface="Tahoma"/>
              </a:rPr>
              <a:t>1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2250" spc="-258">
                <a:solidFill>
                  <a:srgbClr val="FFFFCC"/>
                </a:solidFill>
                <a:latin typeface="Tahoma"/>
                <a:cs typeface="Tahoma"/>
              </a:rPr>
              <a:t>.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asio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1800" spc="-258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258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mtClean="0" sz="1800" spc="-258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mtClean="0" sz="1800" spc="-258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mtClean="0" sz="1800" spc="-258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800" spc="-258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 spc="-258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258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5353050"/>
            <a:ext cx="3086430" cy="196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7480">
              <a:lnSpc>
                <a:spcPts val="1000"/>
              </a:lnSpc>
            </a:pPr>
            <a:endParaRPr sz="1000"/>
          </a:p>
          <a:p>
            <a:pPr marL="83349" marR="543372" algn="ctr">
              <a:lnSpc>
                <a:spcPts val="2215"/>
              </a:lnSpc>
              <a:spcBef>
                <a:spcPts val="1535"/>
              </a:spcBef>
            </a:pPr>
            <a:r>
              <a:rPr dirty="0" smtClean="0" sz="1900" spc="-57">
                <a:solidFill>
                  <a:srgbClr val="FFFFFF"/>
                </a:solidFill>
                <a:latin typeface="Tahoma"/>
                <a:cs typeface="Tahoma"/>
              </a:rPr>
              <a:t>Management</a:t>
            </a:r>
            <a:r>
              <a:rPr dirty="0" smtClean="0" sz="1900" spc="-57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900" spc="-57">
                <a:solidFill>
                  <a:srgbClr val="FFFFFF"/>
                </a:solidFill>
                <a:latin typeface="Tahoma"/>
                <a:cs typeface="Tahoma"/>
              </a:rPr>
              <a:t>Approac</a:t>
            </a:r>
            <a:r>
              <a:rPr dirty="0" smtClean="0" sz="1900" spc="-57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dirty="0" smtClean="0" sz="1800" spc="-57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288096" marR="57480">
              <a:lnSpc>
                <a:spcPts val="1785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Inc.</a:t>
            </a:r>
            <a:endParaRPr sz="1800">
              <a:latin typeface="Tahoma"/>
              <a:cs typeface="Tahoma"/>
            </a:endParaRPr>
          </a:p>
          <a:p>
            <a:pPr marL="265176">
              <a:lnSpc>
                <a:spcPts val="2090"/>
              </a:lnSpc>
              <a:spcBef>
                <a:spcPts val="15"/>
              </a:spcBef>
            </a:pP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009900"/>
                </a:solidFill>
                <a:latin typeface="Tahoma"/>
                <a:cs typeface="Tahoma"/>
              </a:rPr>
              <a:t>Bisnis</a:t>
            </a:r>
            <a:r>
              <a:rPr dirty="0" smtClean="0" sz="1800" spc="0">
                <a:solidFill>
                  <a:srgbClr val="009900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009900"/>
                </a:solidFill>
                <a:latin typeface="Tahoma"/>
                <a:cs typeface="Tahoma"/>
              </a:rPr>
              <a:t>Internasional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0">
                <a:solidFill>
                  <a:srgbClr val="FFFFFF"/>
                </a:solidFill>
                <a:latin typeface="Tahoma"/>
                <a:cs typeface="Tahoma"/>
              </a:rPr>
              <a:t>Teori</a:t>
            </a:r>
            <a:endParaRPr sz="1800">
              <a:latin typeface="Tahoma"/>
              <a:cs typeface="Tahoma"/>
            </a:endParaRPr>
          </a:p>
          <a:p>
            <a:pPr marR="57480">
              <a:lnSpc>
                <a:spcPts val="1795"/>
              </a:lnSpc>
            </a:pPr>
            <a:r>
              <a:rPr dirty="0" smtClean="0" sz="1800">
                <a:solidFill>
                  <a:srgbClr val="FFFFFF"/>
                </a:solidFill>
                <a:latin typeface="Tahoma"/>
                <a:cs typeface="Tahoma"/>
              </a:rPr>
              <a:t>Alfabeta</a:t>
            </a:r>
            <a:endParaRPr sz="1800">
              <a:latin typeface="Tahoma"/>
              <a:cs typeface="Tahoma"/>
            </a:endParaRPr>
          </a:p>
          <a:p>
            <a:pPr marL="16184" marR="57480">
              <a:lnSpc>
                <a:spcPts val="2160"/>
              </a:lnSpc>
              <a:spcBef>
                <a:spcPts val="18"/>
              </a:spcBef>
            </a:pPr>
            <a:r>
              <a:rPr dirty="0" smtClean="0" sz="1800" spc="-104">
                <a:solidFill>
                  <a:srgbClr val="FFFFFF"/>
                </a:solidFill>
                <a:latin typeface="Tahoma"/>
                <a:cs typeface="Tahoma"/>
              </a:rPr>
              <a:t>02.</a:t>
            </a:r>
            <a:r>
              <a:rPr dirty="0" smtClean="0" sz="1800" spc="-10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800" spc="-104">
                <a:solidFill>
                  <a:srgbClr val="009900"/>
                </a:solidFill>
                <a:latin typeface="Tahoma"/>
                <a:cs typeface="Tahoma"/>
              </a:rPr>
              <a:t>Bisnis</a:t>
            </a:r>
            <a:r>
              <a:rPr dirty="0" smtClean="0" sz="1800" spc="-104">
                <a:solidFill>
                  <a:srgbClr val="009900"/>
                </a:solidFill>
                <a:latin typeface="Tahoma"/>
                <a:cs typeface="Tahoma"/>
              </a:rPr>
              <a:t> </a:t>
            </a:r>
            <a:r>
              <a:rPr dirty="0" smtClean="0" sz="1800" spc="-104">
                <a:solidFill>
                  <a:srgbClr val="009900"/>
                </a:solidFill>
                <a:latin typeface="Tahoma"/>
                <a:cs typeface="Tahoma"/>
              </a:rPr>
              <a:t>Internasio</a:t>
            </a:r>
            <a:r>
              <a:rPr dirty="0" smtClean="0" sz="1800" spc="-104">
                <a:solidFill>
                  <a:srgbClr val="009900"/>
                </a:solidFill>
                <a:latin typeface="Tahoma"/>
                <a:cs typeface="Tahoma"/>
              </a:rPr>
              <a:t>n</a:t>
            </a:r>
            <a:r>
              <a:rPr dirty="0" smtClean="0" sz="1000" spc="-104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dirty="0" smtClean="0" sz="1000" spc="-104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mtClean="0" sz="1800" spc="-104">
                <a:solidFill>
                  <a:srgbClr val="009900"/>
                </a:solidFill>
                <a:latin typeface="Tahoma"/>
                <a:cs typeface="Tahoma"/>
              </a:rPr>
              <a:t>a</a:t>
            </a:r>
            <a:r>
              <a:rPr dirty="0" smtClean="0" sz="1000" spc="-104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mtClean="0" sz="1800" spc="-104">
                <a:solidFill>
                  <a:srgbClr val="009900"/>
                </a:solidFill>
                <a:latin typeface="Tahoma"/>
                <a:cs typeface="Tahoma"/>
              </a:rPr>
              <a:t>l</a:t>
            </a:r>
            <a:r>
              <a:rPr dirty="0" smtClean="0" sz="1000" spc="-104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mtClean="0" sz="1800" spc="-104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dirty="0" smtClean="0" sz="1000" spc="-104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 spc="-104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mtClean="0" sz="1800" spc="-104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mtClean="0" sz="1000" spc="-104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5950" y="5353050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95999" y="5353050"/>
            <a:ext cx="3505200" cy="1962150"/>
          </a:xfrm>
          <a:prstGeom prst="rect">
            <a:avLst/>
          </a:prstGeom>
        </p:spPr>
        <p:txBody>
          <a:bodyPr wrap="square" lIns="0" tIns="5978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273558">
              <a:lnSpc>
                <a:spcPct val="100585"/>
              </a:lnSpc>
            </a:pPr>
            <a:r>
              <a:rPr dirty="0" smtClean="0" sz="1900" spc="-35" b="1">
                <a:solidFill>
                  <a:srgbClr val="009900"/>
                </a:solidFill>
                <a:latin typeface="Tahoma"/>
                <a:cs typeface="Tahoma"/>
              </a:rPr>
              <a:t>International</a:t>
            </a:r>
            <a:r>
              <a:rPr dirty="0" smtClean="0" sz="1900" spc="-35" b="1">
                <a:solidFill>
                  <a:srgbClr val="009900"/>
                </a:solidFill>
                <a:latin typeface="Tahoma"/>
                <a:cs typeface="Tahoma"/>
              </a:rPr>
              <a:t> </a:t>
            </a:r>
            <a:r>
              <a:rPr dirty="0" smtClean="0" sz="1900" spc="-35" b="1">
                <a:solidFill>
                  <a:srgbClr val="009900"/>
                </a:solidFill>
                <a:latin typeface="Tahoma"/>
                <a:cs typeface="Tahoma"/>
              </a:rPr>
              <a:t>Busines</a:t>
            </a:r>
            <a:r>
              <a:rPr dirty="0" smtClean="0" sz="1900" spc="-35" b="1">
                <a:solidFill>
                  <a:srgbClr val="009900"/>
                </a:solidFill>
                <a:latin typeface="Tahoma"/>
                <a:cs typeface="Tahoma"/>
              </a:rPr>
              <a:t>s</a:t>
            </a:r>
            <a:r>
              <a:rPr dirty="0" smtClean="0" sz="1900" spc="-35" b="1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95950" y="6332220"/>
            <a:ext cx="400049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ject 155"/>
          <p:cNvSpPr txBox="1"/>
          <p:nvPr/>
        </p:nvSpPr>
        <p:spPr>
          <a:xfrm>
            <a:off x="457200" y="1264090"/>
            <a:ext cx="9144000" cy="1151449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2260854">
              <a:lnSpc>
                <a:spcPts val="2900"/>
              </a:lnSpc>
            </a:pP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BISNIS</a:t>
            </a: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INTERNASIONAL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037149" y="455676"/>
            <a:ext cx="1068917" cy="6861047"/>
          </a:xfrm>
          <a:prstGeom prst="rect">
            <a:avLst/>
          </a:prstGeom>
        </p:spPr>
        <p:txBody>
          <a:bodyPr wrap="square" lIns="0" tIns="5079" rIns="0" bIns="0" rtlCol="0">
            <a:noAutofit/>
          </a:bodyPr>
          <a:lstStyle/>
          <a:p>
            <a:pPr marR="64383">
              <a:lnSpc>
                <a:spcPts val="600"/>
              </a:lnSpc>
            </a:pPr>
            <a:endParaRPr sz="600"/>
          </a:p>
          <a:p>
            <a:pPr marL="97111" indent="-8688">
              <a:lnSpc>
                <a:spcPts val="3360"/>
              </a:lnSpc>
              <a:spcBef>
                <a:spcPts val="2168"/>
              </a:spcBef>
            </a:pP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LAS</a:t>
            </a: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SNI</a:t>
            </a:r>
            <a:endParaRPr sz="2800">
              <a:latin typeface="Tahoma"/>
              <a:cs typeface="Tahoma"/>
            </a:endParaRPr>
          </a:p>
          <a:p>
            <a:pPr marR="83094" indent="-10881" algn="ctr">
              <a:lnSpc>
                <a:spcPts val="2590"/>
              </a:lnSpc>
              <a:spcBef>
                <a:spcPts val="2401"/>
              </a:spcBef>
            </a:pP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nisas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mpat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kan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ba</a:t>
            </a:r>
            <a:r>
              <a:rPr dirty="0" smtClean="0" sz="2400" spc="4" b="1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217676" y="455676"/>
            <a:ext cx="1222721" cy="6861047"/>
          </a:xfrm>
          <a:prstGeom prst="rect">
            <a:avLst/>
          </a:prstGeom>
        </p:spPr>
        <p:txBody>
          <a:bodyPr wrap="square" lIns="0" tIns="6349" rIns="0" bIns="0" rtlCol="0">
            <a:noAutofit/>
          </a:bodyPr>
          <a:lstStyle/>
          <a:p>
            <a:pPr marR="55185">
              <a:lnSpc>
                <a:spcPts val="750"/>
              </a:lnSpc>
            </a:pPr>
            <a:endParaRPr sz="750"/>
          </a:p>
          <a:p>
            <a:pPr marL="32643" indent="117043">
              <a:lnSpc>
                <a:spcPts val="2590"/>
              </a:lnSpc>
              <a:spcBef>
                <a:spcPts val="11129"/>
              </a:spcBef>
            </a:pP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anya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mung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elah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ntern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kono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kan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ntuk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805970" y="455676"/>
            <a:ext cx="815317" cy="6861047"/>
          </a:xfrm>
          <a:prstGeom prst="rect">
            <a:avLst/>
          </a:prstGeom>
        </p:spPr>
        <p:txBody>
          <a:bodyPr wrap="square" lIns="0" tIns="4652" rIns="0" bIns="0" rtlCol="0">
            <a:noAutofit/>
          </a:bodyPr>
          <a:lstStyle/>
          <a:p>
            <a:pPr marR="40292">
              <a:lnSpc>
                <a:spcPts val="850"/>
              </a:lnSpc>
            </a:pPr>
            <a:endParaRPr sz="850"/>
          </a:p>
          <a:p>
            <a:pPr algn="ctr">
              <a:lnSpc>
                <a:spcPct val="100585"/>
              </a:lnSpc>
              <a:spcBef>
                <a:spcPts val="5000"/>
              </a:spcBef>
            </a:pP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S</a:t>
            </a: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I</a:t>
            </a:r>
            <a:endParaRPr sz="2800">
              <a:latin typeface="Tahoma"/>
              <a:cs typeface="Tahoma"/>
            </a:endParaRPr>
          </a:p>
          <a:p>
            <a:pPr marL="23131" marR="153064" indent="-27096" algn="ctr">
              <a:lnSpc>
                <a:spcPts val="2590"/>
              </a:lnSpc>
              <a:spcBef>
                <a:spcPts val="2663"/>
              </a:spcBef>
            </a:pP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i</a:t>
            </a:r>
            <a:r>
              <a:rPr dirty="0" smtClean="0" sz="2400" spc="14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b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ki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ita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735740" y="455676"/>
            <a:ext cx="1256920" cy="6861047"/>
          </a:xfrm>
          <a:prstGeom prst="rect">
            <a:avLst/>
          </a:prstGeom>
        </p:spPr>
        <p:txBody>
          <a:bodyPr wrap="square" lIns="0" tIns="5079" rIns="0" bIns="0" rtlCol="0">
            <a:noAutofit/>
          </a:bodyPr>
          <a:lstStyle/>
          <a:p>
            <a:pPr marR="64383">
              <a:lnSpc>
                <a:spcPts val="600"/>
              </a:lnSpc>
            </a:pPr>
            <a:endParaRPr sz="600"/>
          </a:p>
          <a:p>
            <a:pPr marL="63321" indent="-63321">
              <a:lnSpc>
                <a:spcPts val="3360"/>
              </a:lnSpc>
              <a:spcBef>
                <a:spcPts val="2168"/>
              </a:spcBef>
            </a:pP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EMPE</a:t>
            </a: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ERN</a:t>
            </a:r>
            <a:endParaRPr sz="2800">
              <a:latin typeface="Tahoma"/>
              <a:cs typeface="Tahoma"/>
            </a:endParaRPr>
          </a:p>
          <a:p>
            <a:pPr marL="34714" marR="67942" indent="244083">
              <a:lnSpc>
                <a:spcPts val="2590"/>
              </a:lnSpc>
              <a:spcBef>
                <a:spcPts val="7585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garuh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lu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emba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ksi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794955" y="455676"/>
            <a:ext cx="1457907" cy="6861047"/>
          </a:xfrm>
          <a:prstGeom prst="rect">
            <a:avLst/>
          </a:prstGeom>
        </p:spPr>
        <p:txBody>
          <a:bodyPr wrap="square" lIns="0" tIns="5079" rIns="0" bIns="0" rtlCol="0">
            <a:noAutofit/>
          </a:bodyPr>
          <a:lstStyle/>
          <a:p>
            <a:pPr marR="64383">
              <a:lnSpc>
                <a:spcPts val="600"/>
              </a:lnSpc>
            </a:pPr>
            <a:endParaRPr sz="600"/>
          </a:p>
          <a:p>
            <a:pPr indent="133252">
              <a:lnSpc>
                <a:spcPts val="3360"/>
              </a:lnSpc>
              <a:spcBef>
                <a:spcPts val="2168"/>
              </a:spcBef>
            </a:pP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AJARI</a:t>
            </a: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SIONA</a:t>
            </a:r>
            <a:endParaRPr sz="2800">
              <a:latin typeface="Tahoma"/>
              <a:cs typeface="Tahoma"/>
            </a:endParaRPr>
          </a:p>
          <a:p>
            <a:pPr marL="396202" marR="112753" indent="-321624">
              <a:lnSpc>
                <a:spcPts val="2590"/>
              </a:lnSpc>
              <a:spcBef>
                <a:spcPts val="15361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gkan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efekt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493605" y="455676"/>
            <a:ext cx="460918" cy="6861047"/>
          </a:xfrm>
          <a:prstGeom prst="rect">
            <a:avLst/>
          </a:prstGeom>
        </p:spPr>
        <p:txBody>
          <a:bodyPr wrap="square" lIns="0" tIns="5587" rIns="0" bIns="0" rtlCol="0">
            <a:noAutofit/>
          </a:bodyPr>
          <a:lstStyle/>
          <a:p>
            <a:pPr>
              <a:lnSpc>
                <a:spcPts val="500"/>
              </a:lnSpc>
            </a:pPr>
            <a:endParaRPr sz="500"/>
          </a:p>
          <a:p>
            <a:pPr marR="1912" indent="-38566" algn="ctr">
              <a:lnSpc>
                <a:spcPts val="5180"/>
              </a:lnSpc>
              <a:spcBef>
                <a:spcPts val="4259"/>
              </a:spcBef>
            </a:pP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T</a:t>
            </a: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ar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asi</a:t>
            </a:r>
            <a:endParaRPr sz="2400">
              <a:latin typeface="Tahoma"/>
              <a:cs typeface="Tahoma"/>
            </a:endParaRPr>
          </a:p>
          <a:p>
            <a:pPr marL="81747" marR="138379" algn="just">
              <a:lnSpc>
                <a:spcPts val="2050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2400">
              <a:latin typeface="Tahoma"/>
              <a:cs typeface="Tahoma"/>
            </a:endParaRPr>
          </a:p>
          <a:p>
            <a:pPr marL="142097" marR="66978" indent="-49408" algn="just">
              <a:lnSpc>
                <a:spcPts val="2590"/>
              </a:lnSpc>
              <a:spcBef>
                <a:spcPts val="51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096000" y="45720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8763000" y="459485"/>
            <a:ext cx="838200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419600" y="457200"/>
            <a:ext cx="1276350" cy="979169"/>
          </a:xfrm>
          <a:custGeom>
            <a:avLst/>
            <a:gdLst/>
            <a:ahLst/>
            <a:cxnLst/>
            <a:rect l="l" t="t" r="r" b="b"/>
            <a:pathLst>
              <a:path w="1276350" h="979169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667000" y="45720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0"/>
                </a:move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lnTo>
                  <a:pt x="13716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038600" y="45720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2590800" y="457200"/>
            <a:ext cx="1676400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57199" y="45720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979169"/>
                </a:moveTo>
                <a:lnTo>
                  <a:pt x="1981200" y="0"/>
                </a:ln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57200" y="457200"/>
            <a:ext cx="198120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2438400" y="45720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695950" y="457200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0"/>
                </a:move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7848600" y="457200"/>
            <a:ext cx="228600" cy="97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6553200" y="457200"/>
            <a:ext cx="2286000" cy="9791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4213860" y="457200"/>
            <a:ext cx="739139" cy="979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7620000" y="1142999"/>
            <a:ext cx="1981199" cy="2933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6095999" y="143636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419599" y="143636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60960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667000" y="143637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979169"/>
                </a:moveTo>
                <a:lnTo>
                  <a:pt x="1371600" y="0"/>
                </a:lnTo>
                <a:lnTo>
                  <a:pt x="76200" y="0"/>
                </a:ln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57200" y="143637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0"/>
                </a:move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038600" y="143636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57200" y="1436370"/>
            <a:ext cx="1981200" cy="9791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2590800" y="1436370"/>
            <a:ext cx="1676400" cy="979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876800" y="1436370"/>
            <a:ext cx="838199" cy="9791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2438400" y="1436369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695950" y="143636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6019799" y="1436369"/>
            <a:ext cx="990600" cy="9791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6553200" y="1436369"/>
            <a:ext cx="2286000" cy="19583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213860" y="1436370"/>
            <a:ext cx="739139" cy="9791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6095999" y="241554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419599" y="241553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2667000" y="2415540"/>
            <a:ext cx="1371599" cy="979169"/>
          </a:xfrm>
          <a:custGeom>
            <a:avLst/>
            <a:gdLst/>
            <a:ahLst/>
            <a:cxnLst/>
            <a:rect l="l" t="t" r="r" b="b"/>
            <a:pathLst>
              <a:path w="1371599" h="979169">
                <a:moveTo>
                  <a:pt x="1371599" y="0"/>
                </a:moveTo>
                <a:lnTo>
                  <a:pt x="0" y="0"/>
                </a:lnTo>
                <a:lnTo>
                  <a:pt x="0" y="979169"/>
                </a:lnTo>
                <a:lnTo>
                  <a:pt x="1371599" y="979169"/>
                </a:lnTo>
                <a:lnTo>
                  <a:pt x="13715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457200" y="241554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0" y="0"/>
                </a:move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8763000" y="1436369"/>
            <a:ext cx="838200" cy="19583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4038600" y="241553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0"/>
                </a:moveTo>
                <a:lnTo>
                  <a:pt x="0" y="0"/>
                </a:lnTo>
                <a:lnTo>
                  <a:pt x="0" y="979170"/>
                </a:lnTo>
                <a:lnTo>
                  <a:pt x="381000" y="979170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457200" y="2415540"/>
            <a:ext cx="1981200" cy="97916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2590800" y="2415540"/>
            <a:ext cx="1676400" cy="9791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4876800" y="2415540"/>
            <a:ext cx="838199" cy="97916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2438400" y="241554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5695950" y="241553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70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848600" y="1436369"/>
            <a:ext cx="228600" cy="19583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6019799" y="2415540"/>
            <a:ext cx="990600" cy="97916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4213860" y="2415540"/>
            <a:ext cx="739139" cy="9791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620000" y="1436370"/>
            <a:ext cx="1981199" cy="16878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6095999" y="339470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4419599" y="339470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0"/>
                </a:move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667000" y="3394709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457200" y="3394709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8763000" y="3394709"/>
            <a:ext cx="838200" cy="979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4038600" y="339471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457200" y="3394709"/>
            <a:ext cx="1981199" cy="97917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2590800" y="3394709"/>
            <a:ext cx="1676399" cy="9791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4876800" y="3394709"/>
            <a:ext cx="838199" cy="97916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2438400" y="339471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979169"/>
                </a:moveTo>
                <a:lnTo>
                  <a:pt x="228600" y="0"/>
                </a:ln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5695950" y="339470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69"/>
                </a:moveTo>
                <a:lnTo>
                  <a:pt x="400050" y="979169"/>
                </a:ln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239681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7848600" y="3394709"/>
            <a:ext cx="228600" cy="97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6019800" y="3394709"/>
            <a:ext cx="990599" cy="9791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6553200" y="3394709"/>
            <a:ext cx="2286000" cy="9791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4213860" y="3394709"/>
            <a:ext cx="739139" cy="9791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6095999" y="437387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4419599" y="437387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2667000" y="437388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457200" y="437388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8763000" y="4373879"/>
            <a:ext cx="838200" cy="97917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4038600" y="437388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457200" y="455676"/>
            <a:ext cx="1981200" cy="68610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2590800" y="455676"/>
            <a:ext cx="1677924" cy="686104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2438400" y="437388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5695950" y="437387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848600" y="4373879"/>
            <a:ext cx="228600" cy="97917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6553200" y="4373879"/>
            <a:ext cx="2286000" cy="9791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4213860" y="455676"/>
            <a:ext cx="740664" cy="686104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6095999" y="535304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4419599" y="5353050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2667000" y="535305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457200" y="535305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8763000" y="5353049"/>
            <a:ext cx="838200" cy="979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4038600" y="535305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457200" y="5353050"/>
            <a:ext cx="1981200" cy="97917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2590800" y="5353050"/>
            <a:ext cx="1676399" cy="9791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4876800" y="5353050"/>
            <a:ext cx="838200" cy="9791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2438400" y="535305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5695950" y="535304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7848600" y="5353049"/>
            <a:ext cx="228600" cy="97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6019800" y="5353050"/>
            <a:ext cx="990600" cy="97917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6553200" y="5353049"/>
            <a:ext cx="2286000" cy="97917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6096000" y="6332220"/>
            <a:ext cx="3505199" cy="982980"/>
          </a:xfrm>
          <a:custGeom>
            <a:avLst/>
            <a:gdLst/>
            <a:ahLst/>
            <a:cxnLst/>
            <a:rect l="l" t="t" r="r" b="b"/>
            <a:pathLst>
              <a:path w="3505199" h="982980">
                <a:moveTo>
                  <a:pt x="3505199" y="0"/>
                </a:moveTo>
                <a:lnTo>
                  <a:pt x="0" y="0"/>
                </a:lnTo>
                <a:lnTo>
                  <a:pt x="0" y="982980"/>
                </a:lnTo>
                <a:lnTo>
                  <a:pt x="3505199" y="982980"/>
                </a:lnTo>
                <a:lnTo>
                  <a:pt x="35051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4419600" y="6332220"/>
            <a:ext cx="1276350" cy="982980"/>
          </a:xfrm>
          <a:custGeom>
            <a:avLst/>
            <a:gdLst/>
            <a:ahLst/>
            <a:cxnLst/>
            <a:rect l="l" t="t" r="r" b="b"/>
            <a:pathLst>
              <a:path w="1276350" h="982980">
                <a:moveTo>
                  <a:pt x="1276350" y="0"/>
                </a:moveTo>
                <a:lnTo>
                  <a:pt x="0" y="0"/>
                </a:lnTo>
                <a:lnTo>
                  <a:pt x="0" y="982980"/>
                </a:lnTo>
                <a:lnTo>
                  <a:pt x="1276350" y="98298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2667000" y="6332220"/>
            <a:ext cx="1371600" cy="982979"/>
          </a:xfrm>
          <a:custGeom>
            <a:avLst/>
            <a:gdLst/>
            <a:ahLst/>
            <a:cxnLst/>
            <a:rect l="l" t="t" r="r" b="b"/>
            <a:pathLst>
              <a:path w="1371600" h="982979">
                <a:moveTo>
                  <a:pt x="0" y="0"/>
                </a:moveTo>
                <a:lnTo>
                  <a:pt x="0" y="982979"/>
                </a:lnTo>
                <a:lnTo>
                  <a:pt x="1371600" y="982979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457200" y="6332220"/>
            <a:ext cx="1981200" cy="982979"/>
          </a:xfrm>
          <a:custGeom>
            <a:avLst/>
            <a:gdLst/>
            <a:ahLst/>
            <a:cxnLst/>
            <a:rect l="l" t="t" r="r" b="b"/>
            <a:pathLst>
              <a:path w="1981200" h="982979">
                <a:moveTo>
                  <a:pt x="1981200" y="0"/>
                </a:moveTo>
                <a:lnTo>
                  <a:pt x="0" y="0"/>
                </a:lnTo>
                <a:lnTo>
                  <a:pt x="0" y="982979"/>
                </a:lnTo>
                <a:lnTo>
                  <a:pt x="1981200" y="98297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4038600" y="6332220"/>
            <a:ext cx="381000" cy="982979"/>
          </a:xfrm>
          <a:custGeom>
            <a:avLst/>
            <a:gdLst/>
            <a:ahLst/>
            <a:cxnLst/>
            <a:rect l="l" t="t" r="r" b="b"/>
            <a:pathLst>
              <a:path w="381000" h="982979">
                <a:moveTo>
                  <a:pt x="0" y="0"/>
                </a:moveTo>
                <a:lnTo>
                  <a:pt x="0" y="982979"/>
                </a:lnTo>
                <a:lnTo>
                  <a:pt x="381000" y="98297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457200" y="6332220"/>
            <a:ext cx="1981200" cy="9829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2590800" y="6332220"/>
            <a:ext cx="1676399" cy="9829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4876800" y="6332220"/>
            <a:ext cx="838199" cy="98298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438400" y="6332220"/>
            <a:ext cx="228600" cy="982979"/>
          </a:xfrm>
          <a:custGeom>
            <a:avLst/>
            <a:gdLst/>
            <a:ahLst/>
            <a:cxnLst/>
            <a:rect l="l" t="t" r="r" b="b"/>
            <a:pathLst>
              <a:path w="228600" h="982979">
                <a:moveTo>
                  <a:pt x="0" y="0"/>
                </a:moveTo>
                <a:lnTo>
                  <a:pt x="0" y="982979"/>
                </a:lnTo>
                <a:lnTo>
                  <a:pt x="228600" y="982979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5695950" y="6332220"/>
            <a:ext cx="400050" cy="982980"/>
          </a:xfrm>
          <a:custGeom>
            <a:avLst/>
            <a:gdLst/>
            <a:ahLst/>
            <a:cxnLst/>
            <a:rect l="l" t="t" r="r" b="b"/>
            <a:pathLst>
              <a:path w="400050" h="982980">
                <a:moveTo>
                  <a:pt x="400050" y="0"/>
                </a:moveTo>
                <a:lnTo>
                  <a:pt x="239681" y="0"/>
                </a:lnTo>
                <a:lnTo>
                  <a:pt x="0" y="0"/>
                </a:lnTo>
                <a:lnTo>
                  <a:pt x="0" y="982980"/>
                </a:lnTo>
                <a:lnTo>
                  <a:pt x="400050" y="982980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458724" y="6332220"/>
            <a:ext cx="9150095" cy="99212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457200" y="6595871"/>
            <a:ext cx="9160763" cy="27736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2705354" y="1251390"/>
            <a:ext cx="494878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BI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19783" y="1251390"/>
            <a:ext cx="400601" cy="1030885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47459" algn="ctr">
              <a:lnSpc>
                <a:spcPts val="3000"/>
              </a:lnSpc>
            </a:pP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  <a:p>
            <a:pPr marR="14287" algn="ctr">
              <a:lnSpc>
                <a:spcPct val="100585"/>
              </a:lnSpc>
              <a:spcBef>
                <a:spcPts val="2054"/>
              </a:spcBef>
            </a:pP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es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38353" y="1251390"/>
            <a:ext cx="322538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72231" y="1251390"/>
            <a:ext cx="282468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45540" y="1952076"/>
            <a:ext cx="1985751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B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        </a:t>
            </a:r>
            <a:r>
              <a:rPr dirty="0" smtClean="0" sz="2400" spc="435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k</a:t>
            </a:r>
            <a:r>
              <a:rPr dirty="0" smtClean="0" sz="2400" spc="14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orga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5940" y="2007223"/>
            <a:ext cx="243880" cy="269239"/>
          </a:xfrm>
          <a:prstGeom prst="rect">
            <a:avLst/>
          </a:prstGeom>
        </p:spPr>
        <p:txBody>
          <a:bodyPr wrap="square" lIns="0" tIns="13112" rIns="0" bIns="0" rtlCol="0">
            <a:noAutofit/>
          </a:bodyPr>
          <a:lstStyle/>
          <a:p>
            <a:pPr marL="12700">
              <a:lnSpc>
                <a:spcPts val="2065"/>
              </a:lnSpc>
            </a:pPr>
            <a:r>
              <a:rPr dirty="0" smtClean="0" sz="1900" spc="588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45540" y="2610444"/>
            <a:ext cx="2062896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           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elaku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67692" y="2610444"/>
            <a:ext cx="431302" cy="988568"/>
          </a:xfrm>
          <a:prstGeom prst="rect">
            <a:avLst/>
          </a:prstGeom>
        </p:spPr>
        <p:txBody>
          <a:bodyPr wrap="square" lIns="0" tIns="18351" rIns="0" bIns="0" rtlCol="0">
            <a:noAutofit/>
          </a:bodyPr>
          <a:lstStyle/>
          <a:p>
            <a:pPr marR="12700" indent="-22128" algn="r">
              <a:lnSpc>
                <a:spcPts val="2590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pe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p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45540" y="2939628"/>
            <a:ext cx="2083196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        </a:t>
            </a:r>
            <a:r>
              <a:rPr dirty="0" smtClean="0" sz="2400" spc="25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asional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54629" y="2939628"/>
            <a:ext cx="163200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45540" y="3268812"/>
            <a:ext cx="1951888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        </a:t>
            </a:r>
            <a:r>
              <a:rPr dirty="0" smtClean="0" sz="2400" spc="3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mi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glo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45539" y="3597996"/>
            <a:ext cx="1374292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          </a:t>
            </a:r>
            <a:r>
              <a:rPr dirty="0" smtClean="0" sz="2400" spc="-309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02203" y="3597996"/>
            <a:ext cx="1591919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           </a:t>
            </a:r>
            <a:r>
              <a:rPr dirty="0" smtClean="0" sz="2400" spc="-9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61761" y="3597996"/>
            <a:ext cx="266192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45540" y="4256364"/>
            <a:ext cx="1455521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manajer;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45540" y="4658700"/>
            <a:ext cx="4182841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Usaha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Kecil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dan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Menengah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46232" y="4658700"/>
            <a:ext cx="1057757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(UKM)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20104" y="4658700"/>
            <a:ext cx="992682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sudah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31582" y="4658700"/>
            <a:ext cx="2038238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lebih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terlibat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940" y="4713847"/>
            <a:ext cx="243880" cy="269239"/>
          </a:xfrm>
          <a:prstGeom prst="rect">
            <a:avLst/>
          </a:prstGeom>
        </p:spPr>
        <p:txBody>
          <a:bodyPr wrap="square" lIns="0" tIns="13112" rIns="0" bIns="0" rtlCol="0">
            <a:noAutofit/>
          </a:bodyPr>
          <a:lstStyle/>
          <a:p>
            <a:pPr marL="12700">
              <a:lnSpc>
                <a:spcPts val="2065"/>
              </a:lnSpc>
            </a:pPr>
            <a:r>
              <a:rPr dirty="0" smtClean="0" sz="1900" spc="588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45540" y="5390220"/>
            <a:ext cx="4309303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Mungkin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kita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bekerja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untuk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72176" y="5390220"/>
            <a:ext cx="3799128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perusahaan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yang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kantor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5940" y="5445367"/>
            <a:ext cx="243880" cy="269239"/>
          </a:xfrm>
          <a:prstGeom prst="rect">
            <a:avLst/>
          </a:prstGeom>
        </p:spPr>
        <p:txBody>
          <a:bodyPr wrap="square" lIns="0" tIns="13112" rIns="0" bIns="0" rtlCol="0">
            <a:noAutofit/>
          </a:bodyPr>
          <a:lstStyle/>
          <a:p>
            <a:pPr marL="12700">
              <a:lnSpc>
                <a:spcPts val="2065"/>
              </a:lnSpc>
            </a:pPr>
            <a:r>
              <a:rPr dirty="0" smtClean="0" sz="1900" spc="588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45540" y="5719404"/>
            <a:ext cx="1476735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pusatnya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45540" y="6121740"/>
            <a:ext cx="2595473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Untuk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00FFFF"/>
                </a:solidFill>
                <a:latin typeface="Tahoma"/>
                <a:cs typeface="Tahoma"/>
              </a:rPr>
              <a:t>mengenal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59078" y="6121740"/>
            <a:ext cx="1693417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1" b="1">
                <a:solidFill>
                  <a:srgbClr val="00FFFF"/>
                </a:solidFill>
                <a:latin typeface="Tahoma"/>
                <a:cs typeface="Tahoma"/>
              </a:rPr>
              <a:t>teknik</a:t>
            </a:r>
            <a:r>
              <a:rPr dirty="0" smtClean="0" sz="2400" spc="1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1" b="1">
                <a:solidFill>
                  <a:srgbClr val="00FFFF"/>
                </a:solidFill>
                <a:latin typeface="Tahoma"/>
                <a:cs typeface="Tahoma"/>
              </a:rPr>
              <a:t>dan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70834" y="6121740"/>
            <a:ext cx="3437757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ala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t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-alat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bisnis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terkini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940" y="6176887"/>
            <a:ext cx="243880" cy="671576"/>
          </a:xfrm>
          <a:prstGeom prst="rect">
            <a:avLst/>
          </a:prstGeom>
        </p:spPr>
        <p:txBody>
          <a:bodyPr wrap="square" lIns="0" tIns="13112" rIns="0" bIns="0" rtlCol="0">
            <a:noAutofit/>
          </a:bodyPr>
          <a:lstStyle/>
          <a:p>
            <a:pPr marL="12700" marR="0">
              <a:lnSpc>
                <a:spcPts val="2065"/>
              </a:lnSpc>
            </a:pPr>
            <a:r>
              <a:rPr dirty="0" smtClean="0" sz="1900" spc="588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79"/>
              </a:spcBef>
            </a:pPr>
            <a:r>
              <a:rPr dirty="0" smtClean="0" sz="1900" spc="588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5540" y="6524076"/>
            <a:ext cx="1562628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Mengenal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92790" y="6524076"/>
            <a:ext cx="1767392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-1" b="1">
                <a:solidFill>
                  <a:srgbClr val="00FFFF"/>
                </a:solidFill>
                <a:latin typeface="Tahoma"/>
                <a:cs typeface="Tahoma"/>
              </a:rPr>
              <a:t>aksi</a:t>
            </a:r>
            <a:r>
              <a:rPr dirty="0" smtClean="0" sz="2400" spc="-1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-1" b="1">
                <a:solidFill>
                  <a:srgbClr val="00FFFF"/>
                </a:solidFill>
                <a:latin typeface="Tahoma"/>
                <a:cs typeface="Tahoma"/>
              </a:rPr>
              <a:t>bisni</a:t>
            </a:r>
            <a:r>
              <a:rPr dirty="0" smtClean="0" sz="2400" spc="-1" b="1">
                <a:solidFill>
                  <a:srgbClr val="00FFFF"/>
                </a:solidFill>
                <a:latin typeface="Tahoma"/>
                <a:cs typeface="Tahoma"/>
              </a:rPr>
              <a:t>s</a:t>
            </a:r>
            <a:r>
              <a:rPr dirty="0" smtClean="0" sz="2400" spc="-1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3143" y="6759631"/>
            <a:ext cx="1301019" cy="152653"/>
          </a:xfrm>
          <a:prstGeom prst="rect">
            <a:avLst/>
          </a:prstGeom>
        </p:spPr>
        <p:txBody>
          <a:bodyPr wrap="square" lIns="0" tIns="7207" rIns="0" bIns="0" rtlCol="0">
            <a:noAutofit/>
          </a:bodyPr>
          <a:lstStyle/>
          <a:p>
            <a:pPr marL="12700">
              <a:lnSpc>
                <a:spcPts val="1135"/>
              </a:lnSpc>
            </a:pP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9132" y="6759631"/>
            <a:ext cx="597953" cy="152653"/>
          </a:xfrm>
          <a:prstGeom prst="rect">
            <a:avLst/>
          </a:prstGeom>
        </p:spPr>
        <p:txBody>
          <a:bodyPr wrap="square" lIns="0" tIns="7207" rIns="0" bIns="0" rtlCol="0">
            <a:noAutofit/>
          </a:bodyPr>
          <a:lstStyle/>
          <a:p>
            <a:pPr marL="12700">
              <a:lnSpc>
                <a:spcPts val="1135"/>
              </a:lnSpc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din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200" y="457200"/>
            <a:ext cx="2241610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60410">
              <a:lnSpc>
                <a:spcPts val="1000"/>
              </a:lnSpc>
            </a:pPr>
            <a:endParaRPr sz="1000"/>
          </a:p>
          <a:p>
            <a:pPr marL="91440" marR="260410">
              <a:lnSpc>
                <a:spcPct val="100585"/>
              </a:lnSpc>
              <a:spcBef>
                <a:spcPts val="10458"/>
              </a:spcBef>
            </a:pPr>
            <a:r>
              <a:rPr dirty="0" smtClean="0" sz="1900" spc="588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331">
                <a:solidFill>
                  <a:srgbClr val="EBF259"/>
                </a:solidFill>
                <a:latin typeface="Times New Roman"/>
                <a:cs typeface="Times New Roman"/>
              </a:rPr>
              <a:t>   </a:t>
            </a:r>
            <a:r>
              <a:rPr dirty="0" smtClean="0" sz="1900" spc="471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1151" b="1">
                <a:solidFill>
                  <a:srgbClr val="00FFFF"/>
                </a:solidFill>
                <a:latin typeface="Tahoma"/>
                <a:cs typeface="Tahoma"/>
              </a:rPr>
              <a:t>B</a:t>
            </a:r>
            <a:r>
              <a:rPr dirty="0" smtClean="0" sz="2400" spc="489" b="1">
                <a:solidFill>
                  <a:srgbClr val="00FFFF"/>
                </a:solidFill>
                <a:latin typeface="Tahoma"/>
                <a:cs typeface="Tahoma"/>
              </a:rPr>
              <a:t>          </a:t>
            </a:r>
            <a:r>
              <a:rPr dirty="0" smtClean="0" sz="2400" spc="225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1010" b="1">
                <a:solidFill>
                  <a:srgbClr val="00FFFF"/>
                </a:solidFill>
                <a:latin typeface="Tahoma"/>
                <a:cs typeface="Tahoma"/>
              </a:rPr>
              <a:t>k</a:t>
            </a:r>
            <a:endParaRPr sz="2400">
              <a:latin typeface="Tahoma"/>
              <a:cs typeface="Tahoma"/>
            </a:endParaRPr>
          </a:p>
          <a:p>
            <a:pPr marL="701040">
              <a:lnSpc>
                <a:spcPts val="2590"/>
              </a:lnSpc>
              <a:spcBef>
                <a:spcPts val="129"/>
              </a:spcBef>
            </a:pP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         </a:t>
            </a:r>
            <a:r>
              <a:rPr dirty="0" smtClean="0" sz="2400" spc="25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ki</a:t>
            </a:r>
            <a:endParaRPr sz="2400">
              <a:latin typeface="Tahoma"/>
              <a:cs typeface="Tahoma"/>
            </a:endParaRPr>
          </a:p>
          <a:p>
            <a:pPr marL="665480" marR="1504949" algn="ctr">
              <a:lnSpc>
                <a:spcPts val="2590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endParaRPr sz="2400">
              <a:latin typeface="Tahoma"/>
              <a:cs typeface="Tahoma"/>
            </a:endParaRPr>
          </a:p>
          <a:p>
            <a:pPr marL="665480" marR="1505041" algn="ctr">
              <a:lnSpc>
                <a:spcPts val="2590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2400">
              <a:latin typeface="Tahoma"/>
              <a:cs typeface="Tahoma"/>
            </a:endParaRPr>
          </a:p>
          <a:p>
            <a:pPr marL="665480" marR="1505041" algn="ctr">
              <a:lnSpc>
                <a:spcPts val="2590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2400">
              <a:latin typeface="Tahoma"/>
              <a:cs typeface="Tahoma"/>
            </a:endParaRPr>
          </a:p>
          <a:p>
            <a:pPr marL="665479" marR="1505010" algn="ctr">
              <a:lnSpc>
                <a:spcPts val="2590"/>
              </a:lnSpc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  <a:p>
            <a:pPr marL="701040" marR="542639" indent="-609599">
              <a:lnSpc>
                <a:spcPts val="2590"/>
              </a:lnSpc>
              <a:spcBef>
                <a:spcPts val="5784"/>
              </a:spcBef>
              <a:tabLst>
                <a:tab pos="698500" algn="l"/>
              </a:tabLst>
            </a:pPr>
            <a:r>
              <a:rPr dirty="0" smtClean="0" sz="1900" spc="588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0">
                <a:solidFill>
                  <a:srgbClr val="EBF259"/>
                </a:solidFill>
                <a:latin typeface="Times New Roman"/>
                <a:cs typeface="Times New Roman"/>
              </a:rPr>
              <a:t>	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Usaha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38400" y="457200"/>
            <a:ext cx="260441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1841">
              <a:lnSpc>
                <a:spcPts val="1000"/>
              </a:lnSpc>
            </a:pPr>
            <a:endParaRPr sz="1000"/>
          </a:p>
          <a:p>
            <a:pPr marL="6918">
              <a:lnSpc>
                <a:spcPct val="100585"/>
              </a:lnSpc>
              <a:spcBef>
                <a:spcPts val="13050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67000" y="457200"/>
            <a:ext cx="3028950" cy="4895850"/>
          </a:xfrm>
          <a:prstGeom prst="rect">
            <a:avLst/>
          </a:prstGeom>
        </p:spPr>
        <p:txBody>
          <a:bodyPr wrap="square" lIns="0" tIns="3555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51054" marR="895754" indent="163829">
              <a:lnSpc>
                <a:spcPts val="3360"/>
              </a:lnSpc>
              <a:spcBef>
                <a:spcPts val="2168"/>
              </a:spcBef>
            </a:pPr>
            <a:r>
              <a:rPr dirty="0" smtClean="0" sz="2800" spc="0" b="1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dirty="0" smtClean="0" sz="2800" spc="0" b="1">
                <a:solidFill>
                  <a:srgbClr val="0000FF"/>
                </a:solidFill>
                <a:latin typeface="Tahoma"/>
                <a:cs typeface="Tahoma"/>
              </a:rPr>
              <a:t>     </a:t>
            </a:r>
            <a:r>
              <a:rPr dirty="0" smtClean="0" sz="2800" spc="384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00FF"/>
                </a:solidFill>
                <a:latin typeface="Tahoma"/>
                <a:cs typeface="Tahoma"/>
              </a:rPr>
              <a:t>AN</a:t>
            </a:r>
            <a:r>
              <a:rPr dirty="0" smtClean="0" sz="2800" spc="-14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00FF"/>
                </a:solidFill>
                <a:latin typeface="Tahoma"/>
                <a:cs typeface="Tahoma"/>
              </a:rPr>
              <a:t>M</a:t>
            </a:r>
            <a:r>
              <a:rPr dirty="0" smtClean="0" sz="2800" spc="0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00FF"/>
                </a:solidFill>
                <a:latin typeface="Tahoma"/>
                <a:cs typeface="Tahoma"/>
              </a:rPr>
              <a:t>BI</a:t>
            </a:r>
            <a:r>
              <a:rPr dirty="0" smtClean="0" sz="2800" spc="0" b="1">
                <a:solidFill>
                  <a:srgbClr val="0000FF"/>
                </a:solidFill>
                <a:latin typeface="Tahoma"/>
                <a:cs typeface="Tahoma"/>
              </a:rPr>
              <a:t>          </a:t>
            </a:r>
            <a:r>
              <a:rPr dirty="0" smtClean="0" sz="2800" spc="239" b="1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00FF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  <a:p>
            <a:pPr marL="62483">
              <a:lnSpc>
                <a:spcPct val="100585"/>
              </a:lnSpc>
              <a:spcBef>
                <a:spcPts val="4534"/>
              </a:spcBef>
            </a:pP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te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          </a:t>
            </a:r>
            <a:r>
              <a:rPr dirty="0" smtClean="0" sz="2400" spc="7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ta</a:t>
            </a:r>
            <a:endParaRPr sz="2400">
              <a:latin typeface="Tahoma"/>
              <a:cs typeface="Tahoma"/>
            </a:endParaRPr>
          </a:p>
          <a:p>
            <a:pPr marL="1542470" marR="991040" indent="-1094567">
              <a:lnSpc>
                <a:spcPts val="2590"/>
              </a:lnSpc>
              <a:spcBef>
                <a:spcPts val="7929"/>
              </a:spcBef>
              <a:tabLst>
                <a:tab pos="1587500" algn="l"/>
              </a:tabLst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ter</a:t>
            </a:r>
            <a:endParaRPr sz="2400">
              <a:latin typeface="Tahoma"/>
              <a:cs typeface="Tahoma"/>
            </a:endParaRPr>
          </a:p>
          <a:p>
            <a:pPr marL="512521">
              <a:lnSpc>
                <a:spcPct val="100585"/>
              </a:lnSpc>
              <a:spcBef>
                <a:spcPts val="5303"/>
              </a:spcBef>
            </a:pPr>
            <a:r>
              <a:rPr dirty="0" smtClean="0" sz="2400" b="1">
                <a:solidFill>
                  <a:srgbClr val="FFFFFF"/>
                </a:solidFill>
                <a:latin typeface="Tahoma"/>
                <a:cs typeface="Tahoma"/>
              </a:rPr>
              <a:t>Internasional;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5950" y="457200"/>
            <a:ext cx="400049" cy="979169"/>
          </a:xfrm>
          <a:prstGeom prst="rect">
            <a:avLst/>
          </a:prstGeom>
        </p:spPr>
        <p:txBody>
          <a:bodyPr wrap="square" lIns="0" tIns="1858" rIns="0" bIns="0" rtlCol="0">
            <a:noAutofit/>
          </a:bodyPr>
          <a:lstStyle/>
          <a:p>
            <a:pPr>
              <a:lnSpc>
                <a:spcPts val="500"/>
              </a:lnSpc>
            </a:pPr>
            <a:endParaRPr sz="500"/>
          </a:p>
          <a:p>
            <a:pPr marL="28780">
              <a:lnSpc>
                <a:spcPct val="100585"/>
              </a:lnSpc>
              <a:spcBef>
                <a:spcPts val="2000"/>
              </a:spcBef>
            </a:pPr>
            <a:r>
              <a:rPr dirty="0" smtClean="0" sz="2800" b="1">
                <a:solidFill>
                  <a:srgbClr val="0000FF"/>
                </a:solidFill>
                <a:latin typeface="Tahoma"/>
                <a:cs typeface="Tahoma"/>
              </a:rPr>
              <a:t>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5999" y="457200"/>
            <a:ext cx="35052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695950" y="143636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095999" y="1436369"/>
            <a:ext cx="3505200" cy="3916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07872" marR="89288" indent="662026" algn="just">
              <a:lnSpc>
                <a:spcPts val="2590"/>
              </a:lnSpc>
              <a:spcBef>
                <a:spcPts val="13575"/>
              </a:spcBef>
            </a:pP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pemahaman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eluang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karir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5950" y="241554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695950" y="3394709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695950" y="437387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57200" y="5353050"/>
            <a:ext cx="1981200" cy="1962150"/>
          </a:xfrm>
          <a:prstGeom prst="rect">
            <a:avLst/>
          </a:prstGeom>
        </p:spPr>
        <p:txBody>
          <a:bodyPr wrap="square" lIns="0" tIns="1037" rIns="0" bIns="0" rtlCol="0">
            <a:noAutofit/>
          </a:bodyPr>
          <a:lstStyle/>
          <a:p>
            <a:pPr>
              <a:lnSpc>
                <a:spcPts val="600"/>
              </a:lnSpc>
            </a:pPr>
            <a:endParaRPr sz="600"/>
          </a:p>
          <a:p>
            <a:pPr marL="91440">
              <a:lnSpc>
                <a:spcPct val="95825"/>
              </a:lnSpc>
            </a:pPr>
            <a:r>
              <a:rPr dirty="0" smtClean="0" sz="1900" spc="588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endParaRPr sz="1900">
              <a:latin typeface="Times New Roman"/>
              <a:cs typeface="Times New Roman"/>
            </a:endParaRPr>
          </a:p>
          <a:p>
            <a:pPr marL="91440">
              <a:lnSpc>
                <a:spcPct val="100585"/>
              </a:lnSpc>
              <a:spcBef>
                <a:spcPts val="2947"/>
              </a:spcBef>
            </a:pPr>
            <a:r>
              <a:rPr dirty="0" smtClean="0" sz="1900" spc="588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331">
                <a:solidFill>
                  <a:srgbClr val="EBF259"/>
                </a:solidFill>
                <a:latin typeface="Times New Roman"/>
                <a:cs typeface="Times New Roman"/>
              </a:rPr>
              <a:t>   </a:t>
            </a:r>
            <a:r>
              <a:rPr dirty="0" smtClean="0" sz="1900" spc="471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00FFFF"/>
                </a:solidFill>
                <a:latin typeface="Tahoma"/>
                <a:cs typeface="Tahoma"/>
              </a:rPr>
              <a:t>Untuk</a:t>
            </a:r>
            <a:endParaRPr sz="2400">
              <a:latin typeface="Tahoma"/>
              <a:cs typeface="Tahoma"/>
            </a:endParaRPr>
          </a:p>
          <a:p>
            <a:pPr marL="91440">
              <a:lnSpc>
                <a:spcPct val="95825"/>
              </a:lnSpc>
              <a:spcBef>
                <a:spcPts val="898"/>
              </a:spcBef>
            </a:pPr>
            <a:r>
              <a:rPr dirty="0" smtClean="0" sz="1900" spc="588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5353050"/>
            <a:ext cx="3279485" cy="1962150"/>
          </a:xfrm>
          <a:prstGeom prst="rect">
            <a:avLst/>
          </a:prstGeom>
        </p:spPr>
        <p:txBody>
          <a:bodyPr wrap="square" lIns="0" tIns="2899" rIns="0" bIns="0" rtlCol="0">
            <a:noAutofit/>
          </a:bodyPr>
          <a:lstStyle/>
          <a:p>
            <a:pPr marR="250535">
              <a:lnSpc>
                <a:spcPts val="550"/>
              </a:lnSpc>
            </a:pPr>
            <a:endParaRPr sz="550"/>
          </a:p>
          <a:p>
            <a:pPr marR="250535">
              <a:lnSpc>
                <a:spcPct val="100585"/>
              </a:lnSpc>
              <a:spcBef>
                <a:spcPts val="2000"/>
              </a:spcBef>
            </a:pPr>
            <a:r>
              <a:rPr dirty="0" smtClean="0" sz="2400" spc="3" b="1">
                <a:solidFill>
                  <a:srgbClr val="00FFFF"/>
                </a:solidFill>
                <a:latin typeface="Tahoma"/>
                <a:cs typeface="Tahoma"/>
              </a:rPr>
              <a:t>di</a:t>
            </a:r>
            <a:r>
              <a:rPr dirty="0" smtClean="0" sz="2400" spc="3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3" b="1">
                <a:solidFill>
                  <a:srgbClr val="00FFFF"/>
                </a:solidFill>
                <a:latin typeface="Tahoma"/>
                <a:cs typeface="Tahoma"/>
              </a:rPr>
              <a:t>negara</a:t>
            </a:r>
            <a:r>
              <a:rPr dirty="0" smtClean="0" sz="2400" spc="3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3" b="1">
                <a:solidFill>
                  <a:srgbClr val="00FFFF"/>
                </a:solidFill>
                <a:latin typeface="Tahoma"/>
                <a:cs typeface="Tahoma"/>
              </a:rPr>
              <a:t>lain</a:t>
            </a:r>
            <a:r>
              <a:rPr dirty="0" smtClean="0" sz="2400" spc="3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3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2400">
              <a:latin typeface="Tahoma"/>
              <a:cs typeface="Tahoma"/>
            </a:endParaRPr>
          </a:p>
          <a:p>
            <a:pPr marL="70104">
              <a:lnSpc>
                <a:spcPct val="100585"/>
              </a:lnSpc>
              <a:spcBef>
                <a:spcPts val="3439"/>
              </a:spcBef>
            </a:pPr>
            <a:r>
              <a:rPr dirty="0" smtClean="0" sz="2400" spc="1" b="1">
                <a:solidFill>
                  <a:srgbClr val="00FFFF"/>
                </a:solidFill>
                <a:latin typeface="Tahoma"/>
                <a:cs typeface="Tahoma"/>
              </a:rPr>
              <a:t>budaya</a:t>
            </a:r>
            <a:r>
              <a:rPr dirty="0" smtClean="0" sz="2400" spc="1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1" b="1">
                <a:solidFill>
                  <a:srgbClr val="00FFFF"/>
                </a:solidFill>
                <a:latin typeface="Tahoma"/>
                <a:cs typeface="Tahoma"/>
              </a:rPr>
              <a:t>dalam</a:t>
            </a:r>
            <a:r>
              <a:rPr dirty="0" smtClean="0" sz="2400" spc="1" b="1">
                <a:solidFill>
                  <a:srgbClr val="00FFFF"/>
                </a:solidFill>
                <a:latin typeface="Tahoma"/>
                <a:cs typeface="Tahoma"/>
              </a:rPr>
              <a:t> </a:t>
            </a:r>
            <a:r>
              <a:rPr dirty="0" smtClean="0" sz="2400" spc="1" b="1">
                <a:solidFill>
                  <a:srgbClr val="00FFFF"/>
                </a:solidFill>
                <a:latin typeface="Tahoma"/>
                <a:cs typeface="Tahoma"/>
              </a:rPr>
              <a:t>inter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5950" y="5353050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95999" y="5353050"/>
            <a:ext cx="3505200" cy="1962150"/>
          </a:xfrm>
          <a:prstGeom prst="rect">
            <a:avLst/>
          </a:prstGeom>
        </p:spPr>
        <p:txBody>
          <a:bodyPr wrap="square" lIns="0" tIns="2480" rIns="0" bIns="0" rtlCol="0">
            <a:noAutofit/>
          </a:bodyPr>
          <a:lstStyle/>
          <a:p>
            <a:pPr>
              <a:lnSpc>
                <a:spcPts val="950"/>
              </a:lnSpc>
            </a:pPr>
            <a:endParaRPr sz="950"/>
          </a:p>
          <a:p>
            <a:pPr marR="550027" algn="r">
              <a:lnSpc>
                <a:spcPct val="100585"/>
              </a:lnSpc>
              <a:spcBef>
                <a:spcPts val="10000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95950" y="6332220"/>
            <a:ext cx="400049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bject 148"/>
          <p:cNvSpPr txBox="1"/>
          <p:nvPr/>
        </p:nvSpPr>
        <p:spPr>
          <a:xfrm>
            <a:off x="457200" y="1373280"/>
            <a:ext cx="9144000" cy="1042259"/>
          </a:xfrm>
          <a:prstGeom prst="rect">
            <a:avLst/>
          </a:prstGeom>
        </p:spPr>
        <p:txBody>
          <a:bodyPr wrap="square" lIns="0" tIns="21018" rIns="0" bIns="0" rtlCol="0">
            <a:noAutofit/>
          </a:bodyPr>
          <a:lstStyle/>
          <a:p>
            <a:pPr marL="2020062">
              <a:lnSpc>
                <a:spcPts val="3310"/>
              </a:lnSpc>
            </a:pPr>
            <a:r>
              <a:rPr dirty="0" smtClean="0" sz="3200" spc="-98" b="1">
                <a:solidFill>
                  <a:srgbClr val="009900"/>
                </a:solidFill>
                <a:latin typeface="Tahoma"/>
                <a:cs typeface="Tahoma"/>
              </a:rPr>
              <a:t>BISNI</a:t>
            </a:r>
            <a:r>
              <a:rPr dirty="0" smtClean="0" sz="3200" spc="-98" b="1">
                <a:solidFill>
                  <a:srgbClr val="009900"/>
                </a:solidFill>
                <a:latin typeface="Tahoma"/>
                <a:cs typeface="Tahoma"/>
              </a:rPr>
              <a:t>S</a:t>
            </a:r>
            <a:r>
              <a:rPr dirty="0" smtClean="0" sz="3200" spc="-98" b="1">
                <a:solidFill>
                  <a:srgbClr val="009900"/>
                </a:solidFill>
                <a:latin typeface="Tahoma"/>
                <a:cs typeface="Tahoma"/>
              </a:rPr>
              <a:t>BISNIS</a:t>
            </a:r>
            <a:r>
              <a:rPr dirty="0" smtClean="0" sz="3200" spc="-98" b="1">
                <a:solidFill>
                  <a:srgbClr val="009900"/>
                </a:solidFill>
                <a:latin typeface="Tahoma"/>
                <a:cs typeface="Tahoma"/>
              </a:rPr>
              <a:t> </a:t>
            </a:r>
            <a:r>
              <a:rPr dirty="0" smtClean="0" sz="3200" spc="-98" b="1">
                <a:solidFill>
                  <a:srgbClr val="009900"/>
                </a:solidFill>
                <a:latin typeface="Tahoma"/>
                <a:cs typeface="Tahoma"/>
              </a:rPr>
              <a:t>INTERNASIONA</a:t>
            </a:r>
            <a:r>
              <a:rPr dirty="0" smtClean="0" sz="3200" spc="-98" b="1">
                <a:solidFill>
                  <a:srgbClr val="009900"/>
                </a:solidFill>
                <a:latin typeface="Tahoma"/>
                <a:cs typeface="Tahoma"/>
              </a:rPr>
              <a:t>L</a:t>
            </a:r>
            <a:r>
              <a:rPr dirty="0" smtClean="0" sz="3200" spc="-98" b="1">
                <a:solidFill>
                  <a:srgbClr val="009900"/>
                </a:solidFill>
                <a:latin typeface="Tahoma"/>
                <a:cs typeface="Tahoma"/>
              </a:rPr>
              <a:t>INTERNASIONAL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952611" y="455676"/>
            <a:ext cx="1189240" cy="6861047"/>
          </a:xfrm>
          <a:prstGeom prst="rect">
            <a:avLst/>
          </a:prstGeom>
        </p:spPr>
        <p:txBody>
          <a:bodyPr wrap="square" lIns="0" tIns="3103" rIns="0" bIns="0" rtlCol="0">
            <a:noAutofit/>
          </a:bodyPr>
          <a:lstStyle/>
          <a:p>
            <a:pPr marR="15409">
              <a:lnSpc>
                <a:spcPts val="650"/>
              </a:lnSpc>
            </a:pPr>
            <a:endParaRPr sz="650"/>
          </a:p>
          <a:p>
            <a:pPr marR="121739" algn="ctr">
              <a:lnSpc>
                <a:spcPct val="100585"/>
              </a:lnSpc>
              <a:spcBef>
                <a:spcPts val="6000"/>
              </a:spcBef>
            </a:pPr>
            <a:r>
              <a:rPr dirty="0" smtClean="0" sz="3200" spc="-20" b="1">
                <a:solidFill>
                  <a:srgbClr val="009900"/>
                </a:solidFill>
                <a:latin typeface="Tahoma"/>
                <a:cs typeface="Tahoma"/>
              </a:rPr>
              <a:t>SNI</a:t>
            </a:r>
            <a:endParaRPr sz="3200">
              <a:latin typeface="Tahoma"/>
              <a:cs typeface="Tahoma"/>
            </a:endParaRPr>
          </a:p>
          <a:p>
            <a:pPr marL="53927" marR="222420" indent="-49987" algn="ctr">
              <a:lnSpc>
                <a:spcPts val="2590"/>
              </a:lnSpc>
              <a:spcBef>
                <a:spcPts val="2592"/>
              </a:spcBef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asehi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aki</a:t>
            </a:r>
            <a:r>
              <a:rPr dirty="0" smtClean="0" sz="2400" spc="-4" b="1">
                <a:solidFill>
                  <a:srgbClr val="FF99FF"/>
                </a:solidFill>
                <a:latin typeface="Tahoma"/>
                <a:cs typeface="Tahoma"/>
              </a:rPr>
              <a:t>l</a:t>
            </a:r>
            <a:r>
              <a:rPr dirty="0" smtClean="0" sz="2400" spc="0" b="1">
                <a:solidFill>
                  <a:srgbClr val="FF99FF"/>
                </a:solidFill>
                <a:latin typeface="Tahoma"/>
                <a:cs typeface="Tahoma"/>
              </a:rPr>
              <a:t>-</a:t>
            </a:r>
            <a:r>
              <a:rPr dirty="0" smtClean="0" sz="2400" spc="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99FF"/>
                </a:solidFill>
                <a:latin typeface="Tahoma"/>
                <a:cs typeface="Tahoma"/>
              </a:rPr>
              <a:t>ran</a:t>
            </a:r>
            <a:r>
              <a:rPr dirty="0" smtClean="0" sz="2400" spc="-9" b="1">
                <a:solidFill>
                  <a:srgbClr val="FF99FF"/>
                </a:solidFill>
                <a:latin typeface="Tahoma"/>
                <a:cs typeface="Tahoma"/>
              </a:rPr>
              <a:t>g</a:t>
            </a:r>
            <a:r>
              <a:rPr dirty="0" smtClean="0" sz="2400" spc="0" b="1">
                <a:solidFill>
                  <a:srgbClr val="FF99FF"/>
                </a:solidFill>
                <a:latin typeface="Tahoma"/>
                <a:cs typeface="Tahoma"/>
              </a:rPr>
              <a:t>-</a:t>
            </a:r>
            <a:endParaRPr sz="2400">
              <a:latin typeface="Tahoma"/>
              <a:cs typeface="Tahoma"/>
            </a:endParaRPr>
          </a:p>
          <a:p>
            <a:pPr marL="220813" indent="-197540">
              <a:lnSpc>
                <a:spcPts val="2590"/>
              </a:lnSpc>
              <a:spcBef>
                <a:spcPts val="577"/>
              </a:spcBef>
            </a:pPr>
            <a:r>
              <a:rPr dirty="0" smtClean="0" sz="2400" spc="-2" b="1">
                <a:solidFill>
                  <a:srgbClr val="65FFFF"/>
                </a:solidFill>
                <a:latin typeface="Tahoma"/>
                <a:cs typeface="Tahoma"/>
              </a:rPr>
              <a:t>0,</a:t>
            </a:r>
            <a:r>
              <a:rPr dirty="0" smtClean="0" sz="2400" spc="-2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2" b="1">
                <a:solidFill>
                  <a:srgbClr val="65FFFF"/>
                </a:solidFill>
                <a:latin typeface="Tahoma"/>
                <a:cs typeface="Tahoma"/>
              </a:rPr>
              <a:t>Brit</a:t>
            </a:r>
            <a:r>
              <a:rPr dirty="0" smtClean="0" sz="2400" spc="-2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2" b="1">
                <a:solidFill>
                  <a:srgbClr val="65FFFF"/>
                </a:solidFill>
                <a:latin typeface="Tahoma"/>
                <a:cs typeface="Tahoma"/>
              </a:rPr>
              <a:t>caba</a:t>
            </a:r>
            <a:endParaRPr sz="2400">
              <a:latin typeface="Tahoma"/>
              <a:cs typeface="Tahoma"/>
            </a:endParaRPr>
          </a:p>
          <a:p>
            <a:pPr marL="159792" marR="104698" indent="38618">
              <a:lnSpc>
                <a:spcPts val="2590"/>
              </a:lnSpc>
            </a:pPr>
            <a:r>
              <a:rPr dirty="0" smtClean="0" sz="2400" spc="0" b="1">
                <a:solidFill>
                  <a:srgbClr val="65FFFF"/>
                </a:solidFill>
                <a:latin typeface="Tahoma"/>
                <a:cs typeface="Tahoma"/>
              </a:rPr>
              <a:t>-</a:t>
            </a:r>
            <a:r>
              <a:rPr dirty="0" smtClean="0" sz="2400" spc="0" b="1">
                <a:solidFill>
                  <a:srgbClr val="65FFFF"/>
                </a:solidFill>
                <a:latin typeface="Tahoma"/>
                <a:cs typeface="Tahoma"/>
              </a:rPr>
              <a:t>per</a:t>
            </a:r>
            <a:r>
              <a:rPr dirty="0" smtClean="0" sz="2400" spc="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65FFFF"/>
                </a:solidFill>
                <a:latin typeface="Tahoma"/>
                <a:cs typeface="Tahoma"/>
              </a:rPr>
              <a:t>buka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217676" y="455676"/>
            <a:ext cx="1158744" cy="6861047"/>
          </a:xfrm>
          <a:prstGeom prst="rect">
            <a:avLst/>
          </a:prstGeom>
        </p:spPr>
        <p:txBody>
          <a:bodyPr wrap="square" lIns="0" tIns="6349" rIns="0" bIns="0" rtlCol="0">
            <a:noAutofit/>
          </a:bodyPr>
          <a:lstStyle/>
          <a:p>
            <a:pPr marR="55185">
              <a:lnSpc>
                <a:spcPts val="950"/>
              </a:lnSpc>
            </a:pPr>
            <a:endParaRPr sz="950"/>
          </a:p>
          <a:p>
            <a:pPr marL="131063" indent="0" algn="just">
              <a:lnSpc>
                <a:spcPts val="2590"/>
              </a:lnSpc>
              <a:spcBef>
                <a:spcPts val="12129"/>
              </a:spcBef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Sebe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men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menj</a:t>
            </a:r>
            <a:endParaRPr sz="2400">
              <a:latin typeface="Tahoma"/>
              <a:cs typeface="Tahoma"/>
            </a:endParaRPr>
          </a:p>
          <a:p>
            <a:pPr marL="131063" marR="18044" indent="0">
              <a:lnSpc>
                <a:spcPts val="2590"/>
              </a:lnSpc>
              <a:spcBef>
                <a:spcPts val="577"/>
              </a:spcBef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Tahu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men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Peru</a:t>
            </a:r>
            <a:endParaRPr sz="2400">
              <a:latin typeface="Tahoma"/>
              <a:cs typeface="Tahoma"/>
            </a:endParaRPr>
          </a:p>
          <a:p>
            <a:pPr marL="131063" marR="55185">
              <a:lnSpc>
                <a:spcPts val="2570"/>
              </a:lnSpc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1950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912876" y="455676"/>
            <a:ext cx="316489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641">
              <a:lnSpc>
                <a:spcPts val="1000"/>
              </a:lnSpc>
            </a:pPr>
            <a:endParaRPr sz="1000"/>
          </a:p>
          <a:p>
            <a:pPr marL="92963">
              <a:lnSpc>
                <a:spcPts val="2184"/>
              </a:lnSpc>
              <a:spcBef>
                <a:spcPts val="12298"/>
              </a:spcBef>
            </a:pPr>
            <a:r>
              <a:rPr dirty="0" smtClean="0" sz="1900" spc="26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26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26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endParaRPr sz="1900">
              <a:latin typeface="Times New Roman"/>
              <a:cs typeface="Times New Roman"/>
            </a:endParaRPr>
          </a:p>
          <a:p>
            <a:pPr marL="92963">
              <a:lnSpc>
                <a:spcPts val="2184"/>
              </a:lnSpc>
              <a:spcBef>
                <a:spcPts val="6167"/>
              </a:spcBef>
            </a:pPr>
            <a:r>
              <a:rPr dirty="0" smtClean="0" sz="1900" spc="-125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-125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719577" y="455676"/>
            <a:ext cx="928762" cy="6861047"/>
          </a:xfrm>
          <a:prstGeom prst="rect">
            <a:avLst/>
          </a:prstGeom>
        </p:spPr>
        <p:txBody>
          <a:bodyPr wrap="square" lIns="0" tIns="4373" rIns="0" bIns="0" rtlCol="0">
            <a:noAutofit/>
          </a:bodyPr>
          <a:lstStyle/>
          <a:p>
            <a:pPr marR="43160">
              <a:lnSpc>
                <a:spcPts val="800"/>
              </a:lnSpc>
            </a:pPr>
            <a:endParaRPr sz="800"/>
          </a:p>
          <a:p>
            <a:pPr marL="329963" marR="255386" algn="ctr">
              <a:lnSpc>
                <a:spcPct val="100585"/>
              </a:lnSpc>
              <a:spcBef>
                <a:spcPts val="2000"/>
              </a:spcBef>
            </a:pPr>
            <a:r>
              <a:rPr dirty="0" smtClean="0" sz="3200" spc="-20" b="1">
                <a:solidFill>
                  <a:srgbClr val="009900"/>
                </a:solidFill>
                <a:latin typeface="Tahoma"/>
                <a:cs typeface="Tahoma"/>
              </a:rPr>
              <a:t>S</a:t>
            </a:r>
            <a:endParaRPr sz="3200">
              <a:latin typeface="Tahoma"/>
              <a:cs typeface="Tahoma"/>
            </a:endParaRPr>
          </a:p>
          <a:p>
            <a:pPr algn="ctr">
              <a:lnSpc>
                <a:spcPts val="3840"/>
              </a:lnSpc>
              <a:spcBef>
                <a:spcPts val="192"/>
              </a:spcBef>
            </a:pPr>
            <a:r>
              <a:rPr dirty="0" smtClean="0" sz="3200" spc="-12" b="1">
                <a:solidFill>
                  <a:srgbClr val="009900"/>
                </a:solidFill>
                <a:latin typeface="Tahoma"/>
                <a:cs typeface="Tahoma"/>
              </a:rPr>
              <a:t>S</a:t>
            </a:r>
            <a:r>
              <a:rPr dirty="0" smtClean="0" sz="3200" spc="-12" b="1">
                <a:solidFill>
                  <a:srgbClr val="009900"/>
                </a:solidFill>
                <a:latin typeface="Tahoma"/>
                <a:cs typeface="Tahoma"/>
              </a:rPr>
              <a:t> </a:t>
            </a:r>
            <a:r>
              <a:rPr dirty="0" smtClean="0" sz="3200" spc="-12" b="1">
                <a:solidFill>
                  <a:srgbClr val="009900"/>
                </a:solidFill>
                <a:latin typeface="Tahoma"/>
                <a:cs typeface="Tahoma"/>
              </a:rPr>
              <a:t>I</a:t>
            </a:r>
            <a:endParaRPr sz="3200">
              <a:latin typeface="Tahoma"/>
              <a:cs typeface="Tahoma"/>
            </a:endParaRPr>
          </a:p>
          <a:p>
            <a:pPr marL="135380" marR="185228" indent="171449">
              <a:lnSpc>
                <a:spcPts val="2590"/>
              </a:lnSpc>
              <a:spcBef>
                <a:spcPts val="2400"/>
              </a:spcBef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P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w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ba</a:t>
            </a:r>
            <a:endParaRPr sz="2400">
              <a:latin typeface="Tahoma"/>
              <a:cs typeface="Tahoma"/>
            </a:endParaRPr>
          </a:p>
          <a:p>
            <a:pPr marL="144424" marR="211388" indent="-33436" algn="ctr">
              <a:lnSpc>
                <a:spcPts val="2590"/>
              </a:lnSpc>
              <a:spcBef>
                <a:spcPts val="578"/>
              </a:spcBef>
            </a:pPr>
            <a:r>
              <a:rPr dirty="0" smtClean="0" sz="2400" spc="-94" b="1">
                <a:solidFill>
                  <a:srgbClr val="65FFFF"/>
                </a:solidFill>
                <a:latin typeface="Tahoma"/>
                <a:cs typeface="Tahoma"/>
              </a:rPr>
              <a:t>is</a:t>
            </a:r>
            <a:r>
              <a:rPr dirty="0" smtClean="0" sz="2400" spc="-94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94" b="1">
                <a:solidFill>
                  <a:srgbClr val="65FFFF"/>
                </a:solidFill>
                <a:latin typeface="Tahoma"/>
                <a:cs typeface="Tahoma"/>
              </a:rPr>
              <a:t>ng</a:t>
            </a:r>
            <a:r>
              <a:rPr dirty="0" smtClean="0" sz="2400" spc="-94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94" b="1">
                <a:solidFill>
                  <a:srgbClr val="65FFFF"/>
                </a:solidFill>
                <a:latin typeface="Tahoma"/>
                <a:cs typeface="Tahoma"/>
              </a:rPr>
              <a:t>s</a:t>
            </a:r>
            <a:r>
              <a:rPr dirty="0" smtClean="0" sz="2400" spc="-94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94" b="1">
                <a:solidFill>
                  <a:srgbClr val="65FFFF"/>
                </a:solidFill>
                <a:latin typeface="Tahoma"/>
                <a:cs typeface="Tahoma"/>
              </a:rPr>
              <a:t>r</a:t>
            </a:r>
            <a:r>
              <a:rPr dirty="0" smtClean="0" sz="2400" spc="-94" b="1">
                <a:solidFill>
                  <a:srgbClr val="65FFFF"/>
                </a:solidFill>
                <a:latin typeface="Tahoma"/>
                <a:cs typeface="Tahoma"/>
              </a:rPr>
              <a:t>r</a:t>
            </a:r>
            <a:r>
              <a:rPr dirty="0" smtClean="0" sz="2400" spc="-94" b="1">
                <a:solidFill>
                  <a:srgbClr val="65FFFF"/>
                </a:solidFill>
                <a:latin typeface="Tahoma"/>
                <a:cs typeface="Tahoma"/>
              </a:rPr>
              <a:t>u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605300" y="455676"/>
            <a:ext cx="1421829" cy="6861047"/>
          </a:xfrm>
          <a:prstGeom prst="rect">
            <a:avLst/>
          </a:prstGeom>
        </p:spPr>
        <p:txBody>
          <a:bodyPr wrap="square" lIns="0" tIns="1777" rIns="0" bIns="0" rtlCol="0">
            <a:noAutofit/>
          </a:bodyPr>
          <a:lstStyle/>
          <a:p>
            <a:pPr marR="36790">
              <a:lnSpc>
                <a:spcPts val="950"/>
              </a:lnSpc>
            </a:pPr>
            <a:endParaRPr sz="950"/>
          </a:p>
          <a:p>
            <a:pPr indent="171592" algn="ctr">
              <a:lnSpc>
                <a:spcPts val="3840"/>
              </a:lnSpc>
              <a:spcBef>
                <a:spcPts val="2192"/>
              </a:spcBef>
            </a:pPr>
            <a:r>
              <a:rPr dirty="0" smtClean="0" sz="3200" b="1">
                <a:solidFill>
                  <a:srgbClr val="009900"/>
                </a:solidFill>
                <a:latin typeface="Tahoma"/>
                <a:cs typeface="Tahoma"/>
              </a:rPr>
              <a:t>ARA</a:t>
            </a:r>
            <a:r>
              <a:rPr dirty="0" smtClean="0" sz="3200" b="1">
                <a:solidFill>
                  <a:srgbClr val="009900"/>
                </a:solidFill>
                <a:latin typeface="Tahoma"/>
                <a:cs typeface="Tahoma"/>
              </a:rPr>
              <a:t> </a:t>
            </a:r>
            <a:r>
              <a:rPr dirty="0" smtClean="0" sz="3200" spc="-21" b="1">
                <a:solidFill>
                  <a:srgbClr val="009900"/>
                </a:solidFill>
                <a:latin typeface="Tahoma"/>
                <a:cs typeface="Tahoma"/>
              </a:rPr>
              <a:t>TERN</a:t>
            </a:r>
            <a:endParaRPr sz="3200">
              <a:latin typeface="Tahoma"/>
              <a:cs typeface="Tahoma"/>
            </a:endParaRPr>
          </a:p>
          <a:p>
            <a:pPr marL="177011" marR="36790">
              <a:lnSpc>
                <a:spcPct val="100585"/>
              </a:lnSpc>
              <a:spcBef>
                <a:spcPts val="1834"/>
              </a:spcBef>
            </a:pPr>
            <a:r>
              <a:rPr dirty="0" smtClean="0" sz="2400" spc="-436" b="1">
                <a:solidFill>
                  <a:srgbClr val="FF99FF"/>
                </a:solidFill>
                <a:latin typeface="Tahoma"/>
                <a:cs typeface="Tahoma"/>
              </a:rPr>
              <a:t>g</a:t>
            </a:r>
            <a:r>
              <a:rPr dirty="0" smtClean="0" sz="2400" spc="-436" b="1">
                <a:solidFill>
                  <a:srgbClr val="FF99FF"/>
                </a:solidFill>
                <a:latin typeface="Tahoma"/>
                <a:cs typeface="Tahoma"/>
              </a:rPr>
              <a:t>a</a:t>
            </a:r>
            <a:r>
              <a:rPr dirty="0" smtClean="0" sz="2400" spc="-436" b="1">
                <a:solidFill>
                  <a:srgbClr val="FF99FF"/>
                </a:solidFill>
                <a:latin typeface="Tahoma"/>
                <a:cs typeface="Tahoma"/>
              </a:rPr>
              <a:t>n</a:t>
            </a:r>
            <a:r>
              <a:rPr dirty="0" smtClean="0" sz="2400" spc="-436" b="1">
                <a:solidFill>
                  <a:srgbClr val="FF99FF"/>
                </a:solidFill>
                <a:latin typeface="Tahoma"/>
                <a:cs typeface="Tahoma"/>
              </a:rPr>
              <a:t>a</a:t>
            </a:r>
            <a:r>
              <a:rPr dirty="0" smtClean="0" sz="2400" spc="-436" b="1">
                <a:solidFill>
                  <a:srgbClr val="FF99FF"/>
                </a:solidFill>
                <a:latin typeface="Tahoma"/>
                <a:cs typeface="Tahoma"/>
              </a:rPr>
              <a:t>n</a:t>
            </a:r>
            <a:r>
              <a:rPr dirty="0" smtClean="0" sz="2400" spc="-436" b="1">
                <a:solidFill>
                  <a:srgbClr val="FF99FF"/>
                </a:solidFill>
                <a:latin typeface="Tahoma"/>
                <a:cs typeface="Tahoma"/>
              </a:rPr>
              <a:t>g</a:t>
            </a:r>
            <a:r>
              <a:rPr dirty="0" smtClean="0" sz="2400" spc="-436" b="1">
                <a:solidFill>
                  <a:srgbClr val="FF99FF"/>
                </a:solidFill>
                <a:latin typeface="Tahoma"/>
                <a:cs typeface="Tahoma"/>
              </a:rPr>
              <a:t>g</a:t>
            </a:r>
            <a:endParaRPr sz="2400">
              <a:latin typeface="Tahoma"/>
              <a:cs typeface="Tahoma"/>
            </a:endParaRPr>
          </a:p>
          <a:p>
            <a:pPr marL="143779" marR="222510" indent="87294" algn="ctr">
              <a:lnSpc>
                <a:spcPts val="2590"/>
              </a:lnSpc>
              <a:spcBef>
                <a:spcPts val="154"/>
              </a:spcBef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e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lua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g</a:t>
            </a:r>
            <a:r>
              <a:rPr dirty="0" smtClean="0" sz="2400" spc="4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99FF"/>
                </a:solidFill>
                <a:latin typeface="Tahoma"/>
                <a:cs typeface="Tahoma"/>
              </a:rPr>
              <a:t>hasi</a:t>
            </a:r>
            <a:endParaRPr sz="2400">
              <a:latin typeface="Tahoma"/>
              <a:cs typeface="Tahoma"/>
            </a:endParaRPr>
          </a:p>
          <a:p>
            <a:pPr marL="66116" marR="112721" indent="45537" algn="ctr">
              <a:lnSpc>
                <a:spcPts val="2590"/>
              </a:lnSpc>
              <a:spcBef>
                <a:spcPts val="578"/>
              </a:spcBef>
            </a:pPr>
            <a:r>
              <a:rPr dirty="0" smtClean="0" sz="2400" spc="-42" b="1">
                <a:solidFill>
                  <a:srgbClr val="65FFFF"/>
                </a:solidFill>
                <a:latin typeface="Tahoma"/>
                <a:cs typeface="Tahoma"/>
              </a:rPr>
              <a:t>st</a:t>
            </a:r>
            <a:r>
              <a:rPr dirty="0" smtClean="0" sz="2400" spc="-42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42" b="1">
                <a:solidFill>
                  <a:srgbClr val="65FFFF"/>
                </a:solidFill>
                <a:latin typeface="Tahoma"/>
                <a:cs typeface="Tahoma"/>
              </a:rPr>
              <a:t>I</a:t>
            </a:r>
            <a:r>
              <a:rPr dirty="0" smtClean="0" sz="2400" spc="-42" b="1">
                <a:solidFill>
                  <a:srgbClr val="65FFFF"/>
                </a:solidFill>
                <a:latin typeface="Tahoma"/>
                <a:cs typeface="Tahoma"/>
              </a:rPr>
              <a:t>Ind</a:t>
            </a:r>
            <a:r>
              <a:rPr dirty="0" smtClean="0" sz="2400" spc="-42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42" b="1">
                <a:solidFill>
                  <a:srgbClr val="65FFFF"/>
                </a:solidFill>
                <a:latin typeface="Tahoma"/>
                <a:cs typeface="Tahoma"/>
              </a:rPr>
              <a:t>eluru</a:t>
            </a:r>
            <a:r>
              <a:rPr dirty="0" smtClean="0" sz="2400" spc="-42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42" b="1">
                <a:solidFill>
                  <a:srgbClr val="65FFFF"/>
                </a:solidFill>
                <a:latin typeface="Tahoma"/>
                <a:cs typeface="Tahoma"/>
              </a:rPr>
              <a:t>an</a:t>
            </a:r>
            <a:r>
              <a:rPr dirty="0" smtClean="0" sz="2400" spc="-42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42" b="1">
                <a:solidFill>
                  <a:srgbClr val="65FFFF"/>
                </a:solidFill>
                <a:latin typeface="Tahoma"/>
                <a:cs typeface="Tahoma"/>
              </a:rPr>
              <a:t>Bel</a:t>
            </a:r>
            <a:r>
              <a:rPr dirty="0" smtClean="0" sz="2400" spc="-42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42" b="1">
                <a:solidFill>
                  <a:srgbClr val="65FFFF"/>
                </a:solidFill>
                <a:latin typeface="Tahoma"/>
                <a:cs typeface="Tahoma"/>
              </a:rPr>
              <a:t>ute</a:t>
            </a:r>
            <a:r>
              <a:rPr dirty="0" smtClean="0" sz="2400" spc="-42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42" b="1">
                <a:solidFill>
                  <a:srgbClr val="65FFFF"/>
                </a:solidFill>
                <a:latin typeface="Tahoma"/>
                <a:cs typeface="Tahoma"/>
              </a:rPr>
              <a:t>p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833445" y="455676"/>
            <a:ext cx="1434923" cy="6861047"/>
          </a:xfrm>
          <a:prstGeom prst="rect">
            <a:avLst/>
          </a:prstGeom>
        </p:spPr>
        <p:txBody>
          <a:bodyPr wrap="square" lIns="0" tIns="3103" rIns="0" bIns="0" rtlCol="0">
            <a:noAutofit/>
          </a:bodyPr>
          <a:lstStyle/>
          <a:p>
            <a:pPr marR="55185">
              <a:lnSpc>
                <a:spcPts val="650"/>
              </a:lnSpc>
            </a:pPr>
            <a:endParaRPr sz="650"/>
          </a:p>
          <a:p>
            <a:pPr marL="157016" marR="55185">
              <a:lnSpc>
                <a:spcPct val="100585"/>
              </a:lnSpc>
              <a:spcBef>
                <a:spcPts val="6000"/>
              </a:spcBef>
            </a:pPr>
            <a:r>
              <a:rPr dirty="0" smtClean="0" sz="3200" b="1">
                <a:solidFill>
                  <a:srgbClr val="009900"/>
                </a:solidFill>
                <a:latin typeface="Tahoma"/>
                <a:cs typeface="Tahoma"/>
              </a:rPr>
              <a:t>SIO</a:t>
            </a:r>
            <a:endParaRPr sz="3200">
              <a:latin typeface="Tahoma"/>
              <a:cs typeface="Tahoma"/>
            </a:endParaRPr>
          </a:p>
          <a:p>
            <a:pPr marL="225216" marR="106619" indent="-130728">
              <a:lnSpc>
                <a:spcPts val="2590"/>
              </a:lnSpc>
              <a:spcBef>
                <a:spcPts val="2592"/>
              </a:spcBef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enesia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egeri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roduk</a:t>
            </a:r>
            <a:endParaRPr sz="2400">
              <a:latin typeface="Tahoma"/>
              <a:cs typeface="Tahoma"/>
            </a:endParaRPr>
          </a:p>
          <a:p>
            <a:pPr marL="350885" indent="-97475">
              <a:lnSpc>
                <a:spcPts val="2590"/>
              </a:lnSpc>
              <a:spcBef>
                <a:spcPts val="578"/>
              </a:spcBef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Comp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sia.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D</a:t>
            </a:r>
            <a:endParaRPr sz="2400">
              <a:latin typeface="Tahoma"/>
              <a:cs typeface="Tahoma"/>
            </a:endParaRPr>
          </a:p>
          <a:p>
            <a:pPr marL="116982" marR="76291" indent="-116982">
              <a:lnSpc>
                <a:spcPts val="2590"/>
              </a:lnSpc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nda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(be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jalana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581601" y="455676"/>
            <a:ext cx="372922" cy="6861047"/>
          </a:xfrm>
          <a:prstGeom prst="rect">
            <a:avLst/>
          </a:prstGeom>
        </p:spPr>
        <p:txBody>
          <a:bodyPr wrap="square" lIns="0" tIns="4373" rIns="0" bIns="0" rtlCol="0">
            <a:noAutofit/>
          </a:bodyPr>
          <a:lstStyle/>
          <a:p>
            <a:pPr>
              <a:lnSpc>
                <a:spcPts val="800"/>
              </a:lnSpc>
            </a:pPr>
            <a:endParaRPr sz="800"/>
          </a:p>
          <a:p>
            <a:pPr marL="18052">
              <a:lnSpc>
                <a:spcPct val="100585"/>
              </a:lnSpc>
              <a:spcBef>
                <a:spcPts val="2000"/>
              </a:spcBef>
            </a:pPr>
            <a:r>
              <a:rPr dirty="0" smtClean="0" sz="3200" b="1">
                <a:solidFill>
                  <a:srgbClr val="009900"/>
                </a:solidFill>
                <a:latin typeface="Tahoma"/>
                <a:cs typeface="Tahoma"/>
              </a:rPr>
              <a:t>J</a:t>
            </a:r>
            <a:endParaRPr sz="3200">
              <a:latin typeface="Tahoma"/>
              <a:cs typeface="Tahoma"/>
            </a:endParaRPr>
          </a:p>
          <a:p>
            <a:pPr marR="116478" indent="18470">
              <a:lnSpc>
                <a:spcPts val="5180"/>
              </a:lnSpc>
              <a:spcBef>
                <a:spcPts val="4490"/>
              </a:spcBef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a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n</a:t>
            </a:r>
            <a:endParaRPr sz="2400">
              <a:latin typeface="Tahoma"/>
              <a:cs typeface="Tahoma"/>
            </a:endParaRPr>
          </a:p>
          <a:p>
            <a:pPr marL="51328">
              <a:lnSpc>
                <a:spcPts val="2630"/>
              </a:lnSpc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743950" y="6457949"/>
            <a:ext cx="857249" cy="857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37741">
              <a:lnSpc>
                <a:spcPct val="100585"/>
              </a:lnSpc>
              <a:spcBef>
                <a:spcPts val="1269"/>
              </a:spcBef>
            </a:pPr>
            <a:r>
              <a:rPr dirty="0" smtClean="0" sz="1000" spc="-272">
                <a:solidFill>
                  <a:srgbClr val="FFFFFF"/>
                </a:solidFill>
                <a:latin typeface="Tahoma"/>
                <a:cs typeface="Tahoma"/>
              </a:rPr>
              <a:t>7</a:t>
            </a:r>
            <a:r>
              <a:rPr dirty="0" smtClean="0" sz="1000" spc="-272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57200" y="6457949"/>
            <a:ext cx="992199" cy="857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1788">
              <a:lnSpc>
                <a:spcPts val="1000"/>
              </a:lnSpc>
            </a:pPr>
            <a:endParaRPr sz="1000"/>
          </a:p>
          <a:p>
            <a:pPr marL="548643">
              <a:lnSpc>
                <a:spcPct val="100585"/>
              </a:lnSpc>
              <a:spcBef>
                <a:spcPts val="1305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Intern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96000" y="45720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8763000" y="459485"/>
            <a:ext cx="838200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419600" y="457200"/>
            <a:ext cx="1276350" cy="979169"/>
          </a:xfrm>
          <a:custGeom>
            <a:avLst/>
            <a:gdLst/>
            <a:ahLst/>
            <a:cxnLst/>
            <a:rect l="l" t="t" r="r" b="b"/>
            <a:pathLst>
              <a:path w="1276350" h="979169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667000" y="45720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0"/>
                </a:move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lnTo>
                  <a:pt x="13716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038600" y="45720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2590800" y="457200"/>
            <a:ext cx="1676400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57199" y="45720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979169"/>
                </a:moveTo>
                <a:lnTo>
                  <a:pt x="1981200" y="0"/>
                </a:ln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57200" y="457200"/>
            <a:ext cx="198120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2438400" y="45720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695950" y="457200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0"/>
                </a:move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7848600" y="457200"/>
            <a:ext cx="228600" cy="97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553200" y="457200"/>
            <a:ext cx="2286000" cy="9791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213860" y="457200"/>
            <a:ext cx="739139" cy="979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8743950" y="457199"/>
            <a:ext cx="857249" cy="8572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57200" y="457199"/>
            <a:ext cx="857249" cy="8572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095999" y="143636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419599" y="143636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60960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2667000" y="143637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979169"/>
                </a:moveTo>
                <a:lnTo>
                  <a:pt x="1371600" y="0"/>
                </a:lnTo>
                <a:lnTo>
                  <a:pt x="76200" y="0"/>
                </a:ln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57200" y="143637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0"/>
                </a:move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038600" y="143636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457200" y="1436370"/>
            <a:ext cx="1981200" cy="979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590800" y="1436370"/>
            <a:ext cx="1676400" cy="9791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4876800" y="1436370"/>
            <a:ext cx="838199" cy="9791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438400" y="1436369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695950" y="143636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6019799" y="1436369"/>
            <a:ext cx="990600" cy="979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6553200" y="1436369"/>
            <a:ext cx="2286000" cy="19583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213860" y="1436370"/>
            <a:ext cx="739139" cy="9791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6095999" y="241554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419599" y="241553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667000" y="2415540"/>
            <a:ext cx="1371599" cy="979169"/>
          </a:xfrm>
          <a:custGeom>
            <a:avLst/>
            <a:gdLst/>
            <a:ahLst/>
            <a:cxnLst/>
            <a:rect l="l" t="t" r="r" b="b"/>
            <a:pathLst>
              <a:path w="1371599" h="979169">
                <a:moveTo>
                  <a:pt x="1371599" y="0"/>
                </a:moveTo>
                <a:lnTo>
                  <a:pt x="0" y="0"/>
                </a:lnTo>
                <a:lnTo>
                  <a:pt x="0" y="979169"/>
                </a:lnTo>
                <a:lnTo>
                  <a:pt x="1371599" y="979169"/>
                </a:lnTo>
                <a:lnTo>
                  <a:pt x="13715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57200" y="241554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0" y="0"/>
                </a:move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8763000" y="1436369"/>
            <a:ext cx="838200" cy="19583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038600" y="241553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0"/>
                </a:moveTo>
                <a:lnTo>
                  <a:pt x="0" y="0"/>
                </a:lnTo>
                <a:lnTo>
                  <a:pt x="0" y="979170"/>
                </a:lnTo>
                <a:lnTo>
                  <a:pt x="381000" y="979170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57200" y="2415540"/>
            <a:ext cx="1981200" cy="9791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2590800" y="2415540"/>
            <a:ext cx="1676400" cy="9791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4876800" y="2415540"/>
            <a:ext cx="838199" cy="9791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2438400" y="241554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695950" y="241553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70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7848600" y="1436369"/>
            <a:ext cx="228600" cy="19583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019799" y="2415540"/>
            <a:ext cx="990600" cy="9791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213860" y="2415540"/>
            <a:ext cx="739139" cy="9791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095999" y="339470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4419599" y="339470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0"/>
                </a:move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2667000" y="3394709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457200" y="3394709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8763000" y="3394709"/>
            <a:ext cx="838200" cy="979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4038600" y="339471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457200" y="3394709"/>
            <a:ext cx="1981199" cy="97917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2590800" y="3394709"/>
            <a:ext cx="1676399" cy="9791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4876800" y="3394709"/>
            <a:ext cx="838199" cy="97916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2438400" y="339471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979169"/>
                </a:moveTo>
                <a:lnTo>
                  <a:pt x="228600" y="0"/>
                </a:ln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5695950" y="339470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69"/>
                </a:moveTo>
                <a:lnTo>
                  <a:pt x="400050" y="979169"/>
                </a:ln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239681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848600" y="3394709"/>
            <a:ext cx="228600" cy="97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6019800" y="3394709"/>
            <a:ext cx="990599" cy="9791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6553200" y="3394709"/>
            <a:ext cx="2286000" cy="9791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4213860" y="3394709"/>
            <a:ext cx="739139" cy="9791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6095999" y="437387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419599" y="437387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2667000" y="437388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457200" y="437388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8763000" y="4373879"/>
            <a:ext cx="838200" cy="97917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4038600" y="437388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457200" y="455676"/>
            <a:ext cx="1981200" cy="68610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2590800" y="455676"/>
            <a:ext cx="1677924" cy="686104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2438400" y="437388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695950" y="437387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7848600" y="4373879"/>
            <a:ext cx="228600" cy="97917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6553200" y="4373879"/>
            <a:ext cx="2286000" cy="9791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4213860" y="455676"/>
            <a:ext cx="740664" cy="686104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6095999" y="535304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4419599" y="5353050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2667000" y="535305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457200" y="535305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8763000" y="5353049"/>
            <a:ext cx="838200" cy="979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4038600" y="535305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457200" y="5353050"/>
            <a:ext cx="1981200" cy="97917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2590800" y="5353050"/>
            <a:ext cx="1676399" cy="9791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4876800" y="5353050"/>
            <a:ext cx="838200" cy="9791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2438400" y="535305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5695950" y="535304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848600" y="5353049"/>
            <a:ext cx="228600" cy="97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6019800" y="5353050"/>
            <a:ext cx="990600" cy="97917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6553200" y="5353049"/>
            <a:ext cx="2286000" cy="97917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6096000" y="6332220"/>
            <a:ext cx="3505199" cy="982980"/>
          </a:xfrm>
          <a:custGeom>
            <a:avLst/>
            <a:gdLst/>
            <a:ahLst/>
            <a:cxnLst/>
            <a:rect l="l" t="t" r="r" b="b"/>
            <a:pathLst>
              <a:path w="3505199" h="982980">
                <a:moveTo>
                  <a:pt x="3505199" y="0"/>
                </a:moveTo>
                <a:lnTo>
                  <a:pt x="0" y="0"/>
                </a:lnTo>
                <a:lnTo>
                  <a:pt x="0" y="982980"/>
                </a:lnTo>
                <a:lnTo>
                  <a:pt x="3505199" y="982980"/>
                </a:lnTo>
                <a:lnTo>
                  <a:pt x="35051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4419600" y="6332220"/>
            <a:ext cx="1276350" cy="982980"/>
          </a:xfrm>
          <a:custGeom>
            <a:avLst/>
            <a:gdLst/>
            <a:ahLst/>
            <a:cxnLst/>
            <a:rect l="l" t="t" r="r" b="b"/>
            <a:pathLst>
              <a:path w="1276350" h="982980">
                <a:moveTo>
                  <a:pt x="1276350" y="0"/>
                </a:moveTo>
                <a:lnTo>
                  <a:pt x="0" y="0"/>
                </a:lnTo>
                <a:lnTo>
                  <a:pt x="0" y="982980"/>
                </a:lnTo>
                <a:lnTo>
                  <a:pt x="1276350" y="98298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2667000" y="6332220"/>
            <a:ext cx="1371600" cy="982979"/>
          </a:xfrm>
          <a:custGeom>
            <a:avLst/>
            <a:gdLst/>
            <a:ahLst/>
            <a:cxnLst/>
            <a:rect l="l" t="t" r="r" b="b"/>
            <a:pathLst>
              <a:path w="1371600" h="982979">
                <a:moveTo>
                  <a:pt x="0" y="0"/>
                </a:moveTo>
                <a:lnTo>
                  <a:pt x="0" y="982979"/>
                </a:lnTo>
                <a:lnTo>
                  <a:pt x="1371600" y="982979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457200" y="6332220"/>
            <a:ext cx="1981200" cy="982979"/>
          </a:xfrm>
          <a:custGeom>
            <a:avLst/>
            <a:gdLst/>
            <a:ahLst/>
            <a:cxnLst/>
            <a:rect l="l" t="t" r="r" b="b"/>
            <a:pathLst>
              <a:path w="1981200" h="982979">
                <a:moveTo>
                  <a:pt x="1981200" y="0"/>
                </a:moveTo>
                <a:lnTo>
                  <a:pt x="0" y="0"/>
                </a:lnTo>
                <a:lnTo>
                  <a:pt x="0" y="982979"/>
                </a:lnTo>
                <a:lnTo>
                  <a:pt x="1981200" y="98297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4038600" y="6332220"/>
            <a:ext cx="381000" cy="982979"/>
          </a:xfrm>
          <a:custGeom>
            <a:avLst/>
            <a:gdLst/>
            <a:ahLst/>
            <a:cxnLst/>
            <a:rect l="l" t="t" r="r" b="b"/>
            <a:pathLst>
              <a:path w="381000" h="982979">
                <a:moveTo>
                  <a:pt x="0" y="0"/>
                </a:moveTo>
                <a:lnTo>
                  <a:pt x="0" y="982979"/>
                </a:lnTo>
                <a:lnTo>
                  <a:pt x="381000" y="98297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457200" y="6332220"/>
            <a:ext cx="1981200" cy="9829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2590800" y="6332220"/>
            <a:ext cx="1676399" cy="9829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4876800" y="6332220"/>
            <a:ext cx="838199" cy="98298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2438400" y="6332220"/>
            <a:ext cx="228600" cy="982979"/>
          </a:xfrm>
          <a:custGeom>
            <a:avLst/>
            <a:gdLst/>
            <a:ahLst/>
            <a:cxnLst/>
            <a:rect l="l" t="t" r="r" b="b"/>
            <a:pathLst>
              <a:path w="228600" h="982979">
                <a:moveTo>
                  <a:pt x="0" y="0"/>
                </a:moveTo>
                <a:lnTo>
                  <a:pt x="0" y="982979"/>
                </a:lnTo>
                <a:lnTo>
                  <a:pt x="228600" y="982979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5695950" y="6332220"/>
            <a:ext cx="400050" cy="982980"/>
          </a:xfrm>
          <a:custGeom>
            <a:avLst/>
            <a:gdLst/>
            <a:ahLst/>
            <a:cxnLst/>
            <a:rect l="l" t="t" r="r" b="b"/>
            <a:pathLst>
              <a:path w="400050" h="982980">
                <a:moveTo>
                  <a:pt x="400050" y="0"/>
                </a:moveTo>
                <a:lnTo>
                  <a:pt x="239681" y="0"/>
                </a:lnTo>
                <a:lnTo>
                  <a:pt x="0" y="0"/>
                </a:lnTo>
                <a:lnTo>
                  <a:pt x="0" y="982980"/>
                </a:lnTo>
                <a:lnTo>
                  <a:pt x="400050" y="982980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458724" y="6332220"/>
            <a:ext cx="9150095" cy="99212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457200" y="6595871"/>
            <a:ext cx="9160763" cy="27736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8743950" y="6457949"/>
            <a:ext cx="857249" cy="85724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457200" y="6457949"/>
            <a:ext cx="857249" cy="85724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942079" y="872900"/>
            <a:ext cx="791514" cy="3610032"/>
          </a:xfrm>
          <a:prstGeom prst="rect">
            <a:avLst/>
          </a:prstGeom>
        </p:spPr>
        <p:txBody>
          <a:bodyPr wrap="square" lIns="0" tIns="21653" rIns="0" bIns="0" rtlCol="0">
            <a:noAutofit/>
          </a:bodyPr>
          <a:lstStyle/>
          <a:p>
            <a:pPr marL="407753">
              <a:lnSpc>
                <a:spcPts val="3410"/>
              </a:lnSpc>
            </a:pPr>
            <a:r>
              <a:rPr dirty="0" smtClean="0" sz="3200" b="1">
                <a:solidFill>
                  <a:srgbClr val="009900"/>
                </a:solidFill>
                <a:latin typeface="Tahoma"/>
                <a:cs typeface="Tahoma"/>
              </a:rPr>
              <a:t>E</a:t>
            </a:r>
            <a:endParaRPr sz="3200">
              <a:latin typeface="Tahoma"/>
              <a:cs typeface="Tahoma"/>
            </a:endParaRPr>
          </a:p>
          <a:p>
            <a:pPr marL="306799" marR="85254" algn="ctr">
              <a:lnSpc>
                <a:spcPts val="3840"/>
              </a:lnSpc>
              <a:spcBef>
                <a:spcPts val="21"/>
              </a:spcBef>
            </a:pPr>
            <a:r>
              <a:rPr dirty="0" smtClean="0" sz="3200" b="1">
                <a:solidFill>
                  <a:srgbClr val="009900"/>
                </a:solidFill>
                <a:latin typeface="Tahoma"/>
                <a:cs typeface="Tahoma"/>
              </a:rPr>
              <a:t>N</a:t>
            </a:r>
            <a:endParaRPr sz="3200">
              <a:latin typeface="Tahoma"/>
              <a:cs typeface="Tahoma"/>
            </a:endParaRPr>
          </a:p>
          <a:p>
            <a:pPr marL="156526" marR="29455" indent="23987" algn="ctr">
              <a:lnSpc>
                <a:spcPts val="2590"/>
              </a:lnSpc>
              <a:spcBef>
                <a:spcPts val="2400"/>
              </a:spcBef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ed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akil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ra</a:t>
            </a:r>
            <a:endParaRPr sz="2400">
              <a:latin typeface="Tahoma"/>
              <a:cs typeface="Tahoma"/>
            </a:endParaRPr>
          </a:p>
          <a:p>
            <a:pPr marR="12700" indent="205983" algn="r">
              <a:lnSpc>
                <a:spcPts val="2590"/>
              </a:lnSpc>
              <a:spcBef>
                <a:spcPts val="578"/>
              </a:spcBef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h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E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di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aha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rute-rr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41470" y="872900"/>
            <a:ext cx="396658" cy="431545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3200" b="1">
                <a:solidFill>
                  <a:srgbClr val="009900"/>
                </a:solidFill>
                <a:latin typeface="Tahoma"/>
                <a:cs typeface="Tahoma"/>
              </a:rPr>
              <a:t>H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64558" y="1360580"/>
            <a:ext cx="561390" cy="431545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dirty="0" smtClean="0" sz="3200" b="1">
                <a:solidFill>
                  <a:srgbClr val="009900"/>
                </a:solidFill>
                <a:latin typeface="Tahoma"/>
                <a:cs typeface="Tahoma"/>
              </a:rPr>
              <a:t>BI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83714" y="2104476"/>
            <a:ext cx="1008837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-1" b="1">
                <a:solidFill>
                  <a:srgbClr val="FF99FF"/>
                </a:solidFill>
                <a:latin typeface="Tahoma"/>
                <a:cs typeface="Tahoma"/>
              </a:rPr>
              <a:t>lum</a:t>
            </a:r>
            <a:r>
              <a:rPr dirty="0" smtClean="0" sz="2400" spc="-1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spc="-1" b="1">
                <a:solidFill>
                  <a:srgbClr val="FF99FF"/>
                </a:solidFill>
                <a:latin typeface="Tahoma"/>
                <a:cs typeface="Tahoma"/>
              </a:rPr>
              <a:t>M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29304" y="2104476"/>
            <a:ext cx="166522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02850" y="2433660"/>
            <a:ext cx="958270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girim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ww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13462" y="2762844"/>
            <a:ext cx="540725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ual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72252" y="2762844"/>
            <a:ext cx="446298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ba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95418" y="3165180"/>
            <a:ext cx="938885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n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160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2759" y="3494364"/>
            <a:ext cx="1140236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dirikan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44212" y="3823548"/>
            <a:ext cx="1165351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sahaa</a:t>
            </a:r>
            <a:r>
              <a:rPr dirty="0" smtClean="0" sz="2400" spc="-4" b="1">
                <a:solidFill>
                  <a:srgbClr val="65FFFF"/>
                </a:solidFill>
                <a:latin typeface="Tahoma"/>
                <a:cs typeface="Tahoma"/>
              </a:rPr>
              <a:t>n</a:t>
            </a:r>
            <a:r>
              <a:rPr dirty="0" smtClean="0" sz="2400" spc="0" b="1">
                <a:solidFill>
                  <a:srgbClr val="65FFFF"/>
                </a:solidFill>
                <a:latin typeface="Tahoma"/>
                <a:cs typeface="Tahoma"/>
              </a:rPr>
              <a:t>-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74196" y="3823548"/>
            <a:ext cx="48564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algn="ctr">
              <a:lnSpc>
                <a:spcPts val="2585"/>
              </a:lnSpc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uu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38200" y="3823548"/>
            <a:ext cx="253695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36039" y="4152732"/>
            <a:ext cx="1834723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-3" b="1">
                <a:solidFill>
                  <a:srgbClr val="65FFFF"/>
                </a:solidFill>
                <a:latin typeface="Tahoma"/>
                <a:cs typeface="Tahoma"/>
              </a:rPr>
              <a:t>1950)</a:t>
            </a:r>
            <a:r>
              <a:rPr dirty="0" smtClean="0" sz="2400" spc="-3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3" b="1">
                <a:solidFill>
                  <a:srgbClr val="65FFFF"/>
                </a:solidFill>
                <a:latin typeface="Tahoma"/>
                <a:cs typeface="Tahoma"/>
              </a:rPr>
              <a:t>mem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32552" y="4152732"/>
            <a:ext cx="1715820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perjalanan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68205" y="4152732"/>
            <a:ext cx="1516085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ke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Timur,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36040" y="4481916"/>
            <a:ext cx="1726153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bergabung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67857" y="4481916"/>
            <a:ext cx="2894299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spc="0" b="1">
                <a:solidFill>
                  <a:srgbClr val="65FFFF"/>
                </a:solidFill>
                <a:latin typeface="Tahoma"/>
                <a:cs typeface="Tahoma"/>
              </a:rPr>
              <a:t>untuk</a:t>
            </a:r>
            <a:r>
              <a:rPr dirty="0" smtClean="0" sz="2400" spc="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65FFFF"/>
                </a:solidFill>
                <a:latin typeface="Tahoma"/>
                <a:cs typeface="Tahoma"/>
              </a:rPr>
              <a:t>membentuk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36048" y="4796732"/>
            <a:ext cx="4808170" cy="347533"/>
          </a:xfrm>
          <a:prstGeom prst="rect">
            <a:avLst/>
          </a:prstGeom>
        </p:spPr>
        <p:txBody>
          <a:bodyPr wrap="square" lIns="0" tIns="17272" rIns="0" bIns="0" rtlCol="0">
            <a:noAutofit/>
          </a:bodyPr>
          <a:lstStyle/>
          <a:p>
            <a:pPr marL="12700">
              <a:lnSpc>
                <a:spcPts val="2720"/>
              </a:lnSpc>
            </a:pPr>
            <a:r>
              <a:rPr dirty="0" smtClean="0" sz="2500" spc="-18" b="1">
                <a:solidFill>
                  <a:srgbClr val="65FFFF"/>
                </a:solidFill>
                <a:latin typeface="Tahoma"/>
                <a:cs typeface="Tahoma"/>
              </a:rPr>
              <a:t>Company</a:t>
            </a:r>
            <a:r>
              <a:rPr dirty="0" smtClean="0" sz="2500" spc="-18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18" b="1">
                <a:solidFill>
                  <a:srgbClr val="65FFFF"/>
                </a:solidFill>
                <a:latin typeface="Tahoma"/>
                <a:cs typeface="Tahoma"/>
              </a:rPr>
              <a:t>dan</a:t>
            </a:r>
            <a:r>
              <a:rPr dirty="0" smtClean="0" sz="2400" spc="-18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18" b="1">
                <a:solidFill>
                  <a:srgbClr val="65FFFF"/>
                </a:solidFill>
                <a:latin typeface="Tahoma"/>
                <a:cs typeface="Tahoma"/>
              </a:rPr>
              <a:t>juga</a:t>
            </a:r>
            <a:r>
              <a:rPr dirty="0" smtClean="0" sz="2400" spc="-18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18" b="1">
                <a:solidFill>
                  <a:srgbClr val="65FFFF"/>
                </a:solidFill>
                <a:latin typeface="Tahoma"/>
                <a:cs typeface="Tahoma"/>
              </a:rPr>
              <a:t>membuka</a:t>
            </a:r>
            <a:r>
              <a:rPr dirty="0" smtClean="0" sz="2400" spc="-18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18" b="1">
                <a:solidFill>
                  <a:srgbClr val="65FFFF"/>
                </a:solidFill>
                <a:latin typeface="Tahoma"/>
                <a:cs typeface="Tahoma"/>
              </a:rPr>
              <a:t>k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36040" y="5140284"/>
            <a:ext cx="2278024" cy="330200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cabang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di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Asia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200" y="457200"/>
            <a:ext cx="2029496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8296">
              <a:lnSpc>
                <a:spcPts val="1000"/>
              </a:lnSpc>
            </a:pPr>
            <a:endParaRPr sz="1000"/>
          </a:p>
          <a:p>
            <a:pPr marL="1650918" indent="-92567">
              <a:lnSpc>
                <a:spcPts val="2896"/>
              </a:lnSpc>
              <a:spcBef>
                <a:spcPts val="14250"/>
              </a:spcBef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gir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endParaRPr sz="2400">
              <a:latin typeface="Tahoma"/>
              <a:cs typeface="Tahoma"/>
            </a:endParaRPr>
          </a:p>
          <a:p>
            <a:pPr marL="1650918">
              <a:lnSpc>
                <a:spcPts val="2896"/>
              </a:lnSpc>
              <a:spcBef>
                <a:spcPts val="2862"/>
              </a:spcBef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n</a:t>
            </a:r>
            <a:endParaRPr sz="2400">
              <a:latin typeface="Tahoma"/>
              <a:cs typeface="Tahoma"/>
            </a:endParaRPr>
          </a:p>
          <a:p>
            <a:pPr marL="891539" marR="48296">
              <a:lnSpc>
                <a:spcPct val="100585"/>
              </a:lnSpc>
              <a:spcBef>
                <a:spcPts val="4879"/>
              </a:spcBef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1950)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38400" y="457200"/>
            <a:ext cx="228599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ct val="100585"/>
              </a:lnSpc>
              <a:spcBef>
                <a:spcPts val="14250"/>
              </a:spcBef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67000" y="457200"/>
            <a:ext cx="3028950" cy="4895850"/>
          </a:xfrm>
          <a:prstGeom prst="rect">
            <a:avLst/>
          </a:prstGeom>
        </p:spPr>
        <p:txBody>
          <a:bodyPr wrap="square" lIns="0" tIns="2849" rIns="0" bIns="0" rtlCol="0">
            <a:noAutofit/>
          </a:bodyPr>
          <a:lstStyle/>
          <a:p>
            <a:pPr>
              <a:lnSpc>
                <a:spcPts val="800"/>
              </a:lnSpc>
            </a:pPr>
            <a:endParaRPr sz="800"/>
          </a:p>
          <a:p>
            <a:pPr marL="1639672" marR="1053176" algn="ctr">
              <a:lnSpc>
                <a:spcPct val="100585"/>
              </a:lnSpc>
              <a:spcBef>
                <a:spcPts val="2000"/>
              </a:spcBef>
            </a:pPr>
            <a:r>
              <a:rPr dirty="0" smtClean="0" sz="3200" spc="-19" b="1">
                <a:solidFill>
                  <a:srgbClr val="009900"/>
                </a:solidFill>
                <a:latin typeface="Tahoma"/>
                <a:cs typeface="Tahoma"/>
              </a:rPr>
              <a:t>E</a:t>
            </a:r>
            <a:endParaRPr sz="3200">
              <a:latin typeface="Tahoma"/>
              <a:cs typeface="Tahoma"/>
            </a:endParaRPr>
          </a:p>
          <a:p>
            <a:pPr marL="17952">
              <a:lnSpc>
                <a:spcPct val="100585"/>
              </a:lnSpc>
              <a:spcBef>
                <a:spcPts val="11157"/>
              </a:spcBef>
            </a:pPr>
            <a:r>
              <a:rPr dirty="0" smtClean="0" sz="2400" spc="0" b="1">
                <a:solidFill>
                  <a:srgbClr val="FF99FF"/>
                </a:solidFill>
                <a:latin typeface="Tahoma"/>
                <a:cs typeface="Tahoma"/>
              </a:rPr>
              <a:t>ba</a:t>
            </a:r>
            <a:r>
              <a:rPr dirty="0" smtClean="0" sz="2400" spc="0" b="1">
                <a:solidFill>
                  <a:srgbClr val="FF99FF"/>
                </a:solidFill>
                <a:latin typeface="Tahoma"/>
                <a:cs typeface="Tahoma"/>
              </a:rPr>
              <a:t>            </a:t>
            </a:r>
            <a:r>
              <a:rPr dirty="0" smtClean="0" sz="2400" spc="39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99FF"/>
                </a:solidFill>
                <a:latin typeface="Tahoma"/>
                <a:cs typeface="Tahoma"/>
              </a:rPr>
              <a:t>ra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5950" y="457200"/>
            <a:ext cx="988625" cy="979169"/>
          </a:xfrm>
          <a:prstGeom prst="rect">
            <a:avLst/>
          </a:prstGeom>
        </p:spPr>
        <p:txBody>
          <a:bodyPr wrap="square" lIns="0" tIns="1579" rIns="0" bIns="0" rtlCol="0">
            <a:noAutofit/>
          </a:bodyPr>
          <a:lstStyle/>
          <a:p>
            <a:pPr marR="588575">
              <a:lnSpc>
                <a:spcPts val="650"/>
              </a:lnSpc>
            </a:pPr>
            <a:endParaRPr sz="650"/>
          </a:p>
          <a:p>
            <a:pPr marL="16179">
              <a:lnSpc>
                <a:spcPts val="1050"/>
              </a:lnSpc>
              <a:spcBef>
                <a:spcPts val="6052"/>
              </a:spcBef>
            </a:pPr>
            <a:r>
              <a:rPr dirty="0" smtClean="0" baseline="-40560" sz="4800" b="1">
                <a:solidFill>
                  <a:srgbClr val="009900"/>
                </a:solidFill>
                <a:latin typeface="Tahoma"/>
                <a:cs typeface="Tahoma"/>
              </a:rPr>
              <a:t>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5999" y="457200"/>
            <a:ext cx="35052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695950" y="1436369"/>
            <a:ext cx="400049" cy="979170"/>
          </a:xfrm>
          <a:prstGeom prst="rect">
            <a:avLst/>
          </a:prstGeom>
        </p:spPr>
        <p:txBody>
          <a:bodyPr wrap="square" lIns="0" tIns="6201" rIns="0" bIns="0" rtlCol="0">
            <a:noAutofit/>
          </a:bodyPr>
          <a:lstStyle/>
          <a:p>
            <a:pPr>
              <a:lnSpc>
                <a:spcPts val="900"/>
              </a:lnSpc>
            </a:pPr>
            <a:endParaRPr sz="900"/>
          </a:p>
          <a:p>
            <a:pPr marL="26273">
              <a:lnSpc>
                <a:spcPts val="2760"/>
              </a:lnSpc>
              <a:spcBef>
                <a:spcPts val="4138"/>
              </a:spcBef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V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5999" y="1436369"/>
            <a:ext cx="3505200" cy="3916679"/>
          </a:xfrm>
          <a:prstGeom prst="rect">
            <a:avLst/>
          </a:prstGeom>
        </p:spPr>
        <p:txBody>
          <a:bodyPr wrap="square" lIns="0" tIns="17875" rIns="0" bIns="0" rtlCol="0">
            <a:noAutofit/>
          </a:bodyPr>
          <a:lstStyle/>
          <a:p>
            <a:pPr marL="660818">
              <a:lnSpc>
                <a:spcPts val="2815"/>
              </a:lnSpc>
            </a:pPr>
            <a:r>
              <a:rPr dirty="0" smtClean="0" sz="3200" b="1">
                <a:solidFill>
                  <a:srgbClr val="009900"/>
                </a:solidFill>
                <a:latin typeface="Tahoma"/>
                <a:cs typeface="Tahoma"/>
              </a:rPr>
              <a:t>NAL</a:t>
            </a:r>
            <a:endParaRPr sz="3200">
              <a:latin typeface="Tahoma"/>
              <a:cs typeface="Tahoma"/>
            </a:endParaRPr>
          </a:p>
          <a:p>
            <a:pPr marL="877610" marR="817670" indent="32247">
              <a:lnSpc>
                <a:spcPts val="2590"/>
              </a:lnSpc>
              <a:spcBef>
                <a:spcPts val="2451"/>
              </a:spcBef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dan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Yunani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untuk</a:t>
            </a:r>
            <a:endParaRPr sz="2400">
              <a:latin typeface="Tahoma"/>
              <a:cs typeface="Tahoma"/>
            </a:endParaRPr>
          </a:p>
          <a:p>
            <a:pPr marL="853592">
              <a:lnSpc>
                <a:spcPts val="2570"/>
              </a:lnSpc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sinya</a:t>
            </a:r>
            <a:endParaRPr sz="2400">
              <a:latin typeface="Tahoma"/>
              <a:cs typeface="Tahoma"/>
            </a:endParaRPr>
          </a:p>
          <a:p>
            <a:pPr marL="934608" marR="2032511" indent="-70134">
              <a:lnSpc>
                <a:spcPts val="2590"/>
              </a:lnSpc>
              <a:spcBef>
                <a:spcPts val="601"/>
              </a:spcBef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any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an</a:t>
            </a:r>
            <a:endParaRPr sz="2400">
              <a:latin typeface="Tahoma"/>
              <a:cs typeface="Tahoma"/>
            </a:endParaRPr>
          </a:p>
          <a:p>
            <a:pPr marL="908608">
              <a:lnSpc>
                <a:spcPts val="2570"/>
              </a:lnSpc>
            </a:pPr>
            <a:r>
              <a:rPr dirty="0" smtClean="0" sz="2400" spc="-1" b="1">
                <a:solidFill>
                  <a:srgbClr val="65FFFF"/>
                </a:solidFill>
                <a:latin typeface="Tahoma"/>
                <a:cs typeface="Tahoma"/>
              </a:rPr>
              <a:t>rdiri</a:t>
            </a:r>
            <a:r>
              <a:rPr dirty="0" smtClean="0" sz="2400" spc="-1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spc="-1" b="1">
                <a:solidFill>
                  <a:srgbClr val="65FFFF"/>
                </a:solidFill>
                <a:latin typeface="Tahoma"/>
                <a:cs typeface="Tahoma"/>
              </a:rPr>
              <a:t>tahun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585"/>
              </a:lnSpc>
              <a:spcBef>
                <a:spcPts val="2058"/>
              </a:spcBef>
            </a:pPr>
            <a:r>
              <a:rPr dirty="0" smtClean="0" sz="2500" spc="-35" b="1">
                <a:solidFill>
                  <a:srgbClr val="65FFFF"/>
                </a:solidFill>
                <a:latin typeface="Tahoma"/>
                <a:cs typeface="Tahoma"/>
              </a:rPr>
              <a:t>Dutch</a:t>
            </a:r>
            <a:r>
              <a:rPr dirty="0" smtClean="0" sz="2500" spc="-35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500" spc="-35" b="1">
                <a:solidFill>
                  <a:srgbClr val="65FFFF"/>
                </a:solidFill>
                <a:latin typeface="Tahoma"/>
                <a:cs typeface="Tahoma"/>
              </a:rPr>
              <a:t>East</a:t>
            </a:r>
            <a:r>
              <a:rPr dirty="0" smtClean="0" sz="2500" spc="-35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500" spc="-35" b="1">
                <a:solidFill>
                  <a:srgbClr val="65FFFF"/>
                </a:solidFill>
                <a:latin typeface="Tahoma"/>
                <a:cs typeface="Tahoma"/>
              </a:rPr>
              <a:t>India</a:t>
            </a:r>
            <a:endParaRPr sz="2500">
              <a:latin typeface="Tahoma"/>
              <a:cs typeface="Tahoma"/>
            </a:endParaRPr>
          </a:p>
          <a:p>
            <a:pPr>
              <a:lnSpc>
                <a:spcPts val="2570"/>
              </a:lnSpc>
              <a:spcBef>
                <a:spcPts val="128"/>
              </a:spcBef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anto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r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-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kantor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5950" y="2415540"/>
            <a:ext cx="400049" cy="979169"/>
          </a:xfrm>
          <a:prstGeom prst="rect">
            <a:avLst/>
          </a:prstGeom>
        </p:spPr>
        <p:txBody>
          <a:bodyPr wrap="square" lIns="0" tIns="36766" rIns="0" bIns="0" rtlCol="0">
            <a:noAutofit/>
          </a:bodyPr>
          <a:lstStyle/>
          <a:p>
            <a:pPr marR="127846" indent="5029">
              <a:lnSpc>
                <a:spcPts val="2590"/>
              </a:lnSpc>
            </a:pPr>
            <a:r>
              <a:rPr dirty="0" smtClean="0" sz="2400" b="1">
                <a:solidFill>
                  <a:srgbClr val="FF99FF"/>
                </a:solidFill>
                <a:latin typeface="Tahoma"/>
                <a:cs typeface="Tahoma"/>
              </a:rPr>
              <a:t>r</a:t>
            </a:r>
            <a:r>
              <a:rPr dirty="0" smtClean="0" sz="2400" spc="9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99FF"/>
                </a:solidFill>
                <a:latin typeface="Tahoma"/>
                <a:cs typeface="Tahoma"/>
              </a:rPr>
              <a:t>nn</a:t>
            </a:r>
            <a:r>
              <a:rPr dirty="0" smtClean="0" sz="2400" spc="0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99FF"/>
                </a:solidFill>
                <a:latin typeface="Tahoma"/>
                <a:cs typeface="Tahoma"/>
              </a:rPr>
              <a:t>l</a:t>
            </a:r>
            <a:r>
              <a:rPr dirty="0" smtClean="0" sz="2400" spc="4" b="1">
                <a:solidFill>
                  <a:srgbClr val="FF99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99FF"/>
                </a:solidFill>
                <a:latin typeface="Tahoma"/>
                <a:cs typeface="Tahoma"/>
              </a:rPr>
              <a:t>pp</a:t>
            </a:r>
            <a:endParaRPr sz="2400">
              <a:latin typeface="Tahoma"/>
              <a:cs typeface="Tahoma"/>
            </a:endParaRPr>
          </a:p>
          <a:p>
            <a:pPr marL="27889">
              <a:lnSpc>
                <a:spcPts val="2120"/>
              </a:lnSpc>
              <a:spcBef>
                <a:spcPts val="221"/>
              </a:spcBef>
            </a:pPr>
            <a:r>
              <a:rPr dirty="0" smtClean="0" baseline="-16109" sz="3600" b="1">
                <a:solidFill>
                  <a:srgbClr val="65FFFF"/>
                </a:solidFill>
                <a:latin typeface="Tahoma"/>
                <a:cs typeface="Tahoma"/>
              </a:rPr>
              <a:t>ia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5950" y="3394709"/>
            <a:ext cx="400049" cy="979169"/>
          </a:xfrm>
          <a:prstGeom prst="rect">
            <a:avLst/>
          </a:prstGeom>
        </p:spPr>
        <p:txBody>
          <a:bodyPr wrap="square" lIns="0" tIns="59690" rIns="0" bIns="0" rtlCol="0">
            <a:noAutofit/>
          </a:bodyPr>
          <a:lstStyle/>
          <a:p>
            <a:pPr>
              <a:lnSpc>
                <a:spcPct val="100585"/>
              </a:lnSpc>
            </a:pP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h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 </a:t>
            </a:r>
            <a:r>
              <a:rPr dirty="0" smtClean="0" sz="2400" b="1">
                <a:solidFill>
                  <a:srgbClr val="65FFFF"/>
                </a:solidFill>
                <a:latin typeface="Tahoma"/>
                <a:cs typeface="Tahoma"/>
              </a:rPr>
              <a:t>AA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5950" y="437387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57200" y="5353050"/>
            <a:ext cx="1981200" cy="1962150"/>
          </a:xfrm>
          <a:prstGeom prst="rect">
            <a:avLst/>
          </a:prstGeom>
        </p:spPr>
        <p:txBody>
          <a:bodyPr wrap="square" lIns="0" tIns="10265" rIns="0" bIns="0" rtlCol="0">
            <a:noAutofit/>
          </a:bodyPr>
          <a:lstStyle/>
          <a:p>
            <a:pPr>
              <a:lnSpc>
                <a:spcPts val="1100"/>
              </a:lnSpc>
            </a:pPr>
            <a:endParaRPr sz="1100"/>
          </a:p>
          <a:p>
            <a:pPr marL="548640">
              <a:lnSpc>
                <a:spcPct val="100585"/>
              </a:lnSpc>
            </a:pPr>
            <a:r>
              <a:rPr dirty="0" smtClean="0" sz="1900" spc="691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691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Tahun</a:t>
            </a:r>
            <a:endParaRPr sz="2400">
              <a:latin typeface="Tahoma"/>
              <a:cs typeface="Tahoma"/>
            </a:endParaRPr>
          </a:p>
          <a:p>
            <a:pPr marL="893603">
              <a:lnSpc>
                <a:spcPct val="100585"/>
              </a:lnSpc>
              <a:spcBef>
                <a:spcPts val="6927"/>
              </a:spcBef>
            </a:pP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asional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5353050"/>
            <a:ext cx="3028950" cy="196215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>
              <a:lnSpc>
                <a:spcPts val="500"/>
              </a:lnSpc>
            </a:pPr>
            <a:endParaRPr sz="500"/>
          </a:p>
          <a:p>
            <a:pPr marL="401116" marR="401526" indent="290017">
              <a:lnSpc>
                <a:spcPts val="2590"/>
              </a:lnSpc>
              <a:spcBef>
                <a:spcPts val="1129"/>
              </a:spcBef>
            </a:pP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Pedagang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Tahoma"/>
                <a:cs typeface="Tahoma"/>
              </a:rPr>
              <a:t>model</a:t>
            </a:r>
            <a:endParaRPr sz="2400">
              <a:latin typeface="Tahoma"/>
              <a:cs typeface="Tahoma"/>
            </a:endParaRPr>
          </a:p>
          <a:p>
            <a:pPr marR="390652" algn="r">
              <a:lnSpc>
                <a:spcPct val="100585"/>
              </a:lnSpc>
              <a:spcBef>
                <a:spcPts val="4184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din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5950" y="5353050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95999" y="5353050"/>
            <a:ext cx="3505200" cy="1962150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>
              <a:lnSpc>
                <a:spcPts val="500"/>
              </a:lnSpc>
            </a:pPr>
            <a:endParaRPr sz="500"/>
          </a:p>
          <a:p>
            <a:pPr marL="67360" marR="976288" indent="103845">
              <a:lnSpc>
                <a:spcPts val="2590"/>
              </a:lnSpc>
              <a:spcBef>
                <a:spcPts val="1129"/>
              </a:spcBef>
            </a:pPr>
            <a:r>
              <a:rPr dirty="0" smtClean="0" sz="2400" spc="38" b="1">
                <a:solidFill>
                  <a:srgbClr val="FFFFFF"/>
                </a:solidFill>
                <a:latin typeface="Tahoma"/>
                <a:cs typeface="Tahoma"/>
              </a:rPr>
              <a:t>Amerika</a:t>
            </a:r>
            <a:r>
              <a:rPr dirty="0" smtClean="0" sz="2400" spc="38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38" b="1">
                <a:solidFill>
                  <a:srgbClr val="FFFFFF"/>
                </a:solidFill>
                <a:latin typeface="Tahoma"/>
                <a:cs typeface="Tahoma"/>
              </a:rPr>
              <a:t>mulai</a:t>
            </a:r>
            <a:r>
              <a:rPr dirty="0" smtClean="0" sz="2400" spc="38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2400" spc="38" b="1">
                <a:solidFill>
                  <a:srgbClr val="FFFFFF"/>
                </a:solidFill>
                <a:latin typeface="Tahoma"/>
                <a:cs typeface="Tahoma"/>
              </a:rPr>
              <a:t>sama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95950" y="6332220"/>
            <a:ext cx="400049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object 152"/>
          <p:cNvSpPr txBox="1"/>
          <p:nvPr/>
        </p:nvSpPr>
        <p:spPr>
          <a:xfrm>
            <a:off x="457200" y="457199"/>
            <a:ext cx="857249" cy="857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48639">
              <a:lnSpc>
                <a:spcPct val="95825"/>
              </a:lnSpc>
              <a:spcBef>
                <a:spcPts val="2010"/>
              </a:spcBef>
            </a:pPr>
            <a:r>
              <a:rPr dirty="0" smtClean="0" sz="2200" spc="-141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2200" spc="-141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57200" y="3365686"/>
            <a:ext cx="9144000" cy="1008193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1560576">
              <a:lnSpc>
                <a:spcPts val="2900"/>
              </a:lnSpc>
            </a:pPr>
            <a:r>
              <a:rPr dirty="0" smtClean="0" sz="2800" spc="-421" b="1">
                <a:solidFill>
                  <a:srgbClr val="006500"/>
                </a:solidFill>
                <a:latin typeface="Tahoma"/>
                <a:cs typeface="Tahoma"/>
              </a:rPr>
              <a:t>i</a:t>
            </a:r>
            <a:r>
              <a:rPr dirty="0" smtClean="0" sz="2800" spc="-421" b="1">
                <a:solidFill>
                  <a:srgbClr val="006500"/>
                </a:solidFill>
                <a:latin typeface="Tahoma"/>
                <a:cs typeface="Tahoma"/>
              </a:rPr>
              <a:t>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3018691" y="455676"/>
            <a:ext cx="1146655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1871">
              <a:lnSpc>
                <a:spcPts val="1000"/>
              </a:lnSpc>
            </a:pPr>
            <a:endParaRPr sz="1000"/>
          </a:p>
          <a:p>
            <a:pPr marR="187218" algn="ctr">
              <a:lnSpc>
                <a:spcPts val="3275"/>
              </a:lnSpc>
              <a:spcBef>
                <a:spcPts val="1438"/>
              </a:spcBef>
            </a:pP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65,</a:t>
            </a: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B</a:t>
            </a:r>
            <a:endParaRPr sz="2800">
              <a:latin typeface="Tahoma"/>
              <a:cs typeface="Tahoma"/>
            </a:endParaRPr>
          </a:p>
          <a:p>
            <a:pPr marL="243673" marR="296187" algn="ctr">
              <a:lnSpc>
                <a:spcPts val="2795"/>
              </a:lnSpc>
            </a:pP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ew</a:t>
            </a:r>
            <a:endParaRPr sz="2800">
              <a:latin typeface="Tahoma"/>
              <a:cs typeface="Tahoma"/>
            </a:endParaRPr>
          </a:p>
          <a:p>
            <a:pPr indent="0" algn="ctr">
              <a:lnSpc>
                <a:spcPts val="3379"/>
              </a:lnSpc>
              <a:spcBef>
                <a:spcPts val="414"/>
              </a:spcBef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68,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P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ts val="3379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asl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m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ts val="3379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tu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d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ts val="3379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wing</a:t>
            </a:r>
            <a:endParaRPr sz="2800">
              <a:latin typeface="Tahoma"/>
              <a:cs typeface="Tahoma"/>
            </a:endParaRPr>
          </a:p>
          <a:p>
            <a:pPr marR="191796" algn="ctr">
              <a:lnSpc>
                <a:spcPct val="100585"/>
              </a:lnSpc>
            </a:pP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76,</a:t>
            </a: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B</a:t>
            </a:r>
            <a:endParaRPr sz="2800">
              <a:latin typeface="Tahoma"/>
              <a:cs typeface="Tahoma"/>
            </a:endParaRPr>
          </a:p>
          <a:p>
            <a:pPr marR="96618" algn="ctr">
              <a:lnSpc>
                <a:spcPts val="3275"/>
              </a:lnSpc>
              <a:spcBef>
                <a:spcPts val="2832"/>
              </a:spcBef>
            </a:pPr>
            <a:r>
              <a:rPr dirty="0" smtClean="0" sz="2800" spc="-140" b="1">
                <a:solidFill>
                  <a:srgbClr val="9965FF"/>
                </a:solidFill>
                <a:latin typeface="Tahoma"/>
                <a:cs typeface="Tahoma"/>
              </a:rPr>
              <a:t>80</a:t>
            </a:r>
            <a:r>
              <a:rPr dirty="0" smtClean="0" sz="2800" spc="-140">
                <a:solidFill>
                  <a:srgbClr val="9965FF"/>
                </a:solidFill>
                <a:latin typeface="Tahoma"/>
                <a:cs typeface="Tahoma"/>
              </a:rPr>
              <a:t>,</a:t>
            </a:r>
            <a:r>
              <a:rPr dirty="0" smtClean="0" sz="2800" spc="-140">
                <a:solidFill>
                  <a:srgbClr val="9965FF"/>
                </a:solidFill>
                <a:latin typeface="Tahoma"/>
                <a:cs typeface="Tahoma"/>
              </a:rPr>
              <a:t>,</a:t>
            </a:r>
            <a:r>
              <a:rPr dirty="0" smtClean="0" sz="2800" spc="-140">
                <a:solidFill>
                  <a:srgbClr val="9965FF"/>
                </a:solidFill>
                <a:latin typeface="Tahoma"/>
                <a:cs typeface="Tahoma"/>
              </a:rPr>
              <a:t> </a:t>
            </a:r>
            <a:r>
              <a:rPr dirty="0" smtClean="0" sz="2800" spc="-140" b="1">
                <a:solidFill>
                  <a:srgbClr val="9965FF"/>
                </a:solidFill>
                <a:latin typeface="Tahoma"/>
                <a:cs typeface="Tahoma"/>
              </a:rPr>
              <a:t>S</a:t>
            </a:r>
            <a:endParaRPr sz="2800">
              <a:latin typeface="Tahoma"/>
              <a:cs typeface="Tahoma"/>
            </a:endParaRPr>
          </a:p>
          <a:p>
            <a:pPr marL="56513" marR="346414" algn="ctr">
              <a:lnSpc>
                <a:spcPts val="2795"/>
              </a:lnSpc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gan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217676" y="455676"/>
            <a:ext cx="1197376" cy="6861047"/>
          </a:xfrm>
          <a:prstGeom prst="rect">
            <a:avLst/>
          </a:prstGeom>
        </p:spPr>
        <p:txBody>
          <a:bodyPr wrap="square" lIns="0" tIns="2384" rIns="0" bIns="0" rtlCol="0">
            <a:noAutofit/>
          </a:bodyPr>
          <a:lstStyle/>
          <a:p>
            <a:pPr marR="66078">
              <a:lnSpc>
                <a:spcPts val="550"/>
              </a:lnSpc>
            </a:pPr>
            <a:endParaRPr sz="550"/>
          </a:p>
          <a:p>
            <a:pPr marL="131063" marR="77990" algn="just">
              <a:lnSpc>
                <a:spcPts val="3379"/>
              </a:lnSpc>
              <a:spcBef>
                <a:spcPts val="2000"/>
              </a:spcBef>
            </a:pP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Tah</a:t>
            </a: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131063" marR="77990" algn="just">
              <a:lnSpc>
                <a:spcPts val="3379"/>
              </a:lnSpc>
            </a:pP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pabr</a:t>
            </a: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131063" marR="77990" algn="just">
              <a:lnSpc>
                <a:spcPts val="3379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Tah</a:t>
            </a:r>
            <a:endParaRPr sz="2800">
              <a:latin typeface="Tahoma"/>
              <a:cs typeface="Tahoma"/>
            </a:endParaRPr>
          </a:p>
          <a:p>
            <a:pPr marL="131063" marR="66078">
              <a:lnSpc>
                <a:spcPts val="2640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yan</a:t>
            </a:r>
            <a:endParaRPr sz="2800">
              <a:latin typeface="Tahoma"/>
              <a:cs typeface="Tahoma"/>
            </a:endParaRPr>
          </a:p>
          <a:p>
            <a:pPr marL="131063" marR="66078">
              <a:lnSpc>
                <a:spcPts val="2690"/>
              </a:lnSpc>
              <a:spcBef>
                <a:spcPts val="2"/>
              </a:spcBef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neg</a:t>
            </a:r>
            <a:endParaRPr sz="2800">
              <a:latin typeface="Tahoma"/>
              <a:cs typeface="Tahoma"/>
            </a:endParaRPr>
          </a:p>
          <a:p>
            <a:pPr marL="131058" marR="4702">
              <a:lnSpc>
                <a:spcPts val="2795"/>
              </a:lnSpc>
              <a:spcBef>
                <a:spcPts val="5"/>
              </a:spcBef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Sing</a:t>
            </a:r>
            <a:endParaRPr sz="2800">
              <a:latin typeface="Tahoma"/>
              <a:cs typeface="Tahoma"/>
            </a:endParaRPr>
          </a:p>
          <a:p>
            <a:pPr marL="131063" marR="115603">
              <a:lnSpc>
                <a:spcPts val="3379"/>
              </a:lnSpc>
              <a:spcBef>
                <a:spcPts val="135"/>
              </a:spcBef>
            </a:pP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Tah</a:t>
            </a: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131063" marR="115603">
              <a:lnSpc>
                <a:spcPts val="3379"/>
              </a:lnSpc>
            </a:pP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Ru</a:t>
            </a:r>
            <a:r>
              <a:rPr dirty="0" smtClean="0" sz="2800" spc="-5269" b="1">
                <a:solidFill>
                  <a:srgbClr val="006500"/>
                </a:solidFill>
                <a:latin typeface="Tahoma"/>
                <a:cs typeface="Tahoma"/>
              </a:rPr>
              <a:t>s</a:t>
            </a:r>
            <a:r>
              <a:rPr dirty="0" smtClean="0" sz="2800" spc="0" b="1">
                <a:solidFill>
                  <a:srgbClr val="006500"/>
                </a:solidFill>
                <a:latin typeface="Tahoma"/>
                <a:cs typeface="Tahoma"/>
              </a:rPr>
              <a:t>Rus</a:t>
            </a:r>
            <a:r>
              <a:rPr dirty="0" smtClean="0" sz="2800" spc="-844" b="1">
                <a:solidFill>
                  <a:srgbClr val="006500"/>
                </a:solidFill>
                <a:latin typeface="Tahoma"/>
                <a:cs typeface="Tahoma"/>
              </a:rPr>
              <a:t>i</a:t>
            </a:r>
            <a:r>
              <a:rPr dirty="0" smtClean="0" sz="2800" spc="0" b="1">
                <a:solidFill>
                  <a:srgbClr val="006500"/>
                </a:solidFill>
                <a:latin typeface="Tahoma"/>
                <a:cs typeface="Tahoma"/>
              </a:rPr>
              <a:t>i</a:t>
            </a:r>
            <a:r>
              <a:rPr dirty="0" smtClean="0" sz="2800" spc="0" b="1">
                <a:solidFill>
                  <a:srgbClr val="0065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131063" marR="115603">
              <a:lnSpc>
                <a:spcPts val="3379"/>
              </a:lnSpc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Tah</a:t>
            </a:r>
            <a:endParaRPr sz="2800">
              <a:latin typeface="Tahoma"/>
              <a:cs typeface="Tahoma"/>
            </a:endParaRPr>
          </a:p>
          <a:p>
            <a:pPr marL="131063">
              <a:lnSpc>
                <a:spcPts val="2750"/>
              </a:lnSpc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duni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912876" y="455676"/>
            <a:ext cx="365888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8040">
              <a:lnSpc>
                <a:spcPts val="1000"/>
              </a:lnSpc>
            </a:pPr>
            <a:endParaRPr sz="1000"/>
          </a:p>
          <a:p>
            <a:pPr marL="92963">
              <a:lnSpc>
                <a:spcPct val="95825"/>
              </a:lnSpc>
              <a:spcBef>
                <a:spcPts val="8070"/>
              </a:spcBef>
            </a:pPr>
            <a:r>
              <a:rPr dirty="0" smtClean="0" sz="2200" spc="-141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2200" spc="-141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endParaRPr sz="2200">
              <a:latin typeface="Times New Roman"/>
              <a:cs typeface="Times New Roman"/>
            </a:endParaRPr>
          </a:p>
          <a:p>
            <a:pPr marL="92963" marR="12700">
              <a:lnSpc>
                <a:spcPts val="2529"/>
              </a:lnSpc>
              <a:spcBef>
                <a:spcPts val="8894"/>
              </a:spcBef>
            </a:pPr>
            <a:r>
              <a:rPr dirty="0" smtClean="0" sz="2200" spc="-2164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2200" spc="690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2200" spc="389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endParaRPr sz="2200">
              <a:latin typeface="Times New Roman"/>
              <a:cs typeface="Times New Roman"/>
            </a:endParaRPr>
          </a:p>
          <a:p>
            <a:pPr marL="92963" marR="12700">
              <a:lnSpc>
                <a:spcPts val="2529"/>
              </a:lnSpc>
              <a:spcBef>
                <a:spcPts val="3518"/>
              </a:spcBef>
            </a:pPr>
            <a:r>
              <a:rPr dirty="0" smtClean="0" sz="2200" spc="-141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2200" spc="-141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881637" y="455676"/>
            <a:ext cx="822445" cy="6861047"/>
          </a:xfrm>
          <a:prstGeom prst="rect">
            <a:avLst/>
          </a:prstGeom>
        </p:spPr>
        <p:txBody>
          <a:bodyPr wrap="square" lIns="0" tIns="2384" rIns="0" bIns="0" rtlCol="0">
            <a:noAutofit/>
          </a:bodyPr>
          <a:lstStyle/>
          <a:p>
            <a:pPr marR="66078">
              <a:lnSpc>
                <a:spcPts val="550"/>
              </a:lnSpc>
            </a:pPr>
            <a:endParaRPr sz="550"/>
          </a:p>
          <a:p>
            <a:pPr marL="40140" marR="124571" indent="11351" algn="just">
              <a:lnSpc>
                <a:spcPts val="3379"/>
              </a:lnSpc>
              <a:spcBef>
                <a:spcPts val="2000"/>
              </a:spcBef>
            </a:pP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a</a:t>
            </a: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40140" marR="124571" algn="just">
              <a:lnSpc>
                <a:spcPts val="3379"/>
              </a:lnSpc>
            </a:pPr>
            <a:r>
              <a:rPr dirty="0" smtClean="0" sz="2800" spc="-748" b="1">
                <a:solidFill>
                  <a:srgbClr val="FFCCCC"/>
                </a:solidFill>
                <a:latin typeface="Tahoma"/>
                <a:cs typeface="Tahoma"/>
              </a:rPr>
              <a:t>Y</a:t>
            </a:r>
            <a:r>
              <a:rPr dirty="0" smtClean="0" sz="2800" spc="-748" b="1">
                <a:solidFill>
                  <a:srgbClr val="FFCCCC"/>
                </a:solidFill>
                <a:latin typeface="Tahoma"/>
                <a:cs typeface="Tahoma"/>
              </a:rPr>
              <a:t>Y</a:t>
            </a:r>
            <a:r>
              <a:rPr dirty="0" smtClean="0" sz="2800" spc="-748" b="1">
                <a:solidFill>
                  <a:srgbClr val="FFCCCC"/>
                </a:solidFill>
                <a:latin typeface="Tahoma"/>
                <a:cs typeface="Tahoma"/>
              </a:rPr>
              <a:t>Yo</a:t>
            </a:r>
            <a:r>
              <a:rPr dirty="0" smtClean="0" sz="2800" spc="-748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40140" marR="124571" algn="just">
              <a:lnSpc>
                <a:spcPts val="3379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er</a:t>
            </a:r>
            <a:endParaRPr sz="2800">
              <a:latin typeface="Tahoma"/>
              <a:cs typeface="Tahoma"/>
            </a:endParaRPr>
          </a:p>
          <a:p>
            <a:pPr marL="205541">
              <a:lnSpc>
                <a:spcPts val="2640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e</a:t>
            </a:r>
            <a:endParaRPr sz="2800">
              <a:latin typeface="Tahoma"/>
              <a:cs typeface="Tahoma"/>
            </a:endParaRPr>
          </a:p>
          <a:p>
            <a:pPr marL="146615" marR="66078">
              <a:lnSpc>
                <a:spcPts val="2690"/>
              </a:lnSpc>
              <a:spcBef>
                <a:spcPts val="2"/>
              </a:spcBef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  <a:p>
            <a:pPr marL="97466" marR="328423" algn="ctr">
              <a:lnSpc>
                <a:spcPts val="2795"/>
              </a:lnSpc>
              <a:spcBef>
                <a:spcPts val="5"/>
              </a:spcBef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M</a:t>
            </a:r>
            <a:endParaRPr sz="2800">
              <a:latin typeface="Tahoma"/>
              <a:cs typeface="Tahoma"/>
            </a:endParaRPr>
          </a:p>
          <a:p>
            <a:pPr marL="52488" marR="298486" algn="just">
              <a:lnSpc>
                <a:spcPts val="3360"/>
              </a:lnSpc>
              <a:spcBef>
                <a:spcPts val="28"/>
              </a:spcBef>
            </a:pP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a</a:t>
            </a:r>
            <a:endParaRPr sz="2800">
              <a:latin typeface="Tahoma"/>
              <a:cs typeface="Tahoma"/>
            </a:endParaRPr>
          </a:p>
          <a:p>
            <a:pPr marR="160334" indent="34731" algn="just">
              <a:lnSpc>
                <a:spcPts val="3379"/>
              </a:lnSpc>
              <a:spcBef>
                <a:spcPts val="3074"/>
              </a:spcBef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in</a:t>
            </a: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R="160334" algn="just">
              <a:lnSpc>
                <a:spcPts val="3379"/>
              </a:lnSpc>
            </a:pPr>
            <a:r>
              <a:rPr dirty="0" smtClean="0" sz="2800" spc="-575" b="1">
                <a:solidFill>
                  <a:srgbClr val="9965FF"/>
                </a:solidFill>
                <a:latin typeface="Tahoma"/>
                <a:cs typeface="Tahoma"/>
              </a:rPr>
              <a:t>o</a:t>
            </a:r>
            <a:r>
              <a:rPr dirty="0" smtClean="0" sz="2800" spc="-575" b="1">
                <a:solidFill>
                  <a:srgbClr val="9965FF"/>
                </a:solidFill>
                <a:latin typeface="Tahoma"/>
                <a:cs typeface="Tahoma"/>
              </a:rPr>
              <a:t>or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637969" y="455676"/>
            <a:ext cx="1292008" cy="6861047"/>
          </a:xfrm>
          <a:prstGeom prst="rect">
            <a:avLst/>
          </a:prstGeom>
        </p:spPr>
        <p:txBody>
          <a:bodyPr wrap="square" lIns="0" tIns="68262" rIns="0" bIns="0" rtlCol="0">
            <a:noAutofit/>
          </a:bodyPr>
          <a:lstStyle/>
          <a:p>
            <a:pPr marL="60210" indent="284505">
              <a:lnSpc>
                <a:spcPts val="6050"/>
              </a:lnSpc>
            </a:pP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Jer</a:t>
            </a: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ahaa</a:t>
            </a:r>
            <a:endParaRPr sz="2800">
              <a:latin typeface="Tahoma"/>
              <a:cs typeface="Tahoma"/>
            </a:endParaRPr>
          </a:p>
          <a:p>
            <a:pPr marR="64383">
              <a:lnSpc>
                <a:spcPts val="1950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asuki</a:t>
            </a:r>
            <a:endParaRPr sz="2800">
              <a:latin typeface="Tahoma"/>
              <a:cs typeface="Tahoma"/>
            </a:endParaRPr>
          </a:p>
          <a:p>
            <a:pPr marL="345745" marR="50301" algn="ctr">
              <a:lnSpc>
                <a:spcPts val="2690"/>
              </a:lnSpc>
              <a:spcBef>
                <a:spcPts val="36"/>
              </a:spcBef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didi</a:t>
            </a:r>
            <a:endParaRPr sz="2800">
              <a:latin typeface="Tahoma"/>
              <a:cs typeface="Tahoma"/>
            </a:endParaRPr>
          </a:p>
          <a:p>
            <a:pPr marL="98886" marR="25177">
              <a:lnSpc>
                <a:spcPts val="2795"/>
              </a:lnSpc>
              <a:spcBef>
                <a:spcPts val="5"/>
              </a:spcBef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hine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d</a:t>
            </a:r>
            <a:endParaRPr sz="2800">
              <a:latin typeface="Tahoma"/>
              <a:cs typeface="Tahoma"/>
            </a:endParaRPr>
          </a:p>
          <a:p>
            <a:pPr marL="484712" marR="65632" algn="ctr">
              <a:lnSpc>
                <a:spcPts val="3360"/>
              </a:lnSpc>
              <a:spcBef>
                <a:spcPts val="28"/>
              </a:spcBef>
            </a:pP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en</a:t>
            </a:r>
            <a:endParaRPr sz="2800">
              <a:latin typeface="Tahoma"/>
              <a:cs typeface="Tahoma"/>
            </a:endParaRPr>
          </a:p>
          <a:p>
            <a:pPr marL="54694" marR="12170" indent="252976">
              <a:lnSpc>
                <a:spcPts val="3379"/>
              </a:lnSpc>
              <a:spcBef>
                <a:spcPts val="3074"/>
              </a:spcBef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men</a:t>
            </a: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54694" marR="12170">
              <a:lnSpc>
                <a:spcPts val="3379"/>
              </a:lnSpc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nisasi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853424" y="455676"/>
            <a:ext cx="1395937" cy="6861047"/>
          </a:xfrm>
          <a:prstGeom prst="rect">
            <a:avLst/>
          </a:prstGeom>
        </p:spPr>
        <p:txBody>
          <a:bodyPr wrap="square" lIns="0" tIns="68262" rIns="0" bIns="0" rtlCol="0">
            <a:noAutofit/>
          </a:bodyPr>
          <a:lstStyle/>
          <a:p>
            <a:pPr marL="286498" marR="18133" indent="-274434">
              <a:lnSpc>
                <a:spcPts val="6050"/>
              </a:lnSpc>
            </a:pP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an)</a:t>
            </a: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m</a:t>
            </a: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meri</a:t>
            </a:r>
            <a:endParaRPr sz="2800">
              <a:latin typeface="Tahoma"/>
              <a:cs typeface="Tahoma"/>
            </a:endParaRPr>
          </a:p>
          <a:p>
            <a:pPr marL="59534">
              <a:lnSpc>
                <a:spcPts val="1950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roduk</a:t>
            </a:r>
            <a:endParaRPr sz="2800">
              <a:latin typeface="Tahoma"/>
              <a:cs typeface="Tahoma"/>
            </a:endParaRPr>
          </a:p>
          <a:p>
            <a:pPr marL="94401">
              <a:lnSpc>
                <a:spcPts val="2690"/>
              </a:lnSpc>
              <a:spcBef>
                <a:spcPts val="36"/>
              </a:spcBef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kanny</a:t>
            </a:r>
            <a:endParaRPr sz="2800">
              <a:latin typeface="Tahoma"/>
              <a:cs typeface="Tahoma"/>
            </a:endParaRPr>
          </a:p>
          <a:p>
            <a:pPr marL="196532">
              <a:lnSpc>
                <a:spcPts val="2795"/>
              </a:lnSpc>
              <a:spcBef>
                <a:spcPts val="5"/>
              </a:spcBef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Skotl</a:t>
            </a:r>
            <a:endParaRPr sz="2800">
              <a:latin typeface="Tahoma"/>
              <a:cs typeface="Tahoma"/>
            </a:endParaRPr>
          </a:p>
          <a:p>
            <a:pPr marL="78928">
              <a:lnSpc>
                <a:spcPts val="3360"/>
              </a:lnSpc>
              <a:spcBef>
                <a:spcPts val="28"/>
              </a:spcBef>
            </a:pP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rikan</a:t>
            </a:r>
            <a:endParaRPr sz="2800">
              <a:latin typeface="Tahoma"/>
              <a:cs typeface="Tahoma"/>
            </a:endParaRPr>
          </a:p>
          <a:p>
            <a:pPr marL="188780" marR="84855" indent="-188780">
              <a:lnSpc>
                <a:spcPts val="3379"/>
              </a:lnSpc>
              <a:spcBef>
                <a:spcPts val="3074"/>
              </a:spcBef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adi</a:t>
            </a: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or</a:t>
            </a: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188780" marR="84855">
              <a:lnSpc>
                <a:spcPts val="3379"/>
              </a:lnSpc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enju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475415" y="455676"/>
            <a:ext cx="510129" cy="6861047"/>
          </a:xfrm>
          <a:prstGeom prst="rect">
            <a:avLst/>
          </a:prstGeom>
        </p:spPr>
        <p:txBody>
          <a:bodyPr wrap="square" lIns="0" tIns="6176" rIns="0" bIns="0" rtlCol="0">
            <a:noAutofit/>
          </a:bodyPr>
          <a:lstStyle/>
          <a:p>
            <a:pPr marR="31020">
              <a:lnSpc>
                <a:spcPts val="650"/>
              </a:lnSpc>
            </a:pPr>
            <a:endParaRPr sz="650"/>
          </a:p>
          <a:p>
            <a:pPr indent="4629">
              <a:lnSpc>
                <a:spcPts val="3379"/>
              </a:lnSpc>
              <a:spcBef>
                <a:spcPts val="13000"/>
              </a:spcBef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an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3379"/>
              </a:lnSpc>
              <a:spcBef>
                <a:spcPts val="8716"/>
              </a:spcBef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er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8743950" y="6457949"/>
            <a:ext cx="857249" cy="857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37741">
              <a:lnSpc>
                <a:spcPct val="100585"/>
              </a:lnSpc>
              <a:spcBef>
                <a:spcPts val="1269"/>
              </a:spcBef>
            </a:pPr>
            <a:r>
              <a:rPr dirty="0" smtClean="0" sz="1000" spc="-272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dirty="0" smtClean="0" sz="1000" spc="-272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096000" y="45720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8763000" y="459485"/>
            <a:ext cx="838200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419600" y="457200"/>
            <a:ext cx="1276350" cy="979169"/>
          </a:xfrm>
          <a:custGeom>
            <a:avLst/>
            <a:gdLst/>
            <a:ahLst/>
            <a:cxnLst/>
            <a:rect l="l" t="t" r="r" b="b"/>
            <a:pathLst>
              <a:path w="1276350" h="979169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2667000" y="45720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0"/>
                </a:move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lnTo>
                  <a:pt x="13716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4038600" y="45720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2590800" y="457200"/>
            <a:ext cx="1676400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57199" y="45720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979169"/>
                </a:moveTo>
                <a:lnTo>
                  <a:pt x="1981200" y="0"/>
                </a:ln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57200" y="457200"/>
            <a:ext cx="198120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438400" y="45720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5695950" y="457200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0"/>
                </a:move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7848600" y="457200"/>
            <a:ext cx="228600" cy="97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6553200" y="457200"/>
            <a:ext cx="2286000" cy="9791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213860" y="457200"/>
            <a:ext cx="739139" cy="979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57200" y="457199"/>
            <a:ext cx="857249" cy="8572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6095999" y="143636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4419599" y="143636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60960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2667000" y="143637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979169"/>
                </a:moveTo>
                <a:lnTo>
                  <a:pt x="1371600" y="0"/>
                </a:lnTo>
                <a:lnTo>
                  <a:pt x="76200" y="0"/>
                </a:ln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57200" y="143637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0"/>
                </a:move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4038600" y="143636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57200" y="1436370"/>
            <a:ext cx="1981200" cy="9791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2590800" y="1436370"/>
            <a:ext cx="1676400" cy="979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876800" y="1436370"/>
            <a:ext cx="838199" cy="9791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438400" y="1436369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5695950" y="143636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6019799" y="1436369"/>
            <a:ext cx="990600" cy="9791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6553200" y="1436369"/>
            <a:ext cx="2286000" cy="19583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213860" y="1436370"/>
            <a:ext cx="739139" cy="9791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6095999" y="241554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419599" y="241553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2667000" y="2415540"/>
            <a:ext cx="1371599" cy="979169"/>
          </a:xfrm>
          <a:custGeom>
            <a:avLst/>
            <a:gdLst/>
            <a:ahLst/>
            <a:cxnLst/>
            <a:rect l="l" t="t" r="r" b="b"/>
            <a:pathLst>
              <a:path w="1371599" h="979169">
                <a:moveTo>
                  <a:pt x="1371599" y="0"/>
                </a:moveTo>
                <a:lnTo>
                  <a:pt x="0" y="0"/>
                </a:lnTo>
                <a:lnTo>
                  <a:pt x="0" y="979169"/>
                </a:lnTo>
                <a:lnTo>
                  <a:pt x="1371599" y="979169"/>
                </a:lnTo>
                <a:lnTo>
                  <a:pt x="13715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457200" y="241554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0" y="0"/>
                </a:move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8763000" y="1436369"/>
            <a:ext cx="838200" cy="19583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038600" y="241553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0"/>
                </a:moveTo>
                <a:lnTo>
                  <a:pt x="0" y="0"/>
                </a:lnTo>
                <a:lnTo>
                  <a:pt x="0" y="979170"/>
                </a:lnTo>
                <a:lnTo>
                  <a:pt x="381000" y="979170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57200" y="2415540"/>
            <a:ext cx="1981200" cy="97916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2590800" y="2415540"/>
            <a:ext cx="1676400" cy="9791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876800" y="2415540"/>
            <a:ext cx="838199" cy="97916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2438400" y="241554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5695950" y="241553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70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7848600" y="1436369"/>
            <a:ext cx="228600" cy="19583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6019799" y="2415540"/>
            <a:ext cx="990600" cy="97916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4213860" y="2415540"/>
            <a:ext cx="739139" cy="9791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6095999" y="339470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4419599" y="339470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0"/>
                </a:move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2667000" y="3394709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457200" y="3394709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8763000" y="3394709"/>
            <a:ext cx="838200" cy="9791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4038600" y="339471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457200" y="3394709"/>
            <a:ext cx="1981199" cy="979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2590800" y="3394709"/>
            <a:ext cx="1676399" cy="97917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4876800" y="3394709"/>
            <a:ext cx="838199" cy="97916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2438400" y="339471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979169"/>
                </a:moveTo>
                <a:lnTo>
                  <a:pt x="228600" y="0"/>
                </a:ln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5695950" y="339470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69"/>
                </a:moveTo>
                <a:lnTo>
                  <a:pt x="400050" y="979169"/>
                </a:ln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239681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848600" y="3394709"/>
            <a:ext cx="228600" cy="9791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6019800" y="3394709"/>
            <a:ext cx="990599" cy="97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6553200" y="3394709"/>
            <a:ext cx="2286000" cy="9791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4213860" y="3394709"/>
            <a:ext cx="739139" cy="9791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6095999" y="437387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4419599" y="437387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2667000" y="437388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457200" y="437388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8763000" y="4373879"/>
            <a:ext cx="838200" cy="9791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038600" y="437388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457200" y="455676"/>
            <a:ext cx="1981200" cy="68610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2590800" y="455676"/>
            <a:ext cx="1677924" cy="68610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2438400" y="437388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5695950" y="437387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848600" y="4373879"/>
            <a:ext cx="228600" cy="97917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6553200" y="4373879"/>
            <a:ext cx="2286000" cy="97917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4213860" y="455676"/>
            <a:ext cx="740664" cy="686104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6095999" y="535304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4419599" y="5353050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2667000" y="535305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457200" y="535305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8763000" y="5353049"/>
            <a:ext cx="838200" cy="97917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4038600" y="535305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457200" y="5353050"/>
            <a:ext cx="1981200" cy="979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2590800" y="5353050"/>
            <a:ext cx="1676399" cy="97917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4876800" y="5353050"/>
            <a:ext cx="838200" cy="9791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2438400" y="535305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5695950" y="535304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848600" y="5353049"/>
            <a:ext cx="228600" cy="9791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6019800" y="5353050"/>
            <a:ext cx="990600" cy="97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6553200" y="5353049"/>
            <a:ext cx="2286000" cy="97917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6096000" y="6332220"/>
            <a:ext cx="3505199" cy="982980"/>
          </a:xfrm>
          <a:custGeom>
            <a:avLst/>
            <a:gdLst/>
            <a:ahLst/>
            <a:cxnLst/>
            <a:rect l="l" t="t" r="r" b="b"/>
            <a:pathLst>
              <a:path w="3505199" h="982980">
                <a:moveTo>
                  <a:pt x="3505199" y="0"/>
                </a:moveTo>
                <a:lnTo>
                  <a:pt x="0" y="0"/>
                </a:lnTo>
                <a:lnTo>
                  <a:pt x="0" y="982980"/>
                </a:lnTo>
                <a:lnTo>
                  <a:pt x="3505199" y="982980"/>
                </a:lnTo>
                <a:lnTo>
                  <a:pt x="35051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4419600" y="6332220"/>
            <a:ext cx="1276350" cy="982980"/>
          </a:xfrm>
          <a:custGeom>
            <a:avLst/>
            <a:gdLst/>
            <a:ahLst/>
            <a:cxnLst/>
            <a:rect l="l" t="t" r="r" b="b"/>
            <a:pathLst>
              <a:path w="1276350" h="982980">
                <a:moveTo>
                  <a:pt x="1276350" y="0"/>
                </a:moveTo>
                <a:lnTo>
                  <a:pt x="0" y="0"/>
                </a:lnTo>
                <a:lnTo>
                  <a:pt x="0" y="982980"/>
                </a:lnTo>
                <a:lnTo>
                  <a:pt x="1276350" y="98298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2667000" y="6332220"/>
            <a:ext cx="1371600" cy="982979"/>
          </a:xfrm>
          <a:custGeom>
            <a:avLst/>
            <a:gdLst/>
            <a:ahLst/>
            <a:cxnLst/>
            <a:rect l="l" t="t" r="r" b="b"/>
            <a:pathLst>
              <a:path w="1371600" h="982979">
                <a:moveTo>
                  <a:pt x="0" y="0"/>
                </a:moveTo>
                <a:lnTo>
                  <a:pt x="0" y="982979"/>
                </a:lnTo>
                <a:lnTo>
                  <a:pt x="1371600" y="982979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457200" y="6332220"/>
            <a:ext cx="1981200" cy="982979"/>
          </a:xfrm>
          <a:custGeom>
            <a:avLst/>
            <a:gdLst/>
            <a:ahLst/>
            <a:cxnLst/>
            <a:rect l="l" t="t" r="r" b="b"/>
            <a:pathLst>
              <a:path w="1981200" h="982979">
                <a:moveTo>
                  <a:pt x="1981200" y="0"/>
                </a:moveTo>
                <a:lnTo>
                  <a:pt x="0" y="0"/>
                </a:lnTo>
                <a:lnTo>
                  <a:pt x="0" y="982979"/>
                </a:lnTo>
                <a:lnTo>
                  <a:pt x="1981200" y="98297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4038600" y="6332220"/>
            <a:ext cx="381000" cy="982979"/>
          </a:xfrm>
          <a:custGeom>
            <a:avLst/>
            <a:gdLst/>
            <a:ahLst/>
            <a:cxnLst/>
            <a:rect l="l" t="t" r="r" b="b"/>
            <a:pathLst>
              <a:path w="381000" h="982979">
                <a:moveTo>
                  <a:pt x="0" y="0"/>
                </a:moveTo>
                <a:lnTo>
                  <a:pt x="0" y="982979"/>
                </a:lnTo>
                <a:lnTo>
                  <a:pt x="381000" y="98297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457200" y="6332220"/>
            <a:ext cx="1981200" cy="98297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2590800" y="6332220"/>
            <a:ext cx="1676399" cy="98298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4876800" y="6332220"/>
            <a:ext cx="838199" cy="9829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2438400" y="6332220"/>
            <a:ext cx="228600" cy="982979"/>
          </a:xfrm>
          <a:custGeom>
            <a:avLst/>
            <a:gdLst/>
            <a:ahLst/>
            <a:cxnLst/>
            <a:rect l="l" t="t" r="r" b="b"/>
            <a:pathLst>
              <a:path w="228600" h="982979">
                <a:moveTo>
                  <a:pt x="0" y="0"/>
                </a:moveTo>
                <a:lnTo>
                  <a:pt x="0" y="982979"/>
                </a:lnTo>
                <a:lnTo>
                  <a:pt x="228600" y="982979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5695950" y="6332220"/>
            <a:ext cx="400050" cy="982980"/>
          </a:xfrm>
          <a:custGeom>
            <a:avLst/>
            <a:gdLst/>
            <a:ahLst/>
            <a:cxnLst/>
            <a:rect l="l" t="t" r="r" b="b"/>
            <a:pathLst>
              <a:path w="400050" h="982980">
                <a:moveTo>
                  <a:pt x="400050" y="0"/>
                </a:moveTo>
                <a:lnTo>
                  <a:pt x="239681" y="0"/>
                </a:lnTo>
                <a:lnTo>
                  <a:pt x="0" y="0"/>
                </a:lnTo>
                <a:lnTo>
                  <a:pt x="0" y="982980"/>
                </a:lnTo>
                <a:lnTo>
                  <a:pt x="400050" y="982980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458724" y="6332220"/>
            <a:ext cx="9150095" cy="99212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457200" y="6595871"/>
            <a:ext cx="9160763" cy="27736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8743950" y="6457949"/>
            <a:ext cx="857249" cy="85724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994405" y="792666"/>
            <a:ext cx="1091894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un</a:t>
            </a: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18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33479" y="792666"/>
            <a:ext cx="1798193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yer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((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      </a:t>
            </a:r>
            <a:r>
              <a:rPr dirty="0" smtClean="0" sz="2800" spc="-175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m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52511" y="1134042"/>
            <a:ext cx="2673780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ik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di</a:t>
            </a:r>
            <a:r>
              <a:rPr dirty="0" smtClean="0" sz="2800" spc="9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NNN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          </a:t>
            </a:r>
            <a:r>
              <a:rPr dirty="0" smtClean="0" sz="2800" spc="19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ork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94405" y="1560762"/>
            <a:ext cx="1091538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un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18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04068" y="1560762"/>
            <a:ext cx="997205" cy="1832102"/>
          </a:xfrm>
          <a:prstGeom prst="rect">
            <a:avLst/>
          </a:prstGeom>
        </p:spPr>
        <p:txBody>
          <a:bodyPr wrap="square" lIns="0" tIns="24765" rIns="0" bIns="0" rtlCol="0">
            <a:noAutofit/>
          </a:bodyPr>
          <a:lstStyle/>
          <a:p>
            <a:pPr marL="494451" marR="38604" indent="-11138">
              <a:lnSpc>
                <a:spcPts val="3379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us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494451" marR="38604">
              <a:lnSpc>
                <a:spcPts val="3379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m</a:t>
            </a:r>
            <a:endParaRPr sz="2800">
              <a:latin typeface="Tahoma"/>
              <a:cs typeface="Tahoma"/>
            </a:endParaRPr>
          </a:p>
          <a:p>
            <a:pPr marL="532166" indent="-519466">
              <a:lnSpc>
                <a:spcPts val="3379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ee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  </a:t>
            </a:r>
            <a:r>
              <a:rPr dirty="0" smtClean="0" sz="2800" spc="189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532166">
              <a:lnSpc>
                <a:spcPts val="3379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ga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532166">
              <a:lnSpc>
                <a:spcPts val="3379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ac</a:t>
            </a:r>
            <a:endParaRPr sz="2800">
              <a:latin typeface="Tahoma"/>
              <a:cs typeface="Tahoma"/>
            </a:endParaRPr>
          </a:p>
          <a:p>
            <a:pPr marL="343178" marR="17266">
              <a:lnSpc>
                <a:spcPct val="100585"/>
              </a:lnSpc>
            </a:pP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yer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52269" y="1560762"/>
            <a:ext cx="411074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n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spc="4" b="1">
                <a:solidFill>
                  <a:srgbClr val="FF0065"/>
                </a:solidFill>
                <a:latin typeface="Tahoma"/>
                <a:cs typeface="Tahoma"/>
              </a:rPr>
              <a:t>A</a:t>
            </a:r>
            <a:r>
              <a:rPr dirty="0" smtClean="0" sz="2800" spc="0" b="1">
                <a:solidFill>
                  <a:srgbClr val="FF0065"/>
                </a:solidFill>
                <a:latin typeface="Tahoma"/>
                <a:cs typeface="Tahoma"/>
              </a:rPr>
              <a:t>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81808" y="1902133"/>
            <a:ext cx="1223845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g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berh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98462" y="2243514"/>
            <a:ext cx="1181177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eri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yai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73146" y="2243514"/>
            <a:ext cx="340722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ri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94618" y="2584885"/>
            <a:ext cx="570100" cy="807979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38275">
              <a:lnSpc>
                <a:spcPts val="3000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er</a:t>
            </a:r>
            <a:endParaRPr sz="2800">
              <a:latin typeface="Tahoma"/>
              <a:cs typeface="Tahoma"/>
            </a:endParaRPr>
          </a:p>
          <a:p>
            <a:pPr marL="12700" marR="35900">
              <a:lnSpc>
                <a:spcPts val="3360"/>
              </a:lnSpc>
              <a:spcBef>
                <a:spcPts val="18"/>
              </a:spcBef>
            </a:pP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un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89779" y="2584885"/>
            <a:ext cx="515375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Se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54733" y="3011610"/>
            <a:ext cx="532100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18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09922" y="3011610"/>
            <a:ext cx="1188544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mm</a:t>
            </a: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      </a:t>
            </a:r>
            <a:r>
              <a:rPr dirty="0" smtClean="0" sz="2800" spc="404" b="1">
                <a:solidFill>
                  <a:srgbClr val="0065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6500"/>
                </a:solidFill>
                <a:latin typeface="Tahoma"/>
                <a:cs typeface="Tahoma"/>
              </a:rPr>
              <a:t>di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93871" y="3779706"/>
            <a:ext cx="533701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un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53203" y="3779706"/>
            <a:ext cx="531851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18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38883" y="3779706"/>
            <a:ext cx="302610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04408" y="4121082"/>
            <a:ext cx="1860503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penjualan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86549" y="4121082"/>
            <a:ext cx="782301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luar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36051" y="4462453"/>
            <a:ext cx="1214806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negeri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75882" y="4462453"/>
            <a:ext cx="948342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yang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49249" y="4462453"/>
            <a:ext cx="2595448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luar</a:t>
            </a: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biasa</a:t>
            </a: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dan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36051" y="4803823"/>
            <a:ext cx="2179740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manufaktur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39926" y="4803823"/>
            <a:ext cx="2455918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 b="1">
                <a:solidFill>
                  <a:srgbClr val="9965FF"/>
                </a:solidFill>
                <a:latin typeface="Tahoma"/>
                <a:cs typeface="Tahoma"/>
              </a:rPr>
              <a:t>di</a:t>
            </a:r>
            <a:r>
              <a:rPr dirty="0" smtClean="0" sz="2800" spc="0" b="1">
                <a:solidFill>
                  <a:srgbClr val="9965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9965FF"/>
                </a:solidFill>
                <a:latin typeface="Tahoma"/>
                <a:cs typeface="Tahoma"/>
              </a:rPr>
              <a:t>luar</a:t>
            </a:r>
            <a:r>
              <a:rPr dirty="0" smtClean="0" sz="2800" spc="0" b="1">
                <a:solidFill>
                  <a:srgbClr val="9965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9965FF"/>
                </a:solidFill>
                <a:latin typeface="Tahoma"/>
                <a:cs typeface="Tahoma"/>
              </a:rPr>
              <a:t>negeri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3140" y="5230554"/>
            <a:ext cx="7597405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200" spc="585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2200" spc="585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Tahun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188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2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,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Bayer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mendirikan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pabrik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FF00"/>
                </a:solidFill>
                <a:latin typeface="Tahoma"/>
                <a:cs typeface="Tahoma"/>
              </a:rPr>
              <a:t>di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36033" y="5571925"/>
            <a:ext cx="1597278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FF00"/>
                </a:solidFill>
                <a:latin typeface="Tahoma"/>
                <a:cs typeface="Tahoma"/>
              </a:rPr>
              <a:t>Perancis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3140" y="5998649"/>
            <a:ext cx="7597918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200" spc="585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2200" spc="585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Tahun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1908,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Bayer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mendirikan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pabrik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CC00FF"/>
                </a:solidFill>
                <a:latin typeface="Tahoma"/>
                <a:cs typeface="Tahoma"/>
              </a:rPr>
              <a:t>di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200" y="457200"/>
            <a:ext cx="1981200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537308" marR="101302" indent="170703" algn="just">
              <a:lnSpc>
                <a:spcPts val="3379"/>
              </a:lnSpc>
              <a:spcBef>
                <a:spcPts val="4244"/>
              </a:spcBef>
            </a:pP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i</a:t>
            </a: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1537308" marR="101302" algn="just">
              <a:lnSpc>
                <a:spcPts val="3379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u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1537308" marR="101302" algn="just">
              <a:lnSpc>
                <a:spcPts val="3379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g</a:t>
            </a:r>
            <a:endParaRPr sz="2800">
              <a:latin typeface="Tahoma"/>
              <a:cs typeface="Tahoma"/>
            </a:endParaRPr>
          </a:p>
          <a:p>
            <a:pPr marL="891540" marR="24971" indent="776478">
              <a:lnSpc>
                <a:spcPts val="3379"/>
              </a:lnSpc>
              <a:spcBef>
                <a:spcPts val="7750"/>
              </a:spcBef>
            </a:pP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a</a:t>
            </a: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891540" marR="24971">
              <a:lnSpc>
                <a:spcPts val="3379"/>
              </a:lnSpc>
              <a:spcBef>
                <a:spcPts val="2669"/>
              </a:spcBef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dunia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38400" y="457200"/>
            <a:ext cx="302971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4371">
              <a:lnSpc>
                <a:spcPts val="1000"/>
              </a:lnSpc>
            </a:pPr>
            <a:endParaRPr sz="1000"/>
          </a:p>
          <a:p>
            <a:pPr marL="12954">
              <a:lnSpc>
                <a:spcPct val="100585"/>
              </a:lnSpc>
              <a:spcBef>
                <a:spcPts val="27470"/>
              </a:spcBef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d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67000" y="457200"/>
            <a:ext cx="3113710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4760">
              <a:lnSpc>
                <a:spcPts val="1000"/>
              </a:lnSpc>
            </a:pPr>
            <a:endParaRPr sz="1000"/>
          </a:p>
          <a:p>
            <a:pPr marL="8292">
              <a:lnSpc>
                <a:spcPct val="100585"/>
              </a:lnSpc>
              <a:spcBef>
                <a:spcPts val="27470"/>
              </a:spcBef>
            </a:pPr>
            <a:r>
              <a:rPr dirty="0" smtClean="0" sz="2800" spc="0" b="1">
                <a:solidFill>
                  <a:srgbClr val="9965FF"/>
                </a:solidFill>
                <a:latin typeface="Tahoma"/>
                <a:cs typeface="Tahoma"/>
              </a:rPr>
              <a:t>engan</a:t>
            </a:r>
            <a:r>
              <a:rPr dirty="0" smtClean="0" sz="2800" spc="0" b="1">
                <a:solidFill>
                  <a:srgbClr val="9965FF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9965FF"/>
                </a:solidFill>
                <a:latin typeface="Tahoma"/>
                <a:cs typeface="Tahoma"/>
              </a:rPr>
              <a:t>organisasi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5950" y="45720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095999" y="457200"/>
            <a:ext cx="35052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15592">
              <a:lnSpc>
                <a:spcPct val="100585"/>
              </a:lnSpc>
              <a:spcBef>
                <a:spcPts val="1262"/>
              </a:spcBef>
            </a:pP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embeli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5950" y="143636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ct val="100585"/>
              </a:lnSpc>
              <a:spcBef>
                <a:spcPts val="2288"/>
              </a:spcBef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p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5999" y="1436369"/>
            <a:ext cx="3505200" cy="3916679"/>
          </a:xfrm>
          <a:prstGeom prst="rect">
            <a:avLst/>
          </a:prstGeom>
        </p:spPr>
        <p:txBody>
          <a:bodyPr wrap="square" lIns="0" tIns="9513" rIns="0" bIns="0" rtlCol="0">
            <a:noAutofit/>
          </a:bodyPr>
          <a:lstStyle/>
          <a:p>
            <a:pPr>
              <a:lnSpc>
                <a:spcPts val="1100"/>
              </a:lnSpc>
            </a:pPr>
            <a:endParaRPr sz="1100"/>
          </a:p>
          <a:p>
            <a:pPr marL="856942" marR="550631" indent="-676">
              <a:lnSpc>
                <a:spcPts val="3379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ka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pertama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856942" marR="550631">
              <a:lnSpc>
                <a:spcPts val="3379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si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luar</a:t>
            </a:r>
            <a:endParaRPr sz="2800">
              <a:latin typeface="Tahoma"/>
              <a:cs typeface="Tahoma"/>
            </a:endParaRPr>
          </a:p>
          <a:p>
            <a:pPr marL="868680" marR="1046450" indent="71525">
              <a:lnSpc>
                <a:spcPts val="3379"/>
              </a:lnSpc>
            </a:pPr>
            <a:r>
              <a:rPr dirty="0" smtClean="0" sz="2800" spc="-1" b="1">
                <a:solidFill>
                  <a:srgbClr val="FF0065"/>
                </a:solidFill>
                <a:latin typeface="Tahoma"/>
                <a:cs typeface="Tahoma"/>
              </a:rPr>
              <a:t>a</a:t>
            </a:r>
            <a:r>
              <a:rPr dirty="0" smtClean="0" sz="2800" spc="-1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spc="-1" b="1">
                <a:solidFill>
                  <a:srgbClr val="FF0065"/>
                </a:solidFill>
                <a:latin typeface="Tahoma"/>
                <a:cs typeface="Tahoma"/>
              </a:rPr>
              <a:t>pabrik</a:t>
            </a:r>
            <a:r>
              <a:rPr dirty="0" smtClean="0" sz="2800" spc="-1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868680" marR="1046450">
              <a:lnSpc>
                <a:spcPts val="3379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andia</a:t>
            </a:r>
            <a:endParaRPr sz="2800">
              <a:latin typeface="Tahoma"/>
              <a:cs typeface="Tahoma"/>
            </a:endParaRPr>
          </a:p>
          <a:p>
            <a:pPr marL="780291" marR="1008473" indent="77967">
              <a:lnSpc>
                <a:spcPts val="3379"/>
              </a:lnSpc>
            </a:pP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pabrik</a:t>
            </a: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di</a:t>
            </a:r>
            <a:r>
              <a:rPr dirty="0" smtClean="0" sz="2800" b="1">
                <a:solidFill>
                  <a:srgbClr val="006500"/>
                </a:solidFill>
                <a:latin typeface="Tahoma"/>
                <a:cs typeface="Tahoma"/>
              </a:rPr>
              <a:t> </a:t>
            </a:r>
            <a:endParaRPr sz="2800">
              <a:latin typeface="Tahoma"/>
              <a:cs typeface="Tahoma"/>
            </a:endParaRPr>
          </a:p>
          <a:p>
            <a:pPr marL="780291" marR="1008473">
              <a:lnSpc>
                <a:spcPts val="3379"/>
              </a:lnSpc>
              <a:spcBef>
                <a:spcPts val="2669"/>
              </a:spcBef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ganisasi</a:t>
            </a:r>
            <a:endParaRPr sz="2800">
              <a:latin typeface="Tahoma"/>
              <a:cs typeface="Tahoma"/>
            </a:endParaRPr>
          </a:p>
          <a:p>
            <a:pPr marL="86423">
              <a:lnSpc>
                <a:spcPts val="2705"/>
              </a:lnSpc>
              <a:spcBef>
                <a:spcPts val="2805"/>
              </a:spcBef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beberapa</a:t>
            </a: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pabrik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5950" y="2415540"/>
            <a:ext cx="400049" cy="979169"/>
          </a:xfrm>
          <a:prstGeom prst="rect">
            <a:avLst/>
          </a:prstGeom>
        </p:spPr>
        <p:txBody>
          <a:bodyPr wrap="square" lIns="0" tIns="583" rIns="0" bIns="0" rtlCol="0">
            <a:noAutofit/>
          </a:bodyPr>
          <a:lstStyle/>
          <a:p>
            <a:pPr>
              <a:lnSpc>
                <a:spcPts val="950"/>
              </a:lnSpc>
            </a:pPr>
            <a:endParaRPr sz="950"/>
          </a:p>
          <a:p>
            <a:pPr marL="103347" marR="110491" algn="ctr">
              <a:lnSpc>
                <a:spcPct val="100585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5950" y="3394709"/>
            <a:ext cx="400049" cy="979169"/>
          </a:xfrm>
          <a:prstGeom prst="rect">
            <a:avLst/>
          </a:prstGeom>
        </p:spPr>
        <p:txBody>
          <a:bodyPr wrap="square" lIns="0" tIns="334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L="28299">
              <a:lnSpc>
                <a:spcPts val="3275"/>
              </a:lnSpc>
              <a:spcBef>
                <a:spcPts val="2163"/>
              </a:spcBef>
            </a:pPr>
            <a:r>
              <a:rPr dirty="0" smtClean="0" sz="2800" b="1">
                <a:solidFill>
                  <a:srgbClr val="9965FF"/>
                </a:solidFill>
                <a:latin typeface="Tahoma"/>
                <a:cs typeface="Tahoma"/>
              </a:rPr>
              <a:t>j</a:t>
            </a:r>
            <a:endParaRPr sz="2800">
              <a:latin typeface="Tahoma"/>
              <a:cs typeface="Tahoma"/>
            </a:endParaRPr>
          </a:p>
          <a:p>
            <a:pPr marL="121158">
              <a:lnSpc>
                <a:spcPts val="1785"/>
              </a:lnSpc>
            </a:pPr>
            <a:r>
              <a:rPr dirty="0" smtClean="0" baseline="-15780" sz="4200" b="1">
                <a:solidFill>
                  <a:srgbClr val="9965FF"/>
                </a:solidFill>
                <a:latin typeface="Tahoma"/>
                <a:cs typeface="Tahoma"/>
              </a:rPr>
              <a:t>p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5950" y="437387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57200" y="5353050"/>
            <a:ext cx="2064768" cy="1962150"/>
          </a:xfrm>
          <a:prstGeom prst="rect">
            <a:avLst/>
          </a:prstGeom>
        </p:spPr>
        <p:txBody>
          <a:bodyPr wrap="square" lIns="0" tIns="12287" rIns="0" bIns="0" rtlCol="0">
            <a:noAutofit/>
          </a:bodyPr>
          <a:lstStyle/>
          <a:p>
            <a:pPr marL="548640" marR="83568">
              <a:lnSpc>
                <a:spcPts val="1935"/>
              </a:lnSpc>
            </a:pPr>
            <a:r>
              <a:rPr dirty="0" smtClean="0" sz="2200" spc="690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endParaRPr sz="2200">
              <a:latin typeface="Times New Roman"/>
              <a:cs typeface="Times New Roman"/>
            </a:endParaRPr>
          </a:p>
          <a:p>
            <a:pPr marL="548640" marR="83568">
              <a:lnSpc>
                <a:spcPts val="2475"/>
              </a:lnSpc>
              <a:spcBef>
                <a:spcPts val="3545"/>
              </a:spcBef>
            </a:pPr>
            <a:r>
              <a:rPr dirty="0" smtClean="0" sz="2200" spc="690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endParaRPr sz="2200">
              <a:latin typeface="Times New Roman"/>
              <a:cs typeface="Times New Roman"/>
            </a:endParaRPr>
          </a:p>
          <a:p>
            <a:pPr marL="891522">
              <a:lnSpc>
                <a:spcPts val="2845"/>
              </a:lnSpc>
              <a:spcBef>
                <a:spcPts val="18"/>
              </a:spcBef>
            </a:pPr>
            <a:r>
              <a:rPr dirty="0" smtClean="0" sz="2800" b="1">
                <a:solidFill>
                  <a:srgbClr val="CC00FF"/>
                </a:solidFill>
                <a:latin typeface="Tahoma"/>
                <a:cs typeface="Tahoma"/>
              </a:rPr>
              <a:t>Belgia</a:t>
            </a:r>
            <a:endParaRPr sz="2800">
              <a:latin typeface="Tahoma"/>
              <a:cs typeface="Tahoma"/>
            </a:endParaRPr>
          </a:p>
          <a:p>
            <a:pPr marL="548643" marR="83568">
              <a:lnSpc>
                <a:spcPct val="100585"/>
              </a:lnSpc>
              <a:spcBef>
                <a:spcPts val="87"/>
              </a:spcBef>
            </a:pP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5353050"/>
            <a:ext cx="3028950" cy="196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R="390652" algn="r">
              <a:lnSpc>
                <a:spcPct val="100585"/>
              </a:lnSpc>
              <a:spcBef>
                <a:spcPts val="10005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din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5950" y="5353050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95999" y="5353050"/>
            <a:ext cx="3505200" cy="196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695950" y="6332220"/>
            <a:ext cx="400049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bject 140"/>
          <p:cNvSpPr txBox="1"/>
          <p:nvPr/>
        </p:nvSpPr>
        <p:spPr>
          <a:xfrm>
            <a:off x="457200" y="1369246"/>
            <a:ext cx="9144000" cy="1046293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891540">
              <a:lnSpc>
                <a:spcPts val="2900"/>
              </a:lnSpc>
            </a:pPr>
            <a:r>
              <a:rPr dirty="0" smtClean="0" sz="2800" spc="-1919" b="1">
                <a:solidFill>
                  <a:srgbClr val="0099CC"/>
                </a:solidFill>
                <a:latin typeface="Tahoma"/>
                <a:cs typeface="Tahoma"/>
              </a:rPr>
              <a:t>A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A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    </a:t>
            </a:r>
            <a:r>
              <a:rPr dirty="0" smtClean="0" sz="2800" spc="642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-844" b="1">
                <a:solidFill>
                  <a:srgbClr val="0099CC"/>
                </a:solidFill>
                <a:latin typeface="Tahoma"/>
                <a:cs typeface="Tahoma"/>
              </a:rPr>
              <a:t>i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</a:t>
            </a:r>
            <a:r>
              <a:rPr dirty="0" smtClean="0" sz="2800" spc="-1689" b="1">
                <a:solidFill>
                  <a:srgbClr val="0099CC"/>
                </a:solidFill>
                <a:latin typeface="Tahoma"/>
                <a:cs typeface="Tahoma"/>
              </a:rPr>
              <a:t>k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k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         </a:t>
            </a:r>
            <a:r>
              <a:rPr dirty="0" smtClean="0" sz="2800" spc="502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ilik</a:t>
            </a:r>
            <a:r>
              <a:rPr dirty="0" smtClean="0" sz="2800" spc="-5079" b="1">
                <a:solidFill>
                  <a:srgbClr val="0099CC"/>
                </a:solidFill>
                <a:latin typeface="Tahoma"/>
                <a:cs typeface="Tahoma"/>
              </a:rPr>
              <a:t>i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iliki</a:t>
            </a:r>
            <a:r>
              <a:rPr dirty="0" smtClean="0" sz="2800" spc="34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-1069" b="1">
                <a:solidFill>
                  <a:srgbClr val="0099CC"/>
                </a:solidFill>
                <a:latin typeface="Tahoma"/>
                <a:cs typeface="Tahoma"/>
              </a:rPr>
              <a:t>f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f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 </a:t>
            </a:r>
            <a:r>
              <a:rPr dirty="0" smtClean="0" sz="2800" spc="667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ili</a:t>
            </a:r>
            <a:r>
              <a:rPr dirty="0" smtClean="0" sz="2800" spc="-3704" b="1">
                <a:solidFill>
                  <a:srgbClr val="0099CC"/>
                </a:solidFill>
                <a:latin typeface="Tahoma"/>
                <a:cs typeface="Tahoma"/>
              </a:rPr>
              <a:t>t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ilit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        </a:t>
            </a:r>
            <a:r>
              <a:rPr dirty="0" smtClean="0" sz="2800" spc="462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-1759" b="1">
                <a:solidFill>
                  <a:srgbClr val="0099CC"/>
                </a:solidFill>
                <a:latin typeface="Tahoma"/>
                <a:cs typeface="Tahoma"/>
              </a:rPr>
              <a:t>d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d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159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-1689" b="1">
                <a:solidFill>
                  <a:srgbClr val="0099CC"/>
                </a:solidFill>
                <a:latin typeface="Tahoma"/>
                <a:cs typeface="Tahoma"/>
              </a:rPr>
              <a:t>k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k</a:t>
            </a:r>
            <a:r>
              <a:rPr dirty="0" smtClean="0" sz="2800" spc="622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-844" b="1">
                <a:solidFill>
                  <a:srgbClr val="0099CC"/>
                </a:solidFill>
                <a:latin typeface="Tahoma"/>
                <a:cs typeface="Tahoma"/>
              </a:rPr>
              <a:t>i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-1759" b="1">
                <a:solidFill>
                  <a:srgbClr val="0099CC"/>
                </a:solidFill>
                <a:latin typeface="Tahoma"/>
                <a:cs typeface="Tahoma"/>
              </a:rPr>
              <a:t>d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d</a:t>
            </a:r>
            <a:r>
              <a:rPr dirty="0" smtClean="0" sz="2800" spc="-844" b="1">
                <a:solidFill>
                  <a:srgbClr val="0099CC"/>
                </a:solidFill>
                <a:latin typeface="Tahoma"/>
                <a:cs typeface="Tahoma"/>
              </a:rPr>
              <a:t>i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</a:t>
            </a:r>
            <a:r>
              <a:rPr dirty="0" smtClean="0" sz="2800" spc="9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-1759" b="1">
                <a:solidFill>
                  <a:srgbClr val="0099CC"/>
                </a:solidFill>
                <a:latin typeface="Tahoma"/>
                <a:cs typeface="Tahoma"/>
              </a:rPr>
              <a:t>d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d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3009980" y="455676"/>
            <a:ext cx="1159066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2191">
              <a:lnSpc>
                <a:spcPts val="1000"/>
              </a:lnSpc>
            </a:pPr>
            <a:endParaRPr sz="1000"/>
          </a:p>
          <a:p>
            <a:pPr indent="10632" algn="ctr">
              <a:lnSpc>
                <a:spcPts val="3360"/>
              </a:lnSpc>
              <a:spcBef>
                <a:spcPts val="2635"/>
              </a:spcBef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14,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P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e</a:t>
            </a:r>
            <a:r>
              <a:rPr dirty="0" smtClean="0" sz="2800" spc="-9" b="1">
                <a:solidFill>
                  <a:srgbClr val="0099CC"/>
                </a:solidFill>
                <a:latin typeface="Tahoma"/>
                <a:cs typeface="Tahoma"/>
              </a:rPr>
              <a:t>m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oka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ster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a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rop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ord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M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abri</a:t>
            </a:r>
            <a:endParaRPr sz="2800">
              <a:latin typeface="Tahoma"/>
              <a:cs typeface="Tahoma"/>
            </a:endParaRPr>
          </a:p>
          <a:p>
            <a:pPr marL="334851" marR="32191">
              <a:lnSpc>
                <a:spcPts val="3265"/>
              </a:lnSpc>
            </a:pPr>
            <a:r>
              <a:rPr dirty="0" smtClean="0" sz="2800" spc="3" b="1">
                <a:solidFill>
                  <a:srgbClr val="0099CC"/>
                </a:solidFill>
                <a:latin typeface="Tahoma"/>
                <a:cs typeface="Tahoma"/>
              </a:rPr>
              <a:t>i</a:t>
            </a:r>
            <a:r>
              <a:rPr dirty="0" smtClean="0" sz="2800" spc="3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3" b="1">
                <a:solidFill>
                  <a:srgbClr val="0099CC"/>
                </a:solidFill>
                <a:latin typeface="Tahoma"/>
                <a:cs typeface="Tahoma"/>
              </a:rPr>
              <a:t>1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217676" y="455676"/>
            <a:ext cx="1144091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4383">
              <a:lnSpc>
                <a:spcPts val="1000"/>
              </a:lnSpc>
            </a:pPr>
            <a:endParaRPr sz="1000"/>
          </a:p>
          <a:p>
            <a:pPr marL="131053" indent="10">
              <a:lnSpc>
                <a:spcPts val="3360"/>
              </a:lnSpc>
              <a:spcBef>
                <a:spcPts val="2635"/>
              </a:spcBef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Tah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-1919" b="1">
                <a:solidFill>
                  <a:srgbClr val="0099CC"/>
                </a:solidFill>
                <a:latin typeface="Tahoma"/>
                <a:cs typeface="Tahoma"/>
              </a:rPr>
              <a:t>A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Ame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ata</a:t>
            </a:r>
            <a:r>
              <a:rPr dirty="0" smtClean="0" sz="2800" spc="-6314" b="1">
                <a:solidFill>
                  <a:srgbClr val="0099CC"/>
                </a:solidFill>
                <a:latin typeface="Tahoma"/>
                <a:cs typeface="Tahoma"/>
              </a:rPr>
              <a:t>u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atau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Cas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pabr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Lon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me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distr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912876" y="455676"/>
            <a:ext cx="360330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2482">
              <a:lnSpc>
                <a:spcPts val="1000"/>
              </a:lnSpc>
            </a:pPr>
            <a:endParaRPr sz="1000"/>
          </a:p>
          <a:p>
            <a:pPr marL="92963">
              <a:lnSpc>
                <a:spcPct val="95825"/>
              </a:lnSpc>
              <a:spcBef>
                <a:spcPts val="3102"/>
              </a:spcBef>
            </a:pPr>
            <a:r>
              <a:rPr dirty="0" smtClean="0" sz="2200" spc="-141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2200" spc="-141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784062" y="455676"/>
            <a:ext cx="704643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614">
              <a:lnSpc>
                <a:spcPts val="1000"/>
              </a:lnSpc>
            </a:pPr>
            <a:endParaRPr sz="1000"/>
          </a:p>
          <a:p>
            <a:pPr marL="107445" marR="94518" indent="-10345" algn="ctr">
              <a:lnSpc>
                <a:spcPts val="3360"/>
              </a:lnSpc>
              <a:spcBef>
                <a:spcPts val="2635"/>
              </a:spcBef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al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li</a:t>
            </a:r>
            <a:endParaRPr sz="2800">
              <a:latin typeface="Tahoma"/>
              <a:cs typeface="Tahoma"/>
            </a:endParaRPr>
          </a:p>
          <a:p>
            <a:pPr marL="27009" indent="177400">
              <a:lnSpc>
                <a:spcPts val="3360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i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d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-4" b="1">
                <a:solidFill>
                  <a:srgbClr val="0099CC"/>
                </a:solidFill>
                <a:latin typeface="Tahoma"/>
                <a:cs typeface="Tahoma"/>
              </a:rPr>
              <a:t>a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  <a:p>
            <a:pPr marL="228500" marR="257220" algn="ctr">
              <a:lnSpc>
                <a:spcPts val="3265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;</a:t>
            </a:r>
            <a:endParaRPr sz="2800">
              <a:latin typeface="Tahoma"/>
              <a:cs typeface="Tahoma"/>
            </a:endParaRPr>
          </a:p>
          <a:p>
            <a:pPr marL="130740" marR="95662" indent="194294">
              <a:lnSpc>
                <a:spcPts val="3360"/>
              </a:lnSpc>
              <a:spcBef>
                <a:spcPts val="94"/>
              </a:spcBef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o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k</a:t>
            </a:r>
            <a:endParaRPr sz="2800">
              <a:latin typeface="Tahoma"/>
              <a:cs typeface="Tahoma"/>
            </a:endParaRPr>
          </a:p>
          <a:p>
            <a:pPr marR="105816" algn="ctr">
              <a:lnSpc>
                <a:spcPts val="3265"/>
              </a:lnSpc>
            </a:pPr>
            <a:r>
              <a:rPr dirty="0" smtClean="0" sz="2800" spc="3" b="1">
                <a:solidFill>
                  <a:srgbClr val="0099CC"/>
                </a:solidFill>
                <a:latin typeface="Tahoma"/>
                <a:cs typeface="Tahoma"/>
              </a:rPr>
              <a:t>4</a:t>
            </a:r>
            <a:r>
              <a:rPr dirty="0" smtClean="0" sz="2800" spc="3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3" b="1">
                <a:solidFill>
                  <a:srgbClr val="0099CC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736353" y="455676"/>
            <a:ext cx="1244169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2191">
              <a:lnSpc>
                <a:spcPts val="1000"/>
              </a:lnSpc>
            </a:pPr>
            <a:endParaRPr sz="1000"/>
          </a:p>
          <a:p>
            <a:pPr indent="71252" algn="ctr">
              <a:lnSpc>
                <a:spcPts val="3360"/>
              </a:lnSpc>
              <a:spcBef>
                <a:spcPts val="2635"/>
              </a:spcBef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sedi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-4" b="1">
                <a:solidFill>
                  <a:srgbClr val="0099CC"/>
                </a:solidFill>
                <a:latin typeface="Tahoma"/>
                <a:cs typeface="Tahoma"/>
              </a:rPr>
              <a:t>s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ili</a:t>
            </a:r>
            <a:r>
              <a:rPr dirty="0" smtClean="0" sz="2800" spc="-3704" b="1">
                <a:solidFill>
                  <a:srgbClr val="0099CC"/>
                </a:solidFill>
                <a:latin typeface="Tahoma"/>
                <a:cs typeface="Tahoma"/>
              </a:rPr>
              <a:t>t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ili</a:t>
            </a:r>
            <a:r>
              <a:rPr dirty="0" smtClean="0" sz="2800" spc="-4" b="1">
                <a:solidFill>
                  <a:srgbClr val="0099CC"/>
                </a:solidFill>
                <a:latin typeface="Tahoma"/>
                <a:cs typeface="Tahoma"/>
              </a:rPr>
              <a:t>t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a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uar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n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urou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rke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D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Co</a:t>
            </a:r>
            <a:r>
              <a:rPr dirty="0" smtClean="0" sz="2800" spc="-6269" b="1">
                <a:solidFill>
                  <a:srgbClr val="0099CC"/>
                </a:solidFill>
                <a:latin typeface="Tahoma"/>
                <a:cs typeface="Tahoma"/>
              </a:rPr>
              <a:t>m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Com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akita</a:t>
            </a:r>
            <a:endParaRPr sz="2800">
              <a:latin typeface="Tahoma"/>
              <a:cs typeface="Tahoma"/>
            </a:endParaRPr>
          </a:p>
          <a:p>
            <a:pPr marL="42143" marR="32191">
              <a:lnSpc>
                <a:spcPts val="3265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ara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875874" y="455676"/>
            <a:ext cx="1357716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2191">
              <a:lnSpc>
                <a:spcPts val="1000"/>
              </a:lnSpc>
            </a:pPr>
            <a:endParaRPr sz="1000"/>
          </a:p>
          <a:p>
            <a:pPr indent="72372" algn="ctr">
              <a:lnSpc>
                <a:spcPts val="3360"/>
              </a:lnSpc>
              <a:spcBef>
                <a:spcPts val="2635"/>
              </a:spcBef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t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3</a:t>
            </a:r>
            <a:r>
              <a:rPr dirty="0" smtClean="0" sz="2800" spc="-3569" b="1">
                <a:solidFill>
                  <a:srgbClr val="0099CC"/>
                </a:solidFill>
                <a:latin typeface="Tahoma"/>
                <a:cs typeface="Tahoma"/>
              </a:rPr>
              <a:t>7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37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p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pr</a:t>
            </a:r>
            <a:r>
              <a:rPr dirty="0" smtClean="0" sz="2800" spc="-4704" b="1">
                <a:solidFill>
                  <a:srgbClr val="0099CC"/>
                </a:solidFill>
                <a:latin typeface="Tahoma"/>
                <a:cs typeface="Tahoma"/>
              </a:rPr>
              <a:t>o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pro</a:t>
            </a:r>
            <a:r>
              <a:rPr dirty="0" smtClean="0" sz="2800" spc="-1759" b="1">
                <a:solidFill>
                  <a:srgbClr val="0099CC"/>
                </a:solidFill>
                <a:latin typeface="Tahoma"/>
                <a:cs typeface="Tahoma"/>
              </a:rPr>
              <a:t>d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d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geri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(</a:t>
            </a:r>
            <a:endParaRPr sz="2800">
              <a:latin typeface="Tahoma"/>
              <a:cs typeface="Tahoma"/>
            </a:endParaRPr>
          </a:p>
          <a:p>
            <a:pPr marL="28070" marR="1945" indent="-28070">
              <a:lnSpc>
                <a:spcPts val="3360"/>
              </a:lnSpc>
            </a:pPr>
            <a:r>
              <a:rPr dirty="0" smtClean="0" sz="2800" spc="-63" b="1">
                <a:solidFill>
                  <a:srgbClr val="0099CC"/>
                </a:solidFill>
                <a:latin typeface="Tahoma"/>
                <a:cs typeface="Tahoma"/>
              </a:rPr>
              <a:t>hs</a:t>
            </a:r>
            <a:r>
              <a:rPr dirty="0" smtClean="0" sz="2800" spc="-63" b="1">
                <a:solidFill>
                  <a:srgbClr val="0099CC"/>
                </a:solidFill>
                <a:latin typeface="Tahoma"/>
                <a:cs typeface="Tahoma"/>
              </a:rPr>
              <a:t>,</a:t>
            </a:r>
            <a:r>
              <a:rPr dirty="0" smtClean="0" sz="2800" spc="-63" b="1">
                <a:solidFill>
                  <a:srgbClr val="0099CC"/>
                </a:solidFill>
                <a:latin typeface="Tahoma"/>
                <a:cs typeface="Tahoma"/>
              </a:rPr>
              <a:t>,</a:t>
            </a:r>
            <a:r>
              <a:rPr dirty="0" smtClean="0" sz="2800" spc="-63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-63" b="1">
                <a:solidFill>
                  <a:srgbClr val="0099CC"/>
                </a:solidFill>
                <a:latin typeface="Tahoma"/>
                <a:cs typeface="Tahoma"/>
              </a:rPr>
              <a:t>de</a:t>
            </a:r>
            <a:r>
              <a:rPr dirty="0" smtClean="0" sz="2800" spc="-63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-63" b="1">
                <a:solidFill>
                  <a:srgbClr val="0099CC"/>
                </a:solidFill>
                <a:latin typeface="Tahoma"/>
                <a:cs typeface="Tahoma"/>
              </a:rPr>
              <a:t>vis</a:t>
            </a:r>
            <a:r>
              <a:rPr dirty="0" smtClean="0" sz="2800" spc="-63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-63" b="1">
                <a:solidFill>
                  <a:srgbClr val="0099CC"/>
                </a:solidFill>
                <a:latin typeface="Tahoma"/>
                <a:cs typeface="Tahoma"/>
              </a:rPr>
              <a:t>pa</a:t>
            </a:r>
            <a:endParaRPr sz="2800">
              <a:latin typeface="Tahoma"/>
              <a:cs typeface="Tahoma"/>
            </a:endParaRPr>
          </a:p>
          <a:p>
            <a:pPr marL="176116" marR="27947" indent="134803">
              <a:lnSpc>
                <a:spcPts val="3360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n</a:t>
            </a:r>
            <a:r>
              <a:rPr dirty="0" smtClean="0" sz="2800" spc="-1614" b="1">
                <a:solidFill>
                  <a:srgbClr val="0099CC"/>
                </a:solidFill>
                <a:latin typeface="Tahoma"/>
                <a:cs typeface="Tahoma"/>
              </a:rPr>
              <a:t>y</a:t>
            </a:r>
            <a:r>
              <a:rPr dirty="0" smtClean="0" sz="2800" spc="-1614" b="1">
                <a:solidFill>
                  <a:srgbClr val="0099CC"/>
                </a:solidFill>
                <a:latin typeface="Tahoma"/>
                <a:cs typeface="Tahoma"/>
              </a:rPr>
              <a:t>y</a:t>
            </a:r>
            <a:r>
              <a:rPr dirty="0" smtClean="0" sz="2800" spc="-1614" b="1">
                <a:solidFill>
                  <a:srgbClr val="0099CC"/>
                </a:solidFill>
                <a:latin typeface="Tahoma"/>
                <a:cs typeface="Tahoma"/>
              </a:rPr>
              <a:t>y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y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-1614" b="1">
                <a:solidFill>
                  <a:srgbClr val="0099CC"/>
                </a:solidFill>
                <a:latin typeface="Tahoma"/>
                <a:cs typeface="Tahoma"/>
              </a:rPr>
              <a:t>y</a:t>
            </a:r>
            <a:r>
              <a:rPr dirty="0" smtClean="0" sz="2800" spc="-1614" b="1">
                <a:solidFill>
                  <a:srgbClr val="0099CC"/>
                </a:solidFill>
                <a:latin typeface="Tahoma"/>
                <a:cs typeface="Tahoma"/>
              </a:rPr>
              <a:t>y</a:t>
            </a:r>
            <a:r>
              <a:rPr dirty="0" smtClean="0" sz="2800" spc="-1614" b="1">
                <a:solidFill>
                  <a:srgbClr val="0099CC"/>
                </a:solidFill>
                <a:latin typeface="Tahoma"/>
                <a:cs typeface="Tahoma"/>
              </a:rPr>
              <a:t>y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y</a:t>
            </a:r>
            <a:r>
              <a:rPr dirty="0" smtClean="0" sz="2800" spc="4" b="1">
                <a:solidFill>
                  <a:srgbClr val="0099CC"/>
                </a:solidFill>
                <a:latin typeface="Tahoma"/>
                <a:cs typeface="Tahoma"/>
              </a:rPr>
              <a:t>a</a:t>
            </a:r>
            <a:r>
              <a:rPr dirty="0" smtClean="0" sz="2800" spc="4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ata</a:t>
            </a:r>
            <a:r>
              <a:rPr dirty="0" smtClean="0" sz="2800" spc="-6314" b="1">
                <a:solidFill>
                  <a:srgbClr val="0099CC"/>
                </a:solidFill>
                <a:latin typeface="Tahoma"/>
                <a:cs typeface="Tahoma"/>
              </a:rPr>
              <a:t>u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atau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476339" y="455676"/>
            <a:ext cx="478184" cy="686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2914">
              <a:lnSpc>
                <a:spcPct val="100585"/>
              </a:lnSpc>
              <a:spcBef>
                <a:spcPts val="2354"/>
              </a:spcBef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g</a:t>
            </a:r>
            <a:endParaRPr sz="2800">
              <a:latin typeface="Tahoma"/>
              <a:cs typeface="Tahoma"/>
            </a:endParaRPr>
          </a:p>
          <a:p>
            <a:pPr marL="102589">
              <a:lnSpc>
                <a:spcPct val="100585"/>
              </a:lnSpc>
              <a:spcBef>
                <a:spcPts val="6700"/>
              </a:spcBef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B</a:t>
            </a:r>
            <a:endParaRPr sz="2800">
              <a:latin typeface="Tahoma"/>
              <a:cs typeface="Tahoma"/>
            </a:endParaRPr>
          </a:p>
          <a:p>
            <a:pPr marL="78396" marR="40155" indent="-78396" algn="just">
              <a:lnSpc>
                <a:spcPts val="3360"/>
              </a:lnSpc>
              <a:spcBef>
                <a:spcPts val="3621"/>
              </a:spcBef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or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r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96000" y="45720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763000" y="459485"/>
            <a:ext cx="838200" cy="97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419600" y="457200"/>
            <a:ext cx="1276350" cy="979169"/>
          </a:xfrm>
          <a:custGeom>
            <a:avLst/>
            <a:gdLst/>
            <a:ahLst/>
            <a:cxnLst/>
            <a:rect l="l" t="t" r="r" b="b"/>
            <a:pathLst>
              <a:path w="1276350" h="979169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667000" y="45720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0"/>
                </a:move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lnTo>
                  <a:pt x="13716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038600" y="45720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2590800" y="457200"/>
            <a:ext cx="1676400" cy="979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57199" y="45720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979169"/>
                </a:moveTo>
                <a:lnTo>
                  <a:pt x="1981200" y="0"/>
                </a:ln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57200" y="457200"/>
            <a:ext cx="1981200" cy="979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2438400" y="45720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695950" y="457200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0"/>
                </a:move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7848600" y="457200"/>
            <a:ext cx="228600" cy="979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6553200" y="457200"/>
            <a:ext cx="2286000" cy="9791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213860" y="457200"/>
            <a:ext cx="739139" cy="979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095999" y="143636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419599" y="143636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60960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667000" y="1436370"/>
            <a:ext cx="1371600" cy="979169"/>
          </a:xfrm>
          <a:custGeom>
            <a:avLst/>
            <a:gdLst/>
            <a:ahLst/>
            <a:cxnLst/>
            <a:rect l="l" t="t" r="r" b="b"/>
            <a:pathLst>
              <a:path w="1371600" h="979169">
                <a:moveTo>
                  <a:pt x="1371600" y="979169"/>
                </a:moveTo>
                <a:lnTo>
                  <a:pt x="1371600" y="0"/>
                </a:lnTo>
                <a:lnTo>
                  <a:pt x="76200" y="0"/>
                </a:lnTo>
                <a:lnTo>
                  <a:pt x="0" y="0"/>
                </a:lnTo>
                <a:lnTo>
                  <a:pt x="0" y="979169"/>
                </a:lnTo>
                <a:lnTo>
                  <a:pt x="13716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57200" y="143637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1981200" y="0"/>
                </a:moveTo>
                <a:lnTo>
                  <a:pt x="0" y="0"/>
                </a:ln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038600" y="143636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0"/>
                </a:move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57200" y="1436370"/>
            <a:ext cx="1981200" cy="979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2590800" y="1436370"/>
            <a:ext cx="1676400" cy="9791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876800" y="1436370"/>
            <a:ext cx="838199" cy="979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2438400" y="1436369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695950" y="143636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69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6019799" y="1436369"/>
            <a:ext cx="990600" cy="9791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6553200" y="1436369"/>
            <a:ext cx="2286000" cy="19583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213860" y="1436370"/>
            <a:ext cx="739139" cy="979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6095999" y="2415540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979169"/>
                </a:moveTo>
                <a:lnTo>
                  <a:pt x="3505200" y="0"/>
                </a:lnTo>
                <a:lnTo>
                  <a:pt x="0" y="0"/>
                </a:lnTo>
                <a:lnTo>
                  <a:pt x="0" y="979169"/>
                </a:lnTo>
                <a:lnTo>
                  <a:pt x="35052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419599" y="241553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2667000" y="2415540"/>
            <a:ext cx="1371599" cy="979169"/>
          </a:xfrm>
          <a:custGeom>
            <a:avLst/>
            <a:gdLst/>
            <a:ahLst/>
            <a:cxnLst/>
            <a:rect l="l" t="t" r="r" b="b"/>
            <a:pathLst>
              <a:path w="1371599" h="979169">
                <a:moveTo>
                  <a:pt x="1371599" y="0"/>
                </a:moveTo>
                <a:lnTo>
                  <a:pt x="0" y="0"/>
                </a:lnTo>
                <a:lnTo>
                  <a:pt x="0" y="979169"/>
                </a:lnTo>
                <a:lnTo>
                  <a:pt x="1371599" y="979169"/>
                </a:lnTo>
                <a:lnTo>
                  <a:pt x="13715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57200" y="2415540"/>
            <a:ext cx="1981200" cy="979169"/>
          </a:xfrm>
          <a:custGeom>
            <a:avLst/>
            <a:gdLst/>
            <a:ahLst/>
            <a:cxnLst/>
            <a:rect l="l" t="t" r="r" b="b"/>
            <a:pathLst>
              <a:path w="1981200" h="979169">
                <a:moveTo>
                  <a:pt x="0" y="0"/>
                </a:moveTo>
                <a:lnTo>
                  <a:pt x="0" y="979169"/>
                </a:lnTo>
                <a:lnTo>
                  <a:pt x="1981200" y="979169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8763000" y="1436369"/>
            <a:ext cx="838200" cy="19583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038600" y="2415539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0"/>
                </a:moveTo>
                <a:lnTo>
                  <a:pt x="0" y="0"/>
                </a:lnTo>
                <a:lnTo>
                  <a:pt x="0" y="979170"/>
                </a:lnTo>
                <a:lnTo>
                  <a:pt x="381000" y="979170"/>
                </a:lnTo>
                <a:lnTo>
                  <a:pt x="3810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57200" y="2415540"/>
            <a:ext cx="1981200" cy="9791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2590800" y="2415540"/>
            <a:ext cx="1676400" cy="9791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876800" y="2415540"/>
            <a:ext cx="838199" cy="9791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2438400" y="241554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0"/>
                </a:move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lnTo>
                  <a:pt x="22860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5695950" y="2415539"/>
            <a:ext cx="400050" cy="979169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400050" y="979169"/>
                </a:moveTo>
                <a:lnTo>
                  <a:pt x="400050" y="0"/>
                </a:lnTo>
                <a:lnTo>
                  <a:pt x="0" y="0"/>
                </a:lnTo>
                <a:lnTo>
                  <a:pt x="0" y="979170"/>
                </a:lnTo>
                <a:lnTo>
                  <a:pt x="40005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7848600" y="1436369"/>
            <a:ext cx="228600" cy="19583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6019799" y="2415540"/>
            <a:ext cx="990600" cy="9791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213860" y="2415540"/>
            <a:ext cx="739139" cy="9791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6095999" y="339470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419599" y="339470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0"/>
                </a:move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2667000" y="3394709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57200" y="3394709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8763000" y="3394709"/>
            <a:ext cx="838200" cy="9791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4038600" y="3394710"/>
            <a:ext cx="381000" cy="979169"/>
          </a:xfrm>
          <a:custGeom>
            <a:avLst/>
            <a:gdLst/>
            <a:ahLst/>
            <a:cxnLst/>
            <a:rect l="l" t="t" r="r" b="b"/>
            <a:pathLst>
              <a:path w="381000" h="979169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457200" y="3394709"/>
            <a:ext cx="1981199" cy="9791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2590800" y="3394709"/>
            <a:ext cx="1676399" cy="979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4876800" y="3394709"/>
            <a:ext cx="838199" cy="97916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2438400" y="3394710"/>
            <a:ext cx="228600" cy="979169"/>
          </a:xfrm>
          <a:custGeom>
            <a:avLst/>
            <a:gdLst/>
            <a:ahLst/>
            <a:cxnLst/>
            <a:rect l="l" t="t" r="r" b="b"/>
            <a:pathLst>
              <a:path w="228600" h="979169">
                <a:moveTo>
                  <a:pt x="228600" y="979169"/>
                </a:moveTo>
                <a:lnTo>
                  <a:pt x="228600" y="0"/>
                </a:lnTo>
                <a:lnTo>
                  <a:pt x="0" y="0"/>
                </a:lnTo>
                <a:lnTo>
                  <a:pt x="0" y="979169"/>
                </a:lnTo>
                <a:lnTo>
                  <a:pt x="228600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5695950" y="339470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69"/>
                </a:moveTo>
                <a:lnTo>
                  <a:pt x="400050" y="979169"/>
                </a:lnTo>
                <a:lnTo>
                  <a:pt x="400050" y="0"/>
                </a:lnTo>
                <a:lnTo>
                  <a:pt x="0" y="0"/>
                </a:lnTo>
                <a:lnTo>
                  <a:pt x="0" y="979169"/>
                </a:lnTo>
                <a:lnTo>
                  <a:pt x="239681" y="979169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848600" y="3394709"/>
            <a:ext cx="228600" cy="9791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6019800" y="3394709"/>
            <a:ext cx="990599" cy="9791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6553200" y="3394709"/>
            <a:ext cx="2286000" cy="97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4213860" y="3394709"/>
            <a:ext cx="739139" cy="9791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6095999" y="437387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4419599" y="4373879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70"/>
                </a:moveTo>
                <a:lnTo>
                  <a:pt x="1276350" y="0"/>
                </a:lnTo>
                <a:lnTo>
                  <a:pt x="0" y="0"/>
                </a:lnTo>
                <a:lnTo>
                  <a:pt x="0" y="979170"/>
                </a:lnTo>
                <a:lnTo>
                  <a:pt x="127635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2667000" y="437388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457200" y="437388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8763000" y="4373879"/>
            <a:ext cx="838200" cy="9791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038600" y="437388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457200" y="455676"/>
            <a:ext cx="1981200" cy="686104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2590800" y="455676"/>
            <a:ext cx="1677924" cy="68610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4875276" y="455676"/>
            <a:ext cx="841247" cy="68610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2438400" y="437388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5695950" y="437387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848600" y="4373879"/>
            <a:ext cx="228600" cy="97917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6018276" y="455676"/>
            <a:ext cx="993647" cy="68610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6553200" y="4373879"/>
            <a:ext cx="2286000" cy="97917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4213860" y="455676"/>
            <a:ext cx="740664" cy="686104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6095999" y="5353049"/>
            <a:ext cx="3505200" cy="979170"/>
          </a:xfrm>
          <a:custGeom>
            <a:avLst/>
            <a:gdLst/>
            <a:ahLst/>
            <a:cxnLst/>
            <a:rect l="l" t="t" r="r" b="b"/>
            <a:pathLst>
              <a:path w="3505200" h="979170">
                <a:moveTo>
                  <a:pt x="3505200" y="0"/>
                </a:moveTo>
                <a:lnTo>
                  <a:pt x="0" y="0"/>
                </a:lnTo>
                <a:lnTo>
                  <a:pt x="0" y="979170"/>
                </a:lnTo>
                <a:lnTo>
                  <a:pt x="3505200" y="979170"/>
                </a:lnTo>
                <a:lnTo>
                  <a:pt x="3505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4419599" y="5353050"/>
            <a:ext cx="1276350" cy="979170"/>
          </a:xfrm>
          <a:custGeom>
            <a:avLst/>
            <a:gdLst/>
            <a:ahLst/>
            <a:cxnLst/>
            <a:rect l="l" t="t" r="r" b="b"/>
            <a:pathLst>
              <a:path w="1276350" h="979170">
                <a:moveTo>
                  <a:pt x="1276350" y="979169"/>
                </a:moveTo>
                <a:lnTo>
                  <a:pt x="1276350" y="0"/>
                </a:lnTo>
                <a:lnTo>
                  <a:pt x="0" y="0"/>
                </a:lnTo>
                <a:lnTo>
                  <a:pt x="0" y="979169"/>
                </a:lnTo>
                <a:lnTo>
                  <a:pt x="127635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2667000" y="5353050"/>
            <a:ext cx="1371599" cy="979170"/>
          </a:xfrm>
          <a:custGeom>
            <a:avLst/>
            <a:gdLst/>
            <a:ahLst/>
            <a:cxnLst/>
            <a:rect l="l" t="t" r="r" b="b"/>
            <a:pathLst>
              <a:path w="1371599" h="979170">
                <a:moveTo>
                  <a:pt x="1371599" y="979169"/>
                </a:moveTo>
                <a:lnTo>
                  <a:pt x="1371599" y="0"/>
                </a:lnTo>
                <a:lnTo>
                  <a:pt x="0" y="0"/>
                </a:lnTo>
                <a:lnTo>
                  <a:pt x="0" y="979170"/>
                </a:lnTo>
                <a:lnTo>
                  <a:pt x="1371599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457200" y="5353050"/>
            <a:ext cx="1981200" cy="979170"/>
          </a:xfrm>
          <a:custGeom>
            <a:avLst/>
            <a:gdLst/>
            <a:ahLst/>
            <a:cxnLst/>
            <a:rect l="l" t="t" r="r" b="b"/>
            <a:pathLst>
              <a:path w="1981200" h="979170">
                <a:moveTo>
                  <a:pt x="1981200" y="979170"/>
                </a:moveTo>
                <a:lnTo>
                  <a:pt x="1981200" y="0"/>
                </a:lnTo>
                <a:lnTo>
                  <a:pt x="0" y="0"/>
                </a:lnTo>
                <a:lnTo>
                  <a:pt x="0" y="979170"/>
                </a:lnTo>
                <a:lnTo>
                  <a:pt x="1981200" y="97917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8763000" y="5353049"/>
            <a:ext cx="838200" cy="9791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4038600" y="5353050"/>
            <a:ext cx="381000" cy="979170"/>
          </a:xfrm>
          <a:custGeom>
            <a:avLst/>
            <a:gdLst/>
            <a:ahLst/>
            <a:cxnLst/>
            <a:rect l="l" t="t" r="r" b="b"/>
            <a:pathLst>
              <a:path w="381000" h="979170">
                <a:moveTo>
                  <a:pt x="381000" y="979169"/>
                </a:moveTo>
                <a:lnTo>
                  <a:pt x="381000" y="0"/>
                </a:lnTo>
                <a:lnTo>
                  <a:pt x="0" y="0"/>
                </a:lnTo>
                <a:lnTo>
                  <a:pt x="0" y="979169"/>
                </a:lnTo>
                <a:lnTo>
                  <a:pt x="381000" y="979169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457200" y="5353050"/>
            <a:ext cx="1981200" cy="97917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2590800" y="5353050"/>
            <a:ext cx="1676399" cy="97917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4876800" y="5353050"/>
            <a:ext cx="838200" cy="97917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2438400" y="5353050"/>
            <a:ext cx="228600" cy="979170"/>
          </a:xfrm>
          <a:custGeom>
            <a:avLst/>
            <a:gdLst/>
            <a:ahLst/>
            <a:cxnLst/>
            <a:rect l="l" t="t" r="r" b="b"/>
            <a:pathLst>
              <a:path w="228600" h="979170">
                <a:moveTo>
                  <a:pt x="228600" y="979170"/>
                </a:moveTo>
                <a:lnTo>
                  <a:pt x="228600" y="0"/>
                </a:lnTo>
                <a:lnTo>
                  <a:pt x="0" y="0"/>
                </a:lnTo>
                <a:lnTo>
                  <a:pt x="0" y="979170"/>
                </a:lnTo>
                <a:lnTo>
                  <a:pt x="228600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5695950" y="5353049"/>
            <a:ext cx="400050" cy="979170"/>
          </a:xfrm>
          <a:custGeom>
            <a:avLst/>
            <a:gdLst/>
            <a:ahLst/>
            <a:cxnLst/>
            <a:rect l="l" t="t" r="r" b="b"/>
            <a:pathLst>
              <a:path w="400050" h="979170">
                <a:moveTo>
                  <a:pt x="239681" y="979170"/>
                </a:moveTo>
                <a:lnTo>
                  <a:pt x="400050" y="979170"/>
                </a:lnTo>
                <a:lnTo>
                  <a:pt x="400050" y="0"/>
                </a:lnTo>
                <a:lnTo>
                  <a:pt x="239681" y="0"/>
                </a:lnTo>
                <a:lnTo>
                  <a:pt x="0" y="0"/>
                </a:lnTo>
                <a:lnTo>
                  <a:pt x="0" y="979170"/>
                </a:lnTo>
                <a:lnTo>
                  <a:pt x="239681" y="97917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848600" y="5353049"/>
            <a:ext cx="228600" cy="97917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6019800" y="5353050"/>
            <a:ext cx="990600" cy="9791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6553200" y="5353049"/>
            <a:ext cx="2286000" cy="97917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6096000" y="6332220"/>
            <a:ext cx="3505199" cy="982980"/>
          </a:xfrm>
          <a:custGeom>
            <a:avLst/>
            <a:gdLst/>
            <a:ahLst/>
            <a:cxnLst/>
            <a:rect l="l" t="t" r="r" b="b"/>
            <a:pathLst>
              <a:path w="3505199" h="982980">
                <a:moveTo>
                  <a:pt x="3505199" y="0"/>
                </a:moveTo>
                <a:lnTo>
                  <a:pt x="0" y="0"/>
                </a:lnTo>
                <a:lnTo>
                  <a:pt x="0" y="982980"/>
                </a:lnTo>
                <a:lnTo>
                  <a:pt x="3505199" y="982980"/>
                </a:lnTo>
                <a:lnTo>
                  <a:pt x="3505199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4419600" y="6332220"/>
            <a:ext cx="1276350" cy="982980"/>
          </a:xfrm>
          <a:custGeom>
            <a:avLst/>
            <a:gdLst/>
            <a:ahLst/>
            <a:cxnLst/>
            <a:rect l="l" t="t" r="r" b="b"/>
            <a:pathLst>
              <a:path w="1276350" h="982980">
                <a:moveTo>
                  <a:pt x="1276350" y="0"/>
                </a:moveTo>
                <a:lnTo>
                  <a:pt x="0" y="0"/>
                </a:lnTo>
                <a:lnTo>
                  <a:pt x="0" y="982980"/>
                </a:lnTo>
                <a:lnTo>
                  <a:pt x="1276350" y="982980"/>
                </a:lnTo>
                <a:lnTo>
                  <a:pt x="127635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2667000" y="6332220"/>
            <a:ext cx="1371600" cy="982979"/>
          </a:xfrm>
          <a:custGeom>
            <a:avLst/>
            <a:gdLst/>
            <a:ahLst/>
            <a:cxnLst/>
            <a:rect l="l" t="t" r="r" b="b"/>
            <a:pathLst>
              <a:path w="1371600" h="982979">
                <a:moveTo>
                  <a:pt x="0" y="0"/>
                </a:moveTo>
                <a:lnTo>
                  <a:pt x="0" y="982979"/>
                </a:lnTo>
                <a:lnTo>
                  <a:pt x="1371600" y="982979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457200" y="6332220"/>
            <a:ext cx="1981200" cy="982979"/>
          </a:xfrm>
          <a:custGeom>
            <a:avLst/>
            <a:gdLst/>
            <a:ahLst/>
            <a:cxnLst/>
            <a:rect l="l" t="t" r="r" b="b"/>
            <a:pathLst>
              <a:path w="1981200" h="982979">
                <a:moveTo>
                  <a:pt x="1981200" y="0"/>
                </a:moveTo>
                <a:lnTo>
                  <a:pt x="0" y="0"/>
                </a:lnTo>
                <a:lnTo>
                  <a:pt x="0" y="982979"/>
                </a:lnTo>
                <a:lnTo>
                  <a:pt x="1981200" y="982979"/>
                </a:lnTo>
                <a:lnTo>
                  <a:pt x="198120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4038600" y="6332220"/>
            <a:ext cx="381000" cy="982979"/>
          </a:xfrm>
          <a:custGeom>
            <a:avLst/>
            <a:gdLst/>
            <a:ahLst/>
            <a:cxnLst/>
            <a:rect l="l" t="t" r="r" b="b"/>
            <a:pathLst>
              <a:path w="381000" h="982979">
                <a:moveTo>
                  <a:pt x="0" y="0"/>
                </a:moveTo>
                <a:lnTo>
                  <a:pt x="0" y="982979"/>
                </a:lnTo>
                <a:lnTo>
                  <a:pt x="381000" y="982979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457200" y="6332220"/>
            <a:ext cx="1981200" cy="9829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2590800" y="6332220"/>
            <a:ext cx="1676399" cy="9829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4876800" y="6332220"/>
            <a:ext cx="838199" cy="98298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2438400" y="6332220"/>
            <a:ext cx="228600" cy="982979"/>
          </a:xfrm>
          <a:custGeom>
            <a:avLst/>
            <a:gdLst/>
            <a:ahLst/>
            <a:cxnLst/>
            <a:rect l="l" t="t" r="r" b="b"/>
            <a:pathLst>
              <a:path w="228600" h="982979">
                <a:moveTo>
                  <a:pt x="0" y="0"/>
                </a:moveTo>
                <a:lnTo>
                  <a:pt x="0" y="982979"/>
                </a:lnTo>
                <a:lnTo>
                  <a:pt x="228600" y="982979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5695950" y="6332220"/>
            <a:ext cx="400050" cy="982980"/>
          </a:xfrm>
          <a:custGeom>
            <a:avLst/>
            <a:gdLst/>
            <a:ahLst/>
            <a:cxnLst/>
            <a:rect l="l" t="t" r="r" b="b"/>
            <a:pathLst>
              <a:path w="400050" h="982980">
                <a:moveTo>
                  <a:pt x="400050" y="0"/>
                </a:moveTo>
                <a:lnTo>
                  <a:pt x="239681" y="0"/>
                </a:lnTo>
                <a:lnTo>
                  <a:pt x="0" y="0"/>
                </a:lnTo>
                <a:lnTo>
                  <a:pt x="0" y="982980"/>
                </a:lnTo>
                <a:lnTo>
                  <a:pt x="400050" y="982980"/>
                </a:lnTo>
                <a:lnTo>
                  <a:pt x="400050" y="0"/>
                </a:lnTo>
                <a:close/>
              </a:path>
            </a:pathLst>
          </a:custGeom>
          <a:solidFill>
            <a:srgbClr val="5F1F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458724" y="6332220"/>
            <a:ext cx="9150095" cy="99212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457200" y="6595871"/>
            <a:ext cx="9160763" cy="27736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994512" y="929826"/>
            <a:ext cx="1092250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un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19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31481" y="929826"/>
            <a:ext cx="413921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in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20806" y="929826"/>
            <a:ext cx="400754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ki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30243" y="1356546"/>
            <a:ext cx="2649104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-4" b="1">
                <a:solidFill>
                  <a:srgbClr val="0099CC"/>
                </a:solidFill>
                <a:latin typeface="Tahoma"/>
                <a:cs typeface="Tahoma"/>
              </a:rPr>
              <a:t>r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</a:t>
            </a:r>
            <a:r>
              <a:rPr dirty="0" smtClean="0" sz="2800" spc="-4" b="1">
                <a:solidFill>
                  <a:srgbClr val="0099CC"/>
                </a:solidFill>
                <a:latin typeface="Tahoma"/>
                <a:cs typeface="Tahoma"/>
              </a:rPr>
              <a:t>k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a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mm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          </a:t>
            </a:r>
            <a:r>
              <a:rPr dirty="0" smtClean="0" sz="2800" spc="-264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ki</a:t>
            </a:r>
            <a:r>
              <a:rPr dirty="0" smtClean="0" sz="2800" spc="29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f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40415" y="1783251"/>
            <a:ext cx="983394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tiga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92472" y="1783251"/>
            <a:ext cx="1017449" cy="807989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ss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    </a:t>
            </a:r>
            <a:r>
              <a:rPr dirty="0" smtClean="0" sz="2800" spc="-29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l</a:t>
            </a:r>
            <a:endParaRPr sz="2800">
              <a:latin typeface="Tahoma"/>
              <a:cs typeface="Tahoma"/>
            </a:endParaRPr>
          </a:p>
          <a:p>
            <a:pPr marL="458786" marR="53378">
              <a:lnSpc>
                <a:spcPts val="3360"/>
              </a:lnSpc>
              <a:spcBef>
                <a:spcPts val="18"/>
              </a:spcBef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d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58926" y="1783251"/>
            <a:ext cx="290155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69815" y="2209986"/>
            <a:ext cx="1106385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h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regi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39413" y="2209986"/>
            <a:ext cx="302610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52216" y="2636691"/>
            <a:ext cx="2650250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ik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di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EE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     </a:t>
            </a:r>
            <a:r>
              <a:rPr dirty="0" smtClean="0" sz="2800" spc="707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aa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  </a:t>
            </a:r>
            <a:r>
              <a:rPr dirty="0" smtClean="0" sz="2800" spc="234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Pa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41322" y="3490146"/>
            <a:ext cx="2294503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iki</a:t>
            </a:r>
            <a:r>
              <a:rPr dirty="0" smtClean="0" sz="2800" spc="29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pp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          </a:t>
            </a:r>
            <a:r>
              <a:rPr dirty="0" smtClean="0" sz="2800" spc="-19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pe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52724" y="3916851"/>
            <a:ext cx="2468159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ibusi</a:t>
            </a:r>
            <a:r>
              <a:rPr dirty="0" smtClean="0" sz="2800" spc="9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dd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          </a:t>
            </a:r>
            <a:r>
              <a:rPr dirty="0" smtClean="0" sz="2800" spc="-184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3140" y="4428930"/>
            <a:ext cx="4152949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200" spc="585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2200" spc="585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Tahun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1919,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General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72074" y="4428930"/>
            <a:ext cx="1400918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Electric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98978" y="4428930"/>
            <a:ext cx="1073745" cy="381253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CCCC"/>
                </a:solidFill>
                <a:latin typeface="Tahoma"/>
                <a:cs typeface="Tahoma"/>
              </a:rPr>
              <a:t>mulai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6040" y="4855635"/>
            <a:ext cx="6306009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menanamkan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modal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di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luar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CCCC"/>
                </a:solidFill>
                <a:latin typeface="Tahoma"/>
                <a:cs typeface="Tahoma"/>
              </a:rPr>
              <a:t>negeri.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3140" y="5367714"/>
            <a:ext cx="5159518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200" spc="585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2200" spc="585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0" b="1">
                <a:solidFill>
                  <a:srgbClr val="FF0065"/>
                </a:solidFill>
                <a:latin typeface="Tahoma"/>
                <a:cs typeface="Tahoma"/>
              </a:rPr>
              <a:t>Tahun</a:t>
            </a:r>
            <a:r>
              <a:rPr dirty="0" smtClean="0" sz="2800" spc="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0065"/>
                </a:solidFill>
                <a:latin typeface="Tahoma"/>
                <a:cs typeface="Tahoma"/>
              </a:rPr>
              <a:t>1920,</a:t>
            </a:r>
            <a:r>
              <a:rPr dirty="0" smtClean="0" sz="2800" spc="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0065"/>
                </a:solidFill>
                <a:latin typeface="Tahoma"/>
                <a:cs typeface="Tahoma"/>
              </a:rPr>
              <a:t>General</a:t>
            </a:r>
            <a:r>
              <a:rPr dirty="0" smtClean="0" sz="2800" spc="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FF0065"/>
                </a:solidFill>
                <a:latin typeface="Tahoma"/>
                <a:cs typeface="Tahoma"/>
              </a:rPr>
              <a:t>Moto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36040" y="5794419"/>
            <a:ext cx="5508611" cy="381254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melakukan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operasi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luar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negeri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200" y="457200"/>
            <a:ext cx="2277557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96357">
              <a:lnSpc>
                <a:spcPts val="1000"/>
              </a:lnSpc>
            </a:pPr>
            <a:endParaRPr sz="1000"/>
          </a:p>
          <a:p>
            <a:pPr marL="1525315" indent="160427">
              <a:lnSpc>
                <a:spcPts val="6720"/>
              </a:lnSpc>
              <a:spcBef>
                <a:spcPts val="3463"/>
              </a:spcBef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r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h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do</a:t>
            </a:r>
            <a:endParaRPr sz="2800">
              <a:latin typeface="Tahoma"/>
              <a:cs typeface="Tahoma"/>
            </a:endParaRPr>
          </a:p>
          <a:p>
            <a:pPr marR="173267" algn="r">
              <a:lnSpc>
                <a:spcPts val="2595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mil</a:t>
            </a:r>
            <a:endParaRPr sz="2800">
              <a:latin typeface="Tahoma"/>
              <a:cs typeface="Tahoma"/>
            </a:endParaRPr>
          </a:p>
          <a:p>
            <a:pPr marL="548640" marR="296357">
              <a:lnSpc>
                <a:spcPct val="95825"/>
              </a:lnSpc>
              <a:spcBef>
                <a:spcPts val="4630"/>
              </a:spcBef>
            </a:pPr>
            <a:r>
              <a:rPr dirty="0" smtClean="0" sz="2200" spc="690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38400" y="457200"/>
            <a:ext cx="297981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9381">
              <a:lnSpc>
                <a:spcPts val="1000"/>
              </a:lnSpc>
            </a:pPr>
            <a:endParaRPr sz="1000"/>
          </a:p>
          <a:p>
            <a:pPr marL="4228">
              <a:lnSpc>
                <a:spcPct val="100585"/>
              </a:lnSpc>
              <a:spcBef>
                <a:spcPts val="19142"/>
              </a:spcBef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67000" y="457200"/>
            <a:ext cx="3028950" cy="4895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048">
              <a:lnSpc>
                <a:spcPct val="100585"/>
              </a:lnSpc>
              <a:spcBef>
                <a:spcPts val="19142"/>
              </a:spcBef>
            </a:pP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,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F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          </a:t>
            </a:r>
            <a:r>
              <a:rPr dirty="0" smtClean="0" sz="2800" spc="747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spc="0" b="1">
                <a:solidFill>
                  <a:srgbClr val="0099CC"/>
                </a:solidFill>
                <a:latin typeface="Tahoma"/>
                <a:cs typeface="Tahoma"/>
              </a:rPr>
              <a:t>t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5950" y="457200"/>
            <a:ext cx="400049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095999" y="457200"/>
            <a:ext cx="3505200" cy="97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94022">
              <a:lnSpc>
                <a:spcPct val="100585"/>
              </a:lnSpc>
              <a:spcBef>
                <a:spcPts val="2342"/>
              </a:spcBef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erusahaan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5950" y="1436369"/>
            <a:ext cx="400049" cy="979170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97154">
              <a:lnSpc>
                <a:spcPts val="2370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5999" y="1436369"/>
            <a:ext cx="3505200" cy="3916679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805434">
              <a:lnSpc>
                <a:spcPts val="2370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u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k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s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i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di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dua</a:t>
            </a:r>
            <a:endParaRPr sz="2800">
              <a:latin typeface="Tahoma"/>
              <a:cs typeface="Tahoma"/>
            </a:endParaRPr>
          </a:p>
          <a:p>
            <a:pPr marL="838522" marR="531123" indent="-88114">
              <a:lnSpc>
                <a:spcPts val="3360"/>
              </a:lnSpc>
              <a:spcBef>
                <a:spcPts val="139"/>
              </a:spcBef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a.l.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National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ngan</a:t>
            </a:r>
            <a:endParaRPr sz="2800">
              <a:latin typeface="Tahoma"/>
              <a:cs typeface="Tahoma"/>
            </a:endParaRPr>
          </a:p>
          <a:p>
            <a:pPr marL="860216" marR="1457144" indent="-13853">
              <a:lnSpc>
                <a:spcPts val="3360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brik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di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ng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outlet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5950" y="2415540"/>
            <a:ext cx="400049" cy="979169"/>
          </a:xfrm>
          <a:prstGeom prst="rect">
            <a:avLst/>
          </a:prstGeom>
        </p:spPr>
        <p:txBody>
          <a:bodyPr wrap="square" lIns="0" tIns="9636" rIns="0" bIns="0" rtlCol="0">
            <a:noAutofit/>
          </a:bodyPr>
          <a:lstStyle/>
          <a:p>
            <a:pPr>
              <a:lnSpc>
                <a:spcPts val="1400"/>
              </a:lnSpc>
            </a:pPr>
            <a:endParaRPr sz="1400"/>
          </a:p>
          <a:p>
            <a:pPr marL="53516" marR="58318" indent="-58641">
              <a:lnSpc>
                <a:spcPts val="3360"/>
              </a:lnSpc>
              <a:spcBef>
                <a:spcPts val="168"/>
              </a:spcBef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a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p</a:t>
            </a:r>
            <a:r>
              <a:rPr dirty="0" smtClean="0" sz="2800" spc="4" b="1">
                <a:solidFill>
                  <a:srgbClr val="0099CC"/>
                </a:solidFill>
                <a:latin typeface="Tahoma"/>
                <a:cs typeface="Tahoma"/>
              </a:rPr>
              <a:t>aa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5950" y="3394709"/>
            <a:ext cx="400049" cy="979169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24634">
              <a:lnSpc>
                <a:spcPct val="100585"/>
              </a:lnSpc>
            </a:pPr>
            <a:r>
              <a:rPr dirty="0" smtClean="0" sz="2800" b="1">
                <a:solidFill>
                  <a:srgbClr val="0099CC"/>
                </a:solidFill>
                <a:latin typeface="Tahoma"/>
                <a:cs typeface="Tahoma"/>
              </a:rPr>
              <a:t>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5950" y="4373879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57200" y="5353050"/>
            <a:ext cx="1981200" cy="1962150"/>
          </a:xfrm>
          <a:prstGeom prst="rect">
            <a:avLst/>
          </a:prstGeom>
        </p:spPr>
        <p:txBody>
          <a:bodyPr wrap="square" lIns="0" tIns="19780" rIns="0" bIns="0" rtlCol="0">
            <a:noAutofit/>
          </a:bodyPr>
          <a:lstStyle/>
          <a:p>
            <a:pPr marL="548640">
              <a:lnSpc>
                <a:spcPts val="3115"/>
              </a:lnSpc>
            </a:pPr>
            <a:r>
              <a:rPr dirty="0" smtClean="0" sz="2200" spc="585">
                <a:solidFill>
                  <a:srgbClr val="EBF259"/>
                </a:solidFill>
                <a:latin typeface="Times New Roman"/>
                <a:cs typeface="Times New Roman"/>
              </a:rPr>
              <a:t>z</a:t>
            </a:r>
            <a:r>
              <a:rPr dirty="0" smtClean="0" sz="2200" spc="585">
                <a:solidFill>
                  <a:srgbClr val="EBF259"/>
                </a:solidFill>
                <a:latin typeface="Times New Roman"/>
                <a:cs typeface="Times New Roman"/>
              </a:rPr>
              <a:t> </a:t>
            </a:r>
            <a:r>
              <a:rPr dirty="0" smtClean="0" sz="2800" spc="-1" b="1">
                <a:solidFill>
                  <a:srgbClr val="FF0065"/>
                </a:solidFill>
                <a:latin typeface="Tahoma"/>
                <a:cs typeface="Tahoma"/>
              </a:rPr>
              <a:t>Tah</a:t>
            </a:r>
            <a:r>
              <a:rPr dirty="0" smtClean="0" sz="2800" spc="-1" b="1">
                <a:solidFill>
                  <a:srgbClr val="FF0065"/>
                </a:solidFill>
                <a:latin typeface="Tahoma"/>
                <a:cs typeface="Tahoma"/>
              </a:rPr>
              <a:t>u</a:t>
            </a:r>
            <a:endParaRPr sz="2800">
              <a:latin typeface="Tahoma"/>
              <a:cs typeface="Tahoma"/>
            </a:endParaRPr>
          </a:p>
          <a:p>
            <a:pPr marL="548643">
              <a:lnSpc>
                <a:spcPct val="100585"/>
              </a:lnSpc>
              <a:spcBef>
                <a:spcPts val="7733"/>
              </a:spcBef>
            </a:pP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Internasional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7000" y="5353050"/>
            <a:ext cx="3028950" cy="196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R="390652" algn="r">
              <a:lnSpc>
                <a:spcPct val="100585"/>
              </a:lnSpc>
              <a:spcBef>
                <a:spcPts val="10005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din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5950" y="5353050"/>
            <a:ext cx="400049" cy="979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95999" y="5353050"/>
            <a:ext cx="3505200" cy="1962150"/>
          </a:xfrm>
          <a:prstGeom prst="rect">
            <a:avLst/>
          </a:prstGeom>
        </p:spPr>
        <p:txBody>
          <a:bodyPr wrap="square" lIns="0" tIns="19780" rIns="0" bIns="0" rtlCol="0">
            <a:noAutofit/>
          </a:bodyPr>
          <a:lstStyle/>
          <a:p>
            <a:pPr>
              <a:lnSpc>
                <a:spcPts val="3115"/>
              </a:lnSpc>
            </a:pP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r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and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 </a:t>
            </a:r>
            <a:r>
              <a:rPr dirty="0" smtClean="0" sz="2800" b="1">
                <a:solidFill>
                  <a:srgbClr val="FF0065"/>
                </a:solidFill>
                <a:latin typeface="Tahoma"/>
                <a:cs typeface="Tahoma"/>
              </a:rPr>
              <a:t>Chrysler</a:t>
            </a:r>
            <a:endParaRPr sz="2800">
              <a:latin typeface="Tahoma"/>
              <a:cs typeface="Tahoma"/>
            </a:endParaRPr>
          </a:p>
          <a:p>
            <a:pPr marR="550027" algn="r">
              <a:lnSpc>
                <a:spcPct val="100585"/>
              </a:lnSpc>
              <a:spcBef>
                <a:spcPts val="7697"/>
              </a:spcBef>
            </a:pPr>
            <a:r>
              <a:rPr dirty="0" smtClean="0" sz="100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95950" y="6332220"/>
            <a:ext cx="400049" cy="982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BF2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